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70" r:id="rId10"/>
    <p:sldId id="265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94639"/>
  </p:normalViewPr>
  <p:slideViewPr>
    <p:cSldViewPr snapToGrid="0" snapToObjects="1">
      <p:cViewPr>
        <p:scale>
          <a:sx n="100" d="100"/>
          <a:sy n="100" d="100"/>
        </p:scale>
        <p:origin x="6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CA07-10EB-D149-944A-B862AA5E1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8D30-1760-D34C-B50F-361EE136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5D21-EF26-D147-AA09-B5A4C5F0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9A2B-9A49-5343-950E-5A5DCF00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3D8-7C43-BB4C-A4B3-EB9D21B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96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C468-125D-C64C-8463-FC8A3C1D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79EFF-7962-8C4B-802D-0102AA6B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4D5B-393B-5C48-AE34-EB4CC4F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D040-C883-6A45-ADD1-9FA45697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772E-E3C5-9E4F-9F47-0C62119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4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29280-BA32-234C-9A4F-4DA35741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77B5-3163-0344-97F2-3A4D5CD4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3321-7962-1C46-98BC-436D6B50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8836-2512-C94F-9922-18C2AC1B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2EF9-7A66-3149-956A-C1BCCF4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565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484-FAF4-E945-8FCD-07E56A22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A999-20FF-734A-9488-9FDDCDFA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83B5-CBC9-A549-81F9-E783CC62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1C64-437D-1543-A77A-7684A1FB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1BEE-E19A-884F-928E-0574665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9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CCC8-8672-054E-8758-B6B329A2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B8AD-7590-DD40-8CC4-BB870A19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B477-C4A0-904F-98FF-F29D7825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0D95-D0C1-0043-AAAC-993D4F62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8FD2-7948-F748-8478-7435794E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85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448-C6BE-F042-9EA2-CD6745D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E184-0AD6-5743-BCBF-BFBA85ED3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15B68-48BF-0D4F-960D-7DA35C0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CB1D-4780-A941-89A5-7A331B29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FE2D-5DBA-6A4D-A743-36725EBE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690D3-F871-BE48-B765-2517E65E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7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9DB7-60CB-6649-960D-A858B737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55C8-067D-DA44-BE3A-F47CF5DB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D95CF-ED6B-F640-82C2-F51443C3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4D11-9EA8-2F4A-B6AD-FD94CBF09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C1198-83DB-0945-9D35-70C7C165C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E7291-D909-7E43-A546-616711A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2295B-3592-E945-BEBB-40A34CED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6DA53-EE14-084D-B398-3574538A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648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78FF-1BA1-9F40-A4C5-7ED09F80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2071E-177C-D34A-9047-583A47E3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ABFBA-E276-364C-96E7-34DB84C3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60142-E0A4-2249-AEC9-E2CB9F26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53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CF240-96A6-6A43-9E3E-5236480E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35C50-36B5-D744-9537-E6BC336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6F232-F4A2-5744-BE31-AA8A38C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48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D1FA-3CE6-2741-9DD1-4D13475E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4FCA-A311-6946-9761-1CD2D068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E4ED9-A0CC-BE48-BC52-06CA950D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DC2B-3B84-3248-A24B-DB1E31D3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FA48-0FC1-1642-A97E-55249992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3393-49B2-6541-A980-35474EF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4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69A2-72B3-0749-AF58-E64C9DA2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97C4C-F4AF-DC44-981D-42188C57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0C71-51F5-DB4B-8AE2-C357708A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24D7-25CD-B649-A6D8-A611F543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6D6CE-D50E-1B4B-9201-AC6A820C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7CD3D-C6AA-A849-989D-E11AF783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98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94BA6-17F1-BD44-ADDB-230D236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5B08-88BB-AF40-B9BF-5F9C7340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48E9-5339-0E4D-BFC1-A0794D60F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B98A-F3D9-9E4C-BB59-C5CC3AF2F010}" type="datetimeFigureOut">
              <a:rPr lang="nb-NO" smtClean="0"/>
              <a:t>07.10.2019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CA9A-2A70-3040-A2AD-1B1BDDC62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915E-2976-1F43-9E4C-9AADD189A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B10-2BFD-B941-8FF1-B9C7BB93C6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446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0E29-85ED-0143-AF4C-AC5121981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All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fmt</a:t>
            </a:r>
            <a:r>
              <a:rPr lang="nb-NO" dirty="0"/>
              <a:t> </a:t>
            </a:r>
            <a:r>
              <a:rPr lang="nb-NO" dirty="0" err="1"/>
              <a:t>package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42D4-57AD-7542-9DE6-B272A169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91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65F10BE-9113-D945-8AA9-1241C0C9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0"/>
            <a:ext cx="9715500" cy="528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65C38A-CC20-6D46-8F2C-A5C3FF34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3200"/>
            <a:ext cx="12192000" cy="15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EB-D7F1-1D4B-8EC5-5F139554F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Numbers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D036-97B9-BE42-BAF3-ADE188E0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BB0B76-B376-B645-9284-6A15398C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34800" cy="360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8948C-1370-5F40-8A79-1D3C71C7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2062"/>
            <a:ext cx="12192000" cy="21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41AB-6563-044E-91D8-48E6F072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C3CD-027D-C148-8DD2-100FCFE2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68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0FB12-970D-8E4F-814B-8E01A2B3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425"/>
            <a:ext cx="12192000" cy="9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6FD-177F-D14E-9905-56E49341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Casting a pointer to a </a:t>
            </a:r>
            <a:r>
              <a:rPr lang="nb-NO" dirty="0" err="1"/>
              <a:t>string</a:t>
            </a:r>
            <a:r>
              <a:rPr lang="nb-NO" dirty="0"/>
              <a:t>. AKA »I hate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3BC87-22FB-374E-84F0-67094C65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146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FBAEF-B29B-4C47-A4F5-8D12ECDF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995"/>
            <a:ext cx="12192000" cy="9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5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3C8B-1E6F-924C-AEC7-444F8424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«The Go </a:t>
            </a:r>
            <a:r>
              <a:rPr lang="nb-NO" dirty="0" err="1"/>
              <a:t>thing</a:t>
            </a:r>
            <a:r>
              <a:rPr lang="nb-NO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81CC8-70DD-094B-B9D7-6068B72A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156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74E93-1AAF-9A4F-9385-5D7C8738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9274"/>
            <a:ext cx="12014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4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315F-6BC8-7846-836A-73A590CA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F-M-T/</a:t>
            </a:r>
            <a:r>
              <a:rPr lang="nb-NO" dirty="0" err="1"/>
              <a:t>fumpt</a:t>
            </a:r>
            <a:r>
              <a:rPr lang="nb-NO" dirty="0"/>
              <a:t>/format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E8663-0412-684D-850E-CE91CDB03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dirty="0"/>
              <a:t>formatted I/O with functions analogous to C's </a:t>
            </a:r>
            <a:r>
              <a:rPr lang="en" dirty="0" err="1"/>
              <a:t>printf</a:t>
            </a:r>
            <a:r>
              <a:rPr lang="en" dirty="0"/>
              <a:t> and </a:t>
            </a:r>
            <a:r>
              <a:rPr lang="en" dirty="0" err="1"/>
              <a:t>scanf</a:t>
            </a:r>
            <a:r>
              <a:rPr lang="en" dirty="0"/>
              <a:t>. The format 'verbs' are derived from C's but are simpler.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23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4151-5208-B74A-900C-4C670D03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basics</a:t>
            </a:r>
            <a:endParaRPr lang="nb-NO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3C3A40-12EC-3749-9603-FDFCC993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27"/>
            <a:ext cx="12192000" cy="2715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83C1A1-9988-FF4B-BE28-4B336215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747"/>
            <a:ext cx="12192000" cy="11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B77-DEA7-A346-95B0-BD56EE7B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0A35-76B5-3F4D-965E-1679309D5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Print</a:t>
            </a:r>
            <a:endParaRPr lang="nb-NO" dirty="0"/>
          </a:p>
          <a:p>
            <a:r>
              <a:rPr lang="nb-NO" dirty="0" err="1"/>
              <a:t>Printf</a:t>
            </a:r>
            <a:endParaRPr lang="nb-NO" dirty="0"/>
          </a:p>
          <a:p>
            <a:r>
              <a:rPr lang="nb-NO" dirty="0" err="1"/>
              <a:t>Println</a:t>
            </a:r>
            <a:endParaRPr lang="nb-NO" dirty="0"/>
          </a:p>
          <a:p>
            <a:r>
              <a:rPr lang="nb-NO" dirty="0"/>
              <a:t>Sprint</a:t>
            </a:r>
          </a:p>
          <a:p>
            <a:r>
              <a:rPr lang="nb-NO" dirty="0" err="1"/>
              <a:t>Sprintf</a:t>
            </a:r>
            <a:endParaRPr lang="nb-NO" dirty="0"/>
          </a:p>
          <a:p>
            <a:r>
              <a:rPr lang="nb-NO" dirty="0" err="1"/>
              <a:t>Sprintln</a:t>
            </a:r>
            <a:endParaRPr lang="nb-NO" dirty="0"/>
          </a:p>
          <a:p>
            <a:r>
              <a:rPr lang="nb-NO" dirty="0" err="1"/>
              <a:t>Scan</a:t>
            </a:r>
            <a:endParaRPr lang="nb-NO" dirty="0"/>
          </a:p>
          <a:p>
            <a:r>
              <a:rPr lang="nb-NO" dirty="0" err="1"/>
              <a:t>Scanf</a:t>
            </a:r>
            <a:endParaRPr lang="nb-NO" dirty="0"/>
          </a:p>
          <a:p>
            <a:r>
              <a:rPr lang="nb-NO" dirty="0" err="1"/>
              <a:t>Scanln</a:t>
            </a:r>
            <a:endParaRPr lang="nb-NO" dirty="0"/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9E287-FF82-E143-AE25-BCEE93BEA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35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DEBE-D04F-FD45-AFA4-9D98E6E8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528C-58C9-DD47-B16D-65343FF3F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36806" cy="4351338"/>
          </a:xfrm>
        </p:spPr>
        <p:txBody>
          <a:bodyPr/>
          <a:lstStyle/>
          <a:p>
            <a:r>
              <a:rPr lang="nb-NO" dirty="0" err="1"/>
              <a:t>Fprint</a:t>
            </a:r>
            <a:r>
              <a:rPr lang="nb-NO" dirty="0"/>
              <a:t>, </a:t>
            </a:r>
            <a:r>
              <a:rPr lang="nb-NO" dirty="0" err="1"/>
              <a:t>Fscan</a:t>
            </a:r>
            <a:r>
              <a:rPr lang="nb-NO" dirty="0"/>
              <a:t> –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io.Writer</a:t>
            </a:r>
            <a:r>
              <a:rPr lang="nb-NO" dirty="0"/>
              <a:t> and </a:t>
            </a:r>
            <a:r>
              <a:rPr lang="nb-NO" dirty="0" err="1"/>
              <a:t>io.Reader</a:t>
            </a:r>
            <a:endParaRPr lang="nb-NO" dirty="0"/>
          </a:p>
          <a:p>
            <a:r>
              <a:rPr lang="nb-NO" dirty="0"/>
              <a:t>Sprint, </a:t>
            </a:r>
            <a:r>
              <a:rPr lang="nb-NO" dirty="0" err="1"/>
              <a:t>Sscan</a:t>
            </a:r>
            <a:r>
              <a:rPr lang="nb-NO" dirty="0"/>
              <a:t> –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strings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8BE0A-870B-BC47-B833-4819E8D3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6034" y="1825625"/>
            <a:ext cx="977766" cy="4351338"/>
          </a:xfrm>
        </p:spPr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357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9EB-5AA0-DD43-BE10-F38D85A7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Scan</a:t>
            </a:r>
            <a:r>
              <a:rPr lang="nb-NO" dirty="0"/>
              <a:t> – Reads from </a:t>
            </a:r>
            <a:r>
              <a:rPr lang="nb-NO" dirty="0" err="1"/>
              <a:t>stdin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01F82-C889-914F-AF2E-D27048C6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401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CAB85-B41E-8C43-AAA4-A92AFBA4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FEF7-3E53-C54E-A61C-CE377D59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Fprintf</a:t>
            </a:r>
            <a:endParaRPr lang="nb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212DB-1AB8-EF4D-9463-272D946B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264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28EA01-F871-8A46-A3CA-F124AD3B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1843"/>
            <a:ext cx="12192000" cy="6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8C7B-C642-B844-8688-D5A561C2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DC694-E8C7-9741-81DD-DD14EA71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362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064E0-D4E8-7542-BE94-84C94A32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8409"/>
            <a:ext cx="12192000" cy="12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9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EB-D7F1-1D4B-8EC5-5F139554F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Structs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D036-97B9-BE42-BAF3-ADE188E0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6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100</Words>
  <Application>Microsoft Macintosh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All you need to know about the fmt package</vt:lpstr>
      <vt:lpstr>F-M-T/fumpt/format</vt:lpstr>
      <vt:lpstr>The basics</vt:lpstr>
      <vt:lpstr>Follows common patterns</vt:lpstr>
      <vt:lpstr>PowerPoint Presentation</vt:lpstr>
      <vt:lpstr>Scan – Reads from stdin</vt:lpstr>
      <vt:lpstr>Fprintf</vt:lpstr>
      <vt:lpstr>Verbs</vt:lpstr>
      <vt:lpstr>Structs</vt:lpstr>
      <vt:lpstr>PowerPoint Presentation</vt:lpstr>
      <vt:lpstr>Numbers</vt:lpstr>
      <vt:lpstr>PowerPoint Presentation</vt:lpstr>
      <vt:lpstr>Unicode</vt:lpstr>
      <vt:lpstr>Casting a pointer to a string. AKA »I hate future myself»</vt:lpstr>
      <vt:lpstr>«The Go thing»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 need to know about the fmt package</dc:title>
  <dc:creator>Kim Pettersen</dc:creator>
  <cp:lastModifiedBy>Kim Pettersen</cp:lastModifiedBy>
  <cp:revision>11</cp:revision>
  <dcterms:created xsi:type="dcterms:W3CDTF">2019-10-07T16:09:20Z</dcterms:created>
  <dcterms:modified xsi:type="dcterms:W3CDTF">2019-10-08T18:24:23Z</dcterms:modified>
</cp:coreProperties>
</file>