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32" r:id="rId2"/>
    <p:sldId id="33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98"/>
    <p:restoredTop sz="94672"/>
  </p:normalViewPr>
  <p:slideViewPr>
    <p:cSldViewPr snapToGrid="0" snapToObjects="1">
      <p:cViewPr varScale="1">
        <p:scale>
          <a:sx n="95" d="100"/>
          <a:sy n="95" d="100"/>
        </p:scale>
        <p:origin x="11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C1819-B5C6-5B41-919A-E5869009366A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250FF-315E-484D-BF59-0C59FF16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21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7958D-FF41-D44F-997C-313000536123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539FF-14C1-B84A-9CCE-581BA2448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90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5E08-AFD3-C043-AEF2-92E0D64E3707}" type="datetime1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Arial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Arial"/>
                <a:ea typeface="+mn-ea"/>
                <a:cs typeface="+mn-cs"/>
              </a:defRPr>
            </a:lvl1pPr>
          </a:lstStyle>
          <a:p>
            <a:fld id="{81CF5FDE-3E6A-E848-8BA1-74FFEB13A7FD}" type="datetime1">
              <a:rPr lang="en-US" smtClean="0"/>
              <a:pPr/>
              <a:t>2/9/22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Arial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Arial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A1E0-D83B-B840-9FB5-F258DB26A202}" type="datetime1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16924AFB-D1A0-7E41-9484-A5D2A580BF83}" type="datetime1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72FA-C2C9-5242-8ED5-3E17D14D4C58}" type="datetime1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Arial"/>
                <a:ea typeface="+mn-ea"/>
                <a:cs typeface="+mn-cs"/>
              </a:defRPr>
            </a:lvl1pPr>
          </a:lstStyle>
          <a:p>
            <a:fld id="{24C11695-A27A-5D4F-988A-53BF349835AB}" type="datetime1">
              <a:rPr lang="en-US" smtClean="0"/>
              <a:pPr/>
              <a:t>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75-7A29-5D49-834B-DB882635C95F}" type="datetime1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2F2D-4FDE-7048-8D05-5A2207A65A92}" type="datetime1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Arial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BB75-5EE9-A74D-99D7-D2E4CAAC87D0}" type="datetime1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E4C-686B-2844-81A7-7070E8D2637D}" type="datetime1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9251-B485-7A43-B4FA-2A6BC0469040}" type="datetime1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316E-7C30-214E-BB3F-9BEB50CB7997}" type="datetime1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F94-B201-3E42-B350-FCB744FA1978}" type="datetime1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Arial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Arial"/>
                <a:ea typeface="+mn-ea"/>
                <a:cs typeface="+mn-cs"/>
              </a:defRPr>
            </a:lvl1pPr>
          </a:lstStyle>
          <a:p>
            <a:fld id="{52EBA053-B16C-4049-B82D-E87224BA33A0}" type="datetime1">
              <a:rPr lang="en-US" smtClean="0"/>
              <a:pPr/>
              <a:t>2/9/22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Arial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Arial"/>
              </a:defRPr>
            </a:lvl1pPr>
          </a:lstStyle>
          <a:p>
            <a:fld id="{D3E6000E-728A-FB4A-81EF-DD8F6042B32B}" type="datetime1">
              <a:rPr lang="en-US" smtClean="0"/>
              <a:pPr/>
              <a:t>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Arial"/>
              </a:defRPr>
            </a:lvl1pPr>
          </a:lstStyle>
          <a:p>
            <a:fld id="{74C7E049-B585-4EE6-96C0-EEB30EAA14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Arial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Arial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Arial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Arial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Arial"/>
          <a:ea typeface="+mn-ea"/>
          <a:cs typeface="+mn-cs"/>
        </a:defRPr>
      </a:lvl5pPr>
      <a:lvl6pPr marL="1711325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Arial"/>
          <a:ea typeface="+mn-ea"/>
          <a:cs typeface="+mn-cs"/>
        </a:defRPr>
      </a:lvl6pPr>
      <a:lvl7pPr marL="20002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Arial"/>
          <a:ea typeface="+mn-ea"/>
          <a:cs typeface="+mn-cs"/>
        </a:defRPr>
      </a:lvl7pPr>
      <a:lvl8pPr marL="2290763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Arial"/>
          <a:ea typeface="+mn-ea"/>
          <a:cs typeface="+mn-cs"/>
        </a:defRPr>
      </a:lvl8pPr>
      <a:lvl9pPr marL="25717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Arial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41">
            <a:extLst>
              <a:ext uri="{FF2B5EF4-FFF2-40B4-BE49-F238E27FC236}">
                <a16:creationId xmlns:a16="http://schemas.microsoft.com/office/drawing/2014/main" id="{49D3F1B4-579E-8E44-BCD8-24EDB803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4000"/>
              <a:t>Sơ đồ khối hệ thống điện tử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E7AD58-876A-0B4F-83E9-E7A6C642A1D6}"/>
              </a:ext>
            </a:extLst>
          </p:cNvPr>
          <p:cNvSpPr/>
          <p:nvPr/>
        </p:nvSpPr>
        <p:spPr>
          <a:xfrm>
            <a:off x="3123600" y="3926540"/>
            <a:ext cx="1296000" cy="57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CenCont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2AA12D-C159-F74B-ABC5-954232E11832}"/>
              </a:ext>
            </a:extLst>
          </p:cNvPr>
          <p:cNvSpPr/>
          <p:nvPr/>
        </p:nvSpPr>
        <p:spPr>
          <a:xfrm>
            <a:off x="6772325" y="2356457"/>
            <a:ext cx="1296000" cy="57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ExDet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E9770D-639A-9349-9600-5D9B56D07F64}"/>
              </a:ext>
            </a:extLst>
          </p:cNvPr>
          <p:cNvSpPr/>
          <p:nvPr/>
        </p:nvSpPr>
        <p:spPr>
          <a:xfrm>
            <a:off x="1066031" y="3162338"/>
            <a:ext cx="1296000" cy="57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ExPos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5B3FC25-07C4-FE47-8FF2-3F092BFA4325}"/>
              </a:ext>
            </a:extLst>
          </p:cNvPr>
          <p:cNvSpPr/>
          <p:nvPr/>
        </p:nvSpPr>
        <p:spPr>
          <a:xfrm>
            <a:off x="6741628" y="5058012"/>
            <a:ext cx="1296000" cy="57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ExUI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5776DE-7B8C-594D-B7F8-BC5A41B358AA}"/>
              </a:ext>
            </a:extLst>
          </p:cNvPr>
          <p:cNvSpPr/>
          <p:nvPr/>
        </p:nvSpPr>
        <p:spPr>
          <a:xfrm>
            <a:off x="4616608" y="3162338"/>
            <a:ext cx="1296000" cy="57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ExComm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64CED80-056E-8F4E-A5B5-6D7EA418F94A}"/>
              </a:ext>
            </a:extLst>
          </p:cNvPr>
          <p:cNvSpPr/>
          <p:nvPr/>
        </p:nvSpPr>
        <p:spPr>
          <a:xfrm>
            <a:off x="2864224" y="2877669"/>
            <a:ext cx="3334870" cy="2852679"/>
          </a:xfrm>
          <a:prstGeom prst="round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A741D15-B31E-084C-9156-76B9234F395B}"/>
              </a:ext>
            </a:extLst>
          </p:cNvPr>
          <p:cNvSpPr/>
          <p:nvPr/>
        </p:nvSpPr>
        <p:spPr>
          <a:xfrm>
            <a:off x="2864224" y="1846720"/>
            <a:ext cx="1296000" cy="57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PDB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C472A9A-6AEE-AD4A-A2CB-9B1882628626}"/>
              </a:ext>
            </a:extLst>
          </p:cNvPr>
          <p:cNvSpPr/>
          <p:nvPr/>
        </p:nvSpPr>
        <p:spPr>
          <a:xfrm>
            <a:off x="1286699" y="1845683"/>
            <a:ext cx="1080000" cy="57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Ắcquy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67448B1-E7B1-D646-B574-5C5C353CD220}"/>
              </a:ext>
            </a:extLst>
          </p:cNvPr>
          <p:cNvSpPr/>
          <p:nvPr/>
        </p:nvSpPr>
        <p:spPr>
          <a:xfrm>
            <a:off x="3395198" y="2034153"/>
            <a:ext cx="72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DC/DC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E65C5E5-B4B1-7947-8108-A9CFD150BEA6}"/>
              </a:ext>
            </a:extLst>
          </p:cNvPr>
          <p:cNvSpPr/>
          <p:nvPr/>
        </p:nvSpPr>
        <p:spPr>
          <a:xfrm>
            <a:off x="3123600" y="3240494"/>
            <a:ext cx="1293814" cy="432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IMU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A84831A-2CD2-8F4D-BE25-E51D318BBA79}"/>
              </a:ext>
            </a:extLst>
          </p:cNvPr>
          <p:cNvSpPr/>
          <p:nvPr/>
        </p:nvSpPr>
        <p:spPr>
          <a:xfrm>
            <a:off x="5118422" y="4682023"/>
            <a:ext cx="792000" cy="792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 #3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55BE00-13BF-5F4D-B276-D962E3193395}"/>
              </a:ext>
            </a:extLst>
          </p:cNvPr>
          <p:cNvSpPr/>
          <p:nvPr/>
        </p:nvSpPr>
        <p:spPr>
          <a:xfrm>
            <a:off x="4616608" y="2107270"/>
            <a:ext cx="1296000" cy="432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2D698D-78B4-6742-BA84-11974AE60613}"/>
              </a:ext>
            </a:extLst>
          </p:cNvPr>
          <p:cNvSpPr txBox="1"/>
          <p:nvPr/>
        </p:nvSpPr>
        <p:spPr>
          <a:xfrm>
            <a:off x="3108891" y="2880035"/>
            <a:ext cx="1761096" cy="29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Cụm mạch trung tâm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603B534-E4CE-D749-B67D-11784231EADD}"/>
              </a:ext>
            </a:extLst>
          </p:cNvPr>
          <p:cNvCxnSpPr>
            <a:cxnSpLocks/>
            <a:stCxn id="43" idx="0"/>
            <a:endCxn id="42" idx="0"/>
          </p:cNvCxnSpPr>
          <p:nvPr/>
        </p:nvCxnSpPr>
        <p:spPr>
          <a:xfrm rot="16200000" flipH="1">
            <a:off x="2668942" y="1003439"/>
            <a:ext cx="1037" cy="1685525"/>
          </a:xfrm>
          <a:prstGeom prst="bentConnector3">
            <a:avLst>
              <a:gd name="adj1" fmla="val -22044359"/>
            </a:avLst>
          </a:prstGeom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ADE2CF4-E633-7141-92BC-4D66D051C525}"/>
              </a:ext>
            </a:extLst>
          </p:cNvPr>
          <p:cNvCxnSpPr>
            <a:cxnSpLocks/>
            <a:stCxn id="41" idx="0"/>
            <a:endCxn id="12" idx="0"/>
          </p:cNvCxnSpPr>
          <p:nvPr/>
        </p:nvCxnSpPr>
        <p:spPr>
          <a:xfrm rot="16200000" flipH="1" flipV="1">
            <a:off x="2980510" y="1611189"/>
            <a:ext cx="284669" cy="2817628"/>
          </a:xfrm>
          <a:prstGeom prst="bentConnector3">
            <a:avLst>
              <a:gd name="adj1" fmla="val -80304"/>
            </a:avLst>
          </a:prstGeom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C7EF906B-F3FE-8C43-98FC-C705C1E7D68D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rot="16200000" flipV="1">
            <a:off x="3794468" y="2140477"/>
            <a:ext cx="454949" cy="1019435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9FB5E92-6C4B-364F-9315-DA132D786DC2}"/>
              </a:ext>
            </a:extLst>
          </p:cNvPr>
          <p:cNvSpPr/>
          <p:nvPr/>
        </p:nvSpPr>
        <p:spPr>
          <a:xfrm>
            <a:off x="3231600" y="6031121"/>
            <a:ext cx="576000" cy="5760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84CB87-7573-F74B-A72A-B5859D9BB1D7}"/>
              </a:ext>
            </a:extLst>
          </p:cNvPr>
          <p:cNvSpPr/>
          <p:nvPr/>
        </p:nvSpPr>
        <p:spPr>
          <a:xfrm>
            <a:off x="5226422" y="6034426"/>
            <a:ext cx="576000" cy="5760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8D32A78-C836-F441-8758-198C85A305E6}"/>
              </a:ext>
            </a:extLst>
          </p:cNvPr>
          <p:cNvSpPr/>
          <p:nvPr/>
        </p:nvSpPr>
        <p:spPr>
          <a:xfrm>
            <a:off x="4229011" y="6031121"/>
            <a:ext cx="576000" cy="5760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C8C7A3-4139-214A-B6DB-D09643FCA213}"/>
              </a:ext>
            </a:extLst>
          </p:cNvPr>
          <p:cNvCxnSpPr>
            <a:cxnSpLocks/>
            <a:stCxn id="49" idx="2"/>
            <a:endCxn id="7" idx="0"/>
          </p:cNvCxnSpPr>
          <p:nvPr/>
        </p:nvCxnSpPr>
        <p:spPr>
          <a:xfrm>
            <a:off x="5264608" y="2539270"/>
            <a:ext cx="0" cy="62306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02ABF6-90EC-B645-8F4B-D424D4FC01C9}"/>
              </a:ext>
            </a:extLst>
          </p:cNvPr>
          <p:cNvCxnSpPr>
            <a:cxnSpLocks/>
            <a:stCxn id="47" idx="2"/>
            <a:endCxn id="72" idx="0"/>
          </p:cNvCxnSpPr>
          <p:nvPr/>
        </p:nvCxnSpPr>
        <p:spPr>
          <a:xfrm>
            <a:off x="3519600" y="5474023"/>
            <a:ext cx="0" cy="557098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605FAC1-5FE2-4349-A10F-2738207F8E5E}"/>
              </a:ext>
            </a:extLst>
          </p:cNvPr>
          <p:cNvCxnSpPr>
            <a:cxnSpLocks/>
            <a:stCxn id="48" idx="2"/>
            <a:endCxn id="74" idx="0"/>
          </p:cNvCxnSpPr>
          <p:nvPr/>
        </p:nvCxnSpPr>
        <p:spPr>
          <a:xfrm>
            <a:off x="4517011" y="5474023"/>
            <a:ext cx="0" cy="557098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2AA3CB-5BAC-1D4B-A630-0CEFF0386DA7}"/>
              </a:ext>
            </a:extLst>
          </p:cNvPr>
          <p:cNvCxnSpPr>
            <a:cxnSpLocks/>
            <a:stCxn id="46" idx="2"/>
            <a:endCxn id="73" idx="0"/>
          </p:cNvCxnSpPr>
          <p:nvPr/>
        </p:nvCxnSpPr>
        <p:spPr>
          <a:xfrm>
            <a:off x="5514422" y="5474023"/>
            <a:ext cx="0" cy="56040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24A6120-9124-9A4A-A4C5-FE68FF178359}"/>
              </a:ext>
            </a:extLst>
          </p:cNvPr>
          <p:cNvGrpSpPr/>
          <p:nvPr/>
        </p:nvGrpSpPr>
        <p:grpSpPr>
          <a:xfrm>
            <a:off x="826698" y="5778585"/>
            <a:ext cx="1774661" cy="797552"/>
            <a:chOff x="4267034" y="4322876"/>
            <a:chExt cx="1774661" cy="797552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BA526B3-B005-D94A-A1CB-4C1115B04889}"/>
                </a:ext>
              </a:extLst>
            </p:cNvPr>
            <p:cNvCxnSpPr>
              <a:cxnSpLocks/>
            </p:cNvCxnSpPr>
            <p:nvPr/>
          </p:nvCxnSpPr>
          <p:spPr>
            <a:xfrm>
              <a:off x="4370294" y="4526657"/>
              <a:ext cx="310779" cy="0"/>
            </a:xfrm>
            <a:prstGeom prst="line">
              <a:avLst/>
            </a:prstGeom>
            <a:ln w="28575">
              <a:solidFill>
                <a:srgbClr val="00206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A44CAE3-D4A5-454C-A360-D5F85515229D}"/>
                </a:ext>
              </a:extLst>
            </p:cNvPr>
            <p:cNvSpPr txBox="1"/>
            <p:nvPr/>
          </p:nvSpPr>
          <p:spPr>
            <a:xfrm>
              <a:off x="4792129" y="4353923"/>
              <a:ext cx="1249566" cy="69249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Điều khiển</a:t>
              </a:r>
            </a:p>
            <a:p>
              <a:r>
                <a:rPr 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Nguồn</a:t>
              </a:r>
            </a:p>
            <a:p>
              <a:r>
                <a:rPr 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Truyền thông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E67F1CE-4C6C-FC4F-B02A-3ED18A9D9628}"/>
                </a:ext>
              </a:extLst>
            </p:cNvPr>
            <p:cNvCxnSpPr>
              <a:cxnSpLocks/>
            </p:cNvCxnSpPr>
            <p:nvPr/>
          </p:nvCxnSpPr>
          <p:spPr>
            <a:xfrm>
              <a:off x="4374777" y="4732845"/>
              <a:ext cx="310779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080D50F-B5C8-914C-B2C8-0FDF513F4A1A}"/>
                </a:ext>
              </a:extLst>
            </p:cNvPr>
            <p:cNvCxnSpPr>
              <a:cxnSpLocks/>
            </p:cNvCxnSpPr>
            <p:nvPr/>
          </p:nvCxnSpPr>
          <p:spPr>
            <a:xfrm>
              <a:off x="4379260" y="4939033"/>
              <a:ext cx="310779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BD25FFF-C397-414F-BFC4-0BF3BB2DD68D}"/>
                </a:ext>
              </a:extLst>
            </p:cNvPr>
            <p:cNvSpPr/>
            <p:nvPr/>
          </p:nvSpPr>
          <p:spPr>
            <a:xfrm>
              <a:off x="4267034" y="4322876"/>
              <a:ext cx="1709968" cy="79755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D7406D11-547E-5348-A2D8-4E1BDC7CF362}"/>
              </a:ext>
            </a:extLst>
          </p:cNvPr>
          <p:cNvSpPr/>
          <p:nvPr/>
        </p:nvSpPr>
        <p:spPr>
          <a:xfrm>
            <a:off x="1066029" y="4025895"/>
            <a:ext cx="1296000" cy="432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Camera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45954E09-7F97-4D44-96AA-A3E0C65C18B7}"/>
              </a:ext>
            </a:extLst>
          </p:cNvPr>
          <p:cNvSpPr/>
          <p:nvPr/>
        </p:nvSpPr>
        <p:spPr>
          <a:xfrm>
            <a:off x="6772325" y="3151999"/>
            <a:ext cx="1296000" cy="432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Cụm cảm biến </a:t>
            </a:r>
            <a:br>
              <a:rPr lang="en-US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siêu âm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74096192-774F-1041-B932-1265C7777EF0}"/>
              </a:ext>
            </a:extLst>
          </p:cNvPr>
          <p:cNvSpPr/>
          <p:nvPr/>
        </p:nvSpPr>
        <p:spPr>
          <a:xfrm>
            <a:off x="6741628" y="5850012"/>
            <a:ext cx="1296000" cy="432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encoder</a:t>
            </a: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AEF62790-D861-7746-9A90-E7069902ACF6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>
            <a:off x="6199094" y="4304009"/>
            <a:ext cx="542534" cy="104200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48F4E073-9FBC-9441-AEF6-435DE76320A3}"/>
              </a:ext>
            </a:extLst>
          </p:cNvPr>
          <p:cNvCxnSpPr>
            <a:cxnSpLocks/>
            <a:stCxn id="101" idx="3"/>
            <a:endCxn id="6" idx="3"/>
          </p:cNvCxnSpPr>
          <p:nvPr/>
        </p:nvCxnSpPr>
        <p:spPr>
          <a:xfrm flipV="1">
            <a:off x="8068325" y="2644457"/>
            <a:ext cx="12700" cy="723542"/>
          </a:xfrm>
          <a:prstGeom prst="bentConnector3">
            <a:avLst>
              <a:gd name="adj1" fmla="val 1800000"/>
            </a:avLst>
          </a:prstGeom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7E272C6E-1E1C-3E48-A1E4-95A4546602CF}"/>
              </a:ext>
            </a:extLst>
          </p:cNvPr>
          <p:cNvCxnSpPr>
            <a:cxnSpLocks/>
            <a:stCxn id="102" idx="1"/>
            <a:endCxn id="41" idx="3"/>
          </p:cNvCxnSpPr>
          <p:nvPr/>
        </p:nvCxnSpPr>
        <p:spPr>
          <a:xfrm rot="10800000">
            <a:off x="6199094" y="4304010"/>
            <a:ext cx="542534" cy="176200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D571B9B3-0BD7-3B41-8564-5D9D383DDC29}"/>
              </a:ext>
            </a:extLst>
          </p:cNvPr>
          <p:cNvCxnSpPr>
            <a:cxnSpLocks/>
            <a:stCxn id="42" idx="1"/>
            <a:endCxn id="12" idx="3"/>
          </p:cNvCxnSpPr>
          <p:nvPr/>
        </p:nvCxnSpPr>
        <p:spPr>
          <a:xfrm rot="10800000" flipV="1">
            <a:off x="2362032" y="2134720"/>
            <a:ext cx="502193" cy="131561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Slide Number Placeholder 3">
            <a:extLst>
              <a:ext uri="{FF2B5EF4-FFF2-40B4-BE49-F238E27FC236}">
                <a16:creationId xmlns:a16="http://schemas.microsoft.com/office/drawing/2014/main" id="{C6A4179A-7CF6-3C4F-B779-4276F240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202" y="6356350"/>
            <a:ext cx="609600" cy="365125"/>
          </a:xfrm>
        </p:spPr>
        <p:txBody>
          <a:bodyPr/>
          <a:lstStyle/>
          <a:p>
            <a:fld id="{74C7E049-B585-4EE6-96C0-EEB30EAA14FD}" type="slidenum">
              <a:rPr lang="en-US" smtClean="0"/>
              <a:t>1</a:t>
            </a:fld>
            <a:endParaRPr lang="en-US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FA1132ED-3A07-FB43-985B-3E4D2CB3688B}"/>
              </a:ext>
            </a:extLst>
          </p:cNvPr>
          <p:cNvCxnSpPr>
            <a:cxnSpLocks/>
            <a:stCxn id="42" idx="1"/>
            <a:endCxn id="41" idx="1"/>
          </p:cNvCxnSpPr>
          <p:nvPr/>
        </p:nvCxnSpPr>
        <p:spPr>
          <a:xfrm rot="10800000" flipV="1">
            <a:off x="2864224" y="2134719"/>
            <a:ext cx="12700" cy="2169289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DD41560-3C8A-F842-9FEA-7119C47446C1}"/>
              </a:ext>
            </a:extLst>
          </p:cNvPr>
          <p:cNvCxnSpPr>
            <a:cxnSpLocks/>
            <a:stCxn id="46" idx="1"/>
            <a:endCxn id="42" idx="1"/>
          </p:cNvCxnSpPr>
          <p:nvPr/>
        </p:nvCxnSpPr>
        <p:spPr>
          <a:xfrm rot="10800000">
            <a:off x="2864224" y="2134721"/>
            <a:ext cx="2254198" cy="2943303"/>
          </a:xfrm>
          <a:prstGeom prst="bentConnector3">
            <a:avLst>
              <a:gd name="adj1" fmla="val 110141"/>
            </a:avLst>
          </a:prstGeom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EA055C7-30FD-6B4F-868A-D92A722C09E1}"/>
              </a:ext>
            </a:extLst>
          </p:cNvPr>
          <p:cNvSpPr/>
          <p:nvPr/>
        </p:nvSpPr>
        <p:spPr>
          <a:xfrm>
            <a:off x="3123600" y="4682023"/>
            <a:ext cx="792000" cy="792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 #1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F0802A2-2EB6-5549-ADE3-CCF1BAD83D23}"/>
              </a:ext>
            </a:extLst>
          </p:cNvPr>
          <p:cNvSpPr/>
          <p:nvPr/>
        </p:nvSpPr>
        <p:spPr>
          <a:xfrm>
            <a:off x="4121011" y="4682023"/>
            <a:ext cx="792000" cy="792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 #2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A2CCC3B-4952-F343-BCAA-FA2A2347F480}"/>
              </a:ext>
            </a:extLst>
          </p:cNvPr>
          <p:cNvSpPr/>
          <p:nvPr/>
        </p:nvSpPr>
        <p:spPr>
          <a:xfrm>
            <a:off x="1066029" y="4597396"/>
            <a:ext cx="1296000" cy="432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RFID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887E776-0A2D-B047-A7FA-147675D495E4}"/>
              </a:ext>
            </a:extLst>
          </p:cNvPr>
          <p:cNvSpPr/>
          <p:nvPr/>
        </p:nvSpPr>
        <p:spPr>
          <a:xfrm>
            <a:off x="1066029" y="5168896"/>
            <a:ext cx="1296000" cy="432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cảm biến</a:t>
            </a:r>
            <a:br>
              <a:rPr lang="en-US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từ trường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4E841061-3C30-784C-99D7-6F28C708809E}"/>
              </a:ext>
            </a:extLst>
          </p:cNvPr>
          <p:cNvCxnSpPr>
            <a:cxnSpLocks/>
            <a:stCxn id="55" idx="1"/>
            <a:endCxn id="12" idx="1"/>
          </p:cNvCxnSpPr>
          <p:nvPr/>
        </p:nvCxnSpPr>
        <p:spPr>
          <a:xfrm rot="10800000" flipH="1">
            <a:off x="1066029" y="3450338"/>
            <a:ext cx="2" cy="1934558"/>
          </a:xfrm>
          <a:prstGeom prst="bentConnector3">
            <a:avLst>
              <a:gd name="adj1" fmla="val -11430000000"/>
            </a:avLst>
          </a:prstGeom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D11CEDF2-B76E-C04A-AD7D-72D9F6D2284F}"/>
              </a:ext>
            </a:extLst>
          </p:cNvPr>
          <p:cNvCxnSpPr>
            <a:cxnSpLocks/>
            <a:stCxn id="53" idx="1"/>
            <a:endCxn id="12" idx="1"/>
          </p:cNvCxnSpPr>
          <p:nvPr/>
        </p:nvCxnSpPr>
        <p:spPr>
          <a:xfrm rot="10800000" flipH="1">
            <a:off x="1066029" y="3450338"/>
            <a:ext cx="2" cy="1363058"/>
          </a:xfrm>
          <a:prstGeom prst="bentConnector3">
            <a:avLst>
              <a:gd name="adj1" fmla="val -11430000000"/>
            </a:avLst>
          </a:prstGeom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4C4CECF9-D00D-7A47-B042-E070DABFCB92}"/>
              </a:ext>
            </a:extLst>
          </p:cNvPr>
          <p:cNvCxnSpPr>
            <a:cxnSpLocks/>
            <a:stCxn id="100" idx="1"/>
            <a:endCxn id="12" idx="1"/>
          </p:cNvCxnSpPr>
          <p:nvPr/>
        </p:nvCxnSpPr>
        <p:spPr>
          <a:xfrm rot="10800000" flipH="1">
            <a:off x="1066029" y="3450339"/>
            <a:ext cx="2" cy="791557"/>
          </a:xfrm>
          <a:prstGeom prst="bentConnector3">
            <a:avLst>
              <a:gd name="adj1" fmla="val -11430000000"/>
            </a:avLst>
          </a:prstGeom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888F334-E332-6947-9DB8-9249AB62B796}"/>
              </a:ext>
            </a:extLst>
          </p:cNvPr>
          <p:cNvSpPr txBox="1"/>
          <p:nvPr/>
        </p:nvSpPr>
        <p:spPr>
          <a:xfrm>
            <a:off x="7317820" y="1051235"/>
            <a:ext cx="1761096" cy="29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i="1">
                <a:latin typeface="Arial" panose="020B0604020202020204" pitchFamily="34" charset="0"/>
                <a:cs typeface="Arial" panose="020B0604020202020204" pitchFamily="34" charset="0"/>
              </a:rPr>
              <a:t>Rev. 2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6385670-E441-4D4C-B91A-29EE8A2AE033}"/>
              </a:ext>
            </a:extLst>
          </p:cNvPr>
          <p:cNvCxnSpPr>
            <a:cxnSpLocks/>
            <a:stCxn id="6" idx="1"/>
            <a:endCxn id="42" idx="2"/>
          </p:cNvCxnSpPr>
          <p:nvPr/>
        </p:nvCxnSpPr>
        <p:spPr>
          <a:xfrm rot="10800000">
            <a:off x="3512225" y="2422721"/>
            <a:ext cx="3260101" cy="221737"/>
          </a:xfrm>
          <a:prstGeom prst="bentConnector2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09C913CD-3556-3B49-93CC-645FC3EB0471}"/>
              </a:ext>
            </a:extLst>
          </p:cNvPr>
          <p:cNvSpPr/>
          <p:nvPr/>
        </p:nvSpPr>
        <p:spPr>
          <a:xfrm>
            <a:off x="6772325" y="3716775"/>
            <a:ext cx="1296000" cy="432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C140F74-4778-6A45-88B8-C8661AC77D37}"/>
              </a:ext>
            </a:extLst>
          </p:cNvPr>
          <p:cNvSpPr/>
          <p:nvPr/>
        </p:nvSpPr>
        <p:spPr>
          <a:xfrm>
            <a:off x="6772325" y="4294998"/>
            <a:ext cx="1296000" cy="432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BLE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D1469BCA-5ABE-A047-BCFB-46D835037DF8}"/>
              </a:ext>
            </a:extLst>
          </p:cNvPr>
          <p:cNvCxnSpPr>
            <a:cxnSpLocks/>
            <a:stCxn id="71" idx="3"/>
            <a:endCxn id="6" idx="3"/>
          </p:cNvCxnSpPr>
          <p:nvPr/>
        </p:nvCxnSpPr>
        <p:spPr>
          <a:xfrm flipV="1">
            <a:off x="8068325" y="2644457"/>
            <a:ext cx="12700" cy="1288318"/>
          </a:xfrm>
          <a:prstGeom prst="bentConnector3">
            <a:avLst>
              <a:gd name="adj1" fmla="val 1800000"/>
            </a:avLst>
          </a:prstGeom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800BFC3D-03B3-9A4B-965A-C6D7106649D7}"/>
              </a:ext>
            </a:extLst>
          </p:cNvPr>
          <p:cNvCxnSpPr>
            <a:cxnSpLocks/>
            <a:stCxn id="75" idx="3"/>
            <a:endCxn id="6" idx="3"/>
          </p:cNvCxnSpPr>
          <p:nvPr/>
        </p:nvCxnSpPr>
        <p:spPr>
          <a:xfrm flipV="1">
            <a:off x="8068325" y="2644457"/>
            <a:ext cx="12700" cy="1866541"/>
          </a:xfrm>
          <a:prstGeom prst="bentConnector3">
            <a:avLst>
              <a:gd name="adj1" fmla="val 1800000"/>
            </a:avLst>
          </a:prstGeom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89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943445-7957-F146-B1CB-ACADB317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2</a:t>
            </a:fld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E379067-7679-8A47-B5E3-D1350DBAC90E}"/>
              </a:ext>
            </a:extLst>
          </p:cNvPr>
          <p:cNvSpPr/>
          <p:nvPr/>
        </p:nvSpPr>
        <p:spPr>
          <a:xfrm>
            <a:off x="3755315" y="4235823"/>
            <a:ext cx="1440000" cy="1800000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1CE6C7-CF25-C940-A6CC-8E493C069D00}"/>
              </a:ext>
            </a:extLst>
          </p:cNvPr>
          <p:cNvCxnSpPr>
            <a:cxnSpLocks/>
          </p:cNvCxnSpPr>
          <p:nvPr/>
        </p:nvCxnSpPr>
        <p:spPr>
          <a:xfrm flipV="1">
            <a:off x="4483513" y="3953435"/>
            <a:ext cx="0" cy="245508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B63B3F-9F3C-3646-A80E-54D8813C789A}"/>
              </a:ext>
            </a:extLst>
          </p:cNvPr>
          <p:cNvCxnSpPr/>
          <p:nvPr/>
        </p:nvCxnSpPr>
        <p:spPr>
          <a:xfrm flipH="1">
            <a:off x="1775012" y="4215388"/>
            <a:ext cx="543261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35E3E6-89D1-E446-B86C-F833354D6220}"/>
              </a:ext>
            </a:extLst>
          </p:cNvPr>
          <p:cNvCxnSpPr/>
          <p:nvPr/>
        </p:nvCxnSpPr>
        <p:spPr>
          <a:xfrm flipH="1">
            <a:off x="1775012" y="2386588"/>
            <a:ext cx="543261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AC393D-4919-0A47-947E-37867B22102F}"/>
              </a:ext>
            </a:extLst>
          </p:cNvPr>
          <p:cNvCxnSpPr/>
          <p:nvPr/>
        </p:nvCxnSpPr>
        <p:spPr>
          <a:xfrm flipH="1">
            <a:off x="1775012" y="557788"/>
            <a:ext cx="543261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CFFFFC6-409F-0B45-BFED-84C8A58CBA26}"/>
              </a:ext>
            </a:extLst>
          </p:cNvPr>
          <p:cNvSpPr/>
          <p:nvPr/>
        </p:nvSpPr>
        <p:spPr>
          <a:xfrm>
            <a:off x="3244726" y="280789"/>
            <a:ext cx="2504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1200" b="1">
                <a:solidFill>
                  <a:schemeClr val="bg1"/>
                </a:solidFill>
              </a:rPr>
              <a:t>&lt; 10 m</a:t>
            </a:r>
            <a:endParaRPr lang="vi-VN" sz="12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88B412-E61C-234C-9066-92F8B9EEFAB9}"/>
              </a:ext>
            </a:extLst>
          </p:cNvPr>
          <p:cNvSpPr/>
          <p:nvPr/>
        </p:nvSpPr>
        <p:spPr>
          <a:xfrm>
            <a:off x="3244726" y="2082695"/>
            <a:ext cx="2504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1200" b="1">
                <a:solidFill>
                  <a:schemeClr val="bg1"/>
                </a:solidFill>
              </a:rPr>
              <a:t>&lt; vài m</a:t>
            </a:r>
            <a:endParaRPr lang="vi-VN" sz="120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9633CB-185C-CC45-AF50-098F3921CE59}"/>
              </a:ext>
            </a:extLst>
          </p:cNvPr>
          <p:cNvCxnSpPr/>
          <p:nvPr/>
        </p:nvCxnSpPr>
        <p:spPr>
          <a:xfrm flipH="1">
            <a:off x="1775012" y="3327882"/>
            <a:ext cx="543261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F507CE-8F07-5B4C-AF1C-633A0A4646B9}"/>
              </a:ext>
            </a:extLst>
          </p:cNvPr>
          <p:cNvSpPr/>
          <p:nvPr/>
        </p:nvSpPr>
        <p:spPr>
          <a:xfrm>
            <a:off x="3244726" y="3023989"/>
            <a:ext cx="2504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1200" b="1">
                <a:solidFill>
                  <a:schemeClr val="bg1"/>
                </a:solidFill>
              </a:rPr>
              <a:t>&lt; vài chục cm</a:t>
            </a:r>
            <a:endParaRPr lang="vi-VN" sz="120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AF45F2-8006-3441-BBFA-35BBB1027059}"/>
              </a:ext>
            </a:extLst>
          </p:cNvPr>
          <p:cNvSpPr/>
          <p:nvPr/>
        </p:nvSpPr>
        <p:spPr>
          <a:xfrm>
            <a:off x="193200" y="1361254"/>
            <a:ext cx="725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1200" b="1">
                <a:solidFill>
                  <a:schemeClr val="bg1"/>
                </a:solidFill>
              </a:rPr>
              <a:t>BLE</a:t>
            </a:r>
            <a:endParaRPr lang="vi-VN" sz="120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190F3D-826D-0947-A51D-9CF7602DA42E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918654" y="419289"/>
            <a:ext cx="2326072" cy="1080465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B19C62-47FF-5748-BF76-F1332BB2F297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>
            <a:off x="918654" y="1499754"/>
            <a:ext cx="2326072" cy="7214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0EB2554-EA6B-664E-95CC-86912F18D013}"/>
              </a:ext>
            </a:extLst>
          </p:cNvPr>
          <p:cNvSpPr/>
          <p:nvPr/>
        </p:nvSpPr>
        <p:spPr>
          <a:xfrm>
            <a:off x="1412285" y="2829687"/>
            <a:ext cx="725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1200" b="1">
                <a:solidFill>
                  <a:schemeClr val="bg1"/>
                </a:solidFill>
              </a:rPr>
              <a:t>LiDAR</a:t>
            </a:r>
            <a:endParaRPr lang="vi-VN" sz="120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A40126-1753-DC49-86A8-EEFE376A2208}"/>
              </a:ext>
            </a:extLst>
          </p:cNvPr>
          <p:cNvCxnSpPr>
            <a:cxnSpLocks/>
            <a:stCxn id="28" idx="3"/>
            <a:endCxn id="15" idx="1"/>
          </p:cNvCxnSpPr>
          <p:nvPr/>
        </p:nvCxnSpPr>
        <p:spPr>
          <a:xfrm flipV="1">
            <a:off x="2137739" y="2221195"/>
            <a:ext cx="1106987" cy="746992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56B732-8BBD-4041-9768-1860640A2667}"/>
              </a:ext>
            </a:extLst>
          </p:cNvPr>
          <p:cNvCxnSpPr>
            <a:cxnSpLocks/>
            <a:stCxn id="28" idx="3"/>
            <a:endCxn id="42" idx="1"/>
          </p:cNvCxnSpPr>
          <p:nvPr/>
        </p:nvCxnSpPr>
        <p:spPr>
          <a:xfrm>
            <a:off x="2137739" y="2968187"/>
            <a:ext cx="1106987" cy="920443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DE3C021-2699-CC4B-BD23-12C83CB17B2E}"/>
              </a:ext>
            </a:extLst>
          </p:cNvPr>
          <p:cNvSpPr/>
          <p:nvPr/>
        </p:nvSpPr>
        <p:spPr>
          <a:xfrm>
            <a:off x="7658017" y="3404535"/>
            <a:ext cx="725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1200" b="1">
                <a:solidFill>
                  <a:schemeClr val="bg1"/>
                </a:solidFill>
              </a:rPr>
              <a:t>Siêu âm</a:t>
            </a:r>
            <a:endParaRPr lang="vi-VN" sz="120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91853C-2B56-F643-A773-E33338A0CD09}"/>
              </a:ext>
            </a:extLst>
          </p:cNvPr>
          <p:cNvCxnSpPr/>
          <p:nvPr/>
        </p:nvCxnSpPr>
        <p:spPr>
          <a:xfrm flipH="1">
            <a:off x="1775012" y="4040576"/>
            <a:ext cx="543261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5197089-82E3-734D-86E2-CB2149595071}"/>
              </a:ext>
            </a:extLst>
          </p:cNvPr>
          <p:cNvSpPr/>
          <p:nvPr/>
        </p:nvSpPr>
        <p:spPr>
          <a:xfrm>
            <a:off x="3244726" y="3750130"/>
            <a:ext cx="2504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1200" b="1">
                <a:solidFill>
                  <a:schemeClr val="bg1"/>
                </a:solidFill>
              </a:rPr>
              <a:t>&lt; vài cm</a:t>
            </a:r>
            <a:endParaRPr lang="vi-VN" sz="120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32CA3E7-43E7-6F4F-8B2E-492963ADDE5B}"/>
              </a:ext>
            </a:extLst>
          </p:cNvPr>
          <p:cNvCxnSpPr>
            <a:cxnSpLocks/>
            <a:stCxn id="38" idx="1"/>
            <a:endCxn id="19" idx="3"/>
          </p:cNvCxnSpPr>
          <p:nvPr/>
        </p:nvCxnSpPr>
        <p:spPr>
          <a:xfrm flipH="1" flipV="1">
            <a:off x="5749191" y="3162489"/>
            <a:ext cx="1908826" cy="380546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7FEB87-7A62-4544-A493-AF2E6221375E}"/>
              </a:ext>
            </a:extLst>
          </p:cNvPr>
          <p:cNvCxnSpPr>
            <a:cxnSpLocks/>
            <a:stCxn id="38" idx="1"/>
            <a:endCxn id="42" idx="3"/>
          </p:cNvCxnSpPr>
          <p:nvPr/>
        </p:nvCxnSpPr>
        <p:spPr>
          <a:xfrm flipH="1">
            <a:off x="5749191" y="3543035"/>
            <a:ext cx="1908826" cy="345595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5762825-358A-6F46-AC09-E6E990DF31C8}"/>
              </a:ext>
            </a:extLst>
          </p:cNvPr>
          <p:cNvSpPr/>
          <p:nvPr/>
        </p:nvSpPr>
        <p:spPr>
          <a:xfrm>
            <a:off x="463841" y="4095036"/>
            <a:ext cx="725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1200" b="1">
                <a:solidFill>
                  <a:schemeClr val="bg1"/>
                </a:solidFill>
              </a:rPr>
              <a:t>Bumper</a:t>
            </a:r>
            <a:endParaRPr lang="vi-VN" sz="120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4CDFB7E-1B0B-E942-A76C-9601040A3F0B}"/>
              </a:ext>
            </a:extLst>
          </p:cNvPr>
          <p:cNvCxnSpPr>
            <a:cxnSpLocks/>
            <a:stCxn id="52" idx="3"/>
            <a:endCxn id="3" idx="0"/>
          </p:cNvCxnSpPr>
          <p:nvPr/>
        </p:nvCxnSpPr>
        <p:spPr>
          <a:xfrm>
            <a:off x="1189295" y="4233536"/>
            <a:ext cx="3286020" cy="228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44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Precedent.thmx</Template>
  <TotalTime>6090</TotalTime>
  <Words>85</Words>
  <Application>Microsoft Macintosh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Calisto MT</vt:lpstr>
      <vt:lpstr>Times New Roman</vt:lpstr>
      <vt:lpstr>Precedent</vt:lpstr>
      <vt:lpstr>Sơ đồ khối hệ thống điện tử</vt:lpstr>
      <vt:lpstr>PowerPoint Presentation</vt:lpstr>
    </vt:vector>
  </TitlesOfParts>
  <Company>VNSC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GIÁM SÁT TUABIN THUỶ ĐIỆN</dc:title>
  <dc:creator>Hung Truong Xuan</dc:creator>
  <cp:lastModifiedBy>Hung Truong Xuan</cp:lastModifiedBy>
  <cp:revision>341</cp:revision>
  <dcterms:created xsi:type="dcterms:W3CDTF">2018-07-16T07:13:45Z</dcterms:created>
  <dcterms:modified xsi:type="dcterms:W3CDTF">2022-02-09T06:20:26Z</dcterms:modified>
</cp:coreProperties>
</file>