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>
        <p:scale>
          <a:sx n="80" d="100"/>
          <a:sy n="80" d="100"/>
        </p:scale>
        <p:origin x="30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EC1B-E81B-494E-8DD3-FD9B65C7A7D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DA-D734-4075-B8FE-2A5FA0D00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6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EC1B-E81B-494E-8DD3-FD9B65C7A7D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DA-D734-4075-B8FE-2A5FA0D00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EC1B-E81B-494E-8DD3-FD9B65C7A7D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DA-D734-4075-B8FE-2A5FA0D00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EC1B-E81B-494E-8DD3-FD9B65C7A7D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DA-D734-4075-B8FE-2A5FA0D00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EC1B-E81B-494E-8DD3-FD9B65C7A7D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DA-D734-4075-B8FE-2A5FA0D00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0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EC1B-E81B-494E-8DD3-FD9B65C7A7D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DA-D734-4075-B8FE-2A5FA0D00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0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EC1B-E81B-494E-8DD3-FD9B65C7A7D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DA-D734-4075-B8FE-2A5FA0D00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3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EC1B-E81B-494E-8DD3-FD9B65C7A7D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DA-D734-4075-B8FE-2A5FA0D00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EC1B-E81B-494E-8DD3-FD9B65C7A7D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DA-D734-4075-B8FE-2A5FA0D00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EC1B-E81B-494E-8DD3-FD9B65C7A7D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DA-D734-4075-B8FE-2A5FA0D00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EC1B-E81B-494E-8DD3-FD9B65C7A7D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74DA-D734-4075-B8FE-2A5FA0D00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1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EC1B-E81B-494E-8DD3-FD9B65C7A7D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74DA-D734-4075-B8FE-2A5FA0D00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3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1200" y="551543"/>
            <a:ext cx="55299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HEADER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11200" y="1596571"/>
            <a:ext cx="5529943" cy="44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NAV</a:t>
            </a:r>
          </a:p>
        </p:txBody>
      </p:sp>
      <p:sp>
        <p:nvSpPr>
          <p:cNvPr id="6" name="Rectangle 5"/>
          <p:cNvSpPr/>
          <p:nvPr/>
        </p:nvSpPr>
        <p:spPr>
          <a:xfrm>
            <a:off x="711200" y="2177142"/>
            <a:ext cx="1661702" cy="2264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ARTICLE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16291" y="2177142"/>
            <a:ext cx="1719759" cy="2264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ARTICLE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57486" y="2177142"/>
            <a:ext cx="1683657" cy="2264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ARTICLE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11200" y="4731657"/>
            <a:ext cx="2627086" cy="28883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ARTICLE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15657" y="4731657"/>
            <a:ext cx="2525486" cy="28883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ARTICLE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1198" y="7910287"/>
            <a:ext cx="55299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FOOTER</a:t>
            </a:r>
          </a:p>
        </p:txBody>
      </p:sp>
      <p:sp>
        <p:nvSpPr>
          <p:cNvPr id="12" name="Left Bracket 11"/>
          <p:cNvSpPr/>
          <p:nvPr/>
        </p:nvSpPr>
        <p:spPr>
          <a:xfrm>
            <a:off x="467811" y="2177142"/>
            <a:ext cx="56879" cy="236582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3" name="Left Bracket 12"/>
          <p:cNvSpPr/>
          <p:nvPr/>
        </p:nvSpPr>
        <p:spPr>
          <a:xfrm>
            <a:off x="451710" y="4731657"/>
            <a:ext cx="45719" cy="2888343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046514"/>
            <a:ext cx="461665" cy="26851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SECTION 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06" y="4673599"/>
            <a:ext cx="461665" cy="26851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SECTION TWO</a:t>
            </a:r>
          </a:p>
        </p:txBody>
      </p:sp>
    </p:spTree>
    <p:extLst>
      <p:ext uri="{BB962C8B-B14F-4D97-AF65-F5344CB8AC3E}">
        <p14:creationId xmlns:p14="http://schemas.microsoft.com/office/powerpoint/2010/main" val="277109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Plue</dc:creator>
  <cp:lastModifiedBy>Kimberly Plue</cp:lastModifiedBy>
  <cp:revision>2</cp:revision>
  <dcterms:created xsi:type="dcterms:W3CDTF">2018-03-12T22:17:06Z</dcterms:created>
  <dcterms:modified xsi:type="dcterms:W3CDTF">2018-03-12T22:42:27Z</dcterms:modified>
</cp:coreProperties>
</file>