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58" r:id="rId4"/>
    <p:sldId id="299" r:id="rId5"/>
    <p:sldId id="296" r:id="rId6"/>
    <p:sldId id="300" r:id="rId7"/>
    <p:sldId id="301" r:id="rId8"/>
    <p:sldId id="303" r:id="rId9"/>
    <p:sldId id="304" r:id="rId10"/>
    <p:sldId id="306" r:id="rId11"/>
    <p:sldId id="305" r:id="rId12"/>
    <p:sldId id="297" r:id="rId13"/>
    <p:sldId id="307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CEEB"/>
    <a:srgbClr val="EFD5B2"/>
    <a:srgbClr val="6BC0FF"/>
    <a:srgbClr val="4785B8"/>
    <a:srgbClr val="396E9A"/>
    <a:srgbClr val="174366"/>
    <a:srgbClr val="000000"/>
    <a:srgbClr val="4B5C75"/>
    <a:srgbClr val="0F518E"/>
    <a:srgbClr val="56C6F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3" autoAdjust="0"/>
  </p:normalViewPr>
  <p:slideViewPr>
    <p:cSldViewPr snapToGrid="0" showGuides="1">
      <p:cViewPr varScale="1">
        <p:scale>
          <a:sx n="67" d="100"/>
          <a:sy n="67" d="100"/>
        </p:scale>
        <p:origin x="64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150.230.218.50/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2396867" y="4992367"/>
            <a:ext cx="7596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 dirty="0">
                <a:solidFill>
                  <a:schemeClr val="accent6"/>
                </a:solidFill>
              </a:rPr>
              <a:t>Profile-Database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BFDF4-616E-4260-AED0-D996CE7660D0}"/>
              </a:ext>
            </a:extLst>
          </p:cNvPr>
          <p:cNvSpPr txBox="1"/>
          <p:nvPr/>
        </p:nvSpPr>
        <p:spPr>
          <a:xfrm>
            <a:off x="106326" y="116959"/>
            <a:ext cx="1896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6"/>
                </a:solidFill>
              </a:rPr>
              <a:t>출처 </a:t>
            </a:r>
            <a:r>
              <a:rPr lang="en-US" altLang="ko-KR" sz="1200" dirty="0">
                <a:solidFill>
                  <a:schemeClr val="accent6"/>
                </a:solidFill>
              </a:rPr>
              <a:t>: </a:t>
            </a:r>
            <a:r>
              <a:rPr lang="ko-KR" altLang="en-US" sz="1200" dirty="0" err="1">
                <a:solidFill>
                  <a:schemeClr val="accent6"/>
                </a:solidFill>
              </a:rPr>
              <a:t>새별의</a:t>
            </a:r>
            <a:r>
              <a:rPr lang="ko-KR" altLang="en-US" sz="1200" dirty="0">
                <a:solidFill>
                  <a:schemeClr val="accent6"/>
                </a:solidFill>
              </a:rPr>
              <a:t> 파워포인트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6234D-75F0-8CCD-C2A5-C99CE335D8FE}"/>
              </a:ext>
            </a:extLst>
          </p:cNvPr>
          <p:cNvSpPr txBox="1"/>
          <p:nvPr/>
        </p:nvSpPr>
        <p:spPr>
          <a:xfrm>
            <a:off x="4682792" y="5915697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kern="1800" spc="1100" dirty="0">
                <a:solidFill>
                  <a:schemeClr val="accent6"/>
                </a:solidFill>
              </a:rPr>
              <a:t>표세훈</a:t>
            </a:r>
            <a:r>
              <a:rPr lang="en-US" altLang="ko-KR" kern="1800" spc="1100" dirty="0">
                <a:solidFill>
                  <a:schemeClr val="accent6"/>
                </a:solidFill>
              </a:rPr>
              <a:t>,</a:t>
            </a:r>
            <a:r>
              <a:rPr lang="ko-KR" altLang="en-US" kern="1800" spc="1100" dirty="0">
                <a:solidFill>
                  <a:schemeClr val="accent6"/>
                </a:solidFill>
              </a:rPr>
              <a:t> 안상현</a:t>
            </a: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3E08ED-89CA-484C-8CA2-4933AC5CF275}"/>
              </a:ext>
            </a:extLst>
          </p:cNvPr>
          <p:cNvSpPr/>
          <p:nvPr/>
        </p:nvSpPr>
        <p:spPr>
          <a:xfrm>
            <a:off x="635991" y="2323856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1DBD1C-D3D5-4D74-A220-B490871B11E5}"/>
              </a:ext>
            </a:extLst>
          </p:cNvPr>
          <p:cNvSpPr/>
          <p:nvPr/>
        </p:nvSpPr>
        <p:spPr>
          <a:xfrm>
            <a:off x="4313911" y="2323856"/>
            <a:ext cx="3525520" cy="2294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51B32B-4449-4A50-81FB-81DE93EC374E}"/>
              </a:ext>
            </a:extLst>
          </p:cNvPr>
          <p:cNvSpPr/>
          <p:nvPr/>
        </p:nvSpPr>
        <p:spPr>
          <a:xfrm>
            <a:off x="7991831" y="2323856"/>
            <a:ext cx="3525520" cy="22942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AF5C5D-089E-4230-8C36-93DABFAB533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81DC9C-7EAC-4371-870B-D4CCC7614F2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7B2A04-2928-40C2-8D1D-784C5072E347}"/>
              </a:ext>
            </a:extLst>
          </p:cNvPr>
          <p:cNvSpPr txBox="1"/>
          <p:nvPr/>
        </p:nvSpPr>
        <p:spPr>
          <a:xfrm>
            <a:off x="660400" y="273159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서버 구조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0DE0C2-2A3B-4CC3-847C-165974C17647}"/>
              </a:ext>
            </a:extLst>
          </p:cNvPr>
          <p:cNvSpPr txBox="1"/>
          <p:nvPr/>
        </p:nvSpPr>
        <p:spPr>
          <a:xfrm>
            <a:off x="111760" y="157118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071D30-05AC-49F4-92EA-F8C94D6DE70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4CFB27D-4ED3-1844-2FDD-6E61D87D999F}"/>
              </a:ext>
            </a:extLst>
          </p:cNvPr>
          <p:cNvSpPr txBox="1"/>
          <p:nvPr/>
        </p:nvSpPr>
        <p:spPr>
          <a:xfrm>
            <a:off x="660400" y="1813408"/>
            <a:ext cx="463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OS</a:t>
            </a:r>
            <a:r>
              <a:rPr lang="ko-KR" altLang="en-US" dirty="0"/>
              <a:t>에 종속되어 있지 않음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816C57-B39B-3D4F-30AE-AC58599D441F}"/>
              </a:ext>
            </a:extLst>
          </p:cNvPr>
          <p:cNvSpPr txBox="1"/>
          <p:nvPr/>
        </p:nvSpPr>
        <p:spPr>
          <a:xfrm>
            <a:off x="1755457" y="4675257"/>
            <a:ext cx="150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Windows 10 Chrome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00C166-6FC2-DCC1-6FA2-92A54FF2E5D1}"/>
              </a:ext>
            </a:extLst>
          </p:cNvPr>
          <p:cNvSpPr txBox="1"/>
          <p:nvPr/>
        </p:nvSpPr>
        <p:spPr>
          <a:xfrm>
            <a:off x="5463583" y="4675257"/>
            <a:ext cx="150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Android</a:t>
            </a:r>
          </a:p>
          <a:p>
            <a:pPr algn="ctr"/>
            <a:r>
              <a:rPr lang="en-US" altLang="ko-KR" dirty="0"/>
              <a:t>Chrome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A0ED30-653D-6B6F-79A3-86607130BEAF}"/>
              </a:ext>
            </a:extLst>
          </p:cNvPr>
          <p:cNvSpPr txBox="1"/>
          <p:nvPr/>
        </p:nvSpPr>
        <p:spPr>
          <a:xfrm>
            <a:off x="9171709" y="4675257"/>
            <a:ext cx="150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iOS</a:t>
            </a:r>
          </a:p>
          <a:p>
            <a:pPr algn="ctr"/>
            <a:r>
              <a:rPr lang="en-US" altLang="ko-KR" dirty="0"/>
              <a:t>Safari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101368-D6B4-B604-B267-D1B97C1BC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92" y="2323857"/>
            <a:ext cx="3525520" cy="22942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26E190-B2A6-53A2-B206-3124EC4A1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712" y="2323857"/>
            <a:ext cx="3516720" cy="22942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1CDBFA-A9B4-2816-46A8-B0CEC7A8A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722" y="2340634"/>
            <a:ext cx="3492240" cy="229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6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서버 구조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2DC197-6B42-2926-1B2D-FD7407827BEE}"/>
              </a:ext>
            </a:extLst>
          </p:cNvPr>
          <p:cNvSpPr txBox="1"/>
          <p:nvPr/>
        </p:nvSpPr>
        <p:spPr>
          <a:xfrm>
            <a:off x="711440" y="1765442"/>
            <a:ext cx="51351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시 사용한 운영체제 </a:t>
            </a:r>
            <a:r>
              <a:rPr lang="en-US" altLang="ko-KR" dirty="0"/>
              <a:t>: Windows 10</a:t>
            </a:r>
          </a:p>
          <a:p>
            <a:endParaRPr lang="en-US" altLang="ko-KR" dirty="0"/>
          </a:p>
          <a:p>
            <a:r>
              <a:rPr lang="ko-KR" altLang="en-US" dirty="0"/>
              <a:t>사용 언어 </a:t>
            </a:r>
            <a:r>
              <a:rPr lang="en-US" altLang="ko-KR" dirty="0"/>
              <a:t>: Phyton 3, Html, </a:t>
            </a:r>
            <a:r>
              <a:rPr lang="en-US" altLang="ko-KR" dirty="0" err="1"/>
              <a:t>Css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웹 서버 </a:t>
            </a:r>
            <a:r>
              <a:rPr lang="en-US" altLang="ko-KR" dirty="0"/>
              <a:t>: Django</a:t>
            </a:r>
          </a:p>
          <a:p>
            <a:endParaRPr lang="en-US" altLang="ko-KR" dirty="0"/>
          </a:p>
          <a:p>
            <a:r>
              <a:rPr lang="ko-KR" altLang="en-US" dirty="0"/>
              <a:t>클라우드 컴퓨팅 시스템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Oracle Cloud Infrastructure (Ubuntu 22.04)</a:t>
            </a:r>
          </a:p>
          <a:p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https://github.com/kimpyo9357/Profile-Database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3B668F-04C4-14FE-6F17-245CCD08BDA1}"/>
              </a:ext>
            </a:extLst>
          </p:cNvPr>
          <p:cNvSpPr txBox="1"/>
          <p:nvPr/>
        </p:nvSpPr>
        <p:spPr>
          <a:xfrm>
            <a:off x="711440" y="1076960"/>
            <a:ext cx="49873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개발 환경</a:t>
            </a:r>
            <a:endParaRPr lang="en-US" altLang="ko-KR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F1C409-9D55-F085-A2D6-9F4C0A8727BA}"/>
              </a:ext>
            </a:extLst>
          </p:cNvPr>
          <p:cNvSpPr txBox="1"/>
          <p:nvPr/>
        </p:nvSpPr>
        <p:spPr>
          <a:xfrm>
            <a:off x="6288356" y="1673079"/>
            <a:ext cx="52940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Github</a:t>
            </a:r>
            <a:r>
              <a:rPr lang="ko-KR" altLang="en-US" dirty="0"/>
              <a:t>에서 프로젝트 </a:t>
            </a:r>
            <a:r>
              <a:rPr lang="en-US" altLang="ko-KR" dirty="0"/>
              <a:t>clone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$ git clone &lt;</a:t>
            </a:r>
            <a:r>
              <a:rPr lang="en-US" altLang="ko-KR" dirty="0" err="1"/>
              <a:t>Github</a:t>
            </a:r>
            <a:r>
              <a:rPr lang="en-US" altLang="ko-KR" dirty="0"/>
              <a:t> HTTPS&gt;</a:t>
            </a:r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Python </a:t>
            </a:r>
            <a:r>
              <a:rPr lang="ko-KR" altLang="en-US" dirty="0"/>
              <a:t>가상환경을 실행한다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Windows : </a:t>
            </a:r>
            <a:r>
              <a:rPr lang="ko-KR" altLang="en-US" dirty="0"/>
              <a:t>프로젝트의     </a:t>
            </a:r>
            <a:r>
              <a:rPr lang="en-US" altLang="ko-KR" dirty="0"/>
              <a:t>	</a:t>
            </a:r>
            <a:r>
              <a:rPr lang="en-US" altLang="ko-KR" dirty="0" err="1"/>
              <a:t>django</a:t>
            </a:r>
            <a:r>
              <a:rPr lang="en-US" altLang="ko-KR" dirty="0"/>
              <a:t>/Scripts/activate.bat </a:t>
            </a:r>
            <a:r>
              <a:rPr lang="ko-KR" altLang="en-US" dirty="0"/>
              <a:t>파일 실행</a:t>
            </a:r>
            <a:endParaRPr lang="en-US" altLang="ko-KR" dirty="0"/>
          </a:p>
          <a:p>
            <a:pPr lvl="1"/>
            <a:r>
              <a:rPr lang="en-US" altLang="ko-KR" dirty="0"/>
              <a:t>Linux :</a:t>
            </a:r>
          </a:p>
          <a:p>
            <a:pPr lvl="1"/>
            <a:r>
              <a:rPr lang="en-US" altLang="ko-KR" dirty="0"/>
              <a:t>	$ </a:t>
            </a:r>
            <a:r>
              <a:rPr lang="en-US" altLang="ko-KR" dirty="0" err="1"/>
              <a:t>sudo</a:t>
            </a:r>
            <a:r>
              <a:rPr lang="en-US" altLang="ko-KR" dirty="0"/>
              <a:t> apt-get update</a:t>
            </a:r>
          </a:p>
          <a:p>
            <a:pPr lvl="1"/>
            <a:r>
              <a:rPr lang="en-US" altLang="ko-KR" dirty="0"/>
              <a:t>	$ </a:t>
            </a:r>
            <a:r>
              <a:rPr lang="en-US" altLang="ko-KR" dirty="0" err="1"/>
              <a:t>sudo</a:t>
            </a:r>
            <a:r>
              <a:rPr lang="en-US" altLang="ko-KR" dirty="0"/>
              <a:t> apt-get upgrade python3</a:t>
            </a:r>
          </a:p>
          <a:p>
            <a:pPr lvl="1"/>
            <a:r>
              <a:rPr lang="en-US" altLang="ko-KR" dirty="0"/>
              <a:t>	$ source </a:t>
            </a:r>
            <a:r>
              <a:rPr lang="en-US" altLang="ko-KR" dirty="0" err="1"/>
              <a:t>django</a:t>
            </a:r>
            <a:r>
              <a:rPr lang="en-US" altLang="ko-KR" dirty="0"/>
              <a:t>/bin/activate</a:t>
            </a:r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프로젝트 웹 서버를 실행한다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$ pip3 install </a:t>
            </a:r>
            <a:r>
              <a:rPr lang="en-US" altLang="ko-KR" dirty="0" err="1"/>
              <a:t>django</a:t>
            </a:r>
            <a:endParaRPr lang="en-US" altLang="ko-KR" dirty="0"/>
          </a:p>
          <a:p>
            <a:pPr lvl="1"/>
            <a:r>
              <a:rPr lang="en-US" altLang="ko-KR" dirty="0"/>
              <a:t>python3 mysite/manage.py </a:t>
            </a:r>
            <a:r>
              <a:rPr lang="en-US" altLang="ko-KR" dirty="0" err="1"/>
              <a:t>runserver</a:t>
            </a:r>
            <a:r>
              <a:rPr lang="en-US" altLang="ko-KR" dirty="0"/>
              <a:t> 0:8000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3D1EB4-CB73-196A-AC04-D950EA4F6C47}"/>
              </a:ext>
            </a:extLst>
          </p:cNvPr>
          <p:cNvSpPr txBox="1"/>
          <p:nvPr/>
        </p:nvSpPr>
        <p:spPr>
          <a:xfrm>
            <a:off x="6288356" y="1076960"/>
            <a:ext cx="49873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실행 방법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4761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855917" y="3262771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웹 서버 시연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AF5C5D-089E-4230-8C36-93DABFAB533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81DC9C-7EAC-4371-870B-D4CCC7614F2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7B2A04-2928-40C2-8D1D-784C5072E347}"/>
              </a:ext>
            </a:extLst>
          </p:cNvPr>
          <p:cNvSpPr txBox="1"/>
          <p:nvPr/>
        </p:nvSpPr>
        <p:spPr>
          <a:xfrm>
            <a:off x="660400" y="273159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서버 시연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0DE0C2-2A3B-4CC3-847C-165974C17647}"/>
              </a:ext>
            </a:extLst>
          </p:cNvPr>
          <p:cNvSpPr txBox="1"/>
          <p:nvPr/>
        </p:nvSpPr>
        <p:spPr>
          <a:xfrm>
            <a:off x="111760" y="157118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071D30-05AC-49F4-92EA-F8C94D6DE70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hlinkClick r:id="rId2"/>
            <a:extLst>
              <a:ext uri="{FF2B5EF4-FFF2-40B4-BE49-F238E27FC236}">
                <a16:creationId xmlns:a16="http://schemas.microsoft.com/office/drawing/2014/main" id="{4A0F1814-BA7A-731E-48A6-A5D125CF9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539" y="1996463"/>
            <a:ext cx="7222921" cy="391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1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56578" y="1569762"/>
            <a:ext cx="2091860" cy="707886"/>
            <a:chOff x="956578" y="1442839"/>
            <a:chExt cx="2091860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56578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1527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개발 배경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64967" y="3227034"/>
            <a:ext cx="2464986" cy="707886"/>
            <a:chOff x="964967" y="1442839"/>
            <a:chExt cx="2464986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64967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1909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웹 서버 구조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52246" y="4705029"/>
            <a:ext cx="2481764" cy="707886"/>
            <a:chOff x="864299" y="1442839"/>
            <a:chExt cx="2481764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864299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436566" y="1535172"/>
              <a:ext cx="1909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웹 서버 시연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112396" y="3262771"/>
            <a:ext cx="1967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개발 배경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3E08ED-89CA-484C-8CA2-4933AC5CF275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48B282-45FE-47B0-A45E-A877513B5372}"/>
              </a:ext>
            </a:extLst>
          </p:cNvPr>
          <p:cNvSpPr txBox="1"/>
          <p:nvPr/>
        </p:nvSpPr>
        <p:spPr>
          <a:xfrm>
            <a:off x="981637" y="4678504"/>
            <a:ext cx="7988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해외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국내를 불문하고 많은 사이트에서 로그인을 이용한 사용자 인증을 진행한다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이를 오픈소스인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Django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 이용해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간단한 로그인 사이트를 구현해 보고자 하였다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1DBD1C-D3D5-4D74-A220-B490871B11E5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51B32B-4449-4A50-81FB-81DE93EC374E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AF5C5D-089E-4230-8C36-93DABFAB533D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81DC9C-7EAC-4371-870B-D4CCC7614F2D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7B2A04-2928-40C2-8D1D-784C5072E347}"/>
              </a:ext>
            </a:extLst>
          </p:cNvPr>
          <p:cNvSpPr txBox="1"/>
          <p:nvPr/>
        </p:nvSpPr>
        <p:spPr>
          <a:xfrm>
            <a:off x="660400" y="273159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개발 배경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0DE0C2-2A3B-4CC3-847C-165974C17647}"/>
              </a:ext>
            </a:extLst>
          </p:cNvPr>
          <p:cNvSpPr txBox="1"/>
          <p:nvPr/>
        </p:nvSpPr>
        <p:spPr>
          <a:xfrm>
            <a:off x="111760" y="157118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071D30-05AC-49F4-92EA-F8C94D6DE70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B0C2A48-C0C4-FD7E-E069-E2528DEA2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92" y="1732732"/>
            <a:ext cx="3525520" cy="22942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1637CC-97C4-B1CE-2852-1298FD2B7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910" y="1732732"/>
            <a:ext cx="3525521" cy="22942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8675B3-C09D-0D38-F121-106966869E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21" r="12678"/>
          <a:stretch/>
        </p:blipFill>
        <p:spPr>
          <a:xfrm>
            <a:off x="7991829" y="1732729"/>
            <a:ext cx="3525522" cy="229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9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855917" y="3262771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웹 서버 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서버 구조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B769D7-288B-3CE5-6CC8-E5C8F4967D2B}"/>
              </a:ext>
            </a:extLst>
          </p:cNvPr>
          <p:cNvCxnSpPr>
            <a:cxnSpLocks/>
          </p:cNvCxnSpPr>
          <p:nvPr/>
        </p:nvCxnSpPr>
        <p:spPr>
          <a:xfrm>
            <a:off x="2713109" y="1518916"/>
            <a:ext cx="2457306" cy="6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4A6C386-8E20-8722-9D7B-AA94973CF535}"/>
              </a:ext>
            </a:extLst>
          </p:cNvPr>
          <p:cNvSpPr/>
          <p:nvPr/>
        </p:nvSpPr>
        <p:spPr>
          <a:xfrm>
            <a:off x="5304299" y="754489"/>
            <a:ext cx="5862465" cy="5208904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921AF77-179A-5118-CBA4-136EADC45EA9}"/>
              </a:ext>
            </a:extLst>
          </p:cNvPr>
          <p:cNvSpPr/>
          <p:nvPr/>
        </p:nvSpPr>
        <p:spPr>
          <a:xfrm>
            <a:off x="5170415" y="1422404"/>
            <a:ext cx="371403" cy="37140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3DD51BA-527D-057A-DFDA-6253A1F0001D}"/>
              </a:ext>
            </a:extLst>
          </p:cNvPr>
          <p:cNvSpPr/>
          <p:nvPr/>
        </p:nvSpPr>
        <p:spPr>
          <a:xfrm>
            <a:off x="6047221" y="1076960"/>
            <a:ext cx="4796270" cy="4520276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6EE8A6F-28C9-32C3-9049-F3C343D18F0A}"/>
              </a:ext>
            </a:extLst>
          </p:cNvPr>
          <p:cNvSpPr/>
          <p:nvPr/>
        </p:nvSpPr>
        <p:spPr>
          <a:xfrm>
            <a:off x="5913337" y="1422404"/>
            <a:ext cx="371403" cy="371403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EEC628F-CA31-5F25-CB90-6B51D4943960}"/>
              </a:ext>
            </a:extLst>
          </p:cNvPr>
          <p:cNvCxnSpPr>
            <a:cxnSpLocks/>
          </p:cNvCxnSpPr>
          <p:nvPr/>
        </p:nvCxnSpPr>
        <p:spPr>
          <a:xfrm>
            <a:off x="5541818" y="1524979"/>
            <a:ext cx="37151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D107B88-EF01-9FAF-A083-1A5A19F4AC5D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6284740" y="1602040"/>
            <a:ext cx="742922" cy="60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4A42DF-6A6B-7724-AE49-23A147C22012}"/>
              </a:ext>
            </a:extLst>
          </p:cNvPr>
          <p:cNvSpPr/>
          <p:nvPr/>
        </p:nvSpPr>
        <p:spPr>
          <a:xfrm>
            <a:off x="7036899" y="1360377"/>
            <a:ext cx="1358956" cy="483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URLS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484DD7-D183-C3E1-7E5A-B8590D59D7AB}"/>
              </a:ext>
            </a:extLst>
          </p:cNvPr>
          <p:cNvSpPr/>
          <p:nvPr/>
        </p:nvSpPr>
        <p:spPr>
          <a:xfrm>
            <a:off x="7036899" y="2368780"/>
            <a:ext cx="1358956" cy="1060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View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3D3CCE-FFCB-BE84-1298-5F94F41DD65A}"/>
              </a:ext>
            </a:extLst>
          </p:cNvPr>
          <p:cNvSpPr/>
          <p:nvPr/>
        </p:nvSpPr>
        <p:spPr>
          <a:xfrm>
            <a:off x="7036899" y="3919444"/>
            <a:ext cx="1358956" cy="1060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Template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AB39D4-588B-5650-943B-FFC5ADEE2CD6}"/>
              </a:ext>
            </a:extLst>
          </p:cNvPr>
          <p:cNvSpPr/>
          <p:nvPr/>
        </p:nvSpPr>
        <p:spPr>
          <a:xfrm>
            <a:off x="9022717" y="2368780"/>
            <a:ext cx="1358956" cy="1060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5DBD8B86-F9BB-209B-65B1-44C5E0A1A4ED}"/>
              </a:ext>
            </a:extLst>
          </p:cNvPr>
          <p:cNvCxnSpPr>
            <a:stCxn id="30" idx="1"/>
            <a:endCxn id="20" idx="5"/>
          </p:cNvCxnSpPr>
          <p:nvPr/>
        </p:nvCxnSpPr>
        <p:spPr>
          <a:xfrm rot="10800000">
            <a:off x="6230349" y="1739416"/>
            <a:ext cx="806550" cy="1159474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B0B04D6-4530-85C1-AC36-2706A1E37816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7716377" y="1843700"/>
            <a:ext cx="0" cy="5250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558F46B-35FB-98F0-BBF2-5906F7A8B47A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8395855" y="2898890"/>
            <a:ext cx="6268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810A632-28E7-36FE-A387-DF69F19E056A}"/>
              </a:ext>
            </a:extLst>
          </p:cNvPr>
          <p:cNvCxnSpPr>
            <a:cxnSpLocks/>
          </p:cNvCxnSpPr>
          <p:nvPr/>
        </p:nvCxnSpPr>
        <p:spPr>
          <a:xfrm>
            <a:off x="7716377" y="3429000"/>
            <a:ext cx="0" cy="5250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79F1A4B-47CB-09DD-D8A0-08B42F3A08B5}"/>
              </a:ext>
            </a:extLst>
          </p:cNvPr>
          <p:cNvCxnSpPr>
            <a:cxnSpLocks/>
          </p:cNvCxnSpPr>
          <p:nvPr/>
        </p:nvCxnSpPr>
        <p:spPr>
          <a:xfrm rot="10800000">
            <a:off x="5541818" y="1731159"/>
            <a:ext cx="371519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6EF1B05-094A-B980-D494-42DBBAF9B911}"/>
              </a:ext>
            </a:extLst>
          </p:cNvPr>
          <p:cNvCxnSpPr>
            <a:cxnSpLocks/>
          </p:cNvCxnSpPr>
          <p:nvPr/>
        </p:nvCxnSpPr>
        <p:spPr>
          <a:xfrm rot="10800000">
            <a:off x="2713109" y="1731158"/>
            <a:ext cx="2457306" cy="606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40C78E1-DAD1-EC52-23AA-3D558980E4DB}"/>
              </a:ext>
            </a:extLst>
          </p:cNvPr>
          <p:cNvCxnSpPr>
            <a:cxnSpLocks/>
          </p:cNvCxnSpPr>
          <p:nvPr/>
        </p:nvCxnSpPr>
        <p:spPr>
          <a:xfrm>
            <a:off x="2703872" y="1518916"/>
            <a:ext cx="2457306" cy="60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DBEB04-129F-58FD-09F8-EF80321D0500}"/>
              </a:ext>
            </a:extLst>
          </p:cNvPr>
          <p:cNvSpPr txBox="1"/>
          <p:nvPr/>
        </p:nvSpPr>
        <p:spPr>
          <a:xfrm>
            <a:off x="4482581" y="124191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Port :80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11F65B-4185-4BF2-402A-35EFBF753CCD}"/>
              </a:ext>
            </a:extLst>
          </p:cNvPr>
          <p:cNvSpPr txBox="1"/>
          <p:nvPr/>
        </p:nvSpPr>
        <p:spPr>
          <a:xfrm>
            <a:off x="5351920" y="1198773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Port </a:t>
            </a:r>
            <a:r>
              <a:rPr lang="en-US" altLang="ko-KR" sz="1200"/>
              <a:t>:8000</a:t>
            </a:r>
            <a:endParaRPr lang="ko-KR" altLang="en-US" sz="1200" dirty="0"/>
          </a:p>
        </p:txBody>
      </p:sp>
      <p:pic>
        <p:nvPicPr>
          <p:cNvPr id="1028" name="Picture 4" descr="컴퓨터 이미지에 대한 이미지 검색결과">
            <a:extLst>
              <a:ext uri="{FF2B5EF4-FFF2-40B4-BE49-F238E27FC236}">
                <a16:creationId xmlns:a16="http://schemas.microsoft.com/office/drawing/2014/main" id="{1139A835-01CC-CABC-BE6A-BFD1916E8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97" y="1518916"/>
            <a:ext cx="1465074" cy="82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핸드폰 이미지에 대한 이미지 검색결과">
            <a:extLst>
              <a:ext uri="{FF2B5EF4-FFF2-40B4-BE49-F238E27FC236}">
                <a16:creationId xmlns:a16="http://schemas.microsoft.com/office/drawing/2014/main" id="{306C3263-FEA7-18F5-778C-F0DF84F57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233" y="2723900"/>
            <a:ext cx="7620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태블릿 이미지에 대한 이미지 검색결과">
            <a:extLst>
              <a:ext uri="{FF2B5EF4-FFF2-40B4-BE49-F238E27FC236}">
                <a16:creationId xmlns:a16="http://schemas.microsoft.com/office/drawing/2014/main" id="{2053DE79-B66F-5CAF-C582-BBD0AE8D1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06" y="4203654"/>
            <a:ext cx="11811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5DB4BE0-4038-9B7A-F86F-69E0DAAA37AA}"/>
              </a:ext>
            </a:extLst>
          </p:cNvPr>
          <p:cNvSpPr/>
          <p:nvPr/>
        </p:nvSpPr>
        <p:spPr>
          <a:xfrm>
            <a:off x="729762" y="1168862"/>
            <a:ext cx="1923353" cy="4520276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E1AE68-0F6A-3204-CC11-CB4878868BAC}"/>
              </a:ext>
            </a:extLst>
          </p:cNvPr>
          <p:cNvSpPr txBox="1"/>
          <p:nvPr/>
        </p:nvSpPr>
        <p:spPr>
          <a:xfrm>
            <a:off x="6924916" y="6041267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클라우드 컴퓨팅 플랫폼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30BAB5-EAA4-4E61-BCA8-EA0FE014CC6A}"/>
              </a:ext>
            </a:extLst>
          </p:cNvPr>
          <p:cNvSpPr txBox="1"/>
          <p:nvPr/>
        </p:nvSpPr>
        <p:spPr>
          <a:xfrm>
            <a:off x="7777713" y="556120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D00FB5-44BA-8208-B887-289442D22A7E}"/>
              </a:ext>
            </a:extLst>
          </p:cNvPr>
          <p:cNvSpPr txBox="1"/>
          <p:nvPr/>
        </p:nvSpPr>
        <p:spPr>
          <a:xfrm>
            <a:off x="3444901" y="1222221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Request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24F124-96AC-5867-177F-7229465ECDF7}"/>
              </a:ext>
            </a:extLst>
          </p:cNvPr>
          <p:cNvSpPr txBox="1"/>
          <p:nvPr/>
        </p:nvSpPr>
        <p:spPr>
          <a:xfrm>
            <a:off x="3534668" y="1793600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Reply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172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EF558A4-4E26-B939-1C8D-DAEB0C768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8" y="2284045"/>
            <a:ext cx="4248464" cy="256469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서버 구조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6AFFA4-AD60-3D62-D6ED-DB2C6014A561}"/>
              </a:ext>
            </a:extLst>
          </p:cNvPr>
          <p:cNvSpPr txBox="1"/>
          <p:nvPr/>
        </p:nvSpPr>
        <p:spPr>
          <a:xfrm>
            <a:off x="793975" y="1885514"/>
            <a:ext cx="463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웹 서버가 설치 되어 있는 주소로 접속 시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B436FD8-0FA8-FA2E-622D-4F0486BD76D3}"/>
              </a:ext>
            </a:extLst>
          </p:cNvPr>
          <p:cNvSpPr/>
          <p:nvPr/>
        </p:nvSpPr>
        <p:spPr>
          <a:xfrm>
            <a:off x="1717963" y="3740728"/>
            <a:ext cx="822037" cy="498763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BFA6683-9354-D9AA-2628-122B57C6F2F6}"/>
              </a:ext>
            </a:extLst>
          </p:cNvPr>
          <p:cNvSpPr/>
          <p:nvPr/>
        </p:nvSpPr>
        <p:spPr>
          <a:xfrm>
            <a:off x="5534296" y="3142672"/>
            <a:ext cx="505627" cy="847437"/>
          </a:xfrm>
          <a:prstGeom prst="rightArrow">
            <a:avLst/>
          </a:prstGeom>
          <a:solidFill>
            <a:srgbClr val="87C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B3052D-1724-07B4-5F79-571339599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532" y="1856761"/>
            <a:ext cx="3736403" cy="376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0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B58C5E0-51E5-0175-57C0-A4E0C9FB4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8" y="2284045"/>
            <a:ext cx="4248464" cy="256469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서버 구조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B436FD8-0FA8-FA2E-622D-4F0486BD76D3}"/>
              </a:ext>
            </a:extLst>
          </p:cNvPr>
          <p:cNvSpPr/>
          <p:nvPr/>
        </p:nvSpPr>
        <p:spPr>
          <a:xfrm>
            <a:off x="2660071" y="3740728"/>
            <a:ext cx="822037" cy="498763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BFA6683-9354-D9AA-2628-122B57C6F2F6}"/>
              </a:ext>
            </a:extLst>
          </p:cNvPr>
          <p:cNvSpPr/>
          <p:nvPr/>
        </p:nvSpPr>
        <p:spPr>
          <a:xfrm>
            <a:off x="5534296" y="3142672"/>
            <a:ext cx="505627" cy="847437"/>
          </a:xfrm>
          <a:prstGeom prst="rightArrow">
            <a:avLst/>
          </a:prstGeom>
          <a:solidFill>
            <a:srgbClr val="87C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D657EB6-0B66-327C-33A9-BEDA1381D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930" y="1289221"/>
            <a:ext cx="4376056" cy="446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4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3776BC4-108C-7F05-BB32-96DEB0E3B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536" y="3181576"/>
            <a:ext cx="3748611" cy="3272294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AB62E9E-28C7-608B-18F4-08603CEBF9EB}"/>
              </a:ext>
            </a:extLst>
          </p:cNvPr>
          <p:cNvSpPr/>
          <p:nvPr/>
        </p:nvSpPr>
        <p:spPr>
          <a:xfrm rot="5400000">
            <a:off x="5564293" y="2693418"/>
            <a:ext cx="364840" cy="611476"/>
          </a:xfrm>
          <a:prstGeom prst="rightArrow">
            <a:avLst/>
          </a:prstGeom>
          <a:solidFill>
            <a:srgbClr val="87C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C4CFA4-370C-49C1-96E5-69D91720C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412" y="1121702"/>
            <a:ext cx="2658319" cy="18070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6008D51-5282-B86E-5AE6-B839D03A8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44" y="821600"/>
            <a:ext cx="3898540" cy="235345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AA1C9-5E62-43D2-94D7-AF6398C0C2F3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서버 구조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C97A96-ACC5-4484-BA51-E826DEF6C80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B436FD8-0FA8-FA2E-622D-4F0486BD76D3}"/>
              </a:ext>
            </a:extLst>
          </p:cNvPr>
          <p:cNvSpPr/>
          <p:nvPr/>
        </p:nvSpPr>
        <p:spPr>
          <a:xfrm>
            <a:off x="2894010" y="2114451"/>
            <a:ext cx="822037" cy="498763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BFA6683-9354-D9AA-2628-122B57C6F2F6}"/>
              </a:ext>
            </a:extLst>
          </p:cNvPr>
          <p:cNvSpPr/>
          <p:nvPr/>
        </p:nvSpPr>
        <p:spPr>
          <a:xfrm>
            <a:off x="4092091" y="1549951"/>
            <a:ext cx="505627" cy="847437"/>
          </a:xfrm>
          <a:prstGeom prst="rightArrow">
            <a:avLst/>
          </a:prstGeom>
          <a:solidFill>
            <a:srgbClr val="87C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0A2D210-12BC-2413-4452-E9DCDBA7C8C1}"/>
              </a:ext>
            </a:extLst>
          </p:cNvPr>
          <p:cNvSpPr/>
          <p:nvPr/>
        </p:nvSpPr>
        <p:spPr>
          <a:xfrm>
            <a:off x="7949182" y="4245770"/>
            <a:ext cx="327170" cy="847437"/>
          </a:xfrm>
          <a:prstGeom prst="rightArrow">
            <a:avLst/>
          </a:prstGeom>
          <a:solidFill>
            <a:srgbClr val="87C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9ED43EB-CBB9-BF9B-2CA2-64D8EA23F708}"/>
              </a:ext>
            </a:extLst>
          </p:cNvPr>
          <p:cNvSpPr/>
          <p:nvPr/>
        </p:nvSpPr>
        <p:spPr>
          <a:xfrm rot="10800000">
            <a:off x="7725962" y="4247471"/>
            <a:ext cx="327170" cy="847437"/>
          </a:xfrm>
          <a:prstGeom prst="rightArrow">
            <a:avLst/>
          </a:prstGeom>
          <a:solidFill>
            <a:srgbClr val="87C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33ED52-4CE7-F06B-3E95-16643E7FC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443" y="3363270"/>
            <a:ext cx="3113039" cy="290890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C4AFF2E-F0AE-7AB1-0AF5-4CBA5A2E6D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226" y="3363270"/>
            <a:ext cx="3052950" cy="2797817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62134EB-5882-4C9D-A94A-C6F6E84E4754}"/>
              </a:ext>
            </a:extLst>
          </p:cNvPr>
          <p:cNvSpPr/>
          <p:nvPr/>
        </p:nvSpPr>
        <p:spPr>
          <a:xfrm>
            <a:off x="3980396" y="4245770"/>
            <a:ext cx="327170" cy="847437"/>
          </a:xfrm>
          <a:prstGeom prst="rightArrow">
            <a:avLst/>
          </a:prstGeom>
          <a:solidFill>
            <a:srgbClr val="87C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7CF2DC6-53EA-4F2A-B142-311B37168FDE}"/>
              </a:ext>
            </a:extLst>
          </p:cNvPr>
          <p:cNvSpPr/>
          <p:nvPr/>
        </p:nvSpPr>
        <p:spPr>
          <a:xfrm rot="10800000">
            <a:off x="3757176" y="4247471"/>
            <a:ext cx="327170" cy="847437"/>
          </a:xfrm>
          <a:prstGeom prst="rightArrow">
            <a:avLst/>
          </a:prstGeom>
          <a:solidFill>
            <a:srgbClr val="87C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80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243</Words>
  <Application>Microsoft Office PowerPoint</Application>
  <PresentationFormat>와이드스크린</PresentationFormat>
  <Paragraphs>80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DKU</cp:lastModifiedBy>
  <cp:revision>34</cp:revision>
  <dcterms:created xsi:type="dcterms:W3CDTF">2021-02-14T00:18:03Z</dcterms:created>
  <dcterms:modified xsi:type="dcterms:W3CDTF">2022-06-13T05:24:27Z</dcterms:modified>
</cp:coreProperties>
</file>