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9FF"/>
    <a:srgbClr val="A5C7D4"/>
    <a:srgbClr val="90A3A9"/>
    <a:srgbClr val="57747F"/>
    <a:srgbClr val="2C4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CE3B-0975-3E08-0D10-FEAA4A23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E3E2A-7C2A-1E18-745F-AA071E2F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5532-E410-D66B-58DA-9CE398BC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93ED-5D96-AA9D-3896-6E2A04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5874-0CBC-2D7F-C785-A53AF28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498E-1A09-016E-7B6D-93410115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11DA-F755-D08D-C681-5A128CAB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48F-F510-A6D1-32BD-4A70DFF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BB49-2B90-24D0-41B6-BEEBB4AF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9D3D-8DBD-38B6-E213-A5F1467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F0C1B-4BAA-CCCE-A76A-AC466F958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B87C-1091-85D7-D844-297A610F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DDB0-1E83-091A-7D9F-A72377E6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7C9D-0773-69DE-3B26-792F370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24DE-8F0B-7D5F-7592-70CFC139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AF5D-6BCA-BCE6-4BB4-AF8D1E78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6A5C-4C75-4350-8A95-B2D90E67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E55B-0CAB-11FD-1E58-65AB08BF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D2A8-BCB8-25EF-C822-BC9F99E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D5F1-A568-6E63-EA23-B888447F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96D3-4838-05C7-8137-8E9850F3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4A9C-B902-66B4-FD50-97F03FAD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8C75-3581-F906-7299-DE91FAE5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1C23-01BE-C2A5-6779-234BF215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58843-602D-672A-5FD2-B2DEBE33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7302-2216-7721-28CC-12FFB33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890D-A314-867F-E075-9FD2C5F0E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3FD8C-A7F9-4AA1-17C0-B7113E8B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0FFDD-B78D-43A9-29DB-3A015C40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FE64-0675-1A44-216E-BF06F9F9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25EDE-8955-4302-9312-5DFD866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F1C3-B3BF-CD7C-99C9-731DF627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CF01-806C-5C9A-261D-9BB98457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17B16-BE94-0071-C48C-38B1C537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00FBC-0D75-B48B-7522-1E9EDC632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D7D9D-A378-1634-7DE9-C32F31F1F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1B6AE-DDE3-0D53-7152-7B4FB67E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230BE-9CCE-A887-C690-1969BAF7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04E24-D196-FF7E-36F9-F0C7D669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8222-172B-AFEC-7A2D-6962ACB5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A4885-93A9-B36B-233F-28E24C5C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309E6-9CAC-7A3B-1BE8-D65A41C3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06EFC-23DA-A99A-9D34-3E1B3BF3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B2807-F8DF-9FAE-005F-86A1640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7F6D6-4240-9794-899B-3A898D87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8203-CC46-1A4E-7306-E67A2079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863F-FE73-6ADB-6458-C0DC5BC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2EFA-03CC-FE57-7B31-5B99EA98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B746-A5B3-B133-FA34-39E45AF2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A8783-B201-586D-035C-763ABAF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86C39-D85A-BF99-DDE4-02C9D90D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7719-D4A9-245A-E46C-B05A89B9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B69-1DE3-F7CF-223B-4238079F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324C2-966D-2733-FB43-AF4055C1B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514DE-7B07-2BF3-7D91-C556F9C3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B383-DA32-B5E0-4E05-882FB12C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A0F4-219E-F017-A6C1-B039A84A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DAE23-EDCF-0127-C6FF-B03A021B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D2AD2-AAC2-0BDA-9CA9-F71DB208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F2E9E-F4A7-8674-B5C9-3BBCD16D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09A6-8956-F1CE-DE5B-2BBA57AE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3471C-3F28-4804-8B2D-09B7B7DA41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8E8E-F224-8419-8E6E-242217F7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D4F1-C498-F2D9-3375-CDF3877D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BD2C4-CBFA-49C8-BCE5-E6E0316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ue background with many small lights&#10;&#10;Description automatically generated with medium confidence">
            <a:extLst>
              <a:ext uri="{FF2B5EF4-FFF2-40B4-BE49-F238E27FC236}">
                <a16:creationId xmlns:a16="http://schemas.microsoft.com/office/drawing/2014/main" id="{6DEE2E49-91CB-93D7-E711-7782C0D13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BD794-A851-96C3-8816-346AE8B5F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</a:rPr>
              <a:t>Designprofil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7CE24-DA65-A582-2A5C-787E7DEC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Cl-Komplito</a:t>
            </a:r>
          </a:p>
        </p:txBody>
      </p:sp>
    </p:spTree>
    <p:extLst>
      <p:ext uri="{BB962C8B-B14F-4D97-AF65-F5344CB8AC3E}">
        <p14:creationId xmlns:p14="http://schemas.microsoft.com/office/powerpoint/2010/main" val="116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818B1-DBFE-4655-4F7D-B98756A8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Farger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74EC7-1839-FC5D-8EFD-12EAA2D26BBF}"/>
              </a:ext>
            </a:extLst>
          </p:cNvPr>
          <p:cNvSpPr/>
          <p:nvPr/>
        </p:nvSpPr>
        <p:spPr>
          <a:xfrm>
            <a:off x="2185706" y="3177926"/>
            <a:ext cx="1488408" cy="1268123"/>
          </a:xfrm>
          <a:prstGeom prst="rect">
            <a:avLst/>
          </a:prstGeom>
          <a:solidFill>
            <a:srgbClr val="2C49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E5811-1F30-C8FF-7AD0-75D3BAA8A477}"/>
              </a:ext>
            </a:extLst>
          </p:cNvPr>
          <p:cNvSpPr/>
          <p:nvPr/>
        </p:nvSpPr>
        <p:spPr>
          <a:xfrm>
            <a:off x="5472109" y="3177926"/>
            <a:ext cx="1488409" cy="1268124"/>
          </a:xfrm>
          <a:prstGeom prst="rect">
            <a:avLst/>
          </a:prstGeom>
          <a:solidFill>
            <a:srgbClr val="5774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37FC9-9772-45A1-D890-B728A0D38D23}"/>
              </a:ext>
            </a:extLst>
          </p:cNvPr>
          <p:cNvSpPr/>
          <p:nvPr/>
        </p:nvSpPr>
        <p:spPr>
          <a:xfrm>
            <a:off x="8758513" y="3174948"/>
            <a:ext cx="1488409" cy="1268124"/>
          </a:xfrm>
          <a:prstGeom prst="rect">
            <a:avLst/>
          </a:prstGeom>
          <a:solidFill>
            <a:srgbClr val="90A3A9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02874-29C0-245D-3DC6-255695EEB8AE}"/>
              </a:ext>
            </a:extLst>
          </p:cNvPr>
          <p:cNvSpPr txBox="1"/>
          <p:nvPr/>
        </p:nvSpPr>
        <p:spPr>
          <a:xfrm>
            <a:off x="2221427" y="2665845"/>
            <a:ext cx="1375288" cy="36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Hovedfarge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E7904-4A0F-DBFD-9486-B9EE007363F8}"/>
              </a:ext>
            </a:extLst>
          </p:cNvPr>
          <p:cNvSpPr txBox="1"/>
          <p:nvPr/>
        </p:nvSpPr>
        <p:spPr>
          <a:xfrm>
            <a:off x="5549506" y="2613887"/>
            <a:ext cx="1375288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Støttefarge 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7A426-3100-7013-BF93-FB17DB8EB06F}"/>
              </a:ext>
            </a:extLst>
          </p:cNvPr>
          <p:cNvSpPr txBox="1"/>
          <p:nvPr/>
        </p:nvSpPr>
        <p:spPr>
          <a:xfrm>
            <a:off x="8877585" y="2613887"/>
            <a:ext cx="1369336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Støttefarge 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891E8-251A-1FD6-FCC0-151903BED16F}"/>
              </a:ext>
            </a:extLst>
          </p:cNvPr>
          <p:cNvSpPr txBox="1"/>
          <p:nvPr/>
        </p:nvSpPr>
        <p:spPr>
          <a:xfrm>
            <a:off x="838200" y="3384749"/>
            <a:ext cx="3488829" cy="173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RGB: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R: 44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G: 73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B: 84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Hex: #2C4954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C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48%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M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13%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Y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0%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K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67%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37277-A40E-43C4-3DA6-4F98124CFC78}"/>
              </a:ext>
            </a:extLst>
          </p:cNvPr>
          <p:cNvSpPr txBox="1"/>
          <p:nvPr/>
        </p:nvSpPr>
        <p:spPr>
          <a:xfrm>
            <a:off x="4548304" y="3574973"/>
            <a:ext cx="2930178" cy="173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RGB: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R: 87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G: 116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B: 127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Hex: #57747F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C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31%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M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9%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Y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0%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K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50%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7DFA5-8456-62A1-B81F-18A8DEC609A5}"/>
              </a:ext>
            </a:extLst>
          </p:cNvPr>
          <p:cNvSpPr txBox="1"/>
          <p:nvPr/>
        </p:nvSpPr>
        <p:spPr>
          <a:xfrm>
            <a:off x="7884322" y="3660057"/>
            <a:ext cx="3469478" cy="173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RGB: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R: 144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G: 163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B: 169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Hex: #90A3A9</a:t>
            </a:r>
            <a:b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C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15%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M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4%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Y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0%   </a:t>
            </a:r>
            <a:r>
              <a:rPr lang="es-ES" sz="1764" kern="1200">
                <a:solidFill>
                  <a:srgbClr val="555555"/>
                </a:solidFill>
                <a:latin typeface="AvenirNextLTW01-Medium"/>
                <a:ea typeface="+mn-ea"/>
                <a:cs typeface="+mn-cs"/>
              </a:rPr>
              <a:t>K</a:t>
            </a:r>
            <a:r>
              <a:rPr lang="es-ES" sz="1764" kern="1200">
                <a:solidFill>
                  <a:srgbClr val="333333"/>
                </a:solidFill>
                <a:latin typeface="AvenirNextLTW01-Medium"/>
                <a:ea typeface="+mn-ea"/>
                <a:cs typeface="+mn-cs"/>
              </a:rPr>
              <a:t> 34%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18B1-DBFE-4655-4F7D-B98756A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Farger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74EC7-1839-FC5D-8EFD-12EAA2D26BBF}"/>
              </a:ext>
            </a:extLst>
          </p:cNvPr>
          <p:cNvSpPr/>
          <p:nvPr/>
        </p:nvSpPr>
        <p:spPr>
          <a:xfrm>
            <a:off x="1822784" y="3015166"/>
            <a:ext cx="1503948" cy="1281363"/>
          </a:xfrm>
          <a:prstGeom prst="rect">
            <a:avLst/>
          </a:prstGeom>
          <a:solidFill>
            <a:srgbClr val="A5C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E5811-1F30-C8FF-7AD0-75D3BAA8A477}"/>
              </a:ext>
            </a:extLst>
          </p:cNvPr>
          <p:cNvSpPr/>
          <p:nvPr/>
        </p:nvSpPr>
        <p:spPr>
          <a:xfrm>
            <a:off x="5143499" y="3015166"/>
            <a:ext cx="1503949" cy="128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37FC9-9772-45A1-D890-B728A0D38D23}"/>
              </a:ext>
            </a:extLst>
          </p:cNvPr>
          <p:cNvSpPr/>
          <p:nvPr/>
        </p:nvSpPr>
        <p:spPr>
          <a:xfrm>
            <a:off x="8464215" y="3012157"/>
            <a:ext cx="1503949" cy="1281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02874-29C0-245D-3DC6-255695EEB8AE}"/>
              </a:ext>
            </a:extLst>
          </p:cNvPr>
          <p:cNvSpPr txBox="1"/>
          <p:nvPr/>
        </p:nvSpPr>
        <p:spPr>
          <a:xfrm>
            <a:off x="1822784" y="2352755"/>
            <a:ext cx="13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Støttefarge 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E7904-4A0F-DBFD-9486-B9EE007363F8}"/>
              </a:ext>
            </a:extLst>
          </p:cNvPr>
          <p:cNvSpPr txBox="1"/>
          <p:nvPr/>
        </p:nvSpPr>
        <p:spPr>
          <a:xfrm>
            <a:off x="5257801" y="2407921"/>
            <a:ext cx="13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Støttefarge 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7A426-3100-7013-BF93-FB17DB8EB06F}"/>
              </a:ext>
            </a:extLst>
          </p:cNvPr>
          <p:cNvSpPr txBox="1"/>
          <p:nvPr/>
        </p:nvSpPr>
        <p:spPr>
          <a:xfrm>
            <a:off x="8584531" y="2397738"/>
            <a:ext cx="138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Støttefarge 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891E8-251A-1FD6-FCC0-151903BED16F}"/>
              </a:ext>
            </a:extLst>
          </p:cNvPr>
          <p:cNvSpPr txBox="1"/>
          <p:nvPr/>
        </p:nvSpPr>
        <p:spPr>
          <a:xfrm>
            <a:off x="461209" y="3224148"/>
            <a:ext cx="352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RGB:</a:t>
            </a:r>
            <a:br>
              <a:rPr lang="en-US"/>
            </a:br>
            <a:r>
              <a:rPr lang="en-US"/>
              <a:t>R: 165</a:t>
            </a:r>
            <a:br>
              <a:rPr lang="en-US"/>
            </a:br>
            <a:r>
              <a:rPr lang="en-US"/>
              <a:t>G: 199</a:t>
            </a:r>
            <a:br>
              <a:rPr lang="en-US"/>
            </a:br>
            <a:r>
              <a:rPr lang="en-US"/>
              <a:t>B: 212</a:t>
            </a:r>
            <a:br>
              <a:rPr lang="en-US"/>
            </a:br>
            <a:r>
              <a:rPr lang="en-US"/>
              <a:t>Hex: #A5C7D4</a:t>
            </a:r>
            <a:br>
              <a:rPr lang="en-US"/>
            </a:b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C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</a:t>
            </a:r>
            <a:r>
              <a:rPr lang="es-ES">
                <a:solidFill>
                  <a:srgbClr val="333333"/>
                </a:solidFill>
                <a:latin typeface="AvenirNextLTW01-Medium"/>
              </a:rPr>
              <a:t>22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M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</a:t>
            </a:r>
            <a:r>
              <a:rPr lang="es-ES">
                <a:solidFill>
                  <a:srgbClr val="333333"/>
                </a:solidFill>
                <a:latin typeface="AvenirNextLTW01-Medium"/>
              </a:rPr>
              <a:t>6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Y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K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</a:t>
            </a:r>
            <a:r>
              <a:rPr lang="es-ES">
                <a:solidFill>
                  <a:srgbClr val="333333"/>
                </a:solidFill>
                <a:latin typeface="AvenirNextLTW01-Medium"/>
              </a:rPr>
              <a:t>17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37277-A40E-43C4-3DA6-4F98124CFC78}"/>
              </a:ext>
            </a:extLst>
          </p:cNvPr>
          <p:cNvSpPr txBox="1"/>
          <p:nvPr/>
        </p:nvSpPr>
        <p:spPr>
          <a:xfrm>
            <a:off x="4210050" y="3416358"/>
            <a:ext cx="26780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RGB:</a:t>
            </a:r>
            <a:br>
              <a:rPr lang="en-US"/>
            </a:br>
            <a:r>
              <a:rPr lang="en-US"/>
              <a:t>R: 255</a:t>
            </a:r>
            <a:br>
              <a:rPr lang="en-US"/>
            </a:br>
            <a:r>
              <a:rPr lang="en-US"/>
              <a:t>G: 255</a:t>
            </a:r>
            <a:br>
              <a:rPr lang="en-US"/>
            </a:br>
            <a:r>
              <a:rPr lang="en-US"/>
              <a:t>B: 255</a:t>
            </a:r>
            <a:br>
              <a:rPr lang="en-US"/>
            </a:br>
            <a:r>
              <a:rPr lang="en-US"/>
              <a:t>Hex: #FFFFFF</a:t>
            </a:r>
            <a:br>
              <a:rPr lang="en-US"/>
            </a:b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C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M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Y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K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7DFA5-8456-62A1-B81F-18A8DEC609A5}"/>
              </a:ext>
            </a:extLst>
          </p:cNvPr>
          <p:cNvSpPr txBox="1"/>
          <p:nvPr/>
        </p:nvSpPr>
        <p:spPr>
          <a:xfrm>
            <a:off x="7580897" y="3502331"/>
            <a:ext cx="3505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RGB:</a:t>
            </a:r>
            <a:br>
              <a:rPr lang="en-US"/>
            </a:br>
            <a:r>
              <a:rPr lang="en-US"/>
              <a:t>R: 0</a:t>
            </a:r>
            <a:br>
              <a:rPr lang="en-US"/>
            </a:br>
            <a:r>
              <a:rPr lang="en-US"/>
              <a:t>G: 0</a:t>
            </a:r>
            <a:br>
              <a:rPr lang="en-US"/>
            </a:br>
            <a:r>
              <a:rPr lang="en-US"/>
              <a:t>B: 0</a:t>
            </a:r>
            <a:br>
              <a:rPr lang="en-US"/>
            </a:br>
            <a:r>
              <a:rPr lang="en-US"/>
              <a:t>Hex: #000000</a:t>
            </a:r>
            <a:br>
              <a:rPr lang="en-US"/>
            </a:b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C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M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Y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>
                <a:solidFill>
                  <a:srgbClr val="AAAAAA"/>
                </a:solidFill>
                <a:effectLst/>
                <a:latin typeface="AvenirNextLTW01-Medium"/>
              </a:rPr>
              <a:t>K</a:t>
            </a:r>
            <a:r>
              <a:rPr lang="es-ES" b="0" i="0">
                <a:solidFill>
                  <a:srgbClr val="333333"/>
                </a:solidFill>
                <a:effectLst/>
                <a:latin typeface="AvenirNextLTW01-Medium"/>
              </a:rPr>
              <a:t> 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18B1-DBFE-4655-4F7D-B98756A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Farger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E5811-1F30-C8FF-7AD0-75D3BAA8A477}"/>
              </a:ext>
            </a:extLst>
          </p:cNvPr>
          <p:cNvSpPr/>
          <p:nvPr/>
        </p:nvSpPr>
        <p:spPr>
          <a:xfrm>
            <a:off x="5143499" y="3015166"/>
            <a:ext cx="1503949" cy="1281364"/>
          </a:xfrm>
          <a:prstGeom prst="rect">
            <a:avLst/>
          </a:prstGeom>
          <a:solidFill>
            <a:srgbClr val="72D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E7904-4A0F-DBFD-9486-B9EE007363F8}"/>
              </a:ext>
            </a:extLst>
          </p:cNvPr>
          <p:cNvSpPr txBox="1"/>
          <p:nvPr/>
        </p:nvSpPr>
        <p:spPr>
          <a:xfrm>
            <a:off x="5200649" y="2368857"/>
            <a:ext cx="13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Støttefarge 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37277-A40E-43C4-3DA6-4F98124CFC78}"/>
              </a:ext>
            </a:extLst>
          </p:cNvPr>
          <p:cNvSpPr txBox="1"/>
          <p:nvPr/>
        </p:nvSpPr>
        <p:spPr>
          <a:xfrm>
            <a:off x="4210050" y="3416358"/>
            <a:ext cx="28981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RGB:</a:t>
            </a:r>
            <a:br>
              <a:rPr lang="en-US" dirty="0"/>
            </a:br>
            <a:r>
              <a:rPr lang="en-US" dirty="0"/>
              <a:t>R: 114</a:t>
            </a:r>
            <a:br>
              <a:rPr lang="en-US" dirty="0"/>
            </a:br>
            <a:r>
              <a:rPr lang="en-US" dirty="0"/>
              <a:t>G: 217</a:t>
            </a:r>
            <a:br>
              <a:rPr lang="en-US" dirty="0"/>
            </a:br>
            <a:r>
              <a:rPr lang="en-US" dirty="0"/>
              <a:t>B: 255</a:t>
            </a:r>
            <a:br>
              <a:rPr lang="en-US" dirty="0"/>
            </a:br>
            <a:r>
              <a:rPr lang="en-US" dirty="0"/>
              <a:t>Hex: #72D9FF</a:t>
            </a:r>
            <a:br>
              <a:rPr lang="en-US" dirty="0"/>
            </a:br>
            <a:r>
              <a:rPr lang="es-ES" b="0" i="0" dirty="0">
                <a:solidFill>
                  <a:srgbClr val="AAAAAA"/>
                </a:solidFill>
                <a:effectLst/>
                <a:latin typeface="AvenirNextLTW01-Medium"/>
              </a:rPr>
              <a:t>C</a:t>
            </a:r>
            <a:r>
              <a:rPr lang="es-ES" b="0" i="0" dirty="0">
                <a:solidFill>
                  <a:srgbClr val="333333"/>
                </a:solidFill>
                <a:effectLst/>
                <a:latin typeface="AvenirNextLTW01-Medium"/>
              </a:rPr>
              <a:t> 55%   </a:t>
            </a:r>
            <a:r>
              <a:rPr lang="es-ES" b="0" i="0" dirty="0">
                <a:solidFill>
                  <a:srgbClr val="AAAAAA"/>
                </a:solidFill>
                <a:effectLst/>
                <a:latin typeface="AvenirNextLTW01-Medium"/>
              </a:rPr>
              <a:t>M</a:t>
            </a:r>
            <a:r>
              <a:rPr lang="es-ES" b="0" i="0" dirty="0">
                <a:solidFill>
                  <a:srgbClr val="333333"/>
                </a:solidFill>
                <a:effectLst/>
                <a:latin typeface="AvenirNextLTW01-Medium"/>
              </a:rPr>
              <a:t> 15%   </a:t>
            </a:r>
            <a:r>
              <a:rPr lang="es-ES" b="0" i="0" dirty="0">
                <a:solidFill>
                  <a:srgbClr val="AAAAAA"/>
                </a:solidFill>
                <a:effectLst/>
                <a:latin typeface="AvenirNextLTW01-Medium"/>
              </a:rPr>
              <a:t>Y</a:t>
            </a:r>
            <a:r>
              <a:rPr lang="es-ES" b="0" i="0" dirty="0">
                <a:solidFill>
                  <a:srgbClr val="333333"/>
                </a:solidFill>
                <a:effectLst/>
                <a:latin typeface="AvenirNextLTW01-Medium"/>
              </a:rPr>
              <a:t> 0%   </a:t>
            </a:r>
            <a:r>
              <a:rPr lang="es-ES" b="0" i="0" dirty="0">
                <a:solidFill>
                  <a:srgbClr val="AAAAAA"/>
                </a:solidFill>
                <a:effectLst/>
                <a:latin typeface="AvenirNextLTW01-Medium"/>
              </a:rPr>
              <a:t>K</a:t>
            </a:r>
            <a:r>
              <a:rPr lang="es-ES" b="0" i="0" dirty="0">
                <a:solidFill>
                  <a:srgbClr val="333333"/>
                </a:solidFill>
                <a:effectLst/>
                <a:latin typeface="AvenirNextLTW01-Medium"/>
              </a:rPr>
              <a:t> 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3BC5D-DF61-D839-8511-8C4DC6E5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B66F-56B9-77B4-3A1B-58F0E1BE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Kanit</a:t>
            </a:r>
            <a:r>
              <a:rPr lang="en-US" sz="2400" dirty="0"/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b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55A3C2C-3348-8AC8-AF75-F69413AF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30558"/>
            <a:ext cx="11548872" cy="19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2968-BED0-B236-9282-13E0659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54742" cy="1325563"/>
          </a:xfrm>
        </p:spPr>
        <p:txBody>
          <a:bodyPr/>
          <a:lstStyle/>
          <a:p>
            <a:r>
              <a:rPr lang="en-US" dirty="0" err="1"/>
              <a:t>Logoene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7B3624-ECCA-1DE9-A98E-3117D61D1866}"/>
              </a:ext>
            </a:extLst>
          </p:cNvPr>
          <p:cNvGrpSpPr/>
          <p:nvPr/>
        </p:nvGrpSpPr>
        <p:grpSpPr>
          <a:xfrm>
            <a:off x="1027596" y="3857719"/>
            <a:ext cx="8772019" cy="2856442"/>
            <a:chOff x="268471" y="2760839"/>
            <a:chExt cx="9839610" cy="28564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4A861D2-8CB2-3910-4D61-C0AE6E0609D0}"/>
                </a:ext>
              </a:extLst>
            </p:cNvPr>
            <p:cNvCxnSpPr/>
            <p:nvPr/>
          </p:nvCxnSpPr>
          <p:spPr>
            <a:xfrm flipH="1">
              <a:off x="268471" y="3432507"/>
              <a:ext cx="6662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B6BEB9-BBEB-6ECE-3248-A740CF302C88}"/>
                </a:ext>
              </a:extLst>
            </p:cNvPr>
            <p:cNvCxnSpPr/>
            <p:nvPr/>
          </p:nvCxnSpPr>
          <p:spPr>
            <a:xfrm flipH="1">
              <a:off x="268471" y="5026147"/>
              <a:ext cx="6662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C18070-FCEE-0501-388F-DD6EE34FF7E5}"/>
                </a:ext>
              </a:extLst>
            </p:cNvPr>
            <p:cNvCxnSpPr/>
            <p:nvPr/>
          </p:nvCxnSpPr>
          <p:spPr>
            <a:xfrm flipH="1">
              <a:off x="3723537" y="3433926"/>
              <a:ext cx="6293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4C741-8607-A162-03B6-02EDFAB2D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992" y="2799472"/>
              <a:ext cx="0" cy="634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8BBA8A1-E5A2-B190-3ABF-52EEF84571E2}"/>
                </a:ext>
              </a:extLst>
            </p:cNvPr>
            <p:cNvCxnSpPr/>
            <p:nvPr/>
          </p:nvCxnSpPr>
          <p:spPr>
            <a:xfrm flipV="1">
              <a:off x="5911890" y="2835964"/>
              <a:ext cx="0" cy="583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B602A0-6414-1A3E-3AAF-87B2B3C7F689}"/>
                </a:ext>
              </a:extLst>
            </p:cNvPr>
            <p:cNvCxnSpPr>
              <a:cxnSpLocks/>
            </p:cNvCxnSpPr>
            <p:nvPr/>
          </p:nvCxnSpPr>
          <p:spPr>
            <a:xfrm>
              <a:off x="5911890" y="3419253"/>
              <a:ext cx="6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AC7656-1851-1C21-843D-E021949751E5}"/>
                </a:ext>
              </a:extLst>
            </p:cNvPr>
            <p:cNvCxnSpPr/>
            <p:nvPr/>
          </p:nvCxnSpPr>
          <p:spPr>
            <a:xfrm flipH="1">
              <a:off x="3723537" y="4939270"/>
              <a:ext cx="6293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12B0FA-EA7C-076B-BD12-A384A2C8D077}"/>
                </a:ext>
              </a:extLst>
            </p:cNvPr>
            <p:cNvCxnSpPr/>
            <p:nvPr/>
          </p:nvCxnSpPr>
          <p:spPr>
            <a:xfrm>
              <a:off x="4352874" y="4939270"/>
              <a:ext cx="0" cy="547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C7E728B-D9ED-2CBB-B0D5-93B50317428C}"/>
                </a:ext>
              </a:extLst>
            </p:cNvPr>
            <p:cNvCxnSpPr/>
            <p:nvPr/>
          </p:nvCxnSpPr>
          <p:spPr>
            <a:xfrm>
              <a:off x="5911890" y="4924597"/>
              <a:ext cx="0" cy="573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CD469C-020E-A16F-DA24-DBBF07E783D3}"/>
                </a:ext>
              </a:extLst>
            </p:cNvPr>
            <p:cNvCxnSpPr/>
            <p:nvPr/>
          </p:nvCxnSpPr>
          <p:spPr>
            <a:xfrm>
              <a:off x="5911890" y="4924597"/>
              <a:ext cx="6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B4CB812-1DDA-7865-EC3F-06581AE76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39" y="2760839"/>
              <a:ext cx="0" cy="671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DB5791-F265-68B6-4722-7C375C07D5EC}"/>
                </a:ext>
              </a:extLst>
            </p:cNvPr>
            <p:cNvCxnSpPr/>
            <p:nvPr/>
          </p:nvCxnSpPr>
          <p:spPr>
            <a:xfrm flipV="1">
              <a:off x="2585182" y="2799472"/>
              <a:ext cx="0" cy="617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A2D20E1-291F-78BE-1744-171FE5ED2C0F}"/>
                </a:ext>
              </a:extLst>
            </p:cNvPr>
            <p:cNvCxnSpPr>
              <a:cxnSpLocks/>
            </p:cNvCxnSpPr>
            <p:nvPr/>
          </p:nvCxnSpPr>
          <p:spPr>
            <a:xfrm>
              <a:off x="2585182" y="3416973"/>
              <a:ext cx="6554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9CE94-1230-8060-90C5-3C904548C119}"/>
                </a:ext>
              </a:extLst>
            </p:cNvPr>
            <p:cNvCxnSpPr/>
            <p:nvPr/>
          </p:nvCxnSpPr>
          <p:spPr>
            <a:xfrm>
              <a:off x="934722" y="5026147"/>
              <a:ext cx="0" cy="579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3AE628-6EC5-A465-3F27-653609F0E03E}"/>
                </a:ext>
              </a:extLst>
            </p:cNvPr>
            <p:cNvCxnSpPr/>
            <p:nvPr/>
          </p:nvCxnSpPr>
          <p:spPr>
            <a:xfrm>
              <a:off x="2585182" y="5010613"/>
              <a:ext cx="0" cy="606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540316-DD24-5277-04D0-352E44617331}"/>
                </a:ext>
              </a:extLst>
            </p:cNvPr>
            <p:cNvCxnSpPr/>
            <p:nvPr/>
          </p:nvCxnSpPr>
          <p:spPr>
            <a:xfrm>
              <a:off x="2585182" y="5010613"/>
              <a:ext cx="6554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6BD646-8147-0E1A-1B89-9F55D47FA924}"/>
                </a:ext>
              </a:extLst>
            </p:cNvPr>
            <p:cNvCxnSpPr/>
            <p:nvPr/>
          </p:nvCxnSpPr>
          <p:spPr>
            <a:xfrm flipH="1">
              <a:off x="7300624" y="3423017"/>
              <a:ext cx="6293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BEB209-4F23-B0B6-2F38-96D8C3205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079" y="2788563"/>
              <a:ext cx="0" cy="634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10CC7D-56ED-0294-D25F-1316E196DCA1}"/>
                </a:ext>
              </a:extLst>
            </p:cNvPr>
            <p:cNvCxnSpPr/>
            <p:nvPr/>
          </p:nvCxnSpPr>
          <p:spPr>
            <a:xfrm flipV="1">
              <a:off x="9488977" y="2825055"/>
              <a:ext cx="0" cy="583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676CB5-630C-F70B-915D-581352AA1C92}"/>
                </a:ext>
              </a:extLst>
            </p:cNvPr>
            <p:cNvCxnSpPr>
              <a:cxnSpLocks/>
            </p:cNvCxnSpPr>
            <p:nvPr/>
          </p:nvCxnSpPr>
          <p:spPr>
            <a:xfrm>
              <a:off x="9488977" y="3408344"/>
              <a:ext cx="6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538D1C-D927-6F2A-854C-71EC30714ED4}"/>
                </a:ext>
              </a:extLst>
            </p:cNvPr>
            <p:cNvCxnSpPr/>
            <p:nvPr/>
          </p:nvCxnSpPr>
          <p:spPr>
            <a:xfrm flipH="1">
              <a:off x="7300624" y="4928361"/>
              <a:ext cx="6293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74B4D4-DF03-4716-DAF2-29E8F2AE7AAF}"/>
                </a:ext>
              </a:extLst>
            </p:cNvPr>
            <p:cNvCxnSpPr/>
            <p:nvPr/>
          </p:nvCxnSpPr>
          <p:spPr>
            <a:xfrm>
              <a:off x="7929961" y="4928361"/>
              <a:ext cx="0" cy="547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644E8C-D466-5675-2E65-8B16D8D6D125}"/>
                </a:ext>
              </a:extLst>
            </p:cNvPr>
            <p:cNvCxnSpPr/>
            <p:nvPr/>
          </p:nvCxnSpPr>
          <p:spPr>
            <a:xfrm>
              <a:off x="9488977" y="4913688"/>
              <a:ext cx="0" cy="573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43D5E2-C1B3-B935-B984-2DD3EB3E85AD}"/>
                </a:ext>
              </a:extLst>
            </p:cNvPr>
            <p:cNvCxnSpPr/>
            <p:nvPr/>
          </p:nvCxnSpPr>
          <p:spPr>
            <a:xfrm>
              <a:off x="9488977" y="4913688"/>
              <a:ext cx="6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82E1931-D283-EE39-2037-040C473BB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16836" y="3580757"/>
              <a:ext cx="1524681" cy="115855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667D9397-BBC3-4A1C-2C23-DE19CA6C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63271" y="3655210"/>
              <a:ext cx="1362075" cy="100965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1AA246-D103-E529-8CFD-57021A0E1F73}"/>
                </a:ext>
              </a:extLst>
            </p:cNvPr>
            <p:cNvSpPr/>
            <p:nvPr/>
          </p:nvSpPr>
          <p:spPr>
            <a:xfrm>
              <a:off x="1003798" y="3580757"/>
              <a:ext cx="1409109" cy="132556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9133A167-C83E-C47C-5595-FB78BA96B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9330" y="3821746"/>
              <a:ext cx="1138044" cy="84358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E21AA0-FB15-332A-E03D-A221F2510BDB}"/>
              </a:ext>
            </a:extLst>
          </p:cNvPr>
          <p:cNvSpPr txBox="1"/>
          <p:nvPr/>
        </p:nvSpPr>
        <p:spPr>
          <a:xfrm>
            <a:off x="3677250" y="636773"/>
            <a:ext cx="65589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 hele </a:t>
            </a:r>
            <a:r>
              <a:rPr lang="en-US" sz="2400" dirty="0" err="1"/>
              <a:t>merkevaret</a:t>
            </a:r>
            <a:r>
              <a:rPr lang="en-US" sz="2400" dirty="0"/>
              <a:t> Al-</a:t>
            </a:r>
            <a:r>
              <a:rPr lang="en-US" sz="2400" dirty="0" err="1"/>
              <a:t>Komplito</a:t>
            </a:r>
            <a:r>
              <a:rPr lang="en-US" sz="2400" dirty="0"/>
              <a:t> har vi </a:t>
            </a:r>
            <a:r>
              <a:rPr lang="en-US" sz="2400" dirty="0" err="1"/>
              <a:t>flere</a:t>
            </a:r>
            <a:r>
              <a:rPr lang="en-US" sz="2400" dirty="0"/>
              <a:t> </a:t>
            </a:r>
            <a:r>
              <a:rPr lang="en-US" sz="2400" dirty="0" err="1"/>
              <a:t>logoer</a:t>
            </a:r>
            <a:r>
              <a:rPr lang="en-US" sz="2400" dirty="0"/>
              <a:t>, men </a:t>
            </a:r>
            <a:r>
              <a:rPr lang="en-US" sz="2400" dirty="0" err="1"/>
              <a:t>når</a:t>
            </a:r>
            <a:r>
              <a:rPr lang="en-US" sz="2400" dirty="0"/>
              <a:t> det </a:t>
            </a:r>
            <a:r>
              <a:rPr lang="en-US" sz="2400" dirty="0" err="1"/>
              <a:t>gjelder</a:t>
            </a:r>
            <a:r>
              <a:rPr lang="en-US" sz="2400" dirty="0"/>
              <a:t> Clothing </a:t>
            </a:r>
            <a:r>
              <a:rPr lang="en-US" sz="2400" dirty="0" err="1"/>
              <a:t>Komplito</a:t>
            </a:r>
            <a:r>
              <a:rPr lang="en-US" sz="2400" dirty="0"/>
              <a:t> </a:t>
            </a:r>
            <a:r>
              <a:rPr lang="en-US" sz="2400" dirty="0" err="1"/>
              <a:t>så</a:t>
            </a:r>
            <a:r>
              <a:rPr lang="en-US" sz="2400" dirty="0"/>
              <a:t> har vi 2 </a:t>
            </a:r>
            <a:r>
              <a:rPr lang="en-US" sz="2400" dirty="0" err="1"/>
              <a:t>hovedlogoer</a:t>
            </a:r>
            <a:r>
              <a:rPr lang="en-US" sz="2400" dirty="0"/>
              <a:t>, </a:t>
            </a:r>
            <a:r>
              <a:rPr lang="en-US" sz="2400" dirty="0" err="1"/>
              <a:t>svart</a:t>
            </a:r>
            <a:r>
              <a:rPr lang="en-US" sz="2400" dirty="0"/>
              <a:t> og </a:t>
            </a:r>
            <a:r>
              <a:rPr lang="en-US" sz="2400" dirty="0" err="1"/>
              <a:t>hvit</a:t>
            </a:r>
            <a:r>
              <a:rPr lang="en-US" sz="2400" dirty="0"/>
              <a:t> </a:t>
            </a:r>
            <a:r>
              <a:rPr lang="en-US" sz="2400" dirty="0" err="1"/>
              <a:t>samtidig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vi har </a:t>
            </a:r>
            <a:r>
              <a:rPr lang="en-US" sz="2400" dirty="0" err="1"/>
              <a:t>logoen</a:t>
            </a:r>
            <a:r>
              <a:rPr lang="en-US" sz="2400" dirty="0"/>
              <a:t> for hele </a:t>
            </a:r>
            <a:r>
              <a:rPr lang="en-US" sz="2400" dirty="0" err="1"/>
              <a:t>merkvaret</a:t>
            </a:r>
            <a:r>
              <a:rPr lang="en-US" sz="2400" dirty="0"/>
              <a:t> “Al-</a:t>
            </a:r>
            <a:r>
              <a:rPr lang="en-US" sz="2400" dirty="0" err="1"/>
              <a:t>Komplito</a:t>
            </a:r>
            <a:r>
              <a:rPr lang="en-US" sz="2400" dirty="0"/>
              <a:t>”.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853FA-4891-4333-1994-91E1EA527587}"/>
              </a:ext>
            </a:extLst>
          </p:cNvPr>
          <p:cNvSpPr txBox="1"/>
          <p:nvPr/>
        </p:nvSpPr>
        <p:spPr>
          <a:xfrm>
            <a:off x="3677250" y="2159363"/>
            <a:ext cx="68892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Når</a:t>
            </a:r>
            <a:r>
              <a:rPr lang="en-US" sz="2400" dirty="0"/>
              <a:t> det </a:t>
            </a:r>
            <a:r>
              <a:rPr lang="en-US" sz="2400" dirty="0" err="1"/>
              <a:t>gjelder</a:t>
            </a:r>
            <a:r>
              <a:rPr lang="en-US" sz="2400" dirty="0"/>
              <a:t> bruk av Logo, </a:t>
            </a:r>
            <a:r>
              <a:rPr lang="en-US" sz="2400" dirty="0" err="1"/>
              <a:t>så</a:t>
            </a:r>
            <a:r>
              <a:rPr lang="en-US" sz="2400" dirty="0"/>
              <a:t> </a:t>
            </a:r>
            <a:r>
              <a:rPr lang="en-US" sz="2400" dirty="0" err="1"/>
              <a:t>må</a:t>
            </a:r>
            <a:r>
              <a:rPr lang="en-US" sz="2400" dirty="0"/>
              <a:t> </a:t>
            </a:r>
            <a:r>
              <a:rPr lang="en-US" sz="2400" dirty="0" err="1"/>
              <a:t>Logoen</a:t>
            </a:r>
            <a:r>
              <a:rPr lang="en-US" sz="2400" dirty="0"/>
              <a:t> </a:t>
            </a:r>
            <a:r>
              <a:rPr lang="en-US" sz="2400" dirty="0" err="1"/>
              <a:t>alltid</a:t>
            </a:r>
            <a:r>
              <a:rPr lang="en-US" sz="2400" dirty="0"/>
              <a:t> </a:t>
            </a:r>
            <a:r>
              <a:rPr lang="en-US" sz="2400" dirty="0" err="1"/>
              <a:t>kunne</a:t>
            </a:r>
            <a:r>
              <a:rPr lang="en-US" sz="2400" dirty="0"/>
              <a:t> være </a:t>
            </a:r>
            <a:r>
              <a:rPr lang="en-US" sz="2400" dirty="0" err="1"/>
              <a:t>tydelig</a:t>
            </a:r>
            <a:r>
              <a:rPr lang="en-US" sz="2400" dirty="0"/>
              <a:t> og ha god </a:t>
            </a:r>
            <a:r>
              <a:rPr lang="en-US" sz="2400" dirty="0" err="1"/>
              <a:t>kontrast</a:t>
            </a:r>
            <a:r>
              <a:rPr lang="en-US" sz="2400" dirty="0"/>
              <a:t> med </a:t>
            </a:r>
            <a:r>
              <a:rPr lang="en-US" sz="2400" dirty="0" err="1"/>
              <a:t>bakgrunnen</a:t>
            </a:r>
            <a:r>
              <a:rPr lang="en-US" sz="2400" dirty="0"/>
              <a:t>. I </a:t>
            </a:r>
            <a:r>
              <a:rPr lang="en-US" sz="2400" dirty="0" err="1"/>
              <a:t>tilegg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å ha god </a:t>
            </a:r>
            <a:r>
              <a:rPr lang="en-US" sz="2400" dirty="0" err="1"/>
              <a:t>plass</a:t>
            </a:r>
            <a:r>
              <a:rPr lang="en-US" sz="2400" dirty="0"/>
              <a:t> </a:t>
            </a:r>
            <a:r>
              <a:rPr lang="en-US" sz="2400" dirty="0" err="1"/>
              <a:t>rundt</a:t>
            </a:r>
            <a:r>
              <a:rPr lang="en-US" sz="2400" dirty="0"/>
              <a:t> seg </a:t>
            </a:r>
            <a:r>
              <a:rPr lang="en-US" sz="2400" dirty="0" err="1"/>
              <a:t>som</a:t>
            </a:r>
            <a:r>
              <a:rPr lang="en-US" sz="2400" dirty="0"/>
              <a:t> er </a:t>
            </a:r>
            <a:r>
              <a:rPr lang="en-US" sz="2400" dirty="0" err="1"/>
              <a:t>definert</a:t>
            </a:r>
            <a:r>
              <a:rPr lang="en-US" sz="2400" dirty="0"/>
              <a:t> under. </a:t>
            </a:r>
          </a:p>
        </p:txBody>
      </p:sp>
    </p:spTree>
    <p:extLst>
      <p:ext uri="{BB962C8B-B14F-4D97-AF65-F5344CB8AC3E}">
        <p14:creationId xmlns:p14="http://schemas.microsoft.com/office/powerpoint/2010/main" val="277723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AvenirNextLTW01-Medium</vt:lpstr>
      <vt:lpstr>Calibri</vt:lpstr>
      <vt:lpstr>Office Theme</vt:lpstr>
      <vt:lpstr>Designprofil</vt:lpstr>
      <vt:lpstr>Farger</vt:lpstr>
      <vt:lpstr>Farger</vt:lpstr>
      <vt:lpstr>Farger</vt:lpstr>
      <vt:lpstr>Font</vt:lpstr>
      <vt:lpstr>Logoene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Designprofil</dc:title>
  <dc:creator>Youssef Habsaoui</dc:creator>
  <cp:lastModifiedBy>Youssef Habsaoui</cp:lastModifiedBy>
  <cp:revision>2</cp:revision>
  <dcterms:created xsi:type="dcterms:W3CDTF">2024-03-13T08:28:07Z</dcterms:created>
  <dcterms:modified xsi:type="dcterms:W3CDTF">2024-06-11T14:15:42Z</dcterms:modified>
</cp:coreProperties>
</file>