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A88F4-CA62-47F8-816B-8B36390F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/>
              <a:t>게임소개</a:t>
            </a:r>
            <a:br>
              <a:rPr lang="en-US" altLang="ko-KR" dirty="0"/>
            </a:br>
            <a:r>
              <a:rPr lang="en-US" altLang="ko-KR" dirty="0"/>
              <a:t>Space dream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8F750-BAD5-4FE8-9D21-9C1B9812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7FF1D9-AD1F-4980-8669-7190BA22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6320821" cy="355546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ED548A49-2918-4CBF-BFBC-06A29DFFC7D0}"/>
              </a:ext>
            </a:extLst>
          </p:cNvPr>
          <p:cNvSpPr txBox="1">
            <a:spLocks/>
          </p:cNvSpPr>
          <p:nvPr/>
        </p:nvSpPr>
        <p:spPr>
          <a:xfrm>
            <a:off x="1451579" y="2058973"/>
            <a:ext cx="9939320" cy="3907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우주 자원 경쟁을 바탕으로 한 슈팅게임</a:t>
            </a:r>
          </a:p>
        </p:txBody>
      </p:sp>
    </p:spTree>
    <p:extLst>
      <p:ext uri="{BB962C8B-B14F-4D97-AF65-F5344CB8AC3E}">
        <p14:creationId xmlns:p14="http://schemas.microsoft.com/office/powerpoint/2010/main" val="99865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2D14-3320-4786-9CC7-D57461A6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07" y="220319"/>
            <a:ext cx="9603275" cy="1049235"/>
          </a:xfrm>
        </p:spPr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5D0BC-5699-4691-86ED-E12F7262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E4585E3-4FF1-44DB-8DF5-39FE45484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331638"/>
              </p:ext>
            </p:extLst>
          </p:nvPr>
        </p:nvGraphicFramePr>
        <p:xfrm>
          <a:off x="614906" y="1013078"/>
          <a:ext cx="10776993" cy="4753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94">
                  <a:extLst>
                    <a:ext uri="{9D8B030D-6E8A-4147-A177-3AD203B41FA5}">
                      <a16:colId xmlns:a16="http://schemas.microsoft.com/office/drawing/2014/main" val="149862476"/>
                    </a:ext>
                  </a:extLst>
                </a:gridCol>
                <a:gridCol w="4680553">
                  <a:extLst>
                    <a:ext uri="{9D8B030D-6E8A-4147-A177-3AD203B41FA5}">
                      <a16:colId xmlns:a16="http://schemas.microsoft.com/office/drawing/2014/main" val="3294940924"/>
                    </a:ext>
                  </a:extLst>
                </a:gridCol>
                <a:gridCol w="3599847">
                  <a:extLst>
                    <a:ext uri="{9D8B030D-6E8A-4147-A177-3AD203B41FA5}">
                      <a16:colId xmlns:a16="http://schemas.microsoft.com/office/drawing/2014/main" val="3728142005"/>
                    </a:ext>
                  </a:extLst>
                </a:gridCol>
                <a:gridCol w="1549399">
                  <a:extLst>
                    <a:ext uri="{9D8B030D-6E8A-4147-A177-3AD203B41FA5}">
                      <a16:colId xmlns:a16="http://schemas.microsoft.com/office/drawing/2014/main" val="1219292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0659"/>
                  </a:ext>
                </a:extLst>
              </a:tr>
              <a:tr h="648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키보드에 맞춰 </a:t>
                      </a: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방향 이동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키보드로 </a:t>
                      </a: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방향 사격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전체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03454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별 객체를 생성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별이 임의의 방향으로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별은 랜덤으로 생성되고 움직이지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80%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23869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자원 근처에서 </a:t>
                      </a:r>
                      <a:r>
                        <a:rPr lang="ko-KR" altLang="en-US" sz="2000" dirty="0" err="1"/>
                        <a:t>스폰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접근 시 사격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자원 획득 시 추격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종류의 공격이 각각 다른 적과 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90%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57031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자원의 크기에 따라 적의 속도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연사 속도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소지중인 자원양에 따라 적의 수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70%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1752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함선 </a:t>
                      </a:r>
                      <a:r>
                        <a:rPr lang="ko-KR" altLang="en-US" sz="2000" dirty="0" err="1"/>
                        <a:t>배기음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피격음</a:t>
                      </a:r>
                      <a:r>
                        <a:rPr lang="ko-KR" altLang="en-US" sz="2000" dirty="0"/>
                        <a:t>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발사음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터지는 소리를 넣음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60%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5250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업그레이드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커스터마이징 가능한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몇가지 종류의 무기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커스터마이징 없음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랜덤 업그레이드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8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C2FA2-A0A1-4718-B9E3-C0C50C14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9412717-FA47-41C5-A0D2-16C8E3152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429535"/>
              </p:ext>
            </p:extLst>
          </p:nvPr>
        </p:nvGraphicFramePr>
        <p:xfrm>
          <a:off x="1450974" y="2016125"/>
          <a:ext cx="33623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163">
                  <a:extLst>
                    <a:ext uri="{9D8B030D-6E8A-4147-A177-3AD203B41FA5}">
                      <a16:colId xmlns:a16="http://schemas.microsoft.com/office/drawing/2014/main" val="4185863615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59614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0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7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0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9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2759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92F8458-CCC8-4424-A60D-CF4B129A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016125"/>
            <a:ext cx="598872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2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37BA-01F4-4FDB-856A-50979F76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잘된 점과 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56929-6F66-493A-A93B-B1EE8658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패턴을 몇 개 원하는 대로 구현 할 수 있어서 잘됐다고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보스를 대충 만든 점이 아쉽네요</a:t>
            </a:r>
            <a:endParaRPr lang="en-US" altLang="ko-KR" dirty="0"/>
          </a:p>
          <a:p>
            <a:r>
              <a:rPr lang="ko-KR" altLang="en-US" dirty="0"/>
              <a:t>폭탄을 쏘거나 적을 뚫는 무기같은 여러 무기들을 만들 예정이었지만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하나도 못 만들어 아쉽습니다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47114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224</Words>
  <Application>Microsoft Office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갤러리</vt:lpstr>
      <vt:lpstr>게임소개 Space dream</vt:lpstr>
      <vt:lpstr>개발 진척도</vt:lpstr>
      <vt:lpstr>깃 커밋 통계</vt:lpstr>
      <vt:lpstr>잘된 점과 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게임소개 Space dream</dc:title>
  <dc:creator>러기 김</dc:creator>
  <cp:lastModifiedBy>러기 김</cp:lastModifiedBy>
  <cp:revision>4</cp:revision>
  <dcterms:created xsi:type="dcterms:W3CDTF">2018-12-02T09:30:01Z</dcterms:created>
  <dcterms:modified xsi:type="dcterms:W3CDTF">2018-12-02T09:58:39Z</dcterms:modified>
</cp:coreProperties>
</file>