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9678-37F1-42F8-A922-1098C194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58F6E-5BA2-484F-8F4B-E9B7409F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적을 무찌르고 자원을 획득해 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ko-KR" altLang="en-US" sz="4400"/>
              <a:t>돈을 버는 게임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52384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5BE9-440B-4D24-B7FD-99C2ED26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개발범위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0941823-9943-4DAA-9EDC-94124D558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26104"/>
              </p:ext>
            </p:extLst>
          </p:nvPr>
        </p:nvGraphicFramePr>
        <p:xfrm>
          <a:off x="677861" y="1930400"/>
          <a:ext cx="10282239" cy="392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453">
                  <a:extLst>
                    <a:ext uri="{9D8B030D-6E8A-4147-A177-3AD203B41FA5}">
                      <a16:colId xmlns:a16="http://schemas.microsoft.com/office/drawing/2014/main" val="149862476"/>
                    </a:ext>
                  </a:extLst>
                </a:gridCol>
                <a:gridCol w="8137786">
                  <a:extLst>
                    <a:ext uri="{9D8B030D-6E8A-4147-A177-3AD203B41FA5}">
                      <a16:colId xmlns:a16="http://schemas.microsoft.com/office/drawing/2014/main" val="3294940924"/>
                    </a:ext>
                  </a:extLst>
                </a:gridCol>
              </a:tblGrid>
              <a:tr h="355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0659"/>
                  </a:ext>
                </a:extLst>
              </a:tr>
              <a:tr h="648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키보드에 맞춰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방향 이동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키보드로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방향 사격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03454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별 객체를 생성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별이 임의의 방향으로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23869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자원 근처에서 </a:t>
                      </a:r>
                      <a:r>
                        <a:rPr lang="ko-KR" altLang="en-US" sz="2000" dirty="0" err="1"/>
                        <a:t>스폰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접근 시 사격</a:t>
                      </a:r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자원 획득 시 추격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57031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자원의 크기에 따라 적의 속도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연사 속도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1752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함선 </a:t>
                      </a:r>
                      <a:r>
                        <a:rPr lang="ko-KR" altLang="en-US" sz="2000" dirty="0" err="1"/>
                        <a:t>배기음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피격음</a:t>
                      </a:r>
                      <a:r>
                        <a:rPr lang="ko-KR" altLang="en-US" sz="2000" dirty="0"/>
                        <a:t>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50"/>
                  </a:ext>
                </a:extLst>
              </a:tr>
              <a:tr h="425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업그레이드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커스터마이징 가능한 몇가지 종류의 무기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8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4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646E-AD4B-41A0-82FC-A20C6D73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개발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038888-37EA-44C0-969B-ABB6E3A51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89524"/>
              </p:ext>
            </p:extLst>
          </p:nvPr>
        </p:nvGraphicFramePr>
        <p:xfrm>
          <a:off x="677863" y="1143000"/>
          <a:ext cx="8596312" cy="560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72">
                  <a:extLst>
                    <a:ext uri="{9D8B030D-6E8A-4147-A177-3AD203B41FA5}">
                      <a16:colId xmlns:a16="http://schemas.microsoft.com/office/drawing/2014/main" val="2028752594"/>
                    </a:ext>
                  </a:extLst>
                </a:gridCol>
                <a:gridCol w="868557">
                  <a:extLst>
                    <a:ext uri="{9D8B030D-6E8A-4147-A177-3AD203B41FA5}">
                      <a16:colId xmlns:a16="http://schemas.microsoft.com/office/drawing/2014/main" val="4127112327"/>
                    </a:ext>
                  </a:extLst>
                </a:gridCol>
                <a:gridCol w="868557">
                  <a:extLst>
                    <a:ext uri="{9D8B030D-6E8A-4147-A177-3AD203B41FA5}">
                      <a16:colId xmlns:a16="http://schemas.microsoft.com/office/drawing/2014/main" val="2574124948"/>
                    </a:ext>
                  </a:extLst>
                </a:gridCol>
                <a:gridCol w="5841426">
                  <a:extLst>
                    <a:ext uri="{9D8B030D-6E8A-4147-A177-3AD203B41FA5}">
                      <a16:colId xmlns:a16="http://schemas.microsoft.com/office/drawing/2014/main" val="4178391481"/>
                    </a:ext>
                  </a:extLst>
                </a:gridCol>
              </a:tblGrid>
              <a:tr h="343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82244"/>
                  </a:ext>
                </a:extLst>
              </a:tr>
              <a:tr h="343180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09769"/>
                  </a:ext>
                </a:extLst>
              </a:tr>
              <a:tr h="343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발사체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배경을 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48070"/>
                  </a:ext>
                </a:extLst>
              </a:tr>
              <a:tr h="343180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기본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벡터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일시정지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메인 메뉴 등 기본적인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41669"/>
                  </a:ext>
                </a:extLst>
              </a:tr>
              <a:tr h="4871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메인 메뉴에서 시작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종료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06187"/>
                  </a:ext>
                </a:extLst>
              </a:tr>
              <a:tr h="568367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기본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공격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자원 등 기본적인 오브젝트의 틀을 만듦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36236"/>
                  </a:ext>
                </a:extLst>
              </a:tr>
              <a:tr h="343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발사체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무기 거의 완성</a:t>
                      </a:r>
                      <a:r>
                        <a:rPr lang="en-US" altLang="ko-KR" sz="1700" dirty="0"/>
                        <a:t> </a:t>
                      </a:r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자원 틀 </a:t>
                      </a:r>
                      <a:r>
                        <a:rPr lang="ko-KR" altLang="en-US" sz="1700" dirty="0" err="1"/>
                        <a:t>만듬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18255"/>
                  </a:ext>
                </a:extLst>
              </a:tr>
              <a:tr h="343180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이동</a:t>
                      </a:r>
                      <a:r>
                        <a:rPr lang="en-US" altLang="ko-KR" sz="1700" dirty="0"/>
                        <a:t>,</a:t>
                      </a:r>
                      <a:r>
                        <a:rPr lang="ko-KR" altLang="en-US" sz="1700" dirty="0"/>
                        <a:t> 공격</a:t>
                      </a:r>
                      <a:endParaRPr lang="en-US" altLang="ko-K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키보드 입력을 처리해 이동과 공격을 구현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2382"/>
                  </a:ext>
                </a:extLst>
              </a:tr>
              <a:tr h="343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현재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메인 캐릭터의 이동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공격 구현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73561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충돌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공격과 캐릭터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 등 간의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41504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적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자원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적과 자원의 이동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공격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파괴 등 구현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19909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실제 해보면서 부족한 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07517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공격 종류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근접 전용 공격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관통 공격 등 공격 종류 늘임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60880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밸런스 조절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피해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속도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연사속도 등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05902"/>
                  </a:ext>
                </a:extLst>
              </a:tr>
              <a:tr h="3431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/>
                        <a:t>10</a:t>
                      </a:r>
                      <a:endParaRPr lang="ko-KR" altLang="en-US" sz="1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마무리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마지막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8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A381E-1A14-4750-9F3F-109386B9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FC86BB-7C8B-433B-B0B3-284650AE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61"/>
          <a:stretch/>
        </p:blipFill>
        <p:spPr>
          <a:xfrm>
            <a:off x="677334" y="1449978"/>
            <a:ext cx="9041432" cy="4953068"/>
          </a:xfrm>
        </p:spPr>
      </p:pic>
    </p:spTree>
    <p:extLst>
      <p:ext uri="{BB962C8B-B14F-4D97-AF65-F5344CB8AC3E}">
        <p14:creationId xmlns:p14="http://schemas.microsoft.com/office/powerpoint/2010/main" val="60205366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215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게임 컨셉</vt:lpstr>
      <vt:lpstr>개발범위</vt:lpstr>
      <vt:lpstr>개발 계획</vt:lpstr>
      <vt:lpstr>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러기 김</dc:creator>
  <cp:lastModifiedBy>러기 김</cp:lastModifiedBy>
  <cp:revision>4</cp:revision>
  <dcterms:created xsi:type="dcterms:W3CDTF">2018-11-05T08:39:46Z</dcterms:created>
  <dcterms:modified xsi:type="dcterms:W3CDTF">2018-11-05T09:24:05Z</dcterms:modified>
</cp:coreProperties>
</file>