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14325" y="201295"/>
            <a:ext cx="1026160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감독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리뷰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155825" y="3424555"/>
            <a:ext cx="1633220" cy="6216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6"/>
          <p:cNvSpPr>
            <a:spLocks/>
          </p:cNvSpPr>
          <p:nvPr/>
        </p:nvSpPr>
        <p:spPr>
          <a:xfrm rot="0">
            <a:off x="381635" y="5260975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영화이름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11"/>
          <p:cNvSpPr>
            <a:spLocks/>
          </p:cNvSpPr>
          <p:nvPr/>
        </p:nvSpPr>
        <p:spPr>
          <a:xfrm rot="0">
            <a:off x="2280285" y="5260975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영화줄거리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12"/>
          <p:cNvSpPr>
            <a:spLocks/>
          </p:cNvSpPr>
          <p:nvPr/>
        </p:nvSpPr>
        <p:spPr>
          <a:xfrm rot="0">
            <a:off x="4373880" y="5260975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플레이 시간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13"/>
          <p:cNvCxnSpPr/>
          <p:nvPr/>
        </p:nvCxnSpPr>
        <p:spPr>
          <a:xfrm rot="0" flipH="1">
            <a:off x="1242060" y="4045585"/>
            <a:ext cx="1731010" cy="1216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5"/>
          <p:cNvCxnSpPr/>
          <p:nvPr/>
        </p:nvCxnSpPr>
        <p:spPr>
          <a:xfrm rot="0">
            <a:off x="2972435" y="4045585"/>
            <a:ext cx="2262505" cy="1216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6"/>
          <p:cNvCxnSpPr/>
          <p:nvPr/>
        </p:nvCxnSpPr>
        <p:spPr>
          <a:xfrm rot="0">
            <a:off x="2972435" y="4045585"/>
            <a:ext cx="168910" cy="1216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7"/>
          <p:cNvSpPr>
            <a:spLocks/>
          </p:cNvSpPr>
          <p:nvPr/>
        </p:nvSpPr>
        <p:spPr>
          <a:xfrm rot="0">
            <a:off x="8765540" y="3424555"/>
            <a:ext cx="1633220" cy="6216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감독</a:t>
            </a:r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21"/>
          <p:cNvGrpSpPr/>
          <p:nvPr/>
        </p:nvGrpSpPr>
        <p:grpSpPr>
          <a:xfrm rot="0" flipV="1">
            <a:off x="8152765" y="5127625"/>
            <a:ext cx="2919095" cy="320675"/>
            <a:chOff x="8152765" y="5127625"/>
            <a:chExt cx="2919095" cy="320675"/>
          </a:xfrm>
        </p:grpSpPr>
        <p:sp>
          <p:nvSpPr>
            <p:cNvPr id="12" name="도형 18"/>
            <p:cNvSpPr>
              <a:spLocks/>
            </p:cNvSpPr>
            <p:nvPr/>
          </p:nvSpPr>
          <p:spPr>
            <a:xfrm rot="21600000" flipV="1">
              <a:off x="8152765" y="5127625"/>
              <a:ext cx="899795" cy="320675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6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9"/>
            <p:cNvSpPr>
              <a:spLocks/>
            </p:cNvSpPr>
            <p:nvPr/>
          </p:nvSpPr>
          <p:spPr>
            <a:xfrm rot="21600000" flipV="1">
              <a:off x="9164320" y="5127625"/>
              <a:ext cx="899795" cy="320675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6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20"/>
            <p:cNvSpPr>
              <a:spLocks/>
            </p:cNvSpPr>
            <p:nvPr/>
          </p:nvSpPr>
          <p:spPr>
            <a:xfrm rot="21600000" flipV="1">
              <a:off x="10171430" y="5127625"/>
              <a:ext cx="899795" cy="320675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6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6" name="도형 22"/>
          <p:cNvCxnSpPr/>
          <p:nvPr/>
        </p:nvCxnSpPr>
        <p:spPr>
          <a:xfrm rot="0" flipH="1">
            <a:off x="8552815" y="4072255"/>
            <a:ext cx="914400" cy="10915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23"/>
          <p:cNvCxnSpPr/>
          <p:nvPr/>
        </p:nvCxnSpPr>
        <p:spPr>
          <a:xfrm rot="0">
            <a:off x="9457690" y="4081145"/>
            <a:ext cx="156845" cy="10471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24"/>
          <p:cNvCxnSpPr/>
          <p:nvPr/>
        </p:nvCxnSpPr>
        <p:spPr>
          <a:xfrm rot="0">
            <a:off x="9466580" y="4090035"/>
            <a:ext cx="1155065" cy="10382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25"/>
          <p:cNvSpPr>
            <a:spLocks/>
          </p:cNvSpPr>
          <p:nvPr/>
        </p:nvSpPr>
        <p:spPr>
          <a:xfrm rot="0">
            <a:off x="5376545" y="3291205"/>
            <a:ext cx="1819275" cy="896620"/>
          </a:xfrm>
          <a:prstGeom prst="flowChartDecision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29"/>
          <p:cNvCxnSpPr/>
          <p:nvPr/>
        </p:nvCxnSpPr>
        <p:spPr>
          <a:xfrm rot="0">
            <a:off x="3788410" y="3735070"/>
            <a:ext cx="1588770" cy="50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0"/>
          <p:cNvCxnSpPr/>
          <p:nvPr/>
        </p:nvCxnSpPr>
        <p:spPr>
          <a:xfrm rot="0" flipH="1">
            <a:off x="7195185" y="3735070"/>
            <a:ext cx="1570990" cy="50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31"/>
          <p:cNvSpPr txBox="1">
            <a:spLocks/>
          </p:cNvSpPr>
          <p:nvPr/>
        </p:nvSpPr>
        <p:spPr>
          <a:xfrm rot="0">
            <a:off x="8180070" y="324739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32"/>
          <p:cNvSpPr txBox="1">
            <a:spLocks/>
          </p:cNvSpPr>
          <p:nvPr/>
        </p:nvSpPr>
        <p:spPr>
          <a:xfrm rot="0">
            <a:off x="3912870" y="3247390"/>
            <a:ext cx="35433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35"/>
          <p:cNvSpPr txBox="1">
            <a:spLocks/>
          </p:cNvSpPr>
          <p:nvPr/>
        </p:nvSpPr>
        <p:spPr>
          <a:xfrm rot="0">
            <a:off x="8180070" y="3823970"/>
            <a:ext cx="5905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36"/>
          <p:cNvSpPr txBox="1">
            <a:spLocks/>
          </p:cNvSpPr>
          <p:nvPr/>
        </p:nvSpPr>
        <p:spPr>
          <a:xfrm rot="0">
            <a:off x="3912870" y="3823970"/>
            <a:ext cx="6191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37"/>
          <p:cNvSpPr>
            <a:spLocks/>
          </p:cNvSpPr>
          <p:nvPr/>
        </p:nvSpPr>
        <p:spPr>
          <a:xfrm rot="0">
            <a:off x="2155825" y="807720"/>
            <a:ext cx="1633220" cy="6216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8"/>
          <p:cNvSpPr>
            <a:spLocks/>
          </p:cNvSpPr>
          <p:nvPr/>
        </p:nvSpPr>
        <p:spPr>
          <a:xfrm rot="0">
            <a:off x="2068195" y="1899285"/>
            <a:ext cx="1819275" cy="896620"/>
          </a:xfrm>
          <a:prstGeom prst="flowChartDecision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39"/>
          <p:cNvCxnSpPr>
            <a:stCxn id="26" idx="2"/>
            <a:endCxn id="27" idx="0"/>
          </p:cNvCxnSpPr>
          <p:nvPr/>
        </p:nvCxnSpPr>
        <p:spPr>
          <a:xfrm rot="0">
            <a:off x="2972435" y="1428750"/>
            <a:ext cx="5715" cy="4711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40"/>
          <p:cNvCxnSpPr>
            <a:stCxn id="27" idx="2"/>
            <a:endCxn id="3" idx="0"/>
          </p:cNvCxnSpPr>
          <p:nvPr/>
        </p:nvCxnSpPr>
        <p:spPr>
          <a:xfrm rot="0" flipH="1">
            <a:off x="2972435" y="2795270"/>
            <a:ext cx="5715" cy="6299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1"/>
          <p:cNvSpPr>
            <a:spLocks/>
          </p:cNvSpPr>
          <p:nvPr/>
        </p:nvSpPr>
        <p:spPr>
          <a:xfrm rot="0">
            <a:off x="1268730" y="4445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42"/>
          <p:cNvSpPr>
            <a:spLocks/>
          </p:cNvSpPr>
          <p:nvPr/>
        </p:nvSpPr>
        <p:spPr>
          <a:xfrm rot="0">
            <a:off x="2847975" y="4445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43"/>
          <p:cNvSpPr>
            <a:spLocks/>
          </p:cNvSpPr>
          <p:nvPr/>
        </p:nvSpPr>
        <p:spPr>
          <a:xfrm rot="0">
            <a:off x="4471670" y="4445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국적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4"/>
          <p:cNvCxnSpPr/>
          <p:nvPr/>
        </p:nvCxnSpPr>
        <p:spPr>
          <a:xfrm rot="0">
            <a:off x="2235835" y="558800"/>
            <a:ext cx="790575" cy="2667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45"/>
          <p:cNvCxnSpPr>
            <a:stCxn id="31" idx="4"/>
            <a:endCxn id="26" idx="0"/>
          </p:cNvCxnSpPr>
          <p:nvPr/>
        </p:nvCxnSpPr>
        <p:spPr>
          <a:xfrm rot="0" flipH="1">
            <a:off x="2972435" y="550545"/>
            <a:ext cx="586105" cy="2578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46"/>
          <p:cNvCxnSpPr>
            <a:stCxn id="32" idx="4"/>
            <a:endCxn id="26" idx="0"/>
          </p:cNvCxnSpPr>
          <p:nvPr/>
        </p:nvCxnSpPr>
        <p:spPr>
          <a:xfrm rot="0" flipH="1">
            <a:off x="2972435" y="550545"/>
            <a:ext cx="2209800" cy="2578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47"/>
          <p:cNvSpPr txBox="1">
            <a:spLocks/>
          </p:cNvSpPr>
          <p:nvPr/>
        </p:nvSpPr>
        <p:spPr>
          <a:xfrm rot="0">
            <a:off x="3185160" y="1525905"/>
            <a:ext cx="3543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8"/>
          <p:cNvSpPr txBox="1">
            <a:spLocks/>
          </p:cNvSpPr>
          <p:nvPr/>
        </p:nvSpPr>
        <p:spPr>
          <a:xfrm rot="0">
            <a:off x="3185160" y="2910205"/>
            <a:ext cx="3111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49"/>
          <p:cNvSpPr txBox="1">
            <a:spLocks/>
          </p:cNvSpPr>
          <p:nvPr/>
        </p:nvSpPr>
        <p:spPr>
          <a:xfrm rot="0">
            <a:off x="2138045" y="1543685"/>
            <a:ext cx="7905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0"/>
          <p:cNvSpPr txBox="1">
            <a:spLocks/>
          </p:cNvSpPr>
          <p:nvPr/>
        </p:nvSpPr>
        <p:spPr>
          <a:xfrm rot="0">
            <a:off x="2138045" y="2971800"/>
            <a:ext cx="7905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52"/>
          <p:cNvSpPr>
            <a:spLocks/>
          </p:cNvSpPr>
          <p:nvPr/>
        </p:nvSpPr>
        <p:spPr>
          <a:xfrm rot="0">
            <a:off x="9537065" y="807720"/>
            <a:ext cx="1633220" cy="6216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53"/>
          <p:cNvSpPr>
            <a:spLocks/>
          </p:cNvSpPr>
          <p:nvPr/>
        </p:nvSpPr>
        <p:spPr>
          <a:xfrm rot="0">
            <a:off x="5892165" y="1615440"/>
            <a:ext cx="1819275" cy="896620"/>
          </a:xfrm>
          <a:prstGeom prst="flowChartDecision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/>
          </a:p>
        </p:txBody>
      </p:sp>
      <p:cxnSp>
        <p:nvCxnSpPr>
          <p:cNvPr id="43" name="도형 54"/>
          <p:cNvCxnSpPr>
            <a:stCxn id="41" idx="1"/>
            <a:endCxn id="42" idx="3"/>
          </p:cNvCxnSpPr>
          <p:nvPr/>
        </p:nvCxnSpPr>
        <p:spPr>
          <a:xfrm rot="0" flipH="1">
            <a:off x="7710805" y="1118235"/>
            <a:ext cx="1826895" cy="9461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55"/>
          <p:cNvCxnSpPr/>
          <p:nvPr/>
        </p:nvCxnSpPr>
        <p:spPr>
          <a:xfrm rot="0" flipH="1">
            <a:off x="3806190" y="2111375"/>
            <a:ext cx="2112645" cy="12960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56"/>
          <p:cNvSpPr>
            <a:spLocks/>
          </p:cNvSpPr>
          <p:nvPr/>
        </p:nvSpPr>
        <p:spPr>
          <a:xfrm rot="0">
            <a:off x="9386570" y="196088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아이디</a:t>
            </a:r>
            <a:endParaRPr lang="ko-KR" altLang="en-US" sz="12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7"/>
          <p:cNvSpPr>
            <a:spLocks/>
          </p:cNvSpPr>
          <p:nvPr/>
        </p:nvSpPr>
        <p:spPr>
          <a:xfrm rot="0">
            <a:off x="10903585" y="196088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이름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58"/>
          <p:cNvCxnSpPr>
            <a:stCxn id="45" idx="0"/>
            <a:endCxn id="41" idx="2"/>
          </p:cNvCxnSpPr>
          <p:nvPr/>
        </p:nvCxnSpPr>
        <p:spPr>
          <a:xfrm rot="0" flipV="1">
            <a:off x="10096500" y="1428750"/>
            <a:ext cx="257810" cy="5327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59"/>
          <p:cNvCxnSpPr>
            <a:stCxn id="46" idx="0"/>
            <a:endCxn id="41" idx="2"/>
          </p:cNvCxnSpPr>
          <p:nvPr/>
        </p:nvCxnSpPr>
        <p:spPr>
          <a:xfrm rot="0" flipH="1" flipV="1">
            <a:off x="10353675" y="1428750"/>
            <a:ext cx="1260475" cy="5327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60"/>
          <p:cNvSpPr txBox="1">
            <a:spLocks/>
          </p:cNvSpPr>
          <p:nvPr/>
        </p:nvSpPr>
        <p:spPr>
          <a:xfrm rot="0">
            <a:off x="4196715" y="2679065"/>
            <a:ext cx="3543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61"/>
          <p:cNvSpPr txBox="1">
            <a:spLocks/>
          </p:cNvSpPr>
          <p:nvPr/>
        </p:nvSpPr>
        <p:spPr>
          <a:xfrm rot="0">
            <a:off x="8801100" y="1002665"/>
            <a:ext cx="3892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62"/>
          <p:cNvSpPr txBox="1">
            <a:spLocks/>
          </p:cNvSpPr>
          <p:nvPr/>
        </p:nvSpPr>
        <p:spPr>
          <a:xfrm rot="0">
            <a:off x="9014460" y="1455420"/>
            <a:ext cx="5905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63"/>
          <p:cNvSpPr txBox="1">
            <a:spLocks/>
          </p:cNvSpPr>
          <p:nvPr/>
        </p:nvSpPr>
        <p:spPr>
          <a:xfrm rot="0">
            <a:off x="4374515" y="2945765"/>
            <a:ext cx="5905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64"/>
          <p:cNvGrpSpPr/>
          <p:nvPr/>
        </p:nvGrpSpPr>
        <p:grpSpPr>
          <a:xfrm rot="0">
            <a:off x="313690" y="43180"/>
            <a:ext cx="6372860" cy="3033395"/>
            <a:chOff x="313690" y="43180"/>
            <a:chExt cx="6372860" cy="3033395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 rot="0">
              <a:off x="313690" y="126365"/>
              <a:ext cx="544830" cy="615315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sz="1000">
                  <a:latin typeface="맑은 고딕" charset="0"/>
                  <a:ea typeface="맑은 고딕" charset="0"/>
                </a:rPr>
                <a:t>영화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000">
                  <a:latin typeface="맑은 고딕" charset="0"/>
                  <a:ea typeface="맑은 고딕" charset="0"/>
                </a:rPr>
                <a:t>감독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000">
                  <a:latin typeface="맑은 고딕" charset="0"/>
                  <a:ea typeface="맑은 고딕" charset="0"/>
                </a:rPr>
                <a:t>배우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000">
                  <a:latin typeface="맑은 고딕" charset="0"/>
                  <a:ea typeface="맑은 고딕" charset="0"/>
                </a:rPr>
                <a:t>리뷰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Rect 0"/>
            <p:cNvSpPr>
              <a:spLocks/>
            </p:cNvSpPr>
            <p:nvPr/>
          </p:nvSpPr>
          <p:spPr>
            <a:xfrm rot="0">
              <a:off x="1290320" y="1834515"/>
              <a:ext cx="867410" cy="330200"/>
            </a:xfrm>
            <a:prstGeom prst="rect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</a:t>
              </a:r>
              <a:endParaRPr lang="ko-KR" altLang="en-US" sz="10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 rot="0">
              <a:off x="349250" y="2807335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영화이름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1356995" y="2807335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영화줄거리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Rect 0"/>
            <p:cNvSpPr>
              <a:spLocks/>
            </p:cNvSpPr>
            <p:nvPr/>
          </p:nvSpPr>
          <p:spPr>
            <a:xfrm rot="0">
              <a:off x="2467610" y="2807335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플레이 시간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Rect 0"/>
            <p:cNvCxnSpPr/>
            <p:nvPr/>
          </p:nvCxnSpPr>
          <p:spPr>
            <a:xfrm rot="0" flipH="1">
              <a:off x="805815" y="2163445"/>
              <a:ext cx="918210" cy="6451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t 0"/>
            <p:cNvCxnSpPr/>
            <p:nvPr/>
          </p:nvCxnSpPr>
          <p:spPr>
            <a:xfrm rot="0">
              <a:off x="1724025" y="2163445"/>
              <a:ext cx="1201420" cy="6451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t 0"/>
            <p:cNvCxnSpPr/>
            <p:nvPr/>
          </p:nvCxnSpPr>
          <p:spPr>
            <a:xfrm rot="0">
              <a:off x="1724025" y="2163445"/>
              <a:ext cx="90170" cy="6451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 0"/>
            <p:cNvSpPr>
              <a:spLocks/>
            </p:cNvSpPr>
            <p:nvPr/>
          </p:nvSpPr>
          <p:spPr>
            <a:xfrm rot="0">
              <a:off x="4797425" y="1834515"/>
              <a:ext cx="867410" cy="330200"/>
            </a:xfrm>
            <a:prstGeom prst="rect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감독</a:t>
              </a:r>
              <a:endParaRPr lang="ko-KR" altLang="en-US" sz="10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5" name="Group 5"/>
            <p:cNvGrpSpPr/>
            <p:nvPr/>
          </p:nvGrpSpPr>
          <p:grpSpPr>
            <a:xfrm rot="0" flipV="1">
              <a:off x="4472940" y="2736850"/>
              <a:ext cx="1549400" cy="170180"/>
              <a:chOff x="4472940" y="2736850"/>
              <a:chExt cx="1549400" cy="170180"/>
            </a:xfrm>
          </p:grpSpPr>
          <p:sp>
            <p:nvSpPr>
              <p:cNvPr id="12" name="Rect 0"/>
              <p:cNvSpPr>
                <a:spLocks/>
              </p:cNvSpPr>
              <p:nvPr/>
            </p:nvSpPr>
            <p:spPr>
              <a:xfrm rot="0">
                <a:off x="4472305" y="2736215"/>
                <a:ext cx="477520" cy="170180"/>
              </a:xfrm>
              <a:prstGeom prst="ellipse"/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 rot="0">
                <a:off x="5009515" y="2736215"/>
                <a:ext cx="477520" cy="170180"/>
              </a:xfrm>
              <a:prstGeom prst="ellipse"/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국적</a:t>
                </a:r>
                <a:endPara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5543550" y="2736215"/>
                <a:ext cx="477520" cy="170180"/>
              </a:xfrm>
              <a:prstGeom prst="ellipse"/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나이</a:t>
                </a:r>
                <a:endPara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cxnSp>
          <p:nvCxnSpPr>
            <p:cNvPr id="16" name="Rect 0"/>
            <p:cNvCxnSpPr/>
            <p:nvPr/>
          </p:nvCxnSpPr>
          <p:spPr>
            <a:xfrm rot="0" flipH="1">
              <a:off x="4685030" y="2177415"/>
              <a:ext cx="485140" cy="5791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t 0"/>
            <p:cNvCxnSpPr/>
            <p:nvPr/>
          </p:nvCxnSpPr>
          <p:spPr>
            <a:xfrm rot="0">
              <a:off x="5165090" y="2182495"/>
              <a:ext cx="83820" cy="5549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t 0"/>
            <p:cNvCxnSpPr/>
            <p:nvPr/>
          </p:nvCxnSpPr>
          <p:spPr>
            <a:xfrm rot="0">
              <a:off x="5170170" y="2187575"/>
              <a:ext cx="613410" cy="5499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 0"/>
            <p:cNvSpPr>
              <a:spLocks/>
            </p:cNvSpPr>
            <p:nvPr/>
          </p:nvSpPr>
          <p:spPr>
            <a:xfrm rot="0">
              <a:off x="2999740" y="1764030"/>
              <a:ext cx="965200" cy="474980"/>
            </a:xfrm>
            <a:prstGeom prst="flowChartDecision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연출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2157095" y="1999615"/>
              <a:ext cx="843280" cy="2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t 0"/>
            <p:cNvCxnSpPr/>
            <p:nvPr/>
          </p:nvCxnSpPr>
          <p:spPr>
            <a:xfrm rot="0" flipH="1">
              <a:off x="3964305" y="1999615"/>
              <a:ext cx="834390" cy="2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 txBox="1">
              <a:spLocks/>
            </p:cNvSpPr>
            <p:nvPr/>
          </p:nvSpPr>
          <p:spPr>
            <a:xfrm rot="0">
              <a:off x="4487545" y="1740535"/>
              <a:ext cx="16256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000">
                  <a:latin typeface="맑은 고딕" charset="0"/>
                  <a:ea typeface="맑은 고딕" charset="0"/>
                </a:rPr>
                <a:t>1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 txBox="1">
              <a:spLocks/>
            </p:cNvSpPr>
            <p:nvPr/>
          </p:nvSpPr>
          <p:spPr>
            <a:xfrm rot="0">
              <a:off x="2223135" y="1740535"/>
              <a:ext cx="18796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N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 txBox="1">
              <a:spLocks/>
            </p:cNvSpPr>
            <p:nvPr/>
          </p:nvSpPr>
          <p:spPr>
            <a:xfrm rot="0">
              <a:off x="4486910" y="2045970"/>
              <a:ext cx="31369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 txBox="1">
              <a:spLocks/>
            </p:cNvSpPr>
            <p:nvPr/>
          </p:nvSpPr>
          <p:spPr>
            <a:xfrm rot="0">
              <a:off x="2223135" y="2045970"/>
              <a:ext cx="32893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000">
                  <a:latin typeface="맑은 고딕" charset="0"/>
                  <a:ea typeface="맑은 고딕" charset="0"/>
                </a:rPr>
                <a:t>(1,1)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1290320" y="447675"/>
              <a:ext cx="867410" cy="330200"/>
            </a:xfrm>
            <a:prstGeom prst="rect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배우</a:t>
              </a:r>
              <a:endParaRPr lang="ko-KR" altLang="en-US" sz="10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244600" y="1026795"/>
              <a:ext cx="965200" cy="474980"/>
            </a:xfrm>
            <a:prstGeom prst="flowChartDecision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출연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Rect 0"/>
            <p:cNvCxnSpPr>
              <a:stCxn id="26" idx="2"/>
              <a:endCxn id="27" idx="0"/>
            </p:cNvCxnSpPr>
            <p:nvPr/>
          </p:nvCxnSpPr>
          <p:spPr>
            <a:xfrm rot="0">
              <a:off x="1724025" y="777240"/>
              <a:ext cx="3810" cy="2501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t 0"/>
            <p:cNvCxnSpPr>
              <a:stCxn id="27" idx="2"/>
              <a:endCxn id="3" idx="0"/>
            </p:cNvCxnSpPr>
            <p:nvPr/>
          </p:nvCxnSpPr>
          <p:spPr>
            <a:xfrm rot="0" flipH="1">
              <a:off x="1724025" y="1501140"/>
              <a:ext cx="3810" cy="3340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 0"/>
            <p:cNvSpPr>
              <a:spLocks/>
            </p:cNvSpPr>
            <p:nvPr/>
          </p:nvSpPr>
          <p:spPr>
            <a:xfrm rot="0">
              <a:off x="819785" y="43180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 rot="0">
              <a:off x="1657985" y="43180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/>
            <p:cNvSpPr>
              <a:spLocks/>
            </p:cNvSpPr>
            <p:nvPr/>
          </p:nvSpPr>
          <p:spPr>
            <a:xfrm rot="0">
              <a:off x="2519680" y="43180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3" name="Rect 0"/>
            <p:cNvCxnSpPr/>
            <p:nvPr/>
          </p:nvCxnSpPr>
          <p:spPr>
            <a:xfrm rot="0">
              <a:off x="1332865" y="315595"/>
              <a:ext cx="420370" cy="1422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t 0"/>
            <p:cNvCxnSpPr>
              <a:stCxn id="31" idx="4"/>
              <a:endCxn id="26" idx="0"/>
            </p:cNvCxnSpPr>
            <p:nvPr/>
          </p:nvCxnSpPr>
          <p:spPr>
            <a:xfrm rot="0" flipH="1">
              <a:off x="1724025" y="311785"/>
              <a:ext cx="311150" cy="1371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ct 0"/>
            <p:cNvCxnSpPr>
              <a:stCxn id="32" idx="4"/>
              <a:endCxn id="26" idx="0"/>
            </p:cNvCxnSpPr>
            <p:nvPr/>
          </p:nvCxnSpPr>
          <p:spPr>
            <a:xfrm rot="0" flipH="1">
              <a:off x="1723390" y="311785"/>
              <a:ext cx="1173480" cy="1371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 0"/>
            <p:cNvSpPr txBox="1">
              <a:spLocks/>
            </p:cNvSpPr>
            <p:nvPr/>
          </p:nvSpPr>
          <p:spPr>
            <a:xfrm rot="0">
              <a:off x="1837055" y="828675"/>
              <a:ext cx="18796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N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 txBox="1">
              <a:spLocks/>
            </p:cNvSpPr>
            <p:nvPr/>
          </p:nvSpPr>
          <p:spPr>
            <a:xfrm rot="0">
              <a:off x="1837055" y="1562100"/>
              <a:ext cx="16510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M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 txBox="1">
              <a:spLocks/>
            </p:cNvSpPr>
            <p:nvPr/>
          </p:nvSpPr>
          <p:spPr>
            <a:xfrm rot="0">
              <a:off x="1280795" y="838200"/>
              <a:ext cx="42037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 txBox="1">
              <a:spLocks/>
            </p:cNvSpPr>
            <p:nvPr/>
          </p:nvSpPr>
          <p:spPr>
            <a:xfrm rot="0">
              <a:off x="1280795" y="1594485"/>
              <a:ext cx="42037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Rect 0"/>
            <p:cNvSpPr>
              <a:spLocks/>
            </p:cNvSpPr>
            <p:nvPr/>
          </p:nvSpPr>
          <p:spPr>
            <a:xfrm rot="0">
              <a:off x="5207000" y="447675"/>
              <a:ext cx="867410" cy="330200"/>
            </a:xfrm>
            <a:prstGeom prst="rect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  <a:endParaRPr lang="ko-KR" altLang="en-US" sz="10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273425" y="876300"/>
              <a:ext cx="965200" cy="474980"/>
            </a:xfrm>
            <a:prstGeom prst="flowChartDecision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평가하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endParaRPr lang="ko-KR" altLang="en-US" sz="1000"/>
            </a:p>
          </p:txBody>
        </p:sp>
        <p:cxnSp>
          <p:nvCxnSpPr>
            <p:cNvPr id="43" name="Rect 0"/>
            <p:cNvCxnSpPr>
              <a:stCxn id="41" idx="1"/>
              <a:endCxn id="42" idx="3"/>
            </p:cNvCxnSpPr>
            <p:nvPr/>
          </p:nvCxnSpPr>
          <p:spPr>
            <a:xfrm rot="0" flipH="1">
              <a:off x="4237990" y="612775"/>
              <a:ext cx="970280" cy="50165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ct 0"/>
            <p:cNvCxnSpPr/>
            <p:nvPr/>
          </p:nvCxnSpPr>
          <p:spPr>
            <a:xfrm rot="0" flipH="1">
              <a:off x="2166620" y="1139190"/>
              <a:ext cx="1121410" cy="6870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 0"/>
            <p:cNvSpPr>
              <a:spLocks/>
            </p:cNvSpPr>
            <p:nvPr/>
          </p:nvSpPr>
          <p:spPr>
            <a:xfrm rot="0">
              <a:off x="5127625" y="1058545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 u="sng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아이디</a:t>
              </a:r>
              <a:endParaRPr lang="ko-KR" altLang="en-US" sz="1000" u="sng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5932170" y="1058545"/>
              <a:ext cx="754380" cy="269240"/>
            </a:xfrm>
            <a:prstGeom prst="ellipse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이름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7" name="Rect 0"/>
            <p:cNvCxnSpPr>
              <a:stCxn id="45" idx="0"/>
              <a:endCxn id="41" idx="2"/>
            </p:cNvCxnSpPr>
            <p:nvPr/>
          </p:nvCxnSpPr>
          <p:spPr>
            <a:xfrm rot="0" flipV="1">
              <a:off x="5504180" y="777240"/>
              <a:ext cx="137160" cy="2832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ct 0"/>
            <p:cNvCxnSpPr>
              <a:stCxn id="46" idx="0"/>
              <a:endCxn id="41" idx="2"/>
            </p:cNvCxnSpPr>
            <p:nvPr/>
          </p:nvCxnSpPr>
          <p:spPr>
            <a:xfrm rot="0" flipH="1" flipV="1">
              <a:off x="5640705" y="777240"/>
              <a:ext cx="669290" cy="2832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 0"/>
            <p:cNvSpPr txBox="1">
              <a:spLocks/>
            </p:cNvSpPr>
            <p:nvPr/>
          </p:nvSpPr>
          <p:spPr>
            <a:xfrm rot="0">
              <a:off x="2373630" y="1439545"/>
              <a:ext cx="18796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N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 txBox="1">
              <a:spLocks/>
            </p:cNvSpPr>
            <p:nvPr/>
          </p:nvSpPr>
          <p:spPr>
            <a:xfrm rot="0">
              <a:off x="4817110" y="551180"/>
              <a:ext cx="20701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000">
                  <a:latin typeface="맑은 고딕" charset="0"/>
                  <a:ea typeface="맑은 고딕" charset="0"/>
                </a:rPr>
                <a:t>M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Rect 0"/>
            <p:cNvSpPr txBox="1">
              <a:spLocks/>
            </p:cNvSpPr>
            <p:nvPr/>
          </p:nvSpPr>
          <p:spPr>
            <a:xfrm rot="0">
              <a:off x="4930140" y="791210"/>
              <a:ext cx="31369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000"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Rect 0"/>
            <p:cNvSpPr txBox="1">
              <a:spLocks/>
            </p:cNvSpPr>
            <p:nvPr/>
          </p:nvSpPr>
          <p:spPr>
            <a:xfrm rot="0">
              <a:off x="2467610" y="1581150"/>
              <a:ext cx="313690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000"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4" name="텍스트 상자 65"/>
          <p:cNvSpPr txBox="1">
            <a:spLocks/>
          </p:cNvSpPr>
          <p:nvPr/>
        </p:nvSpPr>
        <p:spPr>
          <a:xfrm rot="0">
            <a:off x="762000" y="3886200"/>
            <a:ext cx="11106785" cy="2493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영화 ( </a:t>
            </a:r>
            <a:r>
              <a:rPr lang="ko-KR" sz="2600" u="sng">
                <a:latin typeface="맑은 고딕" charset="0"/>
                <a:ea typeface="맑은 고딕" charset="0"/>
              </a:rPr>
              <a:t>영화코드</a:t>
            </a:r>
            <a:r>
              <a:rPr lang="ko-KR" sz="2600">
                <a:latin typeface="맑은 고딕" charset="0"/>
                <a:ea typeface="맑은 고딕" charset="0"/>
              </a:rPr>
              <a:t>, 영화이름, 줄거리, 런타임, </a:t>
            </a:r>
            <a:r>
              <a:rPr lang="ko-KR" sz="2600" b="1">
                <a:latin typeface="맑은 고딕" charset="0"/>
                <a:ea typeface="맑은 고딕" charset="0"/>
              </a:rPr>
              <a:t>FK(감독코드)</a:t>
            </a:r>
            <a:r>
              <a:rPr lang="ko-KR" sz="2600">
                <a:latin typeface="맑은 고딕" charset="0"/>
                <a:ea typeface="맑은 고딕" charset="0"/>
              </a:rPr>
              <a:t> )</a:t>
            </a:r>
            <a:endParaRPr lang="ko-KR" altLang="en-US" sz="2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감독 ( </a:t>
            </a:r>
            <a:r>
              <a:rPr lang="ko-KR" sz="2600" u="sng">
                <a:latin typeface="맑은 고딕" charset="0"/>
                <a:ea typeface="맑은 고딕" charset="0"/>
              </a:rPr>
              <a:t>감독코드</a:t>
            </a:r>
            <a:r>
              <a:rPr lang="ko-KR" sz="2600">
                <a:latin typeface="맑은 고딕" charset="0"/>
                <a:ea typeface="맑은 고딕" charset="0"/>
              </a:rPr>
              <a:t>, 이름, 국적, 나이, 성별 )</a:t>
            </a:r>
            <a:endParaRPr lang="ko-KR" altLang="en-US" sz="2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케스팅( </a:t>
            </a:r>
            <a:r>
              <a:rPr lang="ko-KR" sz="2600" u="sng">
                <a:latin typeface="맑은 고딕" charset="0"/>
                <a:ea typeface="맑은 고딕" charset="0"/>
              </a:rPr>
              <a:t>케스팅코드</a:t>
            </a:r>
            <a:r>
              <a:rPr lang="ko-KR" sz="2600">
                <a:latin typeface="맑은 고딕" charset="0"/>
                <a:ea typeface="맑은 고딕" charset="0"/>
              </a:rPr>
              <a:t>, </a:t>
            </a:r>
            <a:r>
              <a:rPr lang="ko-KR" sz="2600" b="1">
                <a:latin typeface="맑은 고딕" charset="0"/>
                <a:ea typeface="맑은 고딕" charset="0"/>
              </a:rPr>
              <a:t>FK(영화코드), FK(배우코드)</a:t>
            </a:r>
            <a:r>
              <a:rPr lang="ko-KR" sz="2600">
                <a:latin typeface="맑은 고딕" charset="0"/>
                <a:ea typeface="맑은 고딕" charset="0"/>
              </a:rPr>
              <a:t>, 출연료, 역할 )</a:t>
            </a:r>
            <a:endParaRPr lang="ko-KR" altLang="en-US" sz="2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배우 ( </a:t>
            </a:r>
            <a:r>
              <a:rPr lang="ko-KR" sz="2600" u="sng">
                <a:latin typeface="맑은 고딕" charset="0"/>
                <a:ea typeface="맑은 고딕" charset="0"/>
              </a:rPr>
              <a:t>배우코드</a:t>
            </a:r>
            <a:r>
              <a:rPr lang="ko-KR" sz="2600">
                <a:latin typeface="맑은 고딕" charset="0"/>
                <a:ea typeface="맑은 고딕" charset="0"/>
              </a:rPr>
              <a:t>, 이름, 국적, 나이, 성별 )</a:t>
            </a:r>
            <a:endParaRPr lang="ko-KR" altLang="en-US" sz="2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평가 ( </a:t>
            </a:r>
            <a:r>
              <a:rPr lang="ko-KR" sz="2600" u="sng">
                <a:latin typeface="맑은 고딕" charset="0"/>
                <a:ea typeface="맑은 고딕" charset="0"/>
              </a:rPr>
              <a:t>평가코드</a:t>
            </a:r>
            <a:r>
              <a:rPr lang="ko-KR" sz="2600">
                <a:latin typeface="맑은 고딕" charset="0"/>
                <a:ea typeface="맑은 고딕" charset="0"/>
              </a:rPr>
              <a:t>, </a:t>
            </a:r>
            <a:r>
              <a:rPr lang="ko-KR" sz="2600" b="1">
                <a:latin typeface="맑은 고딕" charset="0"/>
                <a:ea typeface="맑은 고딕" charset="0"/>
              </a:rPr>
              <a:t>FK(영화코드), FK(회원아이디)</a:t>
            </a:r>
            <a:r>
              <a:rPr lang="ko-KR" sz="2600">
                <a:latin typeface="맑은 고딕" charset="0"/>
                <a:ea typeface="맑은 고딕" charset="0"/>
              </a:rPr>
              <a:t>, 리뷰, 별점, 작성시간 )</a:t>
            </a:r>
            <a:endParaRPr lang="ko-KR" altLang="en-US" sz="2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회원 ( </a:t>
            </a:r>
            <a:r>
              <a:rPr lang="ko-KR" sz="2600" u="sng">
                <a:latin typeface="맑은 고딕" charset="0"/>
                <a:ea typeface="맑은 고딕" charset="0"/>
              </a:rPr>
              <a:t>회원아이디</a:t>
            </a:r>
            <a:r>
              <a:rPr lang="ko-KR" sz="2600">
                <a:latin typeface="맑은 고딕" charset="0"/>
                <a:ea typeface="맑은 고딕" charset="0"/>
              </a:rPr>
              <a:t>, 이름, 주소, 이메일 )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도형 96"/>
          <p:cNvSpPr>
            <a:spLocks/>
          </p:cNvSpPr>
          <p:nvPr/>
        </p:nvSpPr>
        <p:spPr>
          <a:xfrm rot="0">
            <a:off x="3801110" y="1788795"/>
            <a:ext cx="1943100" cy="7359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66"/>
          <p:cNvSpPr txBox="1">
            <a:spLocks/>
          </p:cNvSpPr>
          <p:nvPr/>
        </p:nvSpPr>
        <p:spPr>
          <a:xfrm rot="0">
            <a:off x="200025" y="238125"/>
            <a:ext cx="4572635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 b="1">
                <a:latin typeface="맑은 고딕" charset="0"/>
                <a:ea typeface="맑은 고딕" charset="0"/>
              </a:rPr>
              <a:t>게시판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제목, 내용, 작성일, 조회수, 첨부파일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 b="1">
                <a:latin typeface="맑은 고딕" charset="0"/>
                <a:ea typeface="맑은 고딕" charset="0"/>
              </a:rPr>
              <a:t>회원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회원아이디, 닉네임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 b="1">
                <a:latin typeface="맑은 고딕" charset="0"/>
                <a:ea typeface="맑은 고딕" charset="0"/>
              </a:rPr>
              <a:t>댓글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68"/>
          <p:cNvSpPr>
            <a:spLocks/>
          </p:cNvSpPr>
          <p:nvPr/>
        </p:nvSpPr>
        <p:spPr>
          <a:xfrm rot="0">
            <a:off x="2651125" y="4351020"/>
            <a:ext cx="1633220" cy="6216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69"/>
          <p:cNvSpPr>
            <a:spLocks/>
          </p:cNvSpPr>
          <p:nvPr/>
        </p:nvSpPr>
        <p:spPr>
          <a:xfrm rot="0">
            <a:off x="678180" y="600710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게시물코드</a:t>
            </a:r>
            <a:endParaRPr lang="ko-KR" altLang="en-US" sz="12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70"/>
          <p:cNvSpPr>
            <a:spLocks/>
          </p:cNvSpPr>
          <p:nvPr/>
        </p:nvSpPr>
        <p:spPr>
          <a:xfrm rot="0">
            <a:off x="2211705" y="6007100"/>
            <a:ext cx="875030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71"/>
          <p:cNvSpPr>
            <a:spLocks/>
          </p:cNvSpPr>
          <p:nvPr/>
        </p:nvSpPr>
        <p:spPr>
          <a:xfrm rot="0">
            <a:off x="3240405" y="6007100"/>
            <a:ext cx="875030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72"/>
          <p:cNvSpPr>
            <a:spLocks/>
          </p:cNvSpPr>
          <p:nvPr/>
        </p:nvSpPr>
        <p:spPr>
          <a:xfrm rot="0">
            <a:off x="4231005" y="6007100"/>
            <a:ext cx="875030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3"/>
          <p:cNvSpPr>
            <a:spLocks/>
          </p:cNvSpPr>
          <p:nvPr/>
        </p:nvSpPr>
        <p:spPr>
          <a:xfrm rot="0">
            <a:off x="5612130" y="6007100"/>
            <a:ext cx="875030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74"/>
          <p:cNvSpPr>
            <a:spLocks/>
          </p:cNvSpPr>
          <p:nvPr/>
        </p:nvSpPr>
        <p:spPr>
          <a:xfrm rot="0">
            <a:off x="5526405" y="5938520"/>
            <a:ext cx="1103630" cy="64389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75"/>
          <p:cNvCxnSpPr/>
          <p:nvPr/>
        </p:nvCxnSpPr>
        <p:spPr>
          <a:xfrm rot="0" flipH="1">
            <a:off x="1388110" y="4972050"/>
            <a:ext cx="2080260" cy="1035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76"/>
          <p:cNvCxnSpPr/>
          <p:nvPr/>
        </p:nvCxnSpPr>
        <p:spPr>
          <a:xfrm rot="0" flipH="1">
            <a:off x="2649220" y="4972050"/>
            <a:ext cx="819150" cy="1035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77"/>
          <p:cNvCxnSpPr/>
          <p:nvPr/>
        </p:nvCxnSpPr>
        <p:spPr>
          <a:xfrm rot="0">
            <a:off x="3467735" y="4972050"/>
            <a:ext cx="210820" cy="1035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78"/>
          <p:cNvCxnSpPr/>
          <p:nvPr/>
        </p:nvCxnSpPr>
        <p:spPr>
          <a:xfrm rot="0">
            <a:off x="3467735" y="4972050"/>
            <a:ext cx="1201420" cy="1035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79"/>
          <p:cNvCxnSpPr/>
          <p:nvPr/>
        </p:nvCxnSpPr>
        <p:spPr>
          <a:xfrm rot="0">
            <a:off x="3467735" y="4972050"/>
            <a:ext cx="2220595" cy="10610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80"/>
          <p:cNvSpPr>
            <a:spLocks/>
          </p:cNvSpPr>
          <p:nvPr/>
        </p:nvSpPr>
        <p:spPr>
          <a:xfrm rot="0">
            <a:off x="8899525" y="4351020"/>
            <a:ext cx="1633220" cy="6216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81"/>
          <p:cNvSpPr>
            <a:spLocks/>
          </p:cNvSpPr>
          <p:nvPr/>
        </p:nvSpPr>
        <p:spPr>
          <a:xfrm rot="0">
            <a:off x="7488555" y="600710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회원코드</a:t>
            </a:r>
            <a:endParaRPr lang="ko-KR" altLang="en-US" sz="12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82"/>
          <p:cNvSpPr>
            <a:spLocks/>
          </p:cNvSpPr>
          <p:nvPr/>
        </p:nvSpPr>
        <p:spPr>
          <a:xfrm rot="0">
            <a:off x="9117330" y="600710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회원아이디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83"/>
          <p:cNvSpPr>
            <a:spLocks/>
          </p:cNvSpPr>
          <p:nvPr/>
        </p:nvSpPr>
        <p:spPr>
          <a:xfrm rot="0">
            <a:off x="10612755" y="6007100"/>
            <a:ext cx="1420495" cy="506730"/>
          </a:xfrm>
          <a:prstGeom prst="ellipse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84"/>
          <p:cNvCxnSpPr/>
          <p:nvPr/>
        </p:nvCxnSpPr>
        <p:spPr>
          <a:xfrm rot="0" flipH="1">
            <a:off x="8198485" y="4972050"/>
            <a:ext cx="1518285" cy="1035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85"/>
          <p:cNvCxnSpPr/>
          <p:nvPr/>
        </p:nvCxnSpPr>
        <p:spPr>
          <a:xfrm rot="0">
            <a:off x="9716135" y="4972050"/>
            <a:ext cx="111760" cy="1035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86"/>
          <p:cNvCxnSpPr/>
          <p:nvPr/>
        </p:nvCxnSpPr>
        <p:spPr>
          <a:xfrm rot="0">
            <a:off x="9716135" y="4972050"/>
            <a:ext cx="1607185" cy="10356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87"/>
          <p:cNvSpPr>
            <a:spLocks/>
          </p:cNvSpPr>
          <p:nvPr/>
        </p:nvSpPr>
        <p:spPr>
          <a:xfrm rot="0">
            <a:off x="5643245" y="4205605"/>
            <a:ext cx="1819275" cy="896620"/>
          </a:xfrm>
          <a:prstGeom prst="flowChartDecision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88"/>
          <p:cNvCxnSpPr/>
          <p:nvPr/>
        </p:nvCxnSpPr>
        <p:spPr>
          <a:xfrm rot="0" flipH="1">
            <a:off x="4283710" y="4653915"/>
            <a:ext cx="1360170" cy="82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89"/>
          <p:cNvCxnSpPr/>
          <p:nvPr/>
        </p:nvCxnSpPr>
        <p:spPr>
          <a:xfrm rot="0">
            <a:off x="7461885" y="4653915"/>
            <a:ext cx="1438275" cy="82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91"/>
          <p:cNvSpPr txBox="1">
            <a:spLocks/>
          </p:cNvSpPr>
          <p:nvPr/>
        </p:nvSpPr>
        <p:spPr>
          <a:xfrm rot="0">
            <a:off x="4476750" y="4238625"/>
            <a:ext cx="3543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92"/>
          <p:cNvSpPr txBox="1">
            <a:spLocks/>
          </p:cNvSpPr>
          <p:nvPr/>
        </p:nvSpPr>
        <p:spPr>
          <a:xfrm rot="0">
            <a:off x="8372475" y="4238625"/>
            <a:ext cx="3054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93"/>
          <p:cNvSpPr txBox="1">
            <a:spLocks/>
          </p:cNvSpPr>
          <p:nvPr/>
        </p:nvSpPr>
        <p:spPr>
          <a:xfrm rot="0">
            <a:off x="4495800" y="4714875"/>
            <a:ext cx="6191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94"/>
          <p:cNvSpPr txBox="1">
            <a:spLocks/>
          </p:cNvSpPr>
          <p:nvPr/>
        </p:nvSpPr>
        <p:spPr>
          <a:xfrm rot="0">
            <a:off x="8143875" y="4714875"/>
            <a:ext cx="5905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95"/>
          <p:cNvSpPr>
            <a:spLocks/>
          </p:cNvSpPr>
          <p:nvPr/>
        </p:nvSpPr>
        <p:spPr>
          <a:xfrm rot="0">
            <a:off x="3956050" y="1836420"/>
            <a:ext cx="1633220" cy="62166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  <a:endParaRPr lang="ko-KR" altLang="en-US" sz="180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97"/>
          <p:cNvSpPr>
            <a:spLocks/>
          </p:cNvSpPr>
          <p:nvPr/>
        </p:nvSpPr>
        <p:spPr>
          <a:xfrm rot="0">
            <a:off x="3433445" y="2872105"/>
            <a:ext cx="1819275" cy="896620"/>
          </a:xfrm>
          <a:prstGeom prst="flowChartDecision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99"/>
          <p:cNvCxnSpPr/>
          <p:nvPr/>
        </p:nvCxnSpPr>
        <p:spPr>
          <a:xfrm rot="0" flipH="1">
            <a:off x="4342765" y="2533650"/>
            <a:ext cx="277495" cy="3390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100"/>
          <p:cNvCxnSpPr/>
          <p:nvPr/>
        </p:nvCxnSpPr>
        <p:spPr>
          <a:xfrm rot="0" flipH="1">
            <a:off x="3467735" y="3768090"/>
            <a:ext cx="875665" cy="5835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102"/>
          <p:cNvSpPr>
            <a:spLocks/>
          </p:cNvSpPr>
          <p:nvPr/>
        </p:nvSpPr>
        <p:spPr>
          <a:xfrm rot="0">
            <a:off x="6586220" y="2776855"/>
            <a:ext cx="1819275" cy="896620"/>
          </a:xfrm>
          <a:prstGeom prst="flowChartDecision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03"/>
          <p:cNvSpPr>
            <a:spLocks/>
          </p:cNvSpPr>
          <p:nvPr/>
        </p:nvSpPr>
        <p:spPr>
          <a:xfrm rot="0">
            <a:off x="3237230" y="2781300"/>
            <a:ext cx="2230755" cy="1078230"/>
          </a:xfrm>
          <a:prstGeom prst="flowChartDecision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04"/>
          <p:cNvSpPr txBox="1">
            <a:spLocks/>
          </p:cNvSpPr>
          <p:nvPr/>
        </p:nvSpPr>
        <p:spPr>
          <a:xfrm rot="0">
            <a:off x="3162300" y="388620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05"/>
          <p:cNvSpPr txBox="1">
            <a:spLocks/>
          </p:cNvSpPr>
          <p:nvPr/>
        </p:nvSpPr>
        <p:spPr>
          <a:xfrm rot="0">
            <a:off x="3819525" y="2514600"/>
            <a:ext cx="35433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06"/>
          <p:cNvSpPr txBox="1">
            <a:spLocks/>
          </p:cNvSpPr>
          <p:nvPr/>
        </p:nvSpPr>
        <p:spPr>
          <a:xfrm rot="0">
            <a:off x="3886200" y="3933825"/>
            <a:ext cx="8007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 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107"/>
          <p:cNvCxnSpPr/>
          <p:nvPr/>
        </p:nvCxnSpPr>
        <p:spPr>
          <a:xfrm rot="0">
            <a:off x="4876800" y="2552700"/>
            <a:ext cx="1667510" cy="6292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108"/>
          <p:cNvCxnSpPr/>
          <p:nvPr/>
        </p:nvCxnSpPr>
        <p:spPr>
          <a:xfrm rot="0">
            <a:off x="8391525" y="3276600"/>
            <a:ext cx="1325245" cy="10750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109"/>
          <p:cNvSpPr txBox="1">
            <a:spLocks/>
          </p:cNvSpPr>
          <p:nvPr/>
        </p:nvSpPr>
        <p:spPr>
          <a:xfrm rot="0">
            <a:off x="9601200" y="391477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10"/>
          <p:cNvSpPr txBox="1">
            <a:spLocks/>
          </p:cNvSpPr>
          <p:nvPr/>
        </p:nvSpPr>
        <p:spPr>
          <a:xfrm rot="0">
            <a:off x="5734050" y="2657475"/>
            <a:ext cx="3543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1"/>
          <p:cNvSpPr txBox="1">
            <a:spLocks/>
          </p:cNvSpPr>
          <p:nvPr/>
        </p:nvSpPr>
        <p:spPr>
          <a:xfrm rot="0">
            <a:off x="5734050" y="3048000"/>
            <a:ext cx="6191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12"/>
          <p:cNvSpPr txBox="1">
            <a:spLocks/>
          </p:cNvSpPr>
          <p:nvPr/>
        </p:nvSpPr>
        <p:spPr>
          <a:xfrm rot="0">
            <a:off x="8734425" y="3914775"/>
            <a:ext cx="5905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13"/>
          <p:cNvSpPr txBox="1">
            <a:spLocks/>
          </p:cNvSpPr>
          <p:nvPr/>
        </p:nvSpPr>
        <p:spPr>
          <a:xfrm rot="0">
            <a:off x="4914900" y="123825"/>
            <a:ext cx="6661785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게시판</a:t>
            </a:r>
            <a:r>
              <a:rPr lang="ko-KR" sz="1800">
                <a:latin typeface="맑은 고딕" charset="0"/>
                <a:ea typeface="맑은 고딕" charset="0"/>
              </a:rPr>
              <a:t> ( </a:t>
            </a:r>
            <a:r>
              <a:rPr lang="ko-KR" sz="1800" u="sng">
                <a:latin typeface="맑은 고딕" charset="0"/>
                <a:ea typeface="맑은 고딕" charset="0"/>
              </a:rPr>
              <a:t>게시물코드</a:t>
            </a:r>
            <a:r>
              <a:rPr lang="ko-KR" sz="1800">
                <a:latin typeface="맑은 고딕" charset="0"/>
                <a:ea typeface="맑은 고딕" charset="0"/>
              </a:rPr>
              <a:t>, 제목, 작성일, 조회수,  FK(회원코드)  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  첨부파일</a:t>
            </a:r>
            <a:r>
              <a:rPr lang="ko-KR" sz="1800">
                <a:latin typeface="맑은 고딕" charset="0"/>
                <a:ea typeface="맑은 고딕" charset="0"/>
              </a:rPr>
              <a:t> ( FK(게시물코드), 파일이름, 파일사이즈, 경로 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회원</a:t>
            </a:r>
            <a:r>
              <a:rPr lang="ko-KR" sz="1800">
                <a:latin typeface="맑은 고딕" charset="0"/>
                <a:ea typeface="맑은 고딕" charset="0"/>
              </a:rPr>
              <a:t> ( </a:t>
            </a:r>
            <a:r>
              <a:rPr lang="ko-KR" sz="1800" u="sng">
                <a:latin typeface="맑은 고딕" charset="0"/>
                <a:ea typeface="맑은 고딕" charset="0"/>
              </a:rPr>
              <a:t>회원코드</a:t>
            </a:r>
            <a:r>
              <a:rPr lang="ko-KR" sz="1800">
                <a:latin typeface="맑은 고딕" charset="0"/>
                <a:ea typeface="맑은 고딕" charset="0"/>
              </a:rPr>
              <a:t>, 회원아이디, 닉네임 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댓글 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 u="sng">
                <a:latin typeface="맑은 고딕" charset="0"/>
                <a:ea typeface="맑은 고딕" charset="0"/>
              </a:rPr>
              <a:t>댓글코드</a:t>
            </a:r>
            <a:r>
              <a:rPr lang="ko-KR" sz="1800">
                <a:latin typeface="맑은 고딕" charset="0"/>
                <a:ea typeface="맑은 고딕" charset="0"/>
              </a:rPr>
              <a:t>,  FK(게시물코드), FK(회원코드), 내용, 작성일  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영진</dc:creator>
  <cp:lastModifiedBy>유 영진</cp:lastModifiedBy>
  <dc:title>PowerPoint 프레젠테이션</dc:title>
  <cp:version>9.103.83.44230</cp:version>
</cp:coreProperties>
</file>