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9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8E1F-D02D-47B7-A874-DED5D7C56B6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DDDE-809D-4A8F-A1C1-18BC6A38A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5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8E1F-D02D-47B7-A874-DED5D7C56B6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DDDE-809D-4A8F-A1C1-18BC6A38A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8E1F-D02D-47B7-A874-DED5D7C56B6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DDDE-809D-4A8F-A1C1-18BC6A38A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6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8E1F-D02D-47B7-A874-DED5D7C56B6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DDDE-809D-4A8F-A1C1-18BC6A38A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6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8E1F-D02D-47B7-A874-DED5D7C56B6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DDDE-809D-4A8F-A1C1-18BC6A38A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1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8E1F-D02D-47B7-A874-DED5D7C56B6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DDDE-809D-4A8F-A1C1-18BC6A38A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7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8E1F-D02D-47B7-A874-DED5D7C56B6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DDDE-809D-4A8F-A1C1-18BC6A38A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6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8E1F-D02D-47B7-A874-DED5D7C56B6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DDDE-809D-4A8F-A1C1-18BC6A38A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2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8E1F-D02D-47B7-A874-DED5D7C56B6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DDDE-809D-4A8F-A1C1-18BC6A38A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1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8E1F-D02D-47B7-A874-DED5D7C56B6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DDDE-809D-4A8F-A1C1-18BC6A38A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9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8E1F-D02D-47B7-A874-DED5D7C56B6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DDDE-809D-4A8F-A1C1-18BC6A38A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9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68E1F-D02D-47B7-A874-DED5D7C56B6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DDDE-809D-4A8F-A1C1-18BC6A38A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7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E.PPTX 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77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E.PPTX 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PPTX FILE</dc:title>
  <dc:creator>Jason Kim</dc:creator>
  <cp:lastModifiedBy>Jason Kim</cp:lastModifiedBy>
  <cp:revision>2</cp:revision>
  <dcterms:created xsi:type="dcterms:W3CDTF">2017-05-24T06:01:18Z</dcterms:created>
  <dcterms:modified xsi:type="dcterms:W3CDTF">2017-05-24T09:40:41Z</dcterms:modified>
</cp:coreProperties>
</file>