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sldIdLst>
    <p:sldId id="256" r:id="rId3"/>
    <p:sldId id="29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DFBE31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5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99592" y="1450756"/>
            <a:ext cx="6984776" cy="4536504"/>
            <a:chOff x="899592" y="1450756"/>
            <a:chExt cx="6984776" cy="453650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004" y="1467055"/>
              <a:ext cx="3048364" cy="450113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450756"/>
              <a:ext cx="3072316" cy="4536504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V="1">
              <a:off x="1763688" y="2852936"/>
              <a:ext cx="3384376" cy="26642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90358" y="3717624"/>
              <a:ext cx="2042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문자열내의 </a:t>
              </a:r>
              <a:r>
                <a:rPr lang="ko-KR" altLang="en-US" dirty="0" err="1" smtClean="0">
                  <a:solidFill>
                    <a:srgbClr val="002060"/>
                  </a:solidFill>
                </a:rPr>
                <a:t>줄바꿈문자</a:t>
              </a:r>
              <a:endParaRPr lang="en-US" altLang="ko-KR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“\n”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1412776"/>
            <a:ext cx="6048672" cy="4554105"/>
            <a:chOff x="1259632" y="1412776"/>
            <a:chExt cx="6048672" cy="45541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1412776"/>
              <a:ext cx="2736304" cy="453898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888" y="1427708"/>
              <a:ext cx="2736416" cy="4539173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 flipV="1">
              <a:off x="2123728" y="2348880"/>
              <a:ext cx="2448160" cy="2880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5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 기반의 스크립트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브라우저에 인터프리터가 내장되어 주로 클라이언트 측 프로그래밍 작성</a:t>
            </a:r>
            <a:endParaRPr lang="en-US" altLang="ko-KR" dirty="0" smtClean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와 같은 프레임워크를 사용하면 서버 측 프로그래밍에서도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동작을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요소의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등을 변경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자바스크립트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자바스크립트 코드로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&lt;script&gt; </a:t>
            </a:r>
            <a:r>
              <a:rPr lang="ko-KR" altLang="en-US" dirty="0" smtClean="0"/>
              <a:t>요소로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자바스크립트 파일 삽입하여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=“”&gt; </a:t>
            </a:r>
            <a:r>
              <a:rPr lang="ko-KR" altLang="en-US" dirty="0" smtClean="0"/>
              <a:t>요소의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외부 자바스크립트 파일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작성된 외부 자바스크립트 파일의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시작하기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92" y="1268760"/>
            <a:ext cx="2201964" cy="17281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22312" y="2219242"/>
            <a:ext cx="5554726" cy="27699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웹 페이지가 열리면 대화상자가 바로 열린 후 확인 버튼을 누르면 페이지 표시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39952" y="1264534"/>
            <a:ext cx="4023708" cy="1228362"/>
            <a:chOff x="4139952" y="1264534"/>
            <a:chExt cx="4023708" cy="12283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9952" y="1268760"/>
              <a:ext cx="2016224" cy="122413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199" y="1264534"/>
              <a:ext cx="1791461" cy="1228362"/>
            </a:xfrm>
            <a:prstGeom prst="rect">
              <a:avLst/>
            </a:prstGeom>
          </p:spPr>
        </p:pic>
        <p:cxnSp>
          <p:nvCxnSpPr>
            <p:cNvPr id="11" name="꺾인 연결선 10"/>
            <p:cNvCxnSpPr/>
            <p:nvPr/>
          </p:nvCxnSpPr>
          <p:spPr>
            <a:xfrm flipV="1">
              <a:off x="5848313" y="1790585"/>
              <a:ext cx="714577" cy="193376"/>
            </a:xfrm>
            <a:prstGeom prst="bentConnector3">
              <a:avLst/>
            </a:prstGeom>
            <a:ln w="28575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90" y="3669323"/>
            <a:ext cx="2961436" cy="17038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043608" y="1759901"/>
            <a:ext cx="1983483" cy="37295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22312" y="4005065"/>
            <a:ext cx="1983483" cy="4646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83968" y="4005064"/>
            <a:ext cx="4194934" cy="1368152"/>
            <a:chOff x="4283968" y="4005064"/>
            <a:chExt cx="4194934" cy="136815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3968" y="4005064"/>
              <a:ext cx="1995332" cy="136815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3570" y="4005064"/>
              <a:ext cx="1995332" cy="1368152"/>
            </a:xfrm>
            <a:prstGeom prst="rect">
              <a:avLst/>
            </a:prstGeom>
          </p:spPr>
        </p:pic>
        <p:cxnSp>
          <p:nvCxnSpPr>
            <p:cNvPr id="20" name="꺾인 연결선 19"/>
            <p:cNvCxnSpPr/>
            <p:nvPr/>
          </p:nvCxnSpPr>
          <p:spPr>
            <a:xfrm flipV="1">
              <a:off x="4545640" y="4521269"/>
              <a:ext cx="2148802" cy="104386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14864" y="5234716"/>
            <a:ext cx="3643946" cy="27699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버튼을 누르면 </a:t>
            </a:r>
            <a:r>
              <a:rPr lang="ko-KR" altLang="en-US" sz="1200" smtClean="0">
                <a:solidFill>
                  <a:srgbClr val="FF0000"/>
                </a:solidFill>
              </a:rPr>
              <a:t>함수를  호출하여 대화상자가 열림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7933" y="4941168"/>
            <a:ext cx="899971" cy="2009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endCxn id="19" idx="3"/>
          </p:cNvCxnSpPr>
          <p:nvPr/>
        </p:nvCxnSpPr>
        <p:spPr>
          <a:xfrm rot="16200000" flipV="1">
            <a:off x="2752942" y="4490261"/>
            <a:ext cx="703761" cy="198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2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호출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6561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자바스크립트 함수 호출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주로 </a:t>
            </a:r>
            <a:r>
              <a:rPr lang="en-US" altLang="ko-KR" dirty="0"/>
              <a:t>click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 함수 호출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&lt;input type=button“ </a:t>
            </a:r>
            <a:r>
              <a:rPr lang="en-US" altLang="ko-KR" sz="2400" dirty="0" err="1">
                <a:solidFill>
                  <a:srgbClr val="FF0000"/>
                </a:solidFill>
              </a:rPr>
              <a:t>onclick</a:t>
            </a:r>
            <a:r>
              <a:rPr lang="en-US" altLang="ko-KR" sz="2400" dirty="0">
                <a:solidFill>
                  <a:srgbClr val="FF0000"/>
                </a:solidFill>
              </a:rPr>
              <a:t>=“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함수명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인수</a:t>
            </a:r>
            <a:r>
              <a:rPr lang="en-US" altLang="ko-KR" sz="2400" dirty="0" smtClean="0">
                <a:solidFill>
                  <a:srgbClr val="FF0000"/>
                </a:solidFill>
              </a:rPr>
              <a:t>1,</a:t>
            </a:r>
            <a:r>
              <a:rPr lang="ko-KR" altLang="en-US" sz="2400" dirty="0" smtClean="0">
                <a:solidFill>
                  <a:srgbClr val="FF0000"/>
                </a:solidFill>
              </a:rPr>
              <a:t>인수</a:t>
            </a:r>
            <a:r>
              <a:rPr lang="en-US" altLang="ko-KR" sz="2400" dirty="0" smtClean="0">
                <a:solidFill>
                  <a:srgbClr val="FF0000"/>
                </a:solidFill>
              </a:rPr>
              <a:t>2…);＂</a:t>
            </a:r>
            <a:r>
              <a:rPr lang="en-US" altLang="ko-KR" sz="2400" dirty="0" smtClean="0"/>
              <a:t>&gt;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자바스크립트 함수 작성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9031" y="2986283"/>
            <a:ext cx="468052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&lt;script&gt;</a:t>
            </a:r>
          </a:p>
          <a:p>
            <a:r>
              <a:rPr lang="ko-KR" altLang="en-US" b="1" dirty="0"/>
              <a:t>	</a:t>
            </a:r>
            <a:r>
              <a:rPr lang="ko-KR" altLang="en-US" b="1" dirty="0" smtClean="0"/>
              <a:t>function </a:t>
            </a:r>
            <a:r>
              <a:rPr lang="ko-KR" altLang="en-US" b="1" dirty="0" err="1" smtClean="0"/>
              <a:t>함수명</a:t>
            </a:r>
            <a:r>
              <a:rPr lang="ko-KR" altLang="en-US" b="1" dirty="0" smtClean="0"/>
              <a:t>(매개변수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2..</a:t>
            </a:r>
            <a:r>
              <a:rPr lang="ko-KR" altLang="en-US" b="1" dirty="0" smtClean="0"/>
              <a:t>) </a:t>
            </a:r>
            <a:r>
              <a:rPr lang="ko-KR" altLang="en-US" b="1" dirty="0"/>
              <a:t>{</a:t>
            </a:r>
          </a:p>
          <a:p>
            <a:r>
              <a:rPr lang="en-US" altLang="ko-KR" b="1" dirty="0" smtClean="0"/>
              <a:t>                  </a:t>
            </a:r>
            <a:r>
              <a:rPr lang="ko-KR" altLang="en-US" b="1" dirty="0" err="1" smtClean="0"/>
              <a:t>실행문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… ;</a:t>
            </a:r>
          </a:p>
          <a:p>
            <a:r>
              <a:rPr lang="en-US" altLang="ko-KR" dirty="0" smtClean="0"/>
              <a:t>	     </a:t>
            </a:r>
            <a:endParaRPr lang="en-US" altLang="ko-KR" dirty="0"/>
          </a:p>
          <a:p>
            <a:r>
              <a:rPr lang="en-US" altLang="ko-KR" b="1" dirty="0" smtClean="0"/>
              <a:t>                   return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;	</a:t>
            </a:r>
          </a:p>
          <a:p>
            <a:r>
              <a:rPr lang="ko-KR" altLang="en-US" b="1" dirty="0"/>
              <a:t>	}</a:t>
            </a:r>
          </a:p>
          <a:p>
            <a:r>
              <a:rPr lang="ko-KR" altLang="en-US" b="1" dirty="0" smtClean="0"/>
              <a:t>&lt;/</a:t>
            </a:r>
            <a:r>
              <a:rPr lang="ko-KR" altLang="en-US" b="1" dirty="0"/>
              <a:t>script&gt;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4741405"/>
            <a:ext cx="744979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latin typeface="notokr"/>
              </a:rPr>
              <a:t>인수</a:t>
            </a:r>
            <a:r>
              <a:rPr lang="en-US" altLang="ko-KR" b="0" dirty="0"/>
              <a:t> (argument)</a:t>
            </a:r>
            <a:r>
              <a:rPr lang="ko-KR" altLang="en-US" b="0" dirty="0" smtClean="0">
                <a:latin typeface="notokr"/>
              </a:rPr>
              <a:t> </a:t>
            </a:r>
            <a:r>
              <a:rPr lang="en-US" altLang="ko-KR" b="0" dirty="0" smtClean="0">
                <a:latin typeface="notokr"/>
              </a:rPr>
              <a:t/>
            </a:r>
            <a:br>
              <a:rPr lang="en-US" altLang="ko-KR" b="0" dirty="0" smtClean="0">
                <a:latin typeface="notokr"/>
              </a:rPr>
            </a:br>
            <a:r>
              <a:rPr lang="en-US" altLang="ko-KR" b="0" dirty="0" smtClean="0">
                <a:latin typeface="notokr"/>
              </a:rPr>
              <a:t>-</a:t>
            </a:r>
            <a:r>
              <a:rPr lang="ko-KR" altLang="en-US" b="0" dirty="0" smtClean="0">
                <a:latin typeface="notokr"/>
              </a:rPr>
              <a:t>함수가 </a:t>
            </a:r>
            <a:r>
              <a:rPr lang="ko-KR" altLang="en-US" b="0" dirty="0">
                <a:latin typeface="notokr"/>
              </a:rPr>
              <a:t>호출될 때 함수로 값을 전달해주는 변수나 </a:t>
            </a:r>
            <a:r>
              <a:rPr lang="ko-KR" altLang="en-US" b="0" dirty="0" smtClean="0">
                <a:latin typeface="notokr"/>
              </a:rPr>
              <a:t>상수</a:t>
            </a:r>
            <a:endParaRPr lang="en-US" altLang="ko-KR" b="0" dirty="0" smtClean="0"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/>
              <a:t>매개변수</a:t>
            </a:r>
            <a:r>
              <a:rPr lang="en-US" altLang="ko-KR" b="0" dirty="0"/>
              <a:t>(parameter</a:t>
            </a:r>
            <a:r>
              <a:rPr lang="en-US" altLang="ko-KR" b="0" dirty="0" smtClean="0"/>
              <a:t>)</a:t>
            </a:r>
            <a:br>
              <a:rPr lang="en-US" altLang="ko-KR" b="0" dirty="0" smtClean="0"/>
            </a:br>
            <a:r>
              <a:rPr lang="en-US" altLang="ko-KR" b="0" dirty="0" smtClean="0"/>
              <a:t>- 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호출할 때 </a:t>
            </a:r>
            <a:r>
              <a:rPr lang="ko-KR" altLang="en-US" b="0" dirty="0" smtClean="0"/>
              <a:t>인수로 </a:t>
            </a:r>
            <a:r>
              <a:rPr lang="ko-KR" altLang="en-US" b="0" dirty="0"/>
              <a:t>전달된 값을 함수 내부에서 사용할 수 있게 해주는 </a:t>
            </a:r>
            <a:r>
              <a:rPr lang="ko-KR" altLang="en-US" b="0" dirty="0" smtClean="0"/>
              <a:t>변수</a:t>
            </a:r>
            <a:endParaRPr lang="en-US" altLang="ko-K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err="1" smtClean="0"/>
              <a:t>반환문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-</a:t>
            </a:r>
            <a:r>
              <a:rPr lang="ko-KR" altLang="en-US" b="0" dirty="0" smtClean="0"/>
              <a:t>함수의 </a:t>
            </a:r>
            <a:r>
              <a:rPr lang="ko-KR" altLang="en-US" b="0" dirty="0"/>
              <a:t>실행을 중단하고</a:t>
            </a:r>
            <a:r>
              <a:rPr lang="en-US" altLang="ko-KR" b="0" dirty="0"/>
              <a:t>, return </a:t>
            </a:r>
            <a:r>
              <a:rPr lang="ko-KR" altLang="en-US" b="0" dirty="0"/>
              <a:t>키워드 다음에 명시된 </a:t>
            </a:r>
            <a:r>
              <a:rPr lang="ko-KR" altLang="en-US" b="0" dirty="0" err="1"/>
              <a:t>표현식의</a:t>
            </a:r>
            <a:r>
              <a:rPr lang="ko-KR" altLang="en-US" b="0" dirty="0"/>
              <a:t> 값을 </a:t>
            </a:r>
            <a:r>
              <a:rPr lang="ko-KR" altLang="en-US" b="0" dirty="0" err="1"/>
              <a:t>호출자에게</a:t>
            </a:r>
            <a:r>
              <a:rPr lang="ko-KR" altLang="en-US" b="0" dirty="0"/>
              <a:t>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7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788024" y="2073364"/>
            <a:ext cx="3168351" cy="1523471"/>
            <a:chOff x="4788024" y="2073364"/>
            <a:chExt cx="3168351" cy="1523471"/>
          </a:xfrm>
        </p:grpSpPr>
        <p:grpSp>
          <p:nvGrpSpPr>
            <p:cNvPr id="3" name="그룹 2"/>
            <p:cNvGrpSpPr/>
            <p:nvPr/>
          </p:nvGrpSpPr>
          <p:grpSpPr>
            <a:xfrm>
              <a:off x="4788024" y="2073364"/>
              <a:ext cx="3168351" cy="1523471"/>
              <a:chOff x="4788024" y="2073364"/>
              <a:chExt cx="3168351" cy="152347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8024" y="2073364"/>
                <a:ext cx="1872208" cy="128372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6340" y="2438017"/>
                <a:ext cx="1690035" cy="1158818"/>
              </a:xfrm>
              <a:prstGeom prst="rect">
                <a:avLst/>
              </a:prstGeom>
            </p:spPr>
          </p:pic>
        </p:grpSp>
        <p:cxnSp>
          <p:nvCxnSpPr>
            <p:cNvPr id="16" name="직선 화살표 연결선 15"/>
            <p:cNvCxnSpPr/>
            <p:nvPr/>
          </p:nvCxnSpPr>
          <p:spPr>
            <a:xfrm>
              <a:off x="4897391" y="2636912"/>
              <a:ext cx="140146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9" y="2131665"/>
            <a:ext cx="1923695" cy="1319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150263"/>
            <a:ext cx="3380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Window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alert()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473774"/>
            <a:ext cx="2489969" cy="599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148052"/>
            <a:ext cx="295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508944"/>
            <a:ext cx="2732713" cy="5150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88024" y="2895428"/>
            <a:ext cx="3600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>
                <a:solidFill>
                  <a:srgbClr val="002060"/>
                </a:solidFill>
                <a:latin typeface="notokr"/>
              </a:rPr>
              <a:t>웹 페이지 내에 먼저 로딩된 모든 데이터를 지우고 자신의 데이터를 출력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74673" y="4645239"/>
            <a:ext cx="3369436" cy="1952113"/>
            <a:chOff x="974673" y="4645239"/>
            <a:chExt cx="3369436" cy="195211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673" y="4645239"/>
              <a:ext cx="2262874" cy="155159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0985" y="5157192"/>
              <a:ext cx="2100349" cy="144016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130985" y="4869160"/>
              <a:ext cx="110656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37547" y="5484485"/>
              <a:ext cx="110656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꺾인 연결선 21"/>
            <p:cNvCxnSpPr>
              <a:stCxn id="14" idx="3"/>
              <a:endCxn id="17" idx="0"/>
            </p:cNvCxnSpPr>
            <p:nvPr/>
          </p:nvCxnSpPr>
          <p:spPr>
            <a:xfrm>
              <a:off x="3237547" y="5013176"/>
              <a:ext cx="553281" cy="47130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55576" y="3694400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Console.log()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673" y="4085256"/>
            <a:ext cx="2410663" cy="48083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17596" y="5931681"/>
            <a:ext cx="3057247" cy="276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b="0" dirty="0">
                <a:solidFill>
                  <a:srgbClr val="002060"/>
                </a:solidFill>
                <a:latin typeface="notokr"/>
              </a:rPr>
              <a:t>웹 브라우저의 콘솔을 통해 데이터를 출력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3694399"/>
            <a:ext cx="258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200" dirty="0" err="1" smtClean="0"/>
              <a:t>innerHTML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이용하는 방법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897391" y="4630460"/>
            <a:ext cx="3124172" cy="1649778"/>
            <a:chOff x="4897391" y="4630460"/>
            <a:chExt cx="3124172" cy="164977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97391" y="4630460"/>
              <a:ext cx="1690834" cy="108620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852" y="5173560"/>
              <a:ext cx="1722711" cy="1106678"/>
            </a:xfrm>
            <a:prstGeom prst="rect">
              <a:avLst/>
            </a:prstGeom>
          </p:spPr>
        </p:pic>
        <p:cxnSp>
          <p:nvCxnSpPr>
            <p:cNvPr id="30" name="직선 화살표 연결선 29"/>
            <p:cNvCxnSpPr/>
            <p:nvPr/>
          </p:nvCxnSpPr>
          <p:spPr>
            <a:xfrm>
              <a:off x="5131155" y="5248830"/>
              <a:ext cx="1135185" cy="379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6475" y="4165952"/>
            <a:ext cx="4130512" cy="3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/>
              <a:t>HTML DOM </a:t>
            </a:r>
            <a:r>
              <a:rPr lang="ko-KR" altLang="en-US" dirty="0" smtClean="0"/>
              <a:t>요소 선택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1584175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getElementsByTagName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태그 이름을 매개변수로 받고 해당하는 요소가 담긴 </a:t>
            </a:r>
            <a:r>
              <a:rPr lang="en-US" altLang="ko-KR" dirty="0" err="1"/>
              <a:t>NodeList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/>
              <a:t>getElementById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찾으려는 </a:t>
            </a:r>
            <a:r>
              <a:rPr lang="ko-KR" altLang="en-US" dirty="0"/>
              <a:t>요소 </a:t>
            </a:r>
            <a:r>
              <a:rPr lang="en-US" altLang="ko-KR" dirty="0"/>
              <a:t>ID</a:t>
            </a:r>
            <a:r>
              <a:rPr lang="ko-KR" altLang="en-US" dirty="0"/>
              <a:t>를 매개변수로 받고 해당 요소를 찾아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않을 경우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2664296" cy="1711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15" y="4653136"/>
            <a:ext cx="2649860" cy="170228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403648" y="4149080"/>
            <a:ext cx="72008" cy="1355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87624" y="5504277"/>
            <a:ext cx="1008112" cy="22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3616762"/>
            <a:ext cx="1008112" cy="22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356" y="2810306"/>
            <a:ext cx="4066566" cy="3427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77228" y="3613452"/>
            <a:ext cx="3575694" cy="23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75" y="4079106"/>
            <a:ext cx="4275530" cy="574030"/>
          </a:xfrm>
          <a:prstGeom prst="rect">
            <a:avLst/>
          </a:prstGeom>
          <a:ln w="28575">
            <a:solidFill>
              <a:srgbClr val="0070C0"/>
            </a:solidFill>
            <a:prstDash val="sysDash"/>
          </a:ln>
        </p:spPr>
      </p:pic>
      <p:sp>
        <p:nvSpPr>
          <p:cNvPr id="13" name="아래쪽 화살표 12"/>
          <p:cNvSpPr/>
          <p:nvPr/>
        </p:nvSpPr>
        <p:spPr>
          <a:xfrm>
            <a:off x="6634628" y="3845741"/>
            <a:ext cx="189773" cy="4194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08441" y="4278336"/>
            <a:ext cx="3609899" cy="169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0569"/>
            <a:ext cx="2252145" cy="19604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폼 요소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2316231" cy="20162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2376772"/>
            <a:ext cx="864096" cy="26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475656" y="2564904"/>
            <a:ext cx="432048" cy="2664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583170"/>
            <a:ext cx="5573891" cy="40060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563888" y="5013176"/>
            <a:ext cx="1152128" cy="36004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 flipV="1">
            <a:off x="2555776" y="5193196"/>
            <a:ext cx="1008112" cy="18002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86358" y="4869160"/>
            <a:ext cx="905322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23928" y="4564355"/>
            <a:ext cx="3744416" cy="16078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1"/>
          </p:cNvCxnSpPr>
          <p:nvPr/>
        </p:nvCxnSpPr>
        <p:spPr>
          <a:xfrm flipV="1">
            <a:off x="1691680" y="4644750"/>
            <a:ext cx="2232248" cy="32575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04248" y="3429000"/>
            <a:ext cx="1080120" cy="2712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4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309634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실행되는 동안 데이터 값을 </a:t>
            </a:r>
            <a:r>
              <a:rPr lang="ko-KR" altLang="en-US" dirty="0"/>
              <a:t>저장하는 </a:t>
            </a:r>
            <a:r>
              <a:rPr lang="ko-KR" altLang="en-US" dirty="0" smtClean="0"/>
              <a:t>기억공간</a:t>
            </a:r>
            <a:endParaRPr lang="en-US" altLang="ko-KR" dirty="0" smtClean="0"/>
          </a:p>
          <a:p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2"/>
            <a:r>
              <a:rPr lang="ko-KR" altLang="en-US" dirty="0"/>
              <a:t>시작문자는 영문자</a:t>
            </a:r>
            <a:r>
              <a:rPr lang="en-US" altLang="ko-KR" dirty="0"/>
              <a:t>, "_", $ </a:t>
            </a:r>
            <a:r>
              <a:rPr lang="ko-KR" altLang="en-US" dirty="0"/>
              <a:t>중 하나로 시작 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대소문자를 구분</a:t>
            </a:r>
          </a:p>
          <a:p>
            <a:pPr lvl="2"/>
            <a:r>
              <a:rPr lang="ko-KR" altLang="en-US" dirty="0" err="1"/>
              <a:t>예약어는</a:t>
            </a:r>
            <a:r>
              <a:rPr lang="ko-KR" altLang="en-US" dirty="0"/>
              <a:t>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/>
              <a:t>미리 변수의 타입을 </a:t>
            </a:r>
            <a:r>
              <a:rPr lang="ko-KR" altLang="en-US" dirty="0" smtClean="0"/>
              <a:t>정하는 것이 아니라 </a:t>
            </a:r>
            <a:r>
              <a:rPr lang="ko-KR" altLang="en-US" dirty="0"/>
              <a:t>변수에 들어가는 값에 따라 변수의 타입이 </a:t>
            </a:r>
            <a:r>
              <a:rPr lang="ko-KR" altLang="en-US" dirty="0" smtClean="0"/>
              <a:t>변함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/>
              <a:t>(Number), </a:t>
            </a:r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en-US" altLang="ko-KR" dirty="0" smtClean="0"/>
              <a:t>Boolean</a:t>
            </a:r>
          </a:p>
          <a:p>
            <a:pPr lvl="2"/>
            <a:r>
              <a:rPr lang="ko-KR" altLang="en-US" dirty="0" err="1"/>
              <a:t>특수형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널</a:t>
            </a:r>
            <a:r>
              <a:rPr lang="en-US" altLang="ko-KR" dirty="0"/>
              <a:t>(Null), Undefined </a:t>
            </a:r>
            <a:endParaRPr lang="en-US" altLang="ko-KR" dirty="0" smtClean="0"/>
          </a:p>
          <a:p>
            <a:pPr lvl="2"/>
            <a:r>
              <a:rPr lang="ko-KR" altLang="en-US" dirty="0" err="1"/>
              <a:t>참조형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(Array), </a:t>
            </a: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613108"/>
            <a:ext cx="6264696" cy="445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373216"/>
            <a:ext cx="4680520" cy="95660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635896" y="5058315"/>
            <a:ext cx="360040" cy="31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2572" y="505831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변수를 사용하여 표현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8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24365</TotalTime>
  <Words>231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1_디자인 사용자 지정</vt:lpstr>
      <vt:lpstr>2_디자인 사용자 지정</vt:lpstr>
      <vt:lpstr>자바스크립트 (Javascript)</vt:lpstr>
      <vt:lpstr>해결문제</vt:lpstr>
      <vt:lpstr>자바스크립트(Javascript)</vt:lpstr>
      <vt:lpstr>자바스크립트 시작하기</vt:lpstr>
      <vt:lpstr>자바스크립트 호출 </vt:lpstr>
      <vt:lpstr>자바스크립트 출력</vt:lpstr>
      <vt:lpstr>HTML DOM 요소 선택 메소드</vt:lpstr>
      <vt:lpstr>HTML 폼 요소 선택</vt:lpstr>
      <vt:lpstr>자바스크립트 변수(Variable)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1584</cp:revision>
  <cp:lastPrinted>2018-07-01T09:56:15Z</cp:lastPrinted>
  <dcterms:created xsi:type="dcterms:W3CDTF">2010-05-06T06:35:17Z</dcterms:created>
  <dcterms:modified xsi:type="dcterms:W3CDTF">2018-12-03T00:43:16Z</dcterms:modified>
</cp:coreProperties>
</file>