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0"/>
  </p:notesMasterIdLst>
  <p:sldIdLst>
    <p:sldId id="256" r:id="rId3"/>
    <p:sldId id="257" r:id="rId4"/>
    <p:sldId id="262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E31"/>
    <a:srgbClr val="4F9818"/>
    <a:srgbClr val="CEA392"/>
    <a:srgbClr val="8CD066"/>
    <a:srgbClr val="B47258"/>
    <a:srgbClr val="F0E2DC"/>
    <a:srgbClr val="FFE89F"/>
    <a:srgbClr val="B8E6C7"/>
    <a:srgbClr val="2488A0"/>
    <a:srgbClr val="42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630" autoAdjust="0"/>
  </p:normalViewPr>
  <p:slideViewPr>
    <p:cSldViewPr>
      <p:cViewPr varScale="1">
        <p:scale>
          <a:sx n="89" d="100"/>
          <a:sy n="89" d="100"/>
        </p:scale>
        <p:origin x="1459" y="-19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354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3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288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6775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1864826"/>
            <a:ext cx="7524003" cy="3993971"/>
          </a:xfrm>
        </p:spPr>
        <p:txBody>
          <a:bodyPr anchor="t" anchorCtr="0"/>
          <a:lstStyle>
            <a:lvl1pPr>
              <a:defRPr sz="2800" b="1">
                <a:solidFill>
                  <a:srgbClr val="FFC000"/>
                </a:solidFill>
              </a:defRPr>
            </a:lvl1pPr>
            <a:lvl2pPr>
              <a:defRPr sz="2000" b="1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0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6" r:id="rId3"/>
    <p:sldLayoutId id="2147483677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 smtClean="0"/>
              <a:t>자바스크립트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반복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116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4" y="3737680"/>
            <a:ext cx="2448298" cy="24401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68" y="1086761"/>
            <a:ext cx="2212836" cy="22055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793" y="3737680"/>
            <a:ext cx="2443067" cy="24349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341" y="3732492"/>
            <a:ext cx="2448272" cy="2440165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endCxn id="6" idx="0"/>
          </p:cNvCxnSpPr>
          <p:nvPr/>
        </p:nvCxnSpPr>
        <p:spPr>
          <a:xfrm flipH="1">
            <a:off x="1731163" y="1916832"/>
            <a:ext cx="2480797" cy="1820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019" y="2827256"/>
            <a:ext cx="21675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단을 선택하지 않은 경우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>
            <a:endCxn id="11" idx="0"/>
          </p:cNvCxnSpPr>
          <p:nvPr/>
        </p:nvCxnSpPr>
        <p:spPr>
          <a:xfrm>
            <a:off x="4211960" y="1916832"/>
            <a:ext cx="325367" cy="1820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32429" y="3350648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단을 선택한 경우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/>
          <p:cNvCxnSpPr>
            <a:endCxn id="13" idx="0"/>
          </p:cNvCxnSpPr>
          <p:nvPr/>
        </p:nvCxnSpPr>
        <p:spPr>
          <a:xfrm>
            <a:off x="4498883" y="1916832"/>
            <a:ext cx="2844594" cy="18156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7255" y="3376570"/>
            <a:ext cx="192552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랜덤으로 구구단 생성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7" name="꺾인 연결선 26"/>
          <p:cNvCxnSpPr>
            <a:endCxn id="10" idx="3"/>
          </p:cNvCxnSpPr>
          <p:nvPr/>
        </p:nvCxnSpPr>
        <p:spPr>
          <a:xfrm>
            <a:off x="4860032" y="1844824"/>
            <a:ext cx="648072" cy="344691"/>
          </a:xfrm>
          <a:prstGeom prst="bentConnector3">
            <a:avLst>
              <a:gd name="adj1" fmla="val 13527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099" y="1875664"/>
            <a:ext cx="192552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</a:rPr>
              <a:t>처음 시작화면과 동일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9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2804542" cy="27952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59632" y="2276872"/>
            <a:ext cx="648072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51920" y="2060848"/>
            <a:ext cx="4953857" cy="106182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&lt;select&gt;</a:t>
            </a:r>
            <a:r>
              <a:rPr lang="ko-KR" altLang="en-US" dirty="0" smtClean="0"/>
              <a:t>요소의 </a:t>
            </a:r>
            <a:r>
              <a:rPr lang="en-US" altLang="ko-KR" dirty="0" smtClean="0"/>
              <a:t>&lt;option&gt;</a:t>
            </a:r>
            <a:r>
              <a:rPr lang="ko-KR" altLang="en-US" dirty="0" smtClean="0"/>
              <a:t>요소의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값으로 단 선택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단을 선택하지 않으면 대화상자를 통해 입력 안내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단을 선택한 경우는 해당 단을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09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420498"/>
            <a:ext cx="2664296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>
                <a:latin typeface="+mj-lt"/>
              </a:rPr>
              <a:t>for (</a:t>
            </a:r>
            <a:r>
              <a:rPr lang="ko-KR" altLang="en-US" dirty="0" err="1">
                <a:latin typeface="+mj-lt"/>
              </a:rPr>
              <a:t>초기문</a:t>
            </a:r>
            <a:r>
              <a:rPr lang="ko-KR" altLang="en-US" dirty="0">
                <a:latin typeface="+mj-lt"/>
              </a:rPr>
              <a:t>; </a:t>
            </a:r>
            <a:r>
              <a:rPr lang="ko-KR" altLang="en-US" dirty="0" err="1">
                <a:latin typeface="+mj-lt"/>
              </a:rPr>
              <a:t>조건문</a:t>
            </a:r>
            <a:r>
              <a:rPr lang="ko-KR" altLang="en-US" dirty="0">
                <a:latin typeface="+mj-lt"/>
              </a:rPr>
              <a:t>; </a:t>
            </a:r>
            <a:r>
              <a:rPr lang="ko-KR" altLang="en-US" dirty="0" err="1">
                <a:latin typeface="+mj-lt"/>
              </a:rPr>
              <a:t>증감문</a:t>
            </a:r>
            <a:r>
              <a:rPr lang="ko-KR" altLang="en-US" dirty="0">
                <a:latin typeface="+mj-lt"/>
              </a:rPr>
              <a:t>) {</a:t>
            </a:r>
          </a:p>
          <a:p>
            <a:r>
              <a:rPr lang="ko-KR" altLang="en-US" dirty="0">
                <a:latin typeface="+mj-lt"/>
              </a:rPr>
              <a:t>  </a:t>
            </a:r>
            <a:r>
              <a:rPr lang="ko-KR" altLang="en-US" dirty="0" err="1">
                <a:latin typeface="+mj-lt"/>
              </a:rPr>
              <a:t>실행문</a:t>
            </a:r>
            <a:r>
              <a:rPr lang="ko-KR" altLang="en-US" dirty="0" smtClean="0">
                <a:latin typeface="+mj-lt"/>
              </a:rPr>
              <a:t>;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  …</a:t>
            </a:r>
            <a:endParaRPr lang="ko-KR" altLang="en-US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84915" y="1420496"/>
            <a:ext cx="2664296" cy="9541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>
                <a:latin typeface="+mj-lt"/>
              </a:rPr>
              <a:t>while</a:t>
            </a:r>
            <a:r>
              <a:rPr lang="ko-KR" altLang="en-US" dirty="0" smtClean="0">
                <a:latin typeface="+mj-lt"/>
              </a:rPr>
              <a:t> (</a:t>
            </a:r>
            <a:r>
              <a:rPr lang="ko-KR" altLang="en-US" dirty="0" err="1" smtClean="0">
                <a:latin typeface="+mj-lt"/>
              </a:rPr>
              <a:t>조건문</a:t>
            </a:r>
            <a:r>
              <a:rPr lang="ko-KR" altLang="en-US" dirty="0" smtClean="0">
                <a:latin typeface="+mj-lt"/>
              </a:rPr>
              <a:t>) </a:t>
            </a:r>
            <a:r>
              <a:rPr lang="ko-KR" altLang="en-US" dirty="0">
                <a:latin typeface="+mj-lt"/>
              </a:rPr>
              <a:t>{</a:t>
            </a:r>
          </a:p>
          <a:p>
            <a:r>
              <a:rPr lang="ko-KR" altLang="en-US" dirty="0">
                <a:latin typeface="+mj-lt"/>
              </a:rPr>
              <a:t>  </a:t>
            </a:r>
            <a:r>
              <a:rPr lang="ko-KR" altLang="en-US" dirty="0" err="1">
                <a:latin typeface="+mj-lt"/>
              </a:rPr>
              <a:t>실행문</a:t>
            </a:r>
            <a:r>
              <a:rPr lang="ko-KR" altLang="en-US" dirty="0" smtClean="0">
                <a:latin typeface="+mj-lt"/>
              </a:rPr>
              <a:t>;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  …</a:t>
            </a:r>
            <a:endParaRPr lang="ko-KR" altLang="en-US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84916" y="1108027"/>
            <a:ext cx="5437650" cy="276999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0" dirty="0" err="1" smtClean="0">
                <a:solidFill>
                  <a:schemeClr val="bg1"/>
                </a:solidFill>
                <a:latin typeface="Open Sans"/>
              </a:rPr>
              <a:t>조건문이</a:t>
            </a:r>
            <a:r>
              <a:rPr lang="ko-KR" altLang="en-US" sz="1200" b="0" dirty="0" smtClean="0">
                <a:solidFill>
                  <a:schemeClr val="bg1"/>
                </a:solidFill>
                <a:latin typeface="Open Sans"/>
              </a:rPr>
              <a:t> 참일 동안 계속해서 </a:t>
            </a:r>
            <a:r>
              <a:rPr lang="ko-KR" altLang="en-US" sz="1200" b="0" dirty="0">
                <a:solidFill>
                  <a:schemeClr val="bg1"/>
                </a:solidFill>
                <a:latin typeface="Open Sans"/>
              </a:rPr>
              <a:t>수행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08027"/>
            <a:ext cx="264023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200" b="0" dirty="0" smtClean="0">
                <a:solidFill>
                  <a:srgbClr val="333333"/>
                </a:solidFill>
                <a:latin typeface="Open Sans"/>
              </a:rPr>
              <a:t>일정한 간격 동안 계속 수행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1734506" cy="35750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36912"/>
            <a:ext cx="1692306" cy="230425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158270" y="1425456"/>
            <a:ext cx="2664296" cy="95410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d</a:t>
            </a:r>
            <a:r>
              <a:rPr lang="en-US" altLang="ko-KR" dirty="0" smtClean="0">
                <a:latin typeface="+mj-lt"/>
              </a:rPr>
              <a:t>o </a:t>
            </a:r>
            <a:r>
              <a:rPr lang="ko-KR" altLang="en-US" dirty="0" smtClean="0">
                <a:latin typeface="+mj-lt"/>
              </a:rPr>
              <a:t>{</a:t>
            </a:r>
            <a:endParaRPr lang="ko-KR" altLang="en-US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  </a:t>
            </a:r>
            <a:r>
              <a:rPr lang="ko-KR" altLang="en-US" dirty="0" err="1">
                <a:latin typeface="+mj-lt"/>
              </a:rPr>
              <a:t>실행문</a:t>
            </a:r>
            <a:r>
              <a:rPr lang="ko-KR" altLang="en-US" dirty="0" smtClean="0">
                <a:latin typeface="+mj-lt"/>
              </a:rPr>
              <a:t>;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  …</a:t>
            </a:r>
            <a:endParaRPr lang="ko-KR" altLang="en-US" dirty="0">
              <a:latin typeface="+mj-lt"/>
            </a:endParaRPr>
          </a:p>
          <a:p>
            <a:r>
              <a:rPr lang="ko-KR" altLang="en-US" dirty="0" smtClean="0">
                <a:latin typeface="+mj-lt"/>
              </a:rPr>
              <a:t>} </a:t>
            </a:r>
            <a:r>
              <a:rPr lang="en-US" altLang="ko-KR" dirty="0"/>
              <a:t>while</a:t>
            </a:r>
            <a:r>
              <a:rPr lang="ko-KR" altLang="en-US" dirty="0"/>
              <a:t> (</a:t>
            </a:r>
            <a:r>
              <a:rPr lang="ko-KR" altLang="en-US" dirty="0" err="1"/>
              <a:t>조건문</a:t>
            </a:r>
            <a:r>
              <a:rPr lang="ko-KR" altLang="en-US" dirty="0"/>
              <a:t>) </a:t>
            </a:r>
            <a:r>
              <a:rPr lang="en-US" altLang="ko-KR" dirty="0" smtClean="0"/>
              <a:t>;</a:t>
            </a:r>
            <a:endParaRPr lang="ko-KR" altLang="en-US" dirty="0"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636912"/>
            <a:ext cx="1584176" cy="29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8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랜덤 구구단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2880320" cy="28707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75656" y="3068960"/>
            <a:ext cx="360040" cy="5040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79712" y="3068960"/>
            <a:ext cx="360040" cy="5040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11" idx="0"/>
          </p:cNvCxnSpPr>
          <p:nvPr/>
        </p:nvCxnSpPr>
        <p:spPr>
          <a:xfrm flipH="1">
            <a:off x="1475656" y="3573016"/>
            <a:ext cx="180020" cy="168102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17" idx="0"/>
          </p:cNvCxnSpPr>
          <p:nvPr/>
        </p:nvCxnSpPr>
        <p:spPr>
          <a:xfrm>
            <a:off x="2159732" y="3573016"/>
            <a:ext cx="505095" cy="16561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3223" y="5254039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2~9</a:t>
            </a:r>
            <a:r>
              <a:rPr lang="ko-KR" altLang="en-US" dirty="0" smtClean="0"/>
              <a:t>까지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랜덤수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2394" y="522920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1~9</a:t>
            </a:r>
            <a:r>
              <a:rPr lang="ko-KR" altLang="en-US" dirty="0" smtClean="0"/>
              <a:t>까지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랜덤수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4147676" y="2613327"/>
            <a:ext cx="4464298" cy="18002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sz="1400" dirty="0" err="1" smtClean="0"/>
              <a:t>Math.random</a:t>
            </a:r>
            <a:r>
              <a:rPr lang="en-US" altLang="ko-KR" sz="1400" dirty="0" smtClean="0"/>
              <a:t>()</a:t>
            </a:r>
          </a:p>
          <a:p>
            <a:pPr lvl="1"/>
            <a:r>
              <a:rPr lang="en-US" altLang="ko-KR" sz="1400" dirty="0" smtClean="0"/>
              <a:t> </a:t>
            </a:r>
            <a:r>
              <a:rPr lang="en-US" altLang="ko-KR" sz="1400" dirty="0" smtClean="0"/>
              <a:t>0~1</a:t>
            </a:r>
            <a:r>
              <a:rPr lang="ko-KR" altLang="en-US" sz="1400" dirty="0" smtClean="0"/>
              <a:t>의 숫자 랜덤발생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Math.floor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en-US" altLang="ko-KR" sz="1400" dirty="0" smtClean="0"/>
              <a:t> </a:t>
            </a:r>
            <a:r>
              <a:rPr lang="ko-KR" altLang="en-US" sz="1400" dirty="0" smtClean="0"/>
              <a:t>소수점 내림</a:t>
            </a:r>
            <a:endParaRPr lang="en-US" altLang="ko-KR" sz="1400" dirty="0" smtClean="0"/>
          </a:p>
          <a:p>
            <a:r>
              <a:rPr lang="en-US" altLang="ko-KR" sz="1400" dirty="0" smtClean="0"/>
              <a:t>1~100</a:t>
            </a:r>
            <a:r>
              <a:rPr lang="ko-KR" altLang="en-US" sz="1400" dirty="0" smtClean="0"/>
              <a:t>까지 </a:t>
            </a:r>
            <a:r>
              <a:rPr lang="ko-KR" altLang="en-US" sz="1400" dirty="0" err="1" smtClean="0"/>
              <a:t>랜덤수</a:t>
            </a:r>
            <a:r>
              <a:rPr lang="ko-KR" altLang="en-US" sz="1400" dirty="0" smtClean="0"/>
              <a:t> 발생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Math.floor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Math.random</a:t>
            </a:r>
            <a:r>
              <a:rPr lang="en-US" altLang="ko-KR" sz="1400" dirty="0" smtClean="0"/>
              <a:t>()*100)+1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412776"/>
            <a:ext cx="4464298" cy="102021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두 </a:t>
            </a:r>
            <a:r>
              <a:rPr lang="ko-KR" altLang="en-US" dirty="0" err="1" smtClean="0"/>
              <a:t>랜덤수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랜덤수를</a:t>
            </a:r>
            <a:r>
              <a:rPr lang="ko-KR" altLang="en-US" dirty="0" smtClean="0"/>
              <a:t> 이용하여 결과 계산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구구단 </a:t>
            </a:r>
            <a:r>
              <a:rPr lang="ko-KR" altLang="en-US" dirty="0" err="1" smtClean="0"/>
              <a:t>출력문을</a:t>
            </a:r>
            <a:r>
              <a:rPr lang="ko-KR" altLang="en-US" dirty="0" smtClean="0"/>
              <a:t> 만들어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54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랜덤구구단 이미지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484784"/>
            <a:ext cx="2808312" cy="27990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484784"/>
            <a:ext cx="2804303" cy="27950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79712" y="2672916"/>
            <a:ext cx="288032" cy="5040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52144" y="2672916"/>
            <a:ext cx="291664" cy="5040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2"/>
            <a:endCxn id="13" idx="0"/>
          </p:cNvCxnSpPr>
          <p:nvPr/>
        </p:nvCxnSpPr>
        <p:spPr>
          <a:xfrm flipH="1">
            <a:off x="1492876" y="3176972"/>
            <a:ext cx="630852" cy="6078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0" idx="2"/>
            <a:endCxn id="14" idx="0"/>
          </p:cNvCxnSpPr>
          <p:nvPr/>
        </p:nvCxnSpPr>
        <p:spPr>
          <a:xfrm flipH="1">
            <a:off x="2336446" y="3176972"/>
            <a:ext cx="361530" cy="117403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578" y="3784871"/>
            <a:ext cx="1428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2~9</a:t>
            </a:r>
            <a:r>
              <a:rPr lang="ko-KR" altLang="en-US" sz="1000" dirty="0" smtClean="0"/>
              <a:t>까지 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랜덤수</a:t>
            </a:r>
            <a:r>
              <a:rPr lang="ko-KR" altLang="en-US" sz="1000" dirty="0" smtClean="0"/>
              <a:t> 생성하여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해당하는 이미지 표시</a:t>
            </a:r>
            <a:endParaRPr lang="en-US" altLang="ko-KR" sz="1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622148" y="4351010"/>
            <a:ext cx="1428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1~9</a:t>
            </a:r>
            <a:r>
              <a:rPr lang="ko-KR" altLang="en-US" sz="1000" dirty="0" smtClean="0"/>
              <a:t>까지 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랜덤수</a:t>
            </a:r>
            <a:r>
              <a:rPr lang="ko-KR" altLang="en-US" sz="1000" dirty="0" smtClean="0"/>
              <a:t> 생성</a:t>
            </a:r>
            <a:r>
              <a:rPr lang="ko-KR" altLang="en-US" sz="1000" dirty="0"/>
              <a:t>하여</a:t>
            </a:r>
            <a:endParaRPr lang="en-US" altLang="ko-KR" sz="1000" dirty="0"/>
          </a:p>
          <a:p>
            <a:pPr algn="ctr"/>
            <a:r>
              <a:rPr lang="ko-KR" altLang="en-US" sz="1000" dirty="0"/>
              <a:t>해당하는 이미지 </a:t>
            </a:r>
            <a:r>
              <a:rPr lang="ko-KR" altLang="en-US" sz="1000" dirty="0" smtClean="0"/>
              <a:t>표시</a:t>
            </a:r>
            <a:endParaRPr lang="en-US" altLang="ko-KR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3111848" y="2672916"/>
            <a:ext cx="291664" cy="5040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19872" y="2672916"/>
            <a:ext cx="291664" cy="5040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8" idx="2"/>
            <a:endCxn id="31" idx="0"/>
          </p:cNvCxnSpPr>
          <p:nvPr/>
        </p:nvCxnSpPr>
        <p:spPr>
          <a:xfrm flipH="1">
            <a:off x="3068605" y="3176972"/>
            <a:ext cx="189075" cy="21242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67744" y="5301208"/>
            <a:ext cx="1601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랜덤으로 생성된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구구단 결과의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십의 </a:t>
            </a:r>
            <a:r>
              <a:rPr lang="ko-KR" altLang="en-US" sz="1000" dirty="0" err="1" smtClean="0"/>
              <a:t>자리수</a:t>
            </a:r>
            <a:r>
              <a:rPr lang="ko-KR" altLang="en-US" sz="1000" dirty="0" smtClean="0"/>
              <a:t> 이미지 표시</a:t>
            </a:r>
            <a:endParaRPr lang="en-US" altLang="ko-KR" sz="1000" dirty="0"/>
          </a:p>
        </p:txBody>
      </p:sp>
      <p:cxnSp>
        <p:nvCxnSpPr>
          <p:cNvPr id="34" name="직선 연결선 33"/>
          <p:cNvCxnSpPr>
            <a:stCxn id="21" idx="2"/>
            <a:endCxn id="35" idx="0"/>
          </p:cNvCxnSpPr>
          <p:nvPr/>
        </p:nvCxnSpPr>
        <p:spPr>
          <a:xfrm>
            <a:off x="3565704" y="3176972"/>
            <a:ext cx="571924" cy="149902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36767" y="4676001"/>
            <a:ext cx="1601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랜덤으로 생성된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구구단 결과의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일의 </a:t>
            </a:r>
            <a:r>
              <a:rPr lang="ko-KR" altLang="en-US" sz="1000" dirty="0" err="1" smtClean="0"/>
              <a:t>자리수</a:t>
            </a:r>
            <a:r>
              <a:rPr lang="ko-KR" altLang="en-US" sz="1000" dirty="0" smtClean="0"/>
              <a:t> 이미지 표시</a:t>
            </a:r>
            <a:endParaRPr lang="en-US" altLang="ko-KR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6671329" y="2672916"/>
            <a:ext cx="291664" cy="5040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2"/>
            <a:endCxn id="39" idx="0"/>
          </p:cNvCxnSpPr>
          <p:nvPr/>
        </p:nvCxnSpPr>
        <p:spPr>
          <a:xfrm>
            <a:off x="6817161" y="3176972"/>
            <a:ext cx="0" cy="15870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061" y="4764043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랜덤으로 생성된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구구단 결과의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십의 자리수가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인 경우는 </a:t>
            </a:r>
            <a:r>
              <a:rPr lang="en-US" altLang="ko-KR" sz="1000" dirty="0" smtClean="0"/>
              <a:t>blank</a:t>
            </a:r>
            <a:r>
              <a:rPr lang="ko-KR" altLang="en-US" sz="1000" dirty="0" smtClean="0"/>
              <a:t>이미지 사용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8315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656225"/>
            <a:ext cx="2300673" cy="2293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68760"/>
            <a:ext cx="2311911" cy="2304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7864" y="1268760"/>
            <a:ext cx="5430397" cy="397031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arabicPeriod"/>
            </a:pPr>
            <a:r>
              <a:rPr lang="ko-KR" altLang="en-US" dirty="0" smtClean="0"/>
              <a:t>카드보기 </a:t>
            </a:r>
            <a:r>
              <a:rPr lang="en-US" altLang="ko-KR" dirty="0" smtClean="0"/>
              <a:t> 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err="1" smtClean="0"/>
              <a:t>시작값과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종료값을</a:t>
            </a:r>
            <a:r>
              <a:rPr lang="ko-KR" altLang="en-US" dirty="0" smtClean="0"/>
              <a:t> 입력확인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 값이 없을 경우는 대화상자를 띄워 입력 유도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err="1" smtClean="0"/>
              <a:t>시작값이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종료값보다</a:t>
            </a:r>
            <a:r>
              <a:rPr lang="ko-KR" altLang="en-US" dirty="0" smtClean="0"/>
              <a:t> 큰 경우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작은 값에서 큰 값으로 카드 생성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카드는 한 줄에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개씩 출력되도록 작성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짝수와 홀수 카드를 구분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홀수 </a:t>
            </a:r>
            <a:r>
              <a:rPr lang="ko-KR" altLang="en-US" dirty="0"/>
              <a:t>카드인 경우는 </a:t>
            </a:r>
            <a:r>
              <a:rPr lang="en-US" altLang="ko-KR" dirty="0" smtClean="0"/>
              <a:t>card1</a:t>
            </a:r>
            <a:r>
              <a:rPr lang="ko-KR" altLang="en-US" dirty="0" smtClean="0"/>
              <a:t>클래스 </a:t>
            </a:r>
            <a:r>
              <a:rPr lang="ko-KR" altLang="en-US" dirty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짝수 카드인 경우는 배경이 노란색인 </a:t>
            </a:r>
            <a:r>
              <a:rPr lang="en-US" altLang="ko-KR" dirty="0" smtClean="0"/>
              <a:t>card2</a:t>
            </a:r>
            <a:r>
              <a:rPr lang="ko-KR" altLang="en-US" dirty="0" smtClean="0"/>
              <a:t>클래스 사용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지우기 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카드 모두 지우기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87411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11217</TotalTime>
  <Words>190</Words>
  <Application>Microsoft Office PowerPoint</Application>
  <PresentationFormat>화면 슬라이드 쇼(4:3)</PresentationFormat>
  <Paragraphs>64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Open Sans</vt:lpstr>
      <vt:lpstr>굴림</vt:lpstr>
      <vt:lpstr>맑은 고딕</vt:lpstr>
      <vt:lpstr>Arial</vt:lpstr>
      <vt:lpstr>1_디자인 사용자 지정</vt:lpstr>
      <vt:lpstr>2_디자인 사용자 지정</vt:lpstr>
      <vt:lpstr>자바스크립트(반복)</vt:lpstr>
      <vt:lpstr>해결문제</vt:lpstr>
      <vt:lpstr>단보기</vt:lpstr>
      <vt:lpstr>반복문</vt:lpstr>
      <vt:lpstr>랜덤 구구단 </vt:lpstr>
      <vt:lpstr>랜덤구구단 이미지</vt:lpstr>
      <vt:lpstr>응용 문제</vt:lpstr>
    </vt:vector>
  </TitlesOfParts>
  <Company>(주)지커뮤니케이션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김경민</cp:lastModifiedBy>
  <cp:revision>1499</cp:revision>
  <dcterms:created xsi:type="dcterms:W3CDTF">2010-05-06T06:35:17Z</dcterms:created>
  <dcterms:modified xsi:type="dcterms:W3CDTF">2018-07-11T13:49:52Z</dcterms:modified>
</cp:coreProperties>
</file>