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1"/>
  </p:notesMasterIdLst>
  <p:sldIdLst>
    <p:sldId id="256" r:id="rId3"/>
    <p:sldId id="257" r:id="rId4"/>
    <p:sldId id="268" r:id="rId5"/>
    <p:sldId id="281" r:id="rId6"/>
    <p:sldId id="284" r:id="rId7"/>
    <p:sldId id="271" r:id="rId8"/>
    <p:sldId id="282" r:id="rId9"/>
    <p:sldId id="283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E31"/>
    <a:srgbClr val="4F9818"/>
    <a:srgbClr val="CEA392"/>
    <a:srgbClr val="8CD066"/>
    <a:srgbClr val="B47258"/>
    <a:srgbClr val="F0E2DC"/>
    <a:srgbClr val="FFE89F"/>
    <a:srgbClr val="B8E6C7"/>
    <a:srgbClr val="2488A0"/>
    <a:srgbClr val="42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630" autoAdjust="0"/>
  </p:normalViewPr>
  <p:slideViewPr>
    <p:cSldViewPr>
      <p:cViewPr varScale="1">
        <p:scale>
          <a:sx n="89" d="100"/>
          <a:sy n="89" d="100"/>
        </p:scale>
        <p:origin x="1459" y="53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354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3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288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6775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1864826"/>
            <a:ext cx="7524003" cy="3993971"/>
          </a:xfrm>
        </p:spPr>
        <p:txBody>
          <a:bodyPr anchor="t" anchorCtr="0"/>
          <a:lstStyle>
            <a:lvl1pPr>
              <a:defRPr sz="2800" b="1">
                <a:solidFill>
                  <a:srgbClr val="FFC000"/>
                </a:solidFill>
              </a:defRPr>
            </a:lvl1pPr>
            <a:lvl2pPr>
              <a:defRPr sz="2000" b="1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0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6" r:id="rId3"/>
    <p:sldLayoutId id="2147483677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mes.padolsey.com/javascript/cross-domain-requests-with-jquery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646331"/>
          </a:xfrm>
        </p:spPr>
        <p:txBody>
          <a:bodyPr/>
          <a:lstStyle/>
          <a:p>
            <a:r>
              <a:rPr lang="en-US" altLang="ko-KR" sz="3600" smtClean="0"/>
              <a:t>jQuery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116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96753"/>
            <a:ext cx="3024336" cy="3377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81908"/>
            <a:ext cx="3024336" cy="3377408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2843808" y="2204864"/>
            <a:ext cx="1872208" cy="665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331640" y="2060848"/>
            <a:ext cx="136815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616" y="2449577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오늘날짜를 기준으로 계산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60032" y="3789040"/>
            <a:ext cx="239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영화진흥위원회 공공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사용하여 </a:t>
            </a:r>
            <a:r>
              <a:rPr lang="en-US" altLang="ko-KR" dirty="0" smtClean="0"/>
              <a:t>XML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19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/>
          <a:lstStyle/>
          <a:p>
            <a:r>
              <a:rPr lang="en-US" altLang="ko-KR" sz="2800" dirty="0">
                <a:latin typeface="+mj-ea"/>
              </a:rPr>
              <a:t>A</a:t>
            </a:r>
            <a:r>
              <a:rPr lang="en-US" altLang="ko-KR" sz="2800" b="0" dirty="0">
                <a:latin typeface="+mj-ea"/>
              </a:rPr>
              <a:t>synchronous</a:t>
            </a:r>
            <a:r>
              <a:rPr lang="en-US" altLang="ko-KR" b="0" dirty="0">
                <a:latin typeface="+mj-ea"/>
              </a:rPr>
              <a:t> </a:t>
            </a:r>
            <a:r>
              <a:rPr lang="en-US" altLang="ko-KR" dirty="0">
                <a:latin typeface="+mj-ea"/>
              </a:rPr>
              <a:t>J</a:t>
            </a:r>
            <a:r>
              <a:rPr lang="en-US" altLang="ko-KR" b="0" dirty="0">
                <a:latin typeface="+mj-ea"/>
              </a:rPr>
              <a:t>avaScript </a:t>
            </a:r>
            <a:r>
              <a:rPr lang="en-US" altLang="ko-KR" dirty="0">
                <a:latin typeface="+mj-ea"/>
              </a:rPr>
              <a:t>a</a:t>
            </a:r>
            <a:r>
              <a:rPr lang="en-US" altLang="ko-KR" b="0" dirty="0">
                <a:latin typeface="+mj-ea"/>
              </a:rPr>
              <a:t>nd </a:t>
            </a:r>
            <a:r>
              <a:rPr lang="en-US" altLang="ko-KR" dirty="0" smtClean="0">
                <a:latin typeface="+mj-ea"/>
              </a:rPr>
              <a:t>X</a:t>
            </a:r>
            <a:r>
              <a:rPr lang="en-US" altLang="ko-KR" b="0" dirty="0" smtClean="0">
                <a:latin typeface="+mj-ea"/>
              </a:rPr>
              <a:t>ML(ajax)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50405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XML(</a:t>
            </a:r>
            <a:r>
              <a:rPr lang="en-US" altLang="ko-KR" dirty="0" err="1"/>
              <a:t>e</a:t>
            </a:r>
            <a:r>
              <a:rPr lang="en-US" altLang="ko-KR" b="1" dirty="0" err="1"/>
              <a:t>X</a:t>
            </a:r>
            <a:r>
              <a:rPr lang="en-US" altLang="ko-KR" dirty="0" err="1"/>
              <a:t>tensible</a:t>
            </a:r>
            <a:r>
              <a:rPr lang="en-US" altLang="ko-KR" dirty="0"/>
              <a:t> </a:t>
            </a:r>
            <a:r>
              <a:rPr lang="en-US" altLang="ko-KR" b="1" dirty="0"/>
              <a:t>M</a:t>
            </a:r>
            <a:r>
              <a:rPr lang="en-US" altLang="ko-KR" dirty="0"/>
              <a:t>arkup 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anguage)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태그 등을 이용하여 데이터의 구조를 기술하는 언어</a:t>
            </a:r>
            <a:r>
              <a:rPr lang="ko-KR" altLang="en-US" dirty="0"/>
              <a:t> 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AJAX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자바스크립트</a:t>
            </a:r>
            <a:r>
              <a:rPr lang="ko-KR" altLang="en-US" dirty="0" smtClean="0"/>
              <a:t>를 </a:t>
            </a:r>
            <a:r>
              <a:rPr lang="ko-KR" altLang="en-US" dirty="0"/>
              <a:t>사용한 </a:t>
            </a:r>
            <a:r>
              <a:rPr lang="ko-KR" altLang="en-US" dirty="0" err="1"/>
              <a:t>비동기</a:t>
            </a:r>
            <a:r>
              <a:rPr lang="ko-KR" altLang="en-US" dirty="0"/>
              <a:t> </a:t>
            </a:r>
            <a:r>
              <a:rPr lang="ko-KR" altLang="en-US" dirty="0" smtClean="0"/>
              <a:t>통신으로 클라이언트와 </a:t>
            </a:r>
            <a:r>
              <a:rPr lang="ko-KR" altLang="en-US" dirty="0"/>
              <a:t>서버간에 </a:t>
            </a:r>
            <a:r>
              <a:rPr lang="en-US" altLang="ko-KR" dirty="0"/>
              <a:t>XML </a:t>
            </a:r>
            <a:r>
              <a:rPr lang="ko-KR" altLang="en-US" dirty="0"/>
              <a:t>데이터를 주고받는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/>
              <a:t>JSON</a:t>
            </a:r>
            <a:r>
              <a:rPr lang="ko-KR" altLang="en-US" dirty="0"/>
              <a:t>이나 일반 텍스트 파일과 같은 다른 데이터 오브젝트들도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/>
              <a:t>전체 페이지를 새로 고치지 않고도 페이지의 일부만을 위한 데이터를 </a:t>
            </a:r>
            <a:r>
              <a:rPr lang="ko-KR" altLang="en-US" dirty="0" err="1"/>
              <a:t>로드하는</a:t>
            </a:r>
            <a:r>
              <a:rPr lang="ko-KR" altLang="en-US" dirty="0"/>
              <a:t>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페이지 </a:t>
            </a:r>
            <a:r>
              <a:rPr lang="ko-KR" altLang="en-US" dirty="0" smtClean="0"/>
              <a:t>전체가 아닌 </a:t>
            </a:r>
            <a:r>
              <a:rPr lang="ko-KR" altLang="en-US" dirty="0"/>
              <a:t>일부분만 </a:t>
            </a:r>
            <a:r>
              <a:rPr lang="ko-KR" altLang="en-US" dirty="0" smtClean="0"/>
              <a:t>갱신할 수 </a:t>
            </a:r>
            <a:r>
              <a:rPr lang="ko-KR" altLang="en-US" dirty="0"/>
              <a:t>있도록 </a:t>
            </a:r>
            <a:r>
              <a:rPr lang="en-US" altLang="ko-KR" dirty="0"/>
              <a:t>XML </a:t>
            </a:r>
            <a:r>
              <a:rPr lang="en-US" altLang="ko-KR" dirty="0" err="1"/>
              <a:t>HttpRequest</a:t>
            </a:r>
            <a:r>
              <a:rPr lang="ko-KR" altLang="en-US" dirty="0"/>
              <a:t>객체를 통해 서버에 </a:t>
            </a:r>
            <a:r>
              <a:rPr lang="ko-KR" altLang="en-US" dirty="0" smtClean="0"/>
              <a:t>요청하고 </a:t>
            </a:r>
            <a:r>
              <a:rPr lang="en-US" altLang="ko-KR" dirty="0" err="1" smtClean="0"/>
              <a:t>Json</a:t>
            </a:r>
            <a:r>
              <a:rPr lang="ko-KR" altLang="en-US" dirty="0"/>
              <a:t>이나 </a:t>
            </a:r>
            <a:r>
              <a:rPr lang="en-US" altLang="ko-KR" dirty="0"/>
              <a:t>xml</a:t>
            </a:r>
            <a:r>
              <a:rPr lang="ko-KR" altLang="en-US" dirty="0"/>
              <a:t>형태로 필요한 데이터만 받아 갱신하기 때문에 그만큼의 자원과 시간을 아낄 수 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887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jQuery</a:t>
            </a:r>
            <a:r>
              <a:rPr lang="ko-KR" altLang="en-US" b="0" dirty="0"/>
              <a:t>를 이용한 </a:t>
            </a:r>
            <a:r>
              <a:rPr lang="en-US" altLang="ko-KR" b="0" dirty="0"/>
              <a:t>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1872207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$.ajax</a:t>
            </a:r>
            <a:r>
              <a:rPr lang="en-US" altLang="ko-KR" dirty="0" smtClean="0"/>
              <a:t>({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/>
              <a:t>url</a:t>
            </a:r>
            <a:r>
              <a:rPr lang="en-US" altLang="ko-KR" dirty="0"/>
              <a:t> : </a:t>
            </a:r>
            <a:r>
              <a:rPr lang="ko-KR" altLang="en-US" dirty="0"/>
              <a:t>데이터를 전송할 </a:t>
            </a:r>
            <a:r>
              <a:rPr lang="en-US" altLang="ko-KR" dirty="0" smtClean="0"/>
              <a:t>URL,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/>
              <a:t>type : </a:t>
            </a:r>
            <a:r>
              <a:rPr lang="ko-KR" altLang="en-US" dirty="0"/>
              <a:t>서버로 전송하는 데이터의 타입 </a:t>
            </a:r>
            <a:r>
              <a:rPr lang="en-US" altLang="ko-KR" dirty="0"/>
              <a:t>(POST, GET</a:t>
            </a:r>
            <a:r>
              <a:rPr lang="en-US" altLang="ko-KR" dirty="0" smtClean="0"/>
              <a:t>),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/>
              <a:t>dataType</a:t>
            </a:r>
            <a:r>
              <a:rPr lang="en-US" altLang="ko-KR" dirty="0"/>
              <a:t> : </a:t>
            </a:r>
            <a:r>
              <a:rPr lang="ko-KR" altLang="en-US" dirty="0"/>
              <a:t>서버가 </a:t>
            </a:r>
            <a:r>
              <a:rPr lang="ko-KR" altLang="en-US" dirty="0" err="1"/>
              <a:t>리턴하는</a:t>
            </a:r>
            <a:r>
              <a:rPr lang="ko-KR" altLang="en-US" dirty="0"/>
              <a:t> 데이터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</a:t>
            </a:r>
            <a:r>
              <a:rPr lang="en-US" altLang="ko-KR" dirty="0"/>
              <a:t>xml, </a:t>
            </a:r>
            <a:r>
              <a:rPr lang="en-US" altLang="ko-KR" dirty="0" err="1"/>
              <a:t>json</a:t>
            </a:r>
            <a:r>
              <a:rPr lang="en-US" altLang="ko-KR" dirty="0"/>
              <a:t>, script, html</a:t>
            </a:r>
            <a:r>
              <a:rPr lang="en-US" altLang="ko-KR" dirty="0" smtClean="0"/>
              <a:t>),</a:t>
            </a:r>
            <a:br>
              <a:rPr lang="en-US" altLang="ko-KR" dirty="0" smtClean="0"/>
            </a:br>
            <a:r>
              <a:rPr lang="en-US" altLang="ko-KR" dirty="0" smtClean="0"/>
              <a:t>	data </a:t>
            </a:r>
            <a:r>
              <a:rPr lang="en-US" altLang="ko-KR" dirty="0"/>
              <a:t>: </a:t>
            </a:r>
            <a:r>
              <a:rPr lang="ko-KR" altLang="en-US" dirty="0"/>
              <a:t>서버에 전송할 데이터</a:t>
            </a:r>
            <a:r>
              <a:rPr lang="en-US" altLang="ko-KR" dirty="0"/>
              <a:t>, key/value </a:t>
            </a:r>
            <a:r>
              <a:rPr lang="ko-KR" altLang="en-US" dirty="0"/>
              <a:t>형식의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/>
              <a:t>success : ajax</a:t>
            </a:r>
            <a:r>
              <a:rPr lang="ko-KR" altLang="en-US" dirty="0"/>
              <a:t>통신에 성공했을 때 호출될 이벤트 </a:t>
            </a:r>
            <a:r>
              <a:rPr lang="ko-KR" altLang="en-US" dirty="0" err="1" smtClean="0"/>
              <a:t>핸들러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error : </a:t>
            </a:r>
            <a:r>
              <a:rPr lang="en-US" altLang="ko-KR" dirty="0"/>
              <a:t>ajax</a:t>
            </a:r>
            <a:r>
              <a:rPr lang="ko-KR" altLang="en-US" dirty="0"/>
              <a:t>통신에 </a:t>
            </a:r>
            <a:r>
              <a:rPr lang="ko-KR" altLang="en-US" dirty="0" smtClean="0"/>
              <a:t>실패했을 </a:t>
            </a:r>
            <a:r>
              <a:rPr lang="ko-KR" altLang="en-US" dirty="0"/>
              <a:t>때 호출될 이벤트 </a:t>
            </a:r>
            <a:r>
              <a:rPr lang="ko-KR" altLang="en-US" dirty="0" err="1" smtClean="0"/>
              <a:t>핸들</a:t>
            </a:r>
            <a:r>
              <a:rPr lang="ko-KR" altLang="en-US" dirty="0" err="1"/>
              <a:t>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4056" y="3501008"/>
            <a:ext cx="7335663" cy="227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2285B1"/>
                </a:solidFill>
                <a:latin typeface="+mn-lt"/>
              </a:rPr>
              <a:t>[ </a:t>
            </a:r>
            <a:r>
              <a:rPr lang="ko-KR" altLang="en-US" sz="1600" dirty="0" smtClean="0">
                <a:solidFill>
                  <a:srgbClr val="2285B1"/>
                </a:solidFill>
                <a:latin typeface="+mn-lt"/>
              </a:rPr>
              <a:t>크로스 도메인 문제 해결 </a:t>
            </a:r>
            <a:r>
              <a:rPr lang="en-US" altLang="ko-KR" sz="1600" dirty="0" smtClean="0">
                <a:solidFill>
                  <a:srgbClr val="2285B1"/>
                </a:solidFill>
                <a:latin typeface="+mn-lt"/>
              </a:rPr>
              <a:t>]</a:t>
            </a:r>
          </a:p>
          <a:p>
            <a:r>
              <a:rPr lang="en-US" altLang="ko-KR" dirty="0" smtClean="0">
                <a:solidFill>
                  <a:srgbClr val="2285B1"/>
                </a:solidFill>
                <a:latin typeface="+mn-lt"/>
              </a:rPr>
              <a:t>1. </a:t>
            </a:r>
            <a:r>
              <a:rPr lang="ko-KR" altLang="en-US" dirty="0" smtClean="0">
                <a:solidFill>
                  <a:srgbClr val="2285B1"/>
                </a:solidFill>
                <a:latin typeface="+mn-lt"/>
              </a:rPr>
              <a:t>크롬 실행 옵션 </a:t>
            </a:r>
            <a:r>
              <a:rPr lang="en-US" altLang="ko-KR" dirty="0" smtClean="0">
                <a:solidFill>
                  <a:srgbClr val="2285B1"/>
                </a:solidFill>
                <a:latin typeface="+mn-lt"/>
              </a:rPr>
              <a:t>: </a:t>
            </a:r>
            <a:r>
              <a:rPr lang="en-US" altLang="ko-KR" b="0" dirty="0"/>
              <a:t>--</a:t>
            </a:r>
            <a:r>
              <a:rPr lang="en-US" altLang="ko-KR" b="0" dirty="0" smtClean="0"/>
              <a:t>disable-web-security </a:t>
            </a:r>
            <a:endParaRPr lang="en-US" altLang="ko-KR" dirty="0" smtClean="0">
              <a:solidFill>
                <a:srgbClr val="2285B1"/>
              </a:solidFill>
              <a:latin typeface="+mn-lt"/>
            </a:endParaRPr>
          </a:p>
          <a:p>
            <a:r>
              <a:rPr lang="en-US" altLang="ko-KR" dirty="0" smtClean="0">
                <a:solidFill>
                  <a:srgbClr val="2285B1"/>
                </a:solidFill>
                <a:latin typeface="+mn-lt"/>
              </a:rPr>
              <a:t>2. Query </a:t>
            </a:r>
            <a:r>
              <a:rPr lang="ko-KR" altLang="en-US" dirty="0">
                <a:solidFill>
                  <a:srgbClr val="2285B1"/>
                </a:solidFill>
                <a:latin typeface="+mn-lt"/>
              </a:rPr>
              <a:t>플러그인 </a:t>
            </a:r>
            <a:r>
              <a:rPr lang="en-US" altLang="ko-KR" dirty="0">
                <a:solidFill>
                  <a:srgbClr val="2285B1"/>
                </a:solidFill>
                <a:latin typeface="+mn-lt"/>
              </a:rPr>
              <a:t>– </a:t>
            </a:r>
            <a:r>
              <a:rPr lang="ko-KR" altLang="en-US" dirty="0">
                <a:solidFill>
                  <a:srgbClr val="2285B1"/>
                </a:solidFill>
                <a:latin typeface="+mn-lt"/>
              </a:rPr>
              <a:t>크로스 도메인 </a:t>
            </a:r>
            <a:r>
              <a:rPr lang="en-US" altLang="ko-KR" dirty="0">
                <a:solidFill>
                  <a:srgbClr val="2285B1"/>
                </a:solidFill>
                <a:latin typeface="+mn-lt"/>
              </a:rPr>
              <a:t>ajax</a:t>
            </a:r>
            <a:r>
              <a:rPr lang="ko-KR" altLang="en-US" dirty="0">
                <a:solidFill>
                  <a:srgbClr val="2285B1"/>
                </a:solidFill>
                <a:latin typeface="+mn-lt"/>
              </a:rPr>
              <a:t>로 </a:t>
            </a:r>
            <a:r>
              <a:rPr lang="ko-KR" altLang="en-US" dirty="0" smtClean="0">
                <a:solidFill>
                  <a:srgbClr val="2285B1"/>
                </a:solidFill>
                <a:latin typeface="+mn-lt"/>
              </a:rPr>
              <a:t>가져오기</a:t>
            </a:r>
            <a:r>
              <a:rPr lang="en-US" altLang="ko-KR" dirty="0" smtClean="0">
                <a:solidFill>
                  <a:srgbClr val="2285B1"/>
                </a:solidFill>
                <a:latin typeface="+mn-lt"/>
              </a:rPr>
              <a:t/>
            </a:r>
            <a:br>
              <a:rPr lang="en-US" altLang="ko-KR" dirty="0" smtClean="0">
                <a:solidFill>
                  <a:srgbClr val="2285B1"/>
                </a:solidFill>
                <a:latin typeface="+mn-lt"/>
              </a:rPr>
            </a:br>
            <a:r>
              <a:rPr lang="ko-KR" altLang="en-US" b="0" dirty="0">
                <a:latin typeface="+mn-lt"/>
              </a:rPr>
              <a:t>외부에서 파일을 가져올 때 도메인이 다르면 보안 정책에 의해서 파일이 불러와지지 </a:t>
            </a:r>
            <a:r>
              <a:rPr lang="ko-KR" altLang="en-US" b="0" dirty="0" smtClean="0">
                <a:latin typeface="+mn-lt"/>
              </a:rPr>
              <a:t>않음</a:t>
            </a:r>
            <a:endParaRPr lang="en-US" altLang="ko-KR" b="0" dirty="0" smtClean="0">
              <a:latin typeface="+mn-lt"/>
            </a:endParaRPr>
          </a:p>
          <a:p>
            <a:endParaRPr lang="en-US" altLang="ko-KR" dirty="0" smtClean="0">
              <a:solidFill>
                <a:srgbClr val="2285B1"/>
              </a:solidFill>
              <a:latin typeface="+mn-lt"/>
            </a:endParaRPr>
          </a:p>
          <a:p>
            <a:r>
              <a:rPr lang="ko-KR" altLang="en-US" dirty="0" smtClean="0">
                <a:solidFill>
                  <a:srgbClr val="2285B1"/>
                </a:solidFill>
                <a:latin typeface="+mn-lt"/>
              </a:rPr>
              <a:t> </a:t>
            </a:r>
            <a:r>
              <a:rPr lang="ko-KR" altLang="en-US" b="0" dirty="0" smtClean="0">
                <a:solidFill>
                  <a:srgbClr val="2285B1"/>
                </a:solidFill>
                <a:latin typeface="+mn-lt"/>
              </a:rPr>
              <a:t>해결</a:t>
            </a:r>
            <a:r>
              <a:rPr lang="en-US" altLang="ko-KR" b="0" dirty="0" smtClean="0">
                <a:solidFill>
                  <a:srgbClr val="2285B1"/>
                </a:solidFill>
                <a:latin typeface="+mn-lt"/>
              </a:rPr>
              <a:t>1</a:t>
            </a:r>
            <a:r>
              <a:rPr lang="ko-KR" altLang="en-US" b="0" dirty="0" smtClean="0">
                <a:solidFill>
                  <a:srgbClr val="2285B1"/>
                </a:solidFill>
                <a:latin typeface="+mn-lt"/>
              </a:rPr>
              <a:t> </a:t>
            </a:r>
            <a:r>
              <a:rPr lang="en-US" altLang="ko-KR" b="0" dirty="0" smtClean="0">
                <a:solidFill>
                  <a:srgbClr val="2285B1"/>
                </a:solidFill>
                <a:latin typeface="+mn-lt"/>
              </a:rPr>
              <a:t>: </a:t>
            </a:r>
            <a:r>
              <a:rPr lang="en-US" altLang="ko-KR" b="0" dirty="0">
                <a:latin typeface="+mn-lt"/>
              </a:rPr>
              <a:t>Cross-domain requests with </a:t>
            </a:r>
            <a:r>
              <a:rPr lang="en-US" altLang="ko-KR" b="0" dirty="0" smtClean="0">
                <a:latin typeface="+mn-lt"/>
              </a:rPr>
              <a:t>jQuery</a:t>
            </a:r>
          </a:p>
          <a:p>
            <a:r>
              <a:rPr lang="en-US" altLang="ko-KR" b="0" dirty="0">
                <a:latin typeface="+mn-lt"/>
              </a:rPr>
              <a:t> </a:t>
            </a:r>
            <a:r>
              <a:rPr lang="en-US" altLang="ko-KR" b="0" u="sng" dirty="0">
                <a:latin typeface="+mn-lt"/>
                <a:hlinkClick r:id="rId2"/>
              </a:rPr>
              <a:t>http://james.padolsey.com/javascript/cross-domain-requests-with-jquery</a:t>
            </a:r>
            <a:r>
              <a:rPr lang="en-US" altLang="ko-KR" b="0" u="sng" dirty="0" smtClean="0">
                <a:latin typeface="+mn-lt"/>
                <a:hlinkClick r:id="rId2"/>
              </a:rPr>
              <a:t>/</a:t>
            </a:r>
            <a:endParaRPr lang="en-US" altLang="ko-KR" b="0" u="sng" dirty="0" smtClean="0">
              <a:latin typeface="+mn-lt"/>
            </a:endParaRPr>
          </a:p>
          <a:p>
            <a:endParaRPr lang="en-US" altLang="ko-KR" b="0" u="sng" dirty="0">
              <a:solidFill>
                <a:srgbClr val="2285B1"/>
              </a:solidFill>
              <a:latin typeface="+mn-lt"/>
            </a:endParaRPr>
          </a:p>
          <a:p>
            <a:r>
              <a:rPr lang="en-US" altLang="ko-KR" b="0" u="sng" dirty="0" smtClean="0">
                <a:solidFill>
                  <a:srgbClr val="2285B1"/>
                </a:solidFill>
                <a:latin typeface="+mn-lt"/>
              </a:rPr>
              <a:t> </a:t>
            </a:r>
            <a:r>
              <a:rPr lang="ko-KR" altLang="en-US" b="0" dirty="0" smtClean="0">
                <a:solidFill>
                  <a:srgbClr val="2285B1"/>
                </a:solidFill>
                <a:latin typeface="+mn-lt"/>
              </a:rPr>
              <a:t>해결</a:t>
            </a:r>
            <a:r>
              <a:rPr lang="en-US" altLang="ko-KR" b="0" dirty="0">
                <a:solidFill>
                  <a:srgbClr val="2285B1"/>
                </a:solidFill>
                <a:latin typeface="+mn-lt"/>
              </a:rPr>
              <a:t>2:</a:t>
            </a:r>
            <a:r>
              <a:rPr lang="en-US" altLang="ko-KR" b="0" u="sng" dirty="0">
                <a:solidFill>
                  <a:srgbClr val="2285B1"/>
                </a:solidFill>
                <a:latin typeface="+mn-lt"/>
              </a:rPr>
              <a:t/>
            </a:r>
            <a:br>
              <a:rPr lang="en-US" altLang="ko-KR" b="0" u="sng" dirty="0">
                <a:solidFill>
                  <a:srgbClr val="2285B1"/>
                </a:solidFill>
                <a:latin typeface="+mn-lt"/>
              </a:rPr>
            </a:br>
            <a:r>
              <a:rPr lang="en-US" altLang="ko-KR" b="0" u="sng" dirty="0">
                <a:solidFill>
                  <a:srgbClr val="2285B1"/>
                </a:solidFill>
                <a:latin typeface="+mn-lt"/>
              </a:rPr>
              <a:t> http://www.ajax-cross-origin.com/</a:t>
            </a:r>
            <a:endParaRPr lang="ko-KR" altLang="en-US" dirty="0">
              <a:solidFill>
                <a:srgbClr val="2285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596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공공데이터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smtClean="0"/>
              <a:t>www.data.go.kr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129723" cy="16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0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공공데이터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7200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http://www.kobis.or.kr/kobisopenapi/homepg/apiservice/searchServiceInfo.do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134917" cy="21769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189567"/>
            <a:ext cx="2016224" cy="41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8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날짜 객체 생성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newDate</a:t>
            </a:r>
            <a:r>
              <a:rPr lang="en-US" altLang="ko-KR" dirty="0"/>
              <a:t> = new Date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r>
              <a:rPr lang="ko-KR" altLang="en-US" dirty="0" smtClean="0"/>
              <a:t>년도 추출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newDate.getFullYear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월 추출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newDate.getMonth</a:t>
            </a:r>
            <a:r>
              <a:rPr lang="en-US" altLang="ko-KR" dirty="0"/>
              <a:t>()</a:t>
            </a:r>
            <a:endParaRPr lang="en-US" altLang="ko-KR" dirty="0" smtClean="0"/>
          </a:p>
          <a:p>
            <a:pPr lvl="1"/>
            <a:r>
              <a:rPr lang="ko-KR" altLang="en-US" dirty="0"/>
              <a:t> </a:t>
            </a:r>
            <a:r>
              <a:rPr lang="en-US" altLang="ko-KR" dirty="0"/>
              <a:t>0(1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부터 </a:t>
            </a:r>
            <a:r>
              <a:rPr lang="en-US" altLang="ko-KR" dirty="0"/>
              <a:t>11(12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까지의 정수를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ko-KR" altLang="en-US" dirty="0" smtClean="0"/>
              <a:t>일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newDate.getDate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4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14" y="1124744"/>
            <a:ext cx="3664574" cy="50559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5616" y="3501009"/>
            <a:ext cx="223224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915816" y="3645024"/>
            <a:ext cx="0" cy="72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035886" y="3773578"/>
            <a:ext cx="4331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&lt;a href='#' onclick=</a:t>
            </a:r>
            <a:r>
              <a:rPr lang="ko-KR" altLang="en-US" dirty="0" smtClean="0"/>
              <a:t>'javascript:show(영화번호)'&gt;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10702" y="4460142"/>
            <a:ext cx="2658831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function show(movieCd) { 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}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940152" y="4081355"/>
            <a:ext cx="0" cy="378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5900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12421</TotalTime>
  <Words>93</Words>
  <Application>Microsoft Office PowerPoint</Application>
  <PresentationFormat>화면 슬라이드 쇼(4:3)</PresentationFormat>
  <Paragraphs>43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굴림</vt:lpstr>
      <vt:lpstr>맑은 고딕</vt:lpstr>
      <vt:lpstr>Arial</vt:lpstr>
      <vt:lpstr>1_디자인 사용자 지정</vt:lpstr>
      <vt:lpstr>2_디자인 사용자 지정</vt:lpstr>
      <vt:lpstr>jQuery</vt:lpstr>
      <vt:lpstr>해결문제</vt:lpstr>
      <vt:lpstr>Asynchronous JavaScript and XML(ajax)</vt:lpstr>
      <vt:lpstr>jQuery를 이용한 ajax</vt:lpstr>
      <vt:lpstr>공공데이터</vt:lpstr>
      <vt:lpstr>예제 공공데이터</vt:lpstr>
      <vt:lpstr>날짜함수</vt:lpstr>
      <vt:lpstr>응용문제</vt:lpstr>
    </vt:vector>
  </TitlesOfParts>
  <Company>(주)지커뮤니케이션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김경민</cp:lastModifiedBy>
  <cp:revision>1529</cp:revision>
  <dcterms:created xsi:type="dcterms:W3CDTF">2010-05-06T06:35:17Z</dcterms:created>
  <dcterms:modified xsi:type="dcterms:W3CDTF">2018-07-22T10:44:19Z</dcterms:modified>
</cp:coreProperties>
</file>