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94" r:id="rId4"/>
    <p:sldId id="295" r:id="rId5"/>
    <p:sldId id="296" r:id="rId6"/>
    <p:sldId id="29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334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9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33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22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150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811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744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148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588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823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362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C8C81-255A-41A2-B184-B0EC74805C9D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240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62135" y="2808608"/>
            <a:ext cx="5867247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prstClr val="white"/>
                </a:solidFill>
                <a:latin typeface="+mj-lt"/>
              </a:rPr>
              <a:t>MACD</a:t>
            </a:r>
            <a:r>
              <a:rPr lang="ko-KR" altLang="en-US" sz="2400" b="1" dirty="0">
                <a:solidFill>
                  <a:prstClr val="white"/>
                </a:solidFill>
                <a:latin typeface="+mj-lt"/>
              </a:rPr>
              <a:t>와 거래량을 이용한 매매기법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52059" y="3790536"/>
            <a:ext cx="54874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컴퓨터정보공학부 </a:t>
            </a:r>
            <a:r>
              <a:rPr lang="en-US" altLang="ko-KR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2018202030 </a:t>
            </a:r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박지용</a:t>
            </a:r>
            <a:endParaRPr lang="en-US" altLang="ko-KR" sz="24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컴퓨터정보공학부 </a:t>
            </a:r>
            <a:r>
              <a:rPr lang="en-US" altLang="ko-KR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2020202064 </a:t>
            </a:r>
            <a:r>
              <a:rPr lang="ko-KR" altLang="en-US" sz="2400" dirty="0" err="1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전혜림</a:t>
            </a:r>
            <a:endParaRPr lang="en-US" altLang="ko-KR" sz="24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949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73138" y="65860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진행상황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502D05-8C04-4440-9B2B-68B7903D642F}"/>
              </a:ext>
            </a:extLst>
          </p:cNvPr>
          <p:cNvSpPr txBox="1"/>
          <p:nvPr/>
        </p:nvSpPr>
        <p:spPr>
          <a:xfrm>
            <a:off x="1288870" y="1649348"/>
            <a:ext cx="9613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A7CA8B-58E7-4E39-A049-4A83A27734C0}"/>
              </a:ext>
            </a:extLst>
          </p:cNvPr>
          <p:cNvSpPr txBox="1"/>
          <p:nvPr/>
        </p:nvSpPr>
        <p:spPr>
          <a:xfrm>
            <a:off x="831490" y="2521059"/>
            <a:ext cx="1052854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/>
              <a:t>백테스팅에</a:t>
            </a:r>
            <a:r>
              <a:rPr lang="ko-KR" altLang="en-US" sz="2800" dirty="0"/>
              <a:t> 필요한 </a:t>
            </a:r>
            <a:r>
              <a:rPr lang="en-US" altLang="ko-KR" sz="2800" dirty="0" err="1"/>
              <a:t>macd</a:t>
            </a:r>
            <a:r>
              <a:rPr lang="ko-KR" altLang="en-US" sz="2800" dirty="0"/>
              <a:t>선 및 필요한 지표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MACD</a:t>
            </a:r>
            <a:r>
              <a:rPr lang="ko-KR" altLang="en-US" sz="2800" dirty="0"/>
              <a:t>선 </a:t>
            </a:r>
            <a:r>
              <a:rPr lang="en-US" altLang="ko-KR" sz="2800" dirty="0"/>
              <a:t>: EMA12 – EMA26</a:t>
            </a:r>
          </a:p>
          <a:p>
            <a:r>
              <a:rPr lang="en-US" altLang="ko-KR" sz="2800" dirty="0"/>
              <a:t>MACD signal : MACD EMA9</a:t>
            </a:r>
          </a:p>
          <a:p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 err="1"/>
              <a:t>백테스팅</a:t>
            </a:r>
            <a:r>
              <a:rPr lang="ko-KR" altLang="en-US" sz="2800" dirty="0"/>
              <a:t> 관련 라이브러리 </a:t>
            </a:r>
            <a:r>
              <a:rPr lang="en-US" altLang="ko-KR" sz="2800" dirty="0"/>
              <a:t>(</a:t>
            </a:r>
            <a:r>
              <a:rPr lang="en-US" altLang="ko-KR" sz="2800" dirty="0" err="1"/>
              <a:t>backtrader</a:t>
            </a:r>
            <a:r>
              <a:rPr lang="en-US" altLang="ko-KR" sz="2800" dirty="0"/>
              <a:t>, </a:t>
            </a:r>
            <a:r>
              <a:rPr lang="en-US" altLang="ko-KR" sz="2800" dirty="0" err="1"/>
              <a:t>backtesting</a:t>
            </a:r>
            <a:r>
              <a:rPr lang="en-US" altLang="ko-KR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09549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73138" y="658608"/>
            <a:ext cx="59191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MACD</a:t>
            </a:r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거래량을 이용한 전략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502D05-8C04-4440-9B2B-68B7903D642F}"/>
              </a:ext>
            </a:extLst>
          </p:cNvPr>
          <p:cNvSpPr txBox="1"/>
          <p:nvPr/>
        </p:nvSpPr>
        <p:spPr>
          <a:xfrm>
            <a:off x="1288870" y="1649348"/>
            <a:ext cx="9613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A7CA8B-58E7-4E39-A049-4A83A27734C0}"/>
              </a:ext>
            </a:extLst>
          </p:cNvPr>
          <p:cNvSpPr txBox="1"/>
          <p:nvPr/>
        </p:nvSpPr>
        <p:spPr>
          <a:xfrm>
            <a:off x="831490" y="2316165"/>
            <a:ext cx="1052854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현재 매매시점</a:t>
            </a:r>
            <a:endParaRPr lang="en-US" altLang="ko-KR" sz="2800" dirty="0"/>
          </a:p>
          <a:p>
            <a:r>
              <a:rPr lang="en-US" altLang="ko-KR" sz="2800" dirty="0"/>
              <a:t>MACD &lt; 0 and </a:t>
            </a:r>
            <a:r>
              <a:rPr lang="ko-KR" altLang="en-US" sz="2800" dirty="0" err="1"/>
              <a:t>골든크로스</a:t>
            </a:r>
            <a:r>
              <a:rPr lang="ko-KR" altLang="en-US" sz="2800" dirty="0"/>
              <a:t> </a:t>
            </a:r>
            <a:r>
              <a:rPr lang="en-US" altLang="ko-KR" sz="2800" dirty="0">
                <a:sym typeface="Wingdings" panose="05000000000000000000" pitchFamily="2" charset="2"/>
              </a:rPr>
              <a:t> </a:t>
            </a:r>
            <a:r>
              <a:rPr lang="ko-KR" altLang="en-US" sz="2800" dirty="0">
                <a:sym typeface="Wingdings" panose="05000000000000000000" pitchFamily="2" charset="2"/>
              </a:rPr>
              <a:t>매수</a:t>
            </a:r>
            <a:endParaRPr lang="en-US" altLang="ko-KR" sz="2800" dirty="0">
              <a:sym typeface="Wingdings" panose="05000000000000000000" pitchFamily="2" charset="2"/>
            </a:endParaRPr>
          </a:p>
          <a:p>
            <a:r>
              <a:rPr lang="en-US" altLang="ko-KR" sz="2800" dirty="0">
                <a:sym typeface="Wingdings" panose="05000000000000000000" pitchFamily="2" charset="2"/>
              </a:rPr>
              <a:t>MACD &gt; 0 and </a:t>
            </a:r>
            <a:r>
              <a:rPr lang="ko-KR" altLang="en-US" sz="2800" dirty="0" err="1">
                <a:sym typeface="Wingdings" panose="05000000000000000000" pitchFamily="2" charset="2"/>
              </a:rPr>
              <a:t>데드크로스</a:t>
            </a:r>
            <a:r>
              <a:rPr lang="ko-KR" altLang="en-US" sz="2800" dirty="0">
                <a:sym typeface="Wingdings" panose="05000000000000000000" pitchFamily="2" charset="2"/>
              </a:rPr>
              <a:t> </a:t>
            </a:r>
            <a:r>
              <a:rPr lang="en-US" altLang="ko-KR" sz="2800" dirty="0">
                <a:sym typeface="Wingdings" panose="05000000000000000000" pitchFamily="2" charset="2"/>
              </a:rPr>
              <a:t> </a:t>
            </a:r>
            <a:r>
              <a:rPr lang="ko-KR" altLang="en-US" sz="2800" dirty="0">
                <a:sym typeface="Wingdings" panose="05000000000000000000" pitchFamily="2" charset="2"/>
              </a:rPr>
              <a:t>매도</a:t>
            </a:r>
            <a:endParaRPr lang="en-US" altLang="ko-KR" sz="2800" dirty="0">
              <a:sym typeface="Wingdings" panose="05000000000000000000" pitchFamily="2" charset="2"/>
            </a:endParaRPr>
          </a:p>
          <a:p>
            <a:endParaRPr lang="en-US" altLang="ko-KR" sz="2800" dirty="0">
              <a:sym typeface="Wingdings" panose="05000000000000000000" pitchFamily="2" charset="2"/>
            </a:endParaRPr>
          </a:p>
          <a:p>
            <a:r>
              <a:rPr lang="ko-KR" altLang="en-US" sz="2800" dirty="0">
                <a:sym typeface="Wingdings" panose="05000000000000000000" pitchFamily="2" charset="2"/>
              </a:rPr>
              <a:t>매매시점에서 평균 거래량보다 작으면 매매 </a:t>
            </a:r>
            <a:r>
              <a:rPr lang="en-US" altLang="ko-KR" sz="2800" dirty="0">
                <a:sym typeface="Wingdings" panose="05000000000000000000" pitchFamily="2" charset="2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590330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502D05-8C04-4440-9B2B-68B7903D642F}"/>
              </a:ext>
            </a:extLst>
          </p:cNvPr>
          <p:cNvSpPr txBox="1"/>
          <p:nvPr/>
        </p:nvSpPr>
        <p:spPr>
          <a:xfrm>
            <a:off x="1288870" y="1649348"/>
            <a:ext cx="9613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39B17D9-28EC-4A4C-845E-53DEA1252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677"/>
            <a:ext cx="12192000" cy="661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092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502D05-8C04-4440-9B2B-68B7903D642F}"/>
              </a:ext>
            </a:extLst>
          </p:cNvPr>
          <p:cNvSpPr txBox="1"/>
          <p:nvPr/>
        </p:nvSpPr>
        <p:spPr>
          <a:xfrm>
            <a:off x="1288870" y="1649348"/>
            <a:ext cx="9613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7F0BAC-19C2-4EA1-8843-CD715B296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986"/>
            <a:ext cx="12192000" cy="658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19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11597" y="2792928"/>
            <a:ext cx="3579826" cy="9233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r>
              <a:rPr lang="en-US" altLang="ko-KR" sz="5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ko-KR" altLang="en-US" sz="54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99147" y="2325408"/>
            <a:ext cx="1907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THANK YOU</a:t>
            </a:r>
            <a:endParaRPr lang="ko-KR" altLang="en-US" sz="2400" dirty="0">
              <a:ln>
                <a:solidFill>
                  <a:schemeClr val="tx1">
                    <a:alpha val="1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334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69</Words>
  <Application>Microsoft Office PowerPoint</Application>
  <PresentationFormat>와이드스크린</PresentationFormat>
  <Paragraphs>19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Jiyong Park</cp:lastModifiedBy>
  <cp:revision>47</cp:revision>
  <dcterms:created xsi:type="dcterms:W3CDTF">2015-05-21T02:05:49Z</dcterms:created>
  <dcterms:modified xsi:type="dcterms:W3CDTF">2021-07-26T17:46:48Z</dcterms:modified>
</cp:coreProperties>
</file>