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24" d="100"/>
          <a:sy n="24" d="100"/>
        </p:scale>
        <p:origin x="-74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361-BD23-4506-B44C-294575BE097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F6B4-FEB0-4607-BF38-8D1031E7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3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361-BD23-4506-B44C-294575BE097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F6B4-FEB0-4607-BF38-8D1031E7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8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361-BD23-4506-B44C-294575BE097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F6B4-FEB0-4607-BF38-8D1031E7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9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361-BD23-4506-B44C-294575BE097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F6B4-FEB0-4607-BF38-8D1031E7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361-BD23-4506-B44C-294575BE097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F6B4-FEB0-4607-BF38-8D1031E7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2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361-BD23-4506-B44C-294575BE097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F6B4-FEB0-4607-BF38-8D1031E7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4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361-BD23-4506-B44C-294575BE097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F6B4-FEB0-4607-BF38-8D1031E7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7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361-BD23-4506-B44C-294575BE097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F6B4-FEB0-4607-BF38-8D1031E7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0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361-BD23-4506-B44C-294575BE097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F6B4-FEB0-4607-BF38-8D1031E7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8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361-BD23-4506-B44C-294575BE097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F6B4-FEB0-4607-BF38-8D1031E7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1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C361-BD23-4506-B44C-294575BE097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F6B4-FEB0-4607-BF38-8D1031E7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2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6C361-BD23-4506-B44C-294575BE097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AF6B4-FEB0-4607-BF38-8D1031E7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6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 Postman and postman interceptor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916832"/>
            <a:ext cx="812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56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2" y="1700808"/>
            <a:ext cx="812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626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test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143000"/>
            <a:ext cx="812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22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143000"/>
            <a:ext cx="812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606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143000"/>
            <a:ext cx="812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122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</Words>
  <Application>Microsoft Office PowerPoint</Application>
  <PresentationFormat>화면 슬라이드 쇼(4:3)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Install Postman and postman interceptor</vt:lpstr>
      <vt:lpstr>PowerPoint 프레젠테이션</vt:lpstr>
      <vt:lpstr>Running a test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Postman and postman interceptor</dc:title>
  <dc:creator>kosta</dc:creator>
  <cp:lastModifiedBy>kosta</cp:lastModifiedBy>
  <cp:revision>3</cp:revision>
  <dcterms:created xsi:type="dcterms:W3CDTF">2017-07-05T01:52:32Z</dcterms:created>
  <dcterms:modified xsi:type="dcterms:W3CDTF">2017-07-05T02:43:45Z</dcterms:modified>
</cp:coreProperties>
</file>