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B302C-A326-446F-AF43-AF63F159A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515808-A292-4520-85EE-5187995B8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70353-94B1-40CD-A33C-AFE8516C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00D-1A85-427B-A236-B4F1C15B7ED8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2654-B647-418F-9937-C9FC2D90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1075C-DA7F-4A5B-B2B5-A6CDB514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CC31-0F74-4FE7-8B47-4B240D35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5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722A-CFA4-4DA5-BB03-67DC9A11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173748-BE7B-4ED5-BD32-D76BBC012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669CF-935D-4A49-9798-7DA64CE5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00D-1A85-427B-A236-B4F1C15B7ED8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5E297-021A-4910-952B-097CFB2B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B2D73-85BE-4604-B8FB-2BBB4268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CC31-0F74-4FE7-8B47-4B240D35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4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7DF87C-A64E-43DE-9C2C-8F86FB69C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B9C1AD-0DFE-426F-B09F-26D018C53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35D94-6EAC-45B5-99C1-785E9E4E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00D-1A85-427B-A236-B4F1C15B7ED8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4CC43-E1D5-452A-99A3-C187DF59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3E7FD-9320-41E8-89F7-290ACBCB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CC31-0F74-4FE7-8B47-4B240D35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0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4300F-4B39-42AA-98C7-A00A1473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420F4-CD30-4A46-94E9-EE4E44223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FD5FD-C438-4546-8702-CC9A2D10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00D-1A85-427B-A236-B4F1C15B7ED8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FC715-1AB1-40B0-B931-D8C8B1F5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82409-379B-48C0-9331-5F81DD7F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CC31-0F74-4FE7-8B47-4B240D35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DB96D-9257-42CD-A716-01A908AB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5DECC1-E283-425C-A0EF-DEB8F09D8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D1FED-DD57-4DE4-8F0A-51E3EAF2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00D-1A85-427B-A236-B4F1C15B7ED8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329E8-FB39-4ABE-969A-8E4BAC98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32F69-0826-483C-8571-55E6ADEA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CC31-0F74-4FE7-8B47-4B240D35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44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05AC6-FCC7-4D69-9B1D-BE2C65E1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0C359-F37A-4AFA-9FBC-82BCED3EB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514E95-2F61-4E14-995E-B6082516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D116B-1A7D-4AB4-965F-9FB1E3D7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00D-1A85-427B-A236-B4F1C15B7ED8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BAFFD-39A3-40FB-8B05-8A3EC7AA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5352CA-E88F-442A-B702-0FB9A4AA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CC31-0F74-4FE7-8B47-4B240D35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BC5AA-5A10-4D77-806D-7D135DAF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03DB8-069B-454A-ACF2-57D652670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63D280-3039-4FA4-9069-8CC500CAF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DB8E1F-BA29-494E-9DD4-394CA9809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AB5232-B4A9-49D3-9641-FC0B903E6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396F0D-CE5A-43AC-AB15-0311C4BC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00D-1A85-427B-A236-B4F1C15B7ED8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F04658-5306-4B5F-A3DC-25147EAC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448E54-D7E9-475B-8031-542A29A6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CC31-0F74-4FE7-8B47-4B240D35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5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0E86C-9396-4CCC-B548-2EDDE665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07BA47-4F69-4C21-BA26-F42CF0D5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00D-1A85-427B-A236-B4F1C15B7ED8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8EFA7F-86C6-4F32-B1DA-BFDCDF8C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91DA9C-E9F6-4E04-9542-B78CF848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CC31-0F74-4FE7-8B47-4B240D35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28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55D4F-2DC3-43F1-B606-95EF558F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00D-1A85-427B-A236-B4F1C15B7ED8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BA82E7-B32D-4440-A120-236F934F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4737E2-8BE4-4F12-AAA7-12659ED6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CC31-0F74-4FE7-8B47-4B240D35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4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2A438-A96A-42A1-8D71-7F261867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B149A-B1D5-4C80-B91B-5C6D27509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CB0039-9307-471A-BFA0-3AF73179C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474922-59DB-4FD0-87B2-06CC3889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00D-1A85-427B-A236-B4F1C15B7ED8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C74557-738D-412D-AC4A-E8AD4FCE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0391E2-7DB9-43C0-B50F-FBEDF5B3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CC31-0F74-4FE7-8B47-4B240D35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13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1133D-DB40-4066-9F22-2D9936AA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906C2C-ABA2-4583-A723-0E2083873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72D463-1270-4376-B957-AB3071EE5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00976-3369-49DD-82AE-2CF78261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00D-1A85-427B-A236-B4F1C15B7ED8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D0711-428C-4E3B-ABF8-6D67CAFB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272AF3-FE16-4344-92CB-A6C1FA85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CC31-0F74-4FE7-8B47-4B240D35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75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EFC32A-B4EA-45D9-89EC-4015D1E0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163973-0A36-460F-B015-B5ECA0DD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53770-AC70-4884-8871-EF5875426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300D-1A85-427B-A236-B4F1C15B7ED8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7180D-9BC4-4854-A925-E783265DB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5EC2E-2DC2-40CB-A952-A6D9EDE08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0CC31-0F74-4FE7-8B47-4B240D35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97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83529E-EE81-4A1A-A204-0C7AF51AADBF}"/>
              </a:ext>
            </a:extLst>
          </p:cNvPr>
          <p:cNvSpPr txBox="1"/>
          <p:nvPr/>
        </p:nvSpPr>
        <p:spPr>
          <a:xfrm>
            <a:off x="1528011" y="1046747"/>
            <a:ext cx="13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E718B-E714-4DF3-B087-7FB00A7F8F27}"/>
              </a:ext>
            </a:extLst>
          </p:cNvPr>
          <p:cNvSpPr txBox="1"/>
          <p:nvPr/>
        </p:nvSpPr>
        <p:spPr>
          <a:xfrm>
            <a:off x="1528011" y="3244334"/>
            <a:ext cx="169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page - body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33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AE2A0F-C014-4459-9BEA-D805E92B5BD0}"/>
              </a:ext>
            </a:extLst>
          </p:cNvPr>
          <p:cNvSpPr txBox="1"/>
          <p:nvPr/>
        </p:nvSpPr>
        <p:spPr>
          <a:xfrm>
            <a:off x="1528011" y="1046747"/>
            <a:ext cx="13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F7D6B-0476-4ACE-A9F7-BFD830930072}"/>
              </a:ext>
            </a:extLst>
          </p:cNvPr>
          <p:cNvSpPr txBox="1"/>
          <p:nvPr/>
        </p:nvSpPr>
        <p:spPr>
          <a:xfrm>
            <a:off x="4066675" y="1046747"/>
            <a:ext cx="169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page - body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DBDD93F-2AA4-4339-9682-64AA62F32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652142"/>
              </p:ext>
            </p:extLst>
          </p:nvPr>
        </p:nvGraphicFramePr>
        <p:xfrm>
          <a:off x="1261979" y="189876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056195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659045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2859885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나무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7191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어디서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17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무엇을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649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13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상경 김</dc:creator>
  <cp:lastModifiedBy>상경 김</cp:lastModifiedBy>
  <cp:revision>3</cp:revision>
  <dcterms:created xsi:type="dcterms:W3CDTF">2020-07-17T15:38:04Z</dcterms:created>
  <dcterms:modified xsi:type="dcterms:W3CDTF">2020-07-17T17:18:15Z</dcterms:modified>
</cp:coreProperties>
</file>