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240000" y="3240000"/>
          <a:ext cx="252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440000"/>
              </a:tblGrid>
              <a:tr h="720000">
                <a:tc>
                  <a:txBody>
                    <a:bodyPr/>
                    <a:lstStyle/>
                    <a:p>
                      <a:r>
                        <a:t>열1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열2</a:t>
                      </a:r>
                    </a:p>
                  </a:txBody>
                  <a:tcPr/>
                </a:tc>
              </a:tr>
              <a:tr h="720000">
                <a:tc>
                  <a:txBody>
                    <a:bodyPr/>
                    <a:lstStyle/>
                    <a:p>
                      <a:r>
                        <a:t>값1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값2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