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E289-BD26-FA1B-6FD9-87D9F076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8F5D2-FF20-7F14-AC06-89633A91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6291-B769-CA30-C4C9-55A5E6EF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DA3C6-2C99-06CF-6FB2-B27E5DFF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45666-9CED-79BE-D20B-547D68C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0B399-4074-6FF5-C2CA-65F53C1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75423-EBD5-45BE-FBC3-F093CA8C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AF388-4637-5D2F-0B9D-D89680A8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14DE3-6119-BE51-8FB7-2E38855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837BF-0EC7-8410-BC8A-6FFDCB69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75C93-56A4-AA65-3956-97043D771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54157-B0BD-41F3-E1A7-AC653008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7E63C-E499-9249-E1DD-81E921F1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49F43-A748-0696-6950-43284CB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3E28-AD14-B496-AE0A-BA2B8694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DCD6C-505F-DBF2-12C3-366CD42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5B155-E02D-83F6-99D3-B34E345C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D20DD-6558-4E09-B271-215A1CCD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7C68-EE12-C50E-D38A-E0E54205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BC08-6347-257B-858B-AEA17EE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9A4F4-77AE-FA8A-1D0A-E56ABF86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1423E-CAB3-7B66-1A96-A758F244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E33F9-7897-CA2F-74FA-C4228FD4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68019-E503-D003-0C35-5AB5A34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76C3B-928A-010C-8938-47DF66A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E50F-70D1-34C5-4E0B-FE032097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6E4F-8D2B-BB02-3871-51F02246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1600E-0289-6970-2CA5-DA745382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98380-5C6A-7B74-79EF-7A015F13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338D9-82AC-4C04-3BD7-366AE15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84E1-0F53-32BD-B682-5726CE43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77E3B-3D2B-AB41-A3EA-8E99627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F12B6-E016-E31A-AC4D-E936C294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F6D25-8987-A2BE-8462-35D8EE1B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761B6-05A4-DD5E-9503-869EE97F1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C7A67-27C2-70D5-5841-74C5844EC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66927-09FC-43EA-EBA7-2D698ECB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2390C-4F5D-184F-244E-D271876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AC1E2-CFF3-EC71-E16D-66E2A703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F130-5D6F-BEEF-DA34-C6F2B82A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8364BD-3FB2-6EF1-716C-6C82F276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BF6D0-A950-17BD-B9F0-1A908540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6660F-056E-992D-B30D-81903D51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8BA17-BB94-11CB-F253-468D7095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3A478-C561-2829-CC1C-4D191EC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D93D0-9087-6BA1-F9A9-937A6B12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3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ECE6-08C6-82FC-0D2E-2747576F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DE54F-4D8B-5F27-3BE3-8C5CF2D4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F0F54-D812-61EE-CA6A-CD061C47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8A1D9-EBD8-4AE6-CF18-484A1D0B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97CAD-F96D-1AC6-09DE-2F19B14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FA0E-1D91-2334-AAA9-9FA78E8E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A3B5F-5AA9-FA87-17E5-F634FEE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10294-535E-2389-F0C4-194F3A2A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D383F-C1ED-A7B6-329F-E2557D3D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9F97F-38E7-DFA6-2BED-B1757639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75B7F-23FA-DE9A-FEE9-826D8C1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D4505-BF6C-7C34-9A3E-A42A7808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6E7E9-9B89-4162-B057-9FBB0467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0859A-E106-8DFE-A655-4B750452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D86E6-4567-6157-8A1B-2BCBD93A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2663A-DB31-459F-AA36-745A1983F63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C9B87-FCA4-658D-1E1C-759F3D874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F7F5E-C49D-053C-202B-93F12B036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724E1-07B7-4DCF-93F2-6AC85A88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ts.go.kr/nodelink/nodelink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QGIS를 사용하여, 좌표계 정보를 포함한 데이터 내보내기">
            <a:extLst>
              <a:ext uri="{FF2B5EF4-FFF2-40B4-BE49-F238E27FC236}">
                <a16:creationId xmlns:a16="http://schemas.microsoft.com/office/drawing/2014/main" id="{22CB9818-90FF-AD15-7606-BD1B8A52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2" y="6778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IS - OSGeo">
            <a:extLst>
              <a:ext uri="{FF2B5EF4-FFF2-40B4-BE49-F238E27FC236}">
                <a16:creationId xmlns:a16="http://schemas.microsoft.com/office/drawing/2014/main" id="{26FDF15D-8B16-40F7-4018-42717E7E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638966"/>
            <a:ext cx="25050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AD14AF2A-4FBA-B608-B04F-0A9E9C8D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81158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greSQL - 나무위키">
            <a:extLst>
              <a:ext uri="{FF2B5EF4-FFF2-40B4-BE49-F238E27FC236}">
                <a16:creationId xmlns:a16="http://schemas.microsoft.com/office/drawing/2014/main" id="{FE889FDB-668E-188B-672A-B8ADA01F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5283200"/>
            <a:ext cx="1290637" cy="13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 - Official Image | Docker Hub">
            <a:extLst>
              <a:ext uri="{FF2B5EF4-FFF2-40B4-BE49-F238E27FC236}">
                <a16:creationId xmlns:a16="http://schemas.microsoft.com/office/drawing/2014/main" id="{6DB45B8C-475B-ED0E-23FA-965B7405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4529934"/>
            <a:ext cx="1905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Beaver - 위키백과, 우리 모두의 백과사전">
            <a:extLst>
              <a:ext uri="{FF2B5EF4-FFF2-40B4-BE49-F238E27FC236}">
                <a16:creationId xmlns:a16="http://schemas.microsoft.com/office/drawing/2014/main" id="{AB788101-9CD1-960D-05C3-262A192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4466434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Beaver] 다른 DB테이블 복사하기">
            <a:extLst>
              <a:ext uri="{FF2B5EF4-FFF2-40B4-BE49-F238E27FC236}">
                <a16:creationId xmlns:a16="http://schemas.microsoft.com/office/drawing/2014/main" id="{94A57201-1E62-46B3-0A4F-EA4D96592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4466434"/>
            <a:ext cx="20828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Beaver을 위한 Windows - Uptodown에서 무료로 다운로드하세요">
            <a:extLst>
              <a:ext uri="{FF2B5EF4-FFF2-40B4-BE49-F238E27FC236}">
                <a16:creationId xmlns:a16="http://schemas.microsoft.com/office/drawing/2014/main" id="{DE9774D5-01A0-4F37-1B67-48697410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1" y="18027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gRouting 2.0 is coming soon | Georepublic - Location Technology Company">
            <a:extLst>
              <a:ext uri="{FF2B5EF4-FFF2-40B4-BE49-F238E27FC236}">
                <a16:creationId xmlns:a16="http://schemas.microsoft.com/office/drawing/2014/main" id="{DF2D746C-1B42-3467-14FF-1F593AD0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22" y="2507582"/>
            <a:ext cx="31813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C3423-0339-6042-35B9-D7A44682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알고리즘은 </a:t>
            </a:r>
            <a:r>
              <a:rPr lang="ko-KR" altLang="en-US" b="1" dirty="0"/>
              <a:t>단일 출발점</a:t>
            </a:r>
            <a:r>
              <a:rPr lang="ko-KR" altLang="en-US" dirty="0"/>
              <a:t>에서 </a:t>
            </a:r>
            <a:r>
              <a:rPr lang="ko-KR" altLang="en-US" b="1" dirty="0"/>
              <a:t>모든 다른 노드</a:t>
            </a:r>
            <a:r>
              <a:rPr lang="ko-KR" altLang="en-US" dirty="0"/>
              <a:t>로의 최단 경로를 계산합니다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네트워크 상의 노드 </a:t>
            </a:r>
            <a:r>
              <a:rPr lang="en-US" altLang="ko-KR" dirty="0"/>
              <a:t>A</a:t>
            </a:r>
            <a:r>
              <a:rPr lang="ko-KR" altLang="en-US" dirty="0"/>
              <a:t>에서 다른 모든 노드로 가는 최단 경로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다이나믹 프로그래밍을 활용한 대표적인 최단 경로</a:t>
            </a:r>
            <a:r>
              <a:rPr lang="en-US" altLang="ko-KR" dirty="0"/>
              <a:t>(shortest path) </a:t>
            </a:r>
            <a:r>
              <a:rPr lang="ko-KR" altLang="en-US" dirty="0"/>
              <a:t>탐색 알고리즘이다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특정한 하나의 정점에서 다른 모든 정점으로 가는 최단 경로를 알려줌</a:t>
            </a:r>
            <a:r>
              <a:rPr lang="en-US" altLang="ko-KR" dirty="0"/>
              <a:t>. </a:t>
            </a:r>
            <a:r>
              <a:rPr lang="ko-KR" altLang="en-US" dirty="0"/>
              <a:t>하나의 최단 거리를 구할 때 그 이전까지 구했던 최단 거리 정보를 그대로 사용하게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6" descr="Dijkstra's Algorithm Animated">
            <a:extLst>
              <a:ext uri="{FF2B5EF4-FFF2-40B4-BE49-F238E27FC236}">
                <a16:creationId xmlns:a16="http://schemas.microsoft.com/office/drawing/2014/main" id="{452E69CE-A087-898E-A1A1-522399A6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06" y="3902785"/>
            <a:ext cx="2802815" cy="28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708D-4E68-E906-A27A-3490CC83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다익스트라</a:t>
            </a:r>
            <a:r>
              <a:rPr lang="en-US" altLang="ko-KR" b="1" dirty="0"/>
              <a:t>via </a:t>
            </a:r>
            <a:r>
              <a:rPr lang="ko-KR" altLang="en-US" b="1" dirty="0"/>
              <a:t>알고리즘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4F02C-BCAA-6030-846F-CDEAB50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알고리즘은 </a:t>
            </a:r>
            <a:r>
              <a:rPr lang="ko-KR" altLang="en-US" b="1" dirty="0"/>
              <a:t>출발점</a:t>
            </a:r>
            <a:r>
              <a:rPr lang="ko-KR" altLang="en-US" dirty="0"/>
              <a:t>에서 </a:t>
            </a:r>
            <a:r>
              <a:rPr lang="ko-KR" altLang="en-US" b="1" dirty="0"/>
              <a:t>지정된 여러 목적지</a:t>
            </a:r>
            <a:r>
              <a:rPr lang="ko-KR" altLang="en-US" dirty="0"/>
              <a:t>를 경유하는 최단 경로를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알고리즘은 주어진 순서대로 경유해야 하는 노드들을 모두 포함하는 경로를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주어진 출발점에서 경유지들을 순서대로 거쳐 목적지까지의 최단 경로를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기본적인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알고리즘에 추가적으로 경유지를 고려하여</a:t>
            </a:r>
            <a:r>
              <a:rPr lang="en-US" altLang="ko-KR" dirty="0"/>
              <a:t>, </a:t>
            </a:r>
            <a:r>
              <a:rPr lang="ko-KR" altLang="en-US" dirty="0"/>
              <a:t>특정 경로를 강제하는 기능이 추가된 버전이라고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A65FE-0A4E-09ED-60D4-FD9AE91D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/>
          <a:lstStyle/>
          <a:p>
            <a:r>
              <a:rPr lang="ko-KR" altLang="en-US" dirty="0" err="1"/>
              <a:t>전국표준노드링크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https://www.its.go.kr/nodelink/nodelinkRef</a:t>
            </a:r>
            <a:r>
              <a:rPr lang="en-US" altLang="ko-KR" dirty="0"/>
              <a:t>)</a:t>
            </a:r>
          </a:p>
          <a:p>
            <a:pPr algn="l" fontAlgn="base"/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차량이 도로를 주행함에 있어 속도의 변화가 발생되는 곳을 표현한 곳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유형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교차로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Kr"/>
              </a:rPr>
              <a:t>교량시종점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Kr"/>
              </a:rPr>
              <a:t>고가도로시종점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도로의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Kr"/>
              </a:rPr>
              <a:t>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</a:br>
            <a:r>
              <a:rPr lang="ko-KR" altLang="en-US" b="0" i="0" dirty="0" err="1">
                <a:solidFill>
                  <a:srgbClr val="222222"/>
                </a:solidFill>
                <a:effectLst/>
                <a:latin typeface="NotoKr"/>
              </a:rPr>
              <a:t>지하차도시종점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Kr"/>
              </a:rPr>
              <a:t>터널시종점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행정경계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, IC/JC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링크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Kr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Kr"/>
              </a:rPr>
              <a:t>속도변화 발생점인 노드와 노드를 연결한 선을 의미하며 실세계에서의 도로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유형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nherit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도로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교량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고가도로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지하차도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nherit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nherit"/>
              </a:rPr>
              <a:t>터널 등등</a:t>
            </a:r>
          </a:p>
          <a:p>
            <a:pPr marL="0" indent="0">
              <a:buNone/>
            </a:pPr>
            <a:br>
              <a:rPr lang="ko-KR" alt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</a:br>
            <a:br>
              <a:rPr lang="ko-KR" altLang="en-US" dirty="0"/>
            </a:br>
            <a:endParaRPr lang="en-US" altLang="ko-KR" b="0" i="0" dirty="0">
              <a:solidFill>
                <a:srgbClr val="222222"/>
              </a:solidFill>
              <a:effectLst/>
              <a:latin typeface="NotoKr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 descr="국가교통정보센터 (@HappyTraffic) / X">
            <a:extLst>
              <a:ext uri="{FF2B5EF4-FFF2-40B4-BE49-F238E27FC236}">
                <a16:creationId xmlns:a16="http://schemas.microsoft.com/office/drawing/2014/main" id="{A6C8B23A-36AF-8CD2-0CC2-3A6F3C7D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1452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국가교통정보센터 CI, 로고, 심볼/심벌마크&lt;2018.6&gt; : 네이버 블로그">
            <a:extLst>
              <a:ext uri="{FF2B5EF4-FFF2-40B4-BE49-F238E27FC236}">
                <a16:creationId xmlns:a16="http://schemas.microsoft.com/office/drawing/2014/main" id="{46E9533B-E004-E828-9303-4DC7FD223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8844" r="13243" b="6410"/>
          <a:stretch/>
        </p:blipFill>
        <p:spPr bwMode="auto">
          <a:xfrm>
            <a:off x="9680179" y="228885"/>
            <a:ext cx="1914253" cy="9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F05FF5-3B37-6DCF-BAF3-AA8F97D9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86" y="4456643"/>
            <a:ext cx="3108157" cy="20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B2EEE-9A4C-DDC9-C2C5-97A99E61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3" y="334314"/>
            <a:ext cx="11130722" cy="1369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FE33A1-0413-AB44-309D-C5FDCF2F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6" y="2310809"/>
            <a:ext cx="2448506" cy="2489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EA87AD-79E1-C5DC-E90C-38937E9BC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761" y="1981024"/>
            <a:ext cx="2854714" cy="957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E85610-7890-6D72-6B66-61A722FD7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761" y="3896210"/>
            <a:ext cx="3204254" cy="957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70B890-060A-D9C5-EF33-2BF77E7A4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760" y="2876214"/>
            <a:ext cx="6893650" cy="6792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D82E3C-4FE8-8058-3A58-7314E0D79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760" y="5132143"/>
            <a:ext cx="8048682" cy="6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B017E9-F834-51BE-E3FE-F9F71A33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1" y="2593510"/>
            <a:ext cx="7730177" cy="11603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659240-6B4C-2B55-C819-77D5146E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22" y="4037303"/>
            <a:ext cx="5855368" cy="22370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4E4483-591A-A644-FD45-9EDC6456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91" y="324520"/>
            <a:ext cx="10444220" cy="19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F3FD4C6-1E3E-3458-E9B7-42EDCB91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7" y="1059539"/>
            <a:ext cx="5803983" cy="44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6F714C-AE8F-D6F8-3492-5DCE11DAE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6" y="0"/>
            <a:ext cx="5092579" cy="1160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EE7E0B-7C03-FB7D-CEF3-79D9DB0C3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64" y="1413650"/>
            <a:ext cx="3514693" cy="3216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48CF2F-A248-69B5-755A-368D1F3D6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16" y="4883406"/>
            <a:ext cx="2936357" cy="18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91B4A6-4CBD-5456-5EDE-DF50E52A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5" y="511559"/>
            <a:ext cx="6920336" cy="51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193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inherit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다익스트라via 알고리즘: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이혜준</dc:creator>
  <cp:lastModifiedBy>이혜준</cp:lastModifiedBy>
  <cp:revision>8</cp:revision>
  <dcterms:created xsi:type="dcterms:W3CDTF">2024-08-21T12:53:29Z</dcterms:created>
  <dcterms:modified xsi:type="dcterms:W3CDTF">2024-08-21T14:43:35Z</dcterms:modified>
</cp:coreProperties>
</file>