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AF72-8ACD-4E88-B1DE-23C60DD82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6FC0D3-9975-435E-A466-9D6BDC3A6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5116C-0CB8-4BCF-BAD5-A3512A79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F58F-077F-4DDF-BBB8-7ABB1E76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6D857-25E6-445B-9085-DCBE0B521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6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A1361-A676-417B-B4BE-825C4EFE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F8C93-8388-487F-8DE6-618AD740A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E7D2C-A892-4A75-96AB-35FC08BB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5AA06-3853-428D-A9A1-6888BCA0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ACBB3-9636-42D0-BE04-457A07C4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5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DA41E1-898D-4342-98F2-433EF6B39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6BCE0-9D59-4478-961A-1296D4D38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FE76B-711C-4A7D-AE9F-55140E5B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31B95-7344-4A09-9804-8E686FA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F04C5-29E3-49BD-B121-E9BEE077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1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38F54-E123-424D-885F-10B16B30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F872A-9D29-4089-A7E4-753BCAC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DA77A-7BAB-40D0-957F-37326FFE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6D487-C53D-4A1D-8AAC-EC79DFC9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6127B-011E-41D4-AE6E-DDD141BD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3D046-2797-43E3-B9BC-559A5893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9A411-8DFF-40E5-B9E6-E1F0116A9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72895-683B-4EFF-8B88-4070D123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CE5B3-45CA-4C6D-A001-65F804B3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8C0E9-3BF4-4A42-A1D4-C599368D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3E07B-83E0-4E88-8490-057992AE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7D497-518F-4FFD-BC30-BFB9270D1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1FC2FB-4D1E-4547-910A-FCA2599BE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86D0BD-9692-41E3-81DE-7021966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75EC1-AB1C-4028-8628-1C83D180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4C2FC-719F-46D1-8317-CCA5540D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1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ED414-F857-4DA4-B477-33FD0F1F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0042E6-04B4-4086-9C8B-DD4E27CF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D2C0BA-5010-4117-BC14-7DE578990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66EDE9-8D7B-4A60-8DB0-F5351EE66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F4ECA4-CA7C-4E60-ACFB-21F228691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05F13A-541F-4C7F-B254-2B46AFCA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D4B9A9-7CFD-41A1-99F6-592CD969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5BF6D-E725-4813-B3B3-F8C6969D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D4844-F981-470D-A820-8534635B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3D7E32-DBD2-45C3-9B9E-8650C7EB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57EAE1-48D9-4383-99EF-CC1C10F4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DC2DC3-DC45-4584-8E0C-D0676FCF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C509DE-D1B2-429B-8652-A0419FCE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87AFC2-EB31-4695-BF9C-CEE898E8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79069-742F-48B0-A78F-6C5D847D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E739-794C-4C2D-A207-95EEFC05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9322F-82B0-40F2-8A3D-136CD6DF3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34B13-76D3-491C-9F0A-7A9D5364B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DA4BE0-FB0C-44AF-8A5B-5B7FE230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9DCAD-333C-42CD-8E27-F92A4174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2AFC82-C82A-44D6-B936-EE909102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9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D2AC-79CB-4C2C-8E7E-D391BCA6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EB2D41-46F7-4060-9694-34CFFA4BB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222A1-2DA0-415F-B859-F0027DD2E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2809F-F46B-4ED4-BFCD-50D75DCA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43F1EE-FE15-4DF1-80C7-57A65C0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E45D2-D33F-4879-9B74-1BD56299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6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3F027-951A-4A69-9F09-32220ACF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DF209-4A0A-4EE4-BAAD-23875B9A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EF7C79-D3CE-4617-B369-1F0696D11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0091-DDD7-46D0-BEF4-07725CB870D3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CA716-752B-4585-961F-DD513D696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A17EA-781A-46AD-A263-1B65F286C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D2CF4-7AB2-4C00-9D41-17FA988CF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B4078-D23F-4F0A-85E2-6B4A63981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Workshop_0630_</a:t>
            </a:r>
            <a:r>
              <a:rPr lang="ko-KR" altLang="en-US" dirty="0"/>
              <a:t>김서정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C3242-C924-471D-8AC3-B3878BA73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10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CCC7-A2EB-4C8E-9300-CEED2630DD48}"/>
              </a:ext>
            </a:extLst>
          </p:cNvPr>
          <p:cNvSpPr txBox="1"/>
          <p:nvPr/>
        </p:nvSpPr>
        <p:spPr>
          <a:xfrm>
            <a:off x="606287" y="536713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7110-E01D-4772-81F7-137535D5B87C}"/>
              </a:ext>
            </a:extLst>
          </p:cNvPr>
          <p:cNvSpPr txBox="1"/>
          <p:nvPr/>
        </p:nvSpPr>
        <p:spPr>
          <a:xfrm>
            <a:off x="1630017" y="1659835"/>
            <a:ext cx="9223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pandas as pd   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tensorflow</a:t>
            </a:r>
            <a:r>
              <a:rPr lang="en-US" altLang="ko-KR" dirty="0"/>
              <a:t> as </a:t>
            </a:r>
            <a:r>
              <a:rPr lang="en-US" altLang="ko-KR" dirty="0" err="1"/>
              <a:t>tf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 err="1"/>
              <a:t>diab</a:t>
            </a:r>
            <a:r>
              <a:rPr lang="en-US" altLang="ko-KR" dirty="0"/>
              <a:t>=</a:t>
            </a:r>
            <a:r>
              <a:rPr lang="en-US" altLang="ko-KR" dirty="0" err="1"/>
              <a:t>pd.read_csv</a:t>
            </a:r>
            <a:r>
              <a:rPr lang="en-US" altLang="ko-KR" dirty="0"/>
              <a:t>('data-03-diabetes.csv',header=None)</a:t>
            </a:r>
          </a:p>
          <a:p>
            <a:endParaRPr lang="en-US" altLang="ko-KR" dirty="0"/>
          </a:p>
          <a:p>
            <a:r>
              <a:rPr lang="en-US" altLang="ko-KR" dirty="0" err="1"/>
              <a:t>xArr</a:t>
            </a:r>
            <a:r>
              <a:rPr lang="en-US" altLang="ko-KR" dirty="0"/>
              <a:t>=</a:t>
            </a:r>
            <a:r>
              <a:rPr lang="en-US" altLang="ko-KR" dirty="0" err="1"/>
              <a:t>diab.iloc</a:t>
            </a:r>
            <a:r>
              <a:rPr lang="en-US" altLang="ko-KR" dirty="0"/>
              <a:t>[:,:8].values   </a:t>
            </a:r>
          </a:p>
          <a:p>
            <a:r>
              <a:rPr lang="en-US" altLang="ko-KR" dirty="0" err="1"/>
              <a:t>yArr</a:t>
            </a:r>
            <a:r>
              <a:rPr lang="en-US" altLang="ko-KR" dirty="0"/>
              <a:t>=</a:t>
            </a:r>
            <a:r>
              <a:rPr lang="en-US" altLang="ko-KR" dirty="0" err="1"/>
              <a:t>diab.iloc</a:t>
            </a:r>
            <a:r>
              <a:rPr lang="en-US" altLang="ko-KR" dirty="0"/>
              <a:t>[:,8].values</a:t>
            </a:r>
          </a:p>
          <a:p>
            <a:r>
              <a:rPr lang="en-US" altLang="ko-KR" dirty="0" err="1"/>
              <a:t>yArr</a:t>
            </a:r>
            <a:r>
              <a:rPr lang="en-US" altLang="ko-KR" dirty="0"/>
              <a:t>=</a:t>
            </a:r>
            <a:r>
              <a:rPr lang="en-US" altLang="ko-KR" dirty="0" err="1"/>
              <a:t>yArr</a:t>
            </a:r>
            <a:r>
              <a:rPr lang="en-US" altLang="ko-KR" dirty="0"/>
              <a:t>[:,</a:t>
            </a:r>
            <a:r>
              <a:rPr lang="en-US" altLang="ko-KR" dirty="0" err="1"/>
              <a:t>np.newaxis</a:t>
            </a:r>
            <a:r>
              <a:rPr lang="en-US" altLang="ko-KR" dirty="0"/>
              <a:t>]      </a:t>
            </a:r>
            <a:r>
              <a:rPr lang="en-US" altLang="ko-KR" dirty="0">
                <a:solidFill>
                  <a:srgbClr val="FF0000"/>
                </a:solidFill>
              </a:rPr>
              <a:t>#dataframe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 err="1">
                <a:solidFill>
                  <a:srgbClr val="FF0000"/>
                </a:solidFill>
              </a:rPr>
              <a:t>np.array</a:t>
            </a:r>
            <a:r>
              <a:rPr lang="ko-KR" altLang="en-US" dirty="0">
                <a:solidFill>
                  <a:srgbClr val="FF0000"/>
                </a:solidFill>
              </a:rPr>
              <a:t>로 바꾸었습니다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#print(type(yArr[0][0]))     </a:t>
            </a:r>
            <a:r>
              <a:rPr lang="en-US" altLang="ko-KR" dirty="0">
                <a:solidFill>
                  <a:srgbClr val="FF0000"/>
                </a:solidFill>
              </a:rPr>
              <a:t>#</a:t>
            </a:r>
            <a:r>
              <a:rPr lang="ko-KR" altLang="en-US" dirty="0">
                <a:solidFill>
                  <a:srgbClr val="FF0000"/>
                </a:solidFill>
              </a:rPr>
              <a:t>값이 </a:t>
            </a:r>
            <a:r>
              <a:rPr lang="en-US" altLang="ko-KR" dirty="0">
                <a:solidFill>
                  <a:srgbClr val="FF0000"/>
                </a:solidFill>
              </a:rPr>
              <a:t>float64</a:t>
            </a:r>
            <a:r>
              <a:rPr lang="ko-KR" altLang="en-US" dirty="0">
                <a:solidFill>
                  <a:srgbClr val="FF0000"/>
                </a:solidFill>
              </a:rPr>
              <a:t>가 나와서 </a:t>
            </a:r>
            <a:r>
              <a:rPr lang="en-US" altLang="ko-KR" dirty="0" err="1">
                <a:solidFill>
                  <a:srgbClr val="FF0000"/>
                </a:solidFill>
              </a:rPr>
              <a:t>dtype</a:t>
            </a:r>
            <a:r>
              <a:rPr lang="ko-KR" altLang="en-US" dirty="0">
                <a:solidFill>
                  <a:srgbClr val="FF0000"/>
                </a:solidFill>
              </a:rPr>
              <a:t>을 모두 </a:t>
            </a:r>
            <a:r>
              <a:rPr lang="en-US" altLang="ko-KR" dirty="0">
                <a:solidFill>
                  <a:srgbClr val="FF0000"/>
                </a:solidFill>
              </a:rPr>
              <a:t>float64</a:t>
            </a:r>
            <a:r>
              <a:rPr lang="ko-KR" altLang="en-US" dirty="0">
                <a:solidFill>
                  <a:srgbClr val="FF0000"/>
                </a:solidFill>
              </a:rPr>
              <a:t>로 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1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CCC7-A2EB-4C8E-9300-CEED2630DD48}"/>
              </a:ext>
            </a:extLst>
          </p:cNvPr>
          <p:cNvSpPr txBox="1"/>
          <p:nvPr/>
        </p:nvSpPr>
        <p:spPr>
          <a:xfrm>
            <a:off x="606287" y="536713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7110-E01D-4772-81F7-137535D5B87C}"/>
              </a:ext>
            </a:extLst>
          </p:cNvPr>
          <p:cNvSpPr txBox="1"/>
          <p:nvPr/>
        </p:nvSpPr>
        <p:spPr>
          <a:xfrm>
            <a:off x="0" y="1742362"/>
            <a:ext cx="9223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X=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(tf.float64, shape=[None,8])</a:t>
            </a:r>
          </a:p>
          <a:p>
            <a:r>
              <a:rPr lang="en-US" altLang="ko-KR" dirty="0"/>
              <a:t>Y=</a:t>
            </a:r>
            <a:r>
              <a:rPr lang="en-US" altLang="ko-KR" dirty="0" err="1"/>
              <a:t>tf.placeholder</a:t>
            </a:r>
            <a:r>
              <a:rPr lang="en-US" altLang="ko-KR" dirty="0"/>
              <a:t>(tf.float64, shape=[None,1])</a:t>
            </a:r>
          </a:p>
          <a:p>
            <a:r>
              <a:rPr lang="en-US" altLang="ko-KR" dirty="0"/>
              <a:t>W=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([8,1],</a:t>
            </a:r>
            <a:r>
              <a:rPr lang="en-US" altLang="ko-KR" dirty="0" err="1"/>
              <a:t>dtype</a:t>
            </a:r>
            <a:r>
              <a:rPr lang="en-US" altLang="ko-KR" dirty="0"/>
              <a:t>=tf.float64),name='weight')</a:t>
            </a:r>
          </a:p>
          <a:p>
            <a:r>
              <a:rPr lang="en-US" altLang="ko-KR" dirty="0"/>
              <a:t>b=</a:t>
            </a:r>
            <a:r>
              <a:rPr lang="en-US" altLang="ko-KR" dirty="0" err="1"/>
              <a:t>tf.Variable</a:t>
            </a:r>
            <a:r>
              <a:rPr lang="en-US" altLang="ko-KR" dirty="0"/>
              <a:t>(</a:t>
            </a:r>
            <a:r>
              <a:rPr lang="en-US" altLang="ko-KR" dirty="0" err="1"/>
              <a:t>tf.random_normal</a:t>
            </a:r>
            <a:r>
              <a:rPr lang="en-US" altLang="ko-KR" dirty="0"/>
              <a:t>([1],</a:t>
            </a:r>
            <a:r>
              <a:rPr lang="en-US" altLang="ko-KR" dirty="0" err="1"/>
              <a:t>dtype</a:t>
            </a:r>
            <a:r>
              <a:rPr lang="en-US" altLang="ko-KR" dirty="0"/>
              <a:t>=tf.float64), name='bias')</a:t>
            </a:r>
          </a:p>
          <a:p>
            <a:endParaRPr lang="en-US" altLang="ko-KR" dirty="0"/>
          </a:p>
          <a:p>
            <a:r>
              <a:rPr lang="en-US" altLang="ko-KR" dirty="0"/>
              <a:t>hypothesis = </a:t>
            </a:r>
            <a:r>
              <a:rPr lang="en-US" altLang="ko-KR" dirty="0" err="1"/>
              <a:t>tf.sigmoid</a:t>
            </a:r>
            <a:r>
              <a:rPr lang="en-US" altLang="ko-KR" dirty="0"/>
              <a:t>(</a:t>
            </a:r>
            <a:r>
              <a:rPr lang="en-US" altLang="ko-KR" dirty="0" err="1"/>
              <a:t>tf.matmul</a:t>
            </a:r>
            <a:r>
              <a:rPr lang="en-US" altLang="ko-KR" dirty="0"/>
              <a:t>(X,W)+b)</a:t>
            </a:r>
          </a:p>
          <a:p>
            <a:endParaRPr lang="en-US" altLang="ko-KR" dirty="0"/>
          </a:p>
          <a:p>
            <a:r>
              <a:rPr lang="en-US" altLang="ko-KR" dirty="0"/>
              <a:t>cost=-(</a:t>
            </a:r>
            <a:r>
              <a:rPr lang="en-US" altLang="ko-KR" dirty="0" err="1"/>
              <a:t>tf.reduce_mean</a:t>
            </a:r>
            <a:r>
              <a:rPr lang="en-US" altLang="ko-KR" dirty="0"/>
              <a:t>(Y*tf.log(hypothesis)+(1-Y)*tf.log(1-hypothesis)))</a:t>
            </a:r>
          </a:p>
          <a:p>
            <a:endParaRPr lang="en-US" altLang="ko-KR" dirty="0"/>
          </a:p>
          <a:p>
            <a:r>
              <a:rPr lang="en-US" altLang="ko-KR" dirty="0"/>
              <a:t>train=</a:t>
            </a:r>
            <a:r>
              <a:rPr lang="en-US" altLang="ko-KR" dirty="0" err="1"/>
              <a:t>tf.train.GradientDescentOptimizer</a:t>
            </a:r>
            <a:r>
              <a:rPr lang="en-US" altLang="ko-KR" dirty="0"/>
              <a:t>(</a:t>
            </a:r>
            <a:r>
              <a:rPr lang="en-US" altLang="ko-KR" dirty="0" err="1"/>
              <a:t>learning_rate</a:t>
            </a:r>
            <a:r>
              <a:rPr lang="en-US" altLang="ko-KR" dirty="0"/>
              <a:t>=0.01).minimize(cost)</a:t>
            </a:r>
          </a:p>
          <a:p>
            <a:endParaRPr lang="en-US" altLang="ko-KR" dirty="0"/>
          </a:p>
          <a:p>
            <a:r>
              <a:rPr lang="en-US" altLang="ko-KR" dirty="0"/>
              <a:t>predicted=</a:t>
            </a:r>
            <a:r>
              <a:rPr lang="en-US" altLang="ko-KR" dirty="0" err="1"/>
              <a:t>tf.cast</a:t>
            </a:r>
            <a:r>
              <a:rPr lang="en-US" altLang="ko-KR" dirty="0"/>
              <a:t>(hypothesis &gt; 0.5, </a:t>
            </a:r>
            <a:r>
              <a:rPr lang="en-US" altLang="ko-KR" dirty="0" err="1"/>
              <a:t>dtype</a:t>
            </a:r>
            <a:r>
              <a:rPr lang="en-US" altLang="ko-KR" dirty="0"/>
              <a:t>=tf.float64)</a:t>
            </a:r>
          </a:p>
          <a:p>
            <a:endParaRPr lang="en-US" altLang="ko-KR" dirty="0"/>
          </a:p>
          <a:p>
            <a:r>
              <a:rPr lang="en-US" altLang="ko-KR" dirty="0"/>
              <a:t>accuracy=</a:t>
            </a:r>
            <a:r>
              <a:rPr lang="en-US" altLang="ko-KR" dirty="0" err="1"/>
              <a:t>tf.reduce_mean</a:t>
            </a:r>
            <a:r>
              <a:rPr lang="en-US" altLang="ko-KR" dirty="0"/>
              <a:t>(</a:t>
            </a:r>
            <a:r>
              <a:rPr lang="en-US" altLang="ko-KR" dirty="0" err="1"/>
              <a:t>tf.cast</a:t>
            </a:r>
            <a:r>
              <a:rPr lang="en-US" altLang="ko-KR" dirty="0"/>
              <a:t>(</a:t>
            </a:r>
            <a:r>
              <a:rPr lang="en-US" altLang="ko-KR" dirty="0" err="1"/>
              <a:t>tf.equal</a:t>
            </a:r>
            <a:r>
              <a:rPr lang="en-US" altLang="ko-KR" dirty="0"/>
              <a:t>(</a:t>
            </a:r>
            <a:r>
              <a:rPr lang="en-US" altLang="ko-KR" dirty="0" err="1"/>
              <a:t>predicted,Y</a:t>
            </a:r>
            <a:r>
              <a:rPr lang="en-US" altLang="ko-KR" dirty="0"/>
              <a:t>),</a:t>
            </a:r>
            <a:r>
              <a:rPr lang="en-US" altLang="ko-KR" dirty="0" err="1"/>
              <a:t>dtype</a:t>
            </a:r>
            <a:r>
              <a:rPr lang="en-US" altLang="ko-KR" dirty="0"/>
              <a:t>=tf.float64))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9E2E0-A959-4DBA-AFB7-DB7CFEF8A441}"/>
              </a:ext>
            </a:extLst>
          </p:cNvPr>
          <p:cNvSpPr txBox="1"/>
          <p:nvPr/>
        </p:nvSpPr>
        <p:spPr>
          <a:xfrm>
            <a:off x="7460273" y="592267"/>
            <a:ext cx="463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X,Y</a:t>
            </a:r>
            <a:r>
              <a:rPr lang="ko-KR" altLang="en-US" sz="1600" dirty="0">
                <a:solidFill>
                  <a:srgbClr val="FF0000"/>
                </a:solidFill>
              </a:rPr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placeholder, </a:t>
            </a:r>
            <a:r>
              <a:rPr lang="ko-KR" altLang="en-US" sz="1600" dirty="0">
                <a:solidFill>
                  <a:srgbClr val="FF0000"/>
                </a:solidFill>
              </a:rPr>
              <a:t>즉 실행</a:t>
            </a:r>
            <a:r>
              <a:rPr lang="en-US" altLang="ko-KR" sz="1600" dirty="0">
                <a:solidFill>
                  <a:srgbClr val="FF0000"/>
                </a:solidFill>
              </a:rPr>
              <a:t>(Session)</a:t>
            </a:r>
            <a:r>
              <a:rPr lang="ko-KR" altLang="en-US" sz="1600" dirty="0">
                <a:solidFill>
                  <a:srgbClr val="FF0000"/>
                </a:solidFill>
              </a:rPr>
              <a:t>단계에서 </a:t>
            </a:r>
            <a:r>
              <a:rPr lang="en-US" altLang="ko-KR" sz="1600" dirty="0" err="1">
                <a:solidFill>
                  <a:srgbClr val="FF0000"/>
                </a:solidFill>
              </a:rPr>
              <a:t>xArr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yArr</a:t>
            </a:r>
            <a:r>
              <a:rPr lang="en-US" altLang="ko-KR" sz="1600" dirty="0">
                <a:solidFill>
                  <a:srgbClr val="FF0000"/>
                </a:solidFill>
              </a:rPr>
              <a:t> (</a:t>
            </a:r>
            <a:r>
              <a:rPr lang="ko-KR" altLang="en-US" sz="1600" dirty="0" err="1">
                <a:solidFill>
                  <a:srgbClr val="FF0000"/>
                </a:solidFill>
              </a:rPr>
              <a:t>입력값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으로부터 값이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되는 변수입니다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17E17-8411-474C-A7DB-958438A41C92}"/>
              </a:ext>
            </a:extLst>
          </p:cNvPr>
          <p:cNvSpPr txBox="1"/>
          <p:nvPr/>
        </p:nvSpPr>
        <p:spPr>
          <a:xfrm>
            <a:off x="7460273" y="1556334"/>
            <a:ext cx="4633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W,b</a:t>
            </a:r>
            <a:r>
              <a:rPr lang="ko-KR" altLang="en-US" sz="1600" dirty="0">
                <a:solidFill>
                  <a:srgbClr val="FF0000"/>
                </a:solidFill>
              </a:rPr>
              <a:t>는 우리가 </a:t>
            </a:r>
            <a:r>
              <a:rPr lang="ko-KR" altLang="en-US" sz="1600" dirty="0" err="1">
                <a:solidFill>
                  <a:srgbClr val="FF0000"/>
                </a:solidFill>
              </a:rPr>
              <a:t>구해야할</a:t>
            </a:r>
            <a:r>
              <a:rPr lang="ko-KR" altLang="en-US" sz="1600" dirty="0">
                <a:solidFill>
                  <a:srgbClr val="FF0000"/>
                </a:solidFill>
              </a:rPr>
              <a:t> 값이면서</a:t>
            </a:r>
            <a:r>
              <a:rPr lang="en-US" altLang="ko-KR" sz="1600" dirty="0">
                <a:solidFill>
                  <a:srgbClr val="FF0000"/>
                </a:solidFill>
              </a:rPr>
              <a:t> X,Y </a:t>
            </a:r>
            <a:r>
              <a:rPr lang="ko-KR" altLang="en-US" sz="1600" dirty="0">
                <a:solidFill>
                  <a:srgbClr val="FF0000"/>
                </a:solidFill>
              </a:rPr>
              <a:t>변수로부터 </a:t>
            </a:r>
            <a:r>
              <a:rPr lang="ko-KR" altLang="en-US" sz="1600" dirty="0" err="1">
                <a:solidFill>
                  <a:srgbClr val="FF0000"/>
                </a:solidFill>
              </a:rPr>
              <a:t>식을통해</a:t>
            </a:r>
            <a:r>
              <a:rPr lang="ko-KR" altLang="en-US" sz="1600" dirty="0">
                <a:solidFill>
                  <a:srgbClr val="FF0000"/>
                </a:solidFill>
              </a:rPr>
              <a:t> 얻어지는 </a:t>
            </a:r>
            <a:r>
              <a:rPr lang="en-US" altLang="ko-KR" sz="1600" dirty="0" err="1">
                <a:solidFill>
                  <a:srgbClr val="FF0000"/>
                </a:solidFill>
              </a:rPr>
              <a:t>Tensorflow</a:t>
            </a:r>
            <a:r>
              <a:rPr lang="ko-KR" altLang="en-US" sz="1600" dirty="0">
                <a:solidFill>
                  <a:srgbClr val="FF0000"/>
                </a:solidFill>
              </a:rPr>
              <a:t>변수입니다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따라서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</a:rPr>
              <a:t>tf.Variable</a:t>
            </a:r>
            <a:r>
              <a:rPr lang="ko-KR" altLang="en-US" sz="1600" dirty="0">
                <a:solidFill>
                  <a:srgbClr val="FF0000"/>
                </a:solidFill>
              </a:rPr>
              <a:t>로 선언하고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처음에는 값을 모르기때문에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랜덤한</a:t>
            </a:r>
            <a:r>
              <a:rPr lang="ko-KR" altLang="en-US" sz="1600" dirty="0">
                <a:solidFill>
                  <a:srgbClr val="FF0000"/>
                </a:solidFill>
              </a:rPr>
              <a:t> 값으로 정의해줍니다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243E3-29D5-454D-842A-352020ADFCF4}"/>
              </a:ext>
            </a:extLst>
          </p:cNvPr>
          <p:cNvSpPr txBox="1"/>
          <p:nvPr/>
        </p:nvSpPr>
        <p:spPr>
          <a:xfrm>
            <a:off x="7558454" y="2908463"/>
            <a:ext cx="463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로지스틱 회귀분석이기때문에 예측함수로는 </a:t>
            </a:r>
            <a:r>
              <a:rPr lang="en-US" altLang="ko-KR" dirty="0">
                <a:solidFill>
                  <a:srgbClr val="FF0000"/>
                </a:solidFill>
              </a:rPr>
              <a:t>sigmoid</a:t>
            </a:r>
            <a:r>
              <a:rPr lang="ko-KR" altLang="en-US" dirty="0">
                <a:solidFill>
                  <a:srgbClr val="FF0000"/>
                </a:solidFill>
              </a:rPr>
              <a:t>를 사용합니다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63F4B-BC57-4377-94DF-C21BF8E9EEC3}"/>
              </a:ext>
            </a:extLst>
          </p:cNvPr>
          <p:cNvSpPr txBox="1"/>
          <p:nvPr/>
        </p:nvSpPr>
        <p:spPr>
          <a:xfrm>
            <a:off x="7640515" y="3687864"/>
            <a:ext cx="4633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cost(</a:t>
            </a:r>
            <a:r>
              <a:rPr lang="ko-KR" altLang="en-US" sz="1600" dirty="0" err="1">
                <a:solidFill>
                  <a:srgbClr val="FF0000"/>
                </a:solidFill>
              </a:rPr>
              <a:t>예측값</a:t>
            </a:r>
            <a:r>
              <a:rPr lang="en-US" altLang="ko-KR" sz="1600" dirty="0">
                <a:solidFill>
                  <a:srgbClr val="FF0000"/>
                </a:solidFill>
              </a:rPr>
              <a:t>-</a:t>
            </a:r>
            <a:r>
              <a:rPr lang="ko-KR" altLang="en-US" sz="1600" dirty="0" err="1">
                <a:solidFill>
                  <a:srgbClr val="FF0000"/>
                </a:solidFill>
              </a:rPr>
              <a:t>실제값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를 최소화하는 값을 구하고 있습니다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</a:rPr>
              <a:t>해당 데이터는 </a:t>
            </a:r>
            <a:r>
              <a:rPr lang="en-US" altLang="ko-KR" sz="1600" dirty="0">
                <a:solidFill>
                  <a:srgbClr val="FF0000"/>
                </a:solidFill>
              </a:rPr>
              <a:t>0~1</a:t>
            </a:r>
            <a:r>
              <a:rPr lang="ko-KR" altLang="en-US" sz="1600" dirty="0">
                <a:solidFill>
                  <a:srgbClr val="FF0000"/>
                </a:solidFill>
              </a:rPr>
              <a:t>사이의 값이기때문에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최소제곱법으로는</a:t>
            </a:r>
            <a:r>
              <a:rPr lang="ko-KR" altLang="en-US" sz="1600" dirty="0">
                <a:solidFill>
                  <a:srgbClr val="FF0000"/>
                </a:solidFill>
              </a:rPr>
              <a:t> 제곱의 </a:t>
            </a:r>
            <a:r>
              <a:rPr lang="en-US" altLang="ko-KR" sz="1600" dirty="0">
                <a:solidFill>
                  <a:srgbClr val="FF0000"/>
                </a:solidFill>
              </a:rPr>
              <a:t>merit</a:t>
            </a:r>
            <a:r>
              <a:rPr lang="ko-KR" altLang="en-US" sz="1600" dirty="0">
                <a:solidFill>
                  <a:srgbClr val="FF0000"/>
                </a:solidFill>
              </a:rPr>
              <a:t>를 이용할 수 없으므로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엔트로피 공식을 사용하여 </a:t>
            </a:r>
            <a:r>
              <a:rPr lang="en-US" altLang="ko-KR" sz="1600" dirty="0">
                <a:solidFill>
                  <a:srgbClr val="FF0000"/>
                </a:solidFill>
              </a:rPr>
              <a:t>cost</a:t>
            </a:r>
            <a:r>
              <a:rPr lang="ko-KR" altLang="en-US" sz="1600" dirty="0">
                <a:solidFill>
                  <a:srgbClr val="FF0000"/>
                </a:solidFill>
              </a:rPr>
              <a:t>를 계산합니다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4C2EA-0CEA-4CA8-AB79-DD7CE8ABB9E5}"/>
              </a:ext>
            </a:extLst>
          </p:cNvPr>
          <p:cNvSpPr txBox="1"/>
          <p:nvPr/>
        </p:nvSpPr>
        <p:spPr>
          <a:xfrm>
            <a:off x="7513027" y="5127905"/>
            <a:ext cx="4633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예측함수로 나온 값이 </a:t>
            </a:r>
            <a:r>
              <a:rPr lang="en-US" altLang="ko-KR" sz="1600" dirty="0">
                <a:solidFill>
                  <a:srgbClr val="FF0000"/>
                </a:solidFill>
              </a:rPr>
              <a:t>0.5</a:t>
            </a:r>
            <a:r>
              <a:rPr lang="ko-KR" altLang="en-US" sz="1600" dirty="0">
                <a:solidFill>
                  <a:srgbClr val="FF0000"/>
                </a:solidFill>
              </a:rPr>
              <a:t>이상이면</a:t>
            </a:r>
            <a:r>
              <a:rPr lang="en-US" altLang="ko-KR" sz="1600" dirty="0">
                <a:solidFill>
                  <a:srgbClr val="FF0000"/>
                </a:solidFill>
              </a:rPr>
              <a:t>, True -&gt; 1 </a:t>
            </a:r>
            <a:r>
              <a:rPr lang="ko-KR" altLang="en-US" sz="1600" dirty="0">
                <a:solidFill>
                  <a:srgbClr val="FF0000"/>
                </a:solidFill>
              </a:rPr>
              <a:t>아니면 </a:t>
            </a:r>
            <a:r>
              <a:rPr lang="en-US" altLang="ko-KR" sz="1600" dirty="0">
                <a:solidFill>
                  <a:srgbClr val="FF0000"/>
                </a:solidFill>
              </a:rPr>
              <a:t>False-&gt;0</a:t>
            </a:r>
            <a:r>
              <a:rPr lang="ko-KR" altLang="en-US" sz="1600" dirty="0">
                <a:solidFill>
                  <a:srgbClr val="FF0000"/>
                </a:solidFill>
              </a:rPr>
              <a:t>으로 </a:t>
            </a:r>
            <a:r>
              <a:rPr lang="en-US" altLang="ko-KR" sz="1600" dirty="0">
                <a:solidFill>
                  <a:srgbClr val="FF0000"/>
                </a:solidFill>
              </a:rPr>
              <a:t>casting</a:t>
            </a:r>
            <a:r>
              <a:rPr lang="ko-KR" altLang="en-US" sz="1600" dirty="0">
                <a:solidFill>
                  <a:srgbClr val="FF0000"/>
                </a:solidFill>
              </a:rPr>
              <a:t>하도록 합니다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91E7D-4D59-4A33-A7D2-997C7BCD1C17}"/>
              </a:ext>
            </a:extLst>
          </p:cNvPr>
          <p:cNvSpPr txBox="1"/>
          <p:nvPr/>
        </p:nvSpPr>
        <p:spPr>
          <a:xfrm>
            <a:off x="7312269" y="5907786"/>
            <a:ext cx="463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정확도에는 </a:t>
            </a:r>
            <a:r>
              <a:rPr lang="ko-KR" altLang="en-US" sz="1600" dirty="0" err="1">
                <a:solidFill>
                  <a:srgbClr val="FF0000"/>
                </a:solidFill>
              </a:rPr>
              <a:t>예측값이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Y</a:t>
            </a:r>
            <a:r>
              <a:rPr lang="ko-KR" altLang="en-US" sz="1600" dirty="0">
                <a:solidFill>
                  <a:srgbClr val="FF0000"/>
                </a:solidFill>
              </a:rPr>
              <a:t>와 같다면 </a:t>
            </a:r>
            <a:r>
              <a:rPr lang="en-US" altLang="ko-KR" sz="1600" dirty="0">
                <a:solidFill>
                  <a:srgbClr val="FF0000"/>
                </a:solidFill>
              </a:rPr>
              <a:t>True -&gt; 1, </a:t>
            </a:r>
            <a:r>
              <a:rPr lang="ko-KR" altLang="en-US" sz="1600" dirty="0">
                <a:solidFill>
                  <a:srgbClr val="FF0000"/>
                </a:solidFill>
              </a:rPr>
              <a:t>아니면</a:t>
            </a:r>
            <a:r>
              <a:rPr lang="en-US" altLang="ko-KR" sz="1600" dirty="0">
                <a:solidFill>
                  <a:srgbClr val="FF0000"/>
                </a:solidFill>
              </a:rPr>
              <a:t>, False -&gt; 0</a:t>
            </a:r>
            <a:r>
              <a:rPr lang="ko-KR" altLang="en-US" sz="1600" dirty="0">
                <a:solidFill>
                  <a:srgbClr val="FF0000"/>
                </a:solidFill>
              </a:rPr>
              <a:t>으로 </a:t>
            </a:r>
            <a:r>
              <a:rPr lang="en-US" altLang="ko-KR" sz="1600" dirty="0">
                <a:solidFill>
                  <a:srgbClr val="FF0000"/>
                </a:solidFill>
              </a:rPr>
              <a:t>casting</a:t>
            </a:r>
            <a:r>
              <a:rPr lang="ko-KR" altLang="en-US" sz="1600" dirty="0">
                <a:solidFill>
                  <a:srgbClr val="FF0000"/>
                </a:solidFill>
              </a:rPr>
              <a:t>하고 이들의 평균값 </a:t>
            </a:r>
            <a:r>
              <a:rPr lang="en-US" altLang="ko-KR" sz="1600" dirty="0">
                <a:solidFill>
                  <a:srgbClr val="FF0000"/>
                </a:solidFill>
              </a:rPr>
              <a:t>(ex)1,0,0,1,1,…)</a:t>
            </a:r>
            <a:r>
              <a:rPr lang="ko-KR" altLang="en-US" sz="1600" dirty="0">
                <a:solidFill>
                  <a:srgbClr val="FF0000"/>
                </a:solidFill>
              </a:rPr>
              <a:t>을 넣어줍니다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5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CCC7-A2EB-4C8E-9300-CEED2630DD48}"/>
              </a:ext>
            </a:extLst>
          </p:cNvPr>
          <p:cNvSpPr txBox="1"/>
          <p:nvPr/>
        </p:nvSpPr>
        <p:spPr>
          <a:xfrm>
            <a:off x="606287" y="536713"/>
            <a:ext cx="221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Logistic Regression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7110-E01D-4772-81F7-137535D5B87C}"/>
              </a:ext>
            </a:extLst>
          </p:cNvPr>
          <p:cNvSpPr txBox="1"/>
          <p:nvPr/>
        </p:nvSpPr>
        <p:spPr>
          <a:xfrm>
            <a:off x="1630017" y="1659835"/>
            <a:ext cx="9223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tf.Session</a:t>
            </a:r>
            <a:r>
              <a:rPr lang="en-US" altLang="ko-KR" dirty="0"/>
              <a:t>() as </a:t>
            </a:r>
            <a:r>
              <a:rPr lang="en-US" altLang="ko-KR" dirty="0" err="1"/>
              <a:t>sess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sess.run</a:t>
            </a:r>
            <a:r>
              <a:rPr lang="en-US" altLang="ko-KR" dirty="0"/>
              <a:t>(</a:t>
            </a:r>
            <a:r>
              <a:rPr lang="en-US" altLang="ko-KR" dirty="0" err="1"/>
              <a:t>tf.global_variables_initializer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for step in range(100001):</a:t>
            </a:r>
          </a:p>
          <a:p>
            <a:r>
              <a:rPr lang="en-US" altLang="ko-KR" dirty="0"/>
              <a:t>        cos, _=</a:t>
            </a:r>
            <a:r>
              <a:rPr lang="en-US" altLang="ko-KR" dirty="0" err="1"/>
              <a:t>sess.run</a:t>
            </a:r>
            <a:r>
              <a:rPr lang="en-US" altLang="ko-KR" dirty="0"/>
              <a:t>([cost, train], </a:t>
            </a:r>
            <a:r>
              <a:rPr lang="en-US" altLang="ko-KR" dirty="0" err="1"/>
              <a:t>feed_dict</a:t>
            </a:r>
            <a:r>
              <a:rPr lang="en-US" altLang="ko-KR" dirty="0"/>
              <a:t>={</a:t>
            </a:r>
            <a:r>
              <a:rPr lang="en-US" altLang="ko-KR" dirty="0" err="1"/>
              <a:t>X:xArr</a:t>
            </a:r>
            <a:r>
              <a:rPr lang="en-US" altLang="ko-KR" dirty="0"/>
              <a:t>, Y:yArr})</a:t>
            </a:r>
          </a:p>
          <a:p>
            <a:r>
              <a:rPr lang="en-US" altLang="ko-KR" dirty="0"/>
              <a:t>        if step%2000==0:</a:t>
            </a:r>
          </a:p>
          <a:p>
            <a:r>
              <a:rPr lang="en-US" altLang="ko-KR" dirty="0"/>
              <a:t>            print(</a:t>
            </a:r>
            <a:r>
              <a:rPr lang="en-US" altLang="ko-KR" dirty="0" err="1"/>
              <a:t>step,cos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h,o,a</a:t>
            </a:r>
            <a:r>
              <a:rPr lang="en-US" altLang="ko-KR" dirty="0"/>
              <a:t>=</a:t>
            </a:r>
            <a:r>
              <a:rPr lang="en-US" altLang="ko-KR" dirty="0" err="1"/>
              <a:t>sess.run</a:t>
            </a:r>
            <a:r>
              <a:rPr lang="en-US" altLang="ko-KR" dirty="0"/>
              <a:t>([</a:t>
            </a:r>
            <a:r>
              <a:rPr lang="en-US" altLang="ko-KR" dirty="0" err="1"/>
              <a:t>hypothesis,predicted,accuracy</a:t>
            </a:r>
            <a:r>
              <a:rPr lang="en-US" altLang="ko-KR" dirty="0"/>
              <a:t>],</a:t>
            </a:r>
            <a:r>
              <a:rPr lang="en-US" altLang="ko-KR" dirty="0" err="1"/>
              <a:t>feed_dict</a:t>
            </a:r>
            <a:r>
              <a:rPr lang="en-US" altLang="ko-KR" dirty="0"/>
              <a:t>={</a:t>
            </a:r>
            <a:r>
              <a:rPr lang="en-US" altLang="ko-KR" dirty="0" err="1"/>
              <a:t>X:xArr,Y:yArr</a:t>
            </a:r>
            <a:r>
              <a:rPr lang="en-US" altLang="ko-KR" dirty="0"/>
              <a:t>,})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print('\</a:t>
            </a:r>
            <a:r>
              <a:rPr lang="en-US" altLang="ko-KR" dirty="0" err="1"/>
              <a:t>nhypothesis</a:t>
            </a:r>
            <a:r>
              <a:rPr lang="en-US" altLang="ko-KR" dirty="0"/>
              <a:t> : ',h,</a:t>
            </a:r>
          </a:p>
          <a:p>
            <a:r>
              <a:rPr lang="en-US" altLang="ko-KR" dirty="0"/>
              <a:t>          '\</a:t>
            </a:r>
            <a:r>
              <a:rPr lang="en-US" altLang="ko-KR" dirty="0" err="1"/>
              <a:t>npredicted</a:t>
            </a:r>
            <a:r>
              <a:rPr lang="en-US" altLang="ko-KR" dirty="0"/>
              <a:t> : ',o,</a:t>
            </a:r>
          </a:p>
          <a:p>
            <a:r>
              <a:rPr lang="en-US" altLang="ko-KR" dirty="0"/>
              <a:t>          '\</a:t>
            </a:r>
            <a:r>
              <a:rPr lang="en-US" altLang="ko-KR" dirty="0" err="1"/>
              <a:t>naccuracy</a:t>
            </a:r>
            <a:r>
              <a:rPr lang="en-US" altLang="ko-KR" dirty="0"/>
              <a:t> : ',a)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6B05A-5417-4A54-AF40-3CC0E0855801}"/>
              </a:ext>
            </a:extLst>
          </p:cNvPr>
          <p:cNvSpPr txBox="1"/>
          <p:nvPr/>
        </p:nvSpPr>
        <p:spPr>
          <a:xfrm>
            <a:off x="8003420" y="1775260"/>
            <a:ext cx="394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세션을 실행시키고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tensorflow</a:t>
            </a:r>
            <a:r>
              <a:rPr lang="ko-KR" altLang="en-US" dirty="0">
                <a:solidFill>
                  <a:srgbClr val="FF0000"/>
                </a:solidFill>
              </a:rPr>
              <a:t>의 기본인 변수 초기화를 해줍니다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AD2A1-5F0C-4A1C-9B5B-8651361A78B2}"/>
              </a:ext>
            </a:extLst>
          </p:cNvPr>
          <p:cNvSpPr txBox="1"/>
          <p:nvPr/>
        </p:nvSpPr>
        <p:spPr>
          <a:xfrm>
            <a:off x="8003421" y="2782669"/>
            <a:ext cx="394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입력값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xArr,yArr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으로부터 </a:t>
            </a:r>
            <a:r>
              <a:rPr lang="en-US" altLang="ko-KR" dirty="0">
                <a:solidFill>
                  <a:srgbClr val="FF0000"/>
                </a:solidFill>
              </a:rPr>
              <a:t>cost</a:t>
            </a:r>
            <a:r>
              <a:rPr lang="ko-KR" altLang="en-US" dirty="0">
                <a:solidFill>
                  <a:srgbClr val="FF0000"/>
                </a:solidFill>
              </a:rPr>
              <a:t>와 값을 최소화하는 값을 구합니다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2CECA-0829-46D1-85E1-41F9E39081E8}"/>
              </a:ext>
            </a:extLst>
          </p:cNvPr>
          <p:cNvSpPr txBox="1"/>
          <p:nvPr/>
        </p:nvSpPr>
        <p:spPr>
          <a:xfrm>
            <a:off x="8003421" y="4148698"/>
            <a:ext cx="394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xArr,yArr</a:t>
            </a:r>
            <a:r>
              <a:rPr lang="ko-KR" altLang="en-US" dirty="0">
                <a:solidFill>
                  <a:srgbClr val="FF0000"/>
                </a:solidFill>
              </a:rPr>
              <a:t>로 부터 </a:t>
            </a:r>
            <a:r>
              <a:rPr lang="en-US" altLang="ko-KR" dirty="0">
                <a:solidFill>
                  <a:srgbClr val="FF0000"/>
                </a:solidFill>
              </a:rPr>
              <a:t>hypothesis, </a:t>
            </a:r>
            <a:r>
              <a:rPr lang="en-US" altLang="ko-KR" dirty="0" err="1">
                <a:solidFill>
                  <a:srgbClr val="FF0000"/>
                </a:solidFill>
              </a:rPr>
              <a:t>predicted,accuracy</a:t>
            </a:r>
            <a:r>
              <a:rPr lang="ko-KR" altLang="en-US" dirty="0">
                <a:solidFill>
                  <a:srgbClr val="FF0000"/>
                </a:solidFill>
              </a:rPr>
              <a:t>값을 </a:t>
            </a:r>
            <a:r>
              <a:rPr lang="en-US" altLang="ko-KR" dirty="0" err="1">
                <a:solidFill>
                  <a:srgbClr val="FF0000"/>
                </a:solidFill>
              </a:rPr>
              <a:t>h,o,a</a:t>
            </a:r>
            <a:r>
              <a:rPr lang="ko-KR" altLang="en-US" dirty="0">
                <a:solidFill>
                  <a:srgbClr val="FF0000"/>
                </a:solidFill>
              </a:rPr>
              <a:t>에 넣어주고 출력해줍니다</a:t>
            </a:r>
          </a:p>
        </p:txBody>
      </p:sp>
    </p:spTree>
    <p:extLst>
      <p:ext uri="{BB962C8B-B14F-4D97-AF65-F5344CB8AC3E}">
        <p14:creationId xmlns:p14="http://schemas.microsoft.com/office/powerpoint/2010/main" val="19795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CCC7-A2EB-4C8E-9300-CEED2630DD48}"/>
              </a:ext>
            </a:extLst>
          </p:cNvPr>
          <p:cNvSpPr txBox="1"/>
          <p:nvPr/>
        </p:nvSpPr>
        <p:spPr>
          <a:xfrm>
            <a:off x="606287" y="536713"/>
            <a:ext cx="381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오늘의 코딩 </a:t>
            </a:r>
            <a:r>
              <a:rPr lang="en-US" altLang="ko-KR" dirty="0"/>
              <a:t>(</a:t>
            </a:r>
            <a:r>
              <a:rPr lang="ko-KR" altLang="en-US" dirty="0"/>
              <a:t>괄호변환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7110-E01D-4772-81F7-137535D5B87C}"/>
              </a:ext>
            </a:extLst>
          </p:cNvPr>
          <p:cNvSpPr txBox="1"/>
          <p:nvPr/>
        </p:nvSpPr>
        <p:spPr>
          <a:xfrm>
            <a:off x="1146440" y="941215"/>
            <a:ext cx="237048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def Rev(s):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ans</a:t>
            </a:r>
            <a:r>
              <a:rPr lang="en-US" altLang="ko-KR" sz="1400" dirty="0"/>
              <a:t>=''</a:t>
            </a:r>
          </a:p>
          <a:p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s:</a:t>
            </a:r>
          </a:p>
          <a:p>
            <a:r>
              <a:rPr lang="en-US" altLang="ko-KR" sz="1400" dirty="0"/>
              <a:t>        if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=='(':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ans</a:t>
            </a:r>
            <a:r>
              <a:rPr lang="en-US" altLang="ko-KR" sz="1400" dirty="0"/>
              <a:t>+=')'</a:t>
            </a:r>
          </a:p>
          <a:p>
            <a:r>
              <a:rPr lang="en-US" altLang="ko-KR" sz="1400" dirty="0"/>
              <a:t>        else: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ans</a:t>
            </a:r>
            <a:r>
              <a:rPr lang="en-US" altLang="ko-KR" sz="1400" dirty="0"/>
              <a:t>+='('</a:t>
            </a:r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ans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def solution(p):</a:t>
            </a:r>
          </a:p>
          <a:p>
            <a:r>
              <a:rPr lang="en-US" altLang="ko-KR" sz="1400" dirty="0"/>
              <a:t>    if p=='':</a:t>
            </a:r>
          </a:p>
          <a:p>
            <a:r>
              <a:rPr lang="en-US" altLang="ko-KR" sz="1400" dirty="0"/>
              <a:t>        return ''</a:t>
            </a:r>
          </a:p>
          <a:p>
            <a:r>
              <a:rPr lang="en-US" altLang="ko-KR" sz="1400" dirty="0"/>
              <a:t>    </a:t>
            </a:r>
          </a:p>
          <a:p>
            <a:r>
              <a:rPr lang="en-US" altLang="ko-KR" sz="1400" dirty="0"/>
              <a:t>    answer = ''</a:t>
            </a:r>
          </a:p>
          <a:p>
            <a:r>
              <a:rPr lang="en-US" altLang="ko-KR" sz="1400" dirty="0"/>
              <a:t>    while(p):</a:t>
            </a:r>
          </a:p>
          <a:p>
            <a:r>
              <a:rPr lang="en-US" altLang="ko-KR" sz="1400" dirty="0"/>
              <a:t>        left=0</a:t>
            </a:r>
          </a:p>
          <a:p>
            <a:r>
              <a:rPr lang="en-US" altLang="ko-KR" sz="1400" dirty="0"/>
              <a:t>        right=0</a:t>
            </a:r>
          </a:p>
          <a:p>
            <a:r>
              <a:rPr lang="en-US" altLang="ko-KR" sz="1400" dirty="0"/>
              <a:t>        u=''</a:t>
            </a:r>
          </a:p>
          <a:p>
            <a:r>
              <a:rPr lang="en-US" altLang="ko-KR" sz="1400" dirty="0"/>
              <a:t>        v=''</a:t>
            </a:r>
          </a:p>
          <a:p>
            <a:r>
              <a:rPr lang="en-US" altLang="ko-KR" sz="1400" dirty="0"/>
              <a:t>        flag=True</a:t>
            </a:r>
          </a:p>
          <a:p>
            <a:r>
              <a:rPr lang="en-US" altLang="ko-KR" sz="1400" dirty="0"/>
              <a:t>    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(p)):</a:t>
            </a:r>
          </a:p>
          <a:p>
            <a:r>
              <a:rPr lang="en-US" altLang="ko-KR" sz="1400" dirty="0"/>
              <a:t>            if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]=='(':</a:t>
            </a:r>
          </a:p>
          <a:p>
            <a:r>
              <a:rPr lang="en-US" altLang="ko-KR" sz="1400" dirty="0"/>
              <a:t>                left+=1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elif</a:t>
            </a:r>
            <a:r>
              <a:rPr lang="en-US" altLang="ko-KR" sz="1400" dirty="0"/>
              <a:t>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]==')':</a:t>
            </a:r>
          </a:p>
          <a:p>
            <a:r>
              <a:rPr lang="en-US" altLang="ko-KR" sz="1400" dirty="0"/>
              <a:t>                if left==0:</a:t>
            </a:r>
          </a:p>
          <a:p>
            <a:r>
              <a:rPr lang="en-US" altLang="ko-KR" sz="1400" dirty="0"/>
              <a:t>                    flag=False</a:t>
            </a:r>
          </a:p>
          <a:p>
            <a:r>
              <a:rPr lang="en-US" altLang="ko-KR" sz="1400" dirty="0"/>
              <a:t>                right+=1</a:t>
            </a:r>
          </a:p>
          <a:p>
            <a:r>
              <a:rPr lang="en-US" altLang="ko-KR" sz="1400" dirty="0"/>
              <a:t>                </a:t>
            </a:r>
          </a:p>
          <a:p>
            <a:r>
              <a:rPr lang="en-US" altLang="ko-KR" sz="1400" dirty="0"/>
              <a:t>           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B1630-CA1E-49F3-92B9-4ED8A48F9127}"/>
              </a:ext>
            </a:extLst>
          </p:cNvPr>
          <p:cNvSpPr txBox="1"/>
          <p:nvPr/>
        </p:nvSpPr>
        <p:spPr>
          <a:xfrm>
            <a:off x="5732584" y="1541378"/>
            <a:ext cx="372793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 (left==right) &amp; (left!=0):</a:t>
            </a:r>
          </a:p>
          <a:p>
            <a:r>
              <a:rPr lang="en-US" altLang="ko-KR" sz="1600" dirty="0"/>
              <a:t>                u=p[:i+1]</a:t>
            </a:r>
          </a:p>
          <a:p>
            <a:r>
              <a:rPr lang="en-US" altLang="ko-KR" sz="1600" dirty="0"/>
              <a:t>                v=p[i+1:]</a:t>
            </a:r>
          </a:p>
          <a:p>
            <a:r>
              <a:rPr lang="en-US" altLang="ko-KR" sz="1600" dirty="0"/>
              <a:t>                break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    if(flag==False):   #u</a:t>
            </a:r>
            <a:r>
              <a:rPr lang="ko-KR" altLang="en-US" sz="1600" dirty="0"/>
              <a:t>가 올바른 괄호문자열이 아니라면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k=solution(v)</a:t>
            </a:r>
          </a:p>
          <a:p>
            <a:r>
              <a:rPr lang="en-US" altLang="ko-KR" sz="1600" dirty="0"/>
              <a:t>            u=u[1:len(u)-1]  #</a:t>
            </a:r>
            <a:r>
              <a:rPr lang="ko-KR" altLang="en-US" sz="1600" dirty="0"/>
              <a:t>앞뒤제거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u=Rev(u)        #</a:t>
            </a:r>
            <a:r>
              <a:rPr lang="ko-KR" altLang="en-US" sz="1600" dirty="0"/>
              <a:t>괄호방향반대로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u='('+k+')'+u</a:t>
            </a:r>
          </a:p>
          <a:p>
            <a:r>
              <a:rPr lang="en-US" altLang="ko-KR" sz="1600" dirty="0"/>
              <a:t>            answer+=u</a:t>
            </a:r>
          </a:p>
          <a:p>
            <a:r>
              <a:rPr lang="en-US" altLang="ko-KR" sz="1600" dirty="0"/>
              <a:t>            break</a:t>
            </a:r>
          </a:p>
          <a:p>
            <a:r>
              <a:rPr lang="en-US" altLang="ko-KR" sz="1600" dirty="0"/>
              <a:t>            </a:t>
            </a:r>
          </a:p>
          <a:p>
            <a:r>
              <a:rPr lang="en-US" altLang="ko-KR" sz="1600" dirty="0"/>
              <a:t>        answer+=u</a:t>
            </a:r>
          </a:p>
          <a:p>
            <a:r>
              <a:rPr lang="en-US" altLang="ko-KR" sz="1600" dirty="0"/>
              <a:t>        p=v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answer</a:t>
            </a:r>
            <a:endParaRPr lang="ko-KR" altLang="en-US" sz="1600" dirty="0"/>
          </a:p>
          <a:p>
            <a:endParaRPr lang="ko-KR" altLang="en-US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9B44FD-949B-4EA5-9B17-94B342106CFB}"/>
              </a:ext>
            </a:extLst>
          </p:cNvPr>
          <p:cNvCxnSpPr/>
          <p:nvPr/>
        </p:nvCxnSpPr>
        <p:spPr>
          <a:xfrm>
            <a:off x="4141177" y="3675185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5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799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Workshop_0630_김서정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Workshop_0630_김서정</dc:title>
  <dc:creator>김 서정</dc:creator>
  <cp:lastModifiedBy>김 서정</cp:lastModifiedBy>
  <cp:revision>4</cp:revision>
  <dcterms:created xsi:type="dcterms:W3CDTF">2020-06-30T09:12:38Z</dcterms:created>
  <dcterms:modified xsi:type="dcterms:W3CDTF">2020-06-30T09:33:59Z</dcterms:modified>
</cp:coreProperties>
</file>