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1E20E5-0E8C-4C13-943D-BC128700F188}">
  <a:tblStyle styleId="{921E20E5-0E8C-4C13-943D-BC128700F1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2C0D057-06DC-4E87-9C4E-D682A7B0AC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35" d="100"/>
          <a:sy n="135" d="100"/>
        </p:scale>
        <p:origin x="84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734a882cf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734a882cf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56e698cb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56e698cb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56e698cb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56e698cb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319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56e698cb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56e698cb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797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56e698cb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56e698cb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715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56e698cb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56e698cb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830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1055100" y="1256688"/>
            <a:ext cx="7033800" cy="21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2307600" y="3521113"/>
            <a:ext cx="45288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707525"/>
            <a:ext cx="6576000" cy="155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38" name="Google Shape;338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339" name="Google Shape;339;p11"/>
          <p:cNvGrpSpPr/>
          <p:nvPr/>
        </p:nvGrpSpPr>
        <p:grpSpPr>
          <a:xfrm rot="10800000">
            <a:off x="4305914" y="3662226"/>
            <a:ext cx="5036265" cy="4113315"/>
            <a:chOff x="4780389" y="2513201"/>
            <a:chExt cx="5036265" cy="4113315"/>
          </a:xfrm>
        </p:grpSpPr>
        <p:grpSp>
          <p:nvGrpSpPr>
            <p:cNvPr id="340" name="Google Shape;340;p11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341" name="Google Shape;341;p11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2" name="Google Shape;342;p11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343" name="Google Shape;343;p11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344" name="Google Shape;344;p11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5" name="Google Shape;345;p11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" name="Google Shape;346;p11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7" name="Google Shape;347;p11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8" name="Google Shape;348;p11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9" name="Google Shape;349;p11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0" name="Google Shape;350;p11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1" name="Google Shape;351;p11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2" name="Google Shape;352;p11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3" name="Google Shape;353;p11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" name="Google Shape;354;p11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" name="Google Shape;355;p11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" name="Google Shape;356;p11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" name="Google Shape;357;p11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8" name="Google Shape;358;p11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" name="Google Shape;359;p11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" name="Google Shape;360;p11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" name="Google Shape;361;p11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" name="Google Shape;362;p11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" name="Google Shape;363;p11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" name="Google Shape;364;p11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5" name="Google Shape;365;p11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6" name="Google Shape;366;p11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7" name="Google Shape;367;p11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8" name="Google Shape;368;p11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9" name="Google Shape;369;p11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0" name="Google Shape;370;p11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1" name="Google Shape;371;p11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72" name="Google Shape;372;p11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11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11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11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11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11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11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11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80" name="Google Shape;380;p11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1"/>
          <p:cNvGrpSpPr/>
          <p:nvPr/>
        </p:nvGrpSpPr>
        <p:grpSpPr>
          <a:xfrm>
            <a:off x="-128336" y="-2516262"/>
            <a:ext cx="5036265" cy="4113315"/>
            <a:chOff x="4780389" y="2513201"/>
            <a:chExt cx="5036265" cy="4113315"/>
          </a:xfrm>
        </p:grpSpPr>
        <p:grpSp>
          <p:nvGrpSpPr>
            <p:cNvPr id="384" name="Google Shape;384;p11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385" name="Google Shape;385;p11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6" name="Google Shape;386;p11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387" name="Google Shape;387;p11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388" name="Google Shape;388;p11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9" name="Google Shape;389;p11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0" name="Google Shape;390;p11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1" name="Google Shape;391;p11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" name="Google Shape;392;p11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" name="Google Shape;393;p11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" name="Google Shape;394;p11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" name="Google Shape;395;p11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" name="Google Shape;396;p11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" name="Google Shape;397;p11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8" name="Google Shape;398;p11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9" name="Google Shape;399;p11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" name="Google Shape;400;p11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1" name="Google Shape;401;p11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2" name="Google Shape;402;p11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" name="Google Shape;403;p11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4" name="Google Shape;404;p11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5" name="Google Shape;405;p11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6" name="Google Shape;406;p11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7" name="Google Shape;407;p11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8" name="Google Shape;408;p11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9" name="Google Shape;409;p11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0" name="Google Shape;410;p11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1" name="Google Shape;411;p11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2" name="Google Shape;412;p11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" name="Google Shape;413;p11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" name="Google Shape;414;p11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" name="Google Shape;415;p11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16" name="Google Shape;416;p11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11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11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11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11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11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11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11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24" name="Google Shape;424;p11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1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1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384238"/>
            <a:ext cx="735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96250"/>
            <a:ext cx="1381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20000" y="3272250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" name="Google Shape;15;p3"/>
          <p:cNvGrpSpPr/>
          <p:nvPr/>
        </p:nvGrpSpPr>
        <p:grpSpPr>
          <a:xfrm>
            <a:off x="5175689" y="2774776"/>
            <a:ext cx="5036265" cy="4113315"/>
            <a:chOff x="4780389" y="2513201"/>
            <a:chExt cx="5036265" cy="4113315"/>
          </a:xfrm>
        </p:grpSpPr>
        <p:grpSp>
          <p:nvGrpSpPr>
            <p:cNvPr id="16" name="Google Shape;16;p3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7" name="Google Shape;17;p3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" name="Google Shape;18;p3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9" name="Google Shape;19;p3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20" name="Google Shape;20;p3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" name="Google Shape;21;p3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" name="Google Shape;22;p3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" name="Google Shape;23;p3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" name="Google Shape;24;p3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25;p3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26;p3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27;p3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28;p3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29;p3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" name="Google Shape;30;p3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31;p3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" name="Google Shape;32;p3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33;p3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34;p3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" name="Google Shape;35;p3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" name="Google Shape;36;p3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37;p3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38;p3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39;p3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40;p3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41;p3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42;p3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43;p3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" name="Google Shape;44;p3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" name="Google Shape;45;p3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" name="Google Shape;46;p3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" name="Google Shape;47;p3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8" name="Google Shape;48;p3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3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3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3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3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3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3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3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6" name="Google Shape;56;p3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3"/>
          <p:cNvGrpSpPr/>
          <p:nvPr/>
        </p:nvGrpSpPr>
        <p:grpSpPr>
          <a:xfrm>
            <a:off x="2951589" y="-2707787"/>
            <a:ext cx="5036265" cy="4113315"/>
            <a:chOff x="4780389" y="2513201"/>
            <a:chExt cx="5036265" cy="4113315"/>
          </a:xfrm>
        </p:grpSpPr>
        <p:grpSp>
          <p:nvGrpSpPr>
            <p:cNvPr id="60" name="Google Shape;60;p3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61" name="Google Shape;61;p3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" name="Google Shape;62;p3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63" name="Google Shape;63;p3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64" name="Google Shape;64;p3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3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3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3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3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" name="Google Shape;69;p3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" name="Google Shape;70;p3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" name="Google Shape;71;p3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" name="Google Shape;72;p3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" name="Google Shape;73;p3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" name="Google Shape;74;p3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" name="Google Shape;75;p3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" name="Google Shape;76;p3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" name="Google Shape;77;p3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" name="Google Shape;78;p3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" name="Google Shape;79;p3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3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3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3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3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" name="Google Shape;84;p3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" name="Google Shape;85;p3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" name="Google Shape;86;p3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" name="Google Shape;87;p3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" name="Google Shape;88;p3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" name="Google Shape;89;p3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3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3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2" name="Google Shape;92;p3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3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3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3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3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3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3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3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0" name="Google Shape;100;p3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10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720000" y="1660600"/>
            <a:ext cx="7704000" cy="22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Light"/>
              <a:buChar char="◆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subTitle" idx="1"/>
          </p:nvPr>
        </p:nvSpPr>
        <p:spPr>
          <a:xfrm>
            <a:off x="5055188" y="3185018"/>
            <a:ext cx="25056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subTitle" idx="2"/>
          </p:nvPr>
        </p:nvSpPr>
        <p:spPr>
          <a:xfrm>
            <a:off x="1583213" y="3184997"/>
            <a:ext cx="2505600" cy="11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subTitle" idx="3"/>
          </p:nvPr>
        </p:nvSpPr>
        <p:spPr>
          <a:xfrm>
            <a:off x="5055188" y="2727841"/>
            <a:ext cx="2505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subTitle" idx="4"/>
          </p:nvPr>
        </p:nvSpPr>
        <p:spPr>
          <a:xfrm>
            <a:off x="1583213" y="2727841"/>
            <a:ext cx="2505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7421542" y="-507956"/>
            <a:ext cx="2532725" cy="1881750"/>
            <a:chOff x="7221517" y="-507956"/>
            <a:chExt cx="2532725" cy="1881750"/>
          </a:xfrm>
        </p:grpSpPr>
        <p:sp>
          <p:nvSpPr>
            <p:cNvPr id="113" name="Google Shape;113;p5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5"/>
          <p:cNvGrpSpPr/>
          <p:nvPr/>
        </p:nvGrpSpPr>
        <p:grpSpPr>
          <a:xfrm>
            <a:off x="-884258" y="4092619"/>
            <a:ext cx="2532725" cy="1881750"/>
            <a:chOff x="7221517" y="-507956"/>
            <a:chExt cx="2532725" cy="1881750"/>
          </a:xfrm>
        </p:grpSpPr>
        <p:sp>
          <p:nvSpPr>
            <p:cNvPr id="124" name="Google Shape;124;p5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4135975" y="175790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1"/>
          </p:nvPr>
        </p:nvSpPr>
        <p:spPr>
          <a:xfrm>
            <a:off x="4135975" y="2330600"/>
            <a:ext cx="4294800" cy="12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39" name="Google Shape;139;p7"/>
          <p:cNvGrpSpPr/>
          <p:nvPr/>
        </p:nvGrpSpPr>
        <p:grpSpPr>
          <a:xfrm>
            <a:off x="5478864" y="2056701"/>
            <a:ext cx="5036265" cy="4113315"/>
            <a:chOff x="4780389" y="2513201"/>
            <a:chExt cx="5036265" cy="4113315"/>
          </a:xfrm>
        </p:grpSpPr>
        <p:grpSp>
          <p:nvGrpSpPr>
            <p:cNvPr id="140" name="Google Shape;140;p7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41" name="Google Shape;141;p7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2" name="Google Shape;142;p7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43" name="Google Shape;143;p7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44" name="Google Shape;144;p7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" name="Google Shape;145;p7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" name="Google Shape;146;p7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" name="Google Shape;147;p7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" name="Google Shape;148;p7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" name="Google Shape;149;p7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" name="Google Shape;150;p7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151;p7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" name="Google Shape;152;p7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" name="Google Shape;153;p7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" name="Google Shape;154;p7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" name="Google Shape;155;p7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" name="Google Shape;156;p7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" name="Google Shape;157;p7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" name="Google Shape;158;p7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" name="Google Shape;159;p7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" name="Google Shape;160;p7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" name="Google Shape;161;p7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" name="Google Shape;162;p7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" name="Google Shape;163;p7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" name="Google Shape;164;p7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" name="Google Shape;165;p7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" name="Google Shape;166;p7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" name="Google Shape;167;p7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" name="Google Shape;168;p7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9" name="Google Shape;169;p7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" name="Google Shape;170;p7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" name="Google Shape;171;p7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72" name="Google Shape;172;p7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7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7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7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7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7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7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7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80" name="Google Shape;180;p7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128336" y="-2516262"/>
            <a:ext cx="5036265" cy="4113315"/>
            <a:chOff x="4780389" y="2513201"/>
            <a:chExt cx="5036265" cy="4113315"/>
          </a:xfrm>
        </p:grpSpPr>
        <p:grpSp>
          <p:nvGrpSpPr>
            <p:cNvPr id="184" name="Google Shape;184;p7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85" name="Google Shape;185;p7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6" name="Google Shape;186;p7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87" name="Google Shape;187;p7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88" name="Google Shape;188;p7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" name="Google Shape;189;p7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" name="Google Shape;190;p7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" name="Google Shape;191;p7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" name="Google Shape;192;p7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" name="Google Shape;193;p7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" name="Google Shape;194;p7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7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" name="Google Shape;196;p7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" name="Google Shape;197;p7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" name="Google Shape;198;p7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" name="Google Shape;199;p7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" name="Google Shape;200;p7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" name="Google Shape;201;p7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" name="Google Shape;202;p7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3" name="Google Shape;203;p7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4" name="Google Shape;204;p7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5" name="Google Shape;205;p7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" name="Google Shape;206;p7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7" name="Google Shape;207;p7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7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7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7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" name="Google Shape;211;p7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" name="Google Shape;212;p7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" name="Google Shape;213;p7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" name="Google Shape;214;p7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" name="Google Shape;215;p7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16" name="Google Shape;216;p7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7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7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7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7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7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7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7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24" name="Google Shape;224;p7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"/>
          <p:cNvSpPr txBox="1">
            <a:spLocks noGrp="1"/>
          </p:cNvSpPr>
          <p:nvPr>
            <p:ph type="title"/>
          </p:nvPr>
        </p:nvSpPr>
        <p:spPr>
          <a:xfrm>
            <a:off x="943050" y="1307100"/>
            <a:ext cx="72579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29" name="Google Shape;229;p8"/>
          <p:cNvGrpSpPr/>
          <p:nvPr/>
        </p:nvGrpSpPr>
        <p:grpSpPr>
          <a:xfrm>
            <a:off x="5478864" y="2056701"/>
            <a:ext cx="5036265" cy="4113315"/>
            <a:chOff x="4780389" y="2513201"/>
            <a:chExt cx="5036265" cy="4113315"/>
          </a:xfrm>
        </p:grpSpPr>
        <p:grpSp>
          <p:nvGrpSpPr>
            <p:cNvPr id="230" name="Google Shape;230;p8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231" name="Google Shape;231;p8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2" name="Google Shape;232;p8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233" name="Google Shape;233;p8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234" name="Google Shape;234;p8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5" name="Google Shape;235;p8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6" name="Google Shape;236;p8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7" name="Google Shape;237;p8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8" name="Google Shape;238;p8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" name="Google Shape;239;p8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" name="Google Shape;240;p8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" name="Google Shape;241;p8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" name="Google Shape;242;p8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" name="Google Shape;243;p8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" name="Google Shape;244;p8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5" name="Google Shape;245;p8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" name="Google Shape;246;p8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" name="Google Shape;247;p8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8" name="Google Shape;248;p8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9" name="Google Shape;249;p8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" name="Google Shape;250;p8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" name="Google Shape;251;p8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2" name="Google Shape;252;p8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3" name="Google Shape;253;p8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" name="Google Shape;254;p8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" name="Google Shape;255;p8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" name="Google Shape;256;p8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" name="Google Shape;257;p8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8" name="Google Shape;258;p8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9" name="Google Shape;259;p8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" name="Google Shape;260;p8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1" name="Google Shape;261;p8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62" name="Google Shape;262;p8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8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8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8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8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8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8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8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70" name="Google Shape;270;p8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" name="Google Shape;273;p8"/>
          <p:cNvGrpSpPr/>
          <p:nvPr/>
        </p:nvGrpSpPr>
        <p:grpSpPr>
          <a:xfrm>
            <a:off x="-128336" y="-2516262"/>
            <a:ext cx="5036265" cy="4113315"/>
            <a:chOff x="4780389" y="2513201"/>
            <a:chExt cx="5036265" cy="4113315"/>
          </a:xfrm>
        </p:grpSpPr>
        <p:grpSp>
          <p:nvGrpSpPr>
            <p:cNvPr id="274" name="Google Shape;274;p8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275" name="Google Shape;275;p8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6" name="Google Shape;276;p8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277" name="Google Shape;277;p8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278" name="Google Shape;278;p8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" name="Google Shape;279;p8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280;p8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281;p8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282;p8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283;p8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" name="Google Shape;284;p8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" name="Google Shape;285;p8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" name="Google Shape;286;p8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" name="Google Shape;287;p8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" name="Google Shape;288;p8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" name="Google Shape;289;p8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90;p8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8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8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8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4" name="Google Shape;294;p8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5" name="Google Shape;295;p8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" name="Google Shape;296;p8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" name="Google Shape;297;p8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" name="Google Shape;298;p8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" name="Google Shape;299;p8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" name="Google Shape;300;p8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1" name="Google Shape;301;p8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" name="Google Shape;302;p8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" name="Google Shape;303;p8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304;p8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305;p8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06" name="Google Shape;306;p8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8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8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8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8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8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8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8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14" name="Google Shape;314;p8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0"/>
          <p:cNvSpPr txBox="1">
            <a:spLocks noGrp="1"/>
          </p:cNvSpPr>
          <p:nvPr>
            <p:ph type="title"/>
          </p:nvPr>
        </p:nvSpPr>
        <p:spPr>
          <a:xfrm>
            <a:off x="713225" y="3502900"/>
            <a:ext cx="5202300" cy="1045200"/>
          </a:xfrm>
          <a:prstGeom prst="rect">
            <a:avLst/>
          </a:prstGeom>
          <a:solidFill>
            <a:srgbClr val="733C9B">
              <a:alpha val="3302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322" name="Google Shape;322;p10"/>
          <p:cNvGrpSpPr/>
          <p:nvPr/>
        </p:nvGrpSpPr>
        <p:grpSpPr>
          <a:xfrm rot="10800000">
            <a:off x="6825617" y="-226461"/>
            <a:ext cx="3485298" cy="1363521"/>
            <a:chOff x="5000328" y="4413931"/>
            <a:chExt cx="3485298" cy="1363521"/>
          </a:xfrm>
        </p:grpSpPr>
        <p:grpSp>
          <p:nvGrpSpPr>
            <p:cNvPr id="323" name="Google Shape;323;p10"/>
            <p:cNvGrpSpPr/>
            <p:nvPr/>
          </p:nvGrpSpPr>
          <p:grpSpPr>
            <a:xfrm>
              <a:off x="5000328" y="4413931"/>
              <a:ext cx="3485298" cy="1363521"/>
              <a:chOff x="4151828" y="2626856"/>
              <a:chExt cx="3485298" cy="1363521"/>
            </a:xfrm>
          </p:grpSpPr>
          <p:sp>
            <p:nvSpPr>
              <p:cNvPr id="324" name="Google Shape;324;p10"/>
              <p:cNvSpPr/>
              <p:nvPr/>
            </p:nvSpPr>
            <p:spPr>
              <a:xfrm rot="157512">
                <a:off x="4467198" y="2704787"/>
                <a:ext cx="650217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28846" fill="none" extrusionOk="0">
                    <a:moveTo>
                      <a:pt x="26010" y="20743"/>
                    </a:moveTo>
                    <a:lnTo>
                      <a:pt x="24982" y="6322"/>
                    </a:lnTo>
                    <a:lnTo>
                      <a:pt x="11977" y="1"/>
                    </a:lnTo>
                    <a:lnTo>
                      <a:pt x="1" y="8103"/>
                    </a:lnTo>
                    <a:lnTo>
                      <a:pt x="1030" y="22525"/>
                    </a:lnTo>
                    <a:lnTo>
                      <a:pt x="14033" y="28846"/>
                    </a:lnTo>
                    <a:close/>
                  </a:path>
                </a:pathLst>
              </a:custGeom>
              <a:solidFill>
                <a:schemeClr val="dk1"/>
              </a:solidFill>
              <a:ln w="7725" cap="flat" cmpd="sng">
                <a:solidFill>
                  <a:schemeClr val="dk1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0"/>
              <p:cNvSpPr/>
              <p:nvPr/>
            </p:nvSpPr>
            <p:spPr>
              <a:xfrm rot="157512">
                <a:off x="5093107" y="2688958"/>
                <a:ext cx="650192" cy="721089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5" fill="none" extrusionOk="0">
                    <a:moveTo>
                      <a:pt x="26008" y="20743"/>
                    </a:moveTo>
                    <a:lnTo>
                      <a:pt x="24980" y="6320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solidFill>
                <a:schemeClr val="dk1"/>
              </a:solidFill>
              <a:ln w="7725" cap="flat" cmpd="sng">
                <a:solidFill>
                  <a:schemeClr val="dk1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0"/>
              <p:cNvSpPr/>
              <p:nvPr/>
            </p:nvSpPr>
            <p:spPr>
              <a:xfrm rot="157512">
                <a:off x="5718992" y="2673103"/>
                <a:ext cx="650192" cy="721064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4" fill="none" extrusionOk="0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0" y="8101"/>
                    </a:lnTo>
                    <a:lnTo>
                      <a:pt x="1028" y="22524"/>
                    </a:lnTo>
                    <a:lnTo>
                      <a:pt x="14033" y="28844"/>
                    </a:lnTo>
                    <a:close/>
                  </a:path>
                </a:pathLst>
              </a:custGeom>
              <a:solidFill>
                <a:schemeClr val="dk1"/>
              </a:solidFill>
              <a:ln w="7725" cap="flat" cmpd="sng">
                <a:solidFill>
                  <a:schemeClr val="dk1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0"/>
              <p:cNvSpPr/>
              <p:nvPr/>
            </p:nvSpPr>
            <p:spPr>
              <a:xfrm rot="157512">
                <a:off x="6344876" y="2657223"/>
                <a:ext cx="650167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08" h="28846" fill="none" extrusionOk="0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5" y="1"/>
                    </a:lnTo>
                    <a:lnTo>
                      <a:pt x="0" y="8103"/>
                    </a:lnTo>
                    <a:lnTo>
                      <a:pt x="1028" y="22525"/>
                    </a:lnTo>
                    <a:lnTo>
                      <a:pt x="14032" y="28845"/>
                    </a:lnTo>
                    <a:close/>
                  </a:path>
                </a:pathLst>
              </a:custGeom>
              <a:solidFill>
                <a:schemeClr val="dk1"/>
              </a:solidFill>
              <a:ln w="7725" cap="flat" cmpd="sng">
                <a:solidFill>
                  <a:schemeClr val="dk1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0"/>
              <p:cNvSpPr/>
              <p:nvPr/>
            </p:nvSpPr>
            <p:spPr>
              <a:xfrm rot="157512">
                <a:off x="6970736" y="2641369"/>
                <a:ext cx="650217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28846" fill="none" extrusionOk="0">
                    <a:moveTo>
                      <a:pt x="26010" y="20743"/>
                    </a:moveTo>
                    <a:lnTo>
                      <a:pt x="24981" y="6321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4"/>
                    </a:lnTo>
                    <a:lnTo>
                      <a:pt x="14033" y="28845"/>
                    </a:lnTo>
                    <a:close/>
                  </a:path>
                </a:pathLst>
              </a:custGeom>
              <a:solidFill>
                <a:schemeClr val="dk1"/>
              </a:solidFill>
              <a:ln w="7725" cap="flat" cmpd="sng">
                <a:solidFill>
                  <a:schemeClr val="dk1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0"/>
              <p:cNvSpPr/>
              <p:nvPr/>
            </p:nvSpPr>
            <p:spPr>
              <a:xfrm rot="157512">
                <a:off x="4168001" y="3254751"/>
                <a:ext cx="650217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28846" fill="none" extrusionOk="0">
                    <a:moveTo>
                      <a:pt x="26009" y="20744"/>
                    </a:moveTo>
                    <a:lnTo>
                      <a:pt x="24980" y="6322"/>
                    </a:lnTo>
                    <a:lnTo>
                      <a:pt x="11977" y="1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4" y="28846"/>
                    </a:lnTo>
                    <a:close/>
                  </a:path>
                </a:pathLst>
              </a:custGeom>
              <a:solidFill>
                <a:schemeClr val="dk1"/>
              </a:solidFill>
              <a:ln w="7725" cap="flat" cmpd="sng">
                <a:solidFill>
                  <a:schemeClr val="dk1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0"/>
              <p:cNvSpPr/>
              <p:nvPr/>
            </p:nvSpPr>
            <p:spPr>
              <a:xfrm rot="157512">
                <a:off x="4793885" y="3238896"/>
                <a:ext cx="650192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6" fill="none" extrusionOk="0">
                    <a:moveTo>
                      <a:pt x="26009" y="20743"/>
                    </a:moveTo>
                    <a:lnTo>
                      <a:pt x="24981" y="6321"/>
                    </a:lnTo>
                    <a:lnTo>
                      <a:pt x="11977" y="0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solidFill>
                <a:schemeClr val="dk1"/>
              </a:solidFill>
              <a:ln w="7725" cap="flat" cmpd="sng">
                <a:solidFill>
                  <a:schemeClr val="dk1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0"/>
              <p:cNvSpPr/>
              <p:nvPr/>
            </p:nvSpPr>
            <p:spPr>
              <a:xfrm rot="157512">
                <a:off x="5419770" y="3223067"/>
                <a:ext cx="650192" cy="721064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4" fill="none" extrusionOk="0">
                    <a:moveTo>
                      <a:pt x="26009" y="20743"/>
                    </a:moveTo>
                    <a:lnTo>
                      <a:pt x="24981" y="6320"/>
                    </a:lnTo>
                    <a:lnTo>
                      <a:pt x="11976" y="0"/>
                    </a:lnTo>
                    <a:lnTo>
                      <a:pt x="1" y="8101"/>
                    </a:lnTo>
                    <a:lnTo>
                      <a:pt x="1029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solidFill>
                <a:schemeClr val="dk1"/>
              </a:solidFill>
              <a:ln w="7725" cap="flat" cmpd="sng">
                <a:solidFill>
                  <a:schemeClr val="dk1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0"/>
              <p:cNvSpPr/>
              <p:nvPr/>
            </p:nvSpPr>
            <p:spPr>
              <a:xfrm rot="157512">
                <a:off x="6045654" y="3207187"/>
                <a:ext cx="650192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6" fill="none" extrusionOk="0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1" y="8102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solidFill>
                <a:schemeClr val="dk1"/>
              </a:solidFill>
              <a:ln w="7725" cap="flat" cmpd="sng">
                <a:solidFill>
                  <a:schemeClr val="dk1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10"/>
            <p:cNvSpPr/>
            <p:nvPr/>
          </p:nvSpPr>
          <p:spPr>
            <a:xfrm rot="157512">
              <a:off x="8124633" y="5115580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0"/>
            <p:cNvSpPr/>
            <p:nvPr/>
          </p:nvSpPr>
          <p:spPr>
            <a:xfrm rot="157512">
              <a:off x="6574005" y="5703526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0"/>
            <p:cNvSpPr/>
            <p:nvPr/>
          </p:nvSpPr>
          <p:spPr>
            <a:xfrm rot="157512">
              <a:off x="5929801" y="4996682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2" y="0"/>
                  </a:moveTo>
                  <a:cubicBezTo>
                    <a:pt x="511" y="0"/>
                    <a:pt x="1" y="510"/>
                    <a:pt x="1" y="1140"/>
                  </a:cubicBezTo>
                  <a:cubicBezTo>
                    <a:pt x="1" y="1771"/>
                    <a:pt x="511" y="2281"/>
                    <a:pt x="1142" y="2281"/>
                  </a:cubicBezTo>
                  <a:cubicBezTo>
                    <a:pt x="1772" y="2281"/>
                    <a:pt x="2283" y="1771"/>
                    <a:pt x="2283" y="1140"/>
                  </a:cubicBezTo>
                  <a:cubicBezTo>
                    <a:pt x="2283" y="510"/>
                    <a:pt x="1772" y="0"/>
                    <a:pt x="1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Black"/>
              <a:buNone/>
              <a:defRPr sz="3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◆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kimseokhyen/-/blob/main/42015014_%EA%B9%80%EC%84%9D%ED%98%84_%EA%B8%B0%EB%A7%90PLC.pptx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5"/>
          <p:cNvSpPr txBox="1">
            <a:spLocks noGrp="1"/>
          </p:cNvSpPr>
          <p:nvPr>
            <p:ph type="ctrTitle"/>
          </p:nvPr>
        </p:nvSpPr>
        <p:spPr>
          <a:xfrm flipH="1">
            <a:off x="893586" y="184683"/>
            <a:ext cx="7033800" cy="9584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solidFill>
                  <a:schemeClr val="dk2"/>
                </a:solidFill>
              </a:rPr>
              <a:t>PLC</a:t>
            </a:r>
            <a:r>
              <a:rPr lang="ko-KR" altLang="en-US" sz="5200" dirty="0">
                <a:solidFill>
                  <a:schemeClr val="dk2"/>
                </a:solidFill>
              </a:rPr>
              <a:t> 활용 전자레인지</a:t>
            </a:r>
            <a:endParaRPr sz="5200" dirty="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37" name="Google Shape;437;p15"/>
          <p:cNvSpPr txBox="1">
            <a:spLocks noGrp="1"/>
          </p:cNvSpPr>
          <p:nvPr>
            <p:ph type="subTitle" idx="1"/>
          </p:nvPr>
        </p:nvSpPr>
        <p:spPr>
          <a:xfrm flipH="1">
            <a:off x="6265761" y="3414552"/>
            <a:ext cx="1605181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dirty="0"/>
              <a:t>42015014 </a:t>
            </a:r>
            <a:r>
              <a:rPr lang="ko-KR" altLang="en-US" dirty="0"/>
              <a:t>김석현</a:t>
            </a:r>
            <a:endParaRPr dirty="0"/>
          </a:p>
        </p:txBody>
      </p:sp>
      <p:pic>
        <p:nvPicPr>
          <p:cNvPr id="438" name="Google Shape;438;p15"/>
          <p:cNvPicPr preferRelativeResize="0"/>
          <p:nvPr/>
        </p:nvPicPr>
        <p:blipFill rotWithShape="1">
          <a:blip r:embed="rId3">
            <a:alphaModFix/>
          </a:blip>
          <a:srcRect l="25537" t="7152" r="23467" b="5838"/>
          <a:stretch/>
        </p:blipFill>
        <p:spPr>
          <a:xfrm flipH="1">
            <a:off x="258996" y="3176670"/>
            <a:ext cx="1920000" cy="184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15"/>
          <p:cNvPicPr preferRelativeResize="0"/>
          <p:nvPr/>
        </p:nvPicPr>
        <p:blipFill rotWithShape="1">
          <a:blip r:embed="rId4">
            <a:alphaModFix/>
          </a:blip>
          <a:srcRect l="22009" r="18455"/>
          <a:stretch/>
        </p:blipFill>
        <p:spPr>
          <a:xfrm rot="1020085" flipH="1">
            <a:off x="6923807" y="1964826"/>
            <a:ext cx="1187445" cy="112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15"/>
          <p:cNvPicPr preferRelativeResize="0"/>
          <p:nvPr/>
        </p:nvPicPr>
        <p:blipFill rotWithShape="1">
          <a:blip r:embed="rId5">
            <a:alphaModFix/>
          </a:blip>
          <a:srcRect l="18647" t="7960" r="8852" b="8336"/>
          <a:stretch/>
        </p:blipFill>
        <p:spPr>
          <a:xfrm rot="17830048" flipH="1">
            <a:off x="7334617" y="479504"/>
            <a:ext cx="1647827" cy="1070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0" name="Google Shape;450;p15"/>
          <p:cNvGrpSpPr/>
          <p:nvPr/>
        </p:nvGrpSpPr>
        <p:grpSpPr>
          <a:xfrm>
            <a:off x="5340679" y="2773754"/>
            <a:ext cx="5036265" cy="4113315"/>
            <a:chOff x="4780389" y="2513201"/>
            <a:chExt cx="5036265" cy="4113315"/>
          </a:xfrm>
        </p:grpSpPr>
        <p:grpSp>
          <p:nvGrpSpPr>
            <p:cNvPr id="451" name="Google Shape;451;p15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452" name="Google Shape;452;p15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3" name="Google Shape;453;p15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454" name="Google Shape;454;p15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455" name="Google Shape;455;p15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" name="Google Shape;456;p15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" name="Google Shape;457;p15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15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15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15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15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" name="Google Shape;462;p15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" name="Google Shape;463;p15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" name="Google Shape;464;p15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5" name="Google Shape;465;p15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66" name="Google Shape;466;p15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15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15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15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" name="Google Shape;470;p15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" name="Google Shape;471;p15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" name="Google Shape;472;p15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15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15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15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15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15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" name="Google Shape;478;p15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" name="Google Shape;479;p15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" name="Google Shape;480;p15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" name="Google Shape;481;p15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15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83" name="Google Shape;483;p15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15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15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15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15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15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15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15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91" name="Google Shape;491;p15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15"/>
          <p:cNvGrpSpPr/>
          <p:nvPr/>
        </p:nvGrpSpPr>
        <p:grpSpPr>
          <a:xfrm>
            <a:off x="-3498466" y="-223779"/>
            <a:ext cx="5036265" cy="4113315"/>
            <a:chOff x="4780389" y="2513201"/>
            <a:chExt cx="5036265" cy="4113315"/>
          </a:xfrm>
        </p:grpSpPr>
        <p:grpSp>
          <p:nvGrpSpPr>
            <p:cNvPr id="495" name="Google Shape;495;p15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496" name="Google Shape;496;p15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7" name="Google Shape;497;p15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498" name="Google Shape;498;p15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499" name="Google Shape;499;p15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" name="Google Shape;500;p15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" name="Google Shape;501;p15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" name="Google Shape;502;p15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" name="Google Shape;503;p15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" name="Google Shape;504;p15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" name="Google Shape;505;p15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" name="Google Shape;506;p15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" name="Google Shape;507;p15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" name="Google Shape;508;p15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" name="Google Shape;509;p15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" name="Google Shape;510;p15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" name="Google Shape;511;p15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512;p15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" name="Google Shape;513;p15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514" name="Google Shape;514;p15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" name="Google Shape;515;p15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" name="Google Shape;516;p15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7" name="Google Shape;517;p15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8" name="Google Shape;518;p15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" name="Google Shape;519;p15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" name="Google Shape;520;p15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" name="Google Shape;521;p15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" name="Google Shape;522;p15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" name="Google Shape;523;p15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" name="Google Shape;524;p15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" name="Google Shape;525;p15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" name="Google Shape;526;p15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27" name="Google Shape;527;p15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15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15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15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15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5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15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15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35" name="Google Shape;535;p15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53A2B3D-85AB-43E7-A8D1-A6C529701336}"/>
              </a:ext>
            </a:extLst>
          </p:cNvPr>
          <p:cNvSpPr txBox="1"/>
          <p:nvPr/>
        </p:nvSpPr>
        <p:spPr>
          <a:xfrm>
            <a:off x="6328975" y="4083391"/>
            <a:ext cx="1598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linkClick r:id="rId6"/>
              </a:rPr>
              <a:t>과제물 </a:t>
            </a:r>
            <a:r>
              <a:rPr lang="en-US" altLang="ko-KR" dirty="0" err="1">
                <a:hlinkClick r:id="rId6"/>
              </a:rPr>
              <a:t>github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1F057-1728-4852-AA6B-C8E16326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21603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10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전자레인지로 선정한 이유</a:t>
            </a:r>
            <a:endParaRPr dirty="0"/>
          </a:p>
        </p:txBody>
      </p:sp>
      <p:sp>
        <p:nvSpPr>
          <p:cNvPr id="543" name="Google Shape;543;p16"/>
          <p:cNvSpPr txBox="1">
            <a:spLocks noGrp="1"/>
          </p:cNvSpPr>
          <p:nvPr>
            <p:ph type="body" idx="1"/>
          </p:nvPr>
        </p:nvSpPr>
        <p:spPr>
          <a:xfrm>
            <a:off x="720000" y="1660600"/>
            <a:ext cx="7704000" cy="7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우리 일상 생활속에 있으며 대부분의 사람들이 사용하기만 했지 어떤 방식으로 작동되는지 모르기에 이번기회에 생각해보는 기회가 되었으면 해서 선정했다</a:t>
            </a:r>
            <a:endParaRPr dirty="0"/>
          </a:p>
        </p:txBody>
      </p:sp>
      <p:pic>
        <p:nvPicPr>
          <p:cNvPr id="550" name="Google Shape;550;p16"/>
          <p:cNvPicPr preferRelativeResize="0"/>
          <p:nvPr/>
        </p:nvPicPr>
        <p:blipFill rotWithShape="1">
          <a:blip r:embed="rId3">
            <a:alphaModFix/>
          </a:blip>
          <a:srcRect l="18647" t="7960" r="8852" b="8336"/>
          <a:stretch/>
        </p:blipFill>
        <p:spPr>
          <a:xfrm rot="-1406552">
            <a:off x="256993" y="4093096"/>
            <a:ext cx="1025168" cy="665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886200" cy="645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PLC </a:t>
            </a:r>
            <a:r>
              <a:rPr lang="ko-KR" altLang="en-US" dirty="0" err="1"/>
              <a:t>레더도</a:t>
            </a:r>
            <a:r>
              <a:rPr lang="en-US" altLang="ko-KR" dirty="0"/>
              <a:t>(</a:t>
            </a:r>
            <a:r>
              <a:rPr lang="ko-KR" altLang="en-US" dirty="0" err="1"/>
              <a:t>조작부</a:t>
            </a:r>
            <a:r>
              <a:rPr lang="en-US" altLang="ko-KR" dirty="0"/>
              <a:t>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1552ED-450C-4E98-A296-5B32391B0291}"/>
              </a:ext>
            </a:extLst>
          </p:cNvPr>
          <p:cNvSpPr/>
          <p:nvPr/>
        </p:nvSpPr>
        <p:spPr>
          <a:xfrm>
            <a:off x="103909" y="554182"/>
            <a:ext cx="187036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08BCD6-754A-4F82-B22F-C098036B6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9" y="645064"/>
            <a:ext cx="8797636" cy="32539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886200" cy="645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PLC </a:t>
            </a:r>
            <a:r>
              <a:rPr lang="ko-KR" altLang="en-US" dirty="0" err="1"/>
              <a:t>레더도</a:t>
            </a:r>
            <a:r>
              <a:rPr lang="en-US" altLang="ko-KR" dirty="0"/>
              <a:t>(</a:t>
            </a:r>
            <a:r>
              <a:rPr lang="ko-KR" altLang="en-US" dirty="0"/>
              <a:t>메뉴목록</a:t>
            </a:r>
            <a:r>
              <a:rPr lang="en-US" altLang="ko-KR" dirty="0"/>
              <a:t>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1552ED-450C-4E98-A296-5B32391B0291}"/>
              </a:ext>
            </a:extLst>
          </p:cNvPr>
          <p:cNvSpPr/>
          <p:nvPr/>
        </p:nvSpPr>
        <p:spPr>
          <a:xfrm>
            <a:off x="103909" y="554182"/>
            <a:ext cx="187036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97AA15-E185-4F33-BA37-BFBDFF963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9" y="645064"/>
            <a:ext cx="8783782" cy="402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7"/>
          <p:cNvSpPr txBox="1">
            <a:spLocks noGrp="1"/>
          </p:cNvSpPr>
          <p:nvPr>
            <p:ph type="title"/>
          </p:nvPr>
        </p:nvSpPr>
        <p:spPr>
          <a:xfrm>
            <a:off x="-1" y="0"/>
            <a:ext cx="5306291" cy="645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PLC </a:t>
            </a:r>
            <a:r>
              <a:rPr lang="ko-KR" altLang="en-US" dirty="0" err="1"/>
              <a:t>레더도</a:t>
            </a:r>
            <a:r>
              <a:rPr lang="en-US" altLang="ko-KR" dirty="0"/>
              <a:t>(</a:t>
            </a:r>
            <a:r>
              <a:rPr lang="ko-KR" altLang="en-US" dirty="0"/>
              <a:t>메뉴의 따른 시간</a:t>
            </a:r>
            <a:r>
              <a:rPr lang="en-US" altLang="ko-KR" dirty="0"/>
              <a:t>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1552ED-450C-4E98-A296-5B32391B0291}"/>
              </a:ext>
            </a:extLst>
          </p:cNvPr>
          <p:cNvSpPr/>
          <p:nvPr/>
        </p:nvSpPr>
        <p:spPr>
          <a:xfrm>
            <a:off x="103909" y="554182"/>
            <a:ext cx="187036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CF828D-9A5D-46A1-931F-3AB5A5714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5064"/>
            <a:ext cx="8908473" cy="434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5313218" cy="645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PLC </a:t>
            </a:r>
            <a:r>
              <a:rPr lang="ko-KR" altLang="en-US" dirty="0" err="1"/>
              <a:t>레더도</a:t>
            </a:r>
            <a:r>
              <a:rPr lang="en-US" altLang="ko-KR" dirty="0"/>
              <a:t>(</a:t>
            </a:r>
            <a:r>
              <a:rPr lang="ko-KR" altLang="en-US" dirty="0"/>
              <a:t>조리 </a:t>
            </a:r>
            <a:r>
              <a:rPr lang="ko-KR" altLang="en-US" dirty="0" err="1"/>
              <a:t>완료시</a:t>
            </a:r>
            <a:r>
              <a:rPr lang="ko-KR" altLang="en-US" dirty="0"/>
              <a:t> 리셋</a:t>
            </a:r>
            <a:r>
              <a:rPr lang="en-US" altLang="ko-KR" dirty="0"/>
              <a:t>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1552ED-450C-4E98-A296-5B32391B0291}"/>
              </a:ext>
            </a:extLst>
          </p:cNvPr>
          <p:cNvSpPr/>
          <p:nvPr/>
        </p:nvSpPr>
        <p:spPr>
          <a:xfrm>
            <a:off x="103909" y="554182"/>
            <a:ext cx="187036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E1C6FB-5835-46F7-B604-801C79BFE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9" y="645064"/>
            <a:ext cx="8880764" cy="409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0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5202382" cy="645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PLC </a:t>
            </a:r>
            <a:r>
              <a:rPr lang="ko-KR" altLang="en-US" dirty="0" err="1"/>
              <a:t>레더도</a:t>
            </a:r>
            <a:r>
              <a:rPr lang="en-US" altLang="ko-KR" dirty="0"/>
              <a:t>(</a:t>
            </a:r>
            <a:r>
              <a:rPr lang="ko-KR" altLang="en-US" dirty="0"/>
              <a:t>조리완료시 점등</a:t>
            </a:r>
            <a:r>
              <a:rPr lang="en-US" altLang="ko-KR" dirty="0"/>
              <a:t>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1552ED-450C-4E98-A296-5B32391B0291}"/>
              </a:ext>
            </a:extLst>
          </p:cNvPr>
          <p:cNvSpPr/>
          <p:nvPr/>
        </p:nvSpPr>
        <p:spPr>
          <a:xfrm>
            <a:off x="103909" y="554182"/>
            <a:ext cx="187036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B18469-A9E5-4231-B0A7-2770D2FE8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9" y="645064"/>
            <a:ext cx="8776855" cy="410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95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66935-D558-4E30-A102-A98B0851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3325091" cy="576000"/>
          </a:xfrm>
        </p:spPr>
        <p:txBody>
          <a:bodyPr/>
          <a:lstStyle/>
          <a:p>
            <a:r>
              <a:rPr lang="en-US" altLang="ko-KR" dirty="0"/>
              <a:t>GT</a:t>
            </a:r>
            <a:r>
              <a:rPr lang="ko-KR" altLang="en-US" dirty="0"/>
              <a:t>디자인</a:t>
            </a:r>
            <a:r>
              <a:rPr lang="en-US" altLang="ko-KR" dirty="0"/>
              <a:t>(</a:t>
            </a:r>
            <a:r>
              <a:rPr lang="ko-KR" altLang="en-US" dirty="0" err="1"/>
              <a:t>조작부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8BC107-9F96-4C6A-8004-FB5626DF6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" y="576000"/>
            <a:ext cx="8756073" cy="343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88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66935-D558-4E30-A102-A98B0851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3325091" cy="576000"/>
          </a:xfrm>
        </p:spPr>
        <p:txBody>
          <a:bodyPr/>
          <a:lstStyle/>
          <a:p>
            <a:r>
              <a:rPr lang="en-US" altLang="ko-KR" dirty="0"/>
              <a:t>GT</a:t>
            </a:r>
            <a:r>
              <a:rPr lang="ko-KR" altLang="en-US" dirty="0"/>
              <a:t>디자인</a:t>
            </a:r>
            <a:r>
              <a:rPr lang="en-US" altLang="ko-KR" dirty="0"/>
              <a:t>(</a:t>
            </a:r>
            <a:r>
              <a:rPr lang="ko-KR" altLang="en-US" dirty="0" err="1"/>
              <a:t>동작부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CE2265-049C-408D-AAEB-8EC4719D6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2" y="576000"/>
            <a:ext cx="8801101" cy="308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31876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(AI) Technology Project Proposal Infographics by Slidesgo">
  <a:themeElements>
    <a:clrScheme name="Simple Light">
      <a:dk1>
        <a:srgbClr val="FFFFFF"/>
      </a:dk1>
      <a:lt1>
        <a:srgbClr val="27173A"/>
      </a:lt1>
      <a:dk2>
        <a:srgbClr val="AE77D6"/>
      </a:dk2>
      <a:lt2>
        <a:srgbClr val="5A1387"/>
      </a:lt2>
      <a:accent1>
        <a:srgbClr val="76F3FB"/>
      </a:accent1>
      <a:accent2>
        <a:srgbClr val="729B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69</Words>
  <Application>Microsoft Office PowerPoint</Application>
  <PresentationFormat>화면 슬라이드 쇼(16:9)</PresentationFormat>
  <Paragraphs>13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Bebas Neue</vt:lpstr>
      <vt:lpstr>Montserrat</vt:lpstr>
      <vt:lpstr>Montserrat Black</vt:lpstr>
      <vt:lpstr>Montserrat Light</vt:lpstr>
      <vt:lpstr>Nunito Light</vt:lpstr>
      <vt:lpstr>맑은 고딕</vt:lpstr>
      <vt:lpstr>Arial</vt:lpstr>
      <vt:lpstr>Artificial Intelligence (AI) Technology Project Proposal Infographics by Slidesgo</vt:lpstr>
      <vt:lpstr>PLC 활용 전자레인지</vt:lpstr>
      <vt:lpstr>전자레인지로 선정한 이유</vt:lpstr>
      <vt:lpstr>PLC 레더도(조작부)  </vt:lpstr>
      <vt:lpstr>PLC 레더도(메뉴목록)  </vt:lpstr>
      <vt:lpstr>PLC 레더도(메뉴의 따른 시간)  </vt:lpstr>
      <vt:lpstr>PLC 레더도(조리 완료시 리셋)  </vt:lpstr>
      <vt:lpstr>PLC 레더도(조리완료시 점등)  </vt:lpstr>
      <vt:lpstr>GT디자인(조작부)</vt:lpstr>
      <vt:lpstr>GT디자인(동작부)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PLC 활용 전자레인지</dc:title>
  <dc:creator>admin</dc:creator>
  <cp:lastModifiedBy>admin</cp:lastModifiedBy>
  <cp:revision>5</cp:revision>
  <dcterms:modified xsi:type="dcterms:W3CDTF">2024-05-30T06:12:31Z</dcterms:modified>
</cp:coreProperties>
</file>