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1E20E5-0E8C-4C13-943D-BC128700F188}">
  <a:tblStyle styleId="{921E20E5-0E8C-4C13-943D-BC128700F1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C0D057-06DC-4E87-9C4E-D682A7B0AC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75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734a882cf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734a882cf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6e698c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6e698c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6e698c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6e698c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31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6e698c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6e698c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797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6e698c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6e698c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71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6e698c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6e698c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83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1055100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2307600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07525"/>
            <a:ext cx="6576000" cy="15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39" name="Google Shape;339;p11"/>
          <p:cNvGrpSpPr/>
          <p:nvPr/>
        </p:nvGrpSpPr>
        <p:grpSpPr>
          <a:xfrm rot="10800000">
            <a:off x="4305914" y="3662226"/>
            <a:ext cx="5036265" cy="4113315"/>
            <a:chOff x="4780389" y="2513201"/>
            <a:chExt cx="5036265" cy="4113315"/>
          </a:xfrm>
        </p:grpSpPr>
        <p:grpSp>
          <p:nvGrpSpPr>
            <p:cNvPr id="340" name="Google Shape;340;p1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41" name="Google Shape;341;p1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2" name="Google Shape;342;p1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43" name="Google Shape;343;p1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44" name="Google Shape;344;p1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1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346;p1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" name="Google Shape;347;p1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" name="Google Shape;348;p1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1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1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1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1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1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1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1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1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1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1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1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1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1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1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1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" name="Google Shape;364;p1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" name="Google Shape;365;p1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1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1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1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1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1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1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2" name="Google Shape;372;p1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1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1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80" name="Google Shape;380;p1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1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384" name="Google Shape;384;p1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85" name="Google Shape;385;p1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6" name="Google Shape;386;p1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87" name="Google Shape;387;p1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88" name="Google Shape;388;p1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1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1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1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1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1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1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1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1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1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1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1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1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1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1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1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1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1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1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1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1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1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1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1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1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1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1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1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6" name="Google Shape;416;p1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1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1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4" name="Google Shape;424;p1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384238"/>
            <a:ext cx="735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96250"/>
            <a:ext cx="1381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32722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5175689" y="2774776"/>
            <a:ext cx="5036265" cy="4113315"/>
            <a:chOff x="4780389" y="2513201"/>
            <a:chExt cx="5036265" cy="4113315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7" name="Google Shape;17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" name="Google Shape;18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9" name="Google Shape;19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0" name="Google Shape;20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4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5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6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7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" name="Google Shape;48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6" name="Google Shape;56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2951589" y="-2707787"/>
            <a:ext cx="5036265" cy="4113315"/>
            <a:chOff x="4780389" y="2513201"/>
            <a:chExt cx="5036265" cy="4113315"/>
          </a:xfrm>
        </p:grpSpPr>
        <p:grpSp>
          <p:nvGrpSpPr>
            <p:cNvPr id="60" name="Google Shape;60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61" name="Google Shape;61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62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63" name="Google Shape;63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4" name="Google Shape;64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88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89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2" name="Google Shape;92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0" name="Google Shape;100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10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20000" y="1660600"/>
            <a:ext cx="7704000" cy="2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◆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1"/>
          </p:nvPr>
        </p:nvSpPr>
        <p:spPr>
          <a:xfrm>
            <a:off x="5055188" y="3185018"/>
            <a:ext cx="2505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2"/>
          </p:nvPr>
        </p:nvSpPr>
        <p:spPr>
          <a:xfrm>
            <a:off x="1583213" y="3184997"/>
            <a:ext cx="25056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3"/>
          </p:nvPr>
        </p:nvSpPr>
        <p:spPr>
          <a:xfrm>
            <a:off x="5055188" y="2727841"/>
            <a:ext cx="250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4"/>
          </p:nvPr>
        </p:nvSpPr>
        <p:spPr>
          <a:xfrm>
            <a:off x="1583213" y="2727841"/>
            <a:ext cx="250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7421542" y="-507956"/>
            <a:ext cx="2532725" cy="1881750"/>
            <a:chOff x="7221517" y="-507956"/>
            <a:chExt cx="2532725" cy="1881750"/>
          </a:xfrm>
        </p:grpSpPr>
        <p:sp>
          <p:nvSpPr>
            <p:cNvPr id="113" name="Google Shape;113;p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5"/>
          <p:cNvGrpSpPr/>
          <p:nvPr/>
        </p:nvGrpSpPr>
        <p:grpSpPr>
          <a:xfrm>
            <a:off x="-884258" y="4092619"/>
            <a:ext cx="2532725" cy="1881750"/>
            <a:chOff x="7221517" y="-507956"/>
            <a:chExt cx="2532725" cy="1881750"/>
          </a:xfrm>
        </p:grpSpPr>
        <p:sp>
          <p:nvSpPr>
            <p:cNvPr id="124" name="Google Shape;124;p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4135975" y="17579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4135975" y="2330600"/>
            <a:ext cx="42948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9" name="Google Shape;139;p7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41" name="Google Shape;141;p7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" name="Google Shape;142;p7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43" name="Google Shape;143;p7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44" name="Google Shape;144;p7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7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146;p7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7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7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49;p7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150;p7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7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7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155;p7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7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7;p7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158;p7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159;p7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7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7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162;p7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163;p7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164;p7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165;p7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166;p7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7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168;p7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169;p7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170;p7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171;p7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72" name="Google Shape;172;p7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7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7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7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7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0" name="Google Shape;180;p7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184" name="Google Shape;184;p7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85" name="Google Shape;185;p7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" name="Google Shape;186;p7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87" name="Google Shape;187;p7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88" name="Google Shape;188;p7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189;p7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190;p7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191;p7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192;p7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193;p7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194;p7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7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196;p7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97;p7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198;p7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99;p7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200;p7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201;p7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202;p7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" name="Google Shape;203;p7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204;p7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205;p7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206;p7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207;p7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7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7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7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7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7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213;p7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7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215;p7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6" name="Google Shape;216;p7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7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7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7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7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7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7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7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4" name="Google Shape;224;p7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>
            <a:spLocks noGrp="1"/>
          </p:cNvSpPr>
          <p:nvPr>
            <p:ph type="title"/>
          </p:nvPr>
        </p:nvSpPr>
        <p:spPr>
          <a:xfrm>
            <a:off x="943050" y="1307100"/>
            <a:ext cx="7257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9" name="Google Shape;229;p8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230" name="Google Shape;230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31" name="Google Shape;231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" name="Google Shape;232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33" name="Google Shape;233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34" name="Google Shape;234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" name="Google Shape;235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236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" name="Google Shape;237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" name="Google Shape;238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40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41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242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43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44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49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2" name="Google Shape;262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70" name="Google Shape;270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8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274" name="Google Shape;274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75" name="Google Shape;275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" name="Google Shape;276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77" name="Google Shape;277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78" name="Google Shape;278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279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284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285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286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287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288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95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301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302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303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06" name="Google Shape;306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14" name="Google Shape;314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"/>
          <p:cNvSpPr txBox="1">
            <a:spLocks noGrp="1"/>
          </p:cNvSpPr>
          <p:nvPr>
            <p:ph type="title"/>
          </p:nvPr>
        </p:nvSpPr>
        <p:spPr>
          <a:xfrm>
            <a:off x="713225" y="3502900"/>
            <a:ext cx="5202300" cy="1045200"/>
          </a:xfrm>
          <a:prstGeom prst="rect">
            <a:avLst/>
          </a:prstGeom>
          <a:solidFill>
            <a:srgbClr val="733C9B">
              <a:alpha val="330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322" name="Google Shape;322;p10"/>
          <p:cNvGrpSpPr/>
          <p:nvPr/>
        </p:nvGrpSpPr>
        <p:grpSpPr>
          <a:xfrm rot="10800000">
            <a:off x="6825617" y="-226461"/>
            <a:ext cx="3485298" cy="1363521"/>
            <a:chOff x="5000328" y="4413931"/>
            <a:chExt cx="3485298" cy="1363521"/>
          </a:xfrm>
        </p:grpSpPr>
        <p:grpSp>
          <p:nvGrpSpPr>
            <p:cNvPr id="323" name="Google Shape;323;p10"/>
            <p:cNvGrpSpPr/>
            <p:nvPr/>
          </p:nvGrpSpPr>
          <p:grpSpPr>
            <a:xfrm>
              <a:off x="5000328" y="4413931"/>
              <a:ext cx="3485298" cy="1363521"/>
              <a:chOff x="4151828" y="2626856"/>
              <a:chExt cx="3485298" cy="1363521"/>
            </a:xfrm>
          </p:grpSpPr>
          <p:sp>
            <p:nvSpPr>
              <p:cNvPr id="324" name="Google Shape;324;p10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0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0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0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10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"/>
          <p:cNvSpPr txBox="1">
            <a:spLocks noGrp="1"/>
          </p:cNvSpPr>
          <p:nvPr>
            <p:ph type="ctrTitle"/>
          </p:nvPr>
        </p:nvSpPr>
        <p:spPr>
          <a:xfrm flipH="1">
            <a:off x="893586" y="184683"/>
            <a:ext cx="7033800" cy="958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chemeClr val="dk2"/>
                </a:solidFill>
              </a:rPr>
              <a:t>PLC</a:t>
            </a:r>
            <a:r>
              <a:rPr lang="ko-KR" altLang="en-US" sz="5200" dirty="0">
                <a:solidFill>
                  <a:schemeClr val="dk2"/>
                </a:solidFill>
              </a:rPr>
              <a:t> 활용 전자레인지</a:t>
            </a:r>
            <a:endParaRPr sz="5200"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37" name="Google Shape;437;p15"/>
          <p:cNvSpPr txBox="1">
            <a:spLocks noGrp="1"/>
          </p:cNvSpPr>
          <p:nvPr>
            <p:ph type="subTitle" idx="1"/>
          </p:nvPr>
        </p:nvSpPr>
        <p:spPr>
          <a:xfrm flipH="1">
            <a:off x="6265761" y="3414552"/>
            <a:ext cx="1605181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42015014 </a:t>
            </a:r>
            <a:r>
              <a:rPr lang="ko-KR" altLang="en-US" dirty="0"/>
              <a:t>김석현</a:t>
            </a:r>
            <a:endParaRPr dirty="0"/>
          </a:p>
        </p:txBody>
      </p:sp>
      <p:pic>
        <p:nvPicPr>
          <p:cNvPr id="438" name="Google Shape;438;p15"/>
          <p:cNvPicPr preferRelativeResize="0"/>
          <p:nvPr/>
        </p:nvPicPr>
        <p:blipFill rotWithShape="1">
          <a:blip r:embed="rId3">
            <a:alphaModFix/>
          </a:blip>
          <a:srcRect l="25537" t="7152" r="23467" b="5838"/>
          <a:stretch/>
        </p:blipFill>
        <p:spPr>
          <a:xfrm flipH="1">
            <a:off x="258996" y="3176670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5"/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1020085" flipH="1">
            <a:off x="6923807" y="1964826"/>
            <a:ext cx="1187445" cy="112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5"/>
          <p:cNvPicPr preferRelativeResize="0"/>
          <p:nvPr/>
        </p:nvPicPr>
        <p:blipFill rotWithShape="1">
          <a:blip r:embed="rId5">
            <a:alphaModFix/>
          </a:blip>
          <a:srcRect l="18647" t="7960" r="8852" b="8336"/>
          <a:stretch/>
        </p:blipFill>
        <p:spPr>
          <a:xfrm rot="17830048" flipH="1">
            <a:off x="7334617" y="479504"/>
            <a:ext cx="1647827" cy="1070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15"/>
          <p:cNvGrpSpPr/>
          <p:nvPr/>
        </p:nvGrpSpPr>
        <p:grpSpPr>
          <a:xfrm>
            <a:off x="5340679" y="2773754"/>
            <a:ext cx="5036265" cy="4113315"/>
            <a:chOff x="4780389" y="2513201"/>
            <a:chExt cx="5036265" cy="4113315"/>
          </a:xfrm>
        </p:grpSpPr>
        <p:grpSp>
          <p:nvGrpSpPr>
            <p:cNvPr id="451" name="Google Shape;451;p15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452" name="Google Shape;452;p15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3" name="Google Shape;453;p15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454" name="Google Shape;454;p15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455" name="Google Shape;455;p15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15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15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5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5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5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5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15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15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15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15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66" name="Google Shape;466;p15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5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5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5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15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15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15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15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5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5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5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15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15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15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5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3" name="Google Shape;483;p15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5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5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5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5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5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5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5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91" name="Google Shape;491;p15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15"/>
          <p:cNvGrpSpPr/>
          <p:nvPr/>
        </p:nvGrpSpPr>
        <p:grpSpPr>
          <a:xfrm>
            <a:off x="-3498466" y="-223779"/>
            <a:ext cx="5036265" cy="4113315"/>
            <a:chOff x="4780389" y="2513201"/>
            <a:chExt cx="5036265" cy="4113315"/>
          </a:xfrm>
        </p:grpSpPr>
        <p:grpSp>
          <p:nvGrpSpPr>
            <p:cNvPr id="495" name="Google Shape;495;p15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496" name="Google Shape;496;p15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7" name="Google Shape;497;p15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498" name="Google Shape;498;p15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499" name="Google Shape;499;p15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15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15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15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15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15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15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15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15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15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15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15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15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15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15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514" name="Google Shape;514;p15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15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15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15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15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15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15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15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15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15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15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15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15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27" name="Google Shape;527;p15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15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15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15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15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5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15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15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35" name="Google Shape;535;p15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F057-1728-4852-AA6B-C8E16326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1603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10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전자레인지로 선정한 이유</a:t>
            </a:r>
            <a:endParaRPr dirty="0"/>
          </a:p>
        </p:txBody>
      </p:sp>
      <p:sp>
        <p:nvSpPr>
          <p:cNvPr id="543" name="Google Shape;543;p16"/>
          <p:cNvSpPr txBox="1">
            <a:spLocks noGrp="1"/>
          </p:cNvSpPr>
          <p:nvPr>
            <p:ph type="body" idx="1"/>
          </p:nvPr>
        </p:nvSpPr>
        <p:spPr>
          <a:xfrm>
            <a:off x="720000" y="1660600"/>
            <a:ext cx="7704000" cy="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우리 일상 생활속에 있으며 대부분의 사람들이 사용하기만 했지 어떤 방식으로 작동되는지 모르기에 이번기회에 생각해보는 기회가 되었으면 해서 선정했다</a:t>
            </a:r>
            <a:endParaRPr dirty="0"/>
          </a:p>
        </p:txBody>
      </p:sp>
      <p:pic>
        <p:nvPicPr>
          <p:cNvPr id="550" name="Google Shape;550;p16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52">
            <a:off x="256993" y="4093096"/>
            <a:ext cx="1025168" cy="66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86200" cy="645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PLC </a:t>
            </a:r>
            <a:r>
              <a:rPr lang="ko-KR" altLang="en-US" dirty="0" err="1"/>
              <a:t>레더도</a:t>
            </a:r>
            <a:r>
              <a:rPr lang="en-US" altLang="ko-KR" dirty="0"/>
              <a:t>(</a:t>
            </a:r>
            <a:r>
              <a:rPr lang="ko-KR" altLang="en-US" dirty="0" err="1"/>
              <a:t>조작부</a:t>
            </a:r>
            <a:r>
              <a:rPr lang="en-US" altLang="ko-KR" dirty="0"/>
              <a:t>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1552ED-450C-4E98-A296-5B32391B0291}"/>
              </a:ext>
            </a:extLst>
          </p:cNvPr>
          <p:cNvSpPr/>
          <p:nvPr/>
        </p:nvSpPr>
        <p:spPr>
          <a:xfrm>
            <a:off x="103909" y="554182"/>
            <a:ext cx="187036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08BCD6-754A-4F82-B22F-C098036B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" y="645064"/>
            <a:ext cx="8797636" cy="3253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86200" cy="645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PLC </a:t>
            </a:r>
            <a:r>
              <a:rPr lang="ko-KR" altLang="en-US" dirty="0" err="1"/>
              <a:t>레더도</a:t>
            </a:r>
            <a:r>
              <a:rPr lang="en-US" altLang="ko-KR" dirty="0"/>
              <a:t>(</a:t>
            </a:r>
            <a:r>
              <a:rPr lang="ko-KR" altLang="en-US" dirty="0"/>
              <a:t>메뉴목록</a:t>
            </a:r>
            <a:r>
              <a:rPr lang="en-US" altLang="ko-KR" dirty="0"/>
              <a:t>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1552ED-450C-4E98-A296-5B32391B0291}"/>
              </a:ext>
            </a:extLst>
          </p:cNvPr>
          <p:cNvSpPr/>
          <p:nvPr/>
        </p:nvSpPr>
        <p:spPr>
          <a:xfrm>
            <a:off x="103909" y="554182"/>
            <a:ext cx="187036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97AA15-E185-4F33-BA37-BFBDFF963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" y="645064"/>
            <a:ext cx="8783782" cy="40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 txBox="1">
            <a:spLocks noGrp="1"/>
          </p:cNvSpPr>
          <p:nvPr>
            <p:ph type="title"/>
          </p:nvPr>
        </p:nvSpPr>
        <p:spPr>
          <a:xfrm>
            <a:off x="-1" y="0"/>
            <a:ext cx="5306291" cy="645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PLC </a:t>
            </a:r>
            <a:r>
              <a:rPr lang="ko-KR" altLang="en-US" dirty="0" err="1"/>
              <a:t>레더도</a:t>
            </a:r>
            <a:r>
              <a:rPr lang="en-US" altLang="ko-KR" dirty="0"/>
              <a:t>(</a:t>
            </a:r>
            <a:r>
              <a:rPr lang="ko-KR" altLang="en-US" dirty="0"/>
              <a:t>메뉴의 따른 시간</a:t>
            </a:r>
            <a:r>
              <a:rPr lang="en-US" altLang="ko-KR" dirty="0"/>
              <a:t>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1552ED-450C-4E98-A296-5B32391B0291}"/>
              </a:ext>
            </a:extLst>
          </p:cNvPr>
          <p:cNvSpPr/>
          <p:nvPr/>
        </p:nvSpPr>
        <p:spPr>
          <a:xfrm>
            <a:off x="103909" y="554182"/>
            <a:ext cx="187036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CF828D-9A5D-46A1-931F-3AB5A5714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064"/>
            <a:ext cx="8908473" cy="43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13218" cy="645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PLC </a:t>
            </a:r>
            <a:r>
              <a:rPr lang="ko-KR" altLang="en-US" dirty="0" err="1"/>
              <a:t>레더도</a:t>
            </a:r>
            <a:r>
              <a:rPr lang="en-US" altLang="ko-KR" dirty="0"/>
              <a:t>(</a:t>
            </a:r>
            <a:r>
              <a:rPr lang="ko-KR" altLang="en-US" dirty="0"/>
              <a:t>조리 </a:t>
            </a:r>
            <a:r>
              <a:rPr lang="ko-KR" altLang="en-US" dirty="0" err="1"/>
              <a:t>완료시</a:t>
            </a:r>
            <a:r>
              <a:rPr lang="ko-KR" altLang="en-US" dirty="0"/>
              <a:t> 리셋</a:t>
            </a:r>
            <a:r>
              <a:rPr lang="en-US" altLang="ko-KR" dirty="0"/>
              <a:t>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1552ED-450C-4E98-A296-5B32391B0291}"/>
              </a:ext>
            </a:extLst>
          </p:cNvPr>
          <p:cNvSpPr/>
          <p:nvPr/>
        </p:nvSpPr>
        <p:spPr>
          <a:xfrm>
            <a:off x="103909" y="554182"/>
            <a:ext cx="187036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1C6FB-5835-46F7-B604-801C79BFE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" y="645064"/>
            <a:ext cx="8880764" cy="40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0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202382" cy="645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PLC </a:t>
            </a:r>
            <a:r>
              <a:rPr lang="ko-KR" altLang="en-US" dirty="0" err="1"/>
              <a:t>레더도</a:t>
            </a:r>
            <a:r>
              <a:rPr lang="en-US" altLang="ko-KR" dirty="0"/>
              <a:t>(</a:t>
            </a:r>
            <a:r>
              <a:rPr lang="ko-KR" altLang="en-US" dirty="0"/>
              <a:t>조리완료시 점등</a:t>
            </a:r>
            <a:r>
              <a:rPr lang="en-US" altLang="ko-KR" dirty="0"/>
              <a:t>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1552ED-450C-4E98-A296-5B32391B0291}"/>
              </a:ext>
            </a:extLst>
          </p:cNvPr>
          <p:cNvSpPr/>
          <p:nvPr/>
        </p:nvSpPr>
        <p:spPr>
          <a:xfrm>
            <a:off x="103909" y="554182"/>
            <a:ext cx="187036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B18469-A9E5-4231-B0A7-2770D2FE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" y="645064"/>
            <a:ext cx="8776855" cy="41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9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66935-D558-4E30-A102-A98B0851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325091" cy="576000"/>
          </a:xfrm>
        </p:spPr>
        <p:txBody>
          <a:bodyPr/>
          <a:lstStyle/>
          <a:p>
            <a:r>
              <a:rPr lang="en-US" altLang="ko-KR" dirty="0"/>
              <a:t>GT</a:t>
            </a:r>
            <a:r>
              <a:rPr lang="ko-KR" altLang="en-US" dirty="0"/>
              <a:t>디자인</a:t>
            </a:r>
            <a:r>
              <a:rPr lang="en-US" altLang="ko-KR" dirty="0"/>
              <a:t>(</a:t>
            </a:r>
            <a:r>
              <a:rPr lang="ko-KR" altLang="en-US" dirty="0" err="1"/>
              <a:t>조작부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8BC107-9F96-4C6A-8004-FB5626DF6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576000"/>
            <a:ext cx="8756073" cy="343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8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66935-D558-4E30-A102-A98B0851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325091" cy="576000"/>
          </a:xfrm>
        </p:spPr>
        <p:txBody>
          <a:bodyPr/>
          <a:lstStyle/>
          <a:p>
            <a:r>
              <a:rPr lang="en-US" altLang="ko-KR" dirty="0"/>
              <a:t>GT</a:t>
            </a:r>
            <a:r>
              <a:rPr lang="ko-KR" altLang="en-US" dirty="0"/>
              <a:t>디자인</a:t>
            </a:r>
            <a:r>
              <a:rPr lang="en-US" altLang="ko-KR" dirty="0"/>
              <a:t>(</a:t>
            </a:r>
            <a:r>
              <a:rPr lang="ko-KR" altLang="en-US" dirty="0" err="1"/>
              <a:t>동작부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E2265-049C-408D-AAEB-8EC4719D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" y="576000"/>
            <a:ext cx="8801101" cy="30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31876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Technology Project Proposal Infographics by Slidesgo">
  <a:themeElements>
    <a:clrScheme name="Simple Light">
      <a:dk1>
        <a:srgbClr val="FFFFFF"/>
      </a:dk1>
      <a:lt1>
        <a:srgbClr val="27173A"/>
      </a:lt1>
      <a:dk2>
        <a:srgbClr val="AE77D6"/>
      </a:dk2>
      <a:lt2>
        <a:srgbClr val="5A1387"/>
      </a:lt2>
      <a:accent1>
        <a:srgbClr val="76F3FB"/>
      </a:accent1>
      <a:accent2>
        <a:srgbClr val="729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</Words>
  <Application>Microsoft Office PowerPoint</Application>
  <PresentationFormat>화면 슬라이드 쇼(16:9)</PresentationFormat>
  <Paragraphs>12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Bebas Neue</vt:lpstr>
      <vt:lpstr>Montserrat</vt:lpstr>
      <vt:lpstr>Montserrat Black</vt:lpstr>
      <vt:lpstr>Montserrat Light</vt:lpstr>
      <vt:lpstr>Nunito Light</vt:lpstr>
      <vt:lpstr>맑은 고딕</vt:lpstr>
      <vt:lpstr>Arial</vt:lpstr>
      <vt:lpstr>Artificial Intelligence (AI) Technology Project Proposal Infographics by Slidesgo</vt:lpstr>
      <vt:lpstr>PLC 활용 전자레인지</vt:lpstr>
      <vt:lpstr>전자레인지로 선정한 이유</vt:lpstr>
      <vt:lpstr>PLC 레더도(조작부)  </vt:lpstr>
      <vt:lpstr>PLC 레더도(메뉴목록)  </vt:lpstr>
      <vt:lpstr>PLC 레더도(메뉴의 따른 시간)  </vt:lpstr>
      <vt:lpstr>PLC 레더도(조리 완료시 리셋)  </vt:lpstr>
      <vt:lpstr>PLC 레더도(조리완료시 점등)  </vt:lpstr>
      <vt:lpstr>GT디자인(조작부)</vt:lpstr>
      <vt:lpstr>GT디자인(동작부)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 활용 전자레인지</dc:title>
  <dc:creator>admin</dc:creator>
  <cp:lastModifiedBy>admin</cp:lastModifiedBy>
  <cp:revision>4</cp:revision>
  <dcterms:modified xsi:type="dcterms:W3CDTF">2024-05-30T05:42:47Z</dcterms:modified>
</cp:coreProperties>
</file>