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A9C1-7AC4-5A23-7EE4-02135A5B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CD9A9-EFBF-8206-ECBF-555B6B3E0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22123-850F-53F1-D07A-A80EB9D1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6EEAB-B4A2-A2A9-BFCB-00008F4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1CA4-95EA-E2A0-BDA2-1335FCA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95784-D29D-DB56-CC8F-5A681A52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CC93A4-F8C6-B977-A2EB-321C3B2E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E6288-A4A3-726A-AA83-06A3136B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D4831-5B93-35FD-07FA-A4AEC9BA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C4C7D-0465-1BDD-0EAF-A0163107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799732-8015-103A-D1C3-16C233623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F16D6-CC37-D0A6-8228-70C81B61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E7F44-6987-019F-E736-E807BA9C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71D70-306D-4A00-9481-59F695C1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AD4FF-FB9B-BB8B-CB30-A306BA9D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C57C3-C22E-BFD8-DFEB-CD5C6ED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45E16-2E13-4464-7C76-28FBAEED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EA547-CCF6-A1BB-5DF2-0CC2DFE1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8A5F1-E461-F26B-D5D2-5BE34760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9F17-7667-BBD0-996C-D2031C5E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795BA-0D4C-FB4C-B06B-D205094A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BB871-04B4-656F-358E-7FBA4567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A80E3-3846-B79B-2AED-DC6E808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302AD-58A4-321D-AF4E-AADE670B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BFC3B-CFCD-64F0-3CBF-FF5C066F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A4B7-9179-2A06-9615-E10C597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5AF7F-A403-8A34-15A4-92B09A6CD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AB279-A1BB-3578-6C1E-F870578A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C8C79-A5EA-004B-A479-F9F1595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363C1-8F9A-FF16-A079-7A7C152F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6E21A-8E91-5961-3E68-EE55B25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C09E-1346-5393-07A7-3622F0F8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F79E3-CE7C-E435-D98F-82E8346B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B8552-962E-8534-3E19-6AB38317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77A22-EDFA-5621-ADB0-012F9F9F5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6FAEA-C11B-1032-24FE-0722B378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012AA-CA08-3FC8-E8FE-6CA0790F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A3DDA-ACF6-A3DB-D324-03813064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9AD7-6186-6565-3706-8A74CB13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3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7D3BA-53ED-15C8-6A70-E35EA27D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B13C89-5332-FC12-CE0F-94F87638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BE1FB-55A4-C1ED-A1F1-9843C300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6C3388-58BC-D5FB-4E71-6D383B43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4E2E5C-1711-F737-307E-7D16A675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7DF18-7CC4-1C2D-24A1-F397B4B8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91639-57E7-CCCF-7946-18BC8CDE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23CD-C79C-403B-9387-DCCE6E35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8F70-FBD5-6A78-8F4B-3CF50983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30905-572B-2E68-3C98-1238663E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E79CE-AB16-BD11-209E-22325711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1F322-B260-DC0A-A095-46C4E693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C1721-66D5-77A7-590C-99D3F76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5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3A7-1BF6-5EEA-35C2-AF307B8F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B0590-0DFA-F575-735D-25D13BC1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ECCE6-6768-8E9E-81D9-3EC056FB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49C3A-70A3-4C3F-E3C9-B129DEA6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43E15-C501-8F40-EE26-128CE9EA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AA367-9213-B015-0D47-F365A644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E92BA-1B98-290A-6D71-6517B079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32EDE-BE55-4AE7-5E74-BAFD2E2E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F57A-E013-79D1-EB20-0E0E3D762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986ED-36A9-4B7C-969F-333000731B1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22F6F-DDEB-BD6A-81A3-DF4F19BB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C1BC9-8D8E-8E1C-26E0-B0D99389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53FD8-9631-4A6C-8F53-45774803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09B80D-6CB5-8076-9752-0F220C65CE09}"/>
              </a:ext>
            </a:extLst>
          </p:cNvPr>
          <p:cNvSpPr/>
          <p:nvPr/>
        </p:nvSpPr>
        <p:spPr>
          <a:xfrm>
            <a:off x="4544958" y="180252"/>
            <a:ext cx="2511624" cy="540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펫북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46BA56-A4B8-C876-5EFE-7D93644CFCB2}"/>
              </a:ext>
            </a:extLst>
          </p:cNvPr>
          <p:cNvSpPr/>
          <p:nvPr/>
        </p:nvSpPr>
        <p:spPr>
          <a:xfrm>
            <a:off x="928921" y="1154689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프로젝트 계획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C4B0B5-C348-E180-A6D2-CBB4ED85AA62}"/>
              </a:ext>
            </a:extLst>
          </p:cNvPr>
          <p:cNvSpPr/>
          <p:nvPr/>
        </p:nvSpPr>
        <p:spPr>
          <a:xfrm>
            <a:off x="2626769" y="181508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요구 수정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BBFA31-CD6B-F1AC-81E8-B85DA8B8C8E8}"/>
              </a:ext>
            </a:extLst>
          </p:cNvPr>
          <p:cNvSpPr/>
          <p:nvPr/>
        </p:nvSpPr>
        <p:spPr>
          <a:xfrm>
            <a:off x="6906824" y="1154687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구현 및 테스트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DE5674-1DC8-1605-C48E-AABFC91C9007}"/>
              </a:ext>
            </a:extLst>
          </p:cNvPr>
          <p:cNvSpPr/>
          <p:nvPr/>
        </p:nvSpPr>
        <p:spPr>
          <a:xfrm>
            <a:off x="9485745" y="1237817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프로젝트 완료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98EC2F-0CDD-9F46-98F9-E9B24E29CC15}"/>
              </a:ext>
            </a:extLst>
          </p:cNvPr>
          <p:cNvSpPr/>
          <p:nvPr/>
        </p:nvSpPr>
        <p:spPr>
          <a:xfrm>
            <a:off x="2626769" y="115468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요구사항 정의 및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C31F42-B61F-DD2C-41AE-A2EAC0C74D07}"/>
              </a:ext>
            </a:extLst>
          </p:cNvPr>
          <p:cNvSpPr/>
          <p:nvPr/>
        </p:nvSpPr>
        <p:spPr>
          <a:xfrm>
            <a:off x="4580261" y="1154687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813711-A5C1-CEBC-C00F-EAB9F57D0AE9}"/>
              </a:ext>
            </a:extLst>
          </p:cNvPr>
          <p:cNvSpPr/>
          <p:nvPr/>
        </p:nvSpPr>
        <p:spPr>
          <a:xfrm>
            <a:off x="2626769" y="254948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빠른 설계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83C437C-61C7-31EE-589F-EE904803D15A}"/>
              </a:ext>
            </a:extLst>
          </p:cNvPr>
          <p:cNvSpPr/>
          <p:nvPr/>
        </p:nvSpPr>
        <p:spPr>
          <a:xfrm>
            <a:off x="2626769" y="3283761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프로토 타입 개발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B0B102-9066-E48B-AE0D-C07312456FC2}"/>
              </a:ext>
            </a:extLst>
          </p:cNvPr>
          <p:cNvSpPr/>
          <p:nvPr/>
        </p:nvSpPr>
        <p:spPr>
          <a:xfrm>
            <a:off x="2626769" y="4018034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고객평가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39E621-86BF-0404-1A3F-AC31EC58E408}"/>
              </a:ext>
            </a:extLst>
          </p:cNvPr>
          <p:cNvSpPr/>
          <p:nvPr/>
        </p:nvSpPr>
        <p:spPr>
          <a:xfrm>
            <a:off x="2626769" y="4738256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프로토타입 조정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FAC60C-E78E-E315-0524-48021E10662B}"/>
              </a:ext>
            </a:extLst>
          </p:cNvPr>
          <p:cNvSpPr/>
          <p:nvPr/>
        </p:nvSpPr>
        <p:spPr>
          <a:xfrm>
            <a:off x="2626769" y="5398655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구현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AA882B5-FD41-B6B1-AB0A-FF257A805AE4}"/>
              </a:ext>
            </a:extLst>
          </p:cNvPr>
          <p:cNvSpPr/>
          <p:nvPr/>
        </p:nvSpPr>
        <p:spPr>
          <a:xfrm>
            <a:off x="928921" y="181508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인원 </a:t>
            </a:r>
            <a:r>
              <a:rPr lang="ko-KR" altLang="en-US" sz="1050" b="1">
                <a:solidFill>
                  <a:sysClr val="windowText" lastClr="000000"/>
                </a:solidFill>
              </a:rPr>
              <a:t>선정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및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역할 할당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B64796D-5420-765C-F83A-AAB9CE4844F9}"/>
              </a:ext>
            </a:extLst>
          </p:cNvPr>
          <p:cNvSpPr/>
          <p:nvPr/>
        </p:nvSpPr>
        <p:spPr>
          <a:xfrm>
            <a:off x="928921" y="254948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프로젝트 목표 규명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98AAA8-F7FE-B31F-95CC-78A38FDA9ECF}"/>
              </a:ext>
            </a:extLst>
          </p:cNvPr>
          <p:cNvSpPr/>
          <p:nvPr/>
        </p:nvSpPr>
        <p:spPr>
          <a:xfrm>
            <a:off x="4580261" y="187506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시스템 구조와 데이터 규명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007D10-2CF5-44ED-D481-A91E6A73C28D}"/>
              </a:ext>
            </a:extLst>
          </p:cNvPr>
          <p:cNvSpPr/>
          <p:nvPr/>
        </p:nvSpPr>
        <p:spPr>
          <a:xfrm>
            <a:off x="4580261" y="2595449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사용자 인터페이스 정의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9361F1-672C-EC3C-7EE4-F62DF2226489}"/>
              </a:ext>
            </a:extLst>
          </p:cNvPr>
          <p:cNvSpPr/>
          <p:nvPr/>
        </p:nvSpPr>
        <p:spPr>
          <a:xfrm>
            <a:off x="4580261" y="3212071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설계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2F4D60-97F3-D7BA-F52A-2C10CC07A7BB}"/>
              </a:ext>
            </a:extLst>
          </p:cNvPr>
          <p:cNvSpPr/>
          <p:nvPr/>
        </p:nvSpPr>
        <p:spPr>
          <a:xfrm>
            <a:off x="6906824" y="1875068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코딩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5B92DA8-138E-9C56-5641-C8B87E171224}"/>
              </a:ext>
            </a:extLst>
          </p:cNvPr>
          <p:cNvSpPr/>
          <p:nvPr/>
        </p:nvSpPr>
        <p:spPr>
          <a:xfrm>
            <a:off x="6906824" y="2491690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단위 테스트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013DF8-BB3F-AB93-B5CC-201F508D6301}"/>
              </a:ext>
            </a:extLst>
          </p:cNvPr>
          <p:cNvSpPr/>
          <p:nvPr/>
        </p:nvSpPr>
        <p:spPr>
          <a:xfrm>
            <a:off x="6906824" y="3179781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통합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테스트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48D8DBC-D2C4-E015-014E-F29E0EE43843}"/>
              </a:ext>
            </a:extLst>
          </p:cNvPr>
          <p:cNvSpPr/>
          <p:nvPr/>
        </p:nvSpPr>
        <p:spPr>
          <a:xfrm>
            <a:off x="6906824" y="3814690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시스템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테스트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EBAE26-EAC4-25F8-0398-4FE34F087F71}"/>
              </a:ext>
            </a:extLst>
          </p:cNvPr>
          <p:cNvSpPr/>
          <p:nvPr/>
        </p:nvSpPr>
        <p:spPr>
          <a:xfrm>
            <a:off x="9485745" y="1898302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최종 보고서 작성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4BD488-0E77-ABC9-DA6A-2CBC6F486A4B}"/>
              </a:ext>
            </a:extLst>
          </p:cNvPr>
          <p:cNvSpPr/>
          <p:nvPr/>
        </p:nvSpPr>
        <p:spPr>
          <a:xfrm>
            <a:off x="9485745" y="2672033"/>
            <a:ext cx="1426352" cy="5077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배포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2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석준 김</dc:creator>
  <cp:lastModifiedBy>석준 김</cp:lastModifiedBy>
  <cp:revision>1</cp:revision>
  <dcterms:created xsi:type="dcterms:W3CDTF">2024-08-05T15:45:42Z</dcterms:created>
  <dcterms:modified xsi:type="dcterms:W3CDTF">2024-08-05T16:01:18Z</dcterms:modified>
</cp:coreProperties>
</file>