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B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D1F54-30AB-468C-A10C-DEB1E9FFE81A}" v="118" dt="2022-04-26T05:15:11.358"/>
    <p1510:client id="{386EADB3-FD29-430A-870A-2D43365BC538}" v="757" dt="2022-04-26T16:30:03.594"/>
    <p1510:client id="{4EF78C1E-D1EF-4F80-80C5-41CEC463FB99}" v="237" dt="2022-04-26T05:21:00.228"/>
    <p1510:client id="{5CC5CCAF-7E39-4DDC-BF08-D2EA880DB1C9}" v="553" dt="2022-04-26T05:34:05.375"/>
    <p1510:client id="{631F3283-59CA-4BD1-89C0-91E943A882BA}" v="30" dt="2022-04-26T07:01:0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2120853" y="2341832"/>
            <a:ext cx="7959938" cy="16985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schemeClr val="bg1"/>
                </a:solidFill>
                <a:ea typeface="맑은 고딕"/>
              </a:rPr>
              <a:t>[HTML + CSS] WEBSITE</a:t>
            </a:r>
            <a:br>
              <a:rPr lang="en-US" altLang="ko-KR" sz="4400" b="1" i="1" kern="0" dirty="0">
                <a:solidFill>
                  <a:schemeClr val="bg1"/>
                </a:solidFill>
                <a:ea typeface="맑은 고딕"/>
              </a:rPr>
            </a:br>
            <a:r>
              <a:rPr lang="en-US" altLang="ko-KR" sz="1600" kern="0" dirty="0">
                <a:solidFill>
                  <a:srgbClr val="15B1C2"/>
                </a:solidFill>
                <a:ea typeface="맑은 고딕"/>
              </a:rPr>
              <a:t>Develop By </a:t>
            </a:r>
            <a:r>
              <a:rPr lang="en-US" altLang="ko-KR" sz="1600" kern="0" dirty="0" err="1">
                <a:solidFill>
                  <a:srgbClr val="15B1C2"/>
                </a:solidFill>
                <a:ea typeface="맑은 고딕"/>
              </a:rPr>
              <a:t>Overloper</a:t>
            </a:r>
            <a:endParaRPr lang="en-US" altLang="ko-KR" sz="1600" kern="0" dirty="0">
              <a:solidFill>
                <a:srgbClr val="15B1C2"/>
              </a:solidFill>
              <a:ea typeface="맑은 고딕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schemeClr val="bg1"/>
              </a:solidFill>
              <a:ea typeface="맑은 고딕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E0D5037-E428-7AAE-877C-A9459F57FF85}"/>
              </a:ext>
            </a:extLst>
          </p:cNvPr>
          <p:cNvCxnSpPr/>
          <p:nvPr/>
        </p:nvCxnSpPr>
        <p:spPr>
          <a:xfrm>
            <a:off x="2945218" y="4026194"/>
            <a:ext cx="6299789" cy="26582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프로젝트</a:t>
            </a:r>
            <a:r>
              <a:rPr lang="en-US" altLang="ko-KR" sz="2800" b="1" i="1" kern="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구조</a:t>
            </a:r>
            <a:endParaRPr lang="en-US" altLang="ko-KR" sz="2800" b="1" i="1" kern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6520C5-9D98-4E0C-BACC-8CF62783A530}"/>
              </a:ext>
            </a:extLst>
          </p:cNvPr>
          <p:cNvSpPr/>
          <p:nvPr/>
        </p:nvSpPr>
        <p:spPr>
          <a:xfrm>
            <a:off x="1700645" y="2985034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  <a:ea typeface="맑은 고딕"/>
              </a:rPr>
              <a:t>HTML 9.6%</a:t>
            </a:r>
            <a:endParaRPr lang="ko-KR" altLang="en-US" sz="11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1700645" y="2985034"/>
            <a:ext cx="435048" cy="3937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000" b="1" dirty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F9D604-D471-477B-8DB4-45F5D143E919}"/>
              </a:ext>
            </a:extLst>
          </p:cNvPr>
          <p:cNvSpPr/>
          <p:nvPr/>
        </p:nvSpPr>
        <p:spPr>
          <a:xfrm>
            <a:off x="1700645" y="3522761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  <a:ea typeface="맑은 고딕"/>
              </a:rPr>
              <a:t>CSS 6.0%</a:t>
            </a:r>
            <a:endParaRPr lang="ko-KR" altLang="en-US" sz="11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826C21-10A6-4866-A95D-DE62124475A7}"/>
              </a:ext>
            </a:extLst>
          </p:cNvPr>
          <p:cNvSpPr/>
          <p:nvPr/>
        </p:nvSpPr>
        <p:spPr>
          <a:xfrm>
            <a:off x="1700645" y="3522761"/>
            <a:ext cx="242482" cy="39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000" b="1" dirty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1624445" y="1647276"/>
            <a:ext cx="3676200" cy="9278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ea typeface="맑은 고딕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a typeface="맑은 고딕"/>
              </a:rPr>
              <a:t>마크업 작업에 사용.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A8351B-B886-402B-ADB0-DC397910246B}"/>
              </a:ext>
            </a:extLst>
          </p:cNvPr>
          <p:cNvSpPr/>
          <p:nvPr/>
        </p:nvSpPr>
        <p:spPr>
          <a:xfrm>
            <a:off x="1624445" y="4230555"/>
            <a:ext cx="3676200" cy="9278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ea typeface="맑은 고딕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FFFF"/>
                </a:solidFill>
                <a:ea typeface="맑은 고딕"/>
              </a:rPr>
              <a:t>스타일</a:t>
            </a:r>
            <a:r>
              <a:rPr lang="en-US" altLang="ko-KR" sz="14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ea typeface="맑은 고딕"/>
              </a:rPr>
              <a:t>작업에</a:t>
            </a:r>
            <a:r>
              <a:rPr lang="en-US" altLang="ko-KR" sz="14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FFFFFF"/>
                </a:solidFill>
                <a:ea typeface="맑은 고딕"/>
              </a:rPr>
              <a:t>사용</a:t>
            </a:r>
            <a:endParaRPr lang="en-US" altLang="ko-KR" sz="1400" dirty="0" err="1">
              <a:solidFill>
                <a:srgbClr val="FFFFFF"/>
              </a:solidFill>
              <a:ea typeface="맑은 고딕" panose="020B0503020000020004" pitchFamily="34" charset="-127"/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AE1E12DE-ED17-4F1D-9311-BD27B935067D}"/>
              </a:ext>
            </a:extLst>
          </p:cNvPr>
          <p:cNvSpPr/>
          <p:nvPr/>
        </p:nvSpPr>
        <p:spPr>
          <a:xfrm>
            <a:off x="1228706" y="1905944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583B8563-6DA8-41D8-849E-D8B2A1338129}"/>
              </a:ext>
            </a:extLst>
          </p:cNvPr>
          <p:cNvSpPr/>
          <p:nvPr/>
        </p:nvSpPr>
        <p:spPr>
          <a:xfrm>
            <a:off x="1228706" y="368497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2B217B-B39C-4D93-87C9-41E11D34BBC0}"/>
              </a:ext>
            </a:extLst>
          </p:cNvPr>
          <p:cNvSpPr/>
          <p:nvPr/>
        </p:nvSpPr>
        <p:spPr>
          <a:xfrm>
            <a:off x="7307108" y="3742817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 altLang="ko-KR" sz="11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E59C42-6C20-430A-A328-3BE2EFAB99CD}"/>
              </a:ext>
            </a:extLst>
          </p:cNvPr>
          <p:cNvSpPr/>
          <p:nvPr/>
        </p:nvSpPr>
        <p:spPr>
          <a:xfrm>
            <a:off x="7307108" y="3742817"/>
            <a:ext cx="2871678" cy="40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altLang="ko-KR" sz="1000" b="1" dirty="0">
              <a:ea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F3D769-CBE3-445D-9503-4BC9CF1E651E}"/>
              </a:ext>
            </a:extLst>
          </p:cNvPr>
          <p:cNvSpPr/>
          <p:nvPr/>
        </p:nvSpPr>
        <p:spPr>
          <a:xfrm>
            <a:off x="7230908" y="2405059"/>
            <a:ext cx="4278711" cy="12510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JavaScript &amp; </a:t>
            </a:r>
            <a:r>
              <a:rPr lang="en-US" altLang="ko-KR" sz="2400" b="1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jQeury</a:t>
            </a:r>
            <a:endParaRPr lang="en-US" altLang="ko-KR" sz="2800" b="1" dirty="0" err="1">
              <a:solidFill>
                <a:schemeClr val="bg1">
                  <a:lumMod val="95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Header와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footer를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다른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html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화면에 올릴 때 사용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B9E330BD-7AE1-4E1F-AD77-05E76A3A5C8B}"/>
              </a:ext>
            </a:extLst>
          </p:cNvPr>
          <p:cNvSpPr/>
          <p:nvPr/>
        </p:nvSpPr>
        <p:spPr>
          <a:xfrm>
            <a:off x="6835169" y="266372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88F76B-07A6-4003-869B-7D3E5E65743D}"/>
              </a:ext>
            </a:extLst>
          </p:cNvPr>
          <p:cNvSpPr/>
          <p:nvPr/>
        </p:nvSpPr>
        <p:spPr>
          <a:xfrm>
            <a:off x="1349829" y="5805714"/>
            <a:ext cx="9539558" cy="474204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  <a:ea typeface="맑은 고딕"/>
              </a:rPr>
              <a:t>HTML + CSS + </a:t>
            </a:r>
            <a:r>
              <a:rPr lang="ko-KR" altLang="en-US" b="1" dirty="0" err="1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  <a:ea typeface="맑은 고딕"/>
              </a:rPr>
              <a:t>Javascript</a:t>
            </a:r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  <a:ea typeface="맑은 고딕"/>
              </a:rPr>
              <a:t> + </a:t>
            </a:r>
            <a:r>
              <a:rPr lang="ko-KR" altLang="en-US" b="1" dirty="0" err="1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  <a:ea typeface="맑은 고딕"/>
              </a:rPr>
              <a:t>jQuery</a:t>
            </a:r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  <a:ea typeface="맑은 고딕"/>
              </a:rPr>
              <a:t> + </a:t>
            </a:r>
            <a:r>
              <a:rPr lang="ko-KR" altLang="en-US" b="1" dirty="0" err="1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  <a:ea typeface="맑은 고딕"/>
              </a:rPr>
              <a:t>express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881F2-16FC-9CFA-4149-8FB746E0A2A8}"/>
              </a:ext>
            </a:extLst>
          </p:cNvPr>
          <p:cNvSpPr txBox="1"/>
          <p:nvPr/>
        </p:nvSpPr>
        <p:spPr>
          <a:xfrm>
            <a:off x="8126819" y="3820633"/>
            <a:ext cx="274320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1100" dirty="0">
                <a:latin typeface="Malgun Gothic"/>
                <a:ea typeface="+mn-lt"/>
              </a:rPr>
              <a:t>Java Script 84.4%</a:t>
            </a:r>
            <a:endParaRPr lang="ko-KR" sz="1100">
              <a:ea typeface="+mn-lt"/>
              <a:cs typeface="+mn-lt"/>
            </a:endParaRPr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107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6553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프로젝트</a:t>
            </a:r>
            <a:r>
              <a:rPr lang="en-US" altLang="ko-KR" sz="2800" b="1" i="1" kern="0" dirty="0">
                <a:solidFill>
                  <a:schemeClr val="bg1">
                    <a:lumMod val="95000"/>
                  </a:schemeClr>
                </a:solidFill>
                <a:ea typeface="맑은 고딕"/>
              </a:rPr>
              <a:t> </a:t>
            </a:r>
            <a:r>
              <a:rPr lang="en-US" altLang="ko-KR" sz="2800" b="1" i="1" kern="0" dirty="0" err="1">
                <a:solidFill>
                  <a:schemeClr val="bg1">
                    <a:lumMod val="95000"/>
                  </a:schemeClr>
                </a:solidFill>
                <a:ea typeface="맑은 고딕"/>
              </a:rPr>
              <a:t>구조</a:t>
            </a:r>
            <a:endParaRPr lang="en-US" altLang="ko-KR" sz="2800" b="1" i="1" kern="0">
              <a:solidFill>
                <a:schemeClr val="bg1">
                  <a:lumMod val="95000"/>
                </a:schemeClr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0F432-9276-E1BA-541C-E92C8EAD0B50}"/>
              </a:ext>
            </a:extLst>
          </p:cNvPr>
          <p:cNvSpPr txBox="1"/>
          <p:nvPr/>
        </p:nvSpPr>
        <p:spPr>
          <a:xfrm>
            <a:off x="2306600" y="1500298"/>
            <a:ext cx="758101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ea typeface="맑은 고딕"/>
              </a:rPr>
              <a:t>YeoulSite</a:t>
            </a:r>
            <a:endParaRPr lang="ko-KR" sz="36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sz="28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Fullpage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 ➡ </a:t>
            </a: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jQuery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 라이브러리</a:t>
            </a:r>
          </a:p>
          <a:p>
            <a:pPr marL="285750" indent="-285750">
              <a:buFont typeface="Arial"/>
              <a:buChar char="•"/>
            </a:pPr>
            <a:endParaRPr lang="ko-KR" altLang="en-US" sz="8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Html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 ➡ 페이지들</a:t>
            </a:r>
          </a:p>
          <a:p>
            <a:pPr marL="285750" indent="-285750">
              <a:buFont typeface="Arial"/>
              <a:buChar char="•"/>
            </a:pPr>
            <a:endParaRPr lang="ko-KR" altLang="en-US" sz="8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Img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 ➡ 이미지들</a:t>
            </a:r>
          </a:p>
          <a:p>
            <a:pPr marL="285750" indent="-285750">
              <a:buFont typeface="Arial"/>
              <a:buChar char="•"/>
            </a:pPr>
            <a:endParaRPr lang="ko-KR" altLang="en-US" sz="8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Js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 ➡ 각 페이지에서 일어나는 이벤트 등</a:t>
            </a:r>
          </a:p>
          <a:p>
            <a:pPr marL="285750" indent="-285750">
              <a:buFont typeface="Arial"/>
              <a:buChar char="•"/>
            </a:pPr>
            <a:endParaRPr lang="ko-KR" altLang="en-US" sz="8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Public ➡ 정적인 파일</a:t>
            </a:r>
            <a:endParaRPr lang="ko-KR" altLang="en-US" sz="90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endParaRPr lang="ko-KR" altLang="en-US" sz="8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Routes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 ➡ </a:t>
            </a: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index로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 라우팅</a:t>
            </a:r>
          </a:p>
          <a:p>
            <a:pPr marL="285750" indent="-285750">
              <a:buFont typeface="Arial"/>
              <a:buChar char="•"/>
            </a:pPr>
            <a:endParaRPr lang="ko-KR" altLang="en-US" sz="800" dirty="0">
              <a:solidFill>
                <a:schemeClr val="bg1"/>
              </a:solidFill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App.js ➡ </a:t>
            </a:r>
            <a:r>
              <a:rPr lang="ko-KR" altLang="en-US" sz="2800" dirty="0" err="1">
                <a:solidFill>
                  <a:schemeClr val="bg1"/>
                </a:solidFill>
                <a:ea typeface="맑은 고딕"/>
              </a:rPr>
              <a:t>express</a:t>
            </a:r>
            <a:r>
              <a:rPr lang="ko-KR" altLang="en-US" sz="2800" dirty="0">
                <a:solidFill>
                  <a:schemeClr val="bg1"/>
                </a:solidFill>
                <a:ea typeface="맑은 고딕"/>
              </a:rPr>
              <a:t> 실행파일</a:t>
            </a:r>
          </a:p>
        </p:txBody>
      </p:sp>
    </p:spTree>
    <p:extLst>
      <p:ext uri="{BB962C8B-B14F-4D97-AF65-F5344CB8AC3E}">
        <p14:creationId xmlns:p14="http://schemas.microsoft.com/office/powerpoint/2010/main" val="1479636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517</Words>
  <Application>Microsoft Office PowerPoint</Application>
  <PresentationFormat>와이드스크린</PresentationFormat>
  <Paragraphs>120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251</cp:revision>
  <dcterms:created xsi:type="dcterms:W3CDTF">2020-11-04T02:52:48Z</dcterms:created>
  <dcterms:modified xsi:type="dcterms:W3CDTF">2022-04-26T16:35:06Z</dcterms:modified>
</cp:coreProperties>
</file>