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2906b8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2906b8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여행지 추천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made by E1i4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어디로 여행가시겠어요??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&gt;&gt; 텍스트 위치 조정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&gt;&gt; 관광지 페이지로 로드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음식점 &gt;&gt; 음식점 페이지로 로드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&gt;&gt; 버튼 위치 조정 필요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4aac2a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4aac2a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0.95 이</a:t>
            </a:r>
            <a:r>
              <a:rPr lang="ko"/>
              <a:t>상 필터 해서 랜덤 샘플링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478c09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478c09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2906b8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2906b8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여행지 추천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made by E1i4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&gt;&gt; 선택된 대분류  우상단에 띄우기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상황 바(되는지 여부 확인 후 개발 논의)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나의 관광 유형은?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중분류 선택 방법 (토글 / 멀티셀렉터 / 이외 아이디어)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 뒤로가기 버튼 좌하단 &amp; 처음으로 돌아가기 버튼 구현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2906b8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2906b8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멀티셀렉터로 관광지 카테고리별 속성 선택하게 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멀티셀렉터부분에서 선택지가 항상 화면에 표시되는 기능 알아보기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32906b8b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32906b8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5 - 6 는 한페이지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기준으로 추천 관광지 보기 클릭 시 선택된 속성 기준 상위 정렬된 테이블 페이지로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32906b8b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32906b8b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간단한 설명 &gt;&gt; 구석구석에 있는 설명 크롤링 해보고 안되면 구석구석 해시태그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간단한 설명을 보고 특정 관광지를 선택하면 해당 관광지 세부 페이지로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&gt;&gt; 관광지 이름 클릭하면 어떻게 페이지 이동시킬지 기능 알아보기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32906b8b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32906b8b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7 - 8 - 9는 한페이지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사진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상세 정보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32906b8b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32906b8b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정한 속성 기준으로 유사도 높은 관광지 5곳 추천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32906b8b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32906b8b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관광지 위치 기반 주변에 있는 관광지 보여주는 지도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지도에서 관광지 표현 어떻게 할건지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&gt;&gt; 점만 표시할건지 / 점에 마우스 올리면 관광지 이름만 나오게 할건지 &gt;&gt; 정하기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443175" y="2853525"/>
            <a:ext cx="15567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관광지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49550" y="657425"/>
            <a:ext cx="389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2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7300" y="1240025"/>
            <a:ext cx="1678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243525" y="2853525"/>
            <a:ext cx="15567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🥘 음식점</a:t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13000" y="2217700"/>
            <a:ext cx="1965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1333F"/>
                </a:solidFill>
                <a:highlight>
                  <a:srgbClr val="FFFFFF"/>
                </a:highlight>
              </a:rPr>
              <a:t>어디로 여행가시겠어요??</a:t>
            </a:r>
            <a:endParaRPr sz="12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5" y="693863"/>
            <a:ext cx="1368200" cy="1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825" y="726988"/>
            <a:ext cx="1368200" cy="1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62" y="773363"/>
            <a:ext cx="1368200" cy="1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700" y="693863"/>
            <a:ext cx="1368200" cy="1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450" y="726988"/>
            <a:ext cx="1368200" cy="1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-694400" y="2264975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373900" y="2298125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3191900" y="2298125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70200" y="2264975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6588200" y="2298125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아이와 함께하는 여행지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-39800" y="301760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아이와 함께하는 여행지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75" y="58500"/>
            <a:ext cx="6820375" cy="29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125" y="3035600"/>
            <a:ext cx="6927551" cy="40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415150" y="227400"/>
            <a:ext cx="15567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관광지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269950" y="228962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30900" y="1388175"/>
            <a:ext cx="2580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나의 관광 유형은??</a:t>
            </a:r>
            <a:endParaRPr b="1" sz="2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589200" y="228962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🎎</a:t>
            </a: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역사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908450" y="228962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🎭</a:t>
            </a: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문화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69950" y="3125750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🥽</a:t>
            </a: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체험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540300" y="3125750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🎡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테마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908450" y="3125750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📦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쇼핑 및 기타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관광지에서 어떤게 중요하신가요</a:t>
            </a: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??</a:t>
            </a:r>
            <a:endParaRPr b="1" sz="2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342700" y="2166550"/>
            <a:ext cx="44733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  </a:t>
            </a:r>
            <a:r>
              <a:rPr b="1" lang="ko" sz="1300">
                <a:solidFill>
                  <a:srgbClr val="CCCCCC"/>
                </a:solidFill>
                <a:highlight>
                  <a:srgbClr val="FFFFFF"/>
                </a:highlight>
              </a:rPr>
              <a:t>중요한 점을 골라주세요.</a:t>
            </a:r>
            <a:endParaRPr b="1" sz="1300">
              <a:solidFill>
                <a:srgbClr val="CCCCCC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335350" y="2571750"/>
            <a:ext cx="4473300" cy="15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시설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접근성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활동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분위기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가격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서비스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6"/>
          <p:cNvSpPr/>
          <p:nvPr/>
        </p:nvSpPr>
        <p:spPr>
          <a:xfrm rot="10800000">
            <a:off x="2398200" y="2303525"/>
            <a:ext cx="102300" cy="155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관광지에서 어떤게 중요하신가요??</a:t>
            </a:r>
            <a:endParaRPr b="1" sz="2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42700" y="2166550"/>
            <a:ext cx="44733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   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시설, 접근성, 활동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335350" y="2724150"/>
            <a:ext cx="25767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해당 기준으로 추천 관광지 보기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17"/>
          <p:cNvSpPr/>
          <p:nvPr/>
        </p:nvSpPr>
        <p:spPr>
          <a:xfrm rot="10800000">
            <a:off x="2398200" y="2303525"/>
            <a:ext cx="102300" cy="155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시설 접근성 활동 기준 추천 관광지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032675" y="1941975"/>
            <a:ext cx="16989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1333F"/>
                </a:solidFill>
                <a:highlight>
                  <a:srgbClr val="FFFFFF"/>
                </a:highlight>
              </a:rPr>
              <a:t>고척비</a:t>
            </a:r>
            <a:endParaRPr b="1" sz="7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00" y="1941963"/>
            <a:ext cx="1368200" cy="1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4032675" y="2406875"/>
            <a:ext cx="22572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주소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# 역사 # 문화 # 어쩌구 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설명설명설명 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30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738" y="1980500"/>
            <a:ext cx="2365575" cy="22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4757250" y="211160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상세 정보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주소 등등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3418200" y="2592050"/>
            <a:ext cx="230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532600" y="2011150"/>
            <a:ext cx="4078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시설 접근성 활동 기준 유사한 관광지 5곳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418200" y="2936400"/>
            <a:ext cx="230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418200" y="3296650"/>
            <a:ext cx="230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418200" y="3656900"/>
            <a:ext cx="230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418200" y="4027600"/>
            <a:ext cx="230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관광지 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79800" y="122550"/>
            <a:ext cx="27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여행지 추천 시스템 😎</a:t>
            </a:r>
            <a:endParaRPr b="1" sz="16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33525" y="479875"/>
            <a:ext cx="112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1333F"/>
                </a:solidFill>
                <a:highlight>
                  <a:srgbClr val="FFFFFF"/>
                </a:highlight>
              </a:rPr>
              <a:t>made by E1i4</a:t>
            </a:r>
            <a:endParaRPr b="1" sz="1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33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6319050" y="188575"/>
            <a:ext cx="20634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1333F"/>
                </a:solidFill>
                <a:highlight>
                  <a:srgbClr val="FFFFFF"/>
                </a:highlight>
              </a:rPr>
              <a:t>🏝️ </a:t>
            </a:r>
            <a:r>
              <a:rPr b="1" lang="ko" sz="1300">
                <a:solidFill>
                  <a:srgbClr val="31333F"/>
                </a:solidFill>
                <a:highlight>
                  <a:srgbClr val="FFFFFF"/>
                </a:highlight>
              </a:rPr>
              <a:t>자연 관광</a:t>
            </a:r>
            <a:endParaRPr b="1" sz="1300">
              <a:solidFill>
                <a:srgbClr val="31333F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922750" y="1430250"/>
            <a:ext cx="339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500625" y="1103300"/>
            <a:ext cx="42267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3997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7905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1813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572150" y="1068350"/>
            <a:ext cx="194100" cy="1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2500625" y="827450"/>
            <a:ext cx="129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진행 상황 바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411800" y="4638475"/>
            <a:ext cx="474000" cy="27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532600" y="1816675"/>
            <a:ext cx="4078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1333F"/>
                </a:solidFill>
                <a:highlight>
                  <a:srgbClr val="FFFFFF"/>
                </a:highlight>
              </a:rPr>
              <a:t>고척비 104 근처 관광지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150" y="2355511"/>
            <a:ext cx="2741700" cy="25546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3596525" y="3155525"/>
            <a:ext cx="194100" cy="19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4474950" y="2887175"/>
            <a:ext cx="194100" cy="19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122475" y="4038825"/>
            <a:ext cx="194100" cy="19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505525" y="3612725"/>
            <a:ext cx="194100" cy="19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095325" y="4444375"/>
            <a:ext cx="194100" cy="19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