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vB4yyXBNcpkMaWpCCDUUB5Xsa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80"/>
      <c:hPercent val="28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항목 A</c:v>
                </c:pt>
              </c:strCache>
            </c:strRef>
          </c:tx>
          <c:spPr>
            <a:solidFill>
              <a:srgbClr val="577C8B"/>
            </a:solidFill>
            <a:ln w="12700" cap="flat">
              <a:noFill/>
              <a:miter lim="400000"/>
            </a:ln>
            <a:effectLst/>
            <a:sp3d prstMaterial="matte"/>
          </c:spPr>
          <c:explosion val="6"/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sp3d prstMaterial="matte"/>
            </c:spPr>
            <c:extLst>
              <c:ext xmlns:c16="http://schemas.microsoft.com/office/drawing/2014/chart" uri="{C3380CC4-5D6E-409C-BE32-E72D297353CC}">
                <c16:uniqueId val="{00000001-50DC-4BF8-960F-C30AE89769AA}"/>
              </c:ext>
            </c:extLst>
          </c:dPt>
          <c:dPt>
            <c:idx val="1"/>
            <c:bubble3D val="0"/>
            <c:spPr>
              <a:solidFill>
                <a:schemeClr val="accent2">
                  <a:lumMod val="25000"/>
                  <a:lumOff val="75000"/>
                </a:schemeClr>
              </a:solidFill>
              <a:ln w="12700" cap="flat">
                <a:noFill/>
                <a:miter lim="400000"/>
              </a:ln>
              <a:effectLst/>
              <a:sp3d prstMaterial="matte"/>
            </c:spPr>
            <c:extLst>
              <c:ext xmlns:c16="http://schemas.microsoft.com/office/drawing/2014/chart" uri="{C3380CC4-5D6E-409C-BE32-E72D297353CC}">
                <c16:uniqueId val="{00000003-50DC-4BF8-960F-C30AE89769AA}"/>
              </c:ext>
            </c:extLst>
          </c:dPt>
          <c:dPt>
            <c:idx val="2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 prstMaterial="matte"/>
            </c:spPr>
            <c:extLst>
              <c:ext xmlns:c16="http://schemas.microsoft.com/office/drawing/2014/chart" uri="{C3380CC4-5D6E-409C-BE32-E72D297353CC}">
                <c16:uniqueId val="{00000005-50DC-4BF8-960F-C30AE89769AA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  <a:sp3d prstMaterial="matte"/>
            </c:spPr>
            <c:extLst>
              <c:ext xmlns:c16="http://schemas.microsoft.com/office/drawing/2014/chart" uri="{C3380CC4-5D6E-409C-BE32-E72D297353CC}">
                <c16:uniqueId val="{00000007-50DC-4BF8-960F-C30AE89769AA}"/>
              </c:ext>
            </c:extLst>
          </c:dPt>
          <c:dPt>
            <c:idx val="4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 prstMaterial="matte"/>
            </c:spPr>
            <c:extLst>
              <c:ext xmlns:c16="http://schemas.microsoft.com/office/drawing/2014/chart" uri="{C3380CC4-5D6E-409C-BE32-E72D297353CC}">
                <c16:uniqueId val="{00000009-50DC-4BF8-960F-C30AE89769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2800" b="0" i="0" u="none" strike="noStrike">
                        <a:solidFill>
                          <a:schemeClr val="accent1"/>
                        </a:solidFill>
                        <a:latin typeface="+mj-ea"/>
                        <a:ea typeface="+mj-ea"/>
                      </a:defRPr>
                    </a:pPr>
                    <a:fld id="{FAEF59C7-188D-45F8-AF3A-3588D4843469}" type="PERCENTAGE">
                      <a:rPr lang="en-US" altLang="ko-KR">
                        <a:solidFill>
                          <a:schemeClr val="accent1"/>
                        </a:solidFill>
                        <a:latin typeface="+mj-ea"/>
                        <a:ea typeface="+mj-ea"/>
                      </a:rPr>
                      <a:pPr>
                        <a:defRPr sz="2800" b="0" i="0" u="none" strike="noStrike">
                          <a:solidFill>
                            <a:schemeClr val="accent1"/>
                          </a:solidFill>
                          <a:latin typeface="+mj-ea"/>
                          <a:ea typeface="+mj-ea"/>
                        </a:defRPr>
                      </a:pPr>
                      <a:t>[백분율]</a:t>
                    </a:fld>
                    <a:endParaRPr lang="ko-KR" altLang="en-US"/>
                  </a:p>
                </c:rich>
              </c:tx>
              <c:numFmt formatCode="0%" sourceLinked="0"/>
              <c:spPr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650745760701498"/>
                      <c:h val="0.275920679535990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0DC-4BF8-960F-C30AE89769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800" b="0" i="0" u="none" strike="noStrike">
                        <a:solidFill>
                          <a:schemeClr val="accent1"/>
                        </a:solidFill>
                        <a:latin typeface="+mj-ea"/>
                        <a:ea typeface="+mj-ea"/>
                      </a:defRPr>
                    </a:pPr>
                    <a:fld id="{2E03F089-25EE-4DE3-AF6A-FFDA0186FA40}" type="PERCENTAGE">
                      <a:rPr lang="en-US" altLang="ko-KR">
                        <a:solidFill>
                          <a:schemeClr val="accent1"/>
                        </a:solidFill>
                        <a:latin typeface="+mj-ea"/>
                        <a:ea typeface="+mj-ea"/>
                      </a:rPr>
                      <a:pPr>
                        <a:defRPr sz="800" b="0" i="0" u="none" strike="noStrike">
                          <a:solidFill>
                            <a:schemeClr val="accent1"/>
                          </a:solidFill>
                          <a:latin typeface="+mj-ea"/>
                          <a:ea typeface="+mj-ea"/>
                        </a:defRPr>
                      </a:pPr>
                      <a:t>[백분율]</a:t>
                    </a:fld>
                    <a:endParaRPr lang="ko-KR" altLang="en-US"/>
                  </a:p>
                </c:rich>
              </c:tx>
              <c:numFmt formatCode="0%" sourceLinked="0"/>
              <c:spPr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0DC-4BF8-960F-C30AE89769A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000" b="0" i="0" u="none" strike="noStrike">
                        <a:solidFill>
                          <a:schemeClr val="accent1"/>
                        </a:solidFill>
                        <a:latin typeface="+mj-ea"/>
                        <a:ea typeface="+mj-ea"/>
                      </a:defRPr>
                    </a:pPr>
                    <a:fld id="{80DC33E9-929D-4580-940A-2A2215E0F2D2}" type="PERCENTAGE">
                      <a:rPr lang="en-US" altLang="ko-KR">
                        <a:solidFill>
                          <a:schemeClr val="accent1"/>
                        </a:solidFill>
                        <a:latin typeface="+mj-ea"/>
                        <a:ea typeface="+mj-ea"/>
                      </a:rPr>
                      <a:pPr>
                        <a:defRPr sz="1000" b="0" i="0" u="none" strike="noStrike">
                          <a:solidFill>
                            <a:schemeClr val="accent1"/>
                          </a:solidFill>
                          <a:latin typeface="+mj-ea"/>
                          <a:ea typeface="+mj-ea"/>
                        </a:defRPr>
                      </a:pPr>
                      <a:t>[백분율]</a:t>
                    </a:fld>
                    <a:endParaRPr lang="ko-KR" altLang="en-US"/>
                  </a:p>
                </c:rich>
              </c:tx>
              <c:numFmt formatCode="0%" sourceLinked="0"/>
              <c:spPr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0DC-4BF8-960F-C30AE89769A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400" b="0" i="0" u="none" strike="noStrike">
                        <a:solidFill>
                          <a:schemeClr val="accent1"/>
                        </a:solidFill>
                        <a:latin typeface="+mj-ea"/>
                        <a:ea typeface="+mj-ea"/>
                      </a:defRPr>
                    </a:pPr>
                    <a:fld id="{866BD281-1333-4B1C-87CF-6BEEEC8098F6}" type="PERCENTAGE">
                      <a:rPr lang="en-US" altLang="ko-KR">
                        <a:solidFill>
                          <a:schemeClr val="accent1"/>
                        </a:solidFill>
                        <a:latin typeface="+mj-ea"/>
                        <a:ea typeface="+mj-ea"/>
                      </a:rPr>
                      <a:pPr>
                        <a:defRPr sz="1400" b="0" i="0" u="none" strike="noStrike">
                          <a:solidFill>
                            <a:schemeClr val="accent1"/>
                          </a:solidFill>
                          <a:latin typeface="+mj-ea"/>
                          <a:ea typeface="+mj-ea"/>
                        </a:defRPr>
                      </a:pPr>
                      <a:t>[백분율]</a:t>
                    </a:fld>
                    <a:endParaRPr lang="ko-KR" altLang="en-US"/>
                  </a:p>
                </c:rich>
              </c:tx>
              <c:numFmt formatCode="0%" sourceLinked="0"/>
              <c:spPr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0DC-4BF8-960F-C30AE89769A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2000" b="0" i="0" u="none" strike="noStrike">
                        <a:solidFill>
                          <a:schemeClr val="accent1"/>
                        </a:solidFill>
                        <a:latin typeface="+mj-ea"/>
                        <a:ea typeface="+mj-ea"/>
                      </a:defRPr>
                    </a:pPr>
                    <a:fld id="{45ECDB8B-3C47-4670-B561-19FF83D239D0}" type="PERCENTAGE">
                      <a:rPr lang="en-US" altLang="ko-KR">
                        <a:solidFill>
                          <a:schemeClr val="accent1"/>
                        </a:solidFill>
                        <a:latin typeface="+mj-ea"/>
                        <a:ea typeface="+mj-ea"/>
                      </a:rPr>
                      <a:pPr>
                        <a:defRPr sz="2000" b="0" i="0" u="none" strike="noStrike">
                          <a:solidFill>
                            <a:schemeClr val="accent1"/>
                          </a:solidFill>
                          <a:latin typeface="+mj-ea"/>
                          <a:ea typeface="+mj-ea"/>
                        </a:defRPr>
                      </a:pPr>
                      <a:t>[백분율]</a:t>
                    </a:fld>
                    <a:endParaRPr lang="ko-KR" altLang="en-US"/>
                  </a:p>
                </c:rich>
              </c:tx>
              <c:numFmt formatCode="0%" sourceLinked="0"/>
              <c:spPr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0DC-4BF8-960F-C30AE89769AA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000" b="0" i="0" u="none" strike="noStrike">
                    <a:solidFill>
                      <a:schemeClr val="accent1"/>
                    </a:solidFill>
                    <a:latin typeface="+mj-ea"/>
                    <a:ea typeface="+mj-ea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항목 01</c:v>
                </c:pt>
                <c:pt idx="1">
                  <c:v>항목 02</c:v>
                </c:pt>
                <c:pt idx="2">
                  <c:v>항목 03</c:v>
                </c:pt>
                <c:pt idx="3">
                  <c:v>항목 04</c:v>
                </c:pt>
                <c:pt idx="4">
                  <c:v>항목 05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3000</c:v>
                </c:pt>
                <c:pt idx="1">
                  <c:v>500</c:v>
                </c:pt>
                <c:pt idx="2">
                  <c:v>400</c:v>
                </c:pt>
                <c:pt idx="3">
                  <c:v>700</c:v>
                </c:pt>
                <c:pt idx="4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DC-4BF8-960F-C30AE8976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만">
  <p:cSld name="1_제목만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실외, 하늘, 도시이(가) 표시된 사진&#10;&#10;자동 생성된 설명" id="134" name="Google Shape;13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>
            <p:ph idx="1" type="body"/>
          </p:nvPr>
        </p:nvSpPr>
        <p:spPr>
          <a:xfrm>
            <a:off x="10982598" y="941326"/>
            <a:ext cx="628377" cy="2492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2" type="body"/>
          </p:nvPr>
        </p:nvSpPr>
        <p:spPr>
          <a:xfrm>
            <a:off x="571500" y="857250"/>
            <a:ext cx="359394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3" type="body"/>
          </p:nvPr>
        </p:nvSpPr>
        <p:spPr>
          <a:xfrm>
            <a:off x="570850" y="552763"/>
            <a:ext cx="2437206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None/>
              <a:defRPr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6" name="Google Shape;166;p39"/>
          <p:cNvCxnSpPr/>
          <p:nvPr/>
        </p:nvCxnSpPr>
        <p:spPr>
          <a:xfrm>
            <a:off x="973887" y="1254620"/>
            <a:ext cx="1066499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39"/>
          <p:cNvCxnSpPr/>
          <p:nvPr/>
        </p:nvCxnSpPr>
        <p:spPr>
          <a:xfrm>
            <a:off x="570850" y="1254620"/>
            <a:ext cx="403037" cy="0"/>
          </a:xfrm>
          <a:prstGeom prst="straightConnector1">
            <a:avLst/>
          </a:prstGeom>
          <a:noFill/>
          <a:ln cap="rnd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39"/>
          <p:cNvSpPr txBox="1"/>
          <p:nvPr>
            <p:ph idx="4" type="body"/>
          </p:nvPr>
        </p:nvSpPr>
        <p:spPr>
          <a:xfrm>
            <a:off x="1176624" y="855679"/>
            <a:ext cx="2687595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레이아웃_1">
  <p:cSld name="사용자 레이아웃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사용자 레이아웃_1">
  <p:cSld name="4_사용자 레이아웃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제목 슬라이드">
  <p:cSld name="3_제목 슬라이드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제목 슬라이드">
  <p:cSld name="4_제목 슬라이드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hyperlink" Target="https://bit.ly/3x48UG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/>
        </p:nvSpPr>
        <p:spPr>
          <a:xfrm>
            <a:off x="1174750" y="822223"/>
            <a:ext cx="26859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타이틀을 입력해주세요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570850" y="532938"/>
            <a:ext cx="2437206" cy="2154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제안서의 이름을 멋지게 적어주세요.</a:t>
            </a:r>
            <a:endParaRPr/>
          </a:p>
        </p:txBody>
      </p:sp>
      <p:cxnSp>
        <p:nvCxnSpPr>
          <p:cNvPr id="187" name="Google Shape;187;p6"/>
          <p:cNvCxnSpPr/>
          <p:nvPr/>
        </p:nvCxnSpPr>
        <p:spPr>
          <a:xfrm>
            <a:off x="570850" y="1254620"/>
            <a:ext cx="403037" cy="0"/>
          </a:xfrm>
          <a:prstGeom prst="straightConnector1">
            <a:avLst/>
          </a:prstGeom>
          <a:noFill/>
          <a:ln cap="rnd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6"/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aphicFrame>
        <p:nvGraphicFramePr>
          <p:cNvPr id="189" name="Google Shape;189;p6"/>
          <p:cNvGraphicFramePr/>
          <p:nvPr/>
        </p:nvGraphicFramePr>
        <p:xfrm>
          <a:off x="6308643" y="1935804"/>
          <a:ext cx="4098132" cy="3946178"/>
        </p:xfrm>
        <a:graphic>
          <a:graphicData uri="http://schemas.openxmlformats.org/drawingml/2006/chart">
            <c:chart r:id="rId3"/>
          </a:graphicData>
        </a:graphic>
      </p:graphicFrame>
      <p:grpSp>
        <p:nvGrpSpPr>
          <p:cNvPr id="190" name="Google Shape;190;p6"/>
          <p:cNvGrpSpPr/>
          <p:nvPr/>
        </p:nvGrpSpPr>
        <p:grpSpPr>
          <a:xfrm>
            <a:off x="1195903" y="5652530"/>
            <a:ext cx="4145159" cy="230445"/>
            <a:chOff x="2243138" y="5652530"/>
            <a:chExt cx="4145159" cy="230445"/>
          </a:xfrm>
        </p:grpSpPr>
        <p:sp>
          <p:nvSpPr>
            <p:cNvPr id="191" name="Google Shape;191;p6"/>
            <p:cNvSpPr/>
            <p:nvPr/>
          </p:nvSpPr>
          <p:spPr>
            <a:xfrm>
              <a:off x="2243138" y="5652530"/>
              <a:ext cx="216157" cy="2161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Helvetica Neue Light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2544953" y="5720879"/>
              <a:ext cx="309380" cy="162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항목 01</a:t>
              </a:r>
              <a:endPara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121820" y="5652530"/>
              <a:ext cx="216157" cy="216157"/>
            </a:xfrm>
            <a:prstGeom prst="rect">
              <a:avLst/>
            </a:prstGeom>
            <a:solidFill>
              <a:srgbClr val="FCCACA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3423635" y="5720879"/>
              <a:ext cx="328616" cy="162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항목 02</a:t>
              </a:r>
              <a:endPara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000502" y="5652530"/>
              <a:ext cx="216157" cy="216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4302317" y="5720879"/>
              <a:ext cx="331822" cy="162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항목 03</a:t>
              </a:r>
              <a:endPara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879184" y="5652530"/>
              <a:ext cx="216157" cy="216157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5180999" y="5720879"/>
              <a:ext cx="331822" cy="162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항목 04</a:t>
              </a:r>
              <a:endPara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62632" y="5666818"/>
              <a:ext cx="216157" cy="21615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6059681" y="5720879"/>
              <a:ext cx="328616" cy="162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항목 05</a:t>
              </a:r>
              <a:endPara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6"/>
          <p:cNvSpPr txBox="1"/>
          <p:nvPr/>
        </p:nvSpPr>
        <p:spPr>
          <a:xfrm>
            <a:off x="1104463" y="2066787"/>
            <a:ext cx="2561920" cy="680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중요한 내용</a:t>
            </a:r>
            <a:r>
              <a:rPr b="0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완전 멋지게 잘 적어주세요.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1104463" y="2864747"/>
            <a:ext cx="3924924" cy="78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클라이언트를 감동시켜주세요. 본문 내용을 잘 정리 해서 입력해주세요. </a:t>
            </a:r>
            <a:endParaRPr b="0" i="0" sz="1200" u="none" cap="none" strike="noStrike">
              <a:solidFill>
                <a:srgbClr val="4848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104463" y="4183615"/>
            <a:ext cx="1668727" cy="343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₩482,738,000</a:t>
            </a:r>
            <a:endParaRPr b="0" i="0" sz="1600" u="none" cap="none" strike="noStrike">
              <a:solidFill>
                <a:srgbClr val="F781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>
            <a:off x="976148" y="1254620"/>
            <a:ext cx="1066499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/>
        </p:nvSpPr>
        <p:spPr>
          <a:xfrm>
            <a:off x="1174750" y="822223"/>
            <a:ext cx="26859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타이틀을 입력해주세요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570850" y="532938"/>
            <a:ext cx="2437206" cy="2154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제안서의 이름을 멋지게 적어주세요.</a:t>
            </a:r>
            <a:endParaRPr/>
          </a:p>
        </p:txBody>
      </p:sp>
      <p:cxnSp>
        <p:nvCxnSpPr>
          <p:cNvPr id="212" name="Google Shape;212;p7"/>
          <p:cNvCxnSpPr/>
          <p:nvPr/>
        </p:nvCxnSpPr>
        <p:spPr>
          <a:xfrm>
            <a:off x="976148" y="1254620"/>
            <a:ext cx="1066499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7"/>
          <p:cNvCxnSpPr/>
          <p:nvPr/>
        </p:nvCxnSpPr>
        <p:spPr>
          <a:xfrm>
            <a:off x="570850" y="1254620"/>
            <a:ext cx="403037" cy="0"/>
          </a:xfrm>
          <a:prstGeom prst="straightConnector1">
            <a:avLst/>
          </a:prstGeom>
          <a:noFill/>
          <a:ln cap="rnd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7"/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4620408" y="3623603"/>
            <a:ext cx="3149600" cy="2152184"/>
          </a:xfrm>
          <a:prstGeom prst="roundRect">
            <a:avLst>
              <a:gd fmla="val 246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6346210" y="4266433"/>
            <a:ext cx="1225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4819192" y="4752435"/>
            <a:ext cx="2752033" cy="673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 감동시켜주세요. 본문 내용을 잘 정리 해서 입력해주세요. 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4834421" y="3874603"/>
            <a:ext cx="12698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53%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1131776" y="1849759"/>
            <a:ext cx="2561920" cy="680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중요한 내용</a:t>
            </a:r>
            <a:r>
              <a:rPr b="0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완전 멋지게 잘 적어주세요.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131776" y="2555602"/>
            <a:ext cx="6769324" cy="549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클라이언트를 감동시켜주세요. 본문 내용을 잘 정리 해서 입력해주세요. 본문 내용이 잘 전달 시켜서 성공적인 제안서를 제출해주세요. </a:t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1217725" y="3623603"/>
            <a:ext cx="3149600" cy="2152184"/>
          </a:xfrm>
          <a:prstGeom prst="roundRect">
            <a:avLst>
              <a:gd fmla="val 2462" name="adj"/>
            </a:avLst>
          </a:prstGeom>
          <a:solidFill>
            <a:schemeClr val="accen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2943527" y="4266433"/>
            <a:ext cx="1225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제목을 입력하세요</a:t>
            </a:r>
            <a:endParaRPr b="0" i="0" sz="1200" u="none" cap="none" strike="noStrike">
              <a:solidFill>
                <a:srgbClr val="F781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1416509" y="4752435"/>
            <a:ext cx="2752033" cy="673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 감동시켜주세요. 본문 내용을 잘 정리 해서 입력해주세요. 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1416509" y="3874603"/>
            <a:ext cx="13003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0" i="0" sz="4400" u="none" cap="none" strike="noStrike">
              <a:solidFill>
                <a:srgbClr val="F781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흑백, 창문, 건물, 건축물이(가) 표시된 사진&#10;&#10;자동 생성된 설명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4288" y="1901187"/>
            <a:ext cx="2545939" cy="3874600"/>
          </a:xfrm>
          <a:custGeom>
            <a:rect b="b" l="l" r="r" t="t"/>
            <a:pathLst>
              <a:path extrusionOk="0" h="3874600" w="2545939">
                <a:moveTo>
                  <a:pt x="125744" y="0"/>
                </a:moveTo>
                <a:lnTo>
                  <a:pt x="2420195" y="0"/>
                </a:lnTo>
                <a:cubicBezTo>
                  <a:pt x="2489641" y="0"/>
                  <a:pt x="2545939" y="56298"/>
                  <a:pt x="2545939" y="125744"/>
                </a:cubicBezTo>
                <a:lnTo>
                  <a:pt x="2545939" y="3748857"/>
                </a:lnTo>
                <a:cubicBezTo>
                  <a:pt x="2545939" y="3800942"/>
                  <a:pt x="2514271" y="3845630"/>
                  <a:pt x="2469140" y="3864720"/>
                </a:cubicBezTo>
                <a:lnTo>
                  <a:pt x="2420200" y="3874600"/>
                </a:lnTo>
                <a:lnTo>
                  <a:pt x="125739" y="3874600"/>
                </a:lnTo>
                <a:lnTo>
                  <a:pt x="76799" y="3864720"/>
                </a:lnTo>
                <a:cubicBezTo>
                  <a:pt x="31668" y="3845630"/>
                  <a:pt x="0" y="3800942"/>
                  <a:pt x="0" y="3748857"/>
                </a:cubicBezTo>
                <a:lnTo>
                  <a:pt x="0" y="125744"/>
                </a:lnTo>
                <a:cubicBezTo>
                  <a:pt x="0" y="56298"/>
                  <a:pt x="56298" y="0"/>
                  <a:pt x="1257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/>
          <p:nvPr/>
        </p:nvSpPr>
        <p:spPr>
          <a:xfrm>
            <a:off x="9734484" y="4422958"/>
            <a:ext cx="1520486" cy="1520486"/>
          </a:xfrm>
          <a:custGeom>
            <a:rect b="b" l="l" r="r" t="t"/>
            <a:pathLst>
              <a:path extrusionOk="0" h="5619750" w="5619750">
                <a:moveTo>
                  <a:pt x="1960436" y="5274183"/>
                </a:moveTo>
                <a:lnTo>
                  <a:pt x="353473" y="3667220"/>
                </a:lnTo>
                <a:cubicBezTo>
                  <a:pt x="-117824" y="3195923"/>
                  <a:pt x="-117824" y="2431828"/>
                  <a:pt x="353473" y="1960531"/>
                </a:cubicBezTo>
                <a:lnTo>
                  <a:pt x="1960436" y="353473"/>
                </a:lnTo>
                <a:cubicBezTo>
                  <a:pt x="2431733" y="-117824"/>
                  <a:pt x="3195828" y="-117824"/>
                  <a:pt x="3667125" y="353473"/>
                </a:cubicBezTo>
                <a:lnTo>
                  <a:pt x="5274088" y="1960436"/>
                </a:lnTo>
                <a:cubicBezTo>
                  <a:pt x="5745385" y="2431733"/>
                  <a:pt x="5745385" y="3195828"/>
                  <a:pt x="5274088" y="3667125"/>
                </a:cubicBezTo>
                <a:lnTo>
                  <a:pt x="3667220" y="5274183"/>
                </a:lnTo>
                <a:cubicBezTo>
                  <a:pt x="3195923" y="5745480"/>
                  <a:pt x="2431733" y="5745480"/>
                  <a:pt x="1960436" y="5274183"/>
                </a:cubicBezTo>
                <a:close/>
              </a:path>
            </a:pathLst>
          </a:custGeom>
          <a:solidFill>
            <a:srgbClr val="FDE4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6623" l="4925" r="4685" t="7387"/>
          <a:stretch/>
        </p:blipFill>
        <p:spPr>
          <a:xfrm>
            <a:off x="5706427" y="2219187"/>
            <a:ext cx="5548543" cy="329260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8"/>
          <p:cNvSpPr txBox="1"/>
          <p:nvPr/>
        </p:nvSpPr>
        <p:spPr>
          <a:xfrm>
            <a:off x="1174750" y="822223"/>
            <a:ext cx="26859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타이틀을 입력해주세요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234" name="Google Shape;234;p8"/>
          <p:cNvSpPr txBox="1"/>
          <p:nvPr/>
        </p:nvSpPr>
        <p:spPr>
          <a:xfrm>
            <a:off x="570850" y="532938"/>
            <a:ext cx="2437206" cy="2154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제안서의 이름을 멋지게 적어주세요.</a:t>
            </a:r>
            <a:endParaRPr/>
          </a:p>
        </p:txBody>
      </p:sp>
      <p:cxnSp>
        <p:nvCxnSpPr>
          <p:cNvPr id="235" name="Google Shape;235;p8"/>
          <p:cNvCxnSpPr/>
          <p:nvPr/>
        </p:nvCxnSpPr>
        <p:spPr>
          <a:xfrm>
            <a:off x="976148" y="1254620"/>
            <a:ext cx="1066499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8"/>
          <p:cNvCxnSpPr/>
          <p:nvPr/>
        </p:nvCxnSpPr>
        <p:spPr>
          <a:xfrm>
            <a:off x="570850" y="1254620"/>
            <a:ext cx="403037" cy="0"/>
          </a:xfrm>
          <a:prstGeom prst="straightConnector1">
            <a:avLst/>
          </a:prstGeom>
          <a:noFill/>
          <a:ln cap="rnd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8"/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1127531" y="3766836"/>
            <a:ext cx="3924924" cy="1988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클라이언트를 감동시켜주세요. 본문 내용을 잘 정리 해서 입력해주세요. 본문 내용이 잘 전달 시켜서 성공적인 제안서를 제출해주세요. 클라이언트를 감동시켜주세요. 본문 내용을 잘 정리 해서 입력해주세요. 본문 내용이 잘 전달 시켜서 성공적인 제안서를 제출해주세요. 클라이언트를 감동시켜주세요. 본문 내용을 잘 정리 해서 입력해주세요. . 본문 내용이 잘 전달 시켜서 성공적인 제안서를 제출해주세요. </a:t>
            </a:r>
            <a:endParaRPr b="0" i="0" sz="1200" u="none" cap="none" strike="noStrike">
              <a:solidFill>
                <a:srgbClr val="4848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8"/>
          <p:cNvCxnSpPr/>
          <p:nvPr/>
        </p:nvCxnSpPr>
        <p:spPr>
          <a:xfrm>
            <a:off x="1235481" y="3333393"/>
            <a:ext cx="622653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8"/>
          <p:cNvSpPr txBox="1"/>
          <p:nvPr/>
        </p:nvSpPr>
        <p:spPr>
          <a:xfrm>
            <a:off x="1127530" y="2219187"/>
            <a:ext cx="2561920" cy="680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중요한 내용</a:t>
            </a:r>
            <a:r>
              <a:rPr b="0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완전 멋지게 잘 적어주세요.</a:t>
            </a:r>
            <a:endParaRPr b="0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사람, 의류, 손가락, 손목이(가) 표시된 사진&#10;&#10;자동 생성된 설명" id="241" name="Google Shape;2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300" y="2479295"/>
            <a:ext cx="4248150" cy="2628900"/>
          </a:xfrm>
          <a:custGeom>
            <a:rect b="b" l="l" r="r" t="t"/>
            <a:pathLst>
              <a:path extrusionOk="0" h="2628900" w="4248150">
                <a:moveTo>
                  <a:pt x="0" y="0"/>
                </a:moveTo>
                <a:lnTo>
                  <a:pt x="4248150" y="0"/>
                </a:lnTo>
                <a:lnTo>
                  <a:pt x="4248150" y="2628900"/>
                </a:lnTo>
                <a:lnTo>
                  <a:pt x="0" y="26289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/>
        </p:nvSpPr>
        <p:spPr>
          <a:xfrm>
            <a:off x="1174750" y="822223"/>
            <a:ext cx="26859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타이틀을 입력해주세요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248" name="Google Shape;248;p9"/>
          <p:cNvSpPr txBox="1"/>
          <p:nvPr/>
        </p:nvSpPr>
        <p:spPr>
          <a:xfrm>
            <a:off x="570850" y="532938"/>
            <a:ext cx="2437206" cy="2154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제안서의 이름을 멋지게 적어주세요.</a:t>
            </a:r>
            <a:endParaRPr/>
          </a:p>
        </p:txBody>
      </p:sp>
      <p:cxnSp>
        <p:nvCxnSpPr>
          <p:cNvPr id="249" name="Google Shape;249;p9"/>
          <p:cNvCxnSpPr/>
          <p:nvPr/>
        </p:nvCxnSpPr>
        <p:spPr>
          <a:xfrm>
            <a:off x="976148" y="1254620"/>
            <a:ext cx="1066499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9"/>
          <p:cNvCxnSpPr/>
          <p:nvPr/>
        </p:nvCxnSpPr>
        <p:spPr>
          <a:xfrm>
            <a:off x="570850" y="1254620"/>
            <a:ext cx="403037" cy="0"/>
          </a:xfrm>
          <a:prstGeom prst="straightConnector1">
            <a:avLst/>
          </a:prstGeom>
          <a:noFill/>
          <a:ln cap="rnd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9"/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2109980" y="1871159"/>
            <a:ext cx="3002000" cy="2487577"/>
            <a:chOff x="2763946" y="2450394"/>
            <a:chExt cx="2649538" cy="2195513"/>
          </a:xfrm>
        </p:grpSpPr>
        <p:sp>
          <p:nvSpPr>
            <p:cNvPr id="253" name="Google Shape;253;p9"/>
            <p:cNvSpPr/>
            <p:nvPr/>
          </p:nvSpPr>
          <p:spPr>
            <a:xfrm>
              <a:off x="2763946" y="2450394"/>
              <a:ext cx="2649538" cy="2195513"/>
            </a:xfrm>
            <a:custGeom>
              <a:rect b="b" l="l" r="r" t="t"/>
              <a:pathLst>
                <a:path extrusionOk="0" h="1383" w="1669">
                  <a:moveTo>
                    <a:pt x="834" y="0"/>
                  </a:moveTo>
                  <a:lnTo>
                    <a:pt x="1669" y="1250"/>
                  </a:lnTo>
                  <a:lnTo>
                    <a:pt x="1403" y="1383"/>
                  </a:lnTo>
                  <a:lnTo>
                    <a:pt x="266" y="1383"/>
                  </a:lnTo>
                  <a:lnTo>
                    <a:pt x="0" y="125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12828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1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763946" y="2450394"/>
              <a:ext cx="2649538" cy="1984375"/>
            </a:xfrm>
            <a:custGeom>
              <a:rect b="b" l="l" r="r" t="t"/>
              <a:pathLst>
                <a:path extrusionOk="0" h="1250" w="1669">
                  <a:moveTo>
                    <a:pt x="834" y="0"/>
                  </a:moveTo>
                  <a:lnTo>
                    <a:pt x="1669" y="1250"/>
                  </a:lnTo>
                  <a:lnTo>
                    <a:pt x="0" y="125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38100" rotWithShape="0" algn="ctr" dir="5400000" dist="12700">
                <a:srgbClr val="000000">
                  <a:alpha val="14901"/>
                </a:srgbClr>
              </a:outerShdw>
            </a:effectLst>
          </p:spPr>
          <p:txBody>
            <a:bodyPr anchorCtr="0" anchor="b" bIns="182875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9"/>
          <p:cNvSpPr/>
          <p:nvPr/>
        </p:nvSpPr>
        <p:spPr>
          <a:xfrm>
            <a:off x="1653115" y="4358736"/>
            <a:ext cx="3915730" cy="699688"/>
          </a:xfrm>
          <a:custGeom>
            <a:rect b="b" l="l" r="r" t="t"/>
            <a:pathLst>
              <a:path extrusionOk="0" h="389" w="2177">
                <a:moveTo>
                  <a:pt x="1088" y="0"/>
                </a:moveTo>
                <a:lnTo>
                  <a:pt x="1995" y="0"/>
                </a:lnTo>
                <a:lnTo>
                  <a:pt x="2177" y="267"/>
                </a:lnTo>
                <a:lnTo>
                  <a:pt x="1935" y="389"/>
                </a:lnTo>
                <a:lnTo>
                  <a:pt x="1088" y="389"/>
                </a:lnTo>
                <a:lnTo>
                  <a:pt x="241" y="389"/>
                </a:lnTo>
                <a:lnTo>
                  <a:pt x="0" y="267"/>
                </a:lnTo>
                <a:lnTo>
                  <a:pt x="181" y="0"/>
                </a:lnTo>
                <a:lnTo>
                  <a:pt x="1088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1653115" y="4358736"/>
            <a:ext cx="3915730" cy="480249"/>
          </a:xfrm>
          <a:custGeom>
            <a:rect b="b" l="l" r="r" t="t"/>
            <a:pathLst>
              <a:path extrusionOk="0" h="267" w="2177">
                <a:moveTo>
                  <a:pt x="1088" y="0"/>
                </a:moveTo>
                <a:lnTo>
                  <a:pt x="1995" y="0"/>
                </a:lnTo>
                <a:lnTo>
                  <a:pt x="2177" y="267"/>
                </a:lnTo>
                <a:lnTo>
                  <a:pt x="1088" y="267"/>
                </a:lnTo>
                <a:lnTo>
                  <a:pt x="0" y="267"/>
                </a:lnTo>
                <a:lnTo>
                  <a:pt x="181" y="0"/>
                </a:lnTo>
                <a:lnTo>
                  <a:pt x="1088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1129698" y="5058422"/>
            <a:ext cx="4960763" cy="829193"/>
          </a:xfrm>
          <a:custGeom>
            <a:rect b="b" l="l" r="r" t="t"/>
            <a:pathLst>
              <a:path extrusionOk="0" h="461" w="2758">
                <a:moveTo>
                  <a:pt x="1379" y="0"/>
                </a:moveTo>
                <a:lnTo>
                  <a:pt x="2553" y="0"/>
                </a:lnTo>
                <a:lnTo>
                  <a:pt x="2758" y="315"/>
                </a:lnTo>
                <a:lnTo>
                  <a:pt x="2468" y="461"/>
                </a:lnTo>
                <a:lnTo>
                  <a:pt x="1379" y="461"/>
                </a:lnTo>
                <a:lnTo>
                  <a:pt x="291" y="461"/>
                </a:lnTo>
                <a:lnTo>
                  <a:pt x="0" y="315"/>
                </a:lnTo>
                <a:lnTo>
                  <a:pt x="206" y="0"/>
                </a:lnTo>
                <a:lnTo>
                  <a:pt x="137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1129698" y="5058422"/>
            <a:ext cx="4960763" cy="566585"/>
          </a:xfrm>
          <a:custGeom>
            <a:rect b="b" l="l" r="r" t="t"/>
            <a:pathLst>
              <a:path extrusionOk="0" h="315" w="2758">
                <a:moveTo>
                  <a:pt x="1379" y="0"/>
                </a:moveTo>
                <a:lnTo>
                  <a:pt x="2553" y="0"/>
                </a:lnTo>
                <a:lnTo>
                  <a:pt x="2758" y="315"/>
                </a:lnTo>
                <a:lnTo>
                  <a:pt x="1379" y="315"/>
                </a:lnTo>
                <a:lnTo>
                  <a:pt x="0" y="315"/>
                </a:lnTo>
                <a:lnTo>
                  <a:pt x="206" y="0"/>
                </a:lnTo>
                <a:lnTo>
                  <a:pt x="1379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9"/>
          <p:cNvCxnSpPr/>
          <p:nvPr/>
        </p:nvCxnSpPr>
        <p:spPr>
          <a:xfrm>
            <a:off x="4367755" y="2995334"/>
            <a:ext cx="2158766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60" name="Google Shape;260;p9"/>
          <p:cNvCxnSpPr/>
          <p:nvPr/>
        </p:nvCxnSpPr>
        <p:spPr>
          <a:xfrm>
            <a:off x="4814176" y="4602303"/>
            <a:ext cx="1712345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261" name="Google Shape;261;p9"/>
          <p:cNvCxnSpPr/>
          <p:nvPr/>
        </p:nvCxnSpPr>
        <p:spPr>
          <a:xfrm>
            <a:off x="4814176" y="5383708"/>
            <a:ext cx="1712345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62" name="Google Shape;262;p9"/>
          <p:cNvSpPr/>
          <p:nvPr/>
        </p:nvSpPr>
        <p:spPr>
          <a:xfrm>
            <a:off x="3430335" y="5136134"/>
            <a:ext cx="382875" cy="382873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3430335" y="4407057"/>
            <a:ext cx="382875" cy="382873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3430335" y="2961580"/>
            <a:ext cx="382875" cy="382873"/>
          </a:xfrm>
          <a:prstGeom prst="ellipse">
            <a:avLst/>
          </a:prstGeom>
          <a:solidFill>
            <a:srgbClr val="F1282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65" name="Google Shape;265;p9"/>
          <p:cNvSpPr txBox="1"/>
          <p:nvPr/>
        </p:nvSpPr>
        <p:spPr>
          <a:xfrm>
            <a:off x="6789127" y="2831291"/>
            <a:ext cx="4552575" cy="126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클라이언트를 감동시켜주세요.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br>
              <a:rPr b="0" i="0" lang="ko-KR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클라이언트를 감동시켜주세요. 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6781265" y="4423697"/>
            <a:ext cx="4552575" cy="549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클라이언트를 감동시켜주세요. </a:t>
            </a:r>
            <a:endParaRPr/>
          </a:p>
        </p:txBody>
      </p:sp>
      <p:sp>
        <p:nvSpPr>
          <p:cNvPr id="267" name="Google Shape;267;p9"/>
          <p:cNvSpPr txBox="1"/>
          <p:nvPr/>
        </p:nvSpPr>
        <p:spPr>
          <a:xfrm>
            <a:off x="6781265" y="5207916"/>
            <a:ext cx="4552575" cy="549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본문 내용이 잘 전달 시켜서 성공적인 제안서를 제출해주세요. 클라이언트를 감동시켜주세요.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흑백, 하늘, 건물, 구름이(가) 표시된 사진&#10;&#10;자동 생성된 설명" id="273" name="Google Shape;2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39" y="1497640"/>
            <a:ext cx="11090274" cy="1960681"/>
          </a:xfrm>
          <a:custGeom>
            <a:rect b="b" l="l" r="r" t="t"/>
            <a:pathLst>
              <a:path extrusionOk="0" h="1960681" w="11090274">
                <a:moveTo>
                  <a:pt x="0" y="0"/>
                </a:moveTo>
                <a:lnTo>
                  <a:pt x="11090274" y="0"/>
                </a:lnTo>
                <a:lnTo>
                  <a:pt x="11090274" y="1960681"/>
                </a:lnTo>
                <a:lnTo>
                  <a:pt x="0" y="196068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4" name="Google Shape;274;p10"/>
          <p:cNvSpPr txBox="1"/>
          <p:nvPr/>
        </p:nvSpPr>
        <p:spPr>
          <a:xfrm>
            <a:off x="1174750" y="822223"/>
            <a:ext cx="2687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타이틀을 입력해주세요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570850" y="532938"/>
            <a:ext cx="2437206" cy="2154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제안서의 이름을 멋지게 적어주세요.</a:t>
            </a:r>
            <a:endParaRPr/>
          </a:p>
        </p:txBody>
      </p:sp>
      <p:cxnSp>
        <p:nvCxnSpPr>
          <p:cNvPr id="277" name="Google Shape;277;p10"/>
          <p:cNvCxnSpPr/>
          <p:nvPr/>
        </p:nvCxnSpPr>
        <p:spPr>
          <a:xfrm>
            <a:off x="976148" y="1254620"/>
            <a:ext cx="1066499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0"/>
          <p:cNvCxnSpPr/>
          <p:nvPr/>
        </p:nvCxnSpPr>
        <p:spPr>
          <a:xfrm>
            <a:off x="570850" y="1254620"/>
            <a:ext cx="403037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10"/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80" name="Google Shape;280;p10"/>
          <p:cNvSpPr/>
          <p:nvPr/>
        </p:nvSpPr>
        <p:spPr>
          <a:xfrm>
            <a:off x="2974156" y="2884181"/>
            <a:ext cx="4659461" cy="10442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974156" y="4012879"/>
            <a:ext cx="4659461" cy="10442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2974156" y="5120231"/>
            <a:ext cx="4659461" cy="10442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6842402" y="2514051"/>
            <a:ext cx="3390792" cy="3517833"/>
          </a:xfrm>
          <a:prstGeom prst="ellipse">
            <a:avLst/>
          </a:prstGeom>
          <a:solidFill>
            <a:srgbClr val="4848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1649220" y="2884181"/>
            <a:ext cx="1240414" cy="104428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1649220" y="4012879"/>
            <a:ext cx="1240414" cy="104428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649220" y="5120232"/>
            <a:ext cx="1240414" cy="104428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648662" y="2356598"/>
            <a:ext cx="1240414" cy="44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2974156" y="2359914"/>
            <a:ext cx="4659461" cy="443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7152547" y="2713851"/>
            <a:ext cx="3268924" cy="3250480"/>
          </a:xfrm>
          <a:prstGeom prst="ellipse">
            <a:avLst/>
          </a:prstGeom>
          <a:solidFill>
            <a:schemeClr val="accent1"/>
          </a:solidFill>
          <a:ln cap="flat" cmpd="sng" w="146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1888613" y="3218837"/>
            <a:ext cx="773289" cy="37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b="1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 txBox="1"/>
          <p:nvPr/>
        </p:nvSpPr>
        <p:spPr>
          <a:xfrm>
            <a:off x="1888613" y="4347535"/>
            <a:ext cx="773289" cy="37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b="1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 txBox="1"/>
          <p:nvPr/>
        </p:nvSpPr>
        <p:spPr>
          <a:xfrm>
            <a:off x="1888613" y="5454887"/>
            <a:ext cx="773289" cy="37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b="1" i="0" sz="1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1888054" y="2390697"/>
            <a:ext cx="761630" cy="37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4923071" y="2390697"/>
            <a:ext cx="761630" cy="37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3078017" y="3004798"/>
            <a:ext cx="4361886" cy="78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 본문 내용이 잘 전달 시켜주세요. 또 추가적으로 텍스트를 입력하세요. 본문 내용을 잘 정리 해서 입력해주세요.  본문 내용이 잘 전달 시켜주세요. </a:t>
            </a:r>
            <a:endParaRPr b="0" i="0" sz="1200" u="none" cap="none" strike="noStrike">
              <a:solidFill>
                <a:srgbClr val="4848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3078017" y="4140715"/>
            <a:ext cx="3835697" cy="78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 본문 내용이 잘 전달 시켜주세요. 또 추가적으로 텍스트를 입력하세요. 본문 내용을 잘 정리 해서 입력해주세요.  본문 내용이 잘 전달 시켜주세요. </a:t>
            </a:r>
            <a:endParaRPr b="0" i="0" sz="1200" u="none" cap="none" strike="noStrike">
              <a:solidFill>
                <a:srgbClr val="4848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3078017" y="5243270"/>
            <a:ext cx="4074531" cy="78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 본문 내용이 잘 전달 시켜주세요. 또 추가적으로 텍스트를 입력하세요. 본문 내용을 잘 정리 해서 입력해주세요.. 본문 내용을 잘 정리 해서  텍스트를 입력해주세요. </a:t>
            </a:r>
            <a:endParaRPr b="0" i="0" sz="1200" u="none" cap="none" strike="noStrike">
              <a:solidFill>
                <a:srgbClr val="4848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8120481" y="3701337"/>
            <a:ext cx="1333057" cy="406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키워드 입력</a:t>
            </a:r>
            <a:endParaRPr b="0" i="0" sz="2000" u="none" cap="none" strike="noStrike">
              <a:solidFill>
                <a:srgbClr val="F781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7834183" y="4088269"/>
            <a:ext cx="19056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Arial"/>
              <a:buNone/>
            </a:pPr>
            <a:r>
              <a:rPr b="0" i="0" lang="ko-KR" sz="4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758</a:t>
            </a:r>
            <a:r>
              <a:rPr b="0" i="0" lang="ko-K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조원</a:t>
            </a:r>
            <a:endParaRPr b="0" i="0" sz="4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7589406" y="4842527"/>
            <a:ext cx="2395207" cy="308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본문 내용을 잘 정리해서 입력해주세요. </a:t>
            </a:r>
            <a:endParaRPr/>
          </a:p>
        </p:txBody>
      </p:sp>
      <p:cxnSp>
        <p:nvCxnSpPr>
          <p:cNvPr id="301" name="Google Shape;301;p10"/>
          <p:cNvCxnSpPr/>
          <p:nvPr/>
        </p:nvCxnSpPr>
        <p:spPr>
          <a:xfrm>
            <a:off x="7850362" y="4795386"/>
            <a:ext cx="1873295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2" name="Google Shape;3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7205" y="3285128"/>
            <a:ext cx="439608" cy="43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11"/>
          <p:cNvCxnSpPr/>
          <p:nvPr/>
        </p:nvCxnSpPr>
        <p:spPr>
          <a:xfrm>
            <a:off x="966154" y="1254620"/>
            <a:ext cx="1066499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11"/>
          <p:cNvSpPr txBox="1"/>
          <p:nvPr/>
        </p:nvSpPr>
        <p:spPr>
          <a:xfrm>
            <a:off x="1174750" y="822223"/>
            <a:ext cx="2687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타이틀을 입력해주세요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10976248" y="914556"/>
            <a:ext cx="6283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310" name="Google Shape;310;p11"/>
          <p:cNvSpPr txBox="1"/>
          <p:nvPr/>
        </p:nvSpPr>
        <p:spPr>
          <a:xfrm>
            <a:off x="570850" y="532938"/>
            <a:ext cx="2437206" cy="2154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제안서의 이름을 멋지게 적어주세요.</a:t>
            </a:r>
            <a:endParaRPr/>
          </a:p>
        </p:txBody>
      </p:sp>
      <p:sp>
        <p:nvSpPr>
          <p:cNvPr id="311" name="Google Shape;311;p11"/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181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7818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cxnSp>
        <p:nvCxnSpPr>
          <p:cNvPr id="312" name="Google Shape;312;p11"/>
          <p:cNvCxnSpPr/>
          <p:nvPr/>
        </p:nvCxnSpPr>
        <p:spPr>
          <a:xfrm>
            <a:off x="560856" y="1254620"/>
            <a:ext cx="403037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1"/>
          <p:cNvSpPr/>
          <p:nvPr/>
        </p:nvSpPr>
        <p:spPr>
          <a:xfrm flipH="1" rot="5400000">
            <a:off x="3812063" y="3567759"/>
            <a:ext cx="4266540" cy="656426"/>
          </a:xfrm>
          <a:custGeom>
            <a:rect b="b" l="l" r="r" t="t"/>
            <a:pathLst>
              <a:path extrusionOk="0" h="10299" w="10000">
                <a:moveTo>
                  <a:pt x="0" y="0"/>
                </a:moveTo>
                <a:lnTo>
                  <a:pt x="10000" y="391"/>
                </a:lnTo>
                <a:lnTo>
                  <a:pt x="8732" y="10000"/>
                </a:lnTo>
                <a:lnTo>
                  <a:pt x="1201" y="1029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2C2C2"/>
              </a:gs>
              <a:gs pos="75000">
                <a:srgbClr val="232323"/>
              </a:gs>
              <a:gs pos="100000">
                <a:srgbClr val="23232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사람, 의류, 친필, 배우기이(가) 표시된 사진&#10;&#10;자동 생성된 설명" id="314" name="Google Shape;3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0111" y="1525216"/>
            <a:ext cx="4794296" cy="4741510"/>
          </a:xfrm>
          <a:custGeom>
            <a:rect b="b" l="l" r="r" t="t"/>
            <a:pathLst>
              <a:path extrusionOk="0" h="4316090" w="4364140">
                <a:moveTo>
                  <a:pt x="719363" y="0"/>
                </a:moveTo>
                <a:lnTo>
                  <a:pt x="3644777" y="0"/>
                </a:lnTo>
                <a:cubicBezTo>
                  <a:pt x="4042070" y="0"/>
                  <a:pt x="4364140" y="322070"/>
                  <a:pt x="4364140" y="719363"/>
                </a:cubicBezTo>
                <a:lnTo>
                  <a:pt x="4364140" y="3596727"/>
                </a:lnTo>
                <a:cubicBezTo>
                  <a:pt x="4364140" y="3994020"/>
                  <a:pt x="4042070" y="4316090"/>
                  <a:pt x="3644777" y="4316090"/>
                </a:cubicBezTo>
                <a:lnTo>
                  <a:pt x="719363" y="4316090"/>
                </a:lnTo>
                <a:cubicBezTo>
                  <a:pt x="322070" y="4316090"/>
                  <a:pt x="0" y="3994020"/>
                  <a:pt x="0" y="3596727"/>
                </a:cubicBezTo>
                <a:lnTo>
                  <a:pt x="0" y="719363"/>
                </a:lnTo>
                <a:cubicBezTo>
                  <a:pt x="0" y="322070"/>
                  <a:pt x="322070" y="0"/>
                  <a:pt x="71936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11"/>
          <p:cNvSpPr/>
          <p:nvPr/>
        </p:nvSpPr>
        <p:spPr>
          <a:xfrm>
            <a:off x="6020111" y="1512956"/>
            <a:ext cx="4794300" cy="474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4E4">
                  <a:alpha val="0"/>
                </a:srgbClr>
              </a:gs>
              <a:gs pos="38000">
                <a:srgbClr val="F78181">
                  <a:alpha val="58823"/>
                </a:srgbClr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 flipH="1">
            <a:off x="6422198" y="1965822"/>
            <a:ext cx="1236578" cy="51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TO-BE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/>
          <p:nvPr/>
        </p:nvSpPr>
        <p:spPr>
          <a:xfrm rot="5400000">
            <a:off x="6514643" y="2787567"/>
            <a:ext cx="487411" cy="48894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1"/>
          <p:cNvGrpSpPr/>
          <p:nvPr/>
        </p:nvGrpSpPr>
        <p:grpSpPr>
          <a:xfrm>
            <a:off x="6648409" y="2911728"/>
            <a:ext cx="219877" cy="240620"/>
            <a:chOff x="7465070" y="4691770"/>
            <a:chExt cx="200149" cy="219031"/>
          </a:xfrm>
        </p:grpSpPr>
        <p:grpSp>
          <p:nvGrpSpPr>
            <p:cNvPr id="319" name="Google Shape;319;p11"/>
            <p:cNvGrpSpPr/>
            <p:nvPr/>
          </p:nvGrpSpPr>
          <p:grpSpPr>
            <a:xfrm>
              <a:off x="7465070" y="4742042"/>
              <a:ext cx="200149" cy="118487"/>
              <a:chOff x="7465070" y="4742042"/>
              <a:chExt cx="200149" cy="118487"/>
            </a:xfrm>
          </p:grpSpPr>
          <p:grpSp>
            <p:nvGrpSpPr>
              <p:cNvPr id="320" name="Google Shape;320;p11"/>
              <p:cNvGrpSpPr/>
              <p:nvPr/>
            </p:nvGrpSpPr>
            <p:grpSpPr>
              <a:xfrm>
                <a:off x="7465070" y="4742042"/>
                <a:ext cx="200149" cy="118487"/>
                <a:chOff x="7465070" y="4742042"/>
                <a:chExt cx="200149" cy="118487"/>
              </a:xfrm>
            </p:grpSpPr>
            <p:sp>
              <p:nvSpPr>
                <p:cNvPr id="321" name="Google Shape;321;p11"/>
                <p:cNvSpPr/>
                <p:nvPr/>
              </p:nvSpPr>
              <p:spPr>
                <a:xfrm>
                  <a:off x="7465070" y="4742167"/>
                  <a:ext cx="200149" cy="118362"/>
                </a:xfrm>
                <a:custGeom>
                  <a:rect b="b" l="l" r="r" t="t"/>
                  <a:pathLst>
                    <a:path extrusionOk="0" h="118362" w="200149">
                      <a:moveTo>
                        <a:pt x="200147" y="118363"/>
                      </a:moveTo>
                      <a:lnTo>
                        <a:pt x="0" y="118363"/>
                      </a:lnTo>
                      <a:lnTo>
                        <a:pt x="0" y="0"/>
                      </a:lnTo>
                      <a:lnTo>
                        <a:pt x="200149" y="0"/>
                      </a:lnTo>
                      <a:lnTo>
                        <a:pt x="200149" y="118363"/>
                      </a:lnTo>
                      <a:close/>
                      <a:moveTo>
                        <a:pt x="6845" y="111518"/>
                      </a:moveTo>
                      <a:lnTo>
                        <a:pt x="193304" y="111518"/>
                      </a:lnTo>
                      <a:lnTo>
                        <a:pt x="193304" y="6845"/>
                      </a:lnTo>
                      <a:lnTo>
                        <a:pt x="6845" y="6845"/>
                      </a:lnTo>
                      <a:lnTo>
                        <a:pt x="6845" y="1115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1"/>
                <p:cNvSpPr/>
                <p:nvPr/>
              </p:nvSpPr>
              <p:spPr>
                <a:xfrm>
                  <a:off x="7466247" y="4742042"/>
                  <a:ext cx="197631" cy="85763"/>
                </a:xfrm>
                <a:custGeom>
                  <a:rect b="b" l="l" r="r" t="t"/>
                  <a:pathLst>
                    <a:path extrusionOk="0" h="85763" w="197631">
                      <a:moveTo>
                        <a:pt x="98814" y="85763"/>
                      </a:moveTo>
                      <a:cubicBezTo>
                        <a:pt x="95267" y="85763"/>
                        <a:pt x="91918" y="84570"/>
                        <a:pt x="89382" y="82402"/>
                      </a:cubicBezTo>
                      <a:lnTo>
                        <a:pt x="0" y="6023"/>
                      </a:lnTo>
                      <a:lnTo>
                        <a:pt x="2225" y="0"/>
                      </a:lnTo>
                      <a:lnTo>
                        <a:pt x="195407" y="0"/>
                      </a:lnTo>
                      <a:lnTo>
                        <a:pt x="197632" y="6023"/>
                      </a:lnTo>
                      <a:lnTo>
                        <a:pt x="108253" y="82402"/>
                      </a:lnTo>
                      <a:cubicBezTo>
                        <a:pt x="105710" y="84570"/>
                        <a:pt x="102360" y="85763"/>
                        <a:pt x="98814" y="85763"/>
                      </a:cubicBezTo>
                      <a:close/>
                      <a:moveTo>
                        <a:pt x="11494" y="6845"/>
                      </a:moveTo>
                      <a:lnTo>
                        <a:pt x="93830" y="77199"/>
                      </a:lnTo>
                      <a:cubicBezTo>
                        <a:pt x="95108" y="78292"/>
                        <a:pt x="96925" y="78918"/>
                        <a:pt x="98814" y="78918"/>
                      </a:cubicBezTo>
                      <a:cubicBezTo>
                        <a:pt x="100705" y="78918"/>
                        <a:pt x="102526" y="78292"/>
                        <a:pt x="103809" y="77197"/>
                      </a:cubicBezTo>
                      <a:lnTo>
                        <a:pt x="186138" y="6845"/>
                      </a:lnTo>
                      <a:lnTo>
                        <a:pt x="11494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3" name="Google Shape;323;p11"/>
              <p:cNvSpPr/>
              <p:nvPr/>
            </p:nvSpPr>
            <p:spPr>
              <a:xfrm rot="2948410">
                <a:off x="7497967" y="4785962"/>
                <a:ext cx="6844" cy="85068"/>
              </a:xfrm>
              <a:custGeom>
                <a:rect b="b" l="l" r="r" t="t"/>
                <a:pathLst>
                  <a:path extrusionOk="0" h="85068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85069"/>
                    </a:lnTo>
                    <a:lnTo>
                      <a:pt x="0" y="850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 rot="2451590">
                <a:off x="7586926" y="4825077"/>
                <a:ext cx="85073" cy="6844"/>
              </a:xfrm>
              <a:custGeom>
                <a:rect b="b" l="l" r="r" t="t"/>
                <a:pathLst>
                  <a:path extrusionOk="0" h="6844" w="85073">
                    <a:moveTo>
                      <a:pt x="0" y="0"/>
                    </a:moveTo>
                    <a:lnTo>
                      <a:pt x="85074" y="0"/>
                    </a:lnTo>
                    <a:lnTo>
                      <a:pt x="85074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5" name="Google Shape;325;p11"/>
            <p:cNvGrpSpPr/>
            <p:nvPr/>
          </p:nvGrpSpPr>
          <p:grpSpPr>
            <a:xfrm>
              <a:off x="7518607" y="4691770"/>
              <a:ext cx="93057" cy="219031"/>
              <a:chOff x="7518607" y="4691770"/>
              <a:chExt cx="93057" cy="219031"/>
            </a:xfrm>
          </p:grpSpPr>
          <p:sp>
            <p:nvSpPr>
              <p:cNvPr id="326" name="Google Shape;326;p11"/>
              <p:cNvSpPr/>
              <p:nvPr/>
            </p:nvSpPr>
            <p:spPr>
              <a:xfrm>
                <a:off x="7561709" y="4691770"/>
                <a:ext cx="6844" cy="21899"/>
              </a:xfrm>
              <a:custGeom>
                <a:rect b="b" l="l" r="r" t="t"/>
                <a:pathLst>
                  <a:path extrusionOk="0" h="21899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900"/>
                    </a:lnTo>
                    <a:lnTo>
                      <a:pt x="0" y="219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7" name="Google Shape;327;p11"/>
              <p:cNvGrpSpPr/>
              <p:nvPr/>
            </p:nvGrpSpPr>
            <p:grpSpPr>
              <a:xfrm>
                <a:off x="7518607" y="4700067"/>
                <a:ext cx="93057" cy="22741"/>
                <a:chOff x="7518607" y="4700067"/>
                <a:chExt cx="93057" cy="22741"/>
              </a:xfrm>
            </p:grpSpPr>
            <p:sp>
              <p:nvSpPr>
                <p:cNvPr id="328" name="Google Shape;328;p11"/>
                <p:cNvSpPr/>
                <p:nvPr/>
              </p:nvSpPr>
              <p:spPr>
                <a:xfrm rot="3902351">
                  <a:off x="7515383" y="4708019"/>
                  <a:ext cx="21891" cy="6844"/>
                </a:xfrm>
                <a:custGeom>
                  <a:rect b="b" l="l" r="r" t="t"/>
                  <a:pathLst>
                    <a:path extrusionOk="0" h="6844" w="21891">
                      <a:moveTo>
                        <a:pt x="0" y="0"/>
                      </a:moveTo>
                      <a:lnTo>
                        <a:pt x="21891" y="0"/>
                      </a:lnTo>
                      <a:lnTo>
                        <a:pt x="21891" y="6845"/>
                      </a:lnTo>
                      <a:lnTo>
                        <a:pt x="0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11"/>
                <p:cNvSpPr/>
                <p:nvPr/>
              </p:nvSpPr>
              <p:spPr>
                <a:xfrm rot="1496881">
                  <a:off x="7600523" y="4700489"/>
                  <a:ext cx="6844" cy="21891"/>
                </a:xfrm>
                <a:custGeom>
                  <a:rect b="b" l="l" r="r" t="t"/>
                  <a:pathLst>
                    <a:path extrusionOk="0" h="21891" w="6844">
                      <a:moveTo>
                        <a:pt x="0" y="0"/>
                      </a:moveTo>
                      <a:lnTo>
                        <a:pt x="6845" y="0"/>
                      </a:lnTo>
                      <a:lnTo>
                        <a:pt x="6845" y="21891"/>
                      </a:lnTo>
                      <a:lnTo>
                        <a:pt x="0" y="2189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0" name="Google Shape;330;p11"/>
              <p:cNvSpPr/>
              <p:nvPr/>
            </p:nvSpPr>
            <p:spPr>
              <a:xfrm>
                <a:off x="7561709" y="4888902"/>
                <a:ext cx="6844" cy="21899"/>
              </a:xfrm>
              <a:custGeom>
                <a:rect b="b" l="l" r="r" t="t"/>
                <a:pathLst>
                  <a:path extrusionOk="0" h="21899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900"/>
                    </a:lnTo>
                    <a:lnTo>
                      <a:pt x="0" y="219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11"/>
              <p:cNvGrpSpPr/>
              <p:nvPr/>
            </p:nvGrpSpPr>
            <p:grpSpPr>
              <a:xfrm>
                <a:off x="7518612" y="4879756"/>
                <a:ext cx="93048" cy="22743"/>
                <a:chOff x="7518612" y="4879756"/>
                <a:chExt cx="93048" cy="22743"/>
              </a:xfrm>
            </p:grpSpPr>
            <p:sp>
              <p:nvSpPr>
                <p:cNvPr id="332" name="Google Shape;332;p11"/>
                <p:cNvSpPr/>
                <p:nvPr/>
              </p:nvSpPr>
              <p:spPr>
                <a:xfrm rot="3902351">
                  <a:off x="7592993" y="4887709"/>
                  <a:ext cx="21891" cy="6844"/>
                </a:xfrm>
                <a:custGeom>
                  <a:rect b="b" l="l" r="r" t="t"/>
                  <a:pathLst>
                    <a:path extrusionOk="0" h="6844" w="21891">
                      <a:moveTo>
                        <a:pt x="0" y="0"/>
                      </a:moveTo>
                      <a:lnTo>
                        <a:pt x="21891" y="0"/>
                      </a:lnTo>
                      <a:lnTo>
                        <a:pt x="21891" y="6845"/>
                      </a:lnTo>
                      <a:lnTo>
                        <a:pt x="0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 rot="1497337">
                  <a:off x="7522910" y="4880177"/>
                  <a:ext cx="6842" cy="21890"/>
                </a:xfrm>
                <a:custGeom>
                  <a:rect b="b" l="l" r="r" t="t"/>
                  <a:pathLst>
                    <a:path extrusionOk="0" h="21890" w="6842">
                      <a:moveTo>
                        <a:pt x="0" y="0"/>
                      </a:moveTo>
                      <a:lnTo>
                        <a:pt x="6843" y="0"/>
                      </a:lnTo>
                      <a:lnTo>
                        <a:pt x="6843" y="21890"/>
                      </a:lnTo>
                      <a:lnTo>
                        <a:pt x="0" y="2189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34" name="Google Shape;334;p11"/>
          <p:cNvSpPr txBox="1"/>
          <p:nvPr/>
        </p:nvSpPr>
        <p:spPr>
          <a:xfrm>
            <a:off x="7123541" y="2541492"/>
            <a:ext cx="1166138" cy="37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키워드입력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7123540" y="2919968"/>
            <a:ext cx="3288780" cy="60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좋은 제안서를 멋지게 그리고 멋지게 제출해주세요.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11"/>
          <p:cNvCxnSpPr/>
          <p:nvPr/>
        </p:nvCxnSpPr>
        <p:spPr>
          <a:xfrm>
            <a:off x="7156055" y="3607922"/>
            <a:ext cx="2999082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7294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11"/>
          <p:cNvSpPr/>
          <p:nvPr/>
        </p:nvSpPr>
        <p:spPr>
          <a:xfrm rot="5400000">
            <a:off x="6514643" y="3939337"/>
            <a:ext cx="487411" cy="48894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1"/>
          <p:cNvGrpSpPr/>
          <p:nvPr/>
        </p:nvGrpSpPr>
        <p:grpSpPr>
          <a:xfrm>
            <a:off x="6648409" y="4063498"/>
            <a:ext cx="219877" cy="240620"/>
            <a:chOff x="7465070" y="4691770"/>
            <a:chExt cx="200149" cy="219031"/>
          </a:xfrm>
        </p:grpSpPr>
        <p:grpSp>
          <p:nvGrpSpPr>
            <p:cNvPr id="339" name="Google Shape;339;p11"/>
            <p:cNvGrpSpPr/>
            <p:nvPr/>
          </p:nvGrpSpPr>
          <p:grpSpPr>
            <a:xfrm>
              <a:off x="7465070" y="4742042"/>
              <a:ext cx="200149" cy="118487"/>
              <a:chOff x="7465070" y="4742042"/>
              <a:chExt cx="200149" cy="118487"/>
            </a:xfrm>
          </p:grpSpPr>
          <p:grpSp>
            <p:nvGrpSpPr>
              <p:cNvPr id="340" name="Google Shape;340;p11"/>
              <p:cNvGrpSpPr/>
              <p:nvPr/>
            </p:nvGrpSpPr>
            <p:grpSpPr>
              <a:xfrm>
                <a:off x="7465070" y="4742042"/>
                <a:ext cx="200149" cy="118487"/>
                <a:chOff x="7465070" y="4742042"/>
                <a:chExt cx="200149" cy="118487"/>
              </a:xfrm>
            </p:grpSpPr>
            <p:sp>
              <p:nvSpPr>
                <p:cNvPr id="341" name="Google Shape;341;p11"/>
                <p:cNvSpPr/>
                <p:nvPr/>
              </p:nvSpPr>
              <p:spPr>
                <a:xfrm>
                  <a:off x="7465070" y="4742167"/>
                  <a:ext cx="200149" cy="118362"/>
                </a:xfrm>
                <a:custGeom>
                  <a:rect b="b" l="l" r="r" t="t"/>
                  <a:pathLst>
                    <a:path extrusionOk="0" h="118362" w="200149">
                      <a:moveTo>
                        <a:pt x="200147" y="118363"/>
                      </a:moveTo>
                      <a:lnTo>
                        <a:pt x="0" y="118363"/>
                      </a:lnTo>
                      <a:lnTo>
                        <a:pt x="0" y="0"/>
                      </a:lnTo>
                      <a:lnTo>
                        <a:pt x="200149" y="0"/>
                      </a:lnTo>
                      <a:lnTo>
                        <a:pt x="200149" y="118363"/>
                      </a:lnTo>
                      <a:close/>
                      <a:moveTo>
                        <a:pt x="6845" y="111518"/>
                      </a:moveTo>
                      <a:lnTo>
                        <a:pt x="193304" y="111518"/>
                      </a:lnTo>
                      <a:lnTo>
                        <a:pt x="193304" y="6845"/>
                      </a:lnTo>
                      <a:lnTo>
                        <a:pt x="6845" y="6845"/>
                      </a:lnTo>
                      <a:lnTo>
                        <a:pt x="6845" y="1115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11"/>
                <p:cNvSpPr/>
                <p:nvPr/>
              </p:nvSpPr>
              <p:spPr>
                <a:xfrm>
                  <a:off x="7466247" y="4742042"/>
                  <a:ext cx="197631" cy="85763"/>
                </a:xfrm>
                <a:custGeom>
                  <a:rect b="b" l="l" r="r" t="t"/>
                  <a:pathLst>
                    <a:path extrusionOk="0" h="85763" w="197631">
                      <a:moveTo>
                        <a:pt x="98814" y="85763"/>
                      </a:moveTo>
                      <a:cubicBezTo>
                        <a:pt x="95267" y="85763"/>
                        <a:pt x="91918" y="84570"/>
                        <a:pt x="89382" y="82402"/>
                      </a:cubicBezTo>
                      <a:lnTo>
                        <a:pt x="0" y="6023"/>
                      </a:lnTo>
                      <a:lnTo>
                        <a:pt x="2225" y="0"/>
                      </a:lnTo>
                      <a:lnTo>
                        <a:pt x="195407" y="0"/>
                      </a:lnTo>
                      <a:lnTo>
                        <a:pt x="197632" y="6023"/>
                      </a:lnTo>
                      <a:lnTo>
                        <a:pt x="108253" y="82402"/>
                      </a:lnTo>
                      <a:cubicBezTo>
                        <a:pt x="105710" y="84570"/>
                        <a:pt x="102360" y="85763"/>
                        <a:pt x="98814" y="85763"/>
                      </a:cubicBezTo>
                      <a:close/>
                      <a:moveTo>
                        <a:pt x="11494" y="6845"/>
                      </a:moveTo>
                      <a:lnTo>
                        <a:pt x="93830" y="77199"/>
                      </a:lnTo>
                      <a:cubicBezTo>
                        <a:pt x="95108" y="78292"/>
                        <a:pt x="96925" y="78918"/>
                        <a:pt x="98814" y="78918"/>
                      </a:cubicBezTo>
                      <a:cubicBezTo>
                        <a:pt x="100705" y="78918"/>
                        <a:pt x="102526" y="78292"/>
                        <a:pt x="103809" y="77197"/>
                      </a:cubicBezTo>
                      <a:lnTo>
                        <a:pt x="186138" y="6845"/>
                      </a:lnTo>
                      <a:lnTo>
                        <a:pt x="11494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3" name="Google Shape;343;p11"/>
              <p:cNvSpPr/>
              <p:nvPr/>
            </p:nvSpPr>
            <p:spPr>
              <a:xfrm rot="2948410">
                <a:off x="7497967" y="4785962"/>
                <a:ext cx="6844" cy="85068"/>
              </a:xfrm>
              <a:custGeom>
                <a:rect b="b" l="l" r="r" t="t"/>
                <a:pathLst>
                  <a:path extrusionOk="0" h="85068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85069"/>
                    </a:lnTo>
                    <a:lnTo>
                      <a:pt x="0" y="850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 rot="2451590">
                <a:off x="7586926" y="4825077"/>
                <a:ext cx="85073" cy="6844"/>
              </a:xfrm>
              <a:custGeom>
                <a:rect b="b" l="l" r="r" t="t"/>
                <a:pathLst>
                  <a:path extrusionOk="0" h="6844" w="85073">
                    <a:moveTo>
                      <a:pt x="0" y="0"/>
                    </a:moveTo>
                    <a:lnTo>
                      <a:pt x="85074" y="0"/>
                    </a:lnTo>
                    <a:lnTo>
                      <a:pt x="85074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5" name="Google Shape;345;p11"/>
            <p:cNvGrpSpPr/>
            <p:nvPr/>
          </p:nvGrpSpPr>
          <p:grpSpPr>
            <a:xfrm>
              <a:off x="7518607" y="4691770"/>
              <a:ext cx="93057" cy="219031"/>
              <a:chOff x="7518607" y="4691770"/>
              <a:chExt cx="93057" cy="219031"/>
            </a:xfrm>
          </p:grpSpPr>
          <p:sp>
            <p:nvSpPr>
              <p:cNvPr id="346" name="Google Shape;346;p11"/>
              <p:cNvSpPr/>
              <p:nvPr/>
            </p:nvSpPr>
            <p:spPr>
              <a:xfrm>
                <a:off x="7561709" y="4691770"/>
                <a:ext cx="6844" cy="21899"/>
              </a:xfrm>
              <a:custGeom>
                <a:rect b="b" l="l" r="r" t="t"/>
                <a:pathLst>
                  <a:path extrusionOk="0" h="21899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900"/>
                    </a:lnTo>
                    <a:lnTo>
                      <a:pt x="0" y="219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7" name="Google Shape;347;p11"/>
              <p:cNvGrpSpPr/>
              <p:nvPr/>
            </p:nvGrpSpPr>
            <p:grpSpPr>
              <a:xfrm>
                <a:off x="7518607" y="4700067"/>
                <a:ext cx="93057" cy="22741"/>
                <a:chOff x="7518607" y="4700067"/>
                <a:chExt cx="93057" cy="22741"/>
              </a:xfrm>
            </p:grpSpPr>
            <p:sp>
              <p:nvSpPr>
                <p:cNvPr id="348" name="Google Shape;348;p11"/>
                <p:cNvSpPr/>
                <p:nvPr/>
              </p:nvSpPr>
              <p:spPr>
                <a:xfrm rot="3902351">
                  <a:off x="7515383" y="4708019"/>
                  <a:ext cx="21891" cy="6844"/>
                </a:xfrm>
                <a:custGeom>
                  <a:rect b="b" l="l" r="r" t="t"/>
                  <a:pathLst>
                    <a:path extrusionOk="0" h="6844" w="21891">
                      <a:moveTo>
                        <a:pt x="0" y="0"/>
                      </a:moveTo>
                      <a:lnTo>
                        <a:pt x="21891" y="0"/>
                      </a:lnTo>
                      <a:lnTo>
                        <a:pt x="21891" y="6845"/>
                      </a:lnTo>
                      <a:lnTo>
                        <a:pt x="0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 rot="1496881">
                  <a:off x="7600523" y="4700489"/>
                  <a:ext cx="6844" cy="21891"/>
                </a:xfrm>
                <a:custGeom>
                  <a:rect b="b" l="l" r="r" t="t"/>
                  <a:pathLst>
                    <a:path extrusionOk="0" h="21891" w="6844">
                      <a:moveTo>
                        <a:pt x="0" y="0"/>
                      </a:moveTo>
                      <a:lnTo>
                        <a:pt x="6845" y="0"/>
                      </a:lnTo>
                      <a:lnTo>
                        <a:pt x="6845" y="21891"/>
                      </a:lnTo>
                      <a:lnTo>
                        <a:pt x="0" y="2189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0" name="Google Shape;350;p11"/>
              <p:cNvSpPr/>
              <p:nvPr/>
            </p:nvSpPr>
            <p:spPr>
              <a:xfrm>
                <a:off x="7561709" y="4888902"/>
                <a:ext cx="6844" cy="21899"/>
              </a:xfrm>
              <a:custGeom>
                <a:rect b="b" l="l" r="r" t="t"/>
                <a:pathLst>
                  <a:path extrusionOk="0" h="21899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900"/>
                    </a:lnTo>
                    <a:lnTo>
                      <a:pt x="0" y="219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1" name="Google Shape;351;p11"/>
              <p:cNvGrpSpPr/>
              <p:nvPr/>
            </p:nvGrpSpPr>
            <p:grpSpPr>
              <a:xfrm>
                <a:off x="7518612" y="4879756"/>
                <a:ext cx="93048" cy="22743"/>
                <a:chOff x="7518612" y="4879756"/>
                <a:chExt cx="93048" cy="22743"/>
              </a:xfrm>
            </p:grpSpPr>
            <p:sp>
              <p:nvSpPr>
                <p:cNvPr id="352" name="Google Shape;352;p11"/>
                <p:cNvSpPr/>
                <p:nvPr/>
              </p:nvSpPr>
              <p:spPr>
                <a:xfrm rot="3902351">
                  <a:off x="7592993" y="4887709"/>
                  <a:ext cx="21891" cy="6844"/>
                </a:xfrm>
                <a:custGeom>
                  <a:rect b="b" l="l" r="r" t="t"/>
                  <a:pathLst>
                    <a:path extrusionOk="0" h="6844" w="21891">
                      <a:moveTo>
                        <a:pt x="0" y="0"/>
                      </a:moveTo>
                      <a:lnTo>
                        <a:pt x="21891" y="0"/>
                      </a:lnTo>
                      <a:lnTo>
                        <a:pt x="21891" y="6845"/>
                      </a:lnTo>
                      <a:lnTo>
                        <a:pt x="0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1"/>
                <p:cNvSpPr/>
                <p:nvPr/>
              </p:nvSpPr>
              <p:spPr>
                <a:xfrm rot="1497337">
                  <a:off x="7522910" y="4880177"/>
                  <a:ext cx="6842" cy="21890"/>
                </a:xfrm>
                <a:custGeom>
                  <a:rect b="b" l="l" r="r" t="t"/>
                  <a:pathLst>
                    <a:path extrusionOk="0" h="21890" w="6842">
                      <a:moveTo>
                        <a:pt x="0" y="0"/>
                      </a:moveTo>
                      <a:lnTo>
                        <a:pt x="6843" y="0"/>
                      </a:lnTo>
                      <a:lnTo>
                        <a:pt x="6843" y="21890"/>
                      </a:lnTo>
                      <a:lnTo>
                        <a:pt x="0" y="2189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54" name="Google Shape;354;p11"/>
          <p:cNvSpPr txBox="1"/>
          <p:nvPr/>
        </p:nvSpPr>
        <p:spPr>
          <a:xfrm>
            <a:off x="7123541" y="3693261"/>
            <a:ext cx="1166138" cy="37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키워드입력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7123540" y="4071737"/>
            <a:ext cx="3288780" cy="60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좋은 제안서를 멋지게 그리고 멋지게 제출해주세요.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1"/>
          <p:cNvCxnSpPr/>
          <p:nvPr/>
        </p:nvCxnSpPr>
        <p:spPr>
          <a:xfrm>
            <a:off x="7156055" y="4759692"/>
            <a:ext cx="2999082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7294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11"/>
          <p:cNvSpPr/>
          <p:nvPr/>
        </p:nvSpPr>
        <p:spPr>
          <a:xfrm rot="5400000">
            <a:off x="6514643" y="5091109"/>
            <a:ext cx="487411" cy="48894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11"/>
          <p:cNvGrpSpPr/>
          <p:nvPr/>
        </p:nvGrpSpPr>
        <p:grpSpPr>
          <a:xfrm>
            <a:off x="6648409" y="5215270"/>
            <a:ext cx="219877" cy="240620"/>
            <a:chOff x="7465070" y="4691770"/>
            <a:chExt cx="200149" cy="219031"/>
          </a:xfrm>
        </p:grpSpPr>
        <p:grpSp>
          <p:nvGrpSpPr>
            <p:cNvPr id="359" name="Google Shape;359;p11"/>
            <p:cNvGrpSpPr/>
            <p:nvPr/>
          </p:nvGrpSpPr>
          <p:grpSpPr>
            <a:xfrm>
              <a:off x="7465070" y="4742042"/>
              <a:ext cx="200149" cy="118487"/>
              <a:chOff x="7465070" y="4742042"/>
              <a:chExt cx="200149" cy="118487"/>
            </a:xfrm>
          </p:grpSpPr>
          <p:grpSp>
            <p:nvGrpSpPr>
              <p:cNvPr id="360" name="Google Shape;360;p11"/>
              <p:cNvGrpSpPr/>
              <p:nvPr/>
            </p:nvGrpSpPr>
            <p:grpSpPr>
              <a:xfrm>
                <a:off x="7465070" y="4742042"/>
                <a:ext cx="200149" cy="118487"/>
                <a:chOff x="7465070" y="4742042"/>
                <a:chExt cx="200149" cy="118487"/>
              </a:xfrm>
            </p:grpSpPr>
            <p:sp>
              <p:nvSpPr>
                <p:cNvPr id="361" name="Google Shape;361;p11"/>
                <p:cNvSpPr/>
                <p:nvPr/>
              </p:nvSpPr>
              <p:spPr>
                <a:xfrm>
                  <a:off x="7465070" y="4742167"/>
                  <a:ext cx="200149" cy="118362"/>
                </a:xfrm>
                <a:custGeom>
                  <a:rect b="b" l="l" r="r" t="t"/>
                  <a:pathLst>
                    <a:path extrusionOk="0" h="118362" w="200149">
                      <a:moveTo>
                        <a:pt x="200147" y="118363"/>
                      </a:moveTo>
                      <a:lnTo>
                        <a:pt x="0" y="118363"/>
                      </a:lnTo>
                      <a:lnTo>
                        <a:pt x="0" y="0"/>
                      </a:lnTo>
                      <a:lnTo>
                        <a:pt x="200149" y="0"/>
                      </a:lnTo>
                      <a:lnTo>
                        <a:pt x="200149" y="118363"/>
                      </a:lnTo>
                      <a:close/>
                      <a:moveTo>
                        <a:pt x="6845" y="111518"/>
                      </a:moveTo>
                      <a:lnTo>
                        <a:pt x="193304" y="111518"/>
                      </a:lnTo>
                      <a:lnTo>
                        <a:pt x="193304" y="6845"/>
                      </a:lnTo>
                      <a:lnTo>
                        <a:pt x="6845" y="6845"/>
                      </a:lnTo>
                      <a:lnTo>
                        <a:pt x="6845" y="1115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1"/>
                <p:cNvSpPr/>
                <p:nvPr/>
              </p:nvSpPr>
              <p:spPr>
                <a:xfrm>
                  <a:off x="7466247" y="4742042"/>
                  <a:ext cx="197631" cy="85763"/>
                </a:xfrm>
                <a:custGeom>
                  <a:rect b="b" l="l" r="r" t="t"/>
                  <a:pathLst>
                    <a:path extrusionOk="0" h="85763" w="197631">
                      <a:moveTo>
                        <a:pt x="98814" y="85763"/>
                      </a:moveTo>
                      <a:cubicBezTo>
                        <a:pt x="95267" y="85763"/>
                        <a:pt x="91918" y="84570"/>
                        <a:pt x="89382" y="82402"/>
                      </a:cubicBezTo>
                      <a:lnTo>
                        <a:pt x="0" y="6023"/>
                      </a:lnTo>
                      <a:lnTo>
                        <a:pt x="2225" y="0"/>
                      </a:lnTo>
                      <a:lnTo>
                        <a:pt x="195407" y="0"/>
                      </a:lnTo>
                      <a:lnTo>
                        <a:pt x="197632" y="6023"/>
                      </a:lnTo>
                      <a:lnTo>
                        <a:pt x="108253" y="82402"/>
                      </a:lnTo>
                      <a:cubicBezTo>
                        <a:pt x="105710" y="84570"/>
                        <a:pt x="102360" y="85763"/>
                        <a:pt x="98814" y="85763"/>
                      </a:cubicBezTo>
                      <a:close/>
                      <a:moveTo>
                        <a:pt x="11494" y="6845"/>
                      </a:moveTo>
                      <a:lnTo>
                        <a:pt x="93830" y="77199"/>
                      </a:lnTo>
                      <a:cubicBezTo>
                        <a:pt x="95108" y="78292"/>
                        <a:pt x="96925" y="78918"/>
                        <a:pt x="98814" y="78918"/>
                      </a:cubicBezTo>
                      <a:cubicBezTo>
                        <a:pt x="100705" y="78918"/>
                        <a:pt x="102526" y="78292"/>
                        <a:pt x="103809" y="77197"/>
                      </a:cubicBezTo>
                      <a:lnTo>
                        <a:pt x="186138" y="6845"/>
                      </a:lnTo>
                      <a:lnTo>
                        <a:pt x="11494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3" name="Google Shape;363;p11"/>
              <p:cNvSpPr/>
              <p:nvPr/>
            </p:nvSpPr>
            <p:spPr>
              <a:xfrm rot="2948410">
                <a:off x="7497967" y="4785962"/>
                <a:ext cx="6844" cy="85068"/>
              </a:xfrm>
              <a:custGeom>
                <a:rect b="b" l="l" r="r" t="t"/>
                <a:pathLst>
                  <a:path extrusionOk="0" h="85068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85069"/>
                    </a:lnTo>
                    <a:lnTo>
                      <a:pt x="0" y="850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 rot="2451590">
                <a:off x="7586926" y="4825077"/>
                <a:ext cx="85073" cy="6844"/>
              </a:xfrm>
              <a:custGeom>
                <a:rect b="b" l="l" r="r" t="t"/>
                <a:pathLst>
                  <a:path extrusionOk="0" h="6844" w="85073">
                    <a:moveTo>
                      <a:pt x="0" y="0"/>
                    </a:moveTo>
                    <a:lnTo>
                      <a:pt x="85074" y="0"/>
                    </a:lnTo>
                    <a:lnTo>
                      <a:pt x="85074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11"/>
            <p:cNvGrpSpPr/>
            <p:nvPr/>
          </p:nvGrpSpPr>
          <p:grpSpPr>
            <a:xfrm>
              <a:off x="7518607" y="4691770"/>
              <a:ext cx="93057" cy="219031"/>
              <a:chOff x="7518607" y="4691770"/>
              <a:chExt cx="93057" cy="219031"/>
            </a:xfrm>
          </p:grpSpPr>
          <p:sp>
            <p:nvSpPr>
              <p:cNvPr id="366" name="Google Shape;366;p11"/>
              <p:cNvSpPr/>
              <p:nvPr/>
            </p:nvSpPr>
            <p:spPr>
              <a:xfrm>
                <a:off x="7561709" y="4691770"/>
                <a:ext cx="6844" cy="21899"/>
              </a:xfrm>
              <a:custGeom>
                <a:rect b="b" l="l" r="r" t="t"/>
                <a:pathLst>
                  <a:path extrusionOk="0" h="21899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900"/>
                    </a:lnTo>
                    <a:lnTo>
                      <a:pt x="0" y="219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7" name="Google Shape;367;p11"/>
              <p:cNvGrpSpPr/>
              <p:nvPr/>
            </p:nvGrpSpPr>
            <p:grpSpPr>
              <a:xfrm>
                <a:off x="7518607" y="4700067"/>
                <a:ext cx="93057" cy="22741"/>
                <a:chOff x="7518607" y="4700067"/>
                <a:chExt cx="93057" cy="22741"/>
              </a:xfrm>
            </p:grpSpPr>
            <p:sp>
              <p:nvSpPr>
                <p:cNvPr id="368" name="Google Shape;368;p11"/>
                <p:cNvSpPr/>
                <p:nvPr/>
              </p:nvSpPr>
              <p:spPr>
                <a:xfrm rot="3902351">
                  <a:off x="7515383" y="4708019"/>
                  <a:ext cx="21891" cy="6844"/>
                </a:xfrm>
                <a:custGeom>
                  <a:rect b="b" l="l" r="r" t="t"/>
                  <a:pathLst>
                    <a:path extrusionOk="0" h="6844" w="21891">
                      <a:moveTo>
                        <a:pt x="0" y="0"/>
                      </a:moveTo>
                      <a:lnTo>
                        <a:pt x="21891" y="0"/>
                      </a:lnTo>
                      <a:lnTo>
                        <a:pt x="21891" y="6845"/>
                      </a:lnTo>
                      <a:lnTo>
                        <a:pt x="0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1"/>
                <p:cNvSpPr/>
                <p:nvPr/>
              </p:nvSpPr>
              <p:spPr>
                <a:xfrm rot="1496881">
                  <a:off x="7600523" y="4700489"/>
                  <a:ext cx="6844" cy="21891"/>
                </a:xfrm>
                <a:custGeom>
                  <a:rect b="b" l="l" r="r" t="t"/>
                  <a:pathLst>
                    <a:path extrusionOk="0" h="21891" w="6844">
                      <a:moveTo>
                        <a:pt x="0" y="0"/>
                      </a:moveTo>
                      <a:lnTo>
                        <a:pt x="6845" y="0"/>
                      </a:lnTo>
                      <a:lnTo>
                        <a:pt x="6845" y="21891"/>
                      </a:lnTo>
                      <a:lnTo>
                        <a:pt x="0" y="2189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0" name="Google Shape;370;p11"/>
              <p:cNvSpPr/>
              <p:nvPr/>
            </p:nvSpPr>
            <p:spPr>
              <a:xfrm>
                <a:off x="7561709" y="4888902"/>
                <a:ext cx="6844" cy="21899"/>
              </a:xfrm>
              <a:custGeom>
                <a:rect b="b" l="l" r="r" t="t"/>
                <a:pathLst>
                  <a:path extrusionOk="0" h="21899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900"/>
                    </a:lnTo>
                    <a:lnTo>
                      <a:pt x="0" y="219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1" name="Google Shape;371;p11"/>
              <p:cNvGrpSpPr/>
              <p:nvPr/>
            </p:nvGrpSpPr>
            <p:grpSpPr>
              <a:xfrm>
                <a:off x="7518612" y="4879756"/>
                <a:ext cx="93048" cy="22743"/>
                <a:chOff x="7518612" y="4879756"/>
                <a:chExt cx="93048" cy="22743"/>
              </a:xfrm>
            </p:grpSpPr>
            <p:sp>
              <p:nvSpPr>
                <p:cNvPr id="372" name="Google Shape;372;p11"/>
                <p:cNvSpPr/>
                <p:nvPr/>
              </p:nvSpPr>
              <p:spPr>
                <a:xfrm rot="3902351">
                  <a:off x="7592993" y="4887709"/>
                  <a:ext cx="21891" cy="6844"/>
                </a:xfrm>
                <a:custGeom>
                  <a:rect b="b" l="l" r="r" t="t"/>
                  <a:pathLst>
                    <a:path extrusionOk="0" h="6844" w="21891">
                      <a:moveTo>
                        <a:pt x="0" y="0"/>
                      </a:moveTo>
                      <a:lnTo>
                        <a:pt x="21891" y="0"/>
                      </a:lnTo>
                      <a:lnTo>
                        <a:pt x="21891" y="6845"/>
                      </a:lnTo>
                      <a:lnTo>
                        <a:pt x="0" y="68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1"/>
                <p:cNvSpPr/>
                <p:nvPr/>
              </p:nvSpPr>
              <p:spPr>
                <a:xfrm rot="1497337">
                  <a:off x="7522910" y="4880177"/>
                  <a:ext cx="6842" cy="21890"/>
                </a:xfrm>
                <a:custGeom>
                  <a:rect b="b" l="l" r="r" t="t"/>
                  <a:pathLst>
                    <a:path extrusionOk="0" h="21890" w="6842">
                      <a:moveTo>
                        <a:pt x="0" y="0"/>
                      </a:moveTo>
                      <a:lnTo>
                        <a:pt x="6843" y="0"/>
                      </a:lnTo>
                      <a:lnTo>
                        <a:pt x="6843" y="21890"/>
                      </a:lnTo>
                      <a:lnTo>
                        <a:pt x="0" y="2189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4" name="Google Shape;374;p11"/>
          <p:cNvSpPr txBox="1"/>
          <p:nvPr/>
        </p:nvSpPr>
        <p:spPr>
          <a:xfrm>
            <a:off x="7123541" y="4845033"/>
            <a:ext cx="1166138" cy="37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키워드입력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"/>
          <p:cNvSpPr txBox="1"/>
          <p:nvPr/>
        </p:nvSpPr>
        <p:spPr>
          <a:xfrm>
            <a:off x="7123540" y="5223509"/>
            <a:ext cx="3288780" cy="602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좋은 제안서를 멋지게 그리고 멋지게 제출해주세요.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1377594" y="1737930"/>
            <a:ext cx="4364140" cy="43160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2C2C2"/>
              </a:gs>
              <a:gs pos="17000">
                <a:srgbClr val="B8B8B8"/>
              </a:gs>
              <a:gs pos="100000">
                <a:srgbClr val="48484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/>
          <p:nvPr/>
        </p:nvSpPr>
        <p:spPr>
          <a:xfrm flipH="1" rot="-5400000">
            <a:off x="4847895" y="3935445"/>
            <a:ext cx="443679" cy="44507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585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4359099" y="2138999"/>
            <a:ext cx="1016625" cy="471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AS-IS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/>
          <p:nvPr/>
        </p:nvSpPr>
        <p:spPr>
          <a:xfrm flipH="1" rot="-5400000">
            <a:off x="4847895" y="2887015"/>
            <a:ext cx="443679" cy="44507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585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1"/>
          <p:cNvGrpSpPr/>
          <p:nvPr/>
        </p:nvGrpSpPr>
        <p:grpSpPr>
          <a:xfrm flipH="1">
            <a:off x="4969660" y="3050308"/>
            <a:ext cx="200149" cy="118487"/>
            <a:chOff x="7465070" y="4742042"/>
            <a:chExt cx="200149" cy="118487"/>
          </a:xfrm>
        </p:grpSpPr>
        <p:grpSp>
          <p:nvGrpSpPr>
            <p:cNvPr id="381" name="Google Shape;381;p11"/>
            <p:cNvGrpSpPr/>
            <p:nvPr/>
          </p:nvGrpSpPr>
          <p:grpSpPr>
            <a:xfrm>
              <a:off x="7465070" y="4742042"/>
              <a:ext cx="200149" cy="118487"/>
              <a:chOff x="7465070" y="4742042"/>
              <a:chExt cx="200149" cy="118487"/>
            </a:xfrm>
          </p:grpSpPr>
          <p:sp>
            <p:nvSpPr>
              <p:cNvPr id="382" name="Google Shape;382;p11"/>
              <p:cNvSpPr/>
              <p:nvPr/>
            </p:nvSpPr>
            <p:spPr>
              <a:xfrm>
                <a:off x="7465070" y="4742167"/>
                <a:ext cx="200149" cy="118362"/>
              </a:xfrm>
              <a:custGeom>
                <a:rect b="b" l="l" r="r" t="t"/>
                <a:pathLst>
                  <a:path extrusionOk="0" h="118362" w="200149">
                    <a:moveTo>
                      <a:pt x="200147" y="118363"/>
                    </a:moveTo>
                    <a:lnTo>
                      <a:pt x="0" y="118363"/>
                    </a:lnTo>
                    <a:lnTo>
                      <a:pt x="0" y="0"/>
                    </a:lnTo>
                    <a:lnTo>
                      <a:pt x="200149" y="0"/>
                    </a:lnTo>
                    <a:lnTo>
                      <a:pt x="200149" y="118363"/>
                    </a:lnTo>
                    <a:close/>
                    <a:moveTo>
                      <a:pt x="6845" y="111518"/>
                    </a:moveTo>
                    <a:lnTo>
                      <a:pt x="193304" y="111518"/>
                    </a:lnTo>
                    <a:lnTo>
                      <a:pt x="193304" y="6845"/>
                    </a:lnTo>
                    <a:lnTo>
                      <a:pt x="6845" y="6845"/>
                    </a:lnTo>
                    <a:lnTo>
                      <a:pt x="6845" y="111518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7466247" y="4742042"/>
                <a:ext cx="197631" cy="85763"/>
              </a:xfrm>
              <a:custGeom>
                <a:rect b="b" l="l" r="r" t="t"/>
                <a:pathLst>
                  <a:path extrusionOk="0" h="85763" w="197631">
                    <a:moveTo>
                      <a:pt x="98814" y="85763"/>
                    </a:moveTo>
                    <a:cubicBezTo>
                      <a:pt x="95267" y="85763"/>
                      <a:pt x="91918" y="84570"/>
                      <a:pt x="89382" y="82402"/>
                    </a:cubicBezTo>
                    <a:lnTo>
                      <a:pt x="0" y="6023"/>
                    </a:lnTo>
                    <a:lnTo>
                      <a:pt x="2225" y="0"/>
                    </a:lnTo>
                    <a:lnTo>
                      <a:pt x="195407" y="0"/>
                    </a:lnTo>
                    <a:lnTo>
                      <a:pt x="197632" y="6023"/>
                    </a:lnTo>
                    <a:lnTo>
                      <a:pt x="108253" y="82402"/>
                    </a:lnTo>
                    <a:cubicBezTo>
                      <a:pt x="105710" y="84570"/>
                      <a:pt x="102360" y="85763"/>
                      <a:pt x="98814" y="85763"/>
                    </a:cubicBezTo>
                    <a:close/>
                    <a:moveTo>
                      <a:pt x="11494" y="6845"/>
                    </a:moveTo>
                    <a:lnTo>
                      <a:pt x="93830" y="77199"/>
                    </a:lnTo>
                    <a:cubicBezTo>
                      <a:pt x="95108" y="78292"/>
                      <a:pt x="96925" y="78918"/>
                      <a:pt x="98814" y="78918"/>
                    </a:cubicBezTo>
                    <a:cubicBezTo>
                      <a:pt x="100705" y="78918"/>
                      <a:pt x="102526" y="78292"/>
                      <a:pt x="103809" y="77197"/>
                    </a:cubicBezTo>
                    <a:lnTo>
                      <a:pt x="186138" y="6845"/>
                    </a:lnTo>
                    <a:lnTo>
                      <a:pt x="11494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11"/>
            <p:cNvSpPr/>
            <p:nvPr/>
          </p:nvSpPr>
          <p:spPr>
            <a:xfrm rot="2948410">
              <a:off x="7497967" y="4785962"/>
              <a:ext cx="6844" cy="85068"/>
            </a:xfrm>
            <a:custGeom>
              <a:rect b="b" l="l" r="r" t="t"/>
              <a:pathLst>
                <a:path extrusionOk="0" h="85068" w="6844">
                  <a:moveTo>
                    <a:pt x="0" y="0"/>
                  </a:moveTo>
                  <a:lnTo>
                    <a:pt x="6845" y="0"/>
                  </a:lnTo>
                  <a:lnTo>
                    <a:pt x="6845" y="85069"/>
                  </a:lnTo>
                  <a:lnTo>
                    <a:pt x="0" y="85069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 rot="2451590">
              <a:off x="7586926" y="4825077"/>
              <a:ext cx="85073" cy="6844"/>
            </a:xfrm>
            <a:custGeom>
              <a:rect b="b" l="l" r="r" t="t"/>
              <a:pathLst>
                <a:path extrusionOk="0" h="6844" w="85073">
                  <a:moveTo>
                    <a:pt x="0" y="0"/>
                  </a:moveTo>
                  <a:lnTo>
                    <a:pt x="85074" y="0"/>
                  </a:lnTo>
                  <a:lnTo>
                    <a:pt x="85074" y="6845"/>
                  </a:lnTo>
                  <a:lnTo>
                    <a:pt x="0" y="6845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11"/>
          <p:cNvGrpSpPr/>
          <p:nvPr/>
        </p:nvGrpSpPr>
        <p:grpSpPr>
          <a:xfrm flipH="1">
            <a:off x="5023215" y="3000036"/>
            <a:ext cx="93057" cy="219031"/>
            <a:chOff x="7518607" y="4691770"/>
            <a:chExt cx="93057" cy="219031"/>
          </a:xfrm>
        </p:grpSpPr>
        <p:sp>
          <p:nvSpPr>
            <p:cNvPr id="387" name="Google Shape;387;p11"/>
            <p:cNvSpPr/>
            <p:nvPr/>
          </p:nvSpPr>
          <p:spPr>
            <a:xfrm>
              <a:off x="7561709" y="4691770"/>
              <a:ext cx="6844" cy="21899"/>
            </a:xfrm>
            <a:custGeom>
              <a:rect b="b" l="l" r="r" t="t"/>
              <a:pathLst>
                <a:path extrusionOk="0" h="21899" w="6844">
                  <a:moveTo>
                    <a:pt x="0" y="0"/>
                  </a:moveTo>
                  <a:lnTo>
                    <a:pt x="6845" y="0"/>
                  </a:lnTo>
                  <a:lnTo>
                    <a:pt x="6845" y="21900"/>
                  </a:lnTo>
                  <a:lnTo>
                    <a:pt x="0" y="2190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11"/>
            <p:cNvGrpSpPr/>
            <p:nvPr/>
          </p:nvGrpSpPr>
          <p:grpSpPr>
            <a:xfrm>
              <a:off x="7518607" y="4700067"/>
              <a:ext cx="93057" cy="22741"/>
              <a:chOff x="7518607" y="4700067"/>
              <a:chExt cx="93057" cy="22741"/>
            </a:xfrm>
          </p:grpSpPr>
          <p:sp>
            <p:nvSpPr>
              <p:cNvPr id="389" name="Google Shape;389;p11"/>
              <p:cNvSpPr/>
              <p:nvPr/>
            </p:nvSpPr>
            <p:spPr>
              <a:xfrm rot="3902351">
                <a:off x="7515383" y="4708019"/>
                <a:ext cx="21891" cy="6844"/>
              </a:xfrm>
              <a:custGeom>
                <a:rect b="b" l="l" r="r" t="t"/>
                <a:pathLst>
                  <a:path extrusionOk="0" h="6844" w="21891">
                    <a:moveTo>
                      <a:pt x="0" y="0"/>
                    </a:moveTo>
                    <a:lnTo>
                      <a:pt x="21891" y="0"/>
                    </a:lnTo>
                    <a:lnTo>
                      <a:pt x="21891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 rot="1496881">
                <a:off x="7600523" y="4700489"/>
                <a:ext cx="6844" cy="21891"/>
              </a:xfrm>
              <a:custGeom>
                <a:rect b="b" l="l" r="r" t="t"/>
                <a:pathLst>
                  <a:path extrusionOk="0" h="21891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891"/>
                    </a:lnTo>
                    <a:lnTo>
                      <a:pt x="0" y="21891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1"/>
            <p:cNvSpPr/>
            <p:nvPr/>
          </p:nvSpPr>
          <p:spPr>
            <a:xfrm>
              <a:off x="7561709" y="4888902"/>
              <a:ext cx="6844" cy="21899"/>
            </a:xfrm>
            <a:custGeom>
              <a:rect b="b" l="l" r="r" t="t"/>
              <a:pathLst>
                <a:path extrusionOk="0" h="21899" w="6844">
                  <a:moveTo>
                    <a:pt x="0" y="0"/>
                  </a:moveTo>
                  <a:lnTo>
                    <a:pt x="6845" y="0"/>
                  </a:lnTo>
                  <a:lnTo>
                    <a:pt x="6845" y="21900"/>
                  </a:lnTo>
                  <a:lnTo>
                    <a:pt x="0" y="2190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2" name="Google Shape;392;p11"/>
            <p:cNvGrpSpPr/>
            <p:nvPr/>
          </p:nvGrpSpPr>
          <p:grpSpPr>
            <a:xfrm>
              <a:off x="7518612" y="4879756"/>
              <a:ext cx="93048" cy="22743"/>
              <a:chOff x="7518612" y="4879756"/>
              <a:chExt cx="93048" cy="22743"/>
            </a:xfrm>
          </p:grpSpPr>
          <p:sp>
            <p:nvSpPr>
              <p:cNvPr id="393" name="Google Shape;393;p11"/>
              <p:cNvSpPr/>
              <p:nvPr/>
            </p:nvSpPr>
            <p:spPr>
              <a:xfrm rot="3902351">
                <a:off x="7592993" y="4887709"/>
                <a:ext cx="21891" cy="6844"/>
              </a:xfrm>
              <a:custGeom>
                <a:rect b="b" l="l" r="r" t="t"/>
                <a:pathLst>
                  <a:path extrusionOk="0" h="6844" w="21891">
                    <a:moveTo>
                      <a:pt x="0" y="0"/>
                    </a:moveTo>
                    <a:lnTo>
                      <a:pt x="21891" y="0"/>
                    </a:lnTo>
                    <a:lnTo>
                      <a:pt x="21891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 rot="1497337">
                <a:off x="7522910" y="4880177"/>
                <a:ext cx="6842" cy="21890"/>
              </a:xfrm>
              <a:custGeom>
                <a:rect b="b" l="l" r="r" t="t"/>
                <a:pathLst>
                  <a:path extrusionOk="0" h="21890" w="6842">
                    <a:moveTo>
                      <a:pt x="0" y="0"/>
                    </a:moveTo>
                    <a:lnTo>
                      <a:pt x="6843" y="0"/>
                    </a:lnTo>
                    <a:lnTo>
                      <a:pt x="6843" y="21890"/>
                    </a:lnTo>
                    <a:lnTo>
                      <a:pt x="0" y="21890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5" name="Google Shape;395;p11"/>
          <p:cNvSpPr txBox="1"/>
          <p:nvPr/>
        </p:nvSpPr>
        <p:spPr>
          <a:xfrm flipH="1">
            <a:off x="3675798" y="2663018"/>
            <a:ext cx="1061509" cy="34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키워드입력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"/>
          <p:cNvSpPr txBox="1"/>
          <p:nvPr/>
        </p:nvSpPr>
        <p:spPr>
          <a:xfrm flipH="1">
            <a:off x="1743605" y="3007536"/>
            <a:ext cx="2993703" cy="5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좋은 제안서를 멋지게 그리고 멋지게 제출해주세요.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11"/>
          <p:cNvCxnSpPr/>
          <p:nvPr/>
        </p:nvCxnSpPr>
        <p:spPr>
          <a:xfrm rot="10800000">
            <a:off x="1977714" y="3633766"/>
            <a:ext cx="2729997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7294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98" name="Google Shape;398;p11"/>
          <p:cNvGrpSpPr/>
          <p:nvPr/>
        </p:nvGrpSpPr>
        <p:grpSpPr>
          <a:xfrm flipH="1">
            <a:off x="4976027" y="4098738"/>
            <a:ext cx="187946" cy="118487"/>
            <a:chOff x="7465070" y="4742042"/>
            <a:chExt cx="200149" cy="118487"/>
          </a:xfrm>
        </p:grpSpPr>
        <p:grpSp>
          <p:nvGrpSpPr>
            <p:cNvPr id="399" name="Google Shape;399;p11"/>
            <p:cNvGrpSpPr/>
            <p:nvPr/>
          </p:nvGrpSpPr>
          <p:grpSpPr>
            <a:xfrm>
              <a:off x="7465070" y="4742042"/>
              <a:ext cx="200149" cy="118487"/>
              <a:chOff x="7465070" y="4742042"/>
              <a:chExt cx="200149" cy="118487"/>
            </a:xfrm>
          </p:grpSpPr>
          <p:sp>
            <p:nvSpPr>
              <p:cNvPr id="400" name="Google Shape;400;p11"/>
              <p:cNvSpPr/>
              <p:nvPr/>
            </p:nvSpPr>
            <p:spPr>
              <a:xfrm>
                <a:off x="7465070" y="4742167"/>
                <a:ext cx="200149" cy="118362"/>
              </a:xfrm>
              <a:custGeom>
                <a:rect b="b" l="l" r="r" t="t"/>
                <a:pathLst>
                  <a:path extrusionOk="0" h="118362" w="200149">
                    <a:moveTo>
                      <a:pt x="200147" y="118363"/>
                    </a:moveTo>
                    <a:lnTo>
                      <a:pt x="0" y="118363"/>
                    </a:lnTo>
                    <a:lnTo>
                      <a:pt x="0" y="0"/>
                    </a:lnTo>
                    <a:lnTo>
                      <a:pt x="200149" y="0"/>
                    </a:lnTo>
                    <a:lnTo>
                      <a:pt x="200149" y="118363"/>
                    </a:lnTo>
                    <a:close/>
                    <a:moveTo>
                      <a:pt x="6845" y="111518"/>
                    </a:moveTo>
                    <a:lnTo>
                      <a:pt x="193304" y="111518"/>
                    </a:lnTo>
                    <a:lnTo>
                      <a:pt x="193304" y="6845"/>
                    </a:lnTo>
                    <a:lnTo>
                      <a:pt x="6845" y="6845"/>
                    </a:lnTo>
                    <a:lnTo>
                      <a:pt x="6845" y="111518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7466247" y="4742042"/>
                <a:ext cx="197631" cy="85763"/>
              </a:xfrm>
              <a:custGeom>
                <a:rect b="b" l="l" r="r" t="t"/>
                <a:pathLst>
                  <a:path extrusionOk="0" h="85763" w="197631">
                    <a:moveTo>
                      <a:pt x="98814" y="85763"/>
                    </a:moveTo>
                    <a:cubicBezTo>
                      <a:pt x="95267" y="85763"/>
                      <a:pt x="91918" y="84570"/>
                      <a:pt x="89382" y="82402"/>
                    </a:cubicBezTo>
                    <a:lnTo>
                      <a:pt x="0" y="6023"/>
                    </a:lnTo>
                    <a:lnTo>
                      <a:pt x="2225" y="0"/>
                    </a:lnTo>
                    <a:lnTo>
                      <a:pt x="195407" y="0"/>
                    </a:lnTo>
                    <a:lnTo>
                      <a:pt x="197632" y="6023"/>
                    </a:lnTo>
                    <a:lnTo>
                      <a:pt x="108253" y="82402"/>
                    </a:lnTo>
                    <a:cubicBezTo>
                      <a:pt x="105710" y="84570"/>
                      <a:pt x="102360" y="85763"/>
                      <a:pt x="98814" y="85763"/>
                    </a:cubicBezTo>
                    <a:close/>
                    <a:moveTo>
                      <a:pt x="11494" y="6845"/>
                    </a:moveTo>
                    <a:lnTo>
                      <a:pt x="93830" y="77199"/>
                    </a:lnTo>
                    <a:cubicBezTo>
                      <a:pt x="95108" y="78292"/>
                      <a:pt x="96925" y="78918"/>
                      <a:pt x="98814" y="78918"/>
                    </a:cubicBezTo>
                    <a:cubicBezTo>
                      <a:pt x="100705" y="78918"/>
                      <a:pt x="102526" y="78292"/>
                      <a:pt x="103809" y="77197"/>
                    </a:cubicBezTo>
                    <a:lnTo>
                      <a:pt x="186138" y="6845"/>
                    </a:lnTo>
                    <a:lnTo>
                      <a:pt x="11494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2" name="Google Shape;402;p11"/>
            <p:cNvSpPr/>
            <p:nvPr/>
          </p:nvSpPr>
          <p:spPr>
            <a:xfrm rot="2948410">
              <a:off x="7497967" y="4785962"/>
              <a:ext cx="6844" cy="85068"/>
            </a:xfrm>
            <a:custGeom>
              <a:rect b="b" l="l" r="r" t="t"/>
              <a:pathLst>
                <a:path extrusionOk="0" h="85068" w="6844">
                  <a:moveTo>
                    <a:pt x="0" y="0"/>
                  </a:moveTo>
                  <a:lnTo>
                    <a:pt x="6845" y="0"/>
                  </a:lnTo>
                  <a:lnTo>
                    <a:pt x="6845" y="85069"/>
                  </a:lnTo>
                  <a:lnTo>
                    <a:pt x="0" y="85069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 rot="2451590">
              <a:off x="7586926" y="4825077"/>
              <a:ext cx="85073" cy="6844"/>
            </a:xfrm>
            <a:custGeom>
              <a:rect b="b" l="l" r="r" t="t"/>
              <a:pathLst>
                <a:path extrusionOk="0" h="6844" w="85073">
                  <a:moveTo>
                    <a:pt x="0" y="0"/>
                  </a:moveTo>
                  <a:lnTo>
                    <a:pt x="85074" y="0"/>
                  </a:lnTo>
                  <a:lnTo>
                    <a:pt x="85074" y="6845"/>
                  </a:lnTo>
                  <a:lnTo>
                    <a:pt x="0" y="6845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1"/>
          <p:cNvGrpSpPr/>
          <p:nvPr/>
        </p:nvGrpSpPr>
        <p:grpSpPr>
          <a:xfrm flipH="1">
            <a:off x="5023215" y="4048466"/>
            <a:ext cx="93057" cy="219032"/>
            <a:chOff x="7518607" y="4691770"/>
            <a:chExt cx="93057" cy="219031"/>
          </a:xfrm>
        </p:grpSpPr>
        <p:sp>
          <p:nvSpPr>
            <p:cNvPr id="405" name="Google Shape;405;p11"/>
            <p:cNvSpPr/>
            <p:nvPr/>
          </p:nvSpPr>
          <p:spPr>
            <a:xfrm>
              <a:off x="7561709" y="4691770"/>
              <a:ext cx="6844" cy="21899"/>
            </a:xfrm>
            <a:custGeom>
              <a:rect b="b" l="l" r="r" t="t"/>
              <a:pathLst>
                <a:path extrusionOk="0" h="21899" w="6844">
                  <a:moveTo>
                    <a:pt x="0" y="0"/>
                  </a:moveTo>
                  <a:lnTo>
                    <a:pt x="6845" y="0"/>
                  </a:lnTo>
                  <a:lnTo>
                    <a:pt x="6845" y="21900"/>
                  </a:lnTo>
                  <a:lnTo>
                    <a:pt x="0" y="2190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11"/>
            <p:cNvGrpSpPr/>
            <p:nvPr/>
          </p:nvGrpSpPr>
          <p:grpSpPr>
            <a:xfrm>
              <a:off x="7518607" y="4700067"/>
              <a:ext cx="93057" cy="22741"/>
              <a:chOff x="7518607" y="4700067"/>
              <a:chExt cx="93057" cy="22741"/>
            </a:xfrm>
          </p:grpSpPr>
          <p:sp>
            <p:nvSpPr>
              <p:cNvPr id="407" name="Google Shape;407;p11"/>
              <p:cNvSpPr/>
              <p:nvPr/>
            </p:nvSpPr>
            <p:spPr>
              <a:xfrm rot="3902351">
                <a:off x="7515383" y="4708019"/>
                <a:ext cx="21891" cy="6844"/>
              </a:xfrm>
              <a:custGeom>
                <a:rect b="b" l="l" r="r" t="t"/>
                <a:pathLst>
                  <a:path extrusionOk="0" h="6844" w="21891">
                    <a:moveTo>
                      <a:pt x="0" y="0"/>
                    </a:moveTo>
                    <a:lnTo>
                      <a:pt x="21891" y="0"/>
                    </a:lnTo>
                    <a:lnTo>
                      <a:pt x="21891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 rot="1496881">
                <a:off x="7600523" y="4700489"/>
                <a:ext cx="6844" cy="21891"/>
              </a:xfrm>
              <a:custGeom>
                <a:rect b="b" l="l" r="r" t="t"/>
                <a:pathLst>
                  <a:path extrusionOk="0" h="21891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891"/>
                    </a:lnTo>
                    <a:lnTo>
                      <a:pt x="0" y="21891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9" name="Google Shape;409;p11"/>
            <p:cNvSpPr/>
            <p:nvPr/>
          </p:nvSpPr>
          <p:spPr>
            <a:xfrm>
              <a:off x="7561709" y="4888902"/>
              <a:ext cx="6844" cy="21899"/>
            </a:xfrm>
            <a:custGeom>
              <a:rect b="b" l="l" r="r" t="t"/>
              <a:pathLst>
                <a:path extrusionOk="0" h="21899" w="6844">
                  <a:moveTo>
                    <a:pt x="0" y="0"/>
                  </a:moveTo>
                  <a:lnTo>
                    <a:pt x="6845" y="0"/>
                  </a:lnTo>
                  <a:lnTo>
                    <a:pt x="6845" y="21900"/>
                  </a:lnTo>
                  <a:lnTo>
                    <a:pt x="0" y="2190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11"/>
            <p:cNvGrpSpPr/>
            <p:nvPr/>
          </p:nvGrpSpPr>
          <p:grpSpPr>
            <a:xfrm>
              <a:off x="7518612" y="4879756"/>
              <a:ext cx="93048" cy="22743"/>
              <a:chOff x="7518612" y="4879756"/>
              <a:chExt cx="93048" cy="22743"/>
            </a:xfrm>
          </p:grpSpPr>
          <p:sp>
            <p:nvSpPr>
              <p:cNvPr id="411" name="Google Shape;411;p11"/>
              <p:cNvSpPr/>
              <p:nvPr/>
            </p:nvSpPr>
            <p:spPr>
              <a:xfrm rot="3902351">
                <a:off x="7592993" y="4887709"/>
                <a:ext cx="21891" cy="6844"/>
              </a:xfrm>
              <a:custGeom>
                <a:rect b="b" l="l" r="r" t="t"/>
                <a:pathLst>
                  <a:path extrusionOk="0" h="6844" w="21891">
                    <a:moveTo>
                      <a:pt x="0" y="0"/>
                    </a:moveTo>
                    <a:lnTo>
                      <a:pt x="21891" y="0"/>
                    </a:lnTo>
                    <a:lnTo>
                      <a:pt x="21891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 rot="1497337">
                <a:off x="7522910" y="4880177"/>
                <a:ext cx="6842" cy="21890"/>
              </a:xfrm>
              <a:custGeom>
                <a:rect b="b" l="l" r="r" t="t"/>
                <a:pathLst>
                  <a:path extrusionOk="0" h="21890" w="6842">
                    <a:moveTo>
                      <a:pt x="0" y="0"/>
                    </a:moveTo>
                    <a:lnTo>
                      <a:pt x="6843" y="0"/>
                    </a:lnTo>
                    <a:lnTo>
                      <a:pt x="6843" y="21890"/>
                    </a:lnTo>
                    <a:lnTo>
                      <a:pt x="0" y="21890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11"/>
          <p:cNvSpPr txBox="1"/>
          <p:nvPr/>
        </p:nvSpPr>
        <p:spPr>
          <a:xfrm flipH="1">
            <a:off x="3675798" y="3711448"/>
            <a:ext cx="1061509" cy="34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키워드입력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 txBox="1"/>
          <p:nvPr/>
        </p:nvSpPr>
        <p:spPr>
          <a:xfrm flipH="1">
            <a:off x="1743605" y="4055966"/>
            <a:ext cx="2993703" cy="5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좋은 제안서를 멋지게 그리고 멋지게 제출해주세요.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11"/>
          <p:cNvCxnSpPr/>
          <p:nvPr/>
        </p:nvCxnSpPr>
        <p:spPr>
          <a:xfrm rot="10800000">
            <a:off x="1977714" y="4682196"/>
            <a:ext cx="2729997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7294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16" name="Google Shape;416;p11"/>
          <p:cNvSpPr/>
          <p:nvPr/>
        </p:nvSpPr>
        <p:spPr>
          <a:xfrm flipH="1" rot="-5400000">
            <a:off x="4847895" y="4983877"/>
            <a:ext cx="443679" cy="44507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585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1"/>
          <p:cNvGrpSpPr/>
          <p:nvPr/>
        </p:nvGrpSpPr>
        <p:grpSpPr>
          <a:xfrm flipH="1">
            <a:off x="4969660" y="5147170"/>
            <a:ext cx="200149" cy="118487"/>
            <a:chOff x="7465070" y="4742042"/>
            <a:chExt cx="200149" cy="118487"/>
          </a:xfrm>
        </p:grpSpPr>
        <p:grpSp>
          <p:nvGrpSpPr>
            <p:cNvPr id="418" name="Google Shape;418;p11"/>
            <p:cNvGrpSpPr/>
            <p:nvPr/>
          </p:nvGrpSpPr>
          <p:grpSpPr>
            <a:xfrm>
              <a:off x="7465070" y="4742042"/>
              <a:ext cx="200149" cy="118487"/>
              <a:chOff x="7465070" y="4742042"/>
              <a:chExt cx="200149" cy="118487"/>
            </a:xfrm>
          </p:grpSpPr>
          <p:sp>
            <p:nvSpPr>
              <p:cNvPr id="419" name="Google Shape;419;p11"/>
              <p:cNvSpPr/>
              <p:nvPr/>
            </p:nvSpPr>
            <p:spPr>
              <a:xfrm>
                <a:off x="7465070" y="4742167"/>
                <a:ext cx="200149" cy="118362"/>
              </a:xfrm>
              <a:custGeom>
                <a:rect b="b" l="l" r="r" t="t"/>
                <a:pathLst>
                  <a:path extrusionOk="0" h="118362" w="200149">
                    <a:moveTo>
                      <a:pt x="200147" y="118363"/>
                    </a:moveTo>
                    <a:lnTo>
                      <a:pt x="0" y="118363"/>
                    </a:lnTo>
                    <a:lnTo>
                      <a:pt x="0" y="0"/>
                    </a:lnTo>
                    <a:lnTo>
                      <a:pt x="200149" y="0"/>
                    </a:lnTo>
                    <a:lnTo>
                      <a:pt x="200149" y="118363"/>
                    </a:lnTo>
                    <a:close/>
                    <a:moveTo>
                      <a:pt x="6845" y="111518"/>
                    </a:moveTo>
                    <a:lnTo>
                      <a:pt x="193304" y="111518"/>
                    </a:lnTo>
                    <a:lnTo>
                      <a:pt x="193304" y="6845"/>
                    </a:lnTo>
                    <a:lnTo>
                      <a:pt x="6845" y="6845"/>
                    </a:lnTo>
                    <a:lnTo>
                      <a:pt x="6845" y="111518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7466247" y="4742042"/>
                <a:ext cx="197631" cy="85763"/>
              </a:xfrm>
              <a:custGeom>
                <a:rect b="b" l="l" r="r" t="t"/>
                <a:pathLst>
                  <a:path extrusionOk="0" h="85763" w="197631">
                    <a:moveTo>
                      <a:pt x="98814" y="85763"/>
                    </a:moveTo>
                    <a:cubicBezTo>
                      <a:pt x="95267" y="85763"/>
                      <a:pt x="91918" y="84570"/>
                      <a:pt x="89382" y="82402"/>
                    </a:cubicBezTo>
                    <a:lnTo>
                      <a:pt x="0" y="6023"/>
                    </a:lnTo>
                    <a:lnTo>
                      <a:pt x="2225" y="0"/>
                    </a:lnTo>
                    <a:lnTo>
                      <a:pt x="195407" y="0"/>
                    </a:lnTo>
                    <a:lnTo>
                      <a:pt x="197632" y="6023"/>
                    </a:lnTo>
                    <a:lnTo>
                      <a:pt x="108253" y="82402"/>
                    </a:lnTo>
                    <a:cubicBezTo>
                      <a:pt x="105710" y="84570"/>
                      <a:pt x="102360" y="85763"/>
                      <a:pt x="98814" y="85763"/>
                    </a:cubicBezTo>
                    <a:close/>
                    <a:moveTo>
                      <a:pt x="11494" y="6845"/>
                    </a:moveTo>
                    <a:lnTo>
                      <a:pt x="93830" y="77199"/>
                    </a:lnTo>
                    <a:cubicBezTo>
                      <a:pt x="95108" y="78292"/>
                      <a:pt x="96925" y="78918"/>
                      <a:pt x="98814" y="78918"/>
                    </a:cubicBezTo>
                    <a:cubicBezTo>
                      <a:pt x="100705" y="78918"/>
                      <a:pt x="102526" y="78292"/>
                      <a:pt x="103809" y="77197"/>
                    </a:cubicBezTo>
                    <a:lnTo>
                      <a:pt x="186138" y="6845"/>
                    </a:lnTo>
                    <a:lnTo>
                      <a:pt x="11494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1" name="Google Shape;421;p11"/>
            <p:cNvSpPr/>
            <p:nvPr/>
          </p:nvSpPr>
          <p:spPr>
            <a:xfrm rot="2948410">
              <a:off x="7497967" y="4785962"/>
              <a:ext cx="6844" cy="85068"/>
            </a:xfrm>
            <a:custGeom>
              <a:rect b="b" l="l" r="r" t="t"/>
              <a:pathLst>
                <a:path extrusionOk="0" h="85068" w="6844">
                  <a:moveTo>
                    <a:pt x="0" y="0"/>
                  </a:moveTo>
                  <a:lnTo>
                    <a:pt x="6845" y="0"/>
                  </a:lnTo>
                  <a:lnTo>
                    <a:pt x="6845" y="85069"/>
                  </a:lnTo>
                  <a:lnTo>
                    <a:pt x="0" y="85069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 rot="2451590">
              <a:off x="7586926" y="4825077"/>
              <a:ext cx="85073" cy="6844"/>
            </a:xfrm>
            <a:custGeom>
              <a:rect b="b" l="l" r="r" t="t"/>
              <a:pathLst>
                <a:path extrusionOk="0" h="6844" w="85073">
                  <a:moveTo>
                    <a:pt x="0" y="0"/>
                  </a:moveTo>
                  <a:lnTo>
                    <a:pt x="85074" y="0"/>
                  </a:lnTo>
                  <a:lnTo>
                    <a:pt x="85074" y="6845"/>
                  </a:lnTo>
                  <a:lnTo>
                    <a:pt x="0" y="6845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1"/>
          <p:cNvGrpSpPr/>
          <p:nvPr/>
        </p:nvGrpSpPr>
        <p:grpSpPr>
          <a:xfrm flipH="1">
            <a:off x="5018479" y="5096898"/>
            <a:ext cx="102531" cy="219031"/>
            <a:chOff x="7513869" y="4691770"/>
            <a:chExt cx="102531" cy="219031"/>
          </a:xfrm>
        </p:grpSpPr>
        <p:sp>
          <p:nvSpPr>
            <p:cNvPr id="424" name="Google Shape;424;p11"/>
            <p:cNvSpPr/>
            <p:nvPr/>
          </p:nvSpPr>
          <p:spPr>
            <a:xfrm>
              <a:off x="7561709" y="4691770"/>
              <a:ext cx="6844" cy="21899"/>
            </a:xfrm>
            <a:custGeom>
              <a:rect b="b" l="l" r="r" t="t"/>
              <a:pathLst>
                <a:path extrusionOk="0" h="21899" w="6844">
                  <a:moveTo>
                    <a:pt x="0" y="0"/>
                  </a:moveTo>
                  <a:lnTo>
                    <a:pt x="6845" y="0"/>
                  </a:lnTo>
                  <a:lnTo>
                    <a:pt x="6845" y="21900"/>
                  </a:lnTo>
                  <a:lnTo>
                    <a:pt x="0" y="2190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" name="Google Shape;425;p11"/>
            <p:cNvGrpSpPr/>
            <p:nvPr/>
          </p:nvGrpSpPr>
          <p:grpSpPr>
            <a:xfrm>
              <a:off x="7513869" y="4699629"/>
              <a:ext cx="102531" cy="23619"/>
              <a:chOff x="7518607" y="4700067"/>
              <a:chExt cx="93057" cy="22741"/>
            </a:xfrm>
          </p:grpSpPr>
          <p:sp>
            <p:nvSpPr>
              <p:cNvPr id="426" name="Google Shape;426;p11"/>
              <p:cNvSpPr/>
              <p:nvPr/>
            </p:nvSpPr>
            <p:spPr>
              <a:xfrm rot="3902351">
                <a:off x="7515383" y="4708019"/>
                <a:ext cx="21891" cy="6844"/>
              </a:xfrm>
              <a:custGeom>
                <a:rect b="b" l="l" r="r" t="t"/>
                <a:pathLst>
                  <a:path extrusionOk="0" h="6844" w="21891">
                    <a:moveTo>
                      <a:pt x="0" y="0"/>
                    </a:moveTo>
                    <a:lnTo>
                      <a:pt x="21891" y="0"/>
                    </a:lnTo>
                    <a:lnTo>
                      <a:pt x="21891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 rot="1496881">
                <a:off x="7600523" y="4700489"/>
                <a:ext cx="6844" cy="21891"/>
              </a:xfrm>
              <a:custGeom>
                <a:rect b="b" l="l" r="r" t="t"/>
                <a:pathLst>
                  <a:path extrusionOk="0" h="21891" w="6844">
                    <a:moveTo>
                      <a:pt x="0" y="0"/>
                    </a:moveTo>
                    <a:lnTo>
                      <a:pt x="6845" y="0"/>
                    </a:lnTo>
                    <a:lnTo>
                      <a:pt x="6845" y="21891"/>
                    </a:lnTo>
                    <a:lnTo>
                      <a:pt x="0" y="21891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8" name="Google Shape;428;p11"/>
            <p:cNvSpPr/>
            <p:nvPr/>
          </p:nvSpPr>
          <p:spPr>
            <a:xfrm>
              <a:off x="7561709" y="4888902"/>
              <a:ext cx="6844" cy="21899"/>
            </a:xfrm>
            <a:custGeom>
              <a:rect b="b" l="l" r="r" t="t"/>
              <a:pathLst>
                <a:path extrusionOk="0" h="21899" w="6844">
                  <a:moveTo>
                    <a:pt x="0" y="0"/>
                  </a:moveTo>
                  <a:lnTo>
                    <a:pt x="6845" y="0"/>
                  </a:lnTo>
                  <a:lnTo>
                    <a:pt x="6845" y="21900"/>
                  </a:lnTo>
                  <a:lnTo>
                    <a:pt x="0" y="2190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" name="Google Shape;429;p11"/>
            <p:cNvGrpSpPr/>
            <p:nvPr/>
          </p:nvGrpSpPr>
          <p:grpSpPr>
            <a:xfrm>
              <a:off x="7513875" y="4879318"/>
              <a:ext cx="102521" cy="23619"/>
              <a:chOff x="7518612" y="4879756"/>
              <a:chExt cx="93048" cy="22743"/>
            </a:xfrm>
          </p:grpSpPr>
          <p:sp>
            <p:nvSpPr>
              <p:cNvPr id="430" name="Google Shape;430;p11"/>
              <p:cNvSpPr/>
              <p:nvPr/>
            </p:nvSpPr>
            <p:spPr>
              <a:xfrm rot="3902351">
                <a:off x="7592993" y="4887709"/>
                <a:ext cx="21891" cy="6844"/>
              </a:xfrm>
              <a:custGeom>
                <a:rect b="b" l="l" r="r" t="t"/>
                <a:pathLst>
                  <a:path extrusionOk="0" h="6844" w="21891">
                    <a:moveTo>
                      <a:pt x="0" y="0"/>
                    </a:moveTo>
                    <a:lnTo>
                      <a:pt x="21891" y="0"/>
                    </a:lnTo>
                    <a:lnTo>
                      <a:pt x="21891" y="6845"/>
                    </a:lnTo>
                    <a:lnTo>
                      <a:pt x="0" y="6845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 rot="1497337">
                <a:off x="7522910" y="4880177"/>
                <a:ext cx="6842" cy="21890"/>
              </a:xfrm>
              <a:custGeom>
                <a:rect b="b" l="l" r="r" t="t"/>
                <a:pathLst>
                  <a:path extrusionOk="0" h="21890" w="6842">
                    <a:moveTo>
                      <a:pt x="0" y="0"/>
                    </a:moveTo>
                    <a:lnTo>
                      <a:pt x="6843" y="0"/>
                    </a:lnTo>
                    <a:lnTo>
                      <a:pt x="6843" y="21890"/>
                    </a:lnTo>
                    <a:lnTo>
                      <a:pt x="0" y="21890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2" name="Google Shape;432;p11"/>
          <p:cNvSpPr txBox="1"/>
          <p:nvPr/>
        </p:nvSpPr>
        <p:spPr>
          <a:xfrm flipH="1">
            <a:off x="3675798" y="4759880"/>
            <a:ext cx="1061509" cy="34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키워드입력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1"/>
          <p:cNvSpPr txBox="1"/>
          <p:nvPr/>
        </p:nvSpPr>
        <p:spPr>
          <a:xfrm flipH="1">
            <a:off x="1743605" y="5104398"/>
            <a:ext cx="2993703" cy="5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본문 내용을 잘 정리 해서 입력해주세요. 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좋은 제안서를 멋지게 그리고 멋지게 제출해주세요.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소프트웨어, 컴퓨터 아이콘, 멀티미디어 소프트웨어이(가) 표시된 사진&#10;&#10;자동 생성된 설명" id="438" name="Google Shape;4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2"/>
          <p:cNvSpPr txBox="1"/>
          <p:nvPr/>
        </p:nvSpPr>
        <p:spPr>
          <a:xfrm>
            <a:off x="7713459" y="5778267"/>
            <a:ext cx="25327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https://bit.ly/3x48UG7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템플릿 01_PINK">
      <a:dk1>
        <a:srgbClr val="000000"/>
      </a:dk1>
      <a:lt1>
        <a:srgbClr val="FFFFFF"/>
      </a:lt1>
      <a:dk2>
        <a:srgbClr val="FFFF00"/>
      </a:dk2>
      <a:lt2>
        <a:srgbClr val="FFFF00"/>
      </a:lt2>
      <a:accent1>
        <a:srgbClr val="FFFFFF"/>
      </a:accent1>
      <a:accent2>
        <a:srgbClr val="0C0C0C"/>
      </a:accent2>
      <a:accent3>
        <a:srgbClr val="F78181"/>
      </a:accent3>
      <a:accent4>
        <a:srgbClr val="FFFF00"/>
      </a:accent4>
      <a:accent5>
        <a:srgbClr val="FFFF00"/>
      </a:accent5>
      <a:accent6>
        <a:srgbClr val="FFFF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2024-03-25T01:04:11Z</dcterms:created>
  <dc:creator>01 파란펭귄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0x0101009919864610C2B54F8DD4AFFAA1623265</vt:lpwstr>
  </property>
  <property fmtid="{D5CDD505-2E9C-101B-9397-08002B2CF9AE}" pid="3" name="MediaServiceImageTags">
    <vt:lpwstr/>
  </property>
</Properties>
</file>