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3" r:id="rId5"/>
    <p:sldId id="264" r:id="rId6"/>
    <p:sldId id="265" r:id="rId7"/>
    <p:sldId id="260" r:id="rId8"/>
    <p:sldId id="262" r:id="rId9"/>
    <p:sldId id="261" r:id="rId10"/>
    <p:sldId id="266" r:id="rId11"/>
    <p:sldId id="269" r:id="rId12"/>
    <p:sldId id="270" r:id="rId13"/>
    <p:sldId id="271" r:id="rId14"/>
    <p:sldId id="279" r:id="rId15"/>
    <p:sldId id="272" r:id="rId16"/>
    <p:sldId id="273" r:id="rId17"/>
    <p:sldId id="280" r:id="rId18"/>
    <p:sldId id="275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7" autoAdjust="0"/>
    <p:restoredTop sz="92446" autoAdjust="0"/>
  </p:normalViewPr>
  <p:slideViewPr>
    <p:cSldViewPr snapToGrid="0">
      <p:cViewPr varScale="1">
        <p:scale>
          <a:sx n="69" d="100"/>
          <a:sy n="69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39A8-938C-4E3E-975E-78A1DDA43EE3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9532-076E-4AEB-88CA-32F87198B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3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532-076E-4AEB-88CA-32F87198B7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6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532-076E-4AEB-88CA-32F87198B7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5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7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4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7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8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0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1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6052" y="3013502"/>
            <a:ext cx="617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</a:t>
            </a:r>
            <a:r>
              <a:rPr lang="ko-KR" altLang="en-US" sz="48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480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</a:t>
            </a:r>
            <a:r>
              <a:rPr lang="ko-KR" altLang="en-US" sz="48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출력하기</a:t>
            </a:r>
            <a:endParaRPr lang="ko-KR" altLang="en-US" sz="480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0658" b="38776"/>
          <a:stretch/>
        </p:blipFill>
        <p:spPr>
          <a:xfrm>
            <a:off x="233086" y="988389"/>
            <a:ext cx="5208926" cy="4267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30917"/>
          <a:stretch/>
        </p:blipFill>
        <p:spPr>
          <a:xfrm>
            <a:off x="5450889" y="988389"/>
            <a:ext cx="6577751" cy="4267192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dll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파일 설정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7260" y="5284926"/>
            <a:ext cx="5973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PATH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MFCCam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– x64 – Debug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이동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dll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파일들 붙여 넣기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4462" y="1517586"/>
            <a:ext cx="3906174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72889" y="1451478"/>
            <a:ext cx="3906174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Dialog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9"/>
            <a:ext cx="2333625" cy="18478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91953" y="1797718"/>
            <a:ext cx="1587770" cy="31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07186" y="900880"/>
            <a:ext cx="6550589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Resource View  Dialog  IDD_MFCCAM_DIALOG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더블클릭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Picture Control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 ID : IDC_PIC_CAM 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6" y="3189255"/>
            <a:ext cx="2286000" cy="296929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22409" y="5478974"/>
            <a:ext cx="2016075" cy="449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1845"/>
          <a:stretch/>
        </p:blipFill>
        <p:spPr>
          <a:xfrm>
            <a:off x="3228358" y="2319591"/>
            <a:ext cx="6079415" cy="3608811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9" idx="3"/>
          </p:cNvCxnSpPr>
          <p:nvPr/>
        </p:nvCxnSpPr>
        <p:spPr>
          <a:xfrm flipV="1">
            <a:off x="2538484" y="4804992"/>
            <a:ext cx="1137404" cy="898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775" y="2111799"/>
            <a:ext cx="2286000" cy="381660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792737" y="4900526"/>
            <a:ext cx="1534905" cy="2856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8679976" y="4673904"/>
            <a:ext cx="1112762" cy="36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439" y="988388"/>
            <a:ext cx="5502794" cy="4231681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m_stcCam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변수 추가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0110" y="5326602"/>
            <a:ext cx="9268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IDC_PIC_CAM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오른쪽 버튼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Add Variable  Variable name :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m_stcCam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44321" y="2593075"/>
            <a:ext cx="1569869" cy="389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40538" y="4793943"/>
            <a:ext cx="723332" cy="283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0"/>
          <a:stretch/>
        </p:blipFill>
        <p:spPr>
          <a:xfrm>
            <a:off x="279772" y="988388"/>
            <a:ext cx="6052790" cy="42316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97020" y="4116527"/>
            <a:ext cx="1403107" cy="349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4" y="887104"/>
            <a:ext cx="5591586" cy="586853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MFCCamDlg.h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839" y="1228299"/>
            <a:ext cx="2414728" cy="1023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839" y="5089440"/>
            <a:ext cx="2677606" cy="1551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93025" y="780568"/>
            <a:ext cx="4297902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#include,  namespace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추가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#include “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opencv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cv.h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”</a:t>
            </a:r>
          </a:p>
          <a:p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#include “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opencv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cxcore.h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”</a:t>
            </a:r>
          </a:p>
          <a:p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#include “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opencv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highgui.h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”</a:t>
            </a:r>
          </a:p>
          <a:p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#include “opencv2/opencv.hpp”</a:t>
            </a:r>
          </a:p>
          <a:p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using namespace cv;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변수 선언</a:t>
            </a:r>
            <a:endParaRPr lang="en-US" altLang="ko-KR" sz="2000" b="1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VideoCapture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m_videoCapture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Mat 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m_DisplayImage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Mat 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m_CaptureImage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m_nWidthDisplay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m_nHeightDisplay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</p:txBody>
      </p:sp>
      <p:cxnSp>
        <p:nvCxnSpPr>
          <p:cNvPr id="9" name="직선 화살표 연결선 8"/>
          <p:cNvCxnSpPr>
            <a:stCxn id="14" idx="1"/>
            <a:endCxn id="6" idx="3"/>
          </p:cNvCxnSpPr>
          <p:nvPr/>
        </p:nvCxnSpPr>
        <p:spPr>
          <a:xfrm flipH="1" flipV="1">
            <a:off x="2716567" y="1740090"/>
            <a:ext cx="3532213" cy="2128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5" idx="1"/>
          </p:cNvCxnSpPr>
          <p:nvPr/>
        </p:nvCxnSpPr>
        <p:spPr>
          <a:xfrm flipH="1">
            <a:off x="2979446" y="4999800"/>
            <a:ext cx="3257596" cy="11318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248780" y="780568"/>
            <a:ext cx="4230533" cy="2344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37042" y="3248167"/>
            <a:ext cx="4242271" cy="35032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MFCCamDlg.cpp</a:t>
            </a:r>
            <a:r>
              <a:rPr lang="ko-KR" altLang="en-US" sz="3200" dirty="0" smtClean="0">
                <a:solidFill>
                  <a:schemeClr val="bg1"/>
                </a:solidFill>
              </a:rPr>
              <a:t> 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05053" y="3363626"/>
            <a:ext cx="4668982" cy="264687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CMFCCamDlg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CWnd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*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pParent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편집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endParaRPr lang="en-US" altLang="ko-KR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m_nWidthDisplay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m_nHeightDisplay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0;</a:t>
            </a:r>
          </a:p>
          <a:p>
            <a:endParaRPr lang="en-US" altLang="ko-KR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변수 초기화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53" r="913" b="16545"/>
          <a:stretch/>
        </p:blipFill>
        <p:spPr>
          <a:xfrm>
            <a:off x="124768" y="993531"/>
            <a:ext cx="2202872" cy="53006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9382" y="4367967"/>
            <a:ext cx="2078257" cy="319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2218" y="2743199"/>
            <a:ext cx="1080655" cy="358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05053" y="1487357"/>
            <a:ext cx="4374329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Class View 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CMFCCamDlg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CMFCCamDlg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CWnd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pParent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endParaRPr lang="en-US" altLang="ko-KR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843" y="1556021"/>
            <a:ext cx="4592714" cy="22406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52801" y="1476876"/>
            <a:ext cx="3325090" cy="348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12339" y="2504938"/>
            <a:ext cx="2164461" cy="1152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8" idx="3"/>
          </p:cNvCxnSpPr>
          <p:nvPr/>
        </p:nvCxnSpPr>
        <p:spPr>
          <a:xfrm flipH="1" flipV="1">
            <a:off x="4876800" y="3081269"/>
            <a:ext cx="2428253" cy="16057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745"/>
          <a:stretch/>
        </p:blipFill>
        <p:spPr>
          <a:xfrm>
            <a:off x="1411767" y="913707"/>
            <a:ext cx="4758214" cy="584731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MFCCamDlg.cpp</a:t>
            </a:r>
            <a:r>
              <a:rPr lang="ko-KR" altLang="en-US" sz="3200" dirty="0" smtClean="0">
                <a:solidFill>
                  <a:schemeClr val="bg1"/>
                </a:solidFill>
              </a:rPr>
              <a:t> 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0513" y="1309483"/>
            <a:ext cx="5816796" cy="523220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OnInitDialog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편집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m_videoCapture.open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(0);</a:t>
            </a:r>
          </a:p>
          <a:p>
            <a:endParaRPr lang="en-US" altLang="ko-KR" sz="17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CRect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rect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GetDlgItem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(IDC_PIC_CAM)-&gt;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GetClientRect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(&amp;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rect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m_nWidthDisplay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rect.right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– 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rect.left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m_nHeightDisplay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= 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rect.bottom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– 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rect.top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m_CaptureImage.create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, CV_8UC1);</a:t>
            </a:r>
          </a:p>
          <a:p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m_DisplayImage.create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m_nHeightDisplay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m_nWidthDisplay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, CV_8UC1);</a:t>
            </a:r>
          </a:p>
          <a:p>
            <a:endParaRPr lang="en-US" altLang="ko-KR" sz="17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if (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m_videoCapture.isOpened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() == true)</a:t>
            </a:r>
          </a:p>
          <a:p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17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SetTimer</a:t>
            </a:r>
            <a:r>
              <a:rPr lang="en-US" altLang="ko-KR" sz="17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(1, 30, NULL);</a:t>
            </a:r>
            <a:endParaRPr lang="en-US" altLang="ko-KR" sz="1700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카메라 오픈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Display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Picture control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크기 얻기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SetTimer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(1, 1000, NULL)  1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번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Timer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초마다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				  </a:t>
            </a: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OnTimer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호출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2738" r="33804" b="16545"/>
          <a:stretch/>
        </p:blipFill>
        <p:spPr>
          <a:xfrm>
            <a:off x="139743" y="913707"/>
            <a:ext cx="1191492" cy="53006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37433" y="4807527"/>
            <a:ext cx="4518603" cy="1607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8" idx="3"/>
          </p:cNvCxnSpPr>
          <p:nvPr/>
        </p:nvCxnSpPr>
        <p:spPr>
          <a:xfrm flipH="1">
            <a:off x="6156036" y="3925584"/>
            <a:ext cx="94477" cy="16855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8917" y="4621967"/>
            <a:ext cx="1008076" cy="349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727" y="2660073"/>
            <a:ext cx="1080655" cy="4076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13340" y="833030"/>
            <a:ext cx="1241486" cy="3107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56036" y="588123"/>
            <a:ext cx="5536952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Class View 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CMFCCamDlg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OnInitDialog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() </a:t>
            </a:r>
            <a:endParaRPr lang="en-US" altLang="ko-KR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06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MFCCamDlg.cpp</a:t>
            </a:r>
            <a:r>
              <a:rPr lang="ko-KR" altLang="en-US" sz="3200" dirty="0" smtClean="0">
                <a:solidFill>
                  <a:schemeClr val="bg1"/>
                </a:solidFill>
              </a:rPr>
              <a:t> 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7573" y="4343872"/>
            <a:ext cx="4893409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Class View 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CMFCCamDlg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Properties – messages  WM_TIMER 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&lt;Add&gt;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OnTimer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클릭</a:t>
            </a:r>
            <a:endParaRPr lang="en-US" altLang="ko-KR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51" y="988388"/>
            <a:ext cx="2516098" cy="567283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41177" y="4244194"/>
            <a:ext cx="2219829" cy="7095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38233" y="1597981"/>
            <a:ext cx="381740" cy="426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3" y="988388"/>
            <a:ext cx="2257425" cy="56728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20143" y="3175411"/>
            <a:ext cx="1165004" cy="393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4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28"/>
          <a:stretch/>
        </p:blipFill>
        <p:spPr>
          <a:xfrm>
            <a:off x="207818" y="232413"/>
            <a:ext cx="6123709" cy="63748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70478" y="34282"/>
            <a:ext cx="5430980" cy="677108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실시간 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이미지 얻어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Display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하기</a:t>
            </a:r>
            <a:endParaRPr lang="en-US" altLang="ko-KR" sz="14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if  (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m_videoCapture.isOpened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== true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) {</a:t>
            </a:r>
            <a:endParaRPr lang="ko-KR" altLang="en-US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m_videoCapture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&gt;&gt;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m_CaptureImage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endParaRPr lang="en-US" altLang="ko-KR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Size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dSize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dSize.width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m_DisplayImage.cols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dSize.height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m_DisplayImage.rows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resize(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m_CaptureImage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dSize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0, 0, INTER_LINEAR);</a:t>
            </a:r>
          </a:p>
          <a:p>
            <a:endParaRPr lang="ko-KR" altLang="en-US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HDC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hdc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m_stcCam.GetDC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()-&gt;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m_hDC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char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m_chBmpBuf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[2048];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BITMAPINFO 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*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0;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 (BITMAPINFO *)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m_chBmpBuf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bmiHeader.biSize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sizeof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(BITMAPINFOHEADER);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bmiHeader.biWidth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m_DisplayImage.cols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bmiHeader.biHeight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-(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m_DisplayImage.rows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bmiHeader.biBitCount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24;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bmiHeader.biPlanes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1;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bmiHeader.biCompression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BI_RGB;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bmiHeader.biSizeImage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0;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bmiHeader.biXPelsPerMeter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0;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bmiHeader.biYPelsPerMeter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0;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bmiHeader.biClrUsed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0;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bmiHeader.biClrImportant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0;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StretchDIBits</a:t>
            </a: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hdc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0, 0,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m_DisplayImage.cols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m_DisplayImage.rows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0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0,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m_DisplayImage.cols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m_DisplayImage.rows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</a:t>
            </a:r>
            <a:r>
              <a:rPr lang="en-US" altLang="ko-KR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m_DisplayImage.data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m_pBmpInfo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DIB_RGB_COLORS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SRCCOPY);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Invalidate(FALSE</a:t>
            </a:r>
            <a:r>
              <a: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8498" y="668649"/>
            <a:ext cx="5893029" cy="54412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1"/>
            <a:endCxn id="6" idx="3"/>
          </p:cNvCxnSpPr>
          <p:nvPr/>
        </p:nvCxnSpPr>
        <p:spPr>
          <a:xfrm flipH="1" flipV="1">
            <a:off x="6331527" y="3389252"/>
            <a:ext cx="138951" cy="305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50456" y="171270"/>
            <a:ext cx="2358063" cy="281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3" y="914400"/>
            <a:ext cx="2357867" cy="57349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50" y="929395"/>
            <a:ext cx="3381375" cy="152388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MFCCamDlg.cpp</a:t>
            </a:r>
            <a:r>
              <a:rPr lang="ko-KR" altLang="en-US" sz="3200" dirty="0" smtClean="0">
                <a:solidFill>
                  <a:schemeClr val="bg1"/>
                </a:solidFill>
              </a:rPr>
              <a:t> 파일 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1228" y="914400"/>
            <a:ext cx="3203837" cy="181588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OnDestroy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편집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KillTimer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(1);</a:t>
            </a:r>
          </a:p>
          <a:p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m_videoCapture.release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();</a:t>
            </a:r>
          </a:p>
          <a:p>
            <a:endParaRPr lang="en-US" altLang="ko-KR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sym typeface="Wingdings" panose="05000000000000000000" pitchFamily="2" charset="2"/>
              </a:rPr>
              <a:t>카메라 닫기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52853" y="1566487"/>
            <a:ext cx="1930899" cy="707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8" idx="3"/>
          </p:cNvCxnSpPr>
          <p:nvPr/>
        </p:nvCxnSpPr>
        <p:spPr>
          <a:xfrm flipH="1">
            <a:off x="5083752" y="1822341"/>
            <a:ext cx="1577476" cy="979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96875" y="4998129"/>
            <a:ext cx="310718" cy="318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18592" y="2274163"/>
            <a:ext cx="1114393" cy="318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0069" y="6155183"/>
            <a:ext cx="2255681" cy="494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39750" y="4028633"/>
            <a:ext cx="4893409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Class View  </a:t>
            </a:r>
            <a:r>
              <a:rPr lang="en-US" altLang="ko-KR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CMFCCamDlg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Properties – messages  WM_DESTROY 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&lt;Add&gt;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OnDestroy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클릭</a:t>
            </a:r>
            <a:endParaRPr lang="en-US" altLang="ko-KR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1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실행 화면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9"/>
            <a:ext cx="8161226" cy="54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New Project </a:t>
            </a:r>
            <a:r>
              <a:rPr lang="en-US" altLang="ko-KR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MFC Application  Name </a:t>
            </a:r>
            <a:r>
              <a:rPr lang="ko-KR" alt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설정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9"/>
            <a:ext cx="9077325" cy="56501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8361" y="2743777"/>
            <a:ext cx="4479367" cy="538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62619" y="5436611"/>
            <a:ext cx="1027315" cy="245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4180" y="6254836"/>
            <a:ext cx="866037" cy="383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988389"/>
            <a:ext cx="5522540" cy="56165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796" y="988389"/>
            <a:ext cx="5944346" cy="5605899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Next</a:t>
            </a:r>
            <a:r>
              <a:rPr lang="en-US" altLang="ko-KR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Dialog based, MFC standard </a:t>
            </a:r>
            <a:r>
              <a:rPr lang="ko-KR" alt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체크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5862" y="6041772"/>
            <a:ext cx="768383" cy="383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24730" y="6041772"/>
            <a:ext cx="803183" cy="383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50608" y="3131372"/>
            <a:ext cx="889710" cy="3309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11707" y="2387128"/>
            <a:ext cx="968130" cy="3309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속성 설정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819"/>
          <a:stretch/>
        </p:blipFill>
        <p:spPr>
          <a:xfrm>
            <a:off x="400883" y="988390"/>
            <a:ext cx="6920719" cy="14440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10105" y="1650498"/>
            <a:ext cx="1555635" cy="3309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15172" y="2512381"/>
            <a:ext cx="6906430" cy="4117527"/>
            <a:chOff x="3117764" y="2351493"/>
            <a:chExt cx="6773220" cy="416300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764" y="2351493"/>
              <a:ext cx="6773220" cy="41630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338192" y="3782619"/>
              <a:ext cx="1528904" cy="3309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367048" y="4524884"/>
            <a:ext cx="3295650" cy="2105025"/>
            <a:chOff x="8237060" y="4409474"/>
            <a:chExt cx="3295650" cy="2105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7060" y="4409474"/>
              <a:ext cx="3295650" cy="21050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8355980" y="4901205"/>
              <a:ext cx="3042947" cy="3309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1"/>
          <p:cNvSpPr txBox="1">
            <a:spLocks/>
          </p:cNvSpPr>
          <p:nvPr/>
        </p:nvSpPr>
        <p:spPr>
          <a:xfrm>
            <a:off x="7572652" y="1238582"/>
            <a:ext cx="4502810" cy="299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Configuration Manager 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Platform – New 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New platform – x64 </a:t>
            </a:r>
            <a:r>
              <a:rPr lang="ko-KR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설정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7"/>
          <a:stretch/>
        </p:blipFill>
        <p:spPr>
          <a:xfrm>
            <a:off x="286235" y="941623"/>
            <a:ext cx="3585191" cy="5518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6165"/>
          <a:stretch/>
        </p:blipFill>
        <p:spPr>
          <a:xfrm>
            <a:off x="3986073" y="941623"/>
            <a:ext cx="8023287" cy="3620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478" y="2708338"/>
            <a:ext cx="3770882" cy="3800475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속성 설정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986073" y="4672058"/>
            <a:ext cx="4487232" cy="172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C/C++ 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General 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Additional Include Directories 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</a:rPr>
              <a:t>:\opencv\build\include </a:t>
            </a:r>
            <a:r>
              <a:rPr lang="ko-KR" altLang="en-US" sz="2400" dirty="0" smtClean="0">
                <a:solidFill>
                  <a:schemeClr val="bg1"/>
                </a:solidFill>
              </a:rPr>
              <a:t>입력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6545" y="5615644"/>
            <a:ext cx="2304220" cy="474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8060" y="1906258"/>
            <a:ext cx="855680" cy="375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24658" y="1393890"/>
            <a:ext cx="6615808" cy="248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91222" y="3221914"/>
            <a:ext cx="3524957" cy="258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988389"/>
            <a:ext cx="7022237" cy="562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19" y="989771"/>
            <a:ext cx="4490713" cy="37909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속성 설정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394711" y="4780721"/>
            <a:ext cx="4949687" cy="172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Linker 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General 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Additional Library Directories 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D</a:t>
            </a:r>
            <a:r>
              <a:rPr lang="en-US" altLang="ko-KR" sz="2400" dirty="0" smtClean="0">
                <a:solidFill>
                  <a:schemeClr val="bg1"/>
                </a:solidFill>
              </a:rPr>
              <a:t>:\opencv\build\x64\vc12\lib</a:t>
            </a:r>
            <a:r>
              <a:rPr lang="ko-KR" altLang="en-US" sz="2400" dirty="0" smtClean="0">
                <a:solidFill>
                  <a:schemeClr val="bg1"/>
                </a:solidFill>
              </a:rPr>
              <a:t>입력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368" y="2082331"/>
            <a:ext cx="901549" cy="332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3535" y="2483307"/>
            <a:ext cx="5800543" cy="2687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92753" y="1467075"/>
            <a:ext cx="4342661" cy="326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7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속성 설정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" y="988389"/>
            <a:ext cx="7790803" cy="54172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99" y="2624184"/>
            <a:ext cx="3962400" cy="3781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0517" y="2050743"/>
            <a:ext cx="1029809" cy="4705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06858" y="1430786"/>
            <a:ext cx="6423642" cy="2204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1435" y="2888203"/>
            <a:ext cx="3814438" cy="1177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99291" y="1085297"/>
            <a:ext cx="41181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opencv_calib3d2411d.lib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opencv_contrib2411d.lib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opencv_core2411d.lib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opencv_features2d2411d.lib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opencv_flann2411d.lib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opencv_gpu2411d.lib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opencv_highgui2411d.lib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opencv_imgproc2411d.lib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opencv_legacy2411d.lib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opencv_ml2411d.lib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opencv_nonfree2411d.lib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opencv_objdetect2411d.lib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opencv_ocl2411d.lib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opencv_photo2411d.lib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opencv_stitching2411d.lib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opencv_superres2411d.lib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opencv_ts2411d.lib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opencv_video2411d.lib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opencv_videostab2411d.lib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   입력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36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83" y="2574524"/>
            <a:ext cx="6544588" cy="393280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실행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3" y="988389"/>
            <a:ext cx="6544588" cy="148610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17891" y="1225374"/>
            <a:ext cx="41181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DEBUG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Start Without Debugging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(Ctrl + F5)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&lt;&lt;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실행화면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8913" y="1908699"/>
            <a:ext cx="3906174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7069"/>
          <a:stretch/>
        </p:blipFill>
        <p:spPr>
          <a:xfrm>
            <a:off x="188696" y="974103"/>
            <a:ext cx="5652811" cy="41838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7294"/>
          <a:stretch/>
        </p:blipFill>
        <p:spPr>
          <a:xfrm>
            <a:off x="5779363" y="988389"/>
            <a:ext cx="6290846" cy="416066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00883" y="160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dll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파일 설정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6847" y="1411054"/>
            <a:ext cx="3906174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08815" y="1411054"/>
            <a:ext cx="1461393" cy="390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260" y="5157926"/>
            <a:ext cx="4525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D:/opencv/build/x64/vc12/bin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이동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*.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dll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검색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전체 복사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04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576</Words>
  <Application>Microsoft Office PowerPoint</Application>
  <PresentationFormat>와이드스크린</PresentationFormat>
  <Paragraphs>156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나눔바른고딕</vt:lpstr>
      <vt:lpstr>맑은 고딕</vt:lpstr>
      <vt:lpstr>Arial</vt:lpstr>
      <vt:lpstr>Calibri</vt:lpstr>
      <vt:lpstr>Calibri Light</vt:lpstr>
      <vt:lpstr>Wingdings</vt:lpstr>
      <vt:lpstr>1_Office 테마</vt:lpstr>
      <vt:lpstr>PowerPoint 프레젠테이션</vt:lpstr>
      <vt:lpstr>New Project  MFC Application  Name 설정</vt:lpstr>
      <vt:lpstr>Next Dialog based, MFC standard 체크</vt:lpstr>
      <vt:lpstr>프로젝트 속성 설정</vt:lpstr>
      <vt:lpstr>프로젝트 속성 설정</vt:lpstr>
      <vt:lpstr>프로젝트 속성 설정</vt:lpstr>
      <vt:lpstr>프로젝트 속성 설정</vt:lpstr>
      <vt:lpstr>프로젝트 실행</vt:lpstr>
      <vt:lpstr>dll 파일 설정</vt:lpstr>
      <vt:lpstr>dll 파일 설정</vt:lpstr>
      <vt:lpstr>Dialog 편집</vt:lpstr>
      <vt:lpstr>m_stcCam 변수 추가</vt:lpstr>
      <vt:lpstr>MFCCamDlg.h 파일 편집</vt:lpstr>
      <vt:lpstr>MFCCamDlg.cpp 파일 편집</vt:lpstr>
      <vt:lpstr>MFCCamDlg.cpp 파일 편집</vt:lpstr>
      <vt:lpstr>MFCCamDlg.cpp 파일 편집</vt:lpstr>
      <vt:lpstr>PowerPoint 프레젠테이션</vt:lpstr>
      <vt:lpstr>MFCCamDlg.cpp 파일 편집</vt:lpstr>
      <vt:lpstr>실행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2016-01-19T01:52:56Z</dcterms:created>
  <dcterms:modified xsi:type="dcterms:W3CDTF">2016-01-29T02:44:05Z</dcterms:modified>
</cp:coreProperties>
</file>