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89" r:id="rId3"/>
    <p:sldId id="290" r:id="rId4"/>
    <p:sldId id="294" r:id="rId5"/>
    <p:sldId id="295" r:id="rId6"/>
    <p:sldId id="296" r:id="rId7"/>
    <p:sldId id="298" r:id="rId8"/>
    <p:sldId id="297" r:id="rId9"/>
    <p:sldId id="299" r:id="rId10"/>
    <p:sldId id="300" r:id="rId11"/>
    <p:sldId id="308" r:id="rId12"/>
    <p:sldId id="301" r:id="rId13"/>
    <p:sldId id="302" r:id="rId14"/>
    <p:sldId id="303" r:id="rId15"/>
    <p:sldId id="304" r:id="rId16"/>
    <p:sldId id="305" r:id="rId17"/>
    <p:sldId id="310" r:id="rId18"/>
    <p:sldId id="306" r:id="rId19"/>
    <p:sldId id="307" r:id="rId20"/>
    <p:sldId id="291" r:id="rId21"/>
    <p:sldId id="309" r:id="rId22"/>
    <p:sldId id="292" r:id="rId23"/>
    <p:sldId id="29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7" autoAdjust="0"/>
    <p:restoredTop sz="91397" autoAdjust="0"/>
  </p:normalViewPr>
  <p:slideViewPr>
    <p:cSldViewPr snapToGrid="0">
      <p:cViewPr varScale="1">
        <p:scale>
          <a:sx n="108" d="100"/>
          <a:sy n="108" d="100"/>
        </p:scale>
        <p:origin x="12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E39A8-938C-4E3E-975E-78A1DDA43EE3}" type="datetimeFigureOut">
              <a:rPr lang="ko-KR" altLang="en-US" smtClean="0"/>
              <a:t>2016-02-12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79532-076E-4AEB-88CA-32F87198B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138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79532-076E-4AEB-88CA-32F87198B78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385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78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47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34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47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68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0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94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21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5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69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82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55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8675" y="3013502"/>
            <a:ext cx="55146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Camera Calibration</a:t>
            </a:r>
            <a:endParaRPr lang="ko-KR" altLang="en-US" sz="4800" dirty="0">
              <a:ln>
                <a:solidFill>
                  <a:prstClr val="white">
                    <a:lumMod val="95000"/>
                    <a:alpha val="20000"/>
                  </a:prst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3212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00883" y="160820"/>
            <a:ext cx="11131827" cy="827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solidFill>
                  <a:schemeClr val="bg1"/>
                </a:solidFill>
              </a:rPr>
              <a:t>CamCalib.cpp – 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LoadCalibParams</a:t>
            </a:r>
            <a:r>
              <a:rPr lang="en-US" altLang="ko-KR" sz="3200" dirty="0" smtClean="0">
                <a:solidFill>
                  <a:schemeClr val="bg1"/>
                </a:solidFill>
              </a:rPr>
              <a:t>() </a:t>
            </a:r>
            <a:r>
              <a:rPr lang="ko-KR" altLang="en-US" sz="3200" dirty="0" smtClean="0">
                <a:solidFill>
                  <a:schemeClr val="bg1"/>
                </a:solidFill>
              </a:rPr>
              <a:t>편집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83" y="988388"/>
            <a:ext cx="8022516" cy="440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9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00883" y="160820"/>
            <a:ext cx="11131827" cy="827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solidFill>
                  <a:schemeClr val="bg1"/>
                </a:solidFill>
              </a:rPr>
              <a:t>CamCalib.cpp - 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FindChessboard</a:t>
            </a:r>
            <a:r>
              <a:rPr lang="en-US" altLang="ko-KR" sz="3200" dirty="0" smtClean="0">
                <a:solidFill>
                  <a:schemeClr val="bg1"/>
                </a:solidFill>
              </a:rPr>
              <a:t>() </a:t>
            </a:r>
            <a:r>
              <a:rPr lang="ko-KR" altLang="en-US" sz="3200" dirty="0" smtClean="0">
                <a:solidFill>
                  <a:schemeClr val="bg1"/>
                </a:solidFill>
              </a:rPr>
              <a:t>편집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83" y="846346"/>
            <a:ext cx="9213634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58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00883" y="160820"/>
            <a:ext cx="11131827" cy="827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solidFill>
                  <a:schemeClr val="bg1"/>
                </a:solidFill>
              </a:rPr>
              <a:t>CamCalib.cpp </a:t>
            </a:r>
            <a:r>
              <a:rPr lang="ko-KR" altLang="en-US" sz="3200" dirty="0" smtClean="0">
                <a:solidFill>
                  <a:schemeClr val="bg1"/>
                </a:solidFill>
              </a:rPr>
              <a:t>편집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81964" r="24415" b="253"/>
          <a:stretch/>
        </p:blipFill>
        <p:spPr>
          <a:xfrm>
            <a:off x="6548866" y="889415"/>
            <a:ext cx="5442754" cy="15020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83" y="889415"/>
            <a:ext cx="6029325" cy="58388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548866" y="2603753"/>
            <a:ext cx="5560276" cy="364715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cvCalibrateCamera2(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   </a:t>
            </a:r>
            <a:r>
              <a:rPr lang="en-US" altLang="ko-KR" sz="1400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const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CvMat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* </a:t>
            </a:r>
            <a:r>
              <a:rPr lang="en-US" altLang="ko-KR" sz="1400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object_points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, // M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개의 영상에서 각각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K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개색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                      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추출된 물리적인 좌표들의 점들을 모아 만든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Nx3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크기의 행렬</a:t>
            </a:r>
            <a:endParaRPr lang="en-US" altLang="ko-KR" sz="1400" dirty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   </a:t>
            </a:r>
            <a:r>
              <a:rPr lang="en-US" altLang="ko-KR" sz="1400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const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CvMat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* </a:t>
            </a:r>
            <a:r>
              <a:rPr lang="en-US" altLang="ko-KR" sz="1400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image_points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, // </a:t>
            </a:r>
            <a:r>
              <a:rPr lang="en-US" altLang="ko-KR" sz="1400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object_point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에 대응하는 영상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		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위의 점들의 픽셀좌표를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Nx2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행렬로 표현</a:t>
            </a:r>
            <a:endParaRPr lang="en-US" altLang="ko-KR" sz="1400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   </a:t>
            </a:r>
            <a:r>
              <a:rPr lang="en-US" altLang="ko-KR" sz="1400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const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CvMat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* </a:t>
            </a:r>
            <a:r>
              <a:rPr lang="en-US" altLang="ko-KR" sz="1400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point_counts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, //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각 영상에 존재하는 점들의 개수                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			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를 가리키는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Nx1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크기의 행렬</a:t>
            </a:r>
            <a:endParaRPr lang="en-US" altLang="ko-KR" sz="1400" dirty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   </a:t>
            </a:r>
            <a:r>
              <a:rPr lang="en-US" altLang="ko-KR" sz="1400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CvSize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image_size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, //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점들의 추출된 영상의 크기를 픽셀단위</a:t>
            </a:r>
            <a:endParaRPr lang="en-US" altLang="ko-KR" sz="1400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   </a:t>
            </a:r>
            <a:r>
              <a:rPr lang="en-US" altLang="ko-KR" sz="1400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CvMat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* </a:t>
            </a:r>
            <a:r>
              <a:rPr lang="en-US" altLang="ko-KR" sz="1400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camera_matrix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en-US" altLang="ko-KR" sz="1400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CvMat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* </a:t>
            </a:r>
            <a:r>
              <a:rPr lang="en-US" altLang="ko-KR" sz="1400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distortion_coeffs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   //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카메라 내부 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파라미터를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구성하는 값</a:t>
            </a:r>
            <a:endParaRPr lang="en-US" altLang="ko-KR" sz="1400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)</a:t>
            </a:r>
            <a:endParaRPr lang="en-US" altLang="ko-KR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37784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7795" b="30428"/>
          <a:stretch/>
        </p:blipFill>
        <p:spPr>
          <a:xfrm>
            <a:off x="400882" y="988389"/>
            <a:ext cx="6618895" cy="5468681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00883" y="160820"/>
            <a:ext cx="11131827" cy="827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err="1" smtClean="0">
                <a:solidFill>
                  <a:schemeClr val="bg1"/>
                </a:solidFill>
              </a:rPr>
              <a:t>MFCCameraCalibratioDlg.h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편집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3046" y="3263704"/>
            <a:ext cx="2025748" cy="10550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417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00883" y="160820"/>
            <a:ext cx="11131827" cy="827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solidFill>
                  <a:schemeClr val="bg1"/>
                </a:solidFill>
              </a:rPr>
              <a:t>MFCCameraCalibratioDlg.cpp-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CMFCCameraCalibrationDlg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편집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83" y="988389"/>
            <a:ext cx="2876550" cy="50841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808" y="988388"/>
            <a:ext cx="6187886" cy="190573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9679" y="3414625"/>
            <a:ext cx="1905968" cy="3938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4625" y="4827654"/>
            <a:ext cx="2722807" cy="3835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39845" y="1890944"/>
            <a:ext cx="2388093" cy="8788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399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00883" y="160820"/>
            <a:ext cx="11131827" cy="827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solidFill>
                  <a:schemeClr val="bg1"/>
                </a:solidFill>
              </a:rPr>
              <a:t>MFCCameraCalibratioDlg.cpp-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OnInitDialog</a:t>
            </a:r>
            <a:r>
              <a:rPr lang="en-US" altLang="ko-KR" sz="3200" dirty="0" smtClean="0">
                <a:solidFill>
                  <a:schemeClr val="bg1"/>
                </a:solidFill>
              </a:rPr>
              <a:t>() </a:t>
            </a:r>
            <a:r>
              <a:rPr lang="ko-KR" altLang="en-US" sz="3200" dirty="0" smtClean="0">
                <a:solidFill>
                  <a:schemeClr val="bg1"/>
                </a:solidFill>
              </a:rPr>
              <a:t>편집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83" y="988389"/>
            <a:ext cx="2886075" cy="4848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543"/>
          <a:stretch/>
        </p:blipFill>
        <p:spPr>
          <a:xfrm>
            <a:off x="3389001" y="898072"/>
            <a:ext cx="5155589" cy="58674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586971" y="5255581"/>
            <a:ext cx="4846815" cy="11008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59679" y="2982897"/>
            <a:ext cx="1905968" cy="3176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5749" y="4866442"/>
            <a:ext cx="1052232" cy="3176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399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00883" y="160820"/>
            <a:ext cx="11131827" cy="827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solidFill>
                  <a:schemeClr val="bg1"/>
                </a:solidFill>
              </a:rPr>
              <a:t>MFCCameraCalibratioDlg.cpp - 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OnTimer</a:t>
            </a:r>
            <a:r>
              <a:rPr lang="en-US" altLang="ko-KR" sz="3200" dirty="0" smtClean="0">
                <a:solidFill>
                  <a:schemeClr val="bg1"/>
                </a:solidFill>
              </a:rPr>
              <a:t>() </a:t>
            </a:r>
            <a:r>
              <a:rPr lang="ko-KR" altLang="en-US" sz="3200" dirty="0" smtClean="0">
                <a:solidFill>
                  <a:schemeClr val="bg1"/>
                </a:solidFill>
              </a:rPr>
              <a:t>편집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73737"/>
          <a:stretch/>
        </p:blipFill>
        <p:spPr>
          <a:xfrm>
            <a:off x="400883" y="3688210"/>
            <a:ext cx="3149306" cy="27747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254" b="300"/>
          <a:stretch/>
        </p:blipFill>
        <p:spPr>
          <a:xfrm>
            <a:off x="3657600" y="822109"/>
            <a:ext cx="7040079" cy="59071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b="73289"/>
          <a:stretch/>
        </p:blipFill>
        <p:spPr>
          <a:xfrm>
            <a:off x="400883" y="988389"/>
            <a:ext cx="3149306" cy="259887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45588" y="3207434"/>
            <a:ext cx="1957636" cy="3798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37685" y="4196934"/>
            <a:ext cx="380397" cy="3798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1859" y="5806307"/>
            <a:ext cx="2892777" cy="3798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98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83" y="988389"/>
            <a:ext cx="6857604" cy="4533522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00883" y="160820"/>
            <a:ext cx="11131827" cy="827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solidFill>
                  <a:schemeClr val="bg1"/>
                </a:solidFill>
              </a:rPr>
              <a:t>MFCCameraCalibratioDlg.cpp - 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OnTimer</a:t>
            </a:r>
            <a:r>
              <a:rPr lang="en-US" altLang="ko-KR" sz="3200" dirty="0" smtClean="0">
                <a:solidFill>
                  <a:schemeClr val="bg1"/>
                </a:solidFill>
              </a:rPr>
              <a:t>() </a:t>
            </a:r>
            <a:r>
              <a:rPr lang="ko-KR" altLang="en-US" sz="3200" dirty="0" smtClean="0">
                <a:solidFill>
                  <a:schemeClr val="bg1"/>
                </a:solidFill>
              </a:rPr>
              <a:t>편집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84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73289"/>
          <a:stretch/>
        </p:blipFill>
        <p:spPr>
          <a:xfrm>
            <a:off x="400883" y="988389"/>
            <a:ext cx="3149306" cy="2598873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00883" y="160820"/>
            <a:ext cx="11131827" cy="827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solidFill>
                  <a:schemeClr val="bg1"/>
                </a:solidFill>
              </a:rPr>
              <a:t>MFCCameraCalibratioDlg.cpp - 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OnDestroy</a:t>
            </a:r>
            <a:r>
              <a:rPr lang="en-US" altLang="ko-KR" sz="3200" dirty="0" smtClean="0">
                <a:solidFill>
                  <a:schemeClr val="bg1"/>
                </a:solidFill>
              </a:rPr>
              <a:t>() </a:t>
            </a:r>
            <a:r>
              <a:rPr lang="ko-KR" altLang="en-US" sz="3200" dirty="0" smtClean="0">
                <a:solidFill>
                  <a:schemeClr val="bg1"/>
                </a:solidFill>
              </a:rPr>
              <a:t>편집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694" y="988389"/>
            <a:ext cx="5728613" cy="20361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70243"/>
          <a:stretch/>
        </p:blipFill>
        <p:spPr>
          <a:xfrm>
            <a:off x="400882" y="3696285"/>
            <a:ext cx="3171459" cy="291553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45588" y="3207434"/>
            <a:ext cx="1957636" cy="3798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37138" y="4224917"/>
            <a:ext cx="382173" cy="3798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00882" y="5915330"/>
            <a:ext cx="3031635" cy="3798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907237" y="988389"/>
            <a:ext cx="1392702" cy="3199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91353" y="2127872"/>
            <a:ext cx="1817077" cy="6293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894894" y="3341077"/>
            <a:ext cx="6487063" cy="175432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Class View  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CMFCCameraCalibrationDlg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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Properties-messages  WM_DESTROY 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&lt;Add&gt; 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OnDestroy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클릭</a:t>
            </a:r>
            <a:endParaRPr lang="en-US" altLang="ko-KR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44124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31408"/>
          <a:stretch/>
        </p:blipFill>
        <p:spPr>
          <a:xfrm>
            <a:off x="400884" y="988389"/>
            <a:ext cx="5324668" cy="55812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010" y="1242389"/>
            <a:ext cx="6185133" cy="1206171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00883" y="160820"/>
            <a:ext cx="11131827" cy="827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solidFill>
                  <a:schemeClr val="bg1"/>
                </a:solidFill>
              </a:rPr>
              <a:t>MFCCameraCalibratioDlg.cpp - 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OnBnClickButtonChessboard</a:t>
            </a:r>
            <a:r>
              <a:rPr lang="en-US" altLang="ko-KR" sz="3200" dirty="0" smtClean="0">
                <a:solidFill>
                  <a:schemeClr val="bg1"/>
                </a:solidFill>
              </a:rPr>
              <a:t>() </a:t>
            </a:r>
            <a:r>
              <a:rPr lang="ko-KR" altLang="en-US" sz="3200" dirty="0" smtClean="0">
                <a:solidFill>
                  <a:schemeClr val="bg1"/>
                </a:solidFill>
              </a:rPr>
              <a:t>편집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66796" y="2870590"/>
            <a:ext cx="5962607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리소스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뷰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IDD_MFCCAMERACALIBRATION_DIALOG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더블 클릭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Rec. chessboard Button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더블 클릭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OnBnClickedButtonChessboard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로 이동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_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rec_chessboard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= true;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입력</a:t>
            </a:r>
            <a:endParaRPr lang="en-US" altLang="ko-KR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83212" y="1716258"/>
            <a:ext cx="2461846" cy="337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88301" y="5897963"/>
            <a:ext cx="1437251" cy="3621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99162" y="1885071"/>
            <a:ext cx="2382130" cy="3621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764172" y="1229339"/>
            <a:ext cx="3165231" cy="3621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442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00883" y="160820"/>
            <a:ext cx="11131827" cy="827569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WebCam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설정하기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883" y="988389"/>
            <a:ext cx="9852826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http://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support.logitech.com/ko_kr/product/hd-pro-webcam-c920#download</a:t>
            </a:r>
            <a:r>
              <a:rPr lang="en-US" altLang="ko-KR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접속 </a:t>
            </a:r>
            <a:endParaRPr lang="en-US" altLang="ko-KR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Logitech Webcam Software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다운로드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웹캠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컨트롤러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자동 초점 조절 체크 해제</a:t>
            </a:r>
            <a:endParaRPr lang="en-US" altLang="ko-KR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83" y="2188718"/>
            <a:ext cx="6116669" cy="44784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138" y="2444133"/>
            <a:ext cx="3312528" cy="389709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49636" y="5708341"/>
            <a:ext cx="656948" cy="7634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222971" y="4536490"/>
            <a:ext cx="1509203" cy="4350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062128" y="5789721"/>
            <a:ext cx="1214761" cy="5515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203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00883" y="160820"/>
            <a:ext cx="11131827" cy="827569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실행화면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83" y="988389"/>
            <a:ext cx="5858722" cy="5267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149" y="1398708"/>
            <a:ext cx="5977651" cy="426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3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00883" y="160820"/>
            <a:ext cx="11131827" cy="827569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실행화면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17" y="983627"/>
            <a:ext cx="6783462" cy="52768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90298" y="6211669"/>
            <a:ext cx="3263705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&lt; Undistorted Image &gt;</a:t>
            </a:r>
            <a:endParaRPr lang="en-US" altLang="ko-KR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01585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83" y="988389"/>
            <a:ext cx="4924425" cy="5419725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00883" y="160820"/>
            <a:ext cx="11131827" cy="827569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실행 결과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5901" y="5408686"/>
            <a:ext cx="1625607" cy="8936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00883" y="1369139"/>
            <a:ext cx="4924425" cy="4468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690326" y="4267084"/>
            <a:ext cx="5835998" cy="175432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프로젝트 파일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</a:p>
          <a:p>
            <a:pPr>
              <a:lnSpc>
                <a:spcPct val="200000"/>
              </a:lnSpc>
            </a:pPr>
            <a:r>
              <a:rPr lang="en-US" altLang="ko-KR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Intrinsics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, Distortion, 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rotationVector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translationVector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파일 확인 가능</a:t>
            </a:r>
            <a:endParaRPr lang="en-US" altLang="ko-KR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24821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00883" y="160820"/>
            <a:ext cx="11131827" cy="827569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실행 결과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83" y="999223"/>
            <a:ext cx="8115300" cy="1485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83" y="2765855"/>
            <a:ext cx="7105650" cy="1495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83" y="4552847"/>
            <a:ext cx="5829300" cy="1495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8150" y="4552847"/>
            <a:ext cx="5753100" cy="14668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532009" y="1870578"/>
            <a:ext cx="1849948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&lt; 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Intrinsics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&gt;</a:t>
            </a:r>
            <a:endParaRPr lang="en-US" altLang="ko-KR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19136" y="3614949"/>
            <a:ext cx="1765541" cy="5581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&lt; Distortion &gt;</a:t>
            </a:r>
            <a:endParaRPr lang="en-US" altLang="ko-KR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19049" y="6016673"/>
            <a:ext cx="2538968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&lt; rotation Vector &gt;</a:t>
            </a:r>
            <a:endParaRPr lang="en-US" altLang="ko-KR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48349" y="5988098"/>
            <a:ext cx="2538968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&lt; translation Vector &gt;</a:t>
            </a:r>
            <a:endParaRPr lang="en-US" altLang="ko-KR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2826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0883" y="160820"/>
            <a:ext cx="11131827" cy="827569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Dialog </a:t>
            </a:r>
            <a:r>
              <a:rPr lang="ko-KR" altLang="en-US" sz="3200" dirty="0" smtClean="0">
                <a:solidFill>
                  <a:schemeClr val="bg1"/>
                </a:solidFill>
              </a:rPr>
              <a:t>편집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686" y="988389"/>
            <a:ext cx="6305550" cy="53054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4883" y="2552146"/>
            <a:ext cx="3212621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Button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ID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IDC_BUTTON_CHESSBOARD</a:t>
            </a:r>
          </a:p>
        </p:txBody>
      </p:sp>
      <p:cxnSp>
        <p:nvCxnSpPr>
          <p:cNvPr id="5" name="직선 화살표 연결선 4"/>
          <p:cNvCxnSpPr>
            <a:stCxn id="4" idx="2"/>
          </p:cNvCxnSpPr>
          <p:nvPr/>
        </p:nvCxnSpPr>
        <p:spPr>
          <a:xfrm>
            <a:off x="2261194" y="3198477"/>
            <a:ext cx="3000904" cy="27802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493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83" y="988389"/>
            <a:ext cx="5603045" cy="4671471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00883" y="160820"/>
            <a:ext cx="11131827" cy="827569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CamOpenCV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클래스 추가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68636" y="988389"/>
            <a:ext cx="4733826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ctrl+Shift+x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를 눌러 클래스 마법사 실행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클래스 추가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CamOpenCV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추가</a:t>
            </a:r>
            <a:endParaRPr lang="en-US" altLang="ko-KR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636" y="2188718"/>
            <a:ext cx="5744647" cy="443254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839286" y="1815958"/>
            <a:ext cx="1105294" cy="372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306972" y="3137743"/>
            <a:ext cx="966026" cy="4917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39754" y="6129543"/>
            <a:ext cx="827650" cy="3415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943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06"/>
          <a:stretch/>
        </p:blipFill>
        <p:spPr>
          <a:xfrm>
            <a:off x="400882" y="988388"/>
            <a:ext cx="8908939" cy="5722127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00883" y="160820"/>
            <a:ext cx="11131827" cy="827569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CamOpenCV.h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편집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623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00883" y="160820"/>
            <a:ext cx="11131827" cy="827569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CamOpenCV.cpp </a:t>
            </a:r>
            <a:r>
              <a:rPr lang="ko-KR" altLang="en-US" sz="3200" dirty="0" smtClean="0">
                <a:solidFill>
                  <a:schemeClr val="bg1"/>
                </a:solidFill>
              </a:rPr>
              <a:t>편집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18"/>
          <a:stretch/>
        </p:blipFill>
        <p:spPr>
          <a:xfrm>
            <a:off x="214065" y="872979"/>
            <a:ext cx="5752731" cy="33287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8291" b="353"/>
          <a:stretch/>
        </p:blipFill>
        <p:spPr>
          <a:xfrm>
            <a:off x="6071649" y="482076"/>
            <a:ext cx="5826433" cy="627383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54000" y="4201734"/>
            <a:ext cx="6071649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CamOpenCV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const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char *</a:t>
            </a:r>
            <a:r>
              <a:rPr lang="en-US" altLang="ko-KR" sz="1400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windowName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en-US" altLang="ko-KR" sz="1400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int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cameraID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en-US" altLang="ko-KR" sz="1400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int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width, 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int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height)  </a:t>
            </a:r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camera setting</a:t>
            </a:r>
            <a:endParaRPr lang="en-US" altLang="ko-KR" sz="1400" dirty="0">
              <a:solidFill>
                <a:schemeClr val="accent5">
                  <a:lumMod val="40000"/>
                  <a:lumOff val="6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// </a:t>
            </a:r>
            <a:r>
              <a:rPr lang="ko-KR" altLang="en-US" sz="12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카메라 영상을 표시할 윈도우 이름</a:t>
            </a:r>
            <a:r>
              <a:rPr lang="en-US" altLang="ko-KR" sz="12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연결하고 있는 카메라 </a:t>
            </a:r>
            <a:r>
              <a:rPr lang="en-US" altLang="ko-KR" sz="12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id, 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영상의 가로 해상도</a:t>
            </a:r>
            <a:r>
              <a:rPr lang="en-US" altLang="ko-KR" sz="12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,</a:t>
            </a: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영상의 세로 해상도</a:t>
            </a:r>
            <a:endParaRPr lang="en-US" altLang="ko-KR" sz="1200" dirty="0" smtClean="0">
              <a:solidFill>
                <a:schemeClr val="accent5">
                  <a:lumMod val="40000"/>
                  <a:lumOff val="6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GetBitmapInfo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()  </a:t>
            </a:r>
            <a:r>
              <a:rPr lang="ko-KR" alt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카메라에서 읽은 이미지 정보를 알려준다</a:t>
            </a:r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CaptureImage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()  </a:t>
            </a:r>
            <a:r>
              <a:rPr lang="ko-KR" alt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카메라에서 영상을 읽어와 클래스 내부에 있는 </a:t>
            </a:r>
            <a:endParaRPr lang="en-US" altLang="ko-KR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	 </a:t>
            </a:r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         </a:t>
            </a:r>
            <a:r>
              <a:rPr lang="ko-KR" alt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버퍼에 저장한다</a:t>
            </a:r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GetImage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()  </a:t>
            </a:r>
            <a:r>
              <a:rPr lang="ko-KR" alt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카메라에서 읽은 이미지의 주소를 알려준다</a:t>
            </a:r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.</a:t>
            </a:r>
            <a:endParaRPr lang="en-US" altLang="ko-KR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09250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636" y="2188718"/>
            <a:ext cx="5831106" cy="442309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83" y="988389"/>
            <a:ext cx="5603045" cy="4671471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00883" y="160820"/>
            <a:ext cx="11131827" cy="827569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CamCalib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클래스 추가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68636" y="988389"/>
            <a:ext cx="4733826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ctrl+Shift+x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를 눌러 클래스 마법사 실행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클래스 추가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CamCalib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추가</a:t>
            </a:r>
            <a:endParaRPr lang="en-US" altLang="ko-KR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39286" y="1815958"/>
            <a:ext cx="1105294" cy="372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306972" y="3137743"/>
            <a:ext cx="966026" cy="4917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82348" y="6129543"/>
            <a:ext cx="827650" cy="3415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034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00883" y="160820"/>
            <a:ext cx="11131827" cy="827569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CamCalib.h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편집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549"/>
          <a:stretch/>
        </p:blipFill>
        <p:spPr>
          <a:xfrm>
            <a:off x="443883" y="870585"/>
            <a:ext cx="821184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53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37864"/>
          <a:stretch/>
        </p:blipFill>
        <p:spPr>
          <a:xfrm>
            <a:off x="376962" y="810836"/>
            <a:ext cx="8840772" cy="3681265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00883" y="160820"/>
            <a:ext cx="11131827" cy="827569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CamCalib.cpp </a:t>
            </a:r>
            <a:r>
              <a:rPr lang="ko-KR" altLang="en-US" sz="3200" dirty="0" smtClean="0">
                <a:solidFill>
                  <a:schemeClr val="bg1"/>
                </a:solidFill>
              </a:rPr>
              <a:t>편집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65560" r="48473" b="109"/>
          <a:stretch/>
        </p:blipFill>
        <p:spPr>
          <a:xfrm>
            <a:off x="376963" y="4554245"/>
            <a:ext cx="5112150" cy="221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98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271</Words>
  <Application>Microsoft Office PowerPoint</Application>
  <PresentationFormat>와이드스크린</PresentationFormat>
  <Paragraphs>58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나눔바른고딕</vt:lpstr>
      <vt:lpstr>맑은 고딕</vt:lpstr>
      <vt:lpstr>Arial</vt:lpstr>
      <vt:lpstr>Calibri</vt:lpstr>
      <vt:lpstr>Calibri Light</vt:lpstr>
      <vt:lpstr>Wingdings</vt:lpstr>
      <vt:lpstr>1_Office 테마</vt:lpstr>
      <vt:lpstr>PowerPoint 프레젠테이션</vt:lpstr>
      <vt:lpstr>WebCam 설정하기</vt:lpstr>
      <vt:lpstr>Dialog 편집</vt:lpstr>
      <vt:lpstr>CamOpenCV 클래스 추가</vt:lpstr>
      <vt:lpstr>CamOpenCV.h 편집</vt:lpstr>
      <vt:lpstr>CamOpenCV.cpp 편집</vt:lpstr>
      <vt:lpstr>CamCalib 클래스 추가</vt:lpstr>
      <vt:lpstr>CamCalib.h 편집</vt:lpstr>
      <vt:lpstr>CamCalib.cpp 편집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실행화면</vt:lpstr>
      <vt:lpstr>실행화면</vt:lpstr>
      <vt:lpstr>실행 결과</vt:lpstr>
      <vt:lpstr>실행 결과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81</cp:revision>
  <dcterms:created xsi:type="dcterms:W3CDTF">2016-01-19T01:52:56Z</dcterms:created>
  <dcterms:modified xsi:type="dcterms:W3CDTF">2016-02-12T06:24:48Z</dcterms:modified>
</cp:coreProperties>
</file>