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3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2" r:id="rId2"/>
    <p:sldId id="257" r:id="rId3"/>
    <p:sldId id="258" r:id="rId4"/>
    <p:sldId id="261" r:id="rId5"/>
    <p:sldId id="280" r:id="rId6"/>
    <p:sldId id="281" r:id="rId7"/>
    <p:sldId id="285" r:id="rId8"/>
    <p:sldId id="284" r:id="rId9"/>
    <p:sldId id="290" r:id="rId10"/>
    <p:sldId id="291" r:id="rId11"/>
    <p:sldId id="286" r:id="rId12"/>
    <p:sldId id="292" r:id="rId13"/>
    <p:sldId id="293" r:id="rId14"/>
    <p:sldId id="262" r:id="rId15"/>
    <p:sldId id="263" r:id="rId16"/>
    <p:sldId id="277" r:id="rId17"/>
    <p:sldId id="294" r:id="rId18"/>
    <p:sldId id="283" r:id="rId19"/>
    <p:sldId id="278" r:id="rId20"/>
    <p:sldId id="265" r:id="rId21"/>
    <p:sldId id="273" r:id="rId22"/>
    <p:sldId id="275" r:id="rId23"/>
    <p:sldId id="276" r:id="rId24"/>
  </p:sldIdLst>
  <p:sldSz cx="9144000" cy="6858000" type="screen4x3"/>
  <p:notesSz cx="6858000" cy="9144000"/>
  <p:embeddedFontLst>
    <p:embeddedFont>
      <p:font typeface="휴먼모음T" pitchFamily="18" charset="-127"/>
      <p:regular r:id="rId26"/>
    </p:embeddedFont>
    <p:embeddedFont>
      <p:font typeface="a드림고딕6" pitchFamily="18" charset="-127"/>
      <p:regular r:id="rId27"/>
    </p:embeddedFont>
    <p:embeddedFont>
      <p:font typeface="a드림고딕2" pitchFamily="18" charset="-127"/>
      <p:regular r:id="rId28"/>
    </p:embeddedFont>
    <p:embeddedFont>
      <p:font typeface="a드림고딕5" pitchFamily="18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HY견고딕" pitchFamily="18" charset="-127"/>
      <p:regular r:id="rId32"/>
    </p:embeddedFont>
    <p:embeddedFont>
      <p:font typeface="a드림고딕7" pitchFamily="18" charset="-127"/>
      <p:regular r:id="rId33"/>
    </p:embeddedFont>
    <p:embeddedFont>
      <p:font typeface="a드림고딕4" pitchFamily="18" charset="-127"/>
      <p:regular r:id="rId34"/>
    </p:embeddedFont>
    <p:embeddedFont>
      <p:font typeface="a드림고딕3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78213" autoAdjust="0"/>
  </p:normalViewPr>
  <p:slideViewPr>
    <p:cSldViewPr showGuides="1">
      <p:cViewPr>
        <p:scale>
          <a:sx n="66" d="100"/>
          <a:sy n="66" d="100"/>
        </p:scale>
        <p:origin x="-3288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7C8E5-E260-42E6-98D1-0F68540D657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7C973E-13CA-4EFC-9C0D-80BB02EB72DB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700" dirty="0" smtClean="0">
              <a:latin typeface="a드림고딕3" pitchFamily="18" charset="-127"/>
              <a:ea typeface="a드림고딕3" pitchFamily="18" charset="-127"/>
            </a:rPr>
            <a:t>M</a:t>
          </a:r>
          <a:endParaRPr lang="ko-KR" altLang="en-US" sz="2700" dirty="0">
            <a:latin typeface="a드림고딕3" pitchFamily="18" charset="-127"/>
            <a:ea typeface="a드림고딕3" pitchFamily="18" charset="-127"/>
          </a:endParaRPr>
        </a:p>
      </dgm:t>
    </dgm:pt>
    <dgm:pt modelId="{E1ACB0C4-18B6-47FC-974F-2AD850A867F2}" type="parTrans" cxnId="{99549295-FBC3-45E1-A1D0-37548F80F975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648EB384-9D93-47B4-B59E-F41F1DFC003A}" type="sibTrans" cxnId="{99549295-FBC3-45E1-A1D0-37548F80F975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5012F4BA-1F21-450C-AB34-3A0C9998E073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800" dirty="0" smtClean="0">
              <a:latin typeface="a드림고딕3" pitchFamily="18" charset="-127"/>
              <a:ea typeface="a드림고딕3" pitchFamily="18" charset="-127"/>
            </a:rPr>
            <a:t>P</a:t>
          </a:r>
          <a:endParaRPr lang="ko-KR" altLang="en-US" sz="1800" dirty="0">
            <a:latin typeface="a드림고딕3" pitchFamily="18" charset="-127"/>
            <a:ea typeface="a드림고딕3" pitchFamily="18" charset="-127"/>
          </a:endParaRPr>
        </a:p>
      </dgm:t>
    </dgm:pt>
    <dgm:pt modelId="{E7C3CC08-403A-44AD-BFA1-D4EAD50538C5}" type="parTrans" cxnId="{E5C8259D-467A-4CEC-A649-ACECDD13AEC5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AD304DC3-FE73-4D54-AD5F-BFEDB55B6E43}" type="sibTrans" cxnId="{E5C8259D-467A-4CEC-A649-ACECDD13AEC5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97576DF3-4174-4931-B735-77B4BB11B30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800" dirty="0" smtClean="0">
              <a:latin typeface="a드림고딕3" pitchFamily="18" charset="-127"/>
              <a:ea typeface="a드림고딕3" pitchFamily="18" charset="-127"/>
            </a:rPr>
            <a:t>U</a:t>
          </a:r>
          <a:endParaRPr lang="ko-KR" altLang="en-US" sz="1800" dirty="0">
            <a:latin typeface="a드림고딕3" pitchFamily="18" charset="-127"/>
            <a:ea typeface="a드림고딕3" pitchFamily="18" charset="-127"/>
          </a:endParaRPr>
        </a:p>
      </dgm:t>
    </dgm:pt>
    <dgm:pt modelId="{841A6A4A-62BD-4BC4-A078-F812FA8539E9}" type="parTrans" cxnId="{7F1F802A-4160-4EE4-85EA-8F0C16F61AC1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A18E7392-6188-4B8D-BCEF-DAF4547C2337}" type="sibTrans" cxnId="{7F1F802A-4160-4EE4-85EA-8F0C16F61AC1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BCFF64D8-7B09-4F1D-BAB7-AC5EBFA63B4F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800" dirty="0" smtClean="0">
              <a:latin typeface="a드림고딕3" pitchFamily="18" charset="-127"/>
              <a:ea typeface="a드림고딕3" pitchFamily="18" charset="-127"/>
            </a:rPr>
            <a:t>D</a:t>
          </a:r>
          <a:endParaRPr lang="ko-KR" altLang="en-US" sz="1800" dirty="0">
            <a:latin typeface="a드림고딕3" pitchFamily="18" charset="-127"/>
            <a:ea typeface="a드림고딕3" pitchFamily="18" charset="-127"/>
          </a:endParaRPr>
        </a:p>
      </dgm:t>
    </dgm:pt>
    <dgm:pt modelId="{53C85047-BB9D-4341-B273-4386DBA98AD3}" type="parTrans" cxnId="{7EE3D213-66B9-4599-976D-CA2FE51768E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2D50D48F-9F3E-4E90-89C7-934E6D3B1EC4}" type="sibTrans" cxnId="{7EE3D213-66B9-4599-976D-CA2FE51768EA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C9C0AB0E-10B9-4DDD-A6EB-186A840B8E97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800" dirty="0" smtClean="0">
              <a:latin typeface="a드림고딕3" pitchFamily="18" charset="-127"/>
              <a:ea typeface="a드림고딕3" pitchFamily="18" charset="-127"/>
            </a:rPr>
            <a:t>L</a:t>
          </a:r>
          <a:endParaRPr lang="ko-KR" altLang="en-US" sz="1800" dirty="0">
            <a:latin typeface="a드림고딕3" pitchFamily="18" charset="-127"/>
            <a:ea typeface="a드림고딕3" pitchFamily="18" charset="-127"/>
          </a:endParaRPr>
        </a:p>
      </dgm:t>
    </dgm:pt>
    <dgm:pt modelId="{9F78E9E6-2EF1-4C65-A0C5-8775EAA16B03}" type="parTrans" cxnId="{BC3CE453-6216-476E-A4A9-D6F2B798E53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3126C4E8-4ED6-4ABD-B807-703131BDC8D2}" type="sibTrans" cxnId="{BC3CE453-6216-476E-A4A9-D6F2B798E534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A4F56ADF-0955-4CA2-9206-C4BF04F0009F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800" dirty="0" smtClean="0">
              <a:latin typeface="a드림고딕3" pitchFamily="18" charset="-127"/>
              <a:ea typeface="a드림고딕3" pitchFamily="18" charset="-127"/>
            </a:rPr>
            <a:t>R</a:t>
          </a:r>
          <a:endParaRPr lang="ko-KR" altLang="en-US" sz="1800" dirty="0">
            <a:latin typeface="a드림고딕3" pitchFamily="18" charset="-127"/>
            <a:ea typeface="a드림고딕3" pitchFamily="18" charset="-127"/>
          </a:endParaRPr>
        </a:p>
      </dgm:t>
    </dgm:pt>
    <dgm:pt modelId="{1DEE1E55-9BAD-4419-9994-F18294C892C8}" type="parTrans" cxnId="{1D4AED36-4788-44C8-B416-E6A8FA04BF2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3712DD16-7B79-4E8B-89E5-07EEE182EF60}" type="sibTrans" cxnId="{1D4AED36-4788-44C8-B416-E6A8FA04BF2C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3FC98C09-3696-4348-8D78-782092536D57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800" dirty="0" smtClean="0">
              <a:latin typeface="a드림고딕3" pitchFamily="18" charset="-127"/>
              <a:ea typeface="a드림고딕3" pitchFamily="18" charset="-127"/>
            </a:rPr>
            <a:t>/</a:t>
          </a:r>
          <a:endParaRPr lang="ko-KR" altLang="en-US" sz="1800" dirty="0">
            <a:latin typeface="a드림고딕3" pitchFamily="18" charset="-127"/>
            <a:ea typeface="a드림고딕3" pitchFamily="18" charset="-127"/>
          </a:endParaRPr>
        </a:p>
      </dgm:t>
    </dgm:pt>
    <dgm:pt modelId="{A6131976-EEB2-4FB8-8B94-E1DC594A4A2A}" type="parTrans" cxnId="{10A197ED-9EED-4562-9D8D-E2D058532D25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D459EE83-2D34-4790-92D0-1122BC9FD23F}" type="sibTrans" cxnId="{10A197ED-9EED-4562-9D8D-E2D058532D25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96A446F7-953D-43E0-A7E1-13843DE3DA5E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200" dirty="0" smtClean="0">
              <a:latin typeface="a드림고딕3" pitchFamily="18" charset="-127"/>
              <a:ea typeface="a드림고딕3" pitchFamily="18" charset="-127"/>
            </a:rPr>
            <a:t>Pointer()</a:t>
          </a:r>
          <a:endParaRPr lang="ko-KR" altLang="en-US" sz="2200" dirty="0">
            <a:latin typeface="a드림고딕3" pitchFamily="18" charset="-127"/>
            <a:ea typeface="a드림고딕3" pitchFamily="18" charset="-127"/>
          </a:endParaRPr>
        </a:p>
      </dgm:t>
    </dgm:pt>
    <dgm:pt modelId="{68F2C0C4-CEFD-419A-B257-862FE45A0A55}" type="parTrans" cxnId="{C677DDFD-9961-4112-9E72-FE8316BC965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538EF8DF-8302-4D3D-8CE6-27B324C62619}" type="sibTrans" cxnId="{C677DDFD-9961-4112-9E72-FE8316BC9652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7755E2C9-189C-42A8-A053-AF6111F21480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200" dirty="0" err="1" smtClean="0">
              <a:latin typeface="a드림고딕3" pitchFamily="18" charset="-127"/>
              <a:ea typeface="a드림고딕3" pitchFamily="18" charset="-127"/>
            </a:rPr>
            <a:t>WheelUp</a:t>
          </a:r>
          <a:r>
            <a:rPr lang="en-US" altLang="ko-KR" sz="2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dirty="0">
            <a:latin typeface="a드림고딕3" pitchFamily="18" charset="-127"/>
            <a:ea typeface="a드림고딕3" pitchFamily="18" charset="-127"/>
          </a:endParaRPr>
        </a:p>
      </dgm:t>
    </dgm:pt>
    <dgm:pt modelId="{AE7F21E6-B331-4E65-93B6-2E713B092FF6}" type="parTrans" cxnId="{C4476A5A-B15C-4EFC-B205-6761636C5A98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6EF02323-AA89-4405-964C-1FA6E8D12B3B}" type="sibTrans" cxnId="{C4476A5A-B15C-4EFC-B205-6761636C5A98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44AB2102-C6D9-4E5C-B1EB-14BD3B5C4E3E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200" dirty="0" err="1" smtClean="0">
              <a:latin typeface="a드림고딕3" pitchFamily="18" charset="-127"/>
              <a:ea typeface="a드림고딕3" pitchFamily="18" charset="-127"/>
            </a:rPr>
            <a:t>WheelDown</a:t>
          </a:r>
          <a:r>
            <a:rPr lang="en-US" altLang="ko-KR" sz="2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dirty="0">
            <a:latin typeface="a드림고딕3" pitchFamily="18" charset="-127"/>
            <a:ea typeface="a드림고딕3" pitchFamily="18" charset="-127"/>
          </a:endParaRPr>
        </a:p>
      </dgm:t>
    </dgm:pt>
    <dgm:pt modelId="{2F234D54-F39D-4E3F-AF92-EEC872475FB9}" type="parTrans" cxnId="{19153F85-EEF2-4189-BD1B-85B3A749F92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FAE1CB5E-9D19-48AD-A37D-F23C95423753}" type="sibTrans" cxnId="{19153F85-EEF2-4189-BD1B-85B3A749F92C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5A83F951-D913-4708-9AD5-0E3BE98E8E77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2200" dirty="0" err="1" smtClean="0">
              <a:latin typeface="a드림고딕3" pitchFamily="18" charset="-127"/>
              <a:ea typeface="a드림고딕3" pitchFamily="18" charset="-127"/>
            </a:rPr>
            <a:t>LeftClick</a:t>
          </a:r>
          <a:r>
            <a:rPr lang="en-US" altLang="ko-KR" sz="2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dirty="0">
            <a:latin typeface="a드림고딕3" pitchFamily="18" charset="-127"/>
            <a:ea typeface="a드림고딕3" pitchFamily="18" charset="-127"/>
          </a:endParaRPr>
        </a:p>
      </dgm:t>
    </dgm:pt>
    <dgm:pt modelId="{E014B1DB-8585-475A-B5D6-FA2D3D6A412F}" type="parTrans" cxnId="{E45369DC-0915-4546-ABDE-8A6416C6DA37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705806BE-EEF5-44E3-9BF4-764FF223AD33}" type="sibTrans" cxnId="{E45369DC-0915-4546-ABDE-8A6416C6DA37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04054229-907E-4011-A3EE-8805AAF229D6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 latinLnBrk="1"/>
          <a:r>
            <a:rPr lang="en-US" altLang="ko-KR" sz="2200" dirty="0" err="1" smtClean="0">
              <a:latin typeface="a드림고딕3" pitchFamily="18" charset="-127"/>
              <a:ea typeface="a드림고딕3" pitchFamily="18" charset="-127"/>
            </a:rPr>
            <a:t>RightClick</a:t>
          </a:r>
          <a:r>
            <a:rPr lang="en-US" altLang="ko-KR" sz="2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dirty="0" smtClean="0">
            <a:latin typeface="a드림고딕3" pitchFamily="18" charset="-127"/>
            <a:ea typeface="a드림고딕3" pitchFamily="18" charset="-127"/>
          </a:endParaRPr>
        </a:p>
      </dgm:t>
    </dgm:pt>
    <dgm:pt modelId="{E82CC284-9849-4EF7-9D27-96A60002FADB}" type="parTrans" cxnId="{0811BE40-75F0-4E26-BC37-51755256EC3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ABC99029-043C-4920-B178-963579B4D034}" type="sibTrans" cxnId="{0811BE40-75F0-4E26-BC37-51755256EC3C}">
      <dgm:prSet/>
      <dgm:spPr/>
      <dgm:t>
        <a:bodyPr/>
        <a:lstStyle/>
        <a:p>
          <a:pPr latinLnBrk="1"/>
          <a:endParaRPr lang="ko-KR" altLang="en-US">
            <a:latin typeface="a드림고딕3" pitchFamily="18" charset="-127"/>
            <a:ea typeface="a드림고딕3" pitchFamily="18" charset="-127"/>
          </a:endParaRPr>
        </a:p>
      </dgm:t>
    </dgm:pt>
    <dgm:pt modelId="{A17CEC5E-AF5A-46BA-9A19-D5FCB9945C5C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500" dirty="0" smtClean="0">
              <a:latin typeface="a드림고딕3" pitchFamily="18" charset="-127"/>
              <a:ea typeface="a드림고딕3" pitchFamily="18" charset="-127"/>
            </a:rPr>
            <a:t>X</a:t>
          </a:r>
          <a:r>
            <a:rPr lang="ko-KR" altLang="en-US" sz="1500" dirty="0" smtClean="0">
              <a:latin typeface="a드림고딕3" pitchFamily="18" charset="-127"/>
              <a:ea typeface="a드림고딕3" pitchFamily="18" charset="-127"/>
            </a:rPr>
            <a:t>값</a:t>
          </a:r>
          <a:endParaRPr lang="ko-KR" altLang="en-US" sz="1500" dirty="0">
            <a:latin typeface="a드림고딕3" pitchFamily="18" charset="-127"/>
            <a:ea typeface="a드림고딕3" pitchFamily="18" charset="-127"/>
          </a:endParaRPr>
        </a:p>
      </dgm:t>
    </dgm:pt>
    <dgm:pt modelId="{53D2E365-7C91-4F7D-B2DE-EAA88C9D582F}" type="parTrans" cxnId="{8B99184B-9189-4826-AB36-DCAC2D35AF12}">
      <dgm:prSet/>
      <dgm:spPr/>
      <dgm:t>
        <a:bodyPr/>
        <a:lstStyle/>
        <a:p>
          <a:pPr latinLnBrk="1"/>
          <a:endParaRPr lang="ko-KR" altLang="en-US"/>
        </a:p>
      </dgm:t>
    </dgm:pt>
    <dgm:pt modelId="{36100043-4FBF-4E3F-BC31-4344C9D8ACCD}" type="sibTrans" cxnId="{8B99184B-9189-4826-AB36-DCAC2D35AF12}">
      <dgm:prSet/>
      <dgm:spPr/>
      <dgm:t>
        <a:bodyPr/>
        <a:lstStyle/>
        <a:p>
          <a:pPr latinLnBrk="1"/>
          <a:endParaRPr lang="ko-KR" altLang="en-US"/>
        </a:p>
      </dgm:t>
    </dgm:pt>
    <dgm:pt modelId="{DD353015-994A-48E9-9030-B2697F516D04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500" dirty="0" smtClean="0">
              <a:latin typeface="a드림고딕3" pitchFamily="18" charset="-127"/>
              <a:ea typeface="a드림고딕3" pitchFamily="18" charset="-127"/>
            </a:rPr>
            <a:t>/</a:t>
          </a:r>
          <a:endParaRPr lang="ko-KR" altLang="en-US" sz="1500" dirty="0">
            <a:latin typeface="a드림고딕3" pitchFamily="18" charset="-127"/>
            <a:ea typeface="a드림고딕3" pitchFamily="18" charset="-127"/>
          </a:endParaRPr>
        </a:p>
      </dgm:t>
    </dgm:pt>
    <dgm:pt modelId="{2D6E23F4-5C20-42E6-8A2C-1BF80BC27DF7}" type="parTrans" cxnId="{876F3517-CEEA-463B-BEAB-BAF7F7FFDEF3}">
      <dgm:prSet/>
      <dgm:spPr/>
      <dgm:t>
        <a:bodyPr/>
        <a:lstStyle/>
        <a:p>
          <a:pPr latinLnBrk="1"/>
          <a:endParaRPr lang="ko-KR" altLang="en-US"/>
        </a:p>
      </dgm:t>
    </dgm:pt>
    <dgm:pt modelId="{74C590A5-033B-4EE3-973D-620E574D1B6D}" type="sibTrans" cxnId="{876F3517-CEEA-463B-BEAB-BAF7F7FFDEF3}">
      <dgm:prSet/>
      <dgm:spPr/>
      <dgm:t>
        <a:bodyPr/>
        <a:lstStyle/>
        <a:p>
          <a:pPr latinLnBrk="1"/>
          <a:endParaRPr lang="ko-KR" altLang="en-US"/>
        </a:p>
      </dgm:t>
    </dgm:pt>
    <dgm:pt modelId="{7D9FDD09-80BD-4DD5-951F-8567B2EC341F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500" dirty="0" smtClean="0">
              <a:latin typeface="a드림고딕3" pitchFamily="18" charset="-127"/>
              <a:ea typeface="a드림고딕3" pitchFamily="18" charset="-127"/>
            </a:rPr>
            <a:t>Y</a:t>
          </a:r>
          <a:r>
            <a:rPr lang="ko-KR" altLang="en-US" sz="1500" dirty="0" smtClean="0">
              <a:latin typeface="a드림고딕3" pitchFamily="18" charset="-127"/>
              <a:ea typeface="a드림고딕3" pitchFamily="18" charset="-127"/>
            </a:rPr>
            <a:t>값</a:t>
          </a:r>
          <a:endParaRPr lang="ko-KR" altLang="en-US" sz="1500" dirty="0">
            <a:latin typeface="a드림고딕3" pitchFamily="18" charset="-127"/>
            <a:ea typeface="a드림고딕3" pitchFamily="18" charset="-127"/>
          </a:endParaRPr>
        </a:p>
      </dgm:t>
    </dgm:pt>
    <dgm:pt modelId="{75329E35-CB18-4948-9D99-1755848BEE8B}" type="parTrans" cxnId="{3C6A2F09-3890-47D8-9591-AB82333835D0}">
      <dgm:prSet/>
      <dgm:spPr/>
      <dgm:t>
        <a:bodyPr/>
        <a:lstStyle/>
        <a:p>
          <a:pPr latinLnBrk="1"/>
          <a:endParaRPr lang="ko-KR" altLang="en-US"/>
        </a:p>
      </dgm:t>
    </dgm:pt>
    <dgm:pt modelId="{291E1EF7-3BB9-4163-9B13-721FB1B58BF3}" type="sibTrans" cxnId="{3C6A2F09-3890-47D8-9591-AB82333835D0}">
      <dgm:prSet/>
      <dgm:spPr/>
      <dgm:t>
        <a:bodyPr/>
        <a:lstStyle/>
        <a:p>
          <a:pPr latinLnBrk="1"/>
          <a:endParaRPr lang="ko-KR" altLang="en-US"/>
        </a:p>
      </dgm:t>
    </dgm:pt>
    <dgm:pt modelId="{21B3F1BA-5C58-4428-B073-393D6C6DC450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sz="1500" dirty="0" smtClean="0">
              <a:latin typeface="a드림고딕3" pitchFamily="18" charset="-127"/>
              <a:ea typeface="a드림고딕3" pitchFamily="18" charset="-127"/>
            </a:rPr>
            <a:t>/</a:t>
          </a:r>
          <a:endParaRPr lang="ko-KR" altLang="en-US" sz="1500" dirty="0">
            <a:latin typeface="a드림고딕3" pitchFamily="18" charset="-127"/>
            <a:ea typeface="a드림고딕3" pitchFamily="18" charset="-127"/>
          </a:endParaRPr>
        </a:p>
      </dgm:t>
    </dgm:pt>
    <dgm:pt modelId="{96F1119E-0FD6-4496-8AC1-ADB02875CAB1}" type="parTrans" cxnId="{40F50013-A92A-49D5-9A11-1C752F440801}">
      <dgm:prSet/>
      <dgm:spPr/>
      <dgm:t>
        <a:bodyPr/>
        <a:lstStyle/>
        <a:p>
          <a:pPr latinLnBrk="1"/>
          <a:endParaRPr lang="ko-KR" altLang="en-US"/>
        </a:p>
      </dgm:t>
    </dgm:pt>
    <dgm:pt modelId="{1EAD8D40-2B61-44B8-A664-FA73537BC822}" type="sibTrans" cxnId="{40F50013-A92A-49D5-9A11-1C752F440801}">
      <dgm:prSet/>
      <dgm:spPr/>
      <dgm:t>
        <a:bodyPr/>
        <a:lstStyle/>
        <a:p>
          <a:pPr latinLnBrk="1"/>
          <a:endParaRPr lang="ko-KR" altLang="en-US"/>
        </a:p>
      </dgm:t>
    </dgm:pt>
    <dgm:pt modelId="{2DA5FB27-A5D6-434D-A57F-E8A462C1A7FC}" type="pres">
      <dgm:prSet presAssocID="{1E57C8E5-E260-42E6-98D1-0F68540D65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2AEF05-DDBA-4664-A53A-F64F47F4EEFF}" type="pres">
      <dgm:prSet presAssocID="{8E7C973E-13CA-4EFC-9C0D-80BB02EB72DB}" presName="hierRoot1" presStyleCnt="0">
        <dgm:presLayoutVars>
          <dgm:hierBranch val="init"/>
        </dgm:presLayoutVars>
      </dgm:prSet>
      <dgm:spPr/>
    </dgm:pt>
    <dgm:pt modelId="{BB1C2E1E-0345-4512-A218-3110FAFB7ADE}" type="pres">
      <dgm:prSet presAssocID="{8E7C973E-13CA-4EFC-9C0D-80BB02EB72DB}" presName="rootComposite1" presStyleCnt="0"/>
      <dgm:spPr/>
    </dgm:pt>
    <dgm:pt modelId="{F7B22266-8C60-42F5-9A17-99CEC3C9574F}" type="pres">
      <dgm:prSet presAssocID="{8E7C973E-13CA-4EFC-9C0D-80BB02EB72DB}" presName="rootText1" presStyleLbl="node0" presStyleIdx="0" presStyleCnt="1" custScaleX="128947" custScaleY="1684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702C8F-DF86-41A1-A367-D6384F1CDF91}" type="pres">
      <dgm:prSet presAssocID="{8E7C973E-13CA-4EFC-9C0D-80BB02EB72D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B49E76F-B0BB-4256-8322-7DC278AB1D1F}" type="pres">
      <dgm:prSet presAssocID="{8E7C973E-13CA-4EFC-9C0D-80BB02EB72DB}" presName="hierChild2" presStyleCnt="0"/>
      <dgm:spPr/>
    </dgm:pt>
    <dgm:pt modelId="{4309292E-6832-495F-9F55-B2DF6F205899}" type="pres">
      <dgm:prSet presAssocID="{E7C3CC08-403A-44AD-BFA1-D4EAD50538C5}" presName="Name64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A5C931F-F587-47A7-A916-99B547B1C4CF}" type="pres">
      <dgm:prSet presAssocID="{5012F4BA-1F21-450C-AB34-3A0C9998E073}" presName="hierRoot2" presStyleCnt="0">
        <dgm:presLayoutVars>
          <dgm:hierBranch val="init"/>
        </dgm:presLayoutVars>
      </dgm:prSet>
      <dgm:spPr/>
    </dgm:pt>
    <dgm:pt modelId="{F66689F3-7EFB-4FA5-9ACF-8DDCA9001D89}" type="pres">
      <dgm:prSet presAssocID="{5012F4BA-1F21-450C-AB34-3A0C9998E073}" presName="rootComposite" presStyleCnt="0"/>
      <dgm:spPr/>
    </dgm:pt>
    <dgm:pt modelId="{9F21169B-BFDF-4786-AEB8-1EA799DC7D9B}" type="pres">
      <dgm:prSet presAssocID="{5012F4BA-1F21-450C-AB34-3A0C9998E073}" presName="rootText" presStyleLbl="node2" presStyleIdx="0" presStyleCnt="6" custScaleX="129866" custScaleY="1807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B69BB3-AB3E-4142-A508-1D6A83854216}" type="pres">
      <dgm:prSet presAssocID="{5012F4BA-1F21-450C-AB34-3A0C9998E073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7FB48B6-B3BC-45CB-A168-F6E0711E32F0}" type="pres">
      <dgm:prSet presAssocID="{5012F4BA-1F21-450C-AB34-3A0C9998E073}" presName="hierChild4" presStyleCnt="0"/>
      <dgm:spPr/>
    </dgm:pt>
    <dgm:pt modelId="{C5AD465C-224C-4E71-B86C-69155884CDB8}" type="pres">
      <dgm:prSet presAssocID="{68F2C0C4-CEFD-419A-B257-862FE45A0A55}" presName="Name64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DCB3EB2F-8754-4B7D-95DE-842C72FDC523}" type="pres">
      <dgm:prSet presAssocID="{96A446F7-953D-43E0-A7E1-13843DE3DA5E}" presName="hierRoot2" presStyleCnt="0">
        <dgm:presLayoutVars>
          <dgm:hierBranch val="init"/>
        </dgm:presLayoutVars>
      </dgm:prSet>
      <dgm:spPr/>
    </dgm:pt>
    <dgm:pt modelId="{80CD1DAD-C8A1-4A10-AC2F-200CDE3131FC}" type="pres">
      <dgm:prSet presAssocID="{96A446F7-953D-43E0-A7E1-13843DE3DA5E}" presName="rootComposite" presStyleCnt="0"/>
      <dgm:spPr/>
    </dgm:pt>
    <dgm:pt modelId="{D98E60A2-CC19-4F76-8F71-FE7C624998DD}" type="pres">
      <dgm:prSet presAssocID="{96A446F7-953D-43E0-A7E1-13843DE3DA5E}" presName="rootText" presStyleLbl="node3" presStyleIdx="0" presStyleCnt="6" custScaleX="208302" custScaleY="16230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FCB8FB-700C-4E96-A0FE-0858EE6DA9AC}" type="pres">
      <dgm:prSet presAssocID="{96A446F7-953D-43E0-A7E1-13843DE3DA5E}" presName="rootConnector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08ECEE3-FE62-4C79-9300-433C9E35C208}" type="pres">
      <dgm:prSet presAssocID="{96A446F7-953D-43E0-A7E1-13843DE3DA5E}" presName="hierChild4" presStyleCnt="0"/>
      <dgm:spPr/>
    </dgm:pt>
    <dgm:pt modelId="{0E17A0F8-84F2-417D-96A2-D1F0946C3678}" type="pres">
      <dgm:prSet presAssocID="{96A446F7-953D-43E0-A7E1-13843DE3DA5E}" presName="hierChild5" presStyleCnt="0"/>
      <dgm:spPr/>
    </dgm:pt>
    <dgm:pt modelId="{047CAAC8-8136-413A-90FA-7373A994C14D}" type="pres">
      <dgm:prSet presAssocID="{5012F4BA-1F21-450C-AB34-3A0C9998E073}" presName="hierChild5" presStyleCnt="0"/>
      <dgm:spPr/>
    </dgm:pt>
    <dgm:pt modelId="{512C4ECD-1A04-42A2-B2C7-586001886471}" type="pres">
      <dgm:prSet presAssocID="{841A6A4A-62BD-4BC4-A078-F812FA8539E9}" presName="Name64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16E6042-AB8A-4C73-94F7-AF21BE39D7CA}" type="pres">
      <dgm:prSet presAssocID="{97576DF3-4174-4931-B735-77B4BB11B306}" presName="hierRoot2" presStyleCnt="0">
        <dgm:presLayoutVars>
          <dgm:hierBranch val="init"/>
        </dgm:presLayoutVars>
      </dgm:prSet>
      <dgm:spPr/>
    </dgm:pt>
    <dgm:pt modelId="{C3D1D6CB-06D7-4014-8CB5-81846FE76A4E}" type="pres">
      <dgm:prSet presAssocID="{97576DF3-4174-4931-B735-77B4BB11B306}" presName="rootComposite" presStyleCnt="0"/>
      <dgm:spPr/>
    </dgm:pt>
    <dgm:pt modelId="{5E68177F-9E5F-4E61-B6BB-A46AED8175A6}" type="pres">
      <dgm:prSet presAssocID="{97576DF3-4174-4931-B735-77B4BB11B306}" presName="rootText" presStyleLbl="node2" presStyleIdx="1" presStyleCnt="6" custScaleX="129866" custScaleY="1807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E5D85D-B445-4EF0-BDB5-4AD1EFAB782E}" type="pres">
      <dgm:prSet presAssocID="{97576DF3-4174-4931-B735-77B4BB11B306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4028A49-A838-4319-A5A3-745292B41D95}" type="pres">
      <dgm:prSet presAssocID="{97576DF3-4174-4931-B735-77B4BB11B306}" presName="hierChild4" presStyleCnt="0"/>
      <dgm:spPr/>
    </dgm:pt>
    <dgm:pt modelId="{7ADE5219-71B0-44E7-B103-585AB3B41B5A}" type="pres">
      <dgm:prSet presAssocID="{AE7F21E6-B331-4E65-93B6-2E713B092FF6}" presName="Name64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5825A1E6-7534-407F-8DB9-A68EF7453749}" type="pres">
      <dgm:prSet presAssocID="{7755E2C9-189C-42A8-A053-AF6111F21480}" presName="hierRoot2" presStyleCnt="0">
        <dgm:presLayoutVars>
          <dgm:hierBranch val="init"/>
        </dgm:presLayoutVars>
      </dgm:prSet>
      <dgm:spPr/>
    </dgm:pt>
    <dgm:pt modelId="{74BCA585-B133-4448-B4B5-B16FDD4AF8CC}" type="pres">
      <dgm:prSet presAssocID="{7755E2C9-189C-42A8-A053-AF6111F21480}" presName="rootComposite" presStyleCnt="0"/>
      <dgm:spPr/>
    </dgm:pt>
    <dgm:pt modelId="{DFFA9C0A-19BB-4F0E-8349-5C8FFDA448DF}" type="pres">
      <dgm:prSet presAssocID="{7755E2C9-189C-42A8-A053-AF6111F21480}" presName="rootText" presStyleLbl="node3" presStyleIdx="1" presStyleCnt="6" custScaleX="208302" custScaleY="16230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360C62-411B-4C52-97E0-639CDB605769}" type="pres">
      <dgm:prSet presAssocID="{7755E2C9-189C-42A8-A053-AF6111F21480}" presName="rootConnector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F9E99AC-DE48-458E-BDAC-327BDFDA164C}" type="pres">
      <dgm:prSet presAssocID="{7755E2C9-189C-42A8-A053-AF6111F21480}" presName="hierChild4" presStyleCnt="0"/>
      <dgm:spPr/>
    </dgm:pt>
    <dgm:pt modelId="{B69669DA-AEC0-4488-801C-A72431D33078}" type="pres">
      <dgm:prSet presAssocID="{7755E2C9-189C-42A8-A053-AF6111F21480}" presName="hierChild5" presStyleCnt="0"/>
      <dgm:spPr/>
    </dgm:pt>
    <dgm:pt modelId="{AD944D0B-0752-4B52-A921-E5902179A16D}" type="pres">
      <dgm:prSet presAssocID="{97576DF3-4174-4931-B735-77B4BB11B306}" presName="hierChild5" presStyleCnt="0"/>
      <dgm:spPr/>
    </dgm:pt>
    <dgm:pt modelId="{80A07F16-5AA8-471C-B579-A97D248B9B85}" type="pres">
      <dgm:prSet presAssocID="{53C85047-BB9D-4341-B273-4386DBA98AD3}" presName="Name64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240A9ED-906A-47FC-8998-260D246D79E3}" type="pres">
      <dgm:prSet presAssocID="{BCFF64D8-7B09-4F1D-BAB7-AC5EBFA63B4F}" presName="hierRoot2" presStyleCnt="0">
        <dgm:presLayoutVars>
          <dgm:hierBranch val="init"/>
        </dgm:presLayoutVars>
      </dgm:prSet>
      <dgm:spPr/>
    </dgm:pt>
    <dgm:pt modelId="{2926BE78-0F24-4190-8246-5FDB8AC88ED3}" type="pres">
      <dgm:prSet presAssocID="{BCFF64D8-7B09-4F1D-BAB7-AC5EBFA63B4F}" presName="rootComposite" presStyleCnt="0"/>
      <dgm:spPr/>
    </dgm:pt>
    <dgm:pt modelId="{A3E607D4-24C9-45E8-BFBA-958C1D010C49}" type="pres">
      <dgm:prSet presAssocID="{BCFF64D8-7B09-4F1D-BAB7-AC5EBFA63B4F}" presName="rootText" presStyleLbl="node2" presStyleIdx="2" presStyleCnt="6" custScaleX="129866" custScaleY="1807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69D7D-2053-408D-8670-B3C1EB0EB871}" type="pres">
      <dgm:prSet presAssocID="{BCFF64D8-7B09-4F1D-BAB7-AC5EBFA63B4F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B3AA24C-9FBC-41C8-9C50-BB59306FFB83}" type="pres">
      <dgm:prSet presAssocID="{BCFF64D8-7B09-4F1D-BAB7-AC5EBFA63B4F}" presName="hierChild4" presStyleCnt="0"/>
      <dgm:spPr/>
    </dgm:pt>
    <dgm:pt modelId="{FD9F9F0F-1B4D-4580-9040-69AA7DB20667}" type="pres">
      <dgm:prSet presAssocID="{2F234D54-F39D-4E3F-AF92-EEC872475FB9}" presName="Name64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AF40207-D61B-44A7-8C72-4E89B3C974E7}" type="pres">
      <dgm:prSet presAssocID="{44AB2102-C6D9-4E5C-B1EB-14BD3B5C4E3E}" presName="hierRoot2" presStyleCnt="0">
        <dgm:presLayoutVars>
          <dgm:hierBranch val="init"/>
        </dgm:presLayoutVars>
      </dgm:prSet>
      <dgm:spPr/>
    </dgm:pt>
    <dgm:pt modelId="{F048A00D-A4E9-49CB-B055-FAA90DFDA25A}" type="pres">
      <dgm:prSet presAssocID="{44AB2102-C6D9-4E5C-B1EB-14BD3B5C4E3E}" presName="rootComposite" presStyleCnt="0"/>
      <dgm:spPr/>
    </dgm:pt>
    <dgm:pt modelId="{2337360C-DCE5-40C5-9349-6A47B24235E3}" type="pres">
      <dgm:prSet presAssocID="{44AB2102-C6D9-4E5C-B1EB-14BD3B5C4E3E}" presName="rootText" presStyleLbl="node3" presStyleIdx="2" presStyleCnt="6" custScaleX="208302" custScaleY="16230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FB484C-0EC7-492D-A029-A4F4B68B0876}" type="pres">
      <dgm:prSet presAssocID="{44AB2102-C6D9-4E5C-B1EB-14BD3B5C4E3E}" presName="rootConnector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6D05F28-A142-4D8A-9392-5129CA05F492}" type="pres">
      <dgm:prSet presAssocID="{44AB2102-C6D9-4E5C-B1EB-14BD3B5C4E3E}" presName="hierChild4" presStyleCnt="0"/>
      <dgm:spPr/>
    </dgm:pt>
    <dgm:pt modelId="{A810E558-5D8D-4BEF-9E14-30CA117A1B7D}" type="pres">
      <dgm:prSet presAssocID="{44AB2102-C6D9-4E5C-B1EB-14BD3B5C4E3E}" presName="hierChild5" presStyleCnt="0"/>
      <dgm:spPr/>
    </dgm:pt>
    <dgm:pt modelId="{079D4E8F-268A-4226-AD44-BF44AFFC2800}" type="pres">
      <dgm:prSet presAssocID="{BCFF64D8-7B09-4F1D-BAB7-AC5EBFA63B4F}" presName="hierChild5" presStyleCnt="0"/>
      <dgm:spPr/>
    </dgm:pt>
    <dgm:pt modelId="{28096998-DD0E-406A-8C59-C75E5B83A409}" type="pres">
      <dgm:prSet presAssocID="{9F78E9E6-2EF1-4C65-A0C5-8775EAA16B03}" presName="Name64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75D912F-0D80-4DF0-A6A4-8CCC1E569557}" type="pres">
      <dgm:prSet presAssocID="{C9C0AB0E-10B9-4DDD-A6EB-186A840B8E97}" presName="hierRoot2" presStyleCnt="0">
        <dgm:presLayoutVars>
          <dgm:hierBranch val="init"/>
        </dgm:presLayoutVars>
      </dgm:prSet>
      <dgm:spPr/>
    </dgm:pt>
    <dgm:pt modelId="{CB24A2AC-14A7-4A3B-956B-511D26FE3970}" type="pres">
      <dgm:prSet presAssocID="{C9C0AB0E-10B9-4DDD-A6EB-186A840B8E97}" presName="rootComposite" presStyleCnt="0"/>
      <dgm:spPr/>
    </dgm:pt>
    <dgm:pt modelId="{09410894-6782-4B85-B024-BE6F81A4451B}" type="pres">
      <dgm:prSet presAssocID="{C9C0AB0E-10B9-4DDD-A6EB-186A840B8E97}" presName="rootText" presStyleLbl="node2" presStyleIdx="3" presStyleCnt="6" custScaleX="129866" custScaleY="1807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0746DE-C916-47B7-9B42-3F03BB2A3466}" type="pres">
      <dgm:prSet presAssocID="{C9C0AB0E-10B9-4DDD-A6EB-186A840B8E97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4ECCA33-0D01-4AF3-A700-31C847B8CCEB}" type="pres">
      <dgm:prSet presAssocID="{C9C0AB0E-10B9-4DDD-A6EB-186A840B8E97}" presName="hierChild4" presStyleCnt="0"/>
      <dgm:spPr/>
    </dgm:pt>
    <dgm:pt modelId="{CF6B13F6-82D1-4FAA-BA74-56079C701868}" type="pres">
      <dgm:prSet presAssocID="{E014B1DB-8585-475A-B5D6-FA2D3D6A412F}" presName="Name64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B15F133-5998-4E10-9E6A-83B5735662AC}" type="pres">
      <dgm:prSet presAssocID="{5A83F951-D913-4708-9AD5-0E3BE98E8E77}" presName="hierRoot2" presStyleCnt="0">
        <dgm:presLayoutVars>
          <dgm:hierBranch val="init"/>
        </dgm:presLayoutVars>
      </dgm:prSet>
      <dgm:spPr/>
    </dgm:pt>
    <dgm:pt modelId="{81AF1007-3910-400C-B396-52107F21832F}" type="pres">
      <dgm:prSet presAssocID="{5A83F951-D913-4708-9AD5-0E3BE98E8E77}" presName="rootComposite" presStyleCnt="0"/>
      <dgm:spPr/>
    </dgm:pt>
    <dgm:pt modelId="{057541AC-ADB0-412F-A550-665259B4EEF4}" type="pres">
      <dgm:prSet presAssocID="{5A83F951-D913-4708-9AD5-0E3BE98E8E77}" presName="rootText" presStyleLbl="node3" presStyleIdx="3" presStyleCnt="6" custScaleX="208302" custScaleY="16230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A27663-736D-48C7-97FA-D66DC573F379}" type="pres">
      <dgm:prSet presAssocID="{5A83F951-D913-4708-9AD5-0E3BE98E8E77}" presName="rootConnector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2720866B-C3FB-4C92-88E2-2BA3CB9972BF}" type="pres">
      <dgm:prSet presAssocID="{5A83F951-D913-4708-9AD5-0E3BE98E8E77}" presName="hierChild4" presStyleCnt="0"/>
      <dgm:spPr/>
    </dgm:pt>
    <dgm:pt modelId="{78148BC5-426A-43D8-B41D-0852691AF0F2}" type="pres">
      <dgm:prSet presAssocID="{5A83F951-D913-4708-9AD5-0E3BE98E8E77}" presName="hierChild5" presStyleCnt="0"/>
      <dgm:spPr/>
    </dgm:pt>
    <dgm:pt modelId="{40FF9C81-9347-4060-9CA5-49398421E8B8}" type="pres">
      <dgm:prSet presAssocID="{C9C0AB0E-10B9-4DDD-A6EB-186A840B8E97}" presName="hierChild5" presStyleCnt="0"/>
      <dgm:spPr/>
    </dgm:pt>
    <dgm:pt modelId="{6C16A165-7DF6-4BE4-811C-925175B4285B}" type="pres">
      <dgm:prSet presAssocID="{1DEE1E55-9BAD-4419-9994-F18294C892C8}" presName="Name64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8988E3B-CA00-408C-98BF-79EF48ECDCD7}" type="pres">
      <dgm:prSet presAssocID="{A4F56ADF-0955-4CA2-9206-C4BF04F0009F}" presName="hierRoot2" presStyleCnt="0">
        <dgm:presLayoutVars>
          <dgm:hierBranch val="init"/>
        </dgm:presLayoutVars>
      </dgm:prSet>
      <dgm:spPr/>
    </dgm:pt>
    <dgm:pt modelId="{07588463-055D-4A0A-B58A-40D6CC8A0086}" type="pres">
      <dgm:prSet presAssocID="{A4F56ADF-0955-4CA2-9206-C4BF04F0009F}" presName="rootComposite" presStyleCnt="0"/>
      <dgm:spPr/>
    </dgm:pt>
    <dgm:pt modelId="{DF0C1AB9-35CD-4EB4-8290-68C7E15FD334}" type="pres">
      <dgm:prSet presAssocID="{A4F56ADF-0955-4CA2-9206-C4BF04F0009F}" presName="rootText" presStyleLbl="node2" presStyleIdx="4" presStyleCnt="6" custScaleX="129866" custScaleY="1807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2DB657-B9CD-4AB9-AA98-FF795F7194F4}" type="pres">
      <dgm:prSet presAssocID="{A4F56ADF-0955-4CA2-9206-C4BF04F0009F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48B949A-8AF7-44B1-B6E4-FC5BB7B7973D}" type="pres">
      <dgm:prSet presAssocID="{A4F56ADF-0955-4CA2-9206-C4BF04F0009F}" presName="hierChild4" presStyleCnt="0"/>
      <dgm:spPr/>
    </dgm:pt>
    <dgm:pt modelId="{368CE1C0-89B8-4F5D-BD73-99889B59A967}" type="pres">
      <dgm:prSet presAssocID="{E82CC284-9849-4EF7-9D27-96A60002FADB}" presName="Name64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2BD87E14-1F68-413D-8385-C91B805BBA50}" type="pres">
      <dgm:prSet presAssocID="{04054229-907E-4011-A3EE-8805AAF229D6}" presName="hierRoot2" presStyleCnt="0">
        <dgm:presLayoutVars>
          <dgm:hierBranch val="init"/>
        </dgm:presLayoutVars>
      </dgm:prSet>
      <dgm:spPr/>
    </dgm:pt>
    <dgm:pt modelId="{D5FC2D04-C054-45D4-A411-38FC738F49B0}" type="pres">
      <dgm:prSet presAssocID="{04054229-907E-4011-A3EE-8805AAF229D6}" presName="rootComposite" presStyleCnt="0"/>
      <dgm:spPr/>
    </dgm:pt>
    <dgm:pt modelId="{D78BDA87-0181-43CA-A96C-0E5E14FCADC5}" type="pres">
      <dgm:prSet presAssocID="{04054229-907E-4011-A3EE-8805AAF229D6}" presName="rootText" presStyleLbl="node3" presStyleIdx="4" presStyleCnt="6" custScaleX="208302" custScaleY="16230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5C6C32-2A6B-4516-B91A-C7AD4BA0F24C}" type="pres">
      <dgm:prSet presAssocID="{04054229-907E-4011-A3EE-8805AAF229D6}" presName="rootConnector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CC815990-CB57-4D48-98F9-00B66A4A39A3}" type="pres">
      <dgm:prSet presAssocID="{04054229-907E-4011-A3EE-8805AAF229D6}" presName="hierChild4" presStyleCnt="0"/>
      <dgm:spPr/>
    </dgm:pt>
    <dgm:pt modelId="{51811DEB-7718-419F-B041-49439661AAAE}" type="pres">
      <dgm:prSet presAssocID="{04054229-907E-4011-A3EE-8805AAF229D6}" presName="hierChild5" presStyleCnt="0"/>
      <dgm:spPr/>
    </dgm:pt>
    <dgm:pt modelId="{FB625F9F-249D-465B-8ECB-519A1B2B34BC}" type="pres">
      <dgm:prSet presAssocID="{A4F56ADF-0955-4CA2-9206-C4BF04F0009F}" presName="hierChild5" presStyleCnt="0"/>
      <dgm:spPr/>
    </dgm:pt>
    <dgm:pt modelId="{8B412F7D-8DD3-4417-B803-7456493B67C7}" type="pres">
      <dgm:prSet presAssocID="{A6131976-EEB2-4FB8-8B94-E1DC594A4A2A}" presName="Name64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9E321AF5-1725-497C-B0D6-7EE4E78B3E54}" type="pres">
      <dgm:prSet presAssocID="{3FC98C09-3696-4348-8D78-782092536D57}" presName="hierRoot2" presStyleCnt="0">
        <dgm:presLayoutVars>
          <dgm:hierBranch val="init"/>
        </dgm:presLayoutVars>
      </dgm:prSet>
      <dgm:spPr/>
    </dgm:pt>
    <dgm:pt modelId="{A6EAE2CB-5EA5-4C04-BA9A-A772914E21D3}" type="pres">
      <dgm:prSet presAssocID="{3FC98C09-3696-4348-8D78-782092536D57}" presName="rootComposite" presStyleCnt="0"/>
      <dgm:spPr/>
    </dgm:pt>
    <dgm:pt modelId="{F17764B7-FBD2-4F6F-BFCC-790699608DE9}" type="pres">
      <dgm:prSet presAssocID="{3FC98C09-3696-4348-8D78-782092536D57}" presName="rootText" presStyleLbl="node2" presStyleIdx="5" presStyleCnt="6" custScaleX="129866" custScaleY="12656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DA43BC-DC13-47A2-9A6D-BFEF1E9F55E7}" type="pres">
      <dgm:prSet presAssocID="{3FC98C09-3696-4348-8D78-782092536D57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977107C8-A557-48A6-B395-170B7111CA7D}" type="pres">
      <dgm:prSet presAssocID="{3FC98C09-3696-4348-8D78-782092536D57}" presName="hierChild4" presStyleCnt="0"/>
      <dgm:spPr/>
    </dgm:pt>
    <dgm:pt modelId="{C763EFF3-26F1-442D-90B1-8138530BFA38}" type="pres">
      <dgm:prSet presAssocID="{53D2E365-7C91-4F7D-B2DE-EAA88C9D582F}" presName="Name64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F8C01F4-1B54-4E07-BB02-25D61AB0CFF6}" type="pres">
      <dgm:prSet presAssocID="{A17CEC5E-AF5A-46BA-9A19-D5FCB9945C5C}" presName="hierRoot2" presStyleCnt="0">
        <dgm:presLayoutVars>
          <dgm:hierBranch val="init"/>
        </dgm:presLayoutVars>
      </dgm:prSet>
      <dgm:spPr/>
    </dgm:pt>
    <dgm:pt modelId="{73F7E0DF-D9F8-4CBE-BC7E-D62FE27560DE}" type="pres">
      <dgm:prSet presAssocID="{A17CEC5E-AF5A-46BA-9A19-D5FCB9945C5C}" presName="rootComposite" presStyleCnt="0"/>
      <dgm:spPr/>
    </dgm:pt>
    <dgm:pt modelId="{ED1F4020-C996-4EC0-BF85-53E5E8B4A616}" type="pres">
      <dgm:prSet presAssocID="{A17CEC5E-AF5A-46BA-9A19-D5FCB9945C5C}" presName="rootText" presStyleLbl="node3" presStyleIdx="5" presStyleCnt="6" custScaleX="125817" custScaleY="1097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8736A1-675C-4DA1-9FD4-525EAD3449EC}" type="pres">
      <dgm:prSet presAssocID="{A17CEC5E-AF5A-46BA-9A19-D5FCB9945C5C}" presName="rootConnector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D94DEB7-DB79-49BE-8103-362B3D8C1D5C}" type="pres">
      <dgm:prSet presAssocID="{A17CEC5E-AF5A-46BA-9A19-D5FCB9945C5C}" presName="hierChild4" presStyleCnt="0"/>
      <dgm:spPr/>
    </dgm:pt>
    <dgm:pt modelId="{3DB6FA0E-C5A1-4D4A-9C83-C3FD5FDC2103}" type="pres">
      <dgm:prSet presAssocID="{2D6E23F4-5C20-42E6-8A2C-1BF80BC27DF7}" presName="Name64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3980A8A-C848-41D9-A2D5-4CF1BAF95C19}" type="pres">
      <dgm:prSet presAssocID="{DD353015-994A-48E9-9030-B2697F516D04}" presName="hierRoot2" presStyleCnt="0">
        <dgm:presLayoutVars>
          <dgm:hierBranch val="init"/>
        </dgm:presLayoutVars>
      </dgm:prSet>
      <dgm:spPr/>
    </dgm:pt>
    <dgm:pt modelId="{A3432A1C-30CE-4417-881F-ED5C2A305176}" type="pres">
      <dgm:prSet presAssocID="{DD353015-994A-48E9-9030-B2697F516D04}" presName="rootComposite" presStyleCnt="0"/>
      <dgm:spPr/>
    </dgm:pt>
    <dgm:pt modelId="{45D00A6A-1AD5-4F8B-A8A5-5E60A9F265B3}" type="pres">
      <dgm:prSet presAssocID="{DD353015-994A-48E9-9030-B2697F516D04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AE9DCA-5110-49FB-AF91-E4FF8220D7F1}" type="pres">
      <dgm:prSet presAssocID="{DD353015-994A-48E9-9030-B2697F516D04}" presName="rootConnector" presStyleLbl="node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5A54EA8-0DA2-426D-AAC1-267973336945}" type="pres">
      <dgm:prSet presAssocID="{DD353015-994A-48E9-9030-B2697F516D04}" presName="hierChild4" presStyleCnt="0"/>
      <dgm:spPr/>
    </dgm:pt>
    <dgm:pt modelId="{6BC39F4F-83AD-4DF8-AA6B-BC67B1D0B53A}" type="pres">
      <dgm:prSet presAssocID="{75329E35-CB18-4948-9D99-1755848BEE8B}" presName="Name64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BF2D63E-8BF9-44CE-B2A6-1C2A59BCF423}" type="pres">
      <dgm:prSet presAssocID="{7D9FDD09-80BD-4DD5-951F-8567B2EC341F}" presName="hierRoot2" presStyleCnt="0">
        <dgm:presLayoutVars>
          <dgm:hierBranch val="init"/>
        </dgm:presLayoutVars>
      </dgm:prSet>
      <dgm:spPr/>
    </dgm:pt>
    <dgm:pt modelId="{00DAB063-6FD2-47E6-9CFA-65C541907230}" type="pres">
      <dgm:prSet presAssocID="{7D9FDD09-80BD-4DD5-951F-8567B2EC341F}" presName="rootComposite" presStyleCnt="0"/>
      <dgm:spPr/>
    </dgm:pt>
    <dgm:pt modelId="{0ED6D23E-F976-4FF0-8E0F-14F52628B33D}" type="pres">
      <dgm:prSet presAssocID="{7D9FDD09-80BD-4DD5-951F-8567B2EC341F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34FFC-8D60-468F-B217-4B775252F597}" type="pres">
      <dgm:prSet presAssocID="{7D9FDD09-80BD-4DD5-951F-8567B2EC341F}" presName="rootConnector" presStyleLbl="node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40B5B1C-7F25-4FA7-B5DD-E42842BBC257}" type="pres">
      <dgm:prSet presAssocID="{7D9FDD09-80BD-4DD5-951F-8567B2EC341F}" presName="hierChild4" presStyleCnt="0"/>
      <dgm:spPr/>
    </dgm:pt>
    <dgm:pt modelId="{1B21BAB0-C71F-4982-A375-F14DA8152A77}" type="pres">
      <dgm:prSet presAssocID="{96F1119E-0FD6-4496-8AC1-ADB02875CAB1}" presName="Name64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76D8446-4181-41D8-AD27-FA2267E5577D}" type="pres">
      <dgm:prSet presAssocID="{21B3F1BA-5C58-4428-B073-393D6C6DC450}" presName="hierRoot2" presStyleCnt="0">
        <dgm:presLayoutVars>
          <dgm:hierBranch val="init"/>
        </dgm:presLayoutVars>
      </dgm:prSet>
      <dgm:spPr/>
    </dgm:pt>
    <dgm:pt modelId="{B557F66A-94D3-4C23-8556-EE62BDBE06E4}" type="pres">
      <dgm:prSet presAssocID="{21B3F1BA-5C58-4428-B073-393D6C6DC450}" presName="rootComposite" presStyleCnt="0"/>
      <dgm:spPr/>
    </dgm:pt>
    <dgm:pt modelId="{A4E52032-E28E-4DF3-AD72-D9C544DE31BF}" type="pres">
      <dgm:prSet presAssocID="{21B3F1BA-5C58-4428-B073-393D6C6DC45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FAD8D2-C43D-4936-A54A-2090B976A1EC}" type="pres">
      <dgm:prSet presAssocID="{21B3F1BA-5C58-4428-B073-393D6C6DC450}" presName="rootConnector" presStyleLbl="node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AAC716-2D82-4FBB-9436-62B7B6227486}" type="pres">
      <dgm:prSet presAssocID="{21B3F1BA-5C58-4428-B073-393D6C6DC450}" presName="hierChild4" presStyleCnt="0"/>
      <dgm:spPr/>
    </dgm:pt>
    <dgm:pt modelId="{5904EAD2-6A8B-4A4F-8702-B277AC2D2824}" type="pres">
      <dgm:prSet presAssocID="{21B3F1BA-5C58-4428-B073-393D6C6DC450}" presName="hierChild5" presStyleCnt="0"/>
      <dgm:spPr/>
    </dgm:pt>
    <dgm:pt modelId="{3FAE2F2E-AFFA-4135-90E8-EBBD18C561A0}" type="pres">
      <dgm:prSet presAssocID="{7D9FDD09-80BD-4DD5-951F-8567B2EC341F}" presName="hierChild5" presStyleCnt="0"/>
      <dgm:spPr/>
    </dgm:pt>
    <dgm:pt modelId="{DC6265CB-9955-4D58-9D62-8399AC9F599E}" type="pres">
      <dgm:prSet presAssocID="{DD353015-994A-48E9-9030-B2697F516D04}" presName="hierChild5" presStyleCnt="0"/>
      <dgm:spPr/>
    </dgm:pt>
    <dgm:pt modelId="{F3ED593E-7E14-40E7-A554-A16A4324364B}" type="pres">
      <dgm:prSet presAssocID="{A17CEC5E-AF5A-46BA-9A19-D5FCB9945C5C}" presName="hierChild5" presStyleCnt="0"/>
      <dgm:spPr/>
    </dgm:pt>
    <dgm:pt modelId="{1566D62C-B41A-4F08-AA06-A99FB5B3657B}" type="pres">
      <dgm:prSet presAssocID="{3FC98C09-3696-4348-8D78-782092536D57}" presName="hierChild5" presStyleCnt="0"/>
      <dgm:spPr/>
    </dgm:pt>
    <dgm:pt modelId="{F6CBA9DF-EDA6-40BE-80C6-D890A090A938}" type="pres">
      <dgm:prSet presAssocID="{8E7C973E-13CA-4EFC-9C0D-80BB02EB72DB}" presName="hierChild3" presStyleCnt="0"/>
      <dgm:spPr/>
    </dgm:pt>
  </dgm:ptLst>
  <dgm:cxnLst>
    <dgm:cxn modelId="{BE011E9F-3AAC-41F4-A1F7-61FA5BE6C46A}" type="presOf" srcId="{96A446F7-953D-43E0-A7E1-13843DE3DA5E}" destId="{D98E60A2-CC19-4F76-8F71-FE7C624998DD}" srcOrd="0" destOrd="0" presId="urn:microsoft.com/office/officeart/2009/3/layout/HorizontalOrganizationChart"/>
    <dgm:cxn modelId="{B4C5D7A0-EB1C-4A9A-9FED-B4EE9F406345}" type="presOf" srcId="{1E57C8E5-E260-42E6-98D1-0F68540D6571}" destId="{2DA5FB27-A5D6-434D-A57F-E8A462C1A7FC}" srcOrd="0" destOrd="0" presId="urn:microsoft.com/office/officeart/2009/3/layout/HorizontalOrganizationChart"/>
    <dgm:cxn modelId="{F28E2C31-5B4B-4818-97D6-0DB0B9A37C23}" type="presOf" srcId="{97576DF3-4174-4931-B735-77B4BB11B306}" destId="{5E68177F-9E5F-4E61-B6BB-A46AED8175A6}" srcOrd="0" destOrd="0" presId="urn:microsoft.com/office/officeart/2009/3/layout/HorizontalOrganizationChart"/>
    <dgm:cxn modelId="{10A197ED-9EED-4562-9D8D-E2D058532D25}" srcId="{8E7C973E-13CA-4EFC-9C0D-80BB02EB72DB}" destId="{3FC98C09-3696-4348-8D78-782092536D57}" srcOrd="5" destOrd="0" parTransId="{A6131976-EEB2-4FB8-8B94-E1DC594A4A2A}" sibTransId="{D459EE83-2D34-4790-92D0-1122BC9FD23F}"/>
    <dgm:cxn modelId="{95C51A70-9BD4-43BC-9C85-907EFA73CD7E}" type="presOf" srcId="{A6131976-EEB2-4FB8-8B94-E1DC594A4A2A}" destId="{8B412F7D-8DD3-4417-B803-7456493B67C7}" srcOrd="0" destOrd="0" presId="urn:microsoft.com/office/officeart/2009/3/layout/HorizontalOrganizationChart"/>
    <dgm:cxn modelId="{1D4AED36-4788-44C8-B416-E6A8FA04BF2C}" srcId="{8E7C973E-13CA-4EFC-9C0D-80BB02EB72DB}" destId="{A4F56ADF-0955-4CA2-9206-C4BF04F0009F}" srcOrd="4" destOrd="0" parTransId="{1DEE1E55-9BAD-4419-9994-F18294C892C8}" sibTransId="{3712DD16-7B79-4E8B-89E5-07EEE182EF60}"/>
    <dgm:cxn modelId="{ACB59A2D-89EB-467F-9B75-2BBF872BCF1A}" type="presOf" srcId="{04054229-907E-4011-A3EE-8805AAF229D6}" destId="{D78BDA87-0181-43CA-A96C-0E5E14FCADC5}" srcOrd="0" destOrd="0" presId="urn:microsoft.com/office/officeart/2009/3/layout/HorizontalOrganizationChart"/>
    <dgm:cxn modelId="{F0DC7086-7912-4C65-886C-2736AA04F4B3}" type="presOf" srcId="{BCFF64D8-7B09-4F1D-BAB7-AC5EBFA63B4F}" destId="{A3E607D4-24C9-45E8-BFBA-958C1D010C49}" srcOrd="0" destOrd="0" presId="urn:microsoft.com/office/officeart/2009/3/layout/HorizontalOrganizationChart"/>
    <dgm:cxn modelId="{E6C1F547-DC0C-4997-9961-53AAA04F438B}" type="presOf" srcId="{04054229-907E-4011-A3EE-8805AAF229D6}" destId="{6D5C6C32-2A6B-4516-B91A-C7AD4BA0F24C}" srcOrd="1" destOrd="0" presId="urn:microsoft.com/office/officeart/2009/3/layout/HorizontalOrganizationChart"/>
    <dgm:cxn modelId="{31C80993-3044-46BC-83E7-06E6B3B13C27}" type="presOf" srcId="{2F234D54-F39D-4E3F-AF92-EEC872475FB9}" destId="{FD9F9F0F-1B4D-4580-9040-69AA7DB20667}" srcOrd="0" destOrd="0" presId="urn:microsoft.com/office/officeart/2009/3/layout/HorizontalOrganizationChart"/>
    <dgm:cxn modelId="{C677DDFD-9961-4112-9E72-FE8316BC9652}" srcId="{5012F4BA-1F21-450C-AB34-3A0C9998E073}" destId="{96A446F7-953D-43E0-A7E1-13843DE3DA5E}" srcOrd="0" destOrd="0" parTransId="{68F2C0C4-CEFD-419A-B257-862FE45A0A55}" sibTransId="{538EF8DF-8302-4D3D-8CE6-27B324C62619}"/>
    <dgm:cxn modelId="{7EA7D4EB-27C2-4AF9-9157-8760B91AD120}" type="presOf" srcId="{BCFF64D8-7B09-4F1D-BAB7-AC5EBFA63B4F}" destId="{9C369D7D-2053-408D-8670-B3C1EB0EB871}" srcOrd="1" destOrd="0" presId="urn:microsoft.com/office/officeart/2009/3/layout/HorizontalOrganizationChart"/>
    <dgm:cxn modelId="{0F330434-3A62-425C-9291-5540C80B546B}" type="presOf" srcId="{68F2C0C4-CEFD-419A-B257-862FE45A0A55}" destId="{C5AD465C-224C-4E71-B86C-69155884CDB8}" srcOrd="0" destOrd="0" presId="urn:microsoft.com/office/officeart/2009/3/layout/HorizontalOrganizationChart"/>
    <dgm:cxn modelId="{E01D54DC-4C81-4B53-A49B-6949A765DA96}" type="presOf" srcId="{E7C3CC08-403A-44AD-BFA1-D4EAD50538C5}" destId="{4309292E-6832-495F-9F55-B2DF6F205899}" srcOrd="0" destOrd="0" presId="urn:microsoft.com/office/officeart/2009/3/layout/HorizontalOrganizationChart"/>
    <dgm:cxn modelId="{710FDD06-0D06-4B22-A03F-ADD01D19D493}" type="presOf" srcId="{53D2E365-7C91-4F7D-B2DE-EAA88C9D582F}" destId="{C763EFF3-26F1-442D-90B1-8138530BFA38}" srcOrd="0" destOrd="0" presId="urn:microsoft.com/office/officeart/2009/3/layout/HorizontalOrganizationChart"/>
    <dgm:cxn modelId="{56EE3DB9-BB76-4104-AFA8-098D763F7DC3}" type="presOf" srcId="{7D9FDD09-80BD-4DD5-951F-8567B2EC341F}" destId="{0ED6D23E-F976-4FF0-8E0F-14F52628B33D}" srcOrd="0" destOrd="0" presId="urn:microsoft.com/office/officeart/2009/3/layout/HorizontalOrganizationChart"/>
    <dgm:cxn modelId="{8B99184B-9189-4826-AB36-DCAC2D35AF12}" srcId="{3FC98C09-3696-4348-8D78-782092536D57}" destId="{A17CEC5E-AF5A-46BA-9A19-D5FCB9945C5C}" srcOrd="0" destOrd="0" parTransId="{53D2E365-7C91-4F7D-B2DE-EAA88C9D582F}" sibTransId="{36100043-4FBF-4E3F-BC31-4344C9D8ACCD}"/>
    <dgm:cxn modelId="{5589E9B5-5D7C-492F-A18E-586AB077FF33}" type="presOf" srcId="{5012F4BA-1F21-450C-AB34-3A0C9998E073}" destId="{65B69BB3-AB3E-4142-A508-1D6A83854216}" srcOrd="1" destOrd="0" presId="urn:microsoft.com/office/officeart/2009/3/layout/HorizontalOrganizationChart"/>
    <dgm:cxn modelId="{40F50013-A92A-49D5-9A11-1C752F440801}" srcId="{7D9FDD09-80BD-4DD5-951F-8567B2EC341F}" destId="{21B3F1BA-5C58-4428-B073-393D6C6DC450}" srcOrd="0" destOrd="0" parTransId="{96F1119E-0FD6-4496-8AC1-ADB02875CAB1}" sibTransId="{1EAD8D40-2B61-44B8-A664-FA73537BC822}"/>
    <dgm:cxn modelId="{19153F85-EEF2-4189-BD1B-85B3A749F92C}" srcId="{BCFF64D8-7B09-4F1D-BAB7-AC5EBFA63B4F}" destId="{44AB2102-C6D9-4E5C-B1EB-14BD3B5C4E3E}" srcOrd="0" destOrd="0" parTransId="{2F234D54-F39D-4E3F-AF92-EEC872475FB9}" sibTransId="{FAE1CB5E-9D19-48AD-A37D-F23C95423753}"/>
    <dgm:cxn modelId="{AAF5D025-C781-4DD2-AE44-A7C5660615EC}" type="presOf" srcId="{C9C0AB0E-10B9-4DDD-A6EB-186A840B8E97}" destId="{A60746DE-C916-47B7-9B42-3F03BB2A3466}" srcOrd="1" destOrd="0" presId="urn:microsoft.com/office/officeart/2009/3/layout/HorizontalOrganizationChart"/>
    <dgm:cxn modelId="{55A8626D-8A04-49BA-96AF-3D55FE11556B}" type="presOf" srcId="{96F1119E-0FD6-4496-8AC1-ADB02875CAB1}" destId="{1B21BAB0-C71F-4982-A375-F14DA8152A77}" srcOrd="0" destOrd="0" presId="urn:microsoft.com/office/officeart/2009/3/layout/HorizontalOrganizationChart"/>
    <dgm:cxn modelId="{3E2B5103-63AA-44D8-BC5B-576E66CBC398}" type="presOf" srcId="{2D6E23F4-5C20-42E6-8A2C-1BF80BC27DF7}" destId="{3DB6FA0E-C5A1-4D4A-9C83-C3FD5FDC2103}" srcOrd="0" destOrd="0" presId="urn:microsoft.com/office/officeart/2009/3/layout/HorizontalOrganizationChart"/>
    <dgm:cxn modelId="{7877DAAC-485D-49A0-A882-43F6DC5B5CB0}" type="presOf" srcId="{44AB2102-C6D9-4E5C-B1EB-14BD3B5C4E3E}" destId="{2337360C-DCE5-40C5-9349-6A47B24235E3}" srcOrd="0" destOrd="0" presId="urn:microsoft.com/office/officeart/2009/3/layout/HorizontalOrganizationChart"/>
    <dgm:cxn modelId="{C09C3D4E-76BC-4696-A1AB-05398A2C9627}" type="presOf" srcId="{8E7C973E-13CA-4EFC-9C0D-80BB02EB72DB}" destId="{F7B22266-8C60-42F5-9A17-99CEC3C9574F}" srcOrd="0" destOrd="0" presId="urn:microsoft.com/office/officeart/2009/3/layout/HorizontalOrganizationChart"/>
    <dgm:cxn modelId="{42522111-7031-4352-8472-0A1E87C67C92}" type="presOf" srcId="{75329E35-CB18-4948-9D99-1755848BEE8B}" destId="{6BC39F4F-83AD-4DF8-AA6B-BC67B1D0B53A}" srcOrd="0" destOrd="0" presId="urn:microsoft.com/office/officeart/2009/3/layout/HorizontalOrganizationChart"/>
    <dgm:cxn modelId="{B79D13F0-4CA9-4CF2-ADC9-0D00C194F3AC}" type="presOf" srcId="{DD353015-994A-48E9-9030-B2697F516D04}" destId="{70AE9DCA-5110-49FB-AF91-E4FF8220D7F1}" srcOrd="1" destOrd="0" presId="urn:microsoft.com/office/officeart/2009/3/layout/HorizontalOrganizationChart"/>
    <dgm:cxn modelId="{00651A5E-8B44-400B-A1C5-1526FFB7E8AA}" type="presOf" srcId="{7755E2C9-189C-42A8-A053-AF6111F21480}" destId="{69360C62-411B-4C52-97E0-639CDB605769}" srcOrd="1" destOrd="0" presId="urn:microsoft.com/office/officeart/2009/3/layout/HorizontalOrganizationChart"/>
    <dgm:cxn modelId="{3E1B9361-0B5C-4C33-8EA0-6BDA9DBC96D7}" type="presOf" srcId="{3FC98C09-3696-4348-8D78-782092536D57}" destId="{27DA43BC-DC13-47A2-9A6D-BFEF1E9F55E7}" srcOrd="1" destOrd="0" presId="urn:microsoft.com/office/officeart/2009/3/layout/HorizontalOrganizationChart"/>
    <dgm:cxn modelId="{87AB4F25-6376-4F9B-8016-0B36E8448CE1}" type="presOf" srcId="{9F78E9E6-2EF1-4C65-A0C5-8775EAA16B03}" destId="{28096998-DD0E-406A-8C59-C75E5B83A409}" srcOrd="0" destOrd="0" presId="urn:microsoft.com/office/officeart/2009/3/layout/HorizontalOrganizationChart"/>
    <dgm:cxn modelId="{F29912B0-8376-4280-9847-0FEFC6DE9235}" type="presOf" srcId="{3FC98C09-3696-4348-8D78-782092536D57}" destId="{F17764B7-FBD2-4F6F-BFCC-790699608DE9}" srcOrd="0" destOrd="0" presId="urn:microsoft.com/office/officeart/2009/3/layout/HorizontalOrganizationChart"/>
    <dgm:cxn modelId="{EEB1E5DC-0F21-4716-80BE-4F3B60F1CD9E}" type="presOf" srcId="{5A83F951-D913-4708-9AD5-0E3BE98E8E77}" destId="{55A27663-736D-48C7-97FA-D66DC573F379}" srcOrd="1" destOrd="0" presId="urn:microsoft.com/office/officeart/2009/3/layout/HorizontalOrganizationChart"/>
    <dgm:cxn modelId="{E5F93AED-62CB-4CBF-B37C-878A17A7AAE2}" type="presOf" srcId="{A17CEC5E-AF5A-46BA-9A19-D5FCB9945C5C}" destId="{ED1F4020-C996-4EC0-BF85-53E5E8B4A616}" srcOrd="0" destOrd="0" presId="urn:microsoft.com/office/officeart/2009/3/layout/HorizontalOrganizationChart"/>
    <dgm:cxn modelId="{C54951EC-A1B7-4A3A-B8D8-B75A0CDCC954}" type="presOf" srcId="{A17CEC5E-AF5A-46BA-9A19-D5FCB9945C5C}" destId="{EA8736A1-675C-4DA1-9FD4-525EAD3449EC}" srcOrd="1" destOrd="0" presId="urn:microsoft.com/office/officeart/2009/3/layout/HorizontalOrganizationChart"/>
    <dgm:cxn modelId="{57EB8506-7761-4C60-BA19-9021D5277434}" type="presOf" srcId="{44AB2102-C6D9-4E5C-B1EB-14BD3B5C4E3E}" destId="{D6FB484C-0EC7-492D-A029-A4F4B68B0876}" srcOrd="1" destOrd="0" presId="urn:microsoft.com/office/officeart/2009/3/layout/HorizontalOrganizationChart"/>
    <dgm:cxn modelId="{876F3517-CEEA-463B-BEAB-BAF7F7FFDEF3}" srcId="{A17CEC5E-AF5A-46BA-9A19-D5FCB9945C5C}" destId="{DD353015-994A-48E9-9030-B2697F516D04}" srcOrd="0" destOrd="0" parTransId="{2D6E23F4-5C20-42E6-8A2C-1BF80BC27DF7}" sibTransId="{74C590A5-033B-4EE3-973D-620E574D1B6D}"/>
    <dgm:cxn modelId="{E5C59FF8-6D15-42EE-989F-3369B5A6B52A}" type="presOf" srcId="{DD353015-994A-48E9-9030-B2697F516D04}" destId="{45D00A6A-1AD5-4F8B-A8A5-5E60A9F265B3}" srcOrd="0" destOrd="0" presId="urn:microsoft.com/office/officeart/2009/3/layout/HorizontalOrganizationChart"/>
    <dgm:cxn modelId="{A80454E2-1937-460A-815D-A3B270442DC3}" type="presOf" srcId="{E014B1DB-8585-475A-B5D6-FA2D3D6A412F}" destId="{CF6B13F6-82D1-4FAA-BA74-56079C701868}" srcOrd="0" destOrd="0" presId="urn:microsoft.com/office/officeart/2009/3/layout/HorizontalOrganizationChart"/>
    <dgm:cxn modelId="{3BD4A092-875E-4CC6-9499-F6A610C3CB7C}" type="presOf" srcId="{7D9FDD09-80BD-4DD5-951F-8567B2EC341F}" destId="{13334FFC-8D60-468F-B217-4B775252F597}" srcOrd="1" destOrd="0" presId="urn:microsoft.com/office/officeart/2009/3/layout/HorizontalOrganizationChart"/>
    <dgm:cxn modelId="{E45369DC-0915-4546-ABDE-8A6416C6DA37}" srcId="{C9C0AB0E-10B9-4DDD-A6EB-186A840B8E97}" destId="{5A83F951-D913-4708-9AD5-0E3BE98E8E77}" srcOrd="0" destOrd="0" parTransId="{E014B1DB-8585-475A-B5D6-FA2D3D6A412F}" sibTransId="{705806BE-EEF5-44E3-9BF4-764FF223AD33}"/>
    <dgm:cxn modelId="{0811BE40-75F0-4E26-BC37-51755256EC3C}" srcId="{A4F56ADF-0955-4CA2-9206-C4BF04F0009F}" destId="{04054229-907E-4011-A3EE-8805AAF229D6}" srcOrd="0" destOrd="0" parTransId="{E82CC284-9849-4EF7-9D27-96A60002FADB}" sibTransId="{ABC99029-043C-4920-B178-963579B4D034}"/>
    <dgm:cxn modelId="{EBC0FB18-76E8-482D-A8DC-B0D762F1ECED}" type="presOf" srcId="{97576DF3-4174-4931-B735-77B4BB11B306}" destId="{C5E5D85D-B445-4EF0-BDB5-4AD1EFAB782E}" srcOrd="1" destOrd="0" presId="urn:microsoft.com/office/officeart/2009/3/layout/HorizontalOrganizationChart"/>
    <dgm:cxn modelId="{C4476A5A-B15C-4EFC-B205-6761636C5A98}" srcId="{97576DF3-4174-4931-B735-77B4BB11B306}" destId="{7755E2C9-189C-42A8-A053-AF6111F21480}" srcOrd="0" destOrd="0" parTransId="{AE7F21E6-B331-4E65-93B6-2E713B092FF6}" sibTransId="{6EF02323-AA89-4405-964C-1FA6E8D12B3B}"/>
    <dgm:cxn modelId="{23FBD894-1720-45B2-A14A-D244D8A600BD}" type="presOf" srcId="{96A446F7-953D-43E0-A7E1-13843DE3DA5E}" destId="{31FCB8FB-700C-4E96-A0FE-0858EE6DA9AC}" srcOrd="1" destOrd="0" presId="urn:microsoft.com/office/officeart/2009/3/layout/HorizontalOrganizationChart"/>
    <dgm:cxn modelId="{F22B0511-D338-4C6B-869D-ED5884E971CD}" type="presOf" srcId="{A4F56ADF-0955-4CA2-9206-C4BF04F0009F}" destId="{AC2DB657-B9CD-4AB9-AA98-FF795F7194F4}" srcOrd="1" destOrd="0" presId="urn:microsoft.com/office/officeart/2009/3/layout/HorizontalOrganizationChart"/>
    <dgm:cxn modelId="{DBCA3509-2D4F-49DD-98F8-8FF827F58B3F}" type="presOf" srcId="{53C85047-BB9D-4341-B273-4386DBA98AD3}" destId="{80A07F16-5AA8-471C-B579-A97D248B9B85}" srcOrd="0" destOrd="0" presId="urn:microsoft.com/office/officeart/2009/3/layout/HorizontalOrganizationChart"/>
    <dgm:cxn modelId="{E5C8259D-467A-4CEC-A649-ACECDD13AEC5}" srcId="{8E7C973E-13CA-4EFC-9C0D-80BB02EB72DB}" destId="{5012F4BA-1F21-450C-AB34-3A0C9998E073}" srcOrd="0" destOrd="0" parTransId="{E7C3CC08-403A-44AD-BFA1-D4EAD50538C5}" sibTransId="{AD304DC3-FE73-4D54-AD5F-BFEDB55B6E43}"/>
    <dgm:cxn modelId="{BC3CE453-6216-476E-A4A9-D6F2B798E534}" srcId="{8E7C973E-13CA-4EFC-9C0D-80BB02EB72DB}" destId="{C9C0AB0E-10B9-4DDD-A6EB-186A840B8E97}" srcOrd="3" destOrd="0" parTransId="{9F78E9E6-2EF1-4C65-A0C5-8775EAA16B03}" sibTransId="{3126C4E8-4ED6-4ABD-B807-703131BDC8D2}"/>
    <dgm:cxn modelId="{3C6A2F09-3890-47D8-9591-AB82333835D0}" srcId="{DD353015-994A-48E9-9030-B2697F516D04}" destId="{7D9FDD09-80BD-4DD5-951F-8567B2EC341F}" srcOrd="0" destOrd="0" parTransId="{75329E35-CB18-4948-9D99-1755848BEE8B}" sibTransId="{291E1EF7-3BB9-4163-9B13-721FB1B58BF3}"/>
    <dgm:cxn modelId="{F6C32E31-222D-4BD2-B749-1AFEE3DE6455}" type="presOf" srcId="{8E7C973E-13CA-4EFC-9C0D-80BB02EB72DB}" destId="{5A702C8F-DF86-41A1-A367-D6384F1CDF91}" srcOrd="1" destOrd="0" presId="urn:microsoft.com/office/officeart/2009/3/layout/HorizontalOrganizationChart"/>
    <dgm:cxn modelId="{99549295-FBC3-45E1-A1D0-37548F80F975}" srcId="{1E57C8E5-E260-42E6-98D1-0F68540D6571}" destId="{8E7C973E-13CA-4EFC-9C0D-80BB02EB72DB}" srcOrd="0" destOrd="0" parTransId="{E1ACB0C4-18B6-47FC-974F-2AD850A867F2}" sibTransId="{648EB384-9D93-47B4-B59E-F41F1DFC003A}"/>
    <dgm:cxn modelId="{7C42B23B-947F-4C54-AF56-D0ED0FD09ABF}" type="presOf" srcId="{841A6A4A-62BD-4BC4-A078-F812FA8539E9}" destId="{512C4ECD-1A04-42A2-B2C7-586001886471}" srcOrd="0" destOrd="0" presId="urn:microsoft.com/office/officeart/2009/3/layout/HorizontalOrganizationChart"/>
    <dgm:cxn modelId="{69401A5F-D13E-4836-9E3D-E9ADBCE60135}" type="presOf" srcId="{5A83F951-D913-4708-9AD5-0E3BE98E8E77}" destId="{057541AC-ADB0-412F-A550-665259B4EEF4}" srcOrd="0" destOrd="0" presId="urn:microsoft.com/office/officeart/2009/3/layout/HorizontalOrganizationChart"/>
    <dgm:cxn modelId="{E9D7AB0E-038F-416D-A236-93183AEEDB24}" type="presOf" srcId="{1DEE1E55-9BAD-4419-9994-F18294C892C8}" destId="{6C16A165-7DF6-4BE4-811C-925175B4285B}" srcOrd="0" destOrd="0" presId="urn:microsoft.com/office/officeart/2009/3/layout/HorizontalOrganizationChart"/>
    <dgm:cxn modelId="{73675689-934F-4983-BBCF-FCAB2930ADCF}" type="presOf" srcId="{5012F4BA-1F21-450C-AB34-3A0C9998E073}" destId="{9F21169B-BFDF-4786-AEB8-1EA799DC7D9B}" srcOrd="0" destOrd="0" presId="urn:microsoft.com/office/officeart/2009/3/layout/HorizontalOrganizationChart"/>
    <dgm:cxn modelId="{85A897BB-6775-418E-B89D-E80ED858C12E}" type="presOf" srcId="{AE7F21E6-B331-4E65-93B6-2E713B092FF6}" destId="{7ADE5219-71B0-44E7-B103-585AB3B41B5A}" srcOrd="0" destOrd="0" presId="urn:microsoft.com/office/officeart/2009/3/layout/HorizontalOrganizationChart"/>
    <dgm:cxn modelId="{11D5D209-83AB-49E9-AC53-5B50E70463EF}" type="presOf" srcId="{21B3F1BA-5C58-4428-B073-393D6C6DC450}" destId="{A4E52032-E28E-4DF3-AD72-D9C544DE31BF}" srcOrd="0" destOrd="0" presId="urn:microsoft.com/office/officeart/2009/3/layout/HorizontalOrganizationChart"/>
    <dgm:cxn modelId="{7F1F802A-4160-4EE4-85EA-8F0C16F61AC1}" srcId="{8E7C973E-13CA-4EFC-9C0D-80BB02EB72DB}" destId="{97576DF3-4174-4931-B735-77B4BB11B306}" srcOrd="1" destOrd="0" parTransId="{841A6A4A-62BD-4BC4-A078-F812FA8539E9}" sibTransId="{A18E7392-6188-4B8D-BCEF-DAF4547C2337}"/>
    <dgm:cxn modelId="{7EE3D213-66B9-4599-976D-CA2FE51768EA}" srcId="{8E7C973E-13CA-4EFC-9C0D-80BB02EB72DB}" destId="{BCFF64D8-7B09-4F1D-BAB7-AC5EBFA63B4F}" srcOrd="2" destOrd="0" parTransId="{53C85047-BB9D-4341-B273-4386DBA98AD3}" sibTransId="{2D50D48F-9F3E-4E90-89C7-934E6D3B1EC4}"/>
    <dgm:cxn modelId="{0EFBB7DA-366D-40F6-B67B-B0052AA83B7B}" type="presOf" srcId="{C9C0AB0E-10B9-4DDD-A6EB-186A840B8E97}" destId="{09410894-6782-4B85-B024-BE6F81A4451B}" srcOrd="0" destOrd="0" presId="urn:microsoft.com/office/officeart/2009/3/layout/HorizontalOrganizationChart"/>
    <dgm:cxn modelId="{CE755129-0004-4A0B-853B-220C2240FB22}" type="presOf" srcId="{A4F56ADF-0955-4CA2-9206-C4BF04F0009F}" destId="{DF0C1AB9-35CD-4EB4-8290-68C7E15FD334}" srcOrd="0" destOrd="0" presId="urn:microsoft.com/office/officeart/2009/3/layout/HorizontalOrganizationChart"/>
    <dgm:cxn modelId="{17547BE5-2920-4814-954A-09FC819A9BDA}" type="presOf" srcId="{E82CC284-9849-4EF7-9D27-96A60002FADB}" destId="{368CE1C0-89B8-4F5D-BD73-99889B59A967}" srcOrd="0" destOrd="0" presId="urn:microsoft.com/office/officeart/2009/3/layout/HorizontalOrganizationChart"/>
    <dgm:cxn modelId="{5C60F089-BC14-446F-92DF-8D9D6EA2ECC0}" type="presOf" srcId="{21B3F1BA-5C58-4428-B073-393D6C6DC450}" destId="{02FAD8D2-C43D-4936-A54A-2090B976A1EC}" srcOrd="1" destOrd="0" presId="urn:microsoft.com/office/officeart/2009/3/layout/HorizontalOrganizationChart"/>
    <dgm:cxn modelId="{70B1DDB9-6CEE-4A8D-B84E-21792C969371}" type="presOf" srcId="{7755E2C9-189C-42A8-A053-AF6111F21480}" destId="{DFFA9C0A-19BB-4F0E-8349-5C8FFDA448DF}" srcOrd="0" destOrd="0" presId="urn:microsoft.com/office/officeart/2009/3/layout/HorizontalOrganizationChart"/>
    <dgm:cxn modelId="{0DF4B581-2315-46AC-9480-C1FBC7FD7275}" type="presParOf" srcId="{2DA5FB27-A5D6-434D-A57F-E8A462C1A7FC}" destId="{F52AEF05-DDBA-4664-A53A-F64F47F4EEFF}" srcOrd="0" destOrd="0" presId="urn:microsoft.com/office/officeart/2009/3/layout/HorizontalOrganizationChart"/>
    <dgm:cxn modelId="{97908473-DA9F-4E16-8D23-24CEB43483D7}" type="presParOf" srcId="{F52AEF05-DDBA-4664-A53A-F64F47F4EEFF}" destId="{BB1C2E1E-0345-4512-A218-3110FAFB7ADE}" srcOrd="0" destOrd="0" presId="urn:microsoft.com/office/officeart/2009/3/layout/HorizontalOrganizationChart"/>
    <dgm:cxn modelId="{1657D177-E09A-41BD-A9CE-1FA504E3D71F}" type="presParOf" srcId="{BB1C2E1E-0345-4512-A218-3110FAFB7ADE}" destId="{F7B22266-8C60-42F5-9A17-99CEC3C9574F}" srcOrd="0" destOrd="0" presId="urn:microsoft.com/office/officeart/2009/3/layout/HorizontalOrganizationChart"/>
    <dgm:cxn modelId="{B457A3B7-97D8-4F53-9777-490BA1D91DED}" type="presParOf" srcId="{BB1C2E1E-0345-4512-A218-3110FAFB7ADE}" destId="{5A702C8F-DF86-41A1-A367-D6384F1CDF91}" srcOrd="1" destOrd="0" presId="urn:microsoft.com/office/officeart/2009/3/layout/HorizontalOrganizationChart"/>
    <dgm:cxn modelId="{78AF7D98-2701-4F3A-B5C3-7F8F512D77FF}" type="presParOf" srcId="{F52AEF05-DDBA-4664-A53A-F64F47F4EEFF}" destId="{3B49E76F-B0BB-4256-8322-7DC278AB1D1F}" srcOrd="1" destOrd="0" presId="urn:microsoft.com/office/officeart/2009/3/layout/HorizontalOrganizationChart"/>
    <dgm:cxn modelId="{DF7F9953-EBEC-4392-BD54-AEC389E91688}" type="presParOf" srcId="{3B49E76F-B0BB-4256-8322-7DC278AB1D1F}" destId="{4309292E-6832-495F-9F55-B2DF6F205899}" srcOrd="0" destOrd="0" presId="urn:microsoft.com/office/officeart/2009/3/layout/HorizontalOrganizationChart"/>
    <dgm:cxn modelId="{3E1D1CF8-57B6-4665-8858-A4FF6619A028}" type="presParOf" srcId="{3B49E76F-B0BB-4256-8322-7DC278AB1D1F}" destId="{CA5C931F-F587-47A7-A916-99B547B1C4CF}" srcOrd="1" destOrd="0" presId="urn:microsoft.com/office/officeart/2009/3/layout/HorizontalOrganizationChart"/>
    <dgm:cxn modelId="{219ADDAD-29A3-4B69-8414-66B81D3B4527}" type="presParOf" srcId="{CA5C931F-F587-47A7-A916-99B547B1C4CF}" destId="{F66689F3-7EFB-4FA5-9ACF-8DDCA9001D89}" srcOrd="0" destOrd="0" presId="urn:microsoft.com/office/officeart/2009/3/layout/HorizontalOrganizationChart"/>
    <dgm:cxn modelId="{053CD885-C985-4595-96D4-546C74B3A0FF}" type="presParOf" srcId="{F66689F3-7EFB-4FA5-9ACF-8DDCA9001D89}" destId="{9F21169B-BFDF-4786-AEB8-1EA799DC7D9B}" srcOrd="0" destOrd="0" presId="urn:microsoft.com/office/officeart/2009/3/layout/HorizontalOrganizationChart"/>
    <dgm:cxn modelId="{EBEED1DA-42B0-461C-B03D-6991B8767416}" type="presParOf" srcId="{F66689F3-7EFB-4FA5-9ACF-8DDCA9001D89}" destId="{65B69BB3-AB3E-4142-A508-1D6A83854216}" srcOrd="1" destOrd="0" presId="urn:microsoft.com/office/officeart/2009/3/layout/HorizontalOrganizationChart"/>
    <dgm:cxn modelId="{40A65742-94A6-408B-9A38-FB02D6001D90}" type="presParOf" srcId="{CA5C931F-F587-47A7-A916-99B547B1C4CF}" destId="{47FB48B6-B3BC-45CB-A168-F6E0711E32F0}" srcOrd="1" destOrd="0" presId="urn:microsoft.com/office/officeart/2009/3/layout/HorizontalOrganizationChart"/>
    <dgm:cxn modelId="{8E7BEA8A-14BA-40B9-BAE7-B58F1CED2B0B}" type="presParOf" srcId="{47FB48B6-B3BC-45CB-A168-F6E0711E32F0}" destId="{C5AD465C-224C-4E71-B86C-69155884CDB8}" srcOrd="0" destOrd="0" presId="urn:microsoft.com/office/officeart/2009/3/layout/HorizontalOrganizationChart"/>
    <dgm:cxn modelId="{F20C5F54-FAD7-4511-AE81-A956FE641BEF}" type="presParOf" srcId="{47FB48B6-B3BC-45CB-A168-F6E0711E32F0}" destId="{DCB3EB2F-8754-4B7D-95DE-842C72FDC523}" srcOrd="1" destOrd="0" presId="urn:microsoft.com/office/officeart/2009/3/layout/HorizontalOrganizationChart"/>
    <dgm:cxn modelId="{7D76714C-F45A-4182-A83A-C26F50C55008}" type="presParOf" srcId="{DCB3EB2F-8754-4B7D-95DE-842C72FDC523}" destId="{80CD1DAD-C8A1-4A10-AC2F-200CDE3131FC}" srcOrd="0" destOrd="0" presId="urn:microsoft.com/office/officeart/2009/3/layout/HorizontalOrganizationChart"/>
    <dgm:cxn modelId="{3ECFDCFA-63E2-4F4D-A722-68642C048300}" type="presParOf" srcId="{80CD1DAD-C8A1-4A10-AC2F-200CDE3131FC}" destId="{D98E60A2-CC19-4F76-8F71-FE7C624998DD}" srcOrd="0" destOrd="0" presId="urn:microsoft.com/office/officeart/2009/3/layout/HorizontalOrganizationChart"/>
    <dgm:cxn modelId="{39AE56DE-F7D1-4720-9101-959179BC3D42}" type="presParOf" srcId="{80CD1DAD-C8A1-4A10-AC2F-200CDE3131FC}" destId="{31FCB8FB-700C-4E96-A0FE-0858EE6DA9AC}" srcOrd="1" destOrd="0" presId="urn:microsoft.com/office/officeart/2009/3/layout/HorizontalOrganizationChart"/>
    <dgm:cxn modelId="{7C77E3CE-0335-41D7-BFD1-4E2533A65266}" type="presParOf" srcId="{DCB3EB2F-8754-4B7D-95DE-842C72FDC523}" destId="{708ECEE3-FE62-4C79-9300-433C9E35C208}" srcOrd="1" destOrd="0" presId="urn:microsoft.com/office/officeart/2009/3/layout/HorizontalOrganizationChart"/>
    <dgm:cxn modelId="{B1BB2AE3-3DDD-457B-B17C-B50907FEB883}" type="presParOf" srcId="{DCB3EB2F-8754-4B7D-95DE-842C72FDC523}" destId="{0E17A0F8-84F2-417D-96A2-D1F0946C3678}" srcOrd="2" destOrd="0" presId="urn:microsoft.com/office/officeart/2009/3/layout/HorizontalOrganizationChart"/>
    <dgm:cxn modelId="{1438D047-D766-4DF7-8DDA-48237F2E1124}" type="presParOf" srcId="{CA5C931F-F587-47A7-A916-99B547B1C4CF}" destId="{047CAAC8-8136-413A-90FA-7373A994C14D}" srcOrd="2" destOrd="0" presId="urn:microsoft.com/office/officeart/2009/3/layout/HorizontalOrganizationChart"/>
    <dgm:cxn modelId="{BB571C36-18E5-4584-92CC-D17B3A3936D1}" type="presParOf" srcId="{3B49E76F-B0BB-4256-8322-7DC278AB1D1F}" destId="{512C4ECD-1A04-42A2-B2C7-586001886471}" srcOrd="2" destOrd="0" presId="urn:microsoft.com/office/officeart/2009/3/layout/HorizontalOrganizationChart"/>
    <dgm:cxn modelId="{6CE2330B-F839-4AF3-8D18-A4508E8750D4}" type="presParOf" srcId="{3B49E76F-B0BB-4256-8322-7DC278AB1D1F}" destId="{816E6042-AB8A-4C73-94F7-AF21BE39D7CA}" srcOrd="3" destOrd="0" presId="urn:microsoft.com/office/officeart/2009/3/layout/HorizontalOrganizationChart"/>
    <dgm:cxn modelId="{DFFBA648-55C4-471F-9F43-7854D4CD4AAD}" type="presParOf" srcId="{816E6042-AB8A-4C73-94F7-AF21BE39D7CA}" destId="{C3D1D6CB-06D7-4014-8CB5-81846FE76A4E}" srcOrd="0" destOrd="0" presId="urn:microsoft.com/office/officeart/2009/3/layout/HorizontalOrganizationChart"/>
    <dgm:cxn modelId="{DEE705D8-98E0-47FA-8104-33D89B05958D}" type="presParOf" srcId="{C3D1D6CB-06D7-4014-8CB5-81846FE76A4E}" destId="{5E68177F-9E5F-4E61-B6BB-A46AED8175A6}" srcOrd="0" destOrd="0" presId="urn:microsoft.com/office/officeart/2009/3/layout/HorizontalOrganizationChart"/>
    <dgm:cxn modelId="{FA05957D-A594-467B-8CEA-EBAAFAED76BE}" type="presParOf" srcId="{C3D1D6CB-06D7-4014-8CB5-81846FE76A4E}" destId="{C5E5D85D-B445-4EF0-BDB5-4AD1EFAB782E}" srcOrd="1" destOrd="0" presId="urn:microsoft.com/office/officeart/2009/3/layout/HorizontalOrganizationChart"/>
    <dgm:cxn modelId="{46C2FDAC-79B5-4BB8-AF62-760408447411}" type="presParOf" srcId="{816E6042-AB8A-4C73-94F7-AF21BE39D7CA}" destId="{34028A49-A838-4319-A5A3-745292B41D95}" srcOrd="1" destOrd="0" presId="urn:microsoft.com/office/officeart/2009/3/layout/HorizontalOrganizationChart"/>
    <dgm:cxn modelId="{7991AE7C-208D-4B40-8FC4-6D8BD5B9748C}" type="presParOf" srcId="{34028A49-A838-4319-A5A3-745292B41D95}" destId="{7ADE5219-71B0-44E7-B103-585AB3B41B5A}" srcOrd="0" destOrd="0" presId="urn:microsoft.com/office/officeart/2009/3/layout/HorizontalOrganizationChart"/>
    <dgm:cxn modelId="{9BAB4231-837C-4FFE-8CAE-8D6FA400399B}" type="presParOf" srcId="{34028A49-A838-4319-A5A3-745292B41D95}" destId="{5825A1E6-7534-407F-8DB9-A68EF7453749}" srcOrd="1" destOrd="0" presId="urn:microsoft.com/office/officeart/2009/3/layout/HorizontalOrganizationChart"/>
    <dgm:cxn modelId="{D8539C7D-6A46-4031-A191-34769BF1AEBD}" type="presParOf" srcId="{5825A1E6-7534-407F-8DB9-A68EF7453749}" destId="{74BCA585-B133-4448-B4B5-B16FDD4AF8CC}" srcOrd="0" destOrd="0" presId="urn:microsoft.com/office/officeart/2009/3/layout/HorizontalOrganizationChart"/>
    <dgm:cxn modelId="{742938A4-A5A2-48B3-84FE-DA98102ADF0E}" type="presParOf" srcId="{74BCA585-B133-4448-B4B5-B16FDD4AF8CC}" destId="{DFFA9C0A-19BB-4F0E-8349-5C8FFDA448DF}" srcOrd="0" destOrd="0" presId="urn:microsoft.com/office/officeart/2009/3/layout/HorizontalOrganizationChart"/>
    <dgm:cxn modelId="{62AACDBB-DA7F-4AD6-8960-5C64F4BD29BD}" type="presParOf" srcId="{74BCA585-B133-4448-B4B5-B16FDD4AF8CC}" destId="{69360C62-411B-4C52-97E0-639CDB605769}" srcOrd="1" destOrd="0" presId="urn:microsoft.com/office/officeart/2009/3/layout/HorizontalOrganizationChart"/>
    <dgm:cxn modelId="{FE932A32-FF75-4B56-A019-D588BE6E7AAA}" type="presParOf" srcId="{5825A1E6-7534-407F-8DB9-A68EF7453749}" destId="{1F9E99AC-DE48-458E-BDAC-327BDFDA164C}" srcOrd="1" destOrd="0" presId="urn:microsoft.com/office/officeart/2009/3/layout/HorizontalOrganizationChart"/>
    <dgm:cxn modelId="{B7B76424-1E2D-4DA3-B033-3A21CD1135CE}" type="presParOf" srcId="{5825A1E6-7534-407F-8DB9-A68EF7453749}" destId="{B69669DA-AEC0-4488-801C-A72431D33078}" srcOrd="2" destOrd="0" presId="urn:microsoft.com/office/officeart/2009/3/layout/HorizontalOrganizationChart"/>
    <dgm:cxn modelId="{EDE93F08-20B5-478B-916A-036179C15454}" type="presParOf" srcId="{816E6042-AB8A-4C73-94F7-AF21BE39D7CA}" destId="{AD944D0B-0752-4B52-A921-E5902179A16D}" srcOrd="2" destOrd="0" presId="urn:microsoft.com/office/officeart/2009/3/layout/HorizontalOrganizationChart"/>
    <dgm:cxn modelId="{3C48ED4E-CC0B-4F43-84E5-732A421CE525}" type="presParOf" srcId="{3B49E76F-B0BB-4256-8322-7DC278AB1D1F}" destId="{80A07F16-5AA8-471C-B579-A97D248B9B85}" srcOrd="4" destOrd="0" presId="urn:microsoft.com/office/officeart/2009/3/layout/HorizontalOrganizationChart"/>
    <dgm:cxn modelId="{CE80C08B-48D2-4E6E-8918-C1A679F545C1}" type="presParOf" srcId="{3B49E76F-B0BB-4256-8322-7DC278AB1D1F}" destId="{3240A9ED-906A-47FC-8998-260D246D79E3}" srcOrd="5" destOrd="0" presId="urn:microsoft.com/office/officeart/2009/3/layout/HorizontalOrganizationChart"/>
    <dgm:cxn modelId="{D93CDF14-46C4-4ACF-97B6-178C2887FE8D}" type="presParOf" srcId="{3240A9ED-906A-47FC-8998-260D246D79E3}" destId="{2926BE78-0F24-4190-8246-5FDB8AC88ED3}" srcOrd="0" destOrd="0" presId="urn:microsoft.com/office/officeart/2009/3/layout/HorizontalOrganizationChart"/>
    <dgm:cxn modelId="{C2269B43-652D-41E3-A4CD-E44AF8F332C9}" type="presParOf" srcId="{2926BE78-0F24-4190-8246-5FDB8AC88ED3}" destId="{A3E607D4-24C9-45E8-BFBA-958C1D010C49}" srcOrd="0" destOrd="0" presId="urn:microsoft.com/office/officeart/2009/3/layout/HorizontalOrganizationChart"/>
    <dgm:cxn modelId="{8303F07E-E9FD-4EDC-A215-AD48C43FBC99}" type="presParOf" srcId="{2926BE78-0F24-4190-8246-5FDB8AC88ED3}" destId="{9C369D7D-2053-408D-8670-B3C1EB0EB871}" srcOrd="1" destOrd="0" presId="urn:microsoft.com/office/officeart/2009/3/layout/HorizontalOrganizationChart"/>
    <dgm:cxn modelId="{4A759BC0-9EC6-43B2-A5B0-E3F8FDC3DC3D}" type="presParOf" srcId="{3240A9ED-906A-47FC-8998-260D246D79E3}" destId="{BB3AA24C-9FBC-41C8-9C50-BB59306FFB83}" srcOrd="1" destOrd="0" presId="urn:microsoft.com/office/officeart/2009/3/layout/HorizontalOrganizationChart"/>
    <dgm:cxn modelId="{BA4F5F84-11BA-429E-8164-7613103EFF4F}" type="presParOf" srcId="{BB3AA24C-9FBC-41C8-9C50-BB59306FFB83}" destId="{FD9F9F0F-1B4D-4580-9040-69AA7DB20667}" srcOrd="0" destOrd="0" presId="urn:microsoft.com/office/officeart/2009/3/layout/HorizontalOrganizationChart"/>
    <dgm:cxn modelId="{07E010B5-21BB-410F-9EFD-B8AD41DCB9B7}" type="presParOf" srcId="{BB3AA24C-9FBC-41C8-9C50-BB59306FFB83}" destId="{3AF40207-D61B-44A7-8C72-4E89B3C974E7}" srcOrd="1" destOrd="0" presId="urn:microsoft.com/office/officeart/2009/3/layout/HorizontalOrganizationChart"/>
    <dgm:cxn modelId="{23612447-A24E-464E-A83E-A931AF38E0C8}" type="presParOf" srcId="{3AF40207-D61B-44A7-8C72-4E89B3C974E7}" destId="{F048A00D-A4E9-49CB-B055-FAA90DFDA25A}" srcOrd="0" destOrd="0" presId="urn:microsoft.com/office/officeart/2009/3/layout/HorizontalOrganizationChart"/>
    <dgm:cxn modelId="{F864415B-4035-4A89-B14D-B8D024C12C40}" type="presParOf" srcId="{F048A00D-A4E9-49CB-B055-FAA90DFDA25A}" destId="{2337360C-DCE5-40C5-9349-6A47B24235E3}" srcOrd="0" destOrd="0" presId="urn:microsoft.com/office/officeart/2009/3/layout/HorizontalOrganizationChart"/>
    <dgm:cxn modelId="{F4E4ADA2-F85D-407C-9460-7DF8F2CFDF9B}" type="presParOf" srcId="{F048A00D-A4E9-49CB-B055-FAA90DFDA25A}" destId="{D6FB484C-0EC7-492D-A029-A4F4B68B0876}" srcOrd="1" destOrd="0" presId="urn:microsoft.com/office/officeart/2009/3/layout/HorizontalOrganizationChart"/>
    <dgm:cxn modelId="{5D221F0F-C779-497A-BD35-12F95FC1F55E}" type="presParOf" srcId="{3AF40207-D61B-44A7-8C72-4E89B3C974E7}" destId="{86D05F28-A142-4D8A-9392-5129CA05F492}" srcOrd="1" destOrd="0" presId="urn:microsoft.com/office/officeart/2009/3/layout/HorizontalOrganizationChart"/>
    <dgm:cxn modelId="{D22532B9-AE83-4074-9179-3DD28D2A76B6}" type="presParOf" srcId="{3AF40207-D61B-44A7-8C72-4E89B3C974E7}" destId="{A810E558-5D8D-4BEF-9E14-30CA117A1B7D}" srcOrd="2" destOrd="0" presId="urn:microsoft.com/office/officeart/2009/3/layout/HorizontalOrganizationChart"/>
    <dgm:cxn modelId="{62B46278-AA6C-4643-880B-5EF04247AD06}" type="presParOf" srcId="{3240A9ED-906A-47FC-8998-260D246D79E3}" destId="{079D4E8F-268A-4226-AD44-BF44AFFC2800}" srcOrd="2" destOrd="0" presId="urn:microsoft.com/office/officeart/2009/3/layout/HorizontalOrganizationChart"/>
    <dgm:cxn modelId="{A681A0D8-5BEC-4FE0-9958-C11B0FDA49BD}" type="presParOf" srcId="{3B49E76F-B0BB-4256-8322-7DC278AB1D1F}" destId="{28096998-DD0E-406A-8C59-C75E5B83A409}" srcOrd="6" destOrd="0" presId="urn:microsoft.com/office/officeart/2009/3/layout/HorizontalOrganizationChart"/>
    <dgm:cxn modelId="{09516D8F-19F9-470B-B1B0-E337864C8A55}" type="presParOf" srcId="{3B49E76F-B0BB-4256-8322-7DC278AB1D1F}" destId="{375D912F-0D80-4DF0-A6A4-8CCC1E569557}" srcOrd="7" destOrd="0" presId="urn:microsoft.com/office/officeart/2009/3/layout/HorizontalOrganizationChart"/>
    <dgm:cxn modelId="{F49274EB-6274-45DD-BB39-DB2691AD36F5}" type="presParOf" srcId="{375D912F-0D80-4DF0-A6A4-8CCC1E569557}" destId="{CB24A2AC-14A7-4A3B-956B-511D26FE3970}" srcOrd="0" destOrd="0" presId="urn:microsoft.com/office/officeart/2009/3/layout/HorizontalOrganizationChart"/>
    <dgm:cxn modelId="{2E799E85-D6E7-4C13-BB3B-EE3F72A28600}" type="presParOf" srcId="{CB24A2AC-14A7-4A3B-956B-511D26FE3970}" destId="{09410894-6782-4B85-B024-BE6F81A4451B}" srcOrd="0" destOrd="0" presId="urn:microsoft.com/office/officeart/2009/3/layout/HorizontalOrganizationChart"/>
    <dgm:cxn modelId="{CFD7489A-B447-4FE0-84EE-F642463E8839}" type="presParOf" srcId="{CB24A2AC-14A7-4A3B-956B-511D26FE3970}" destId="{A60746DE-C916-47B7-9B42-3F03BB2A3466}" srcOrd="1" destOrd="0" presId="urn:microsoft.com/office/officeart/2009/3/layout/HorizontalOrganizationChart"/>
    <dgm:cxn modelId="{35D5E9CF-ADF7-44A1-8FA2-B04FC7C7792E}" type="presParOf" srcId="{375D912F-0D80-4DF0-A6A4-8CCC1E569557}" destId="{C4ECCA33-0D01-4AF3-A700-31C847B8CCEB}" srcOrd="1" destOrd="0" presId="urn:microsoft.com/office/officeart/2009/3/layout/HorizontalOrganizationChart"/>
    <dgm:cxn modelId="{B42F7716-F664-41F6-A189-8E86A7E6D74E}" type="presParOf" srcId="{C4ECCA33-0D01-4AF3-A700-31C847B8CCEB}" destId="{CF6B13F6-82D1-4FAA-BA74-56079C701868}" srcOrd="0" destOrd="0" presId="urn:microsoft.com/office/officeart/2009/3/layout/HorizontalOrganizationChart"/>
    <dgm:cxn modelId="{46E18AB5-3555-4B6D-95C1-0CDA75553225}" type="presParOf" srcId="{C4ECCA33-0D01-4AF3-A700-31C847B8CCEB}" destId="{0B15F133-5998-4E10-9E6A-83B5735662AC}" srcOrd="1" destOrd="0" presId="urn:microsoft.com/office/officeart/2009/3/layout/HorizontalOrganizationChart"/>
    <dgm:cxn modelId="{7854E543-6A69-4E52-B488-33D412EE3F07}" type="presParOf" srcId="{0B15F133-5998-4E10-9E6A-83B5735662AC}" destId="{81AF1007-3910-400C-B396-52107F21832F}" srcOrd="0" destOrd="0" presId="urn:microsoft.com/office/officeart/2009/3/layout/HorizontalOrganizationChart"/>
    <dgm:cxn modelId="{CC800180-48C7-4EDA-8C60-D40F01A050C7}" type="presParOf" srcId="{81AF1007-3910-400C-B396-52107F21832F}" destId="{057541AC-ADB0-412F-A550-665259B4EEF4}" srcOrd="0" destOrd="0" presId="urn:microsoft.com/office/officeart/2009/3/layout/HorizontalOrganizationChart"/>
    <dgm:cxn modelId="{60B3B2BC-7FC0-4D18-9822-EF766EE402E2}" type="presParOf" srcId="{81AF1007-3910-400C-B396-52107F21832F}" destId="{55A27663-736D-48C7-97FA-D66DC573F379}" srcOrd="1" destOrd="0" presId="urn:microsoft.com/office/officeart/2009/3/layout/HorizontalOrganizationChart"/>
    <dgm:cxn modelId="{46138F3C-8372-4C75-B1E7-2BA0E8C33C92}" type="presParOf" srcId="{0B15F133-5998-4E10-9E6A-83B5735662AC}" destId="{2720866B-C3FB-4C92-88E2-2BA3CB9972BF}" srcOrd="1" destOrd="0" presId="urn:microsoft.com/office/officeart/2009/3/layout/HorizontalOrganizationChart"/>
    <dgm:cxn modelId="{8D73AFB2-E4E7-429F-A559-2291F1996E63}" type="presParOf" srcId="{0B15F133-5998-4E10-9E6A-83B5735662AC}" destId="{78148BC5-426A-43D8-B41D-0852691AF0F2}" srcOrd="2" destOrd="0" presId="urn:microsoft.com/office/officeart/2009/3/layout/HorizontalOrganizationChart"/>
    <dgm:cxn modelId="{6366730C-6A84-427E-9623-91683B408F3C}" type="presParOf" srcId="{375D912F-0D80-4DF0-A6A4-8CCC1E569557}" destId="{40FF9C81-9347-4060-9CA5-49398421E8B8}" srcOrd="2" destOrd="0" presId="urn:microsoft.com/office/officeart/2009/3/layout/HorizontalOrganizationChart"/>
    <dgm:cxn modelId="{AA47D877-583A-4EA2-94E4-AA7DDF83F199}" type="presParOf" srcId="{3B49E76F-B0BB-4256-8322-7DC278AB1D1F}" destId="{6C16A165-7DF6-4BE4-811C-925175B4285B}" srcOrd="8" destOrd="0" presId="urn:microsoft.com/office/officeart/2009/3/layout/HorizontalOrganizationChart"/>
    <dgm:cxn modelId="{8AA516E4-1020-405E-995D-B2FAB72F8657}" type="presParOf" srcId="{3B49E76F-B0BB-4256-8322-7DC278AB1D1F}" destId="{F8988E3B-CA00-408C-98BF-79EF48ECDCD7}" srcOrd="9" destOrd="0" presId="urn:microsoft.com/office/officeart/2009/3/layout/HorizontalOrganizationChart"/>
    <dgm:cxn modelId="{9C3176C9-55DA-4D7B-A979-FB02B84CB28E}" type="presParOf" srcId="{F8988E3B-CA00-408C-98BF-79EF48ECDCD7}" destId="{07588463-055D-4A0A-B58A-40D6CC8A0086}" srcOrd="0" destOrd="0" presId="urn:microsoft.com/office/officeart/2009/3/layout/HorizontalOrganizationChart"/>
    <dgm:cxn modelId="{4727826F-26DD-45D5-A156-3ED859771972}" type="presParOf" srcId="{07588463-055D-4A0A-B58A-40D6CC8A0086}" destId="{DF0C1AB9-35CD-4EB4-8290-68C7E15FD334}" srcOrd="0" destOrd="0" presId="urn:microsoft.com/office/officeart/2009/3/layout/HorizontalOrganizationChart"/>
    <dgm:cxn modelId="{A4A89C7E-E571-47E6-8366-34B5BE7794ED}" type="presParOf" srcId="{07588463-055D-4A0A-B58A-40D6CC8A0086}" destId="{AC2DB657-B9CD-4AB9-AA98-FF795F7194F4}" srcOrd="1" destOrd="0" presId="urn:microsoft.com/office/officeart/2009/3/layout/HorizontalOrganizationChart"/>
    <dgm:cxn modelId="{4FE93D4A-EEAB-4D77-952F-242F5A0D9A2F}" type="presParOf" srcId="{F8988E3B-CA00-408C-98BF-79EF48ECDCD7}" destId="{D48B949A-8AF7-44B1-B6E4-FC5BB7B7973D}" srcOrd="1" destOrd="0" presId="urn:microsoft.com/office/officeart/2009/3/layout/HorizontalOrganizationChart"/>
    <dgm:cxn modelId="{B626C372-18DA-4E1D-BB76-A7F692AD2994}" type="presParOf" srcId="{D48B949A-8AF7-44B1-B6E4-FC5BB7B7973D}" destId="{368CE1C0-89B8-4F5D-BD73-99889B59A967}" srcOrd="0" destOrd="0" presId="urn:microsoft.com/office/officeart/2009/3/layout/HorizontalOrganizationChart"/>
    <dgm:cxn modelId="{A4FD8A87-DC86-4325-8776-D803FB0BFD6D}" type="presParOf" srcId="{D48B949A-8AF7-44B1-B6E4-FC5BB7B7973D}" destId="{2BD87E14-1F68-413D-8385-C91B805BBA50}" srcOrd="1" destOrd="0" presId="urn:microsoft.com/office/officeart/2009/3/layout/HorizontalOrganizationChart"/>
    <dgm:cxn modelId="{6C6B5D32-CAD7-4BDA-9B88-D73DEA7580FB}" type="presParOf" srcId="{2BD87E14-1F68-413D-8385-C91B805BBA50}" destId="{D5FC2D04-C054-45D4-A411-38FC738F49B0}" srcOrd="0" destOrd="0" presId="urn:microsoft.com/office/officeart/2009/3/layout/HorizontalOrganizationChart"/>
    <dgm:cxn modelId="{066AA3E3-7797-4E1A-BE2C-3CA9329A6FB1}" type="presParOf" srcId="{D5FC2D04-C054-45D4-A411-38FC738F49B0}" destId="{D78BDA87-0181-43CA-A96C-0E5E14FCADC5}" srcOrd="0" destOrd="0" presId="urn:microsoft.com/office/officeart/2009/3/layout/HorizontalOrganizationChart"/>
    <dgm:cxn modelId="{1188ED1F-5C12-4AA4-A136-7B2456479941}" type="presParOf" srcId="{D5FC2D04-C054-45D4-A411-38FC738F49B0}" destId="{6D5C6C32-2A6B-4516-B91A-C7AD4BA0F24C}" srcOrd="1" destOrd="0" presId="urn:microsoft.com/office/officeart/2009/3/layout/HorizontalOrganizationChart"/>
    <dgm:cxn modelId="{35E4C743-3C66-4104-8416-6988DDB79244}" type="presParOf" srcId="{2BD87E14-1F68-413D-8385-C91B805BBA50}" destId="{CC815990-CB57-4D48-98F9-00B66A4A39A3}" srcOrd="1" destOrd="0" presId="urn:microsoft.com/office/officeart/2009/3/layout/HorizontalOrganizationChart"/>
    <dgm:cxn modelId="{FB27972E-AA85-4A60-A071-33197905D3B1}" type="presParOf" srcId="{2BD87E14-1F68-413D-8385-C91B805BBA50}" destId="{51811DEB-7718-419F-B041-49439661AAAE}" srcOrd="2" destOrd="0" presId="urn:microsoft.com/office/officeart/2009/3/layout/HorizontalOrganizationChart"/>
    <dgm:cxn modelId="{CCECA600-CF22-40FB-B6BB-402763A7A8B7}" type="presParOf" srcId="{F8988E3B-CA00-408C-98BF-79EF48ECDCD7}" destId="{FB625F9F-249D-465B-8ECB-519A1B2B34BC}" srcOrd="2" destOrd="0" presId="urn:microsoft.com/office/officeart/2009/3/layout/HorizontalOrganizationChart"/>
    <dgm:cxn modelId="{05843F2C-B4FB-4E8D-B3E7-9C1406972A4A}" type="presParOf" srcId="{3B49E76F-B0BB-4256-8322-7DC278AB1D1F}" destId="{8B412F7D-8DD3-4417-B803-7456493B67C7}" srcOrd="10" destOrd="0" presId="urn:microsoft.com/office/officeart/2009/3/layout/HorizontalOrganizationChart"/>
    <dgm:cxn modelId="{0B3B7588-F342-4CF5-AB19-12ACB07AF73D}" type="presParOf" srcId="{3B49E76F-B0BB-4256-8322-7DC278AB1D1F}" destId="{9E321AF5-1725-497C-B0D6-7EE4E78B3E54}" srcOrd="11" destOrd="0" presId="urn:microsoft.com/office/officeart/2009/3/layout/HorizontalOrganizationChart"/>
    <dgm:cxn modelId="{639930A8-D786-4D3C-A49C-8F47C39D01A6}" type="presParOf" srcId="{9E321AF5-1725-497C-B0D6-7EE4E78B3E54}" destId="{A6EAE2CB-5EA5-4C04-BA9A-A772914E21D3}" srcOrd="0" destOrd="0" presId="urn:microsoft.com/office/officeart/2009/3/layout/HorizontalOrganizationChart"/>
    <dgm:cxn modelId="{76942A08-5F0B-4AAE-B1A0-4FAEBA4143B8}" type="presParOf" srcId="{A6EAE2CB-5EA5-4C04-BA9A-A772914E21D3}" destId="{F17764B7-FBD2-4F6F-BFCC-790699608DE9}" srcOrd="0" destOrd="0" presId="urn:microsoft.com/office/officeart/2009/3/layout/HorizontalOrganizationChart"/>
    <dgm:cxn modelId="{D381A46B-A1A8-417A-9B2D-B15260764549}" type="presParOf" srcId="{A6EAE2CB-5EA5-4C04-BA9A-A772914E21D3}" destId="{27DA43BC-DC13-47A2-9A6D-BFEF1E9F55E7}" srcOrd="1" destOrd="0" presId="urn:microsoft.com/office/officeart/2009/3/layout/HorizontalOrganizationChart"/>
    <dgm:cxn modelId="{F4871CC1-5011-42EF-8A0D-5FBD7480068A}" type="presParOf" srcId="{9E321AF5-1725-497C-B0D6-7EE4E78B3E54}" destId="{977107C8-A557-48A6-B395-170B7111CA7D}" srcOrd="1" destOrd="0" presId="urn:microsoft.com/office/officeart/2009/3/layout/HorizontalOrganizationChart"/>
    <dgm:cxn modelId="{1FAEE66B-F7F6-456A-AE5C-B6B559EAE39A}" type="presParOf" srcId="{977107C8-A557-48A6-B395-170B7111CA7D}" destId="{C763EFF3-26F1-442D-90B1-8138530BFA38}" srcOrd="0" destOrd="0" presId="urn:microsoft.com/office/officeart/2009/3/layout/HorizontalOrganizationChart"/>
    <dgm:cxn modelId="{59035742-DC47-4F1B-A4FB-0C9F324082C0}" type="presParOf" srcId="{977107C8-A557-48A6-B395-170B7111CA7D}" destId="{2F8C01F4-1B54-4E07-BB02-25D61AB0CFF6}" srcOrd="1" destOrd="0" presId="urn:microsoft.com/office/officeart/2009/3/layout/HorizontalOrganizationChart"/>
    <dgm:cxn modelId="{25CCF4D4-B235-4563-9EE4-46FB1B1957F3}" type="presParOf" srcId="{2F8C01F4-1B54-4E07-BB02-25D61AB0CFF6}" destId="{73F7E0DF-D9F8-4CBE-BC7E-D62FE27560DE}" srcOrd="0" destOrd="0" presId="urn:microsoft.com/office/officeart/2009/3/layout/HorizontalOrganizationChart"/>
    <dgm:cxn modelId="{19DAEDC9-20B0-409C-8951-685D50DB70D1}" type="presParOf" srcId="{73F7E0DF-D9F8-4CBE-BC7E-D62FE27560DE}" destId="{ED1F4020-C996-4EC0-BF85-53E5E8B4A616}" srcOrd="0" destOrd="0" presId="urn:microsoft.com/office/officeart/2009/3/layout/HorizontalOrganizationChart"/>
    <dgm:cxn modelId="{193091C9-403D-4029-9B99-A317D6AAD253}" type="presParOf" srcId="{73F7E0DF-D9F8-4CBE-BC7E-D62FE27560DE}" destId="{EA8736A1-675C-4DA1-9FD4-525EAD3449EC}" srcOrd="1" destOrd="0" presId="urn:microsoft.com/office/officeart/2009/3/layout/HorizontalOrganizationChart"/>
    <dgm:cxn modelId="{94577FEB-6CFC-48F2-90C8-EE2AD5E052BB}" type="presParOf" srcId="{2F8C01F4-1B54-4E07-BB02-25D61AB0CFF6}" destId="{4D94DEB7-DB79-49BE-8103-362B3D8C1D5C}" srcOrd="1" destOrd="0" presId="urn:microsoft.com/office/officeart/2009/3/layout/HorizontalOrganizationChart"/>
    <dgm:cxn modelId="{79645D37-FC5B-4062-876C-2F0A032C9B8D}" type="presParOf" srcId="{4D94DEB7-DB79-49BE-8103-362B3D8C1D5C}" destId="{3DB6FA0E-C5A1-4D4A-9C83-C3FD5FDC2103}" srcOrd="0" destOrd="0" presId="urn:microsoft.com/office/officeart/2009/3/layout/HorizontalOrganizationChart"/>
    <dgm:cxn modelId="{CCC6BFCE-0043-476C-BB8F-8B8B08A3ACFC}" type="presParOf" srcId="{4D94DEB7-DB79-49BE-8103-362B3D8C1D5C}" destId="{A3980A8A-C848-41D9-A2D5-4CF1BAF95C19}" srcOrd="1" destOrd="0" presId="urn:microsoft.com/office/officeart/2009/3/layout/HorizontalOrganizationChart"/>
    <dgm:cxn modelId="{15182F89-D796-4555-B157-32E862990E87}" type="presParOf" srcId="{A3980A8A-C848-41D9-A2D5-4CF1BAF95C19}" destId="{A3432A1C-30CE-4417-881F-ED5C2A305176}" srcOrd="0" destOrd="0" presId="urn:microsoft.com/office/officeart/2009/3/layout/HorizontalOrganizationChart"/>
    <dgm:cxn modelId="{C56710E1-D946-47F8-8972-2EAF69AF095D}" type="presParOf" srcId="{A3432A1C-30CE-4417-881F-ED5C2A305176}" destId="{45D00A6A-1AD5-4F8B-A8A5-5E60A9F265B3}" srcOrd="0" destOrd="0" presId="urn:microsoft.com/office/officeart/2009/3/layout/HorizontalOrganizationChart"/>
    <dgm:cxn modelId="{E5BA8251-639E-4A22-A5A3-13EBD8048EAF}" type="presParOf" srcId="{A3432A1C-30CE-4417-881F-ED5C2A305176}" destId="{70AE9DCA-5110-49FB-AF91-E4FF8220D7F1}" srcOrd="1" destOrd="0" presId="urn:microsoft.com/office/officeart/2009/3/layout/HorizontalOrganizationChart"/>
    <dgm:cxn modelId="{863E3098-F31A-4D47-A282-69EC9D751EDC}" type="presParOf" srcId="{A3980A8A-C848-41D9-A2D5-4CF1BAF95C19}" destId="{85A54EA8-0DA2-426D-AAC1-267973336945}" srcOrd="1" destOrd="0" presId="urn:microsoft.com/office/officeart/2009/3/layout/HorizontalOrganizationChart"/>
    <dgm:cxn modelId="{04C4802C-B51D-4042-99EB-C4C3475DE06B}" type="presParOf" srcId="{85A54EA8-0DA2-426D-AAC1-267973336945}" destId="{6BC39F4F-83AD-4DF8-AA6B-BC67B1D0B53A}" srcOrd="0" destOrd="0" presId="urn:microsoft.com/office/officeart/2009/3/layout/HorizontalOrganizationChart"/>
    <dgm:cxn modelId="{F8751A02-1299-4E80-947E-3C9BFFABD646}" type="presParOf" srcId="{85A54EA8-0DA2-426D-AAC1-267973336945}" destId="{9BF2D63E-8BF9-44CE-B2A6-1C2A59BCF423}" srcOrd="1" destOrd="0" presId="urn:microsoft.com/office/officeart/2009/3/layout/HorizontalOrganizationChart"/>
    <dgm:cxn modelId="{AD8C4ADA-F2B9-4160-92F4-E110035B043D}" type="presParOf" srcId="{9BF2D63E-8BF9-44CE-B2A6-1C2A59BCF423}" destId="{00DAB063-6FD2-47E6-9CFA-65C541907230}" srcOrd="0" destOrd="0" presId="urn:microsoft.com/office/officeart/2009/3/layout/HorizontalOrganizationChart"/>
    <dgm:cxn modelId="{0C7E6483-E791-4E9D-84B7-335D728E2AFF}" type="presParOf" srcId="{00DAB063-6FD2-47E6-9CFA-65C541907230}" destId="{0ED6D23E-F976-4FF0-8E0F-14F52628B33D}" srcOrd="0" destOrd="0" presId="urn:microsoft.com/office/officeart/2009/3/layout/HorizontalOrganizationChart"/>
    <dgm:cxn modelId="{3FD2BBDC-1400-4DE6-92D2-62D9D980C0F9}" type="presParOf" srcId="{00DAB063-6FD2-47E6-9CFA-65C541907230}" destId="{13334FFC-8D60-468F-B217-4B775252F597}" srcOrd="1" destOrd="0" presId="urn:microsoft.com/office/officeart/2009/3/layout/HorizontalOrganizationChart"/>
    <dgm:cxn modelId="{CDC4EC79-0197-40D9-B736-5EEF0F4FD2C5}" type="presParOf" srcId="{9BF2D63E-8BF9-44CE-B2A6-1C2A59BCF423}" destId="{440B5B1C-7F25-4FA7-B5DD-E42842BBC257}" srcOrd="1" destOrd="0" presId="urn:microsoft.com/office/officeart/2009/3/layout/HorizontalOrganizationChart"/>
    <dgm:cxn modelId="{1EB4AF98-E9E5-4D00-96DA-B135C2247E84}" type="presParOf" srcId="{440B5B1C-7F25-4FA7-B5DD-E42842BBC257}" destId="{1B21BAB0-C71F-4982-A375-F14DA8152A77}" srcOrd="0" destOrd="0" presId="urn:microsoft.com/office/officeart/2009/3/layout/HorizontalOrganizationChart"/>
    <dgm:cxn modelId="{48CD3F71-9D20-4DF7-BCE9-739FC640A144}" type="presParOf" srcId="{440B5B1C-7F25-4FA7-B5DD-E42842BBC257}" destId="{276D8446-4181-41D8-AD27-FA2267E5577D}" srcOrd="1" destOrd="0" presId="urn:microsoft.com/office/officeart/2009/3/layout/HorizontalOrganizationChart"/>
    <dgm:cxn modelId="{30AAEC0A-141A-4386-B1AE-8E13E4C9A86E}" type="presParOf" srcId="{276D8446-4181-41D8-AD27-FA2267E5577D}" destId="{B557F66A-94D3-4C23-8556-EE62BDBE06E4}" srcOrd="0" destOrd="0" presId="urn:microsoft.com/office/officeart/2009/3/layout/HorizontalOrganizationChart"/>
    <dgm:cxn modelId="{7197A71A-7C11-44DC-93FE-075CC1232F9A}" type="presParOf" srcId="{B557F66A-94D3-4C23-8556-EE62BDBE06E4}" destId="{A4E52032-E28E-4DF3-AD72-D9C544DE31BF}" srcOrd="0" destOrd="0" presId="urn:microsoft.com/office/officeart/2009/3/layout/HorizontalOrganizationChart"/>
    <dgm:cxn modelId="{89D9DFF8-566A-4914-BBFF-B1C3A0A0F8AB}" type="presParOf" srcId="{B557F66A-94D3-4C23-8556-EE62BDBE06E4}" destId="{02FAD8D2-C43D-4936-A54A-2090B976A1EC}" srcOrd="1" destOrd="0" presId="urn:microsoft.com/office/officeart/2009/3/layout/HorizontalOrganizationChart"/>
    <dgm:cxn modelId="{34FA635F-B86E-4149-A6E4-D505F1E17EF4}" type="presParOf" srcId="{276D8446-4181-41D8-AD27-FA2267E5577D}" destId="{4AAAC716-2D82-4FBB-9436-62B7B6227486}" srcOrd="1" destOrd="0" presId="urn:microsoft.com/office/officeart/2009/3/layout/HorizontalOrganizationChart"/>
    <dgm:cxn modelId="{388D0193-B336-47F1-AC35-F32BAEC43071}" type="presParOf" srcId="{276D8446-4181-41D8-AD27-FA2267E5577D}" destId="{5904EAD2-6A8B-4A4F-8702-B277AC2D2824}" srcOrd="2" destOrd="0" presId="urn:microsoft.com/office/officeart/2009/3/layout/HorizontalOrganizationChart"/>
    <dgm:cxn modelId="{13D1A8B0-A95C-4217-9597-7058B474DD34}" type="presParOf" srcId="{9BF2D63E-8BF9-44CE-B2A6-1C2A59BCF423}" destId="{3FAE2F2E-AFFA-4135-90E8-EBBD18C561A0}" srcOrd="2" destOrd="0" presId="urn:microsoft.com/office/officeart/2009/3/layout/HorizontalOrganizationChart"/>
    <dgm:cxn modelId="{4113B60C-34A0-4276-A898-4103C900DB47}" type="presParOf" srcId="{A3980A8A-C848-41D9-A2D5-4CF1BAF95C19}" destId="{DC6265CB-9955-4D58-9D62-8399AC9F599E}" srcOrd="2" destOrd="0" presId="urn:microsoft.com/office/officeart/2009/3/layout/HorizontalOrganizationChart"/>
    <dgm:cxn modelId="{B329CC2B-3DDF-40B1-9AE0-943AEA630121}" type="presParOf" srcId="{2F8C01F4-1B54-4E07-BB02-25D61AB0CFF6}" destId="{F3ED593E-7E14-40E7-A554-A16A4324364B}" srcOrd="2" destOrd="0" presId="urn:microsoft.com/office/officeart/2009/3/layout/HorizontalOrganizationChart"/>
    <dgm:cxn modelId="{84F1FEBD-1979-4A94-B3C0-7CD66F59D6EC}" type="presParOf" srcId="{9E321AF5-1725-497C-B0D6-7EE4E78B3E54}" destId="{1566D62C-B41A-4F08-AA06-A99FB5B3657B}" srcOrd="2" destOrd="0" presId="urn:microsoft.com/office/officeart/2009/3/layout/HorizontalOrganizationChart"/>
    <dgm:cxn modelId="{176402BB-179D-4A02-86FF-E0E6BF0240EA}" type="presParOf" srcId="{F52AEF05-DDBA-4664-A53A-F64F47F4EEFF}" destId="{F6CBA9DF-EDA6-40BE-80C6-D890A090A9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1BAB0-C71F-4982-A375-F14DA8152A77}">
      <dsp:nvSpPr>
        <dsp:cNvPr id="0" name=""/>
        <dsp:cNvSpPr/>
      </dsp:nvSpPr>
      <dsp:spPr>
        <a:xfrm>
          <a:off x="6098782" y="3737639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9F4F-83AD-4DF8-AA6B-BC67B1D0B53A}">
      <dsp:nvSpPr>
        <dsp:cNvPr id="0" name=""/>
        <dsp:cNvSpPr/>
      </dsp:nvSpPr>
      <dsp:spPr>
        <a:xfrm>
          <a:off x="4997829" y="3737639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6FA0E-C5A1-4D4A-9C83-C3FD5FDC2103}">
      <dsp:nvSpPr>
        <dsp:cNvPr id="0" name=""/>
        <dsp:cNvSpPr/>
      </dsp:nvSpPr>
      <dsp:spPr>
        <a:xfrm>
          <a:off x="3896877" y="3737639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3EFF3-26F1-442D-90B1-8138530BFA38}">
      <dsp:nvSpPr>
        <dsp:cNvPr id="0" name=""/>
        <dsp:cNvSpPr/>
      </dsp:nvSpPr>
      <dsp:spPr>
        <a:xfrm>
          <a:off x="2559064" y="3737639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12F7D-8DD3-4417-B803-7456493B67C7}">
      <dsp:nvSpPr>
        <dsp:cNvPr id="0" name=""/>
        <dsp:cNvSpPr/>
      </dsp:nvSpPr>
      <dsp:spPr>
        <a:xfrm>
          <a:off x="1184103" y="2232248"/>
          <a:ext cx="183492" cy="1551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46" y="0"/>
              </a:lnTo>
              <a:lnTo>
                <a:pt x="91746" y="1551111"/>
              </a:lnTo>
              <a:lnTo>
                <a:pt x="183492" y="1551111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368CE1C0-89B8-4F5D-BD73-99889B59A967}">
      <dsp:nvSpPr>
        <dsp:cNvPr id="0" name=""/>
        <dsp:cNvSpPr/>
      </dsp:nvSpPr>
      <dsp:spPr>
        <a:xfrm>
          <a:off x="2559064" y="3192995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6C16A165-7DF6-4BE4-811C-925175B4285B}">
      <dsp:nvSpPr>
        <dsp:cNvPr id="0" name=""/>
        <dsp:cNvSpPr/>
      </dsp:nvSpPr>
      <dsp:spPr>
        <a:xfrm>
          <a:off x="1184103" y="2232248"/>
          <a:ext cx="183492" cy="1006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46" y="0"/>
              </a:lnTo>
              <a:lnTo>
                <a:pt x="91746" y="1006467"/>
              </a:lnTo>
              <a:lnTo>
                <a:pt x="183492" y="1006467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CF6B13F6-82D1-4FAA-BA74-56079C701868}">
      <dsp:nvSpPr>
        <dsp:cNvPr id="0" name=""/>
        <dsp:cNvSpPr/>
      </dsp:nvSpPr>
      <dsp:spPr>
        <a:xfrm>
          <a:off x="2559064" y="2572550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28096998-DD0E-406A-8C59-C75E5B83A409}">
      <dsp:nvSpPr>
        <dsp:cNvPr id="0" name=""/>
        <dsp:cNvSpPr/>
      </dsp:nvSpPr>
      <dsp:spPr>
        <a:xfrm>
          <a:off x="1184103" y="2232248"/>
          <a:ext cx="183492" cy="38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46" y="0"/>
              </a:lnTo>
              <a:lnTo>
                <a:pt x="91746" y="386022"/>
              </a:lnTo>
              <a:lnTo>
                <a:pt x="183492" y="386022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D9F9F0F-1B4D-4580-9040-69AA7DB20667}">
      <dsp:nvSpPr>
        <dsp:cNvPr id="0" name=""/>
        <dsp:cNvSpPr/>
      </dsp:nvSpPr>
      <dsp:spPr>
        <a:xfrm>
          <a:off x="2559064" y="1952106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80A07F16-5AA8-471C-B579-A97D248B9B85}">
      <dsp:nvSpPr>
        <dsp:cNvPr id="0" name=""/>
        <dsp:cNvSpPr/>
      </dsp:nvSpPr>
      <dsp:spPr>
        <a:xfrm>
          <a:off x="1184103" y="1997826"/>
          <a:ext cx="183492" cy="234421"/>
        </a:xfrm>
        <a:custGeom>
          <a:avLst/>
          <a:gdLst/>
          <a:ahLst/>
          <a:cxnLst/>
          <a:rect l="0" t="0" r="0" b="0"/>
          <a:pathLst>
            <a:path>
              <a:moveTo>
                <a:pt x="0" y="234421"/>
              </a:moveTo>
              <a:lnTo>
                <a:pt x="91746" y="234421"/>
              </a:lnTo>
              <a:lnTo>
                <a:pt x="91746" y="0"/>
              </a:lnTo>
              <a:lnTo>
                <a:pt x="183492" y="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7ADE5219-71B0-44E7-B103-585AB3B41B5A}">
      <dsp:nvSpPr>
        <dsp:cNvPr id="0" name=""/>
        <dsp:cNvSpPr/>
      </dsp:nvSpPr>
      <dsp:spPr>
        <a:xfrm>
          <a:off x="2559064" y="1331661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512C4ECD-1A04-42A2-B2C7-586001886471}">
      <dsp:nvSpPr>
        <dsp:cNvPr id="0" name=""/>
        <dsp:cNvSpPr/>
      </dsp:nvSpPr>
      <dsp:spPr>
        <a:xfrm>
          <a:off x="1184103" y="1377381"/>
          <a:ext cx="183492" cy="854866"/>
        </a:xfrm>
        <a:custGeom>
          <a:avLst/>
          <a:gdLst/>
          <a:ahLst/>
          <a:cxnLst/>
          <a:rect l="0" t="0" r="0" b="0"/>
          <a:pathLst>
            <a:path>
              <a:moveTo>
                <a:pt x="0" y="854866"/>
              </a:moveTo>
              <a:lnTo>
                <a:pt x="91746" y="854866"/>
              </a:lnTo>
              <a:lnTo>
                <a:pt x="91746" y="0"/>
              </a:lnTo>
              <a:lnTo>
                <a:pt x="183492" y="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C5AD465C-224C-4E71-B86C-69155884CDB8}">
      <dsp:nvSpPr>
        <dsp:cNvPr id="0" name=""/>
        <dsp:cNvSpPr/>
      </dsp:nvSpPr>
      <dsp:spPr>
        <a:xfrm>
          <a:off x="2559064" y="711217"/>
          <a:ext cx="1834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3492" y="4572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309292E-6832-495F-9F55-B2DF6F205899}">
      <dsp:nvSpPr>
        <dsp:cNvPr id="0" name=""/>
        <dsp:cNvSpPr/>
      </dsp:nvSpPr>
      <dsp:spPr>
        <a:xfrm>
          <a:off x="1184103" y="756937"/>
          <a:ext cx="183492" cy="1475310"/>
        </a:xfrm>
        <a:custGeom>
          <a:avLst/>
          <a:gdLst/>
          <a:ahLst/>
          <a:cxnLst/>
          <a:rect l="0" t="0" r="0" b="0"/>
          <a:pathLst>
            <a:path>
              <a:moveTo>
                <a:pt x="0" y="1475310"/>
              </a:moveTo>
              <a:lnTo>
                <a:pt x="91746" y="1475310"/>
              </a:lnTo>
              <a:lnTo>
                <a:pt x="91746" y="0"/>
              </a:lnTo>
              <a:lnTo>
                <a:pt x="183492" y="0"/>
              </a:lnTo>
            </a:path>
          </a:pathLst>
        </a:custGeom>
        <a:noFill/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7B22266-8C60-42F5-9A17-99CEC3C9574F}">
      <dsp:nvSpPr>
        <dsp:cNvPr id="0" name=""/>
        <dsp:cNvSpPr/>
      </dsp:nvSpPr>
      <dsp:spPr>
        <a:xfrm>
          <a:off x="1065" y="1996499"/>
          <a:ext cx="1183037" cy="471497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a드림고딕3" pitchFamily="18" charset="-127"/>
              <a:ea typeface="a드림고딕3" pitchFamily="18" charset="-127"/>
            </a:rPr>
            <a:t>M</a:t>
          </a:r>
          <a:endParaRPr lang="ko-KR" altLang="en-US" sz="27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065" y="1996499"/>
        <a:ext cx="1183037" cy="471497"/>
      </dsp:txXfrm>
    </dsp:sp>
    <dsp:sp modelId="{9F21169B-BFDF-4786-AEB8-1EA799DC7D9B}">
      <dsp:nvSpPr>
        <dsp:cNvPr id="0" name=""/>
        <dsp:cNvSpPr/>
      </dsp:nvSpPr>
      <dsp:spPr>
        <a:xfrm>
          <a:off x="1367595" y="504056"/>
          <a:ext cx="1191469" cy="505762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드림고딕3" pitchFamily="18" charset="-127"/>
              <a:ea typeface="a드림고딕3" pitchFamily="18" charset="-127"/>
            </a:rPr>
            <a:t>P</a:t>
          </a:r>
          <a:endParaRPr lang="ko-KR" altLang="en-US" sz="18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367595" y="504056"/>
        <a:ext cx="1191469" cy="505762"/>
      </dsp:txXfrm>
    </dsp:sp>
    <dsp:sp modelId="{D98E60A2-CC19-4F76-8F71-FE7C624998DD}">
      <dsp:nvSpPr>
        <dsp:cNvPr id="0" name=""/>
        <dsp:cNvSpPr/>
      </dsp:nvSpPr>
      <dsp:spPr>
        <a:xfrm>
          <a:off x="2742556" y="529851"/>
          <a:ext cx="1911088" cy="45417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a드림고딕3" pitchFamily="18" charset="-127"/>
              <a:ea typeface="a드림고딕3" pitchFamily="18" charset="-127"/>
            </a:rPr>
            <a:t>Pointer()</a:t>
          </a:r>
          <a:endParaRPr lang="ko-KR" altLang="en-US" sz="22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2742556" y="529851"/>
        <a:ext cx="1911088" cy="454170"/>
      </dsp:txXfrm>
    </dsp:sp>
    <dsp:sp modelId="{5E68177F-9E5F-4E61-B6BB-A46AED8175A6}">
      <dsp:nvSpPr>
        <dsp:cNvPr id="0" name=""/>
        <dsp:cNvSpPr/>
      </dsp:nvSpPr>
      <dsp:spPr>
        <a:xfrm>
          <a:off x="1367595" y="1124500"/>
          <a:ext cx="1191469" cy="505762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드림고딕3" pitchFamily="18" charset="-127"/>
              <a:ea typeface="a드림고딕3" pitchFamily="18" charset="-127"/>
            </a:rPr>
            <a:t>U</a:t>
          </a:r>
          <a:endParaRPr lang="ko-KR" altLang="en-US" sz="18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367595" y="1124500"/>
        <a:ext cx="1191469" cy="505762"/>
      </dsp:txXfrm>
    </dsp:sp>
    <dsp:sp modelId="{DFFA9C0A-19BB-4F0E-8349-5C8FFDA448DF}">
      <dsp:nvSpPr>
        <dsp:cNvPr id="0" name=""/>
        <dsp:cNvSpPr/>
      </dsp:nvSpPr>
      <dsp:spPr>
        <a:xfrm>
          <a:off x="2742556" y="1150296"/>
          <a:ext cx="1911088" cy="45417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>
              <a:latin typeface="a드림고딕3" pitchFamily="18" charset="-127"/>
              <a:ea typeface="a드림고딕3" pitchFamily="18" charset="-127"/>
            </a:rPr>
            <a:t>WheelUp</a:t>
          </a:r>
          <a:r>
            <a:rPr lang="en-US" altLang="ko-KR" sz="2200" kern="1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2742556" y="1150296"/>
        <a:ext cx="1911088" cy="454170"/>
      </dsp:txXfrm>
    </dsp:sp>
    <dsp:sp modelId="{A3E607D4-24C9-45E8-BFBA-958C1D010C49}">
      <dsp:nvSpPr>
        <dsp:cNvPr id="0" name=""/>
        <dsp:cNvSpPr/>
      </dsp:nvSpPr>
      <dsp:spPr>
        <a:xfrm>
          <a:off x="1367595" y="1744945"/>
          <a:ext cx="1191469" cy="505762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드림고딕3" pitchFamily="18" charset="-127"/>
              <a:ea typeface="a드림고딕3" pitchFamily="18" charset="-127"/>
            </a:rPr>
            <a:t>D</a:t>
          </a:r>
          <a:endParaRPr lang="ko-KR" altLang="en-US" sz="18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367595" y="1744945"/>
        <a:ext cx="1191469" cy="505762"/>
      </dsp:txXfrm>
    </dsp:sp>
    <dsp:sp modelId="{2337360C-DCE5-40C5-9349-6A47B24235E3}">
      <dsp:nvSpPr>
        <dsp:cNvPr id="0" name=""/>
        <dsp:cNvSpPr/>
      </dsp:nvSpPr>
      <dsp:spPr>
        <a:xfrm>
          <a:off x="2742556" y="1770740"/>
          <a:ext cx="1911088" cy="45417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>
              <a:latin typeface="a드림고딕3" pitchFamily="18" charset="-127"/>
              <a:ea typeface="a드림고딕3" pitchFamily="18" charset="-127"/>
            </a:rPr>
            <a:t>WheelDown</a:t>
          </a:r>
          <a:r>
            <a:rPr lang="en-US" altLang="ko-KR" sz="2200" kern="1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2742556" y="1770740"/>
        <a:ext cx="1911088" cy="454170"/>
      </dsp:txXfrm>
    </dsp:sp>
    <dsp:sp modelId="{09410894-6782-4B85-B024-BE6F81A4451B}">
      <dsp:nvSpPr>
        <dsp:cNvPr id="0" name=""/>
        <dsp:cNvSpPr/>
      </dsp:nvSpPr>
      <dsp:spPr>
        <a:xfrm>
          <a:off x="1367595" y="2365389"/>
          <a:ext cx="1191469" cy="505762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드림고딕3" pitchFamily="18" charset="-127"/>
              <a:ea typeface="a드림고딕3" pitchFamily="18" charset="-127"/>
            </a:rPr>
            <a:t>L</a:t>
          </a:r>
          <a:endParaRPr lang="ko-KR" altLang="en-US" sz="18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367595" y="2365389"/>
        <a:ext cx="1191469" cy="505762"/>
      </dsp:txXfrm>
    </dsp:sp>
    <dsp:sp modelId="{057541AC-ADB0-412F-A550-665259B4EEF4}">
      <dsp:nvSpPr>
        <dsp:cNvPr id="0" name=""/>
        <dsp:cNvSpPr/>
      </dsp:nvSpPr>
      <dsp:spPr>
        <a:xfrm>
          <a:off x="2742556" y="2391185"/>
          <a:ext cx="1911088" cy="45417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>
              <a:latin typeface="a드림고딕3" pitchFamily="18" charset="-127"/>
              <a:ea typeface="a드림고딕3" pitchFamily="18" charset="-127"/>
            </a:rPr>
            <a:t>LeftClick</a:t>
          </a:r>
          <a:r>
            <a:rPr lang="en-US" altLang="ko-KR" sz="2200" kern="1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2742556" y="2391185"/>
        <a:ext cx="1911088" cy="454170"/>
      </dsp:txXfrm>
    </dsp:sp>
    <dsp:sp modelId="{DF0C1AB9-35CD-4EB4-8290-68C7E15FD334}">
      <dsp:nvSpPr>
        <dsp:cNvPr id="0" name=""/>
        <dsp:cNvSpPr/>
      </dsp:nvSpPr>
      <dsp:spPr>
        <a:xfrm>
          <a:off x="1367595" y="2985834"/>
          <a:ext cx="1191469" cy="505762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드림고딕3" pitchFamily="18" charset="-127"/>
              <a:ea typeface="a드림고딕3" pitchFamily="18" charset="-127"/>
            </a:rPr>
            <a:t>R</a:t>
          </a:r>
          <a:endParaRPr lang="ko-KR" altLang="en-US" sz="18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367595" y="2985834"/>
        <a:ext cx="1191469" cy="505762"/>
      </dsp:txXfrm>
    </dsp:sp>
    <dsp:sp modelId="{D78BDA87-0181-43CA-A96C-0E5E14FCADC5}">
      <dsp:nvSpPr>
        <dsp:cNvPr id="0" name=""/>
        <dsp:cNvSpPr/>
      </dsp:nvSpPr>
      <dsp:spPr>
        <a:xfrm>
          <a:off x="2742556" y="3011630"/>
          <a:ext cx="1911088" cy="454170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>
              <a:latin typeface="a드림고딕3" pitchFamily="18" charset="-127"/>
              <a:ea typeface="a드림고딕3" pitchFamily="18" charset="-127"/>
            </a:rPr>
            <a:t>RightClick</a:t>
          </a:r>
          <a:r>
            <a:rPr lang="en-US" altLang="ko-KR" sz="2200" kern="1200" dirty="0" smtClean="0">
              <a:latin typeface="a드림고딕3" pitchFamily="18" charset="-127"/>
              <a:ea typeface="a드림고딕3" pitchFamily="18" charset="-127"/>
            </a:rPr>
            <a:t>()</a:t>
          </a:r>
          <a:endParaRPr lang="ko-KR" altLang="en-US" sz="2200" kern="1200" dirty="0" smtClean="0">
            <a:latin typeface="a드림고딕3" pitchFamily="18" charset="-127"/>
            <a:ea typeface="a드림고딕3" pitchFamily="18" charset="-127"/>
          </a:endParaRPr>
        </a:p>
      </dsp:txBody>
      <dsp:txXfrm>
        <a:off x="2742556" y="3011630"/>
        <a:ext cx="1911088" cy="454170"/>
      </dsp:txXfrm>
    </dsp:sp>
    <dsp:sp modelId="{F17764B7-FBD2-4F6F-BFCC-790699608DE9}">
      <dsp:nvSpPr>
        <dsp:cNvPr id="0" name=""/>
        <dsp:cNvSpPr/>
      </dsp:nvSpPr>
      <dsp:spPr>
        <a:xfrm>
          <a:off x="1367595" y="3606278"/>
          <a:ext cx="1191469" cy="354161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a드림고딕3" pitchFamily="18" charset="-127"/>
              <a:ea typeface="a드림고딕3" pitchFamily="18" charset="-127"/>
            </a:rPr>
            <a:t>/</a:t>
          </a:r>
          <a:endParaRPr lang="ko-KR" altLang="en-US" sz="18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1367595" y="3606278"/>
        <a:ext cx="1191469" cy="354161"/>
      </dsp:txXfrm>
    </dsp:sp>
    <dsp:sp modelId="{ED1F4020-C996-4EC0-BF85-53E5E8B4A616}">
      <dsp:nvSpPr>
        <dsp:cNvPr id="0" name=""/>
        <dsp:cNvSpPr/>
      </dsp:nvSpPr>
      <dsp:spPr>
        <a:xfrm>
          <a:off x="2742556" y="3629738"/>
          <a:ext cx="1154321" cy="307242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드림고딕3" pitchFamily="18" charset="-127"/>
              <a:ea typeface="a드림고딕3" pitchFamily="18" charset="-127"/>
            </a:rPr>
            <a:t>X</a:t>
          </a:r>
          <a:r>
            <a:rPr lang="ko-KR" altLang="en-US" sz="1500" kern="1200" dirty="0" smtClean="0">
              <a:latin typeface="a드림고딕3" pitchFamily="18" charset="-127"/>
              <a:ea typeface="a드림고딕3" pitchFamily="18" charset="-127"/>
            </a:rPr>
            <a:t>값</a:t>
          </a:r>
          <a:endParaRPr lang="ko-KR" altLang="en-US" sz="15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2742556" y="3629738"/>
        <a:ext cx="1154321" cy="307242"/>
      </dsp:txXfrm>
    </dsp:sp>
    <dsp:sp modelId="{45D00A6A-1AD5-4F8B-A8A5-5E60A9F265B3}">
      <dsp:nvSpPr>
        <dsp:cNvPr id="0" name=""/>
        <dsp:cNvSpPr/>
      </dsp:nvSpPr>
      <dsp:spPr>
        <a:xfrm>
          <a:off x="4080369" y="3643446"/>
          <a:ext cx="917460" cy="279825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드림고딕3" pitchFamily="18" charset="-127"/>
              <a:ea typeface="a드림고딕3" pitchFamily="18" charset="-127"/>
            </a:rPr>
            <a:t>/</a:t>
          </a:r>
          <a:endParaRPr lang="ko-KR" altLang="en-US" sz="15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4080369" y="3643446"/>
        <a:ext cx="917460" cy="279825"/>
      </dsp:txXfrm>
    </dsp:sp>
    <dsp:sp modelId="{0ED6D23E-F976-4FF0-8E0F-14F52628B33D}">
      <dsp:nvSpPr>
        <dsp:cNvPr id="0" name=""/>
        <dsp:cNvSpPr/>
      </dsp:nvSpPr>
      <dsp:spPr>
        <a:xfrm>
          <a:off x="5181321" y="3643446"/>
          <a:ext cx="917460" cy="279825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드림고딕3" pitchFamily="18" charset="-127"/>
              <a:ea typeface="a드림고딕3" pitchFamily="18" charset="-127"/>
            </a:rPr>
            <a:t>Y</a:t>
          </a:r>
          <a:r>
            <a:rPr lang="ko-KR" altLang="en-US" sz="1500" kern="1200" dirty="0" smtClean="0">
              <a:latin typeface="a드림고딕3" pitchFamily="18" charset="-127"/>
              <a:ea typeface="a드림고딕3" pitchFamily="18" charset="-127"/>
            </a:rPr>
            <a:t>값</a:t>
          </a:r>
          <a:endParaRPr lang="ko-KR" altLang="en-US" sz="15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5181321" y="3643446"/>
        <a:ext cx="917460" cy="279825"/>
      </dsp:txXfrm>
    </dsp:sp>
    <dsp:sp modelId="{A4E52032-E28E-4DF3-AD72-D9C544DE31BF}">
      <dsp:nvSpPr>
        <dsp:cNvPr id="0" name=""/>
        <dsp:cNvSpPr/>
      </dsp:nvSpPr>
      <dsp:spPr>
        <a:xfrm>
          <a:off x="6282274" y="3643446"/>
          <a:ext cx="917460" cy="279825"/>
        </a:xfrm>
        <a:prstGeom prst="rec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a드림고딕3" pitchFamily="18" charset="-127"/>
              <a:ea typeface="a드림고딕3" pitchFamily="18" charset="-127"/>
            </a:rPr>
            <a:t>/</a:t>
          </a:r>
          <a:endParaRPr lang="ko-KR" altLang="en-US" sz="1500" kern="1200" dirty="0">
            <a:latin typeface="a드림고딕3" pitchFamily="18" charset="-127"/>
            <a:ea typeface="a드림고딕3" pitchFamily="18" charset="-127"/>
          </a:endParaRPr>
        </a:p>
      </dsp:txBody>
      <dsp:txXfrm>
        <a:off x="6282274" y="3643446"/>
        <a:ext cx="917460" cy="279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C1CF-03BC-40C3-BDD7-DFA94DBDFDA0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4FF0-F23B-4A8B-A29B-1AA88DEAE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3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 dirty="0" smtClean="0"/>
              <a:t>1) IP LIST</a:t>
            </a:r>
            <a:endParaRPr lang="ko-KR" altLang="ko-KR" sz="2000" b="1" dirty="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name, IP</a:t>
            </a:r>
            <a:r>
              <a:rPr lang="ko-KR" altLang="ko-KR" sz="1800" dirty="0" smtClean="0"/>
              <a:t>주소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비밀번호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저장</a:t>
            </a:r>
            <a:r>
              <a:rPr lang="en-US" altLang="ko-KR" sz="1800" dirty="0" smtClean="0"/>
              <a:t>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ko-KR" sz="1800" dirty="0" smtClean="0"/>
              <a:t>수정</a:t>
            </a:r>
            <a:r>
              <a:rPr lang="en-US" altLang="ko-KR" sz="1800" dirty="0" smtClean="0"/>
              <a:t>/</a:t>
            </a:r>
            <a:r>
              <a:rPr lang="ko-KR" altLang="ko-KR" sz="1800" dirty="0" smtClean="0"/>
              <a:t>삭제</a:t>
            </a:r>
            <a:r>
              <a:rPr lang="en-US" altLang="ko-KR" sz="1800" dirty="0" smtClean="0"/>
              <a:t>/</a:t>
            </a:r>
            <a:r>
              <a:rPr lang="ko-KR" altLang="ko-KR" sz="1800" dirty="0" smtClean="0"/>
              <a:t>전체 삭제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가능</a:t>
            </a:r>
            <a:endParaRPr lang="en-US" altLang="ko-KR" sz="1800" dirty="0" smtClean="0"/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ko-KR" sz="2800" dirty="0" err="1" smtClean="0">
                <a:latin typeface="a드림고딕6" pitchFamily="18" charset="-127"/>
                <a:ea typeface="a드림고딕6" pitchFamily="18" charset="-127"/>
              </a:rPr>
              <a:t>자이로</a:t>
            </a:r>
            <a:r>
              <a:rPr lang="en-US" altLang="ko-KR" sz="2800" dirty="0" smtClean="0">
                <a:latin typeface="a드림고딕6" pitchFamily="18" charset="-127"/>
                <a:ea typeface="a드림고딕6" pitchFamily="18" charset="-127"/>
              </a:rPr>
              <a:t> </a:t>
            </a:r>
            <a:r>
              <a:rPr lang="ko-KR" altLang="ko-KR" sz="2800" dirty="0" smtClean="0">
                <a:latin typeface="a드림고딕6" pitchFamily="18" charset="-127"/>
                <a:ea typeface="a드림고딕6" pitchFamily="18" charset="-127"/>
              </a:rPr>
              <a:t>센서</a:t>
            </a:r>
            <a:endParaRPr lang="en-US" altLang="ko-KR" sz="2800" dirty="0" smtClean="0">
              <a:latin typeface="a드림고딕6" pitchFamily="18" charset="-127"/>
              <a:ea typeface="a드림고딕6" pitchFamily="18" charset="-127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휴대폰 움직임을 감지해 마우스커서 이동</a:t>
            </a:r>
            <a:endParaRPr lang="ko-KR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 err="1" smtClean="0">
                <a:latin typeface="a드림고딕6" pitchFamily="18" charset="-127"/>
                <a:ea typeface="a드림고딕6" pitchFamily="18" charset="-127"/>
              </a:rPr>
              <a:t>좌</a:t>
            </a:r>
            <a:r>
              <a:rPr lang="ko-KR" altLang="ko-KR" sz="2000" dirty="0" err="1" smtClean="0">
                <a:latin typeface="a드림고딕6" pitchFamily="18" charset="-127"/>
                <a:ea typeface="a드림고딕6" pitchFamily="18" charset="-127"/>
              </a:rPr>
              <a:t>클릭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en-US" sz="2000" dirty="0" err="1" smtClean="0">
                <a:latin typeface="a드림고딕6" pitchFamily="18" charset="-127"/>
                <a:ea typeface="a드림고딕6" pitchFamily="18" charset="-127"/>
              </a:rPr>
              <a:t>우</a:t>
            </a:r>
            <a:r>
              <a:rPr lang="ko-KR" altLang="ko-KR" sz="2000" dirty="0" err="1" smtClean="0">
                <a:latin typeface="a드림고딕6" pitchFamily="18" charset="-127"/>
                <a:ea typeface="a드림고딕6" pitchFamily="18" charset="-127"/>
              </a:rPr>
              <a:t>클릭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ko-KR" sz="2000" dirty="0" smtClean="0">
                <a:latin typeface="a드림고딕6" pitchFamily="18" charset="-127"/>
                <a:ea typeface="a드림고딕6" pitchFamily="18" charset="-127"/>
              </a:rPr>
              <a:t>휠 업 다운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 </a:t>
            </a:r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가능</a:t>
            </a:r>
            <a:endParaRPr lang="en-US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ko-KR" sz="2400" dirty="0" smtClean="0">
              <a:latin typeface="a드림고딕6" pitchFamily="18" charset="-127"/>
              <a:ea typeface="a드림고딕6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dirty="0" smtClean="0">
                <a:latin typeface="a드림고딕6" pitchFamily="18" charset="-127"/>
                <a:ea typeface="a드림고딕6" pitchFamily="18" charset="-127"/>
              </a:rPr>
              <a:t>	 </a:t>
            </a:r>
            <a:r>
              <a:rPr lang="ko-KR" altLang="ko-KR" dirty="0" smtClean="0">
                <a:latin typeface="a드림고딕6" pitchFamily="18" charset="-127"/>
                <a:ea typeface="a드림고딕6" pitchFamily="18" charset="-127"/>
              </a:rPr>
              <a:t>패드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ko-KR" sz="2000" dirty="0" smtClean="0">
                <a:latin typeface="a드림고딕6" pitchFamily="18" charset="-127"/>
                <a:ea typeface="a드림고딕6" pitchFamily="18" charset="-127"/>
              </a:rPr>
              <a:t>터치 및 드래그를 통해 마우스 패드 사용</a:t>
            </a:r>
            <a:endParaRPr lang="en-US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 err="1" smtClean="0">
                <a:latin typeface="a드림고딕6" pitchFamily="18" charset="-127"/>
                <a:ea typeface="a드림고딕6" pitchFamily="18" charset="-127"/>
              </a:rPr>
              <a:t>좌</a:t>
            </a:r>
            <a:r>
              <a:rPr lang="ko-KR" altLang="ko-KR" sz="2000" dirty="0" err="1" smtClean="0">
                <a:latin typeface="a드림고딕6" pitchFamily="18" charset="-127"/>
                <a:ea typeface="a드림고딕6" pitchFamily="18" charset="-127"/>
              </a:rPr>
              <a:t>클릭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ko-KR" sz="2000" dirty="0" smtClean="0">
                <a:latin typeface="a드림고딕6" pitchFamily="18" charset="-127"/>
                <a:ea typeface="a드림고딕6" pitchFamily="18" charset="-127"/>
              </a:rPr>
              <a:t>더블 클릭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en-US" sz="2000" dirty="0" err="1" smtClean="0">
                <a:latin typeface="a드림고딕6" pitchFamily="18" charset="-127"/>
                <a:ea typeface="a드림고딕6" pitchFamily="18" charset="-127"/>
              </a:rPr>
              <a:t>우클릭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 </a:t>
            </a:r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가능</a:t>
            </a:r>
            <a:endParaRPr lang="en-US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ko-KR" sz="2400" dirty="0" smtClean="0">
              <a:latin typeface="a드림고딕6" pitchFamily="18" charset="-127"/>
              <a:ea typeface="a드림고딕6" pitchFamily="18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a드림고딕6" pitchFamily="18" charset="-127"/>
                <a:ea typeface="a드림고딕6" pitchFamily="18" charset="-127"/>
              </a:rPr>
              <a:t>	</a:t>
            </a:r>
            <a:r>
              <a:rPr lang="ko-KR" altLang="ko-KR" sz="2400" b="1" dirty="0" smtClean="0">
                <a:latin typeface="a드림고딕6" pitchFamily="18" charset="-127"/>
                <a:ea typeface="a드림고딕6" pitchFamily="18" charset="-127"/>
              </a:rPr>
              <a:t>키보드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키보드 입력 가능</a:t>
            </a:r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 </a:t>
            </a:r>
            <a:endParaRPr lang="ko-KR" altLang="en-US" sz="2000" dirty="0" smtClean="0">
              <a:latin typeface="a드림고딕6" pitchFamily="18" charset="-127"/>
              <a:ea typeface="a드림고딕6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PingsMouse.exe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[IP address]: PC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의  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주소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알려줌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[Add] : 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주소를 </a:t>
            </a:r>
            <a:r>
              <a:rPr lang="ko-KR" altLang="en-US" sz="1200" dirty="0" err="1" smtClean="0">
                <a:latin typeface="a드림고딕3" pitchFamily="18" charset="-127"/>
                <a:ea typeface="a드림고딕3" pitchFamily="18" charset="-127"/>
              </a:rPr>
              <a:t>입력받음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에 추가된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 address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보여줌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 Long Click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오랫동안 누를 경우 수정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/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삭제가 가능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[Information]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도움말 기능으로</a:t>
            </a:r>
            <a:r>
              <a:rPr lang="en-US" altLang="ko-KR" sz="1200" baseline="0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sz="1200" baseline="0" dirty="0" smtClean="0">
                <a:latin typeface="a드림고딕3" pitchFamily="18" charset="-127"/>
                <a:ea typeface="a드림고딕3" pitchFamily="18" charset="-127"/>
              </a:rPr>
              <a:t>제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품 사용에 필요한 도움 설명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[Clear all] : 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의 모든 내용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3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패드</a:t>
            </a:r>
            <a:endParaRPr lang="en-US" altLang="ko-KR" dirty="0" smtClean="0"/>
          </a:p>
          <a:p>
            <a:r>
              <a:rPr lang="ko-KR" altLang="en-US" dirty="0" smtClean="0"/>
              <a:t>키보드</a:t>
            </a:r>
            <a:endParaRPr lang="en-US" altLang="ko-KR" dirty="0" smtClean="0"/>
          </a:p>
          <a:p>
            <a:r>
              <a:rPr lang="en-US" altLang="ko-KR" dirty="0" smtClean="0"/>
              <a:t>et01.removeTextChangedListener(this);</a:t>
            </a:r>
          </a:p>
          <a:p>
            <a:r>
              <a:rPr lang="en-US" altLang="ko-KR" dirty="0" smtClean="0"/>
              <a:t>et01.setText("");</a:t>
            </a:r>
          </a:p>
          <a:p>
            <a:r>
              <a:rPr lang="en-US" altLang="ko-KR" dirty="0" smtClean="0"/>
              <a:t>et01.addTextChangedListener(this);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5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</a:t>
            </a: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SocketAddress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sockaddr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InetSocketAddress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(IP, 7007);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 = new Socket();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socket.connect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sockaddr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socket.getInputStream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socket.getOutputStream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nos.write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cmd.getBytes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1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SetCursorPos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(Pc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해상도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/App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해상도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)*(X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값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)</a:t>
            </a:r>
            <a:endParaRPr lang="ko-KR" altLang="en-US" sz="1200" dirty="0" smtClean="0">
              <a:latin typeface="a드림고딕3" pitchFamily="18" charset="-127"/>
              <a:ea typeface="a드림고딕3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6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PingsMouse.exe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[IP address]: PC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의  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주소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알려줌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[Add] : 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주소를 </a:t>
            </a:r>
            <a:r>
              <a:rPr lang="ko-KR" altLang="en-US" sz="1200" dirty="0" err="1" smtClean="0">
                <a:latin typeface="a드림고딕3" pitchFamily="18" charset="-127"/>
                <a:ea typeface="a드림고딕3" pitchFamily="18" charset="-127"/>
              </a:rPr>
              <a:t>입력받음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에 추가된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 address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보여줌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 Long Click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오랫동안 누를 경우 수정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/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삭제가 가능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[Information]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도움말 기능으로</a:t>
            </a:r>
            <a:r>
              <a:rPr lang="en-US" altLang="ko-KR" sz="1200" baseline="0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sz="1200" baseline="0" dirty="0" smtClean="0">
                <a:latin typeface="a드림고딕3" pitchFamily="18" charset="-127"/>
                <a:ea typeface="a드림고딕3" pitchFamily="18" charset="-127"/>
              </a:rPr>
              <a:t>제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품 사용에 필요한 도움 설명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[Clear all] : 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의 모든 내용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PingsMouse.exe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[IP address]: PC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의  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주소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알려줌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[Add] : 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주소를 </a:t>
            </a:r>
            <a:r>
              <a:rPr lang="ko-KR" altLang="en-US" sz="1200" dirty="0" err="1" smtClean="0">
                <a:latin typeface="a드림고딕3" pitchFamily="18" charset="-127"/>
                <a:ea typeface="a드림고딕3" pitchFamily="18" charset="-127"/>
              </a:rPr>
              <a:t>입력받음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에 추가된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 address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보여줌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 Long Click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오랫동안 누를 경우 수정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/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삭제가 가능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[Information]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도움말 기능으로</a:t>
            </a:r>
            <a:r>
              <a:rPr lang="en-US" altLang="ko-KR" sz="1200" baseline="0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sz="1200" baseline="0" dirty="0" smtClean="0">
                <a:latin typeface="a드림고딕3" pitchFamily="18" charset="-127"/>
                <a:ea typeface="a드림고딕3" pitchFamily="18" charset="-127"/>
              </a:rPr>
              <a:t>제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품 사용에 필요한 도움 설명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[Clear all] : 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의 모든 내용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PingsMouse.exe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[IP address]: PC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의  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주소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알려줌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[Add] : 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주소를 </a:t>
            </a:r>
            <a:r>
              <a:rPr lang="ko-KR" altLang="en-US" sz="1200" dirty="0" err="1" smtClean="0">
                <a:latin typeface="a드림고딕3" pitchFamily="18" charset="-127"/>
                <a:ea typeface="a드림고딕3" pitchFamily="18" charset="-127"/>
              </a:rPr>
              <a:t>입력받음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에 추가된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 address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보여줌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 Long Click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오랫동안 누를 경우 수정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/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삭제가 가능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[Information]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도움말 기능으로</a:t>
            </a:r>
            <a:r>
              <a:rPr lang="en-US" altLang="ko-KR" sz="1200" baseline="0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sz="1200" baseline="0" dirty="0" smtClean="0">
                <a:latin typeface="a드림고딕3" pitchFamily="18" charset="-127"/>
                <a:ea typeface="a드림고딕3" pitchFamily="18" charset="-127"/>
              </a:rPr>
              <a:t>제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품 사용에 필요한 도움 설명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[Clear all] : 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의 모든 내용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PingsMouse.exe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[IP address]: PC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의  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주소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알려줌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시작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]: </a:t>
            </a:r>
            <a:r>
              <a:rPr lang="en-US" altLang="ko-KR" dirty="0" err="1" smtClean="0">
                <a:latin typeface="a드림고딕3" pitchFamily="18" charset="-127"/>
                <a:ea typeface="a드림고딕3" pitchFamily="18" charset="-127"/>
              </a:rPr>
              <a:t>PingsMouse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종료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[Add] : 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주소를 </a:t>
            </a:r>
            <a:r>
              <a:rPr lang="ko-KR" altLang="en-US" sz="1200" dirty="0" err="1" smtClean="0">
                <a:latin typeface="a드림고딕3" pitchFamily="18" charset="-127"/>
                <a:ea typeface="a드림고딕3" pitchFamily="18" charset="-127"/>
              </a:rPr>
              <a:t>입력받음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에 추가된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PC_ID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와 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IP address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보여줌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List Long Click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오랫동안 누를 경우 수정</a:t>
            </a: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/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삭제가 가능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[Information] : 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도움말 기능으로</a:t>
            </a:r>
            <a:r>
              <a:rPr lang="en-US" altLang="ko-KR" sz="1200" baseline="0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sz="1200" baseline="0" dirty="0" smtClean="0">
                <a:latin typeface="a드림고딕3" pitchFamily="18" charset="-127"/>
                <a:ea typeface="a드림고딕3" pitchFamily="18" charset="-127"/>
              </a:rPr>
              <a:t>제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품 사용에 필요한 도움 설명</a:t>
            </a:r>
            <a:endParaRPr lang="en-US" altLang="ko-KR" sz="1200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드림고딕3" pitchFamily="18" charset="-127"/>
                <a:ea typeface="a드림고딕3" pitchFamily="18" charset="-127"/>
              </a:rPr>
              <a:t>[Clear all] : List</a:t>
            </a:r>
            <a:r>
              <a:rPr lang="ko-KR" altLang="en-US" sz="1200" dirty="0" smtClean="0">
                <a:latin typeface="a드림고딕3" pitchFamily="18" charset="-127"/>
                <a:ea typeface="a드림고딕3" pitchFamily="18" charset="-127"/>
              </a:rPr>
              <a:t>의 모든 내용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-</a:t>
            </a:r>
            <a:r>
              <a:rPr lang="ko-KR" altLang="ko-KR" dirty="0" err="1" smtClean="0">
                <a:latin typeface="a드림고딕3" pitchFamily="18" charset="-127"/>
                <a:ea typeface="a드림고딕3" pitchFamily="18" charset="-127"/>
              </a:rPr>
              <a:t>자이로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 센서</a:t>
            </a:r>
          </a:p>
          <a:p>
            <a:pPr>
              <a:lnSpc>
                <a:spcPct val="150000"/>
              </a:lnSpc>
            </a:pP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기존 마우스와 같은 구조로 왼쪽 클릭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, 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오른쪽 클릭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, 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휠 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휴대폰을 상하좌우로 움직이며 마우스를 조절 가능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endParaRPr lang="ko-KR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[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마우스 포인터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]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 마우스 주변에 원이 생성되며 마우스의 위치를 보다 쉽게 알아차릴 수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</a:t>
            </a:r>
            <a:r>
              <a:rPr lang="ko-KR" altLang="en-US" dirty="0" smtClean="0">
                <a:latin typeface="a드림고딕3" pitchFamily="18" charset="-127"/>
                <a:ea typeface="a드림고딕3" pitchFamily="18" charset="-127"/>
              </a:rPr>
              <a:t>있음</a:t>
            </a:r>
            <a:endParaRPr lang="en-US" altLang="ko-KR" dirty="0" smtClean="0">
              <a:latin typeface="a드림고딕3" pitchFamily="18" charset="-127"/>
              <a:ea typeface="a드림고딕3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-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키보드</a:t>
            </a:r>
          </a:p>
          <a:p>
            <a:pPr>
              <a:lnSpc>
                <a:spcPct val="150000"/>
              </a:lnSpc>
            </a:pP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키보드에서 바로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text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가 전송이 되어 실시간으로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 pc</a:t>
            </a:r>
            <a:r>
              <a:rPr lang="ko-KR" altLang="ko-KR" dirty="0" smtClean="0">
                <a:latin typeface="a드림고딕3" pitchFamily="18" charset="-127"/>
                <a:ea typeface="a드림고딕3" pitchFamily="18" charset="-127"/>
              </a:rPr>
              <a:t>화면에 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ko-KR" dirty="0" smtClean="0"/>
              <a:t>패드</a:t>
            </a:r>
          </a:p>
          <a:p>
            <a:r>
              <a:rPr lang="ko-KR" altLang="ko-KR" dirty="0" smtClean="0"/>
              <a:t>터치 및 드래그를 통해 마우스 패드를 사용한다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노트북의 일반 패드와 동일한 기능을 수행한다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ko-KR" altLang="ko-KR" dirty="0" smtClean="0"/>
              <a:t>한 번 누를 경우 마우스 왼쪽 클릭이 되고 두 번 누르면 더블 클릭이 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0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소켓 통신 사용 언급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DB.: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Lite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</a:t>
            </a:r>
            <a:r>
              <a:rPr lang="ko-KR" altLang="en-US" sz="1050" dirty="0" smtClean="0"/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PC_ID,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PC_IPaddress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 저장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Pc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에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text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를 바로 보내기 위해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addTextChangedListener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를 사용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err="1" smtClean="0"/>
              <a:t>자이로센서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(?)</a:t>
            </a:r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sensorEvent.values</a:t>
            </a:r>
            <a:r>
              <a:rPr lang="en-US" altLang="ko-KR" dirty="0" smtClean="0"/>
              <a:t>[0], 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sensorEvent.values</a:t>
            </a:r>
            <a:r>
              <a:rPr lang="en-US" altLang="ko-KR" dirty="0" smtClean="0"/>
              <a:t>[1], </a:t>
            </a:r>
          </a:p>
          <a:p>
            <a:r>
              <a:rPr lang="en-US" altLang="ko-KR" dirty="0" smtClean="0"/>
              <a:t>Z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sensorEvent.values</a:t>
            </a:r>
            <a:r>
              <a:rPr lang="en-US" altLang="ko-KR" dirty="0" smtClean="0"/>
              <a:t>[2]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자이로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xyz </a:t>
            </a:r>
            <a:r>
              <a:rPr lang="ko-KR" altLang="en-US" dirty="0" err="1" smtClean="0"/>
              <a:t>식변환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센서감도</a:t>
            </a:r>
            <a:endParaRPr lang="en-US" altLang="ko-KR" dirty="0" smtClean="0"/>
          </a:p>
          <a:p>
            <a:r>
              <a:rPr lang="en-US" altLang="ko-KR" dirty="0" smtClean="0"/>
              <a:t>SENSOR_DELAY_FASTEST   0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최대한 빠르게</a:t>
            </a:r>
          </a:p>
          <a:p>
            <a:r>
              <a:rPr lang="en-US" altLang="ko-KR" dirty="0" smtClean="0"/>
              <a:t>SENSOR_DELAY_GAME       20,000ms </a:t>
            </a:r>
            <a:r>
              <a:rPr lang="ko-KR" altLang="en-US" dirty="0" smtClean="0"/>
              <a:t>게임에 적합한 속도</a:t>
            </a:r>
          </a:p>
          <a:p>
            <a:r>
              <a:rPr lang="en-US" altLang="ko-KR" dirty="0" smtClean="0"/>
              <a:t>SENSOR_DELAY_UI             60,000ms UI </a:t>
            </a:r>
            <a:r>
              <a:rPr lang="ko-KR" altLang="en-US" dirty="0" smtClean="0"/>
              <a:t>수정에 적합한 속도</a:t>
            </a:r>
          </a:p>
          <a:p>
            <a:r>
              <a:rPr lang="en-US" altLang="ko-KR" dirty="0" smtClean="0"/>
              <a:t>SENSOR_DELAY_NORMAL   200,000ms </a:t>
            </a:r>
            <a:r>
              <a:rPr lang="ko-KR" altLang="en-US" dirty="0" smtClean="0"/>
              <a:t>화면 방향 변화를 </a:t>
            </a:r>
            <a:r>
              <a:rPr lang="ko-KR" altLang="en-US" dirty="0" err="1" smtClean="0"/>
              <a:t>모니터링하기에</a:t>
            </a:r>
            <a:r>
              <a:rPr lang="ko-KR" altLang="en-US" dirty="0" smtClean="0"/>
              <a:t> 적합한 속도</a:t>
            </a:r>
            <a:endParaRPr lang="en-US" altLang="ko-KR" dirty="0" smtClean="0"/>
          </a:p>
          <a:p>
            <a:r>
              <a:rPr lang="ko-KR" altLang="en-US" dirty="0" smtClean="0"/>
              <a:t>이 중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값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SensorManager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m_sensor_manager</a:t>
            </a:r>
            <a:r>
              <a:rPr lang="en-US" altLang="ko-KR" dirty="0" smtClean="0"/>
              <a:t> =  (</a:t>
            </a:r>
            <a:r>
              <a:rPr lang="en-US" altLang="ko-KR" dirty="0" err="1" smtClean="0"/>
              <a:t>SensorManager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getSystemService</a:t>
            </a:r>
            <a:r>
              <a:rPr lang="en-US" altLang="ko-KR" dirty="0" smtClean="0"/>
              <a:t>(SENSOR_SERVICE);</a:t>
            </a:r>
          </a:p>
          <a:p>
            <a:r>
              <a:rPr lang="ko-KR" altLang="en-US" dirty="0" smtClean="0"/>
              <a:t>이벤트 발생하면 가속도 값을 </a:t>
            </a:r>
            <a:r>
              <a:rPr lang="ko-KR" altLang="en-US" dirty="0" err="1" smtClean="0"/>
              <a:t>벡터값으로</a:t>
            </a:r>
            <a:r>
              <a:rPr lang="ko-KR" altLang="en-US" dirty="0" smtClean="0"/>
              <a:t> 표시해서 변수에 저장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디스플레이 화면 측정을 통해 이동 좌표를 넘겨줌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를 바로 보내기 위해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소프트 키보드 사용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활용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addTextChangedListener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하나씩 전송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5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DB.: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Lite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</a:t>
            </a:r>
            <a:r>
              <a:rPr lang="ko-KR" altLang="en-US" sz="1050" dirty="0" smtClean="0"/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PC_ID,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PC_IPaddress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 저장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자이로센서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(?)</a:t>
            </a:r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sensorEvent.values</a:t>
            </a:r>
            <a:r>
              <a:rPr lang="en-US" altLang="ko-KR" dirty="0" smtClean="0"/>
              <a:t>[0], 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sensorEvent.values</a:t>
            </a:r>
            <a:r>
              <a:rPr lang="en-US" altLang="ko-KR" dirty="0" smtClean="0"/>
              <a:t>[1], </a:t>
            </a:r>
          </a:p>
          <a:p>
            <a:r>
              <a:rPr lang="en-US" altLang="ko-KR" dirty="0" smtClean="0"/>
              <a:t>Z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sensorEvent.values</a:t>
            </a:r>
            <a:r>
              <a:rPr lang="en-US" altLang="ko-KR" dirty="0" smtClean="0"/>
              <a:t>[2]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자이로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xyz </a:t>
            </a:r>
            <a:r>
              <a:rPr lang="ko-KR" altLang="en-US" dirty="0" err="1" smtClean="0"/>
              <a:t>식변환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센서감도</a:t>
            </a:r>
            <a:endParaRPr lang="en-US" altLang="ko-KR" dirty="0" smtClean="0"/>
          </a:p>
          <a:p>
            <a:r>
              <a:rPr lang="en-US" altLang="ko-KR" dirty="0" smtClean="0"/>
              <a:t>SENSOR_DELAY_FASTEST   0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최대한 빠르게</a:t>
            </a:r>
          </a:p>
          <a:p>
            <a:r>
              <a:rPr lang="en-US" altLang="ko-KR" dirty="0" smtClean="0"/>
              <a:t>SENSOR_DELAY_GAME       20,000ms </a:t>
            </a:r>
            <a:r>
              <a:rPr lang="ko-KR" altLang="en-US" dirty="0" smtClean="0"/>
              <a:t>게임에 적합한 속도</a:t>
            </a:r>
          </a:p>
          <a:p>
            <a:r>
              <a:rPr lang="en-US" altLang="ko-KR" dirty="0" smtClean="0"/>
              <a:t>SENSOR_DELAY_UI             60,000ms UI </a:t>
            </a:r>
            <a:r>
              <a:rPr lang="ko-KR" altLang="en-US" dirty="0" smtClean="0"/>
              <a:t>수정에 적합한 속도</a:t>
            </a:r>
          </a:p>
          <a:p>
            <a:r>
              <a:rPr lang="en-US" altLang="ko-KR" dirty="0" smtClean="0"/>
              <a:t>SENSOR_DELAY_NORMAL   200,000ms </a:t>
            </a:r>
            <a:r>
              <a:rPr lang="ko-KR" altLang="en-US" dirty="0" smtClean="0"/>
              <a:t>화면 방향 변화를 </a:t>
            </a:r>
            <a:r>
              <a:rPr lang="ko-KR" altLang="en-US" dirty="0" err="1" smtClean="0"/>
              <a:t>모니터링하기에</a:t>
            </a:r>
            <a:r>
              <a:rPr lang="ko-KR" altLang="en-US" dirty="0" smtClean="0"/>
              <a:t> 적합한 속도</a:t>
            </a:r>
            <a:endParaRPr lang="en-US" altLang="ko-KR" dirty="0" smtClean="0"/>
          </a:p>
          <a:p>
            <a:r>
              <a:rPr lang="ko-KR" altLang="en-US" dirty="0" smtClean="0"/>
              <a:t>이 중 </a:t>
            </a:r>
            <a:r>
              <a:rPr lang="en-US" altLang="ko-KR" dirty="0" smtClean="0"/>
              <a:t>Normal</a:t>
            </a:r>
            <a:r>
              <a:rPr lang="ko-KR" altLang="en-US" dirty="0" smtClean="0"/>
              <a:t>값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SensorManager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m_sensor_manager</a:t>
            </a:r>
            <a:r>
              <a:rPr lang="en-US" altLang="ko-KR" dirty="0" smtClean="0"/>
              <a:t> =  (</a:t>
            </a:r>
            <a:r>
              <a:rPr lang="en-US" altLang="ko-KR" dirty="0" err="1" smtClean="0"/>
              <a:t>SensorManager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getSystemService</a:t>
            </a:r>
            <a:r>
              <a:rPr lang="en-US" altLang="ko-KR" dirty="0" smtClean="0"/>
              <a:t>(SENSOR_SERVICE);</a:t>
            </a:r>
          </a:p>
          <a:p>
            <a:r>
              <a:rPr lang="ko-KR" altLang="en-US" dirty="0" smtClean="0"/>
              <a:t>이벤트 발생하면 가속도 값을 </a:t>
            </a:r>
            <a:r>
              <a:rPr lang="ko-KR" altLang="en-US" dirty="0" err="1" smtClean="0"/>
              <a:t>벡터값으로</a:t>
            </a:r>
            <a:r>
              <a:rPr lang="ko-KR" altLang="en-US" dirty="0" smtClean="0"/>
              <a:t> 표시해서 변수에 저장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디스플레이 화면 측정을 통해 이동 좌표를 넘겨줌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4FF0-F23B-4A8B-A29B-1AA88DEAE3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5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70992" y="4509120"/>
            <a:ext cx="9408998" cy="2532752"/>
            <a:chOff x="-170992" y="4509120"/>
            <a:chExt cx="9408998" cy="2532752"/>
          </a:xfrm>
        </p:grpSpPr>
        <p:grpSp>
          <p:nvGrpSpPr>
            <p:cNvPr id="8" name="그룹 7"/>
            <p:cNvGrpSpPr>
              <a:grpSpLocks noChangeAspect="1"/>
            </p:cNvGrpSpPr>
            <p:nvPr/>
          </p:nvGrpSpPr>
          <p:grpSpPr>
            <a:xfrm rot="16200000">
              <a:off x="-190951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29" name="모서리가 둥근 직사각형 72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모서리가 둥근 직사각형 72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모서리가 둥근 직사각형 73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6200000">
              <a:off x="-190953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26" name="모서리가 둥근 직사각형 72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모서리가 둥근 직사각형 72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모서리가 둥근 직사각형 72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>
              <a:grpSpLocks noChangeAspect="1"/>
            </p:cNvGrpSpPr>
            <p:nvPr/>
          </p:nvGrpSpPr>
          <p:grpSpPr>
            <a:xfrm rot="16200000">
              <a:off x="-190952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23" name="모서리가 둥근 직사각형 72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모서리가 둥근 직사각형 72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모서리가 둥근 직사각형 72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 rot="16200000">
              <a:off x="2216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20" name="모서리가 둥근 직사각형 71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모서리가 둥근 직사각형 72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모서리가 둥근 직사각형 72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>
              <a:grpSpLocks noChangeAspect="1"/>
            </p:cNvGrpSpPr>
            <p:nvPr/>
          </p:nvGrpSpPr>
          <p:grpSpPr>
            <a:xfrm rot="16200000">
              <a:off x="388846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17" name="모서리가 둥근 직사각형 71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모서리가 둥근 직사각형 71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모서리가 둥근 직사각형 71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 rot="16200000">
              <a:off x="775476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14" name="모서리가 둥근 직사각형 71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모서리가 둥근 직사각형 71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모서리가 둥근 직사각형 71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 rot="16200000">
              <a:off x="582309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11" name="모서리가 둥근 직사각형 71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모서리가 둥근 직사각형 71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모서리가 둥근 직사각형 71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 rot="16200000">
              <a:off x="968938" y="64984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08" name="모서리가 둥근 직사각형 70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모서리가 둥근 직사각형 70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모서리가 둥근 직사각형 70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 rot="16200000">
              <a:off x="2217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05" name="모서리가 둥근 직사각형 70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모서리가 둥근 직사각형 70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모서리가 둥근 직사각형 70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>
              <a:grpSpLocks noChangeAspect="1"/>
            </p:cNvGrpSpPr>
            <p:nvPr/>
          </p:nvGrpSpPr>
          <p:grpSpPr>
            <a:xfrm rot="16200000">
              <a:off x="388847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702" name="모서리가 둥근 직사각형 70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모서리가 둥근 직사각형 70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모서리가 둥근 직사각형 70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>
              <a:grpSpLocks noChangeAspect="1"/>
            </p:cNvGrpSpPr>
            <p:nvPr/>
          </p:nvGrpSpPr>
          <p:grpSpPr>
            <a:xfrm rot="16200000">
              <a:off x="775476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99" name="모서리가 둥근 직사각형 69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모서리가 둥근 직사각형 69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모서리가 둥근 직사각형 70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6200000">
              <a:off x="1162106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96" name="모서리가 둥근 직사각형 69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모서리가 둥근 직사각형 69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모서리가 둥근 직사각형 69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 rot="16200000">
              <a:off x="1544421" y="6716611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693" name="모서리가 둥근 직사각형 69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모서리가 둥근 직사각형 69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모서리가 둥근 직사각형 69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 rot="16200000">
              <a:off x="1931051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90" name="모서리가 둥근 직사각형 68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모서리가 둥근 직사각형 69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모서리가 둥근 직사각형 69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 rot="16200000">
              <a:off x="2317681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87" name="모서리가 둥근 직사각형 68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모서리가 둥근 직사각형 68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모서리가 둥근 직사각형 68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 rot="16200000">
              <a:off x="2704310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84" name="모서리가 둥근 직사각형 68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모서리가 둥근 직사각형 68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모서리가 둥근 직사각형 68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>
              <a:grpSpLocks noChangeAspect="1"/>
            </p:cNvGrpSpPr>
            <p:nvPr/>
          </p:nvGrpSpPr>
          <p:grpSpPr>
            <a:xfrm rot="16200000">
              <a:off x="1351254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81" name="모서리가 둥근 직사각형 68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모서리가 둥근 직사각형 68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모서리가 둥근 직사각형 68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 rot="16200000">
              <a:off x="1737884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78" name="모서리가 둥근 직사각형 67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모서리가 둥근 직사각형 67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모서리가 둥근 직사각형 67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6200000">
              <a:off x="2124514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75" name="모서리가 둥근 직사각형 67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모서리가 둥근 직사각형 67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모서리가 둥근 직사각형 67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6200000">
              <a:off x="1544422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72" name="모서리가 둥근 직사각형 67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모서리가 둥근 직사각형 67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모서리가 둥근 직사각형 67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6200000">
              <a:off x="1931052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69" name="모서리가 둥근 직사각형 66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모서리가 둥근 직사각형 66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모서리가 둥근 직사각형 67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 rot="16200000">
              <a:off x="2317681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66" name="모서리가 둥근 직사각형 66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모서리가 둥근 직사각형 66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모서리가 둥근 직사각형 66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 rot="16200000">
              <a:off x="2704311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63" name="모서리가 둥근 직사각형 66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모서리가 둥근 직사각형 66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모서리가 둥근 직사각형 66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>
              <a:grpSpLocks noChangeAspect="1"/>
            </p:cNvGrpSpPr>
            <p:nvPr/>
          </p:nvGrpSpPr>
          <p:grpSpPr>
            <a:xfrm rot="16200000">
              <a:off x="3096187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60" name="모서리가 둥근 직사각형 65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모서리가 둥근 직사각형 66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모서리가 둥근 직사각형 66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>
              <a:grpSpLocks noChangeAspect="1"/>
            </p:cNvGrpSpPr>
            <p:nvPr/>
          </p:nvGrpSpPr>
          <p:grpSpPr>
            <a:xfrm rot="16200000">
              <a:off x="3482817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57" name="모서리가 둥근 직사각형 65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모서리가 둥근 직사각형 65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모서리가 둥근 직사각형 65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>
              <a:grpSpLocks noChangeAspect="1"/>
            </p:cNvGrpSpPr>
            <p:nvPr/>
          </p:nvGrpSpPr>
          <p:grpSpPr>
            <a:xfrm rot="16200000">
              <a:off x="3869447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54" name="모서리가 둥근 직사각형 65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모서리가 둥근 직사각형 65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모서리가 둥근 직사각형 65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 rot="16200000">
              <a:off x="4256076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51" name="모서리가 둥근 직사각형 65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모서리가 둥근 직사각형 65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모서리가 둥근 직사각형 65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 rot="16200000">
              <a:off x="2903020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48" name="모서리가 둥근 직사각형 64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모서리가 둥근 직사각형 64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모서리가 둥근 직사각형 64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>
              <a:grpSpLocks noChangeAspect="1"/>
            </p:cNvGrpSpPr>
            <p:nvPr/>
          </p:nvGrpSpPr>
          <p:grpSpPr>
            <a:xfrm rot="16200000">
              <a:off x="3289650" y="6498418"/>
              <a:ext cx="345222" cy="305300"/>
              <a:chOff x="2712492" y="3245625"/>
              <a:chExt cx="790049" cy="698687"/>
            </a:xfrm>
            <a:solidFill>
              <a:srgbClr val="7030A0">
                <a:alpha val="50000"/>
              </a:srgbClr>
            </a:solidFill>
          </p:grpSpPr>
          <p:sp>
            <p:nvSpPr>
              <p:cNvPr id="645" name="모서리가 둥근 직사각형 64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모서리가 둥근 직사각형 64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모서리가 둥근 직사각형 64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>
              <a:grpSpLocks noChangeAspect="1"/>
            </p:cNvGrpSpPr>
            <p:nvPr/>
          </p:nvGrpSpPr>
          <p:grpSpPr>
            <a:xfrm rot="16200000">
              <a:off x="3676280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42" name="모서리가 둥근 직사각형 64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모서리가 둥근 직사각형 64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모서리가 둥근 직사각형 64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>
              <a:grpSpLocks noChangeAspect="1"/>
            </p:cNvGrpSpPr>
            <p:nvPr/>
          </p:nvGrpSpPr>
          <p:grpSpPr>
            <a:xfrm rot="16200000">
              <a:off x="4062909" y="64984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39" name="모서리가 둥근 직사각형 63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모서리가 둥근 직사각형 63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모서리가 둥근 직사각형 64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 rot="16200000">
              <a:off x="3096188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36" name="모서리가 둥근 직사각형 63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모서리가 둥근 직사각형 63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모서리가 둥근 직사각형 63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>
              <a:grpSpLocks noChangeAspect="1"/>
            </p:cNvGrpSpPr>
            <p:nvPr/>
          </p:nvGrpSpPr>
          <p:grpSpPr>
            <a:xfrm rot="16200000">
              <a:off x="3482818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33" name="모서리가 둥근 직사각형 63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모서리가 둥근 직사각형 63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모서리가 둥근 직사각형 63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>
              <a:grpSpLocks noChangeAspect="1"/>
            </p:cNvGrpSpPr>
            <p:nvPr/>
          </p:nvGrpSpPr>
          <p:grpSpPr>
            <a:xfrm rot="16200000">
              <a:off x="3869447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30" name="모서리가 둥근 직사각형 62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모서리가 둥근 직사각형 63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모서리가 둥근 직사각형 63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>
              <a:grpSpLocks noChangeAspect="1"/>
            </p:cNvGrpSpPr>
            <p:nvPr/>
          </p:nvGrpSpPr>
          <p:grpSpPr>
            <a:xfrm rot="16200000">
              <a:off x="4256077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27" name="모서리가 둥근 직사각형 62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모서리가 둥근 직사각형 62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모서리가 둥근 직사각형 62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6200000">
              <a:off x="4646816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24" name="모서리가 둥근 직사각형 62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모서리가 둥근 직사각형 62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모서리가 둥근 직사각형 62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6200000">
              <a:off x="5033446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21" name="모서리가 둥근 직사각형 62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모서리가 둥근 직사각형 62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모서리가 둥근 직사각형 62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6200000">
              <a:off x="5806705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18" name="모서리가 둥근 직사각형 61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모서리가 둥근 직사각형 61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모서리가 둥근 직사각형 61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>
              <a:grpSpLocks noChangeAspect="1"/>
            </p:cNvGrpSpPr>
            <p:nvPr/>
          </p:nvGrpSpPr>
          <p:grpSpPr>
            <a:xfrm rot="16200000">
              <a:off x="4453649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15" name="모서리가 둥근 직사각형 61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모서리가 둥근 직사각형 61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모서리가 둥근 직사각형 61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>
              <a:grpSpLocks noChangeAspect="1"/>
            </p:cNvGrpSpPr>
            <p:nvPr/>
          </p:nvGrpSpPr>
          <p:grpSpPr>
            <a:xfrm rot="16200000">
              <a:off x="4840279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12" name="모서리가 둥근 직사각형 61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모서리가 둥근 직사각형 61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모서리가 둥근 직사각형 61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 rot="16200000">
              <a:off x="5226909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09" name="모서리가 둥근 직사각형 60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모서리가 둥근 직사각형 60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모서리가 둥근 직사각형 61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 rot="16200000">
              <a:off x="5613538" y="64984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06" name="모서리가 둥근 직사각형 60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모서리가 둥근 직사각형 60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모서리가 둥근 직사각형 60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>
              <a:grpSpLocks noChangeAspect="1"/>
            </p:cNvGrpSpPr>
            <p:nvPr/>
          </p:nvGrpSpPr>
          <p:grpSpPr>
            <a:xfrm rot="16200000">
              <a:off x="5033447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603" name="모서리가 둥근 직사각형 60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모서리가 둥근 직사각형 60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모서리가 둥근 직사각형 60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>
              <a:grpSpLocks noChangeAspect="1"/>
            </p:cNvGrpSpPr>
            <p:nvPr/>
          </p:nvGrpSpPr>
          <p:grpSpPr>
            <a:xfrm rot="16200000">
              <a:off x="5420076" y="6279680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600" name="모서리가 둥근 직사각형 59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모서리가 둥근 직사각형 60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모서리가 둥근 직사각형 60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>
              <a:grpSpLocks noChangeAspect="1"/>
            </p:cNvGrpSpPr>
            <p:nvPr/>
          </p:nvGrpSpPr>
          <p:grpSpPr>
            <a:xfrm rot="16200000">
              <a:off x="5806706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97" name="모서리가 둥근 직사각형 59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모서리가 둥근 직사각형 59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모서리가 둥근 직사각형 59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>
              <a:grpSpLocks noChangeAspect="1"/>
            </p:cNvGrpSpPr>
            <p:nvPr/>
          </p:nvGrpSpPr>
          <p:grpSpPr>
            <a:xfrm rot="16200000">
              <a:off x="6198582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94" name="모서리가 둥근 직사각형 59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모서리가 둥근 직사각형 59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모서리가 둥근 직사각형 59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>
              <a:grpSpLocks noChangeAspect="1"/>
            </p:cNvGrpSpPr>
            <p:nvPr/>
          </p:nvGrpSpPr>
          <p:grpSpPr>
            <a:xfrm rot="16200000">
              <a:off x="6585212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91" name="모서리가 둥근 직사각형 59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모서리가 둥근 직사각형 59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모서리가 둥근 직사각형 59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>
              <a:grpSpLocks noChangeAspect="1"/>
            </p:cNvGrpSpPr>
            <p:nvPr/>
          </p:nvGrpSpPr>
          <p:grpSpPr>
            <a:xfrm rot="16200000">
              <a:off x="6971842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88" name="모서리가 둥근 직사각형 58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모서리가 둥근 직사각형 58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모서리가 둥근 직사각형 58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>
              <a:grpSpLocks noChangeAspect="1"/>
            </p:cNvGrpSpPr>
            <p:nvPr/>
          </p:nvGrpSpPr>
          <p:grpSpPr>
            <a:xfrm rot="16200000">
              <a:off x="7358471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85" name="모서리가 둥근 직사각형 58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모서리가 둥근 직사각형 58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모서리가 둥근 직사각형 58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>
              <a:grpSpLocks noChangeAspect="1"/>
            </p:cNvGrpSpPr>
            <p:nvPr/>
          </p:nvGrpSpPr>
          <p:grpSpPr>
            <a:xfrm rot="16200000">
              <a:off x="6005415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82" name="모서리가 둥근 직사각형 58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모서리가 둥근 직사각형 58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모서리가 둥근 직사각형 58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6200000">
              <a:off x="6778675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79" name="모서리가 둥근 직사각형 57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모서리가 둥근 직사각형 57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모서리가 둥근 직사각형 58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 rot="16200000">
              <a:off x="7165304" y="64984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76" name="모서리가 둥근 직사각형 57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모서리가 둥근 직사각형 57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모서리가 둥근 직사각형 57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>
              <a:grpSpLocks noChangeAspect="1"/>
            </p:cNvGrpSpPr>
            <p:nvPr/>
          </p:nvGrpSpPr>
          <p:grpSpPr>
            <a:xfrm rot="16200000">
              <a:off x="6198583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73" name="모서리가 둥근 직사각형 57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모서리가 둥근 직사각형 57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모서리가 둥근 직사각형 57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>
              <a:grpSpLocks noChangeAspect="1"/>
            </p:cNvGrpSpPr>
            <p:nvPr/>
          </p:nvGrpSpPr>
          <p:grpSpPr>
            <a:xfrm rot="16200000">
              <a:off x="6585213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70" name="모서리가 둥근 직사각형 56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모서리가 둥근 직사각형 57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모서리가 둥근 직사각형 57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>
              <a:grpSpLocks noChangeAspect="1"/>
            </p:cNvGrpSpPr>
            <p:nvPr/>
          </p:nvGrpSpPr>
          <p:grpSpPr>
            <a:xfrm rot="16200000">
              <a:off x="7358472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67" name="모서리가 둥근 직사각형 56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모서리가 둥근 직사각형 56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모서리가 둥근 직사각형 56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 rot="16200000">
              <a:off x="7752855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64" name="모서리가 둥근 직사각형 56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모서리가 둥근 직사각형 56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6" name="모서리가 둥근 직사각형 56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>
              <a:grpSpLocks noChangeAspect="1"/>
            </p:cNvGrpSpPr>
            <p:nvPr/>
          </p:nvGrpSpPr>
          <p:grpSpPr>
            <a:xfrm rot="16200000">
              <a:off x="8139485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61" name="모서리가 둥근 직사각형 56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모서리가 둥근 직사각형 56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모서리가 둥근 직사각형 56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 rot="16200000">
              <a:off x="8526115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58" name="모서리가 둥근 직사각형 55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모서리가 둥근 직사각형 55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모서리가 둥근 직사각형 55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>
              <a:grpSpLocks noChangeAspect="1"/>
            </p:cNvGrpSpPr>
            <p:nvPr/>
          </p:nvGrpSpPr>
          <p:grpSpPr>
            <a:xfrm rot="16200000">
              <a:off x="8912744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55" name="모서리가 둥근 직사각형 55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모서리가 둥근 직사각형 55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모서리가 둥근 직사각형 55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>
              <a:grpSpLocks noChangeAspect="1"/>
            </p:cNvGrpSpPr>
            <p:nvPr/>
          </p:nvGrpSpPr>
          <p:grpSpPr>
            <a:xfrm rot="16200000">
              <a:off x="7559688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52" name="모서리가 둥근 직사각형 55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모서리가 둥근 직사각형 55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4" name="모서리가 둥근 직사각형 55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6200000">
              <a:off x="7946318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49" name="모서리가 둥근 직사각형 54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모서리가 둥근 직사각형 54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모서리가 둥근 직사각형 55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>
              <a:grpSpLocks noChangeAspect="1"/>
            </p:cNvGrpSpPr>
            <p:nvPr/>
          </p:nvGrpSpPr>
          <p:grpSpPr>
            <a:xfrm rot="16200000">
              <a:off x="8332948" y="649841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46" name="모서리가 둥근 직사각형 54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모서리가 둥근 직사각형 54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모서리가 둥근 직사각형 54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>
              <a:grpSpLocks noChangeAspect="1"/>
            </p:cNvGrpSpPr>
            <p:nvPr/>
          </p:nvGrpSpPr>
          <p:grpSpPr>
            <a:xfrm rot="16200000">
              <a:off x="8719577" y="64984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43" name="모서리가 둥근 직사각형 54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모서리가 둥근 직사각형 54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모서리가 둥근 직사각형 54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>
              <a:grpSpLocks noChangeAspect="1"/>
            </p:cNvGrpSpPr>
            <p:nvPr/>
          </p:nvGrpSpPr>
          <p:grpSpPr>
            <a:xfrm rot="16200000">
              <a:off x="7752856" y="6279680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540" name="모서리가 둥근 직사각형 53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모서리가 둥근 직사각형 54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모서리가 둥근 직사각형 54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>
              <a:grpSpLocks noChangeAspect="1"/>
            </p:cNvGrpSpPr>
            <p:nvPr/>
          </p:nvGrpSpPr>
          <p:grpSpPr>
            <a:xfrm rot="16200000">
              <a:off x="8526115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37" name="모서리가 둥근 직사각형 53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모서리가 둥근 직사각형 53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모서리가 둥근 직사각형 53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6200000">
              <a:off x="8912745" y="6279680"/>
              <a:ext cx="345222" cy="305300"/>
              <a:chOff x="2712492" y="3245625"/>
              <a:chExt cx="790049" cy="698687"/>
            </a:xfrm>
            <a:solidFill>
              <a:srgbClr val="7030A0">
                <a:alpha val="50000"/>
              </a:srgbClr>
            </a:solidFill>
          </p:grpSpPr>
          <p:sp>
            <p:nvSpPr>
              <p:cNvPr id="534" name="모서리가 둥근 직사각형 53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모서리가 둥근 직사각형 53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모서리가 둥근 직사각형 53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>
              <a:grpSpLocks noChangeAspect="1"/>
            </p:cNvGrpSpPr>
            <p:nvPr/>
          </p:nvGrpSpPr>
          <p:grpSpPr>
            <a:xfrm rot="16200000">
              <a:off x="195677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31" name="모서리가 둥근 직사각형 53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모서리가 둥근 직사각형 53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모서리가 둥근 직사각형 53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>
              <a:grpSpLocks noChangeAspect="1"/>
            </p:cNvGrpSpPr>
            <p:nvPr/>
          </p:nvGrpSpPr>
          <p:grpSpPr>
            <a:xfrm rot="16200000">
              <a:off x="968936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28" name="모서리가 둥근 직사각형 52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모서리가 둥근 직사각형 52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모서리가 둥근 직사각형 52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>
              <a:grpSpLocks noChangeAspect="1"/>
            </p:cNvGrpSpPr>
            <p:nvPr/>
          </p:nvGrpSpPr>
          <p:grpSpPr>
            <a:xfrm rot="16200000">
              <a:off x="2215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25" name="모서리가 둥근 직사각형 52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모서리가 둥근 직사각형 52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모서리가 둥근 직사각형 52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>
              <a:grpSpLocks noChangeAspect="1"/>
            </p:cNvGrpSpPr>
            <p:nvPr/>
          </p:nvGrpSpPr>
          <p:grpSpPr>
            <a:xfrm rot="16200000">
              <a:off x="388844" y="5847871"/>
              <a:ext cx="345222" cy="305300"/>
              <a:chOff x="2712492" y="3245625"/>
              <a:chExt cx="790049" cy="698687"/>
            </a:xfrm>
            <a:solidFill>
              <a:srgbClr val="7030A0">
                <a:alpha val="50000"/>
              </a:srgbClr>
            </a:solidFill>
          </p:grpSpPr>
          <p:sp>
            <p:nvSpPr>
              <p:cNvPr id="522" name="모서리가 둥근 직사각형 52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모서리가 둥근 직사각형 52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모서리가 둥근 직사각형 52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6200000">
              <a:off x="775474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19" name="모서리가 둥근 직사각형 51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모서리가 둥근 직사각형 51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모서리가 둥근 직사각형 52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>
              <a:grpSpLocks noChangeAspect="1"/>
            </p:cNvGrpSpPr>
            <p:nvPr/>
          </p:nvGrpSpPr>
          <p:grpSpPr>
            <a:xfrm rot="16200000">
              <a:off x="1162103" y="5847871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516" name="모서리가 둥근 직사각형 51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모서리가 둥근 직사각형 51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모서리가 둥근 직사각형 51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>
              <a:grpSpLocks noChangeAspect="1"/>
            </p:cNvGrpSpPr>
            <p:nvPr/>
          </p:nvGrpSpPr>
          <p:grpSpPr>
            <a:xfrm rot="16200000">
              <a:off x="195677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13" name="모서리가 둥근 직사각형 51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모서리가 둥근 직사각형 51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모서리가 둥근 직사각형 51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 rot="16200000">
              <a:off x="582307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10" name="모서리가 둥근 직사각형 50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모서리가 둥근 직사각형 51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모서리가 둥근 직사각형 51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>
              <a:grpSpLocks noChangeAspect="1"/>
            </p:cNvGrpSpPr>
            <p:nvPr/>
          </p:nvGrpSpPr>
          <p:grpSpPr>
            <a:xfrm rot="16200000">
              <a:off x="968936" y="562967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07" name="모서리가 둥근 직사각형 50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모서리가 둥근 직사각형 50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모서리가 둥근 직사각형 50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6200000">
              <a:off x="388845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04" name="모서리가 둥근 직사각형 50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모서리가 둥근 직사각형 50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모서리가 둥근 직사각형 50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>
              <a:grpSpLocks noChangeAspect="1"/>
            </p:cNvGrpSpPr>
            <p:nvPr/>
          </p:nvGrpSpPr>
          <p:grpSpPr>
            <a:xfrm rot="16200000">
              <a:off x="775474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501" name="모서리가 둥근 직사각형 50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모서리가 둥근 직사각형 50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모서리가 둥근 직사각형 50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>
              <a:grpSpLocks noChangeAspect="1"/>
            </p:cNvGrpSpPr>
            <p:nvPr/>
          </p:nvGrpSpPr>
          <p:grpSpPr>
            <a:xfrm rot="16200000">
              <a:off x="1162104" y="541094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98" name="모서리가 둥근 직사각형 49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모서리가 둥근 직사각형 49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모서리가 둥근 직사각형 49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>
              <a:grpSpLocks noChangeAspect="1"/>
            </p:cNvGrpSpPr>
            <p:nvPr/>
          </p:nvGrpSpPr>
          <p:grpSpPr>
            <a:xfrm rot="16200000">
              <a:off x="195678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95" name="모서리가 둥근 직사각형 49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모서리가 둥근 직사각형 49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모서리가 둥근 직사각형 49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>
              <a:grpSpLocks noChangeAspect="1"/>
            </p:cNvGrpSpPr>
            <p:nvPr/>
          </p:nvGrpSpPr>
          <p:grpSpPr>
            <a:xfrm rot="16200000">
              <a:off x="582308" y="5184750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50000"/>
              </a:schemeClr>
            </a:solidFill>
          </p:grpSpPr>
          <p:sp>
            <p:nvSpPr>
              <p:cNvPr id="492" name="모서리가 둥근 직사각형 49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모서리가 둥근 직사각형 49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모서리가 둥근 직사각형 49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 rot="16200000">
              <a:off x="968938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89" name="모서리가 둥근 직사각형 48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모서리가 둥근 직사각형 48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모서리가 둥근 직사각형 49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/>
            <p:cNvGrpSpPr>
              <a:grpSpLocks noChangeAspect="1"/>
            </p:cNvGrpSpPr>
            <p:nvPr/>
          </p:nvGrpSpPr>
          <p:grpSpPr>
            <a:xfrm rot="16200000">
              <a:off x="388846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86" name="모서리가 둥근 직사각형 48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모서리가 둥근 직사각형 48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모서리가 둥근 직사각형 48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>
              <a:grpSpLocks noChangeAspect="1"/>
            </p:cNvGrpSpPr>
            <p:nvPr/>
          </p:nvGrpSpPr>
          <p:grpSpPr>
            <a:xfrm rot="16200000">
              <a:off x="1162105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83" name="모서리가 둥근 직사각형 48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모서리가 둥근 직사각형 48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>
              <a:grpSpLocks noChangeAspect="1"/>
            </p:cNvGrpSpPr>
            <p:nvPr/>
          </p:nvGrpSpPr>
          <p:grpSpPr>
            <a:xfrm rot="16200000">
              <a:off x="1351252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80" name="모서리가 둥근 직사각형 47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모서리가 둥근 직사각형 48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모서리가 둥근 직사각형 48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>
              <a:grpSpLocks noChangeAspect="1"/>
            </p:cNvGrpSpPr>
            <p:nvPr/>
          </p:nvGrpSpPr>
          <p:grpSpPr>
            <a:xfrm rot="16200000">
              <a:off x="1737882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77" name="모서리가 둥근 직사각형 47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모서리가 둥근 직사각형 47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모서리가 둥근 직사각형 47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6200000">
              <a:off x="2124511" y="6066609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50000"/>
              </a:schemeClr>
            </a:solidFill>
          </p:grpSpPr>
          <p:sp>
            <p:nvSpPr>
              <p:cNvPr id="474" name="모서리가 둥근 직사각형 47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모서리가 둥근 직사각형 47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모서리가 둥근 직사각형 47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>
              <a:grpSpLocks noChangeAspect="1"/>
            </p:cNvGrpSpPr>
            <p:nvPr/>
          </p:nvGrpSpPr>
          <p:grpSpPr>
            <a:xfrm rot="16200000">
              <a:off x="2511141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71" name="모서리가 둥근 직사각형 47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모서리가 둥근 직사각형 47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모서리가 둥근 직사각형 47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>
              <a:grpSpLocks noChangeAspect="1"/>
            </p:cNvGrpSpPr>
            <p:nvPr/>
          </p:nvGrpSpPr>
          <p:grpSpPr>
            <a:xfrm rot="16200000">
              <a:off x="1931049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68" name="모서리가 둥근 직사각형 46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모서리가 둥근 직사각형 46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모서리가 둥근 직사각형 46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>
              <a:grpSpLocks noChangeAspect="1"/>
            </p:cNvGrpSpPr>
            <p:nvPr/>
          </p:nvGrpSpPr>
          <p:grpSpPr>
            <a:xfrm rot="16200000">
              <a:off x="2317679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65" name="모서리가 둥근 직사각형 46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모서리가 둥근 직사각형 46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모서리가 둥근 직사각형 46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>
              <a:grpSpLocks noChangeAspect="1"/>
            </p:cNvGrpSpPr>
            <p:nvPr/>
          </p:nvGrpSpPr>
          <p:grpSpPr>
            <a:xfrm rot="16200000">
              <a:off x="2704308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62" name="모서리가 둥근 직사각형 46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모서리가 둥근 직사각형 46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모서리가 둥근 직사각형 46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6200000">
              <a:off x="1351253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59" name="모서리가 둥근 직사각형 45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모서리가 둥근 직사각형 45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모서리가 둥근 직사각형 46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>
              <a:grpSpLocks noChangeAspect="1"/>
            </p:cNvGrpSpPr>
            <p:nvPr/>
          </p:nvGrpSpPr>
          <p:grpSpPr>
            <a:xfrm rot="16200000">
              <a:off x="1737882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56" name="모서리가 둥근 직사각형 45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모서리가 둥근 직사각형 45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모서리가 둥근 직사각형 45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>
              <a:grpSpLocks noChangeAspect="1"/>
            </p:cNvGrpSpPr>
            <p:nvPr/>
          </p:nvGrpSpPr>
          <p:grpSpPr>
            <a:xfrm rot="16200000">
              <a:off x="2124512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53" name="모서리가 둥근 직사각형 45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모서리가 둥근 직사각형 45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모서리가 둥근 직사각형 45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>
              <a:grpSpLocks noChangeAspect="1"/>
            </p:cNvGrpSpPr>
            <p:nvPr/>
          </p:nvGrpSpPr>
          <p:grpSpPr>
            <a:xfrm rot="16200000">
              <a:off x="2511141" y="562967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50" name="모서리가 둥근 직사각형 44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모서리가 둥근 직사각형 45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모서리가 둥근 직사각형 45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>
              <a:grpSpLocks noChangeAspect="1"/>
            </p:cNvGrpSpPr>
            <p:nvPr/>
          </p:nvGrpSpPr>
          <p:grpSpPr>
            <a:xfrm rot="16200000">
              <a:off x="1544420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47" name="모서리가 둥근 직사각형 44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모서리가 둥근 직사각형 44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모서리가 둥근 직사각형 44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 rot="16200000">
              <a:off x="1931050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44" name="모서리가 둥근 직사각형 44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모서리가 둥근 직사각형 44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모서리가 둥근 직사각형 44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>
              <a:grpSpLocks noChangeAspect="1"/>
            </p:cNvGrpSpPr>
            <p:nvPr/>
          </p:nvGrpSpPr>
          <p:grpSpPr>
            <a:xfrm rot="16200000">
              <a:off x="2704309" y="541094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41" name="모서리가 둥근 직사각형 44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모서리가 둥근 직사각형 44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모서리가 둥근 직사각형 44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>
              <a:grpSpLocks noChangeAspect="1"/>
            </p:cNvGrpSpPr>
            <p:nvPr/>
          </p:nvGrpSpPr>
          <p:grpSpPr>
            <a:xfrm rot="16200000">
              <a:off x="1351254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38" name="모서리가 둥근 직사각형 43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모서리가 둥근 직사각형 43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모서리가 둥근 직사각형 43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6" name="그룹 105"/>
            <p:cNvGrpSpPr>
              <a:grpSpLocks noChangeAspect="1"/>
            </p:cNvGrpSpPr>
            <p:nvPr/>
          </p:nvGrpSpPr>
          <p:grpSpPr>
            <a:xfrm rot="16200000">
              <a:off x="1737883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35" name="모서리가 둥근 직사각형 43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모서리가 둥근 직사각형 43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모서리가 둥근 직사각형 43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>
              <a:grpSpLocks noChangeAspect="1"/>
            </p:cNvGrpSpPr>
            <p:nvPr/>
          </p:nvGrpSpPr>
          <p:grpSpPr>
            <a:xfrm rot="16200000">
              <a:off x="2124513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32" name="모서리가 둥근 직사각형 43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모서리가 둥근 직사각형 43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모서리가 둥근 직사각형 43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6200000">
              <a:off x="2511143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29" name="모서리가 둥근 직사각형 42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모서리가 둥근 직사각형 42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모서리가 둥근 직사각형 43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/>
            <p:cNvGrpSpPr>
              <a:grpSpLocks noChangeAspect="1"/>
            </p:cNvGrpSpPr>
            <p:nvPr/>
          </p:nvGrpSpPr>
          <p:grpSpPr>
            <a:xfrm rot="16200000">
              <a:off x="1544421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26" name="모서리가 둥근 직사각형 42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모서리가 둥근 직사각형 42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모서리가 둥근 직사각형 42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>
              <a:grpSpLocks noChangeAspect="1"/>
            </p:cNvGrpSpPr>
            <p:nvPr/>
          </p:nvGrpSpPr>
          <p:grpSpPr>
            <a:xfrm rot="16200000">
              <a:off x="2704310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23" name="모서리가 둥근 직사각형 42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모서리가 둥근 직사각형 42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모서리가 둥근 직사각형 42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그룹 110"/>
            <p:cNvGrpSpPr>
              <a:grpSpLocks noChangeAspect="1"/>
            </p:cNvGrpSpPr>
            <p:nvPr/>
          </p:nvGrpSpPr>
          <p:grpSpPr>
            <a:xfrm rot="16200000">
              <a:off x="1737884" y="47478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20" name="모서리가 둥근 직사각형 41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모서리가 둥근 직사각형 42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모서리가 둥근 직사각형 42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/>
            <p:cNvGrpSpPr>
              <a:grpSpLocks noChangeAspect="1"/>
            </p:cNvGrpSpPr>
            <p:nvPr/>
          </p:nvGrpSpPr>
          <p:grpSpPr>
            <a:xfrm rot="16200000">
              <a:off x="1544422" y="4529081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417" name="모서리가 둥근 직사각형 41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모서리가 둥근 직사각형 41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모서리가 둥근 직사각형 41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6200000">
              <a:off x="2903018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14" name="모서리가 둥근 직사각형 41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모서리가 둥근 직사각형 41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모서리가 둥근 직사각형 41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>
              <a:grpSpLocks noChangeAspect="1"/>
            </p:cNvGrpSpPr>
            <p:nvPr/>
          </p:nvGrpSpPr>
          <p:grpSpPr>
            <a:xfrm rot="16200000">
              <a:off x="3289648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11" name="모서리가 둥근 직사각형 41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모서리가 둥근 직사각형 41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모서리가 둥근 직사각형 41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>
              <a:grpSpLocks noChangeAspect="1"/>
            </p:cNvGrpSpPr>
            <p:nvPr/>
          </p:nvGrpSpPr>
          <p:grpSpPr>
            <a:xfrm rot="16200000">
              <a:off x="3676277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08" name="모서리가 둥근 직사각형 40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모서리가 둥근 직사각형 40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모서리가 둥근 직사각형 40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>
              <a:grpSpLocks noChangeAspect="1"/>
            </p:cNvGrpSpPr>
            <p:nvPr/>
          </p:nvGrpSpPr>
          <p:grpSpPr>
            <a:xfrm rot="16200000">
              <a:off x="4062907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05" name="모서리가 둥근 직사각형 40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모서리가 둥근 직사각형 40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모서리가 둥근 직사각형 40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>
              <a:grpSpLocks noChangeAspect="1"/>
            </p:cNvGrpSpPr>
            <p:nvPr/>
          </p:nvGrpSpPr>
          <p:grpSpPr>
            <a:xfrm rot="16200000">
              <a:off x="3096186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402" name="모서리가 둥근 직사각형 40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모서리가 둥근 직사각형 40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모서리가 둥근 직사각형 40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6200000">
              <a:off x="3482815" y="5847871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399" name="모서리가 둥근 직사각형 39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모서리가 둥근 직사각형 39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모서리가 둥근 직사각형 40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>
              <a:grpSpLocks noChangeAspect="1"/>
            </p:cNvGrpSpPr>
            <p:nvPr/>
          </p:nvGrpSpPr>
          <p:grpSpPr>
            <a:xfrm rot="16200000">
              <a:off x="3869445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96" name="모서리가 둥근 직사각형 39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모서리가 둥근 직사각형 39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모서리가 둥근 직사각형 39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>
              <a:grpSpLocks noChangeAspect="1"/>
            </p:cNvGrpSpPr>
            <p:nvPr/>
          </p:nvGrpSpPr>
          <p:grpSpPr>
            <a:xfrm rot="16200000">
              <a:off x="4256074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93" name="모서리가 둥근 직사각형 39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모서리가 둥근 직사각형 39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모서리가 둥근 직사각형 39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>
              <a:grpSpLocks noChangeAspect="1"/>
            </p:cNvGrpSpPr>
            <p:nvPr/>
          </p:nvGrpSpPr>
          <p:grpSpPr>
            <a:xfrm rot="16200000">
              <a:off x="2903019" y="5629678"/>
              <a:ext cx="345222" cy="305300"/>
              <a:chOff x="2712492" y="3245625"/>
              <a:chExt cx="790049" cy="698687"/>
            </a:xfrm>
            <a:solidFill>
              <a:srgbClr val="7030A0">
                <a:alpha val="50000"/>
              </a:srgbClr>
            </a:solidFill>
          </p:grpSpPr>
          <p:sp>
            <p:nvSpPr>
              <p:cNvPr id="390" name="모서리가 둥근 직사각형 38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모서리가 둥근 직사각형 39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모서리가 둥근 직사각형 39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>
              <a:grpSpLocks noChangeAspect="1"/>
            </p:cNvGrpSpPr>
            <p:nvPr/>
          </p:nvGrpSpPr>
          <p:grpSpPr>
            <a:xfrm rot="16200000">
              <a:off x="3289648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87" name="모서리가 둥근 직사각형 38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모서리가 둥근 직사각형 38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모서리가 둥근 직사각형 38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6200000">
              <a:off x="3676278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84" name="모서리가 둥근 직사각형 38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모서리가 둥근 직사각형 38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모서리가 둥근 직사각형 38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그룹 123"/>
            <p:cNvGrpSpPr>
              <a:grpSpLocks noChangeAspect="1"/>
            </p:cNvGrpSpPr>
            <p:nvPr/>
          </p:nvGrpSpPr>
          <p:grpSpPr>
            <a:xfrm rot="16200000">
              <a:off x="3096186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81" name="모서리가 둥근 직사각형 38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모서리가 둥근 직사각형 38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모서리가 둥근 직사각형 38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>
              <a:grpSpLocks noChangeAspect="1"/>
            </p:cNvGrpSpPr>
            <p:nvPr/>
          </p:nvGrpSpPr>
          <p:grpSpPr>
            <a:xfrm rot="16200000">
              <a:off x="3482816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78" name="모서리가 둥근 직사각형 37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모서리가 둥근 직사각형 37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모서리가 둥근 직사각형 37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>
              <a:grpSpLocks noChangeAspect="1"/>
            </p:cNvGrpSpPr>
            <p:nvPr/>
          </p:nvGrpSpPr>
          <p:grpSpPr>
            <a:xfrm rot="16200000">
              <a:off x="2903020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75" name="모서리가 둥근 직사각형 37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모서리가 둥근 직사각형 37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모서리가 둥근 직사각형 37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/>
            <p:cNvGrpSpPr>
              <a:grpSpLocks noChangeAspect="1"/>
            </p:cNvGrpSpPr>
            <p:nvPr/>
          </p:nvGrpSpPr>
          <p:grpSpPr>
            <a:xfrm rot="16200000">
              <a:off x="3096187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72" name="모서리가 둥근 직사각형 37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모서리가 둥근 직사각형 37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모서리가 둥근 직사각형 37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 rot="16200000">
              <a:off x="2903020" y="47478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69" name="모서리가 둥근 직사각형 36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모서리가 둥근 직사각형 36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모서리가 둥근 직사각형 37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" name="그룹 128"/>
            <p:cNvGrpSpPr>
              <a:grpSpLocks noChangeAspect="1"/>
            </p:cNvGrpSpPr>
            <p:nvPr/>
          </p:nvGrpSpPr>
          <p:grpSpPr>
            <a:xfrm rot="16200000">
              <a:off x="4453647" y="6066609"/>
              <a:ext cx="345222" cy="305300"/>
              <a:chOff x="2712492" y="3245625"/>
              <a:chExt cx="790049" cy="698687"/>
            </a:xfrm>
            <a:solidFill>
              <a:srgbClr val="7030A0">
                <a:alpha val="50000"/>
              </a:srgbClr>
            </a:solidFill>
          </p:grpSpPr>
          <p:sp>
            <p:nvSpPr>
              <p:cNvPr id="366" name="모서리가 둥근 직사각형 36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모서리가 둥근 직사각형 36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모서리가 둥근 직사각형 36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>
              <a:grpSpLocks noChangeAspect="1"/>
            </p:cNvGrpSpPr>
            <p:nvPr/>
          </p:nvGrpSpPr>
          <p:grpSpPr>
            <a:xfrm rot="16200000">
              <a:off x="4840277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63" name="모서리가 둥근 직사각형 36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모서리가 둥근 직사각형 36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모서리가 둥근 직사각형 36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>
              <a:grpSpLocks noChangeAspect="1"/>
            </p:cNvGrpSpPr>
            <p:nvPr/>
          </p:nvGrpSpPr>
          <p:grpSpPr>
            <a:xfrm rot="16200000">
              <a:off x="5226906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60" name="모서리가 둥근 직사각형 35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모서리가 둥근 직사각형 36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>
              <a:grpSpLocks noChangeAspect="1"/>
            </p:cNvGrpSpPr>
            <p:nvPr/>
          </p:nvGrpSpPr>
          <p:grpSpPr>
            <a:xfrm rot="16200000">
              <a:off x="4646815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57" name="모서리가 둥근 직사각형 35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모서리가 둥근 직사각형 35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모서리가 둥근 직사각형 35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6200000">
              <a:off x="5033444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54" name="모서리가 둥근 직사각형 35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모서리가 둥근 직사각형 35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모서리가 둥근 직사각형 35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/>
            <p:cNvGrpSpPr>
              <a:grpSpLocks noChangeAspect="1"/>
            </p:cNvGrpSpPr>
            <p:nvPr/>
          </p:nvGrpSpPr>
          <p:grpSpPr>
            <a:xfrm rot="16200000">
              <a:off x="5420074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51" name="모서리가 둥근 직사각형 35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모서리가 둥근 직사각형 35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모서리가 둥근 직사각형 35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>
              <a:grpSpLocks noChangeAspect="1"/>
            </p:cNvGrpSpPr>
            <p:nvPr/>
          </p:nvGrpSpPr>
          <p:grpSpPr>
            <a:xfrm rot="16200000">
              <a:off x="5806703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48" name="모서리가 둥근 직사각형 34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모서리가 둥근 직사각형 34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모서리가 둥근 직사각형 34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>
              <a:grpSpLocks noChangeAspect="1"/>
            </p:cNvGrpSpPr>
            <p:nvPr/>
          </p:nvGrpSpPr>
          <p:grpSpPr>
            <a:xfrm rot="16200000">
              <a:off x="4453648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45" name="모서리가 둥근 직사각형 34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모서리가 둥근 직사각형 34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모서리가 둥근 직사각형 34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>
              <a:grpSpLocks noChangeAspect="1"/>
            </p:cNvGrpSpPr>
            <p:nvPr/>
          </p:nvGrpSpPr>
          <p:grpSpPr>
            <a:xfrm rot="16200000">
              <a:off x="4840277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42" name="모서리가 둥근 직사각형 34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모서리가 둥근 직사각형 34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모서리가 둥근 직사각형 34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6200000">
              <a:off x="5226907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39" name="모서리가 둥근 직사각형 33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모서리가 둥근 직사각형 33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모서리가 둥근 직사각형 34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>
              <a:grpSpLocks noChangeAspect="1"/>
            </p:cNvGrpSpPr>
            <p:nvPr/>
          </p:nvGrpSpPr>
          <p:grpSpPr>
            <a:xfrm rot="16200000">
              <a:off x="5613536" y="562967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36" name="모서리가 둥근 직사각형 33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모서리가 둥근 직사각형 33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모서리가 둥근 직사각형 33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>
              <a:grpSpLocks noChangeAspect="1"/>
            </p:cNvGrpSpPr>
            <p:nvPr/>
          </p:nvGrpSpPr>
          <p:grpSpPr>
            <a:xfrm rot="16200000">
              <a:off x="4646815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33" name="모서리가 둥근 직사각형 33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모서리가 둥근 직사각형 33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모서리가 둥근 직사각형 33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/>
            <p:cNvGrpSpPr>
              <a:grpSpLocks noChangeAspect="1"/>
            </p:cNvGrpSpPr>
            <p:nvPr/>
          </p:nvGrpSpPr>
          <p:grpSpPr>
            <a:xfrm rot="16200000">
              <a:off x="5420074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30" name="모서리가 둥근 직사각형 32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모서리가 둥근 직사각형 33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모서리가 둥근 직사각형 33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/>
            <p:cNvGrpSpPr>
              <a:grpSpLocks noChangeAspect="1"/>
            </p:cNvGrpSpPr>
            <p:nvPr/>
          </p:nvGrpSpPr>
          <p:grpSpPr>
            <a:xfrm rot="16200000">
              <a:off x="4840278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27" name="모서리가 둥근 직사각형 32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모서리가 둥근 직사각형 32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모서리가 둥근 직사각형 32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6200000">
              <a:off x="5226908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24" name="모서리가 둥근 직사각형 32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모서리가 둥근 직사각형 32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모서리가 둥근 직사각형 32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>
              <a:grpSpLocks noChangeAspect="1"/>
            </p:cNvGrpSpPr>
            <p:nvPr/>
          </p:nvGrpSpPr>
          <p:grpSpPr>
            <a:xfrm rot="16200000">
              <a:off x="5033446" y="4966012"/>
              <a:ext cx="345222" cy="305300"/>
              <a:chOff x="2712492" y="3245625"/>
              <a:chExt cx="790049" cy="698687"/>
            </a:xfrm>
            <a:solidFill>
              <a:srgbClr val="7030A0">
                <a:alpha val="50000"/>
              </a:srgbClr>
            </a:solidFill>
          </p:grpSpPr>
          <p:sp>
            <p:nvSpPr>
              <p:cNvPr id="321" name="모서리가 둥근 직사각형 32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/>
            <p:cNvGrpSpPr>
              <a:grpSpLocks noChangeAspect="1"/>
            </p:cNvGrpSpPr>
            <p:nvPr/>
          </p:nvGrpSpPr>
          <p:grpSpPr>
            <a:xfrm rot="16200000">
              <a:off x="6005413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18" name="모서리가 둥근 직사각형 31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6" name="그룹 145"/>
            <p:cNvGrpSpPr>
              <a:grpSpLocks noChangeAspect="1"/>
            </p:cNvGrpSpPr>
            <p:nvPr/>
          </p:nvGrpSpPr>
          <p:grpSpPr>
            <a:xfrm rot="16200000">
              <a:off x="6392043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15" name="모서리가 둥근 직사각형 31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모서리가 둥근 직사각형 31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7" name="그룹 146"/>
            <p:cNvGrpSpPr>
              <a:grpSpLocks noChangeAspect="1"/>
            </p:cNvGrpSpPr>
            <p:nvPr/>
          </p:nvGrpSpPr>
          <p:grpSpPr>
            <a:xfrm rot="16200000">
              <a:off x="6778672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12" name="모서리가 둥근 직사각형 31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6200000">
              <a:off x="7165302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09" name="모서리가 둥근 직사각형 30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모서리가 둥근 직사각형 31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>
              <a:grpSpLocks noChangeAspect="1"/>
            </p:cNvGrpSpPr>
            <p:nvPr/>
          </p:nvGrpSpPr>
          <p:grpSpPr>
            <a:xfrm rot="16200000">
              <a:off x="6198581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06" name="모서리가 둥근 직사각형 30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모서리가 둥근 직사각형 30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모서리가 둥근 직사각형 30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>
              <a:grpSpLocks noChangeAspect="1"/>
            </p:cNvGrpSpPr>
            <p:nvPr/>
          </p:nvGrpSpPr>
          <p:grpSpPr>
            <a:xfrm rot="16200000">
              <a:off x="6585210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03" name="모서리가 둥근 직사각형 30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모서리가 둥근 직사각형 30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모서리가 둥근 직사각형 30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/>
            <p:cNvGrpSpPr>
              <a:grpSpLocks noChangeAspect="1"/>
            </p:cNvGrpSpPr>
            <p:nvPr/>
          </p:nvGrpSpPr>
          <p:grpSpPr>
            <a:xfrm rot="16200000">
              <a:off x="6971840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300" name="모서리가 둥근 직사각형 29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모서리가 둥근 직사각형 30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>
              <a:grpSpLocks noChangeAspect="1"/>
            </p:cNvGrpSpPr>
            <p:nvPr/>
          </p:nvGrpSpPr>
          <p:grpSpPr>
            <a:xfrm rot="16200000">
              <a:off x="7358469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97" name="모서리가 둥근 직사각형 29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모서리가 둥근 직사각형 29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모서리가 둥근 직사각형 29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6200000">
              <a:off x="6005414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94" name="모서리가 둥근 직사각형 29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모서리가 둥근 직사각형 29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>
              <a:grpSpLocks noChangeAspect="1"/>
            </p:cNvGrpSpPr>
            <p:nvPr/>
          </p:nvGrpSpPr>
          <p:grpSpPr>
            <a:xfrm rot="16200000">
              <a:off x="6392043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91" name="모서리가 둥근 직사각형 29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모서리가 둥근 직사각형 29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>
              <a:grpSpLocks noChangeAspect="1"/>
            </p:cNvGrpSpPr>
            <p:nvPr/>
          </p:nvGrpSpPr>
          <p:grpSpPr>
            <a:xfrm rot="16200000">
              <a:off x="7165302" y="562967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88" name="모서리가 둥근 직사각형 28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>
              <a:grpSpLocks noChangeAspect="1"/>
            </p:cNvGrpSpPr>
            <p:nvPr/>
          </p:nvGrpSpPr>
          <p:grpSpPr>
            <a:xfrm rot="16200000">
              <a:off x="6198581" y="5410940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50000"/>
              </a:schemeClr>
            </a:solidFill>
          </p:grpSpPr>
          <p:sp>
            <p:nvSpPr>
              <p:cNvPr id="285" name="모서리가 둥근 직사각형 28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모서리가 둥근 직사각형 28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>
              <a:grpSpLocks noChangeAspect="1"/>
            </p:cNvGrpSpPr>
            <p:nvPr/>
          </p:nvGrpSpPr>
          <p:grpSpPr>
            <a:xfrm rot="16200000">
              <a:off x="6585211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82" name="모서리가 둥근 직사각형 28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6200000">
              <a:off x="7358470" y="541094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79" name="모서리가 둥근 직사각형 27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모서리가 둥근 직사각형 28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>
              <a:grpSpLocks noChangeAspect="1"/>
            </p:cNvGrpSpPr>
            <p:nvPr/>
          </p:nvGrpSpPr>
          <p:grpSpPr>
            <a:xfrm rot="16200000">
              <a:off x="6392044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76" name="모서리가 둥근 직사각형 27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>
              <a:grpSpLocks noChangeAspect="1"/>
            </p:cNvGrpSpPr>
            <p:nvPr/>
          </p:nvGrpSpPr>
          <p:grpSpPr>
            <a:xfrm rot="16200000">
              <a:off x="7559686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73" name="모서리가 둥근 직사각형 27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모서리가 둥근 직사각형 27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모서리가 둥근 직사각형 27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160"/>
            <p:cNvGrpSpPr>
              <a:grpSpLocks noChangeAspect="1"/>
            </p:cNvGrpSpPr>
            <p:nvPr/>
          </p:nvGrpSpPr>
          <p:grpSpPr>
            <a:xfrm rot="16200000">
              <a:off x="7946316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70" name="모서리가 둥근 직사각형 26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모서리가 둥근 직사각형 27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모서리가 둥근 직사각형 27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2" name="그룹 161"/>
            <p:cNvGrpSpPr>
              <a:grpSpLocks noChangeAspect="1"/>
            </p:cNvGrpSpPr>
            <p:nvPr/>
          </p:nvGrpSpPr>
          <p:grpSpPr>
            <a:xfrm rot="16200000">
              <a:off x="8332945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67" name="모서리가 둥근 직사각형 26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모서리가 둥근 직사각형 26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모서리가 둥근 직사각형 26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6200000">
              <a:off x="8719575" y="606660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64" name="모서리가 둥근 직사각형 26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모서리가 둥근 직사각형 26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모서리가 둥근 직사각형 26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>
              <a:grpSpLocks noChangeAspect="1"/>
            </p:cNvGrpSpPr>
            <p:nvPr/>
          </p:nvGrpSpPr>
          <p:grpSpPr>
            <a:xfrm rot="16200000">
              <a:off x="7752854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61" name="모서리가 둥근 직사각형 26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모서리가 둥근 직사각형 26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>
              <a:grpSpLocks noChangeAspect="1"/>
            </p:cNvGrpSpPr>
            <p:nvPr/>
          </p:nvGrpSpPr>
          <p:grpSpPr>
            <a:xfrm rot="16200000">
              <a:off x="8139483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58" name="모서리가 둥근 직사각형 25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모서리가 둥근 직사각형 25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>
              <a:grpSpLocks noChangeAspect="1"/>
            </p:cNvGrpSpPr>
            <p:nvPr/>
          </p:nvGrpSpPr>
          <p:grpSpPr>
            <a:xfrm rot="16200000">
              <a:off x="8526113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55" name="모서리가 둥근 직사각형 25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>
              <a:grpSpLocks noChangeAspect="1"/>
            </p:cNvGrpSpPr>
            <p:nvPr/>
          </p:nvGrpSpPr>
          <p:grpSpPr>
            <a:xfrm rot="16200000">
              <a:off x="8912742" y="584787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52" name="모서리가 둥근 직사각형 25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6200000">
              <a:off x="7559687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49" name="모서리가 둥근 직사각형 24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모서리가 둥근 직사각형 25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>
              <a:grpSpLocks noChangeAspect="1"/>
            </p:cNvGrpSpPr>
            <p:nvPr/>
          </p:nvGrpSpPr>
          <p:grpSpPr>
            <a:xfrm rot="16200000">
              <a:off x="7946316" y="5629678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46" name="모서리가 둥근 직사각형 24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>
              <a:grpSpLocks noChangeAspect="1"/>
            </p:cNvGrpSpPr>
            <p:nvPr/>
          </p:nvGrpSpPr>
          <p:grpSpPr>
            <a:xfrm rot="16200000">
              <a:off x="8332946" y="5629678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50000"/>
              </a:schemeClr>
            </a:solidFill>
          </p:grpSpPr>
          <p:sp>
            <p:nvSpPr>
              <p:cNvPr id="243" name="모서리가 둥근 직사각형 24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 rot="16200000">
              <a:off x="8719575" y="562967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40" name="모서리가 둥근 직사각형 23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>
              <a:grpSpLocks noChangeAspect="1"/>
            </p:cNvGrpSpPr>
            <p:nvPr/>
          </p:nvGrpSpPr>
          <p:grpSpPr>
            <a:xfrm rot="16200000">
              <a:off x="8139484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37" name="모서리가 둥근 직사각형 23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6200000">
              <a:off x="8526113" y="541094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34" name="모서리가 둥근 직사각형 23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>
              <a:grpSpLocks noChangeAspect="1"/>
            </p:cNvGrpSpPr>
            <p:nvPr/>
          </p:nvGrpSpPr>
          <p:grpSpPr>
            <a:xfrm rot="16200000">
              <a:off x="8912743" y="541094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31" name="모서리가 둥근 직사각형 23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>
              <a:grpSpLocks noChangeAspect="1"/>
            </p:cNvGrpSpPr>
            <p:nvPr/>
          </p:nvGrpSpPr>
          <p:grpSpPr>
            <a:xfrm rot="16200000">
              <a:off x="7559688" y="5184750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50000"/>
              </a:schemeClr>
            </a:solidFill>
          </p:grpSpPr>
          <p:sp>
            <p:nvSpPr>
              <p:cNvPr id="228" name="모서리가 둥근 직사각형 22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>
              <a:grpSpLocks noChangeAspect="1"/>
            </p:cNvGrpSpPr>
            <p:nvPr/>
          </p:nvGrpSpPr>
          <p:grpSpPr>
            <a:xfrm rot="16200000">
              <a:off x="7946317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25" name="모서리가 둥근 직사각형 22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/>
            <p:cNvGrpSpPr>
              <a:grpSpLocks noChangeAspect="1"/>
            </p:cNvGrpSpPr>
            <p:nvPr/>
          </p:nvGrpSpPr>
          <p:grpSpPr>
            <a:xfrm rot="16200000">
              <a:off x="8332947" y="518475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22" name="모서리가 둥근 직사각형 22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6200000">
              <a:off x="7752855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19" name="모서리가 둥근 직사각형 21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>
              <a:grpSpLocks noChangeAspect="1"/>
            </p:cNvGrpSpPr>
            <p:nvPr/>
          </p:nvGrpSpPr>
          <p:grpSpPr>
            <a:xfrm rot="16200000">
              <a:off x="8139485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16" name="모서리가 둥근 직사각형 21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/>
            <p:cNvGrpSpPr>
              <a:grpSpLocks noChangeAspect="1"/>
            </p:cNvGrpSpPr>
            <p:nvPr/>
          </p:nvGrpSpPr>
          <p:grpSpPr>
            <a:xfrm rot="16200000">
              <a:off x="8526115" y="4966012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13" name="모서리가 둥근 직사각형 21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/>
            <p:cNvGrpSpPr>
              <a:grpSpLocks noChangeAspect="1"/>
            </p:cNvGrpSpPr>
            <p:nvPr/>
          </p:nvGrpSpPr>
          <p:grpSpPr>
            <a:xfrm rot="16200000">
              <a:off x="8332948" y="4747819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210" name="모서리가 둥근 직사각형 20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2" name="그룹 181"/>
            <p:cNvGrpSpPr>
              <a:grpSpLocks noChangeAspect="1"/>
            </p:cNvGrpSpPr>
            <p:nvPr/>
          </p:nvGrpSpPr>
          <p:grpSpPr>
            <a:xfrm rot="16200000">
              <a:off x="8139486" y="4529081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50000"/>
              </a:schemeClr>
            </a:solidFill>
          </p:grpSpPr>
          <p:sp>
            <p:nvSpPr>
              <p:cNvPr id="207" name="모서리가 둥근 직사각형 20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6200000">
              <a:off x="4062909" y="5639603"/>
              <a:ext cx="345222" cy="305300"/>
              <a:chOff x="2712492" y="3245625"/>
              <a:chExt cx="790049" cy="698687"/>
            </a:xfrm>
            <a:solidFill>
              <a:schemeClr val="bg1">
                <a:lumMod val="75000"/>
                <a:alpha val="79000"/>
              </a:schemeClr>
            </a:solidFill>
          </p:grpSpPr>
          <p:sp>
            <p:nvSpPr>
              <p:cNvPr id="204" name="모서리가 둥근 직사각형 20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>
              <a:grpSpLocks noChangeAspect="1"/>
            </p:cNvGrpSpPr>
            <p:nvPr/>
          </p:nvGrpSpPr>
          <p:grpSpPr>
            <a:xfrm rot="16200000">
              <a:off x="3869447" y="5420864"/>
              <a:ext cx="345222" cy="305300"/>
              <a:chOff x="2712492" y="3245625"/>
              <a:chExt cx="790049" cy="698687"/>
            </a:xfrm>
            <a:solidFill>
              <a:schemeClr val="bg1">
                <a:lumMod val="75000"/>
                <a:alpha val="79000"/>
              </a:schemeClr>
            </a:solidFill>
          </p:grpSpPr>
          <p:sp>
            <p:nvSpPr>
              <p:cNvPr id="201" name="모서리가 둥근 직사각형 20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5" name="그룹 184"/>
            <p:cNvGrpSpPr>
              <a:grpSpLocks noChangeAspect="1"/>
            </p:cNvGrpSpPr>
            <p:nvPr/>
          </p:nvGrpSpPr>
          <p:grpSpPr>
            <a:xfrm rot="16200000">
              <a:off x="4256077" y="5420864"/>
              <a:ext cx="345222" cy="305300"/>
              <a:chOff x="2712492" y="3245625"/>
              <a:chExt cx="790049" cy="698687"/>
            </a:xfrm>
            <a:solidFill>
              <a:schemeClr val="bg1">
                <a:lumMod val="75000"/>
                <a:alpha val="79000"/>
              </a:schemeClr>
            </a:solidFill>
          </p:grpSpPr>
          <p:sp>
            <p:nvSpPr>
              <p:cNvPr id="198" name="모서리가 둥근 직사각형 19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6" name="그룹 185"/>
            <p:cNvGrpSpPr>
              <a:grpSpLocks noChangeAspect="1"/>
            </p:cNvGrpSpPr>
            <p:nvPr/>
          </p:nvGrpSpPr>
          <p:grpSpPr>
            <a:xfrm rot="16200000">
              <a:off x="4062907" y="5207793"/>
              <a:ext cx="345222" cy="305300"/>
              <a:chOff x="2712492" y="3245625"/>
              <a:chExt cx="790049" cy="698687"/>
            </a:xfrm>
            <a:solidFill>
              <a:schemeClr val="bg1">
                <a:lumMod val="75000"/>
                <a:alpha val="79000"/>
              </a:schemeClr>
            </a:solidFill>
          </p:grpSpPr>
          <p:sp>
            <p:nvSpPr>
              <p:cNvPr id="195" name="모서리가 둥근 직사각형 19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 rot="16200000">
              <a:off x="6973935" y="6279680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192" name="모서리가 둥근 직사각형 19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6200000">
              <a:off x="1167663" y="6716611"/>
              <a:ext cx="345222" cy="305300"/>
              <a:chOff x="2712492" y="3245625"/>
              <a:chExt cx="790049" cy="698687"/>
            </a:xfrm>
            <a:solidFill>
              <a:schemeClr val="bg1">
                <a:lumMod val="65000"/>
                <a:alpha val="50000"/>
              </a:schemeClr>
            </a:solidFill>
          </p:grpSpPr>
          <p:sp>
            <p:nvSpPr>
              <p:cNvPr id="189" name="모서리가 둥근 직사각형 18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359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라색 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468622" y="-205740"/>
            <a:ext cx="7323106" cy="7272623"/>
            <a:chOff x="1468622" y="-205740"/>
            <a:chExt cx="7323106" cy="7272623"/>
          </a:xfrm>
        </p:grpSpPr>
        <p:sp>
          <p:nvSpPr>
            <p:cNvPr id="8" name="모서리가 둥근 직사각형 7"/>
            <p:cNvSpPr/>
            <p:nvPr/>
          </p:nvSpPr>
          <p:spPr>
            <a:xfrm rot="10800000">
              <a:off x="1468622" y="-205740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5400000">
              <a:off x="5017312" y="-3205822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75864" y="342075"/>
              <a:ext cx="215864" cy="6166800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0800000">
              <a:off x="1468622" y="6302411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5017312" y="2753721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3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라색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203200" y="-205740"/>
            <a:ext cx="8994928" cy="6724015"/>
            <a:chOff x="-203200" y="-205740"/>
            <a:chExt cx="8994928" cy="6724015"/>
          </a:xfrm>
        </p:grpSpPr>
        <p:sp>
          <p:nvSpPr>
            <p:cNvPr id="7" name="모서리가 둥근 직사각형 6"/>
            <p:cNvSpPr/>
            <p:nvPr userDrawn="1"/>
          </p:nvSpPr>
          <p:spPr>
            <a:xfrm rot="10800000">
              <a:off x="1468622" y="-205740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 userDrawn="1"/>
          </p:nvSpPr>
          <p:spPr>
            <a:xfrm rot="5400000">
              <a:off x="5017312" y="-3205822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8575864" y="342075"/>
              <a:ext cx="215864" cy="6166800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 userDrawn="1"/>
          </p:nvSpPr>
          <p:spPr>
            <a:xfrm rot="5400000">
              <a:off x="4181401" y="1917810"/>
              <a:ext cx="215864" cy="8985066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2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180528" y="5379276"/>
            <a:ext cx="9408995" cy="1664012"/>
            <a:chOff x="-180528" y="5379276"/>
            <a:chExt cx="9408995" cy="1664012"/>
          </a:xfrm>
          <a:solidFill>
            <a:schemeClr val="tx1">
              <a:lumMod val="50000"/>
              <a:lumOff val="50000"/>
              <a:alpha val="40000"/>
            </a:schemeClr>
          </a:solidFill>
        </p:grpSpPr>
        <p:grpSp>
          <p:nvGrpSpPr>
            <p:cNvPr id="8" name="그룹 7"/>
            <p:cNvGrpSpPr>
              <a:grpSpLocks noChangeAspect="1"/>
            </p:cNvGrpSpPr>
            <p:nvPr/>
          </p:nvGrpSpPr>
          <p:grpSpPr>
            <a:xfrm rot="16200000">
              <a:off x="-7322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77" name="모서리가 둥근 직사각형 37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모서리가 둥근 직사각형 37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모서리가 둥근 직사각형 37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6200000">
              <a:off x="379307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74" name="모서리가 둥근 직사각형 37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모서리가 둥근 직사각형 37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모서리가 둥근 직사각형 37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>
              <a:grpSpLocks noChangeAspect="1"/>
            </p:cNvGrpSpPr>
            <p:nvPr/>
          </p:nvGrpSpPr>
          <p:grpSpPr>
            <a:xfrm rot="16200000">
              <a:off x="765937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71" name="모서리가 둥근 직사각형 37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모서리가 둥근 직사각형 37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 rot="16200000">
              <a:off x="1152566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68" name="모서리가 둥근 직사각형 36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모서리가 둥근 직사각형 36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모서리가 둥근 직사각형 36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>
              <a:grpSpLocks noChangeAspect="1"/>
            </p:cNvGrpSpPr>
            <p:nvPr/>
          </p:nvGrpSpPr>
          <p:grpSpPr>
            <a:xfrm rot="16200000">
              <a:off x="-200489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65" name="모서리가 둥근 직사각형 36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모서리가 둥근 직사각형 36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모서리가 둥근 직사각형 36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 rot="16200000">
              <a:off x="186140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62" name="모서리가 둥근 직사각형 36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모서리가 둥근 직사각형 36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모서리가 둥근 직사각형 36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 rot="16200000">
              <a:off x="572770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59" name="모서리가 둥근 직사각형 35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모서리가 둥근 직사각형 35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모서리가 둥근 직사각형 36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 rot="16200000">
              <a:off x="959399" y="649983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56" name="모서리가 둥근 직사각형 35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모서리가 둥근 직사각형 35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모서리가 둥근 직사각형 35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 rot="16200000">
              <a:off x="379308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53" name="모서리가 둥근 직사각형 35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모서리가 둥근 직사각형 35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모서리가 둥근 직사각형 35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>
              <a:grpSpLocks noChangeAspect="1"/>
            </p:cNvGrpSpPr>
            <p:nvPr/>
          </p:nvGrpSpPr>
          <p:grpSpPr>
            <a:xfrm rot="16200000">
              <a:off x="765937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50" name="모서리가 둥근 직사각형 34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모서리가 둥근 직사각형 35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모서리가 둥근 직사각형 35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>
              <a:grpSpLocks noChangeAspect="1"/>
            </p:cNvGrpSpPr>
            <p:nvPr/>
          </p:nvGrpSpPr>
          <p:grpSpPr>
            <a:xfrm rot="16200000">
              <a:off x="1152567" y="628109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47" name="모서리가 둥근 직사각형 34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모서리가 둥근 직사각형 34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모서리가 둥근 직사각형 34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6200000">
              <a:off x="186141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44" name="모서리가 둥근 직사각형 34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모서리가 둥근 직사각형 34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모서리가 둥근 직사각형 34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 rot="16200000">
              <a:off x="572771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41" name="모서리가 둥근 직사각형 34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모서리가 둥근 직사각형 34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모서리가 둥근 직사각형 34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 rot="16200000">
              <a:off x="959401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38" name="모서리가 둥근 직사각형 33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모서리가 둥근 직사각형 33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모서리가 둥근 직사각형 33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 rot="16200000">
              <a:off x="379309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35" name="모서리가 둥근 직사각형 33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모서리가 둥근 직사각형 33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모서리가 둥근 직사각형 33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 rot="16200000">
              <a:off x="1152568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32" name="모서리가 둥근 직사각형 33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모서리가 둥근 직사각형 33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모서리가 둥근 직사각형 33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>
              <a:grpSpLocks noChangeAspect="1"/>
            </p:cNvGrpSpPr>
            <p:nvPr/>
          </p:nvGrpSpPr>
          <p:grpSpPr>
            <a:xfrm rot="16200000">
              <a:off x="1921512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29" name="모서리가 둥근 직사각형 32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모서리가 둥근 직사각형 32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모서리가 둥근 직사각형 33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 rot="16200000">
              <a:off x="2308142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26" name="모서리가 둥근 직사각형 32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모서리가 둥근 직사각형 32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모서리가 둥근 직사각형 32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6200000">
              <a:off x="2694771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23" name="모서리가 둥근 직사각형 32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모서리가 둥근 직사각형 32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모서리가 둥근 직사각형 32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6200000">
              <a:off x="1341716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20" name="모서리가 둥근 직사각형 31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모서리가 둥근 직사각형 32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6200000">
              <a:off x="1728345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17" name="모서리가 둥근 직사각형 31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모서리가 둥근 직사각형 31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 rot="16200000">
              <a:off x="2114975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14" name="모서리가 둥근 직사각형 31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모서리가 둥근 직사각형 31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 rot="16200000">
              <a:off x="2501604" y="649983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11" name="모서리가 둥근 직사각형 31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>
              <a:grpSpLocks noChangeAspect="1"/>
            </p:cNvGrpSpPr>
            <p:nvPr/>
          </p:nvGrpSpPr>
          <p:grpSpPr>
            <a:xfrm rot="16200000">
              <a:off x="1534883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08" name="모서리가 둥근 직사각형 30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모서리가 둥근 직사각형 30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>
              <a:grpSpLocks noChangeAspect="1"/>
            </p:cNvGrpSpPr>
            <p:nvPr/>
          </p:nvGrpSpPr>
          <p:grpSpPr>
            <a:xfrm rot="16200000">
              <a:off x="1921513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05" name="모서리가 둥근 직사각형 30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모서리가 둥근 직사각형 30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모서리가 둥근 직사각형 30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>
              <a:grpSpLocks noChangeAspect="1"/>
            </p:cNvGrpSpPr>
            <p:nvPr/>
          </p:nvGrpSpPr>
          <p:grpSpPr>
            <a:xfrm rot="16200000">
              <a:off x="2694772" y="628109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302" name="모서리가 둥근 직사각형 30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모서리가 둥근 직사각형 30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모서리가 둥근 직사각형 30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 rot="16200000">
              <a:off x="1341717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99" name="모서리가 둥근 직사각형 29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모서리가 둥근 직사각형 29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 rot="16200000">
              <a:off x="1728346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96" name="모서리가 둥근 직사각형 29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모서리가 둥근 직사각형 29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모서리가 둥근 직사각형 29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>
              <a:grpSpLocks noChangeAspect="1"/>
            </p:cNvGrpSpPr>
            <p:nvPr/>
          </p:nvGrpSpPr>
          <p:grpSpPr>
            <a:xfrm rot="16200000">
              <a:off x="2114976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93" name="모서리가 둥근 직사각형 29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>
              <a:grpSpLocks noChangeAspect="1"/>
            </p:cNvGrpSpPr>
            <p:nvPr/>
          </p:nvGrpSpPr>
          <p:grpSpPr>
            <a:xfrm rot="16200000">
              <a:off x="2501606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90" name="모서리가 둥근 직사각형 28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>
              <a:grpSpLocks noChangeAspect="1"/>
            </p:cNvGrpSpPr>
            <p:nvPr/>
          </p:nvGrpSpPr>
          <p:grpSpPr>
            <a:xfrm rot="16200000">
              <a:off x="1534884" y="5836168"/>
              <a:ext cx="345223" cy="305300"/>
              <a:chOff x="2712490" y="3245625"/>
              <a:chExt cx="790051" cy="698687"/>
            </a:xfrm>
            <a:grpFill/>
          </p:grpSpPr>
          <p:sp>
            <p:nvSpPr>
              <p:cNvPr id="287" name="모서리가 둥근 직사각형 28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 rot="16200000" flipH="1">
                <a:off x="2964558" y="3335779"/>
                <a:ext cx="215863" cy="71999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 rot="16200000">
              <a:off x="2694773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84" name="모서리가 둥근 직사각형 28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>
              <a:grpSpLocks noChangeAspect="1"/>
            </p:cNvGrpSpPr>
            <p:nvPr/>
          </p:nvGrpSpPr>
          <p:grpSpPr>
            <a:xfrm rot="16200000">
              <a:off x="1728347" y="561797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81" name="모서리가 둥근 직사각형 28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>
              <a:grpSpLocks noChangeAspect="1"/>
            </p:cNvGrpSpPr>
            <p:nvPr/>
          </p:nvGrpSpPr>
          <p:grpSpPr>
            <a:xfrm rot="16200000">
              <a:off x="1534885" y="539923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78" name="모서리가 둥근 직사각형 27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모서리가 둥근 직사각형 27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>
              <a:grpSpLocks noChangeAspect="1"/>
            </p:cNvGrpSpPr>
            <p:nvPr/>
          </p:nvGrpSpPr>
          <p:grpSpPr>
            <a:xfrm rot="16200000">
              <a:off x="3086649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75" name="모서리가 둥근 직사각형 27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모서리가 둥근 직사각형 27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6200000">
              <a:off x="3473278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72" name="모서리가 둥근 직사각형 27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모서리가 둥근 직사각형 27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모서리가 둥근 직사각형 27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6200000">
              <a:off x="3859908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69" name="모서리가 둥근 직사각형 26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모서리가 둥근 직사각형 26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모서리가 둥근 직사각형 27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6200000">
              <a:off x="4246537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66" name="모서리가 둥근 직사각형 26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모서리가 둥근 직사각형 26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모서리가 둥근 직사각형 26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>
              <a:grpSpLocks noChangeAspect="1"/>
            </p:cNvGrpSpPr>
            <p:nvPr/>
          </p:nvGrpSpPr>
          <p:grpSpPr>
            <a:xfrm rot="16200000">
              <a:off x="2893482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63" name="모서리가 둥근 직사각형 26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모서리가 둥근 직사각형 26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모서리가 둥근 직사각형 26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>
              <a:grpSpLocks noChangeAspect="1"/>
            </p:cNvGrpSpPr>
            <p:nvPr/>
          </p:nvGrpSpPr>
          <p:grpSpPr>
            <a:xfrm rot="16200000">
              <a:off x="3280111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60" name="모서리가 둥근 직사각형 25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 rot="16200000">
              <a:off x="3666741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57" name="모서리가 둥근 직사각형 25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 rot="16200000">
              <a:off x="3086649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54" name="모서리가 둥근 직사각형 25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>
              <a:grpSpLocks noChangeAspect="1"/>
            </p:cNvGrpSpPr>
            <p:nvPr/>
          </p:nvGrpSpPr>
          <p:grpSpPr>
            <a:xfrm rot="16200000">
              <a:off x="3473279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51" name="모서리가 둥근 직사각형 25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모서리가 둥근 직사각형 25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>
              <a:grpSpLocks noChangeAspect="1"/>
            </p:cNvGrpSpPr>
            <p:nvPr/>
          </p:nvGrpSpPr>
          <p:grpSpPr>
            <a:xfrm rot="16200000">
              <a:off x="2893483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48" name="모서리가 둥근 직사각형 24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>
              <a:grpSpLocks noChangeAspect="1"/>
            </p:cNvGrpSpPr>
            <p:nvPr/>
          </p:nvGrpSpPr>
          <p:grpSpPr>
            <a:xfrm rot="16200000">
              <a:off x="3086650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45" name="모서리가 둥근 직사각형 24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/>
            <p:cNvGrpSpPr>
              <a:grpSpLocks noChangeAspect="1"/>
            </p:cNvGrpSpPr>
            <p:nvPr/>
          </p:nvGrpSpPr>
          <p:grpSpPr>
            <a:xfrm rot="16200000">
              <a:off x="2893483" y="561797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42" name="모서리가 둥근 직사각형 24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>
              <a:grpSpLocks noChangeAspect="1"/>
            </p:cNvGrpSpPr>
            <p:nvPr/>
          </p:nvGrpSpPr>
          <p:grpSpPr>
            <a:xfrm rot="16200000">
              <a:off x="4637278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39" name="모서리가 둥근 직사각형 23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>
              <a:grpSpLocks noChangeAspect="1"/>
            </p:cNvGrpSpPr>
            <p:nvPr/>
          </p:nvGrpSpPr>
          <p:grpSpPr>
            <a:xfrm rot="16200000">
              <a:off x="5023907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36" name="모서리가 둥근 직사각형 23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>
              <a:grpSpLocks noChangeAspect="1"/>
            </p:cNvGrpSpPr>
            <p:nvPr/>
          </p:nvGrpSpPr>
          <p:grpSpPr>
            <a:xfrm rot="16200000">
              <a:off x="5410537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33" name="모서리가 둥근 직사각형 23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>
              <a:grpSpLocks noChangeAspect="1"/>
            </p:cNvGrpSpPr>
            <p:nvPr/>
          </p:nvGrpSpPr>
          <p:grpSpPr>
            <a:xfrm rot="16200000">
              <a:off x="5797166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30" name="모서리가 둥근 직사각형 22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6200000">
              <a:off x="4444111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27" name="모서리가 둥근 직사각형 22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 rot="16200000">
              <a:off x="4830740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24" name="모서리가 둥근 직사각형 22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>
              <a:grpSpLocks noChangeAspect="1"/>
            </p:cNvGrpSpPr>
            <p:nvPr/>
          </p:nvGrpSpPr>
          <p:grpSpPr>
            <a:xfrm rot="16200000">
              <a:off x="5217370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21" name="모서리가 둥근 직사각형 22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>
              <a:grpSpLocks noChangeAspect="1"/>
            </p:cNvGrpSpPr>
            <p:nvPr/>
          </p:nvGrpSpPr>
          <p:grpSpPr>
            <a:xfrm rot="16200000">
              <a:off x="5603999" y="649983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18" name="모서리가 둥근 직사각형 21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>
              <a:grpSpLocks noChangeAspect="1"/>
            </p:cNvGrpSpPr>
            <p:nvPr/>
          </p:nvGrpSpPr>
          <p:grpSpPr>
            <a:xfrm rot="16200000">
              <a:off x="4637278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15" name="모서리가 둥근 직사각형 21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 rot="16200000">
              <a:off x="5410537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12" name="모서리가 둥근 직사각형 21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>
              <a:grpSpLocks noChangeAspect="1"/>
            </p:cNvGrpSpPr>
            <p:nvPr/>
          </p:nvGrpSpPr>
          <p:grpSpPr>
            <a:xfrm rot="16200000">
              <a:off x="4830741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09" name="모서리가 둥근 직사각형 20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 rot="16200000">
              <a:off x="5217371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06" name="모서리가 둥근 직사각형 20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>
              <a:grpSpLocks noChangeAspect="1"/>
            </p:cNvGrpSpPr>
            <p:nvPr/>
          </p:nvGrpSpPr>
          <p:grpSpPr>
            <a:xfrm rot="16200000">
              <a:off x="5023909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03" name="모서리가 둥근 직사각형 20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>
              <a:grpSpLocks noChangeAspect="1"/>
            </p:cNvGrpSpPr>
            <p:nvPr/>
          </p:nvGrpSpPr>
          <p:grpSpPr>
            <a:xfrm rot="16200000">
              <a:off x="6189044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200" name="모서리가 둥근 직사각형 19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6200000">
              <a:off x="6575673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97" name="모서리가 둥근 직사각형 19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>
              <a:grpSpLocks noChangeAspect="1"/>
            </p:cNvGrpSpPr>
            <p:nvPr/>
          </p:nvGrpSpPr>
          <p:grpSpPr>
            <a:xfrm rot="16200000">
              <a:off x="6962303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94" name="모서리가 둥근 직사각형 19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>
              <a:grpSpLocks noChangeAspect="1"/>
            </p:cNvGrpSpPr>
            <p:nvPr/>
          </p:nvGrpSpPr>
          <p:grpSpPr>
            <a:xfrm rot="16200000">
              <a:off x="7348932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91" name="모서리가 둥근 직사각형 19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>
              <a:grpSpLocks noChangeAspect="1"/>
            </p:cNvGrpSpPr>
            <p:nvPr/>
          </p:nvGrpSpPr>
          <p:grpSpPr>
            <a:xfrm rot="16200000">
              <a:off x="5995877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88" name="모서리가 둥근 직사각형 18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>
              <a:grpSpLocks noChangeAspect="1"/>
            </p:cNvGrpSpPr>
            <p:nvPr/>
          </p:nvGrpSpPr>
          <p:grpSpPr>
            <a:xfrm rot="16200000">
              <a:off x="6382506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85" name="모서리가 둥근 직사각형 18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6200000">
              <a:off x="7155765" y="649983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82" name="모서리가 둥근 직사각형 18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/>
            <p:cNvGrpSpPr>
              <a:grpSpLocks noChangeAspect="1"/>
            </p:cNvGrpSpPr>
            <p:nvPr/>
          </p:nvGrpSpPr>
          <p:grpSpPr>
            <a:xfrm rot="16200000">
              <a:off x="6189044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79" name="모서리가 둥근 직사각형 17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>
              <a:grpSpLocks noChangeAspect="1"/>
            </p:cNvGrpSpPr>
            <p:nvPr/>
          </p:nvGrpSpPr>
          <p:grpSpPr>
            <a:xfrm rot="16200000">
              <a:off x="6575674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76" name="모서리가 둥근 직사각형 17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>
              <a:grpSpLocks noChangeAspect="1"/>
            </p:cNvGrpSpPr>
            <p:nvPr/>
          </p:nvGrpSpPr>
          <p:grpSpPr>
            <a:xfrm rot="16200000">
              <a:off x="7348933" y="628109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73" name="모서리가 둥근 직사각형 17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/>
            <p:cNvGrpSpPr>
              <a:grpSpLocks noChangeAspect="1"/>
            </p:cNvGrpSpPr>
            <p:nvPr/>
          </p:nvGrpSpPr>
          <p:grpSpPr>
            <a:xfrm rot="16200000">
              <a:off x="6382507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70" name="모서리가 둥근 직사각형 16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6200000">
              <a:off x="7743317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67" name="모서리가 둥근 직사각형 16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>
              <a:grpSpLocks noChangeAspect="1"/>
            </p:cNvGrpSpPr>
            <p:nvPr/>
          </p:nvGrpSpPr>
          <p:grpSpPr>
            <a:xfrm rot="16200000">
              <a:off x="8129946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64" name="모서리가 둥근 직사각형 16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>
              <a:grpSpLocks noChangeAspect="1"/>
            </p:cNvGrpSpPr>
            <p:nvPr/>
          </p:nvGrpSpPr>
          <p:grpSpPr>
            <a:xfrm rot="16200000">
              <a:off x="8516576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61" name="모서리가 둥근 직사각형 16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 rot="16200000">
              <a:off x="8903205" y="671802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58" name="모서리가 둥근 직사각형 15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>
              <a:grpSpLocks noChangeAspect="1"/>
            </p:cNvGrpSpPr>
            <p:nvPr/>
          </p:nvGrpSpPr>
          <p:grpSpPr>
            <a:xfrm rot="16200000">
              <a:off x="7550150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55" name="모서리가 둥근 직사각형 15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6200000">
              <a:off x="7936779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52" name="모서리가 둥근 직사각형 15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>
              <a:grpSpLocks noChangeAspect="1"/>
            </p:cNvGrpSpPr>
            <p:nvPr/>
          </p:nvGrpSpPr>
          <p:grpSpPr>
            <a:xfrm rot="16200000">
              <a:off x="8323409" y="649983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49" name="모서리가 둥근 직사각형 14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>
              <a:grpSpLocks noChangeAspect="1"/>
            </p:cNvGrpSpPr>
            <p:nvPr/>
          </p:nvGrpSpPr>
          <p:grpSpPr>
            <a:xfrm rot="16200000">
              <a:off x="8710038" y="649983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46" name="모서리가 둥근 직사각형 14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모서리가 둥근 직사각형 14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모서리가 둥근 직사각형 14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>
              <a:grpSpLocks noChangeAspect="1"/>
            </p:cNvGrpSpPr>
            <p:nvPr/>
          </p:nvGrpSpPr>
          <p:grpSpPr>
            <a:xfrm rot="16200000">
              <a:off x="8129947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43" name="모서리가 둥근 직사각형 14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>
              <a:grpSpLocks noChangeAspect="1"/>
            </p:cNvGrpSpPr>
            <p:nvPr/>
          </p:nvGrpSpPr>
          <p:grpSpPr>
            <a:xfrm rot="16200000">
              <a:off x="8516576" y="628109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40" name="모서리가 둥근 직사각형 13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 rot="16200000">
              <a:off x="8903206" y="628109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37" name="모서리가 둥근 직사각형 13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/>
            <p:cNvGrpSpPr>
              <a:grpSpLocks noChangeAspect="1"/>
            </p:cNvGrpSpPr>
            <p:nvPr/>
          </p:nvGrpSpPr>
          <p:grpSpPr>
            <a:xfrm rot="16200000">
              <a:off x="7550151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34" name="모서리가 둥근 직사각형 13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>
              <a:grpSpLocks noChangeAspect="1"/>
            </p:cNvGrpSpPr>
            <p:nvPr/>
          </p:nvGrpSpPr>
          <p:grpSpPr>
            <a:xfrm rot="16200000">
              <a:off x="7936780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31" name="모서리가 둥근 직사각형 13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>
              <a:grpSpLocks noChangeAspect="1"/>
            </p:cNvGrpSpPr>
            <p:nvPr/>
          </p:nvGrpSpPr>
          <p:grpSpPr>
            <a:xfrm rot="16200000">
              <a:off x="8323410" y="6054906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28" name="모서리가 둥근 직사각형 12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>
              <a:grpSpLocks noChangeAspect="1"/>
            </p:cNvGrpSpPr>
            <p:nvPr/>
          </p:nvGrpSpPr>
          <p:grpSpPr>
            <a:xfrm rot="16200000">
              <a:off x="7743318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25" name="모서리가 둥근 직사각형 12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6200000">
              <a:off x="8129948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22" name="모서리가 둥근 직사각형 12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>
              <a:grpSpLocks noChangeAspect="1"/>
            </p:cNvGrpSpPr>
            <p:nvPr/>
          </p:nvGrpSpPr>
          <p:grpSpPr>
            <a:xfrm rot="16200000">
              <a:off x="8516578" y="583616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19" name="모서리가 둥근 직사각형 11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>
              <a:grpSpLocks noChangeAspect="1"/>
            </p:cNvGrpSpPr>
            <p:nvPr/>
          </p:nvGrpSpPr>
          <p:grpSpPr>
            <a:xfrm rot="16200000">
              <a:off x="8323411" y="561797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16" name="모서리가 둥근 직사각형 11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" name="그룹 95"/>
            <p:cNvGrpSpPr>
              <a:grpSpLocks noChangeAspect="1"/>
            </p:cNvGrpSpPr>
            <p:nvPr/>
          </p:nvGrpSpPr>
          <p:grpSpPr>
            <a:xfrm rot="16200000">
              <a:off x="8129949" y="539923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13" name="모서리가 둥근 직사각형 11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>
              <a:grpSpLocks noChangeAspect="1"/>
            </p:cNvGrpSpPr>
            <p:nvPr/>
          </p:nvGrpSpPr>
          <p:grpSpPr>
            <a:xfrm rot="16200000">
              <a:off x="4053372" y="650975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10" name="모서리가 둥근 직사각형 10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6200000">
              <a:off x="3859910" y="6291020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07" name="모서리가 둥근 직사각형 10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>
              <a:grpSpLocks noChangeAspect="1"/>
            </p:cNvGrpSpPr>
            <p:nvPr/>
          </p:nvGrpSpPr>
          <p:grpSpPr>
            <a:xfrm rot="16200000">
              <a:off x="4246540" y="6291020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04" name="모서리가 둥근 직사각형 10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>
              <a:grpSpLocks noChangeAspect="1"/>
            </p:cNvGrpSpPr>
            <p:nvPr/>
          </p:nvGrpSpPr>
          <p:grpSpPr>
            <a:xfrm rot="16200000">
              <a:off x="4053370" y="607794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101" name="모서리가 둥근 직사각형 10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0" name="그룹 379"/>
          <p:cNvGrpSpPr/>
          <p:nvPr userDrawn="1"/>
        </p:nvGrpSpPr>
        <p:grpSpPr>
          <a:xfrm>
            <a:off x="5916810" y="-182273"/>
            <a:ext cx="3794325" cy="1227081"/>
            <a:chOff x="5515470" y="-153045"/>
            <a:chExt cx="3794325" cy="1227081"/>
          </a:xfrm>
          <a:solidFill>
            <a:schemeClr val="tx1">
              <a:lumMod val="50000"/>
              <a:lumOff val="50000"/>
              <a:alpha val="40000"/>
            </a:schemeClr>
          </a:solidFill>
        </p:grpSpPr>
        <p:grpSp>
          <p:nvGrpSpPr>
            <p:cNvPr id="381" name="그룹 380"/>
            <p:cNvGrpSpPr>
              <a:grpSpLocks noChangeAspect="1"/>
            </p:cNvGrpSpPr>
            <p:nvPr/>
          </p:nvGrpSpPr>
          <p:grpSpPr>
            <a:xfrm rot="5400000">
              <a:off x="8984534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90" name="모서리가 둥근 직사각형 48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모서리가 둥근 직사각형 49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모서리가 둥근 직사각형 49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그룹 381"/>
            <p:cNvGrpSpPr>
              <a:grpSpLocks noChangeAspect="1"/>
            </p:cNvGrpSpPr>
            <p:nvPr/>
          </p:nvGrpSpPr>
          <p:grpSpPr>
            <a:xfrm rot="5400000">
              <a:off x="8211275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87" name="모서리가 둥근 직사각형 48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모서리가 둥근 직사각형 48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모서리가 둥근 직사각형 48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 rot="5400000">
              <a:off x="8791071" y="8510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84" name="모서리가 둥근 직사각형 48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모서리가 둥근 직사각형 48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모서리가 둥근 직사각형 48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>
              <a:grpSpLocks noChangeAspect="1"/>
            </p:cNvGrpSpPr>
            <p:nvPr/>
          </p:nvGrpSpPr>
          <p:grpSpPr>
            <a:xfrm rot="5400000">
              <a:off x="7820534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81" name="모서리가 둥근 직사각형 48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모서리가 둥근 직사각형 48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모서리가 둥근 직사각형 48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5" name="그룹 384"/>
            <p:cNvGrpSpPr>
              <a:grpSpLocks noChangeAspect="1"/>
            </p:cNvGrpSpPr>
            <p:nvPr/>
          </p:nvGrpSpPr>
          <p:grpSpPr>
            <a:xfrm rot="5400000">
              <a:off x="7433905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78" name="모서리가 둥근 직사각형 47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모서리가 둥근 직사각형 47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모서리가 둥근 직사각형 47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 noChangeAspect="1"/>
            </p:cNvGrpSpPr>
            <p:nvPr/>
          </p:nvGrpSpPr>
          <p:grpSpPr>
            <a:xfrm rot="5400000">
              <a:off x="7047275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75" name="모서리가 둥근 직사각형 47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모서리가 둥근 직사각형 47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모서리가 둥근 직사각형 47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7" name="그룹 386"/>
            <p:cNvGrpSpPr>
              <a:grpSpLocks noChangeAspect="1"/>
            </p:cNvGrpSpPr>
            <p:nvPr/>
          </p:nvGrpSpPr>
          <p:grpSpPr>
            <a:xfrm rot="5400000">
              <a:off x="6660646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72" name="모서리가 둥근 직사각형 47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모서리가 둥근 직사각형 47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모서리가 둥근 직사각형 47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8" name="그룹 387"/>
            <p:cNvGrpSpPr>
              <a:grpSpLocks noChangeAspect="1"/>
            </p:cNvGrpSpPr>
            <p:nvPr/>
          </p:nvGrpSpPr>
          <p:grpSpPr>
            <a:xfrm rot="5400000">
              <a:off x="8013701" y="8510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69" name="모서리가 둥근 직사각형 46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모서리가 둥근 직사각형 46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모서리가 둥근 직사각형 47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>
              <a:grpSpLocks noChangeAspect="1"/>
            </p:cNvGrpSpPr>
            <p:nvPr/>
          </p:nvGrpSpPr>
          <p:grpSpPr>
            <a:xfrm rot="5400000">
              <a:off x="7627072" y="8510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66" name="모서리가 둥근 직사각형 46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모서리가 둥근 직사각형 46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모서리가 둥근 직사각형 46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>
              <a:grpSpLocks noChangeAspect="1"/>
            </p:cNvGrpSpPr>
            <p:nvPr/>
          </p:nvGrpSpPr>
          <p:grpSpPr>
            <a:xfrm rot="5400000">
              <a:off x="7240442" y="8510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63" name="모서리가 둥근 직사각형 46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모서리가 둥근 직사각형 46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모서리가 둥근 직사각형 46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1" name="그룹 390"/>
            <p:cNvGrpSpPr>
              <a:grpSpLocks noChangeAspect="1"/>
            </p:cNvGrpSpPr>
            <p:nvPr/>
          </p:nvGrpSpPr>
          <p:grpSpPr>
            <a:xfrm rot="5400000">
              <a:off x="6853813" y="85108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60" name="모서리가 둥근 직사각형 45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모서리가 둥근 직사각형 46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모서리가 둥근 직사각형 46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2" name="그룹 391"/>
            <p:cNvGrpSpPr>
              <a:grpSpLocks noChangeAspect="1"/>
            </p:cNvGrpSpPr>
            <p:nvPr/>
          </p:nvGrpSpPr>
          <p:grpSpPr>
            <a:xfrm rot="5400000">
              <a:off x="7820534" y="30384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57" name="모서리가 둥근 직사각형 45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모서리가 둥근 직사각형 45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모서리가 둥근 직사각형 45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 rot="5400000">
              <a:off x="7047275" y="30384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54" name="모서리가 둥근 직사각형 45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모서리가 둥근 직사각형 45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모서리가 둥근 직사각형 45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4" name="그룹 393"/>
            <p:cNvGrpSpPr>
              <a:grpSpLocks noChangeAspect="1"/>
            </p:cNvGrpSpPr>
            <p:nvPr/>
          </p:nvGrpSpPr>
          <p:grpSpPr>
            <a:xfrm rot="5400000">
              <a:off x="7627071" y="53003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51" name="모서리가 둥근 직사각형 45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모서리가 둥근 직사각형 45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모서리가 둥근 직사각형 45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5" name="그룹 394"/>
            <p:cNvGrpSpPr>
              <a:grpSpLocks noChangeAspect="1"/>
            </p:cNvGrpSpPr>
            <p:nvPr/>
          </p:nvGrpSpPr>
          <p:grpSpPr>
            <a:xfrm rot="5400000">
              <a:off x="7433903" y="748775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48" name="모서리가 둥근 직사각형 44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모서리가 둥근 직사각형 44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모서리가 둥근 직사각형 44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6" name="그룹 395"/>
            <p:cNvGrpSpPr>
              <a:grpSpLocks noChangeAspect="1"/>
            </p:cNvGrpSpPr>
            <p:nvPr/>
          </p:nvGrpSpPr>
          <p:grpSpPr>
            <a:xfrm rot="5400000">
              <a:off x="6268768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45" name="모서리가 둥근 직사각형 44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모서리가 둥근 직사각형 44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모서리가 둥근 직사각형 44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7" name="그룹 396"/>
            <p:cNvGrpSpPr>
              <a:grpSpLocks noChangeAspect="1"/>
            </p:cNvGrpSpPr>
            <p:nvPr/>
          </p:nvGrpSpPr>
          <p:grpSpPr>
            <a:xfrm rot="5400000">
              <a:off x="5882139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42" name="모서리가 둥근 직사각형 44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모서리가 둥근 직사각형 44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모서리가 둥근 직사각형 44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8" name="그룹 397"/>
            <p:cNvGrpSpPr>
              <a:grpSpLocks noChangeAspect="1"/>
            </p:cNvGrpSpPr>
            <p:nvPr/>
          </p:nvGrpSpPr>
          <p:grpSpPr>
            <a:xfrm rot="5400000">
              <a:off x="5495509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39" name="모서리가 둥근 직사각형 43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모서리가 둥근 직사각형 43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모서리가 둥근 직사각형 44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9" name="그룹 398"/>
            <p:cNvGrpSpPr>
              <a:grpSpLocks noChangeAspect="1"/>
            </p:cNvGrpSpPr>
            <p:nvPr/>
          </p:nvGrpSpPr>
          <p:grpSpPr>
            <a:xfrm rot="5400000">
              <a:off x="6461935" y="8510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36" name="모서리가 둥근 직사각형 43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모서리가 둥근 직사각형 43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모서리가 둥근 직사각형 43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>
              <a:grpSpLocks noChangeAspect="1"/>
            </p:cNvGrpSpPr>
            <p:nvPr/>
          </p:nvGrpSpPr>
          <p:grpSpPr>
            <a:xfrm rot="5400000">
              <a:off x="6075306" y="85109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33" name="모서리가 둥근 직사각형 43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모서리가 둥근 직사각형 43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모서리가 둥근 직사각형 43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1" name="그룹 400"/>
            <p:cNvGrpSpPr>
              <a:grpSpLocks noChangeAspect="1"/>
            </p:cNvGrpSpPr>
            <p:nvPr/>
          </p:nvGrpSpPr>
          <p:grpSpPr>
            <a:xfrm rot="5400000">
              <a:off x="6268768" y="30384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30" name="모서리가 둥근 직사각형 42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모서리가 둥근 직사각형 43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모서리가 둥근 직사각형 43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2" name="그룹 401"/>
            <p:cNvGrpSpPr>
              <a:grpSpLocks noChangeAspect="1"/>
            </p:cNvGrpSpPr>
            <p:nvPr/>
          </p:nvGrpSpPr>
          <p:grpSpPr>
            <a:xfrm rot="5400000">
              <a:off x="5882138" y="30384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27" name="모서리가 둥근 직사각형 42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모서리가 둥근 직사각형 42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모서리가 둥근 직사각형 42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3" name="그룹 402"/>
            <p:cNvGrpSpPr>
              <a:grpSpLocks noChangeAspect="1"/>
            </p:cNvGrpSpPr>
            <p:nvPr/>
          </p:nvGrpSpPr>
          <p:grpSpPr>
            <a:xfrm rot="5400000">
              <a:off x="6075305" y="53003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24" name="모서리가 둥근 직사각형 42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모서리가 둥근 직사각형 42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모서리가 둥근 직사각형 42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>
              <a:grpSpLocks noChangeAspect="1"/>
            </p:cNvGrpSpPr>
            <p:nvPr/>
          </p:nvGrpSpPr>
          <p:grpSpPr>
            <a:xfrm rot="5400000">
              <a:off x="8404440" y="751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21" name="모서리가 둥근 직사각형 42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모서리가 둥근 직사각형 42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모서리가 둥근 직사각형 42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5" name="그룹 404"/>
            <p:cNvGrpSpPr>
              <a:grpSpLocks noChangeAspect="1"/>
            </p:cNvGrpSpPr>
            <p:nvPr/>
          </p:nvGrpSpPr>
          <p:grpSpPr>
            <a:xfrm rot="5400000">
              <a:off x="8211272" y="293923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18" name="모서리가 둥근 직사각형 41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모서리가 둥근 직사각형 41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모서리가 둥근 직사각형 41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6" name="그룹 405"/>
            <p:cNvGrpSpPr>
              <a:grpSpLocks noChangeAspect="1"/>
            </p:cNvGrpSpPr>
            <p:nvPr/>
          </p:nvGrpSpPr>
          <p:grpSpPr>
            <a:xfrm rot="5400000">
              <a:off x="8404442" y="50699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15" name="모서리가 둥근 직사각형 41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모서리가 둥근 직사각형 41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모서리가 둥근 직사각형 41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7" name="그룹 406"/>
            <p:cNvGrpSpPr>
              <a:grpSpLocks noChangeAspect="1"/>
            </p:cNvGrpSpPr>
            <p:nvPr/>
          </p:nvGrpSpPr>
          <p:grpSpPr>
            <a:xfrm rot="5400000">
              <a:off x="7446895" y="303847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12" name="모서리가 둥근 직사각형 41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모서리가 둥근 직사각형 41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모서리가 둥근 직사각형 41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8" name="그룹 407"/>
            <p:cNvGrpSpPr>
              <a:grpSpLocks noChangeAspect="1"/>
            </p:cNvGrpSpPr>
            <p:nvPr/>
          </p:nvGrpSpPr>
          <p:grpSpPr>
            <a:xfrm rot="5400000">
              <a:off x="8601438" y="-133084"/>
              <a:ext cx="345222" cy="305300"/>
              <a:chOff x="2712492" y="3245625"/>
              <a:chExt cx="790049" cy="698687"/>
            </a:xfrm>
            <a:grpFill/>
          </p:grpSpPr>
          <p:sp>
            <p:nvSpPr>
              <p:cNvPr id="409" name="모서리가 둥근 직사각형 40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모서리가 둥근 직사각형 40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모서리가 둥근 직사각형 41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01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황색 제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5916810" y="-182273"/>
            <a:ext cx="3794325" cy="1227081"/>
            <a:chOff x="5916810" y="-182273"/>
            <a:chExt cx="3794325" cy="1227081"/>
          </a:xfrm>
        </p:grpSpPr>
        <p:grpSp>
          <p:nvGrpSpPr>
            <p:cNvPr id="8" name="그룹 7"/>
            <p:cNvGrpSpPr>
              <a:grpSpLocks noChangeAspect="1"/>
            </p:cNvGrpSpPr>
            <p:nvPr/>
          </p:nvGrpSpPr>
          <p:grpSpPr>
            <a:xfrm rot="5400000">
              <a:off x="9385874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7" name="모서리가 둥근 직사각형 11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5400000">
              <a:off x="861261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4" name="모서리가 둥근 직사각형 11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>
              <a:grpSpLocks noChangeAspect="1"/>
            </p:cNvGrpSpPr>
            <p:nvPr/>
          </p:nvGrpSpPr>
          <p:grpSpPr>
            <a:xfrm rot="5400000">
              <a:off x="9192411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1" name="모서리가 둥근 직사각형 11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 rot="5400000">
              <a:off x="8221874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>
              <a:grpSpLocks noChangeAspect="1"/>
            </p:cNvGrpSpPr>
            <p:nvPr/>
          </p:nvGrpSpPr>
          <p:grpSpPr>
            <a:xfrm rot="5400000">
              <a:off x="783524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5" name="모서리가 둥근 직사각형 10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 rot="5400000">
              <a:off x="744861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2" name="모서리가 둥근 직사각형 10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 rot="5400000">
              <a:off x="7061986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9" name="모서리가 둥근 직사각형 9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 rot="5400000">
              <a:off x="8415041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6" name="모서리가 둥근 직사각형 9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 rot="5400000">
              <a:off x="8028412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3" name="모서리가 둥근 직사각형 9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>
              <a:grpSpLocks noChangeAspect="1"/>
            </p:cNvGrpSpPr>
            <p:nvPr/>
          </p:nvGrpSpPr>
          <p:grpSpPr>
            <a:xfrm rot="5400000">
              <a:off x="7641782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0" name="모서리가 둥근 직사각형 8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>
              <a:grpSpLocks noChangeAspect="1"/>
            </p:cNvGrpSpPr>
            <p:nvPr/>
          </p:nvGrpSpPr>
          <p:grpSpPr>
            <a:xfrm rot="5400000">
              <a:off x="7255153" y="55880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40000"/>
              </a:schemeClr>
            </a:solidFill>
          </p:grpSpPr>
          <p:sp>
            <p:nvSpPr>
              <p:cNvPr id="87" name="모서리가 둥근 직사각형 8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5400000">
              <a:off x="8221874" y="274619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40000"/>
              </a:schemeClr>
            </a:solidFill>
          </p:grpSpPr>
          <p:sp>
            <p:nvSpPr>
              <p:cNvPr id="84" name="모서리가 둥근 직사각형 8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 rot="5400000">
              <a:off x="7448615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81" name="모서리가 둥근 직사각형 8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 rot="5400000">
              <a:off x="8028411" y="50080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8" name="모서리가 둥근 직사각형 7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 rot="5400000">
              <a:off x="7835243" y="719547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5" name="모서리가 둥근 직사각형 7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 rot="5400000">
              <a:off x="6670108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2" name="모서리가 둥근 직사각형 7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>
              <a:grpSpLocks noChangeAspect="1"/>
            </p:cNvGrpSpPr>
            <p:nvPr/>
          </p:nvGrpSpPr>
          <p:grpSpPr>
            <a:xfrm rot="5400000">
              <a:off x="6283479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9" name="모서리가 둥근 직사각형 6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 rot="5400000">
              <a:off x="5896849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6" name="모서리가 둥근 직사각형 6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5400000">
              <a:off x="6863275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3" name="모서리가 둥근 직사각형 6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5400000">
              <a:off x="6476646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5400000">
              <a:off x="6670108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57" name="모서리가 둥근 직사각형 5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 rot="5400000">
              <a:off x="6283478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54" name="모서리가 둥근 직사각형 5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 rot="5400000">
              <a:off x="6476645" y="500809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40000"/>
              </a:schemeClr>
            </a:solidFill>
          </p:grpSpPr>
          <p:sp>
            <p:nvSpPr>
              <p:cNvPr id="51" name="모서리가 둥근 직사각형 5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>
              <a:grpSpLocks noChangeAspect="1"/>
            </p:cNvGrpSpPr>
            <p:nvPr/>
          </p:nvGrpSpPr>
          <p:grpSpPr>
            <a:xfrm rot="5400000">
              <a:off x="8805780" y="45956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>
              <a:grpSpLocks noChangeAspect="1"/>
            </p:cNvGrpSpPr>
            <p:nvPr/>
          </p:nvGrpSpPr>
          <p:grpSpPr>
            <a:xfrm rot="5400000">
              <a:off x="8612612" y="264695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5" name="모서리가 둥근 직사각형 4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>
              <a:grpSpLocks noChangeAspect="1"/>
            </p:cNvGrpSpPr>
            <p:nvPr/>
          </p:nvGrpSpPr>
          <p:grpSpPr>
            <a:xfrm rot="5400000">
              <a:off x="8805782" y="477766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2" name="모서리가 둥근 직사각형 4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 rot="5400000">
              <a:off x="7848235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39" name="모서리가 둥근 직사각형 3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 rot="5400000">
              <a:off x="9002778" y="-162312"/>
              <a:ext cx="345222" cy="305300"/>
              <a:chOff x="2712492" y="3245625"/>
              <a:chExt cx="790049" cy="698687"/>
            </a:xfrm>
            <a:solidFill>
              <a:schemeClr val="accent6">
                <a:lumMod val="75000"/>
                <a:alpha val="40000"/>
              </a:schemeClr>
            </a:solidFill>
          </p:grpSpPr>
          <p:sp>
            <p:nvSpPr>
              <p:cNvPr id="36" name="모서리가 둥근 직사각형 3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0" name="그룹 119"/>
          <p:cNvGrpSpPr/>
          <p:nvPr userDrawn="1"/>
        </p:nvGrpSpPr>
        <p:grpSpPr>
          <a:xfrm>
            <a:off x="1468963" y="2690573"/>
            <a:ext cx="1287539" cy="4633479"/>
            <a:chOff x="1468963" y="2690573"/>
            <a:chExt cx="1287539" cy="4633479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216501" y="2690573"/>
              <a:ext cx="540001" cy="607131"/>
              <a:chOff x="457959" y="1457109"/>
              <a:chExt cx="648109" cy="728679"/>
            </a:xfrm>
            <a:solidFill>
              <a:srgbClr val="F88342">
                <a:alpha val="50000"/>
              </a:srgbClr>
            </a:solidFill>
          </p:grpSpPr>
          <p:sp>
            <p:nvSpPr>
              <p:cNvPr id="124" name="모서리가 둥근 직사각형 123"/>
              <p:cNvSpPr/>
              <p:nvPr/>
            </p:nvSpPr>
            <p:spPr>
              <a:xfrm rot="8100000" flipH="1">
                <a:off x="652474" y="1457109"/>
                <a:ext cx="259080" cy="6481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 rot="2700000" flipH="1">
                <a:off x="652474" y="1732193"/>
                <a:ext cx="259080" cy="6481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모서리가 둥근 직사각형 121"/>
            <p:cNvSpPr/>
            <p:nvPr/>
          </p:nvSpPr>
          <p:spPr>
            <a:xfrm rot="16200000" flipH="1">
              <a:off x="1976447" y="2460569"/>
              <a:ext cx="215864" cy="1230831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 rot="10800000">
              <a:off x="1468963" y="2968052"/>
              <a:ext cx="215864" cy="4356000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9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황색 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468622" y="-205740"/>
            <a:ext cx="7323106" cy="7272623"/>
            <a:chOff x="1468622" y="-205740"/>
            <a:chExt cx="7323106" cy="7272623"/>
          </a:xfrm>
        </p:grpSpPr>
        <p:sp>
          <p:nvSpPr>
            <p:cNvPr id="9" name="모서리가 둥근 직사각형 8"/>
            <p:cNvSpPr/>
            <p:nvPr/>
          </p:nvSpPr>
          <p:spPr>
            <a:xfrm rot="10800000">
              <a:off x="1468622" y="-205740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5400000">
              <a:off x="5017312" y="-3205822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575864" y="342075"/>
              <a:ext cx="215864" cy="6166800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10800000">
              <a:off x="1468622" y="6302411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5400000">
              <a:off x="5017312" y="2753721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921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황색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-203200" y="-205740"/>
            <a:ext cx="8994928" cy="6724015"/>
            <a:chOff x="-203200" y="-205740"/>
            <a:chExt cx="8994928" cy="6724015"/>
          </a:xfrm>
        </p:grpSpPr>
        <p:sp>
          <p:nvSpPr>
            <p:cNvPr id="11" name="모서리가 둥근 직사각형 10"/>
            <p:cNvSpPr/>
            <p:nvPr/>
          </p:nvSpPr>
          <p:spPr>
            <a:xfrm rot="10800000">
              <a:off x="1468622" y="-205740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5017312" y="-3205822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575864" y="342075"/>
              <a:ext cx="215864" cy="6166800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5400000">
              <a:off x="4181401" y="1917810"/>
              <a:ext cx="215864" cy="8985066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31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초록색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4" name="그룹 123"/>
          <p:cNvGrpSpPr/>
          <p:nvPr userDrawn="1"/>
        </p:nvGrpSpPr>
        <p:grpSpPr>
          <a:xfrm>
            <a:off x="1468963" y="2690573"/>
            <a:ext cx="1287539" cy="4632416"/>
            <a:chOff x="1468963" y="2690573"/>
            <a:chExt cx="1287539" cy="4632416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2216501" y="2690573"/>
              <a:ext cx="540001" cy="607131"/>
              <a:chOff x="457959" y="1457109"/>
              <a:chExt cx="648109" cy="728679"/>
            </a:xfrm>
            <a:solidFill>
              <a:schemeClr val="accent5">
                <a:lumMod val="75000"/>
                <a:alpha val="50000"/>
              </a:schemeClr>
            </a:solidFill>
          </p:grpSpPr>
          <p:sp>
            <p:nvSpPr>
              <p:cNvPr id="7" name="모서리가 둥근 직사각형 6"/>
              <p:cNvSpPr/>
              <p:nvPr/>
            </p:nvSpPr>
            <p:spPr>
              <a:xfrm rot="8100000" flipH="1">
                <a:off x="652474" y="1457109"/>
                <a:ext cx="259080" cy="6481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2700000" flipH="1">
                <a:off x="652474" y="1732193"/>
                <a:ext cx="259080" cy="64810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 userDrawn="1"/>
          </p:nvSpPr>
          <p:spPr>
            <a:xfrm rot="16200000" flipH="1">
              <a:off x="1976447" y="2460569"/>
              <a:ext cx="215864" cy="1230831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 userDrawn="1"/>
          </p:nvSpPr>
          <p:spPr>
            <a:xfrm rot="10800000">
              <a:off x="1471832" y="2966989"/>
              <a:ext cx="215864" cy="435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5916810" y="-182273"/>
            <a:ext cx="3794325" cy="1227081"/>
            <a:chOff x="5916810" y="-182273"/>
            <a:chExt cx="3794325" cy="1227081"/>
          </a:xfrm>
        </p:grpSpPr>
        <p:grpSp>
          <p:nvGrpSpPr>
            <p:cNvPr id="12" name="그룹 11"/>
            <p:cNvGrpSpPr>
              <a:grpSpLocks noChangeAspect="1"/>
            </p:cNvGrpSpPr>
            <p:nvPr/>
          </p:nvGrpSpPr>
          <p:grpSpPr>
            <a:xfrm rot="5400000">
              <a:off x="9385874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21" name="모서리가 둥근 직사각형 12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 rot="5400000">
              <a:off x="861261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8" name="모서리가 둥근 직사각형 11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 rot="5400000">
              <a:off x="9192411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5" name="모서리가 둥근 직사각형 11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 rot="5400000">
              <a:off x="8221874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2" name="모서리가 둥근 직사각형 11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 rot="5400000">
              <a:off x="783524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9" name="모서리가 둥근 직사각형 10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>
              <a:grpSpLocks noChangeAspect="1"/>
            </p:cNvGrpSpPr>
            <p:nvPr/>
          </p:nvGrpSpPr>
          <p:grpSpPr>
            <a:xfrm rot="5400000">
              <a:off x="744861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6" name="모서리가 둥근 직사각형 10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>
              <a:grpSpLocks noChangeAspect="1"/>
            </p:cNvGrpSpPr>
            <p:nvPr/>
          </p:nvGrpSpPr>
          <p:grpSpPr>
            <a:xfrm rot="5400000">
              <a:off x="7061986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3" name="모서리가 둥근 직사각형 10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5400000">
              <a:off x="8415041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0" name="모서리가 둥근 직사각형 9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 rot="5400000">
              <a:off x="8028412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7" name="모서리가 둥근 직사각형 9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 rot="5400000">
              <a:off x="7641782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4" name="모서리가 둥근 직사각형 9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 rot="5400000">
              <a:off x="7255153" y="55880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40000"/>
              </a:schemeClr>
            </a:solidFill>
          </p:grpSpPr>
          <p:sp>
            <p:nvSpPr>
              <p:cNvPr id="91" name="모서리가 둥근 직사각형 9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 rot="5400000">
              <a:off x="8221874" y="274619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40000"/>
              </a:schemeClr>
            </a:solidFill>
          </p:grpSpPr>
          <p:sp>
            <p:nvSpPr>
              <p:cNvPr id="88" name="모서리가 둥근 직사각형 8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>
              <a:grpSpLocks noChangeAspect="1"/>
            </p:cNvGrpSpPr>
            <p:nvPr/>
          </p:nvGrpSpPr>
          <p:grpSpPr>
            <a:xfrm rot="5400000">
              <a:off x="7448615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85" name="모서리가 둥근 직사각형 8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 rot="5400000">
              <a:off x="8028411" y="50080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82" name="모서리가 둥근 직사각형 8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5400000">
              <a:off x="7835243" y="719547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9" name="모서리가 둥근 직사각형 7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5400000">
              <a:off x="6670108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6" name="모서리가 둥근 직사각형 7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5400000">
              <a:off x="6283479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3" name="모서리가 둥근 직사각형 7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 rot="5400000">
              <a:off x="5896849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0" name="모서리가 둥근 직사각형 6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 rot="5400000">
              <a:off x="6863275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7" name="모서리가 둥근 직사각형 6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>
              <a:grpSpLocks noChangeAspect="1"/>
            </p:cNvGrpSpPr>
            <p:nvPr/>
          </p:nvGrpSpPr>
          <p:grpSpPr>
            <a:xfrm rot="5400000">
              <a:off x="6476646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4" name="모서리가 둥근 직사각형 6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>
              <a:grpSpLocks noChangeAspect="1"/>
            </p:cNvGrpSpPr>
            <p:nvPr/>
          </p:nvGrpSpPr>
          <p:grpSpPr>
            <a:xfrm rot="5400000">
              <a:off x="6670108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1" name="모서리가 둥근 직사각형 6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>
              <a:grpSpLocks noChangeAspect="1"/>
            </p:cNvGrpSpPr>
            <p:nvPr/>
          </p:nvGrpSpPr>
          <p:grpSpPr>
            <a:xfrm rot="5400000">
              <a:off x="6283478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58" name="모서리가 둥근 직사각형 5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 rot="5400000">
              <a:off x="6476645" y="500809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40000"/>
              </a:schemeClr>
            </a:solidFill>
          </p:grpSpPr>
          <p:sp>
            <p:nvSpPr>
              <p:cNvPr id="55" name="모서리가 둥근 직사각형 5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 rot="5400000">
              <a:off x="8805780" y="45956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52" name="모서리가 둥근 직사각형 5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>
              <a:grpSpLocks noChangeAspect="1"/>
            </p:cNvGrpSpPr>
            <p:nvPr/>
          </p:nvGrpSpPr>
          <p:grpSpPr>
            <a:xfrm rot="5400000">
              <a:off x="8612612" y="264695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9" name="모서리가 둥근 직사각형 4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>
              <a:grpSpLocks noChangeAspect="1"/>
            </p:cNvGrpSpPr>
            <p:nvPr/>
          </p:nvGrpSpPr>
          <p:grpSpPr>
            <a:xfrm rot="5400000">
              <a:off x="8805782" y="477766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6" name="모서리가 둥근 직사각형 4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>
              <a:grpSpLocks noChangeAspect="1"/>
            </p:cNvGrpSpPr>
            <p:nvPr/>
          </p:nvGrpSpPr>
          <p:grpSpPr>
            <a:xfrm rot="5400000">
              <a:off x="7848235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3" name="모서리가 둥근 직사각형 4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 rot="5400000">
              <a:off x="9002778" y="-162312"/>
              <a:ext cx="345222" cy="305300"/>
              <a:chOff x="2712492" y="3245625"/>
              <a:chExt cx="790049" cy="698687"/>
            </a:xfrm>
            <a:solidFill>
              <a:schemeClr val="accent5">
                <a:lumMod val="75000"/>
                <a:alpha val="40000"/>
              </a:schemeClr>
            </a:solidFill>
          </p:grpSpPr>
          <p:sp>
            <p:nvSpPr>
              <p:cNvPr id="40" name="모서리가 둥근 직사각형 3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24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초록색 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1468622" y="-205740"/>
            <a:ext cx="7323106" cy="7272623"/>
            <a:chOff x="1468622" y="-205740"/>
            <a:chExt cx="7323106" cy="7272623"/>
          </a:xfrm>
        </p:grpSpPr>
        <p:sp>
          <p:nvSpPr>
            <p:cNvPr id="6" name="모서리가 둥근 직사각형 5"/>
            <p:cNvSpPr/>
            <p:nvPr/>
          </p:nvSpPr>
          <p:spPr>
            <a:xfrm rot="10800000">
              <a:off x="1468622" y="-205740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5400000">
              <a:off x="5017312" y="-3205822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575864" y="342075"/>
              <a:ext cx="215864" cy="61668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0800000">
              <a:off x="1468622" y="6302411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5400000">
              <a:off x="5017312" y="2753721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71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초록색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203200" y="-205740"/>
            <a:ext cx="8994928" cy="6724015"/>
            <a:chOff x="-203200" y="-205740"/>
            <a:chExt cx="8994928" cy="6724015"/>
          </a:xfrm>
        </p:grpSpPr>
        <p:sp>
          <p:nvSpPr>
            <p:cNvPr id="9" name="모서리가 둥근 직사각형 8"/>
            <p:cNvSpPr/>
            <p:nvPr/>
          </p:nvSpPr>
          <p:spPr>
            <a:xfrm rot="10800000">
              <a:off x="1468622" y="-205740"/>
              <a:ext cx="215864" cy="76447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5400000">
              <a:off x="5017312" y="-3205822"/>
              <a:ext cx="215864" cy="731324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575864" y="342075"/>
              <a:ext cx="215864" cy="61668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5400000">
              <a:off x="4181401" y="1917810"/>
              <a:ext cx="215864" cy="898506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6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라색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216501" y="2690570"/>
            <a:ext cx="540001" cy="607131"/>
            <a:chOff x="457959" y="1457108"/>
            <a:chExt cx="648109" cy="728680"/>
          </a:xfrm>
          <a:solidFill>
            <a:srgbClr val="7030A0">
              <a:alpha val="50000"/>
            </a:srgbClr>
          </a:solidFill>
        </p:grpSpPr>
        <p:sp>
          <p:nvSpPr>
            <p:cNvPr id="9" name="모서리가 둥근 직사각형 8"/>
            <p:cNvSpPr/>
            <p:nvPr/>
          </p:nvSpPr>
          <p:spPr>
            <a:xfrm rot="8100000" flipH="1">
              <a:off x="652474" y="1457108"/>
              <a:ext cx="259080" cy="6481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2700000" flipH="1">
              <a:off x="652474" y="1732193"/>
              <a:ext cx="259080" cy="6481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모서리가 둥근 직사각형 10"/>
          <p:cNvSpPr/>
          <p:nvPr userDrawn="1"/>
        </p:nvSpPr>
        <p:spPr>
          <a:xfrm rot="16200000" flipH="1">
            <a:off x="1981210" y="2460569"/>
            <a:ext cx="215864" cy="1230831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 userDrawn="1"/>
        </p:nvSpPr>
        <p:spPr>
          <a:xfrm rot="10800000">
            <a:off x="1471832" y="2966989"/>
            <a:ext cx="215864" cy="4356000"/>
          </a:xfrm>
          <a:prstGeom prst="roundRect">
            <a:avLst>
              <a:gd name="adj" fmla="val 50000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5916810" y="-182273"/>
            <a:ext cx="3794325" cy="1227081"/>
            <a:chOff x="5916810" y="-182273"/>
            <a:chExt cx="3794325" cy="1227081"/>
          </a:xfrm>
        </p:grpSpPr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 rot="5400000">
              <a:off x="9385874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23" name="모서리가 둥근 직사각형 12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 rot="5400000">
              <a:off x="861261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20" name="모서리가 둥근 직사각형 11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 rot="5400000">
              <a:off x="9192411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7" name="모서리가 둥근 직사각형 11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>
              <a:grpSpLocks noChangeAspect="1"/>
            </p:cNvGrpSpPr>
            <p:nvPr/>
          </p:nvGrpSpPr>
          <p:grpSpPr>
            <a:xfrm rot="5400000">
              <a:off x="8221874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4" name="모서리가 둥근 직사각형 11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>
              <a:grpSpLocks noChangeAspect="1"/>
            </p:cNvGrpSpPr>
            <p:nvPr/>
          </p:nvGrpSpPr>
          <p:grpSpPr>
            <a:xfrm rot="5400000">
              <a:off x="783524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11" name="모서리가 둥근 직사각형 11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5400000">
              <a:off x="7448615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8" name="모서리가 둥근 직사각형 10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>
              <a:grpSpLocks noChangeAspect="1"/>
            </p:cNvGrpSpPr>
            <p:nvPr/>
          </p:nvGrpSpPr>
          <p:grpSpPr>
            <a:xfrm rot="5400000">
              <a:off x="7061986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5" name="모서리가 둥근 직사각형 10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 rot="5400000">
              <a:off x="8415041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102" name="모서리가 둥근 직사각형 10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 rot="5400000">
              <a:off x="8028412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9" name="모서리가 둥근 직사각형 9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 rot="5400000">
              <a:off x="7641782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96" name="모서리가 둥근 직사각형 9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>
              <a:grpSpLocks noChangeAspect="1"/>
            </p:cNvGrpSpPr>
            <p:nvPr/>
          </p:nvGrpSpPr>
          <p:grpSpPr>
            <a:xfrm rot="5400000">
              <a:off x="7255153" y="55880"/>
              <a:ext cx="345222" cy="305300"/>
              <a:chOff x="2712492" y="3245625"/>
              <a:chExt cx="790049" cy="698687"/>
            </a:xfrm>
            <a:solidFill>
              <a:srgbClr val="7030A0">
                <a:alpha val="40000"/>
              </a:srgbClr>
            </a:solidFill>
          </p:grpSpPr>
          <p:sp>
            <p:nvSpPr>
              <p:cNvPr id="93" name="모서리가 둥근 직사각형 9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>
              <a:grpSpLocks noChangeAspect="1"/>
            </p:cNvGrpSpPr>
            <p:nvPr/>
          </p:nvGrpSpPr>
          <p:grpSpPr>
            <a:xfrm rot="5400000">
              <a:off x="8221874" y="274619"/>
              <a:ext cx="345222" cy="305300"/>
              <a:chOff x="2712492" y="3245625"/>
              <a:chExt cx="790049" cy="698687"/>
            </a:xfrm>
            <a:solidFill>
              <a:srgbClr val="7030A0">
                <a:alpha val="40000"/>
              </a:srgbClr>
            </a:solidFill>
          </p:grpSpPr>
          <p:sp>
            <p:nvSpPr>
              <p:cNvPr id="90" name="모서리가 둥근 직사각형 8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5400000">
              <a:off x="7448615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87" name="모서리가 둥근 직사각형 8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5400000">
              <a:off x="8028411" y="50080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84" name="모서리가 둥근 직사각형 8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5400000">
              <a:off x="7835243" y="719547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81" name="모서리가 둥근 직사각형 8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>
              <a:grpSpLocks noChangeAspect="1"/>
            </p:cNvGrpSpPr>
            <p:nvPr/>
          </p:nvGrpSpPr>
          <p:grpSpPr>
            <a:xfrm rot="5400000">
              <a:off x="6670108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8" name="모서리가 둥근 직사각형 7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 rot="5400000">
              <a:off x="6283479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5" name="모서리가 둥근 직사각형 7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>
              <a:grpSpLocks noChangeAspect="1"/>
            </p:cNvGrpSpPr>
            <p:nvPr/>
          </p:nvGrpSpPr>
          <p:grpSpPr>
            <a:xfrm rot="5400000">
              <a:off x="5896849" y="-162312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72" name="모서리가 둥근 직사각형 7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>
              <a:grpSpLocks noChangeAspect="1"/>
            </p:cNvGrpSpPr>
            <p:nvPr/>
          </p:nvGrpSpPr>
          <p:grpSpPr>
            <a:xfrm rot="5400000">
              <a:off x="6863275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9" name="모서리가 둥근 직사각형 68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>
              <a:grpSpLocks noChangeAspect="1"/>
            </p:cNvGrpSpPr>
            <p:nvPr/>
          </p:nvGrpSpPr>
          <p:grpSpPr>
            <a:xfrm rot="5400000">
              <a:off x="6476646" y="55881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6" name="모서리가 둥근 직사각형 65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>
              <a:grpSpLocks noChangeAspect="1"/>
            </p:cNvGrpSpPr>
            <p:nvPr/>
          </p:nvGrpSpPr>
          <p:grpSpPr>
            <a:xfrm rot="5400000">
              <a:off x="6670108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3" name="모서리가 둥근 직사각형 62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 rot="5400000">
              <a:off x="6283478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>
              <a:grpSpLocks noChangeAspect="1"/>
            </p:cNvGrpSpPr>
            <p:nvPr/>
          </p:nvGrpSpPr>
          <p:grpSpPr>
            <a:xfrm rot="5400000">
              <a:off x="6476645" y="500809"/>
              <a:ext cx="345222" cy="305300"/>
              <a:chOff x="2712492" y="3245625"/>
              <a:chExt cx="790049" cy="698687"/>
            </a:xfrm>
            <a:solidFill>
              <a:srgbClr val="7030A0">
                <a:alpha val="40000"/>
              </a:srgbClr>
            </a:solidFill>
          </p:grpSpPr>
          <p:sp>
            <p:nvSpPr>
              <p:cNvPr id="57" name="모서리가 둥근 직사각형 56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>
              <a:grpSpLocks noChangeAspect="1"/>
            </p:cNvGrpSpPr>
            <p:nvPr/>
          </p:nvGrpSpPr>
          <p:grpSpPr>
            <a:xfrm rot="5400000">
              <a:off x="8805780" y="45956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54" name="모서리가 둥근 직사각형 53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>
              <a:grpSpLocks noChangeAspect="1"/>
            </p:cNvGrpSpPr>
            <p:nvPr/>
          </p:nvGrpSpPr>
          <p:grpSpPr>
            <a:xfrm rot="5400000">
              <a:off x="8612612" y="264695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51" name="모서리가 둥근 직사각형 50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 rot="5400000">
              <a:off x="8805782" y="477766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8" name="모서리가 둥근 직사각형 47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>
              <a:grpSpLocks noChangeAspect="1"/>
            </p:cNvGrpSpPr>
            <p:nvPr/>
          </p:nvGrpSpPr>
          <p:grpSpPr>
            <a:xfrm rot="5400000">
              <a:off x="7848235" y="274619"/>
              <a:ext cx="345222" cy="305300"/>
              <a:chOff x="2712492" y="3245625"/>
              <a:chExt cx="790049" cy="698687"/>
            </a:xfrm>
            <a:solidFill>
              <a:schemeClr val="tx1">
                <a:lumMod val="50000"/>
                <a:lumOff val="50000"/>
                <a:alpha val="40000"/>
              </a:schemeClr>
            </a:solidFill>
          </p:grpSpPr>
          <p:sp>
            <p:nvSpPr>
              <p:cNvPr id="45" name="모서리가 둥근 직사각형 44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>
              <a:grpSpLocks noChangeAspect="1"/>
            </p:cNvGrpSpPr>
            <p:nvPr/>
          </p:nvGrpSpPr>
          <p:grpSpPr>
            <a:xfrm rot="5400000">
              <a:off x="9002778" y="-162312"/>
              <a:ext cx="345222" cy="305300"/>
              <a:chOff x="2712492" y="3245625"/>
              <a:chExt cx="790049" cy="698687"/>
            </a:xfrm>
            <a:solidFill>
              <a:srgbClr val="7030A0">
                <a:alpha val="40000"/>
              </a:srgbClr>
            </a:solidFill>
          </p:grpSpPr>
          <p:sp>
            <p:nvSpPr>
              <p:cNvPr id="42" name="모서리가 둥근 직사각형 41"/>
              <p:cNvSpPr/>
              <p:nvPr/>
            </p:nvSpPr>
            <p:spPr>
              <a:xfrm rot="8100000" flipH="1">
                <a:off x="3086686" y="3245625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2700000" flipH="1">
                <a:off x="3086686" y="3528456"/>
                <a:ext cx="215864" cy="6158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16200000" flipH="1">
                <a:off x="2964560" y="3335778"/>
                <a:ext cx="215864" cy="72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434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D31D-0161-4459-8A92-6B990B441156}" type="datetimeFigureOut">
              <a:rPr lang="ko-KR" altLang="en-US" smtClean="0"/>
              <a:t>2014-03-27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E0A0-4AE1-41AA-9233-4A80FE567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TextBox 1345"/>
          <p:cNvSpPr txBox="1"/>
          <p:nvPr/>
        </p:nvSpPr>
        <p:spPr>
          <a:xfrm>
            <a:off x="1187624" y="1549241"/>
            <a:ext cx="698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HY견고딕" pitchFamily="18" charset="-127"/>
                <a:ea typeface="HY견고딕" pitchFamily="18" charset="-127"/>
              </a:rPr>
              <a:t>화면 터치 패드와 </a:t>
            </a:r>
            <a:r>
              <a:rPr lang="ko-KR" altLang="en-US" sz="3000" dirty="0" err="1">
                <a:latin typeface="HY견고딕" pitchFamily="18" charset="-127"/>
                <a:ea typeface="HY견고딕" pitchFamily="18" charset="-127"/>
              </a:rPr>
              <a:t>자이로</a:t>
            </a:r>
            <a:r>
              <a:rPr lang="ko-KR" altLang="en-US" sz="3000" dirty="0">
                <a:latin typeface="HY견고딕" pitchFamily="18" charset="-127"/>
                <a:ea typeface="HY견고딕" pitchFamily="18" charset="-127"/>
              </a:rPr>
              <a:t> 센서를 이용한</a:t>
            </a:r>
            <a:br>
              <a:rPr lang="ko-KR" altLang="en-US" sz="3000" dirty="0">
                <a:latin typeface="HY견고딕" pitchFamily="18" charset="-127"/>
                <a:ea typeface="HY견고딕" pitchFamily="18" charset="-127"/>
              </a:rPr>
            </a:br>
            <a:endParaRPr lang="ko-KR" altLang="en-US" sz="3000" dirty="0">
              <a:latin typeface="쉐비 B" panose="02020603020101020101" pitchFamily="18" charset="-127"/>
              <a:ea typeface="쉐비 B" panose="02020603020101020101" pitchFamily="18" charset="-127"/>
            </a:endParaRPr>
          </a:p>
        </p:txBody>
      </p:sp>
      <p:sp>
        <p:nvSpPr>
          <p:cNvPr id="1085" name="TextBox 1084"/>
          <p:cNvSpPr txBox="1"/>
          <p:nvPr/>
        </p:nvSpPr>
        <p:spPr>
          <a:xfrm>
            <a:off x="1835696" y="2206605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7C80"/>
                </a:solidFill>
                <a:latin typeface="HY견고딕" pitchFamily="18" charset="-127"/>
                <a:ea typeface="HY견고딕" pitchFamily="18" charset="-127"/>
              </a:rPr>
              <a:t>원격 마우스 어플리케이션</a:t>
            </a:r>
            <a:endParaRPr lang="ko-KR" altLang="en-US" sz="3600" dirty="0">
              <a:latin typeface="쉐비 B" panose="02020603020101020101" pitchFamily="18" charset="-127"/>
              <a:ea typeface="쉐비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9872" y="4149080"/>
            <a:ext cx="5613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휴먼모음T" pitchFamily="18" charset="-127"/>
                <a:ea typeface="휴먼모음T" pitchFamily="18" charset="-127"/>
              </a:rPr>
              <a:t>김선정</a:t>
            </a:r>
            <a:r>
              <a:rPr lang="en-US" altLang="ko-KR" dirty="0">
                <a:solidFill>
                  <a:srgbClr val="333333"/>
                </a:solidFill>
                <a:latin typeface="휴먼모음T" pitchFamily="18" charset="-127"/>
                <a:ea typeface="휴먼모음T" pitchFamily="18" charset="-127"/>
              </a:rPr>
              <a:t>(1114103), </a:t>
            </a:r>
            <a:r>
              <a:rPr lang="ko-KR" altLang="en-US" dirty="0" err="1">
                <a:solidFill>
                  <a:srgbClr val="333333"/>
                </a:solidFill>
                <a:latin typeface="휴먼모음T" pitchFamily="18" charset="-127"/>
                <a:ea typeface="휴먼모음T" pitchFamily="18" charset="-127"/>
              </a:rPr>
              <a:t>민선유</a:t>
            </a:r>
            <a:r>
              <a:rPr lang="en-US" altLang="ko-KR" dirty="0">
                <a:solidFill>
                  <a:srgbClr val="333333"/>
                </a:solidFill>
                <a:latin typeface="휴먼모음T" pitchFamily="18" charset="-127"/>
                <a:ea typeface="휴먼모음T" pitchFamily="18" charset="-127"/>
              </a:rPr>
              <a:t>(1115782), </a:t>
            </a:r>
            <a:r>
              <a:rPr lang="ko-KR" altLang="en-US" dirty="0">
                <a:solidFill>
                  <a:srgbClr val="333333"/>
                </a:solidFill>
                <a:latin typeface="휴먼모음T" pitchFamily="18" charset="-127"/>
                <a:ea typeface="휴먼모음T" pitchFamily="18" charset="-127"/>
              </a:rPr>
              <a:t>신재원</a:t>
            </a:r>
            <a:r>
              <a:rPr lang="en-US" altLang="ko-KR" dirty="0">
                <a:solidFill>
                  <a:srgbClr val="333333"/>
                </a:solidFill>
                <a:latin typeface="휴먼모음T" pitchFamily="18" charset="-127"/>
                <a:ea typeface="휴먼모음T" pitchFamily="18" charset="-127"/>
              </a:rPr>
              <a:t>(1115357)</a:t>
            </a:r>
            <a:endParaRPr lang="ko-KR" altLang="en-US" dirty="0">
              <a:solidFill>
                <a:srgbClr val="33333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6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7800" y="5805264"/>
            <a:ext cx="119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키보드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57048"/>
            <a:ext cx="4174604" cy="327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50586" y="5589240"/>
            <a:ext cx="124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&lt;PC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화면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71" y="675474"/>
            <a:ext cx="3144473" cy="50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7" y="764704"/>
            <a:ext cx="3740225" cy="488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4734" y="593156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패드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94" y="1772815"/>
            <a:ext cx="390283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25" y="3007795"/>
            <a:ext cx="505401" cy="626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868" y="5756386"/>
            <a:ext cx="15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바탕화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61" y="3127223"/>
            <a:ext cx="9753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4104E-6 L 0.21094 -0.01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65896E-6 L 0.18889 2.658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2348880"/>
            <a:ext cx="187220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1960" y="3025516"/>
            <a:ext cx="216024" cy="432389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1641480" y="2715997"/>
            <a:ext cx="216024" cy="83506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 rot="2666818">
            <a:off x="1914996" y="2981334"/>
            <a:ext cx="216025" cy="52041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 rot="8143137">
            <a:off x="1900731" y="2763076"/>
            <a:ext cx="216025" cy="520414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 rot="2700000">
            <a:off x="6446767" y="476672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2700000">
            <a:off x="7246565" y="32628"/>
            <a:ext cx="289759" cy="289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2700000">
            <a:off x="8214189" y="281937"/>
            <a:ext cx="289759" cy="27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8978888" y="-181686"/>
            <a:ext cx="289759" cy="27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 rot="5400000">
            <a:off x="6469013" y="500956"/>
            <a:ext cx="359518" cy="310950"/>
            <a:chOff x="1763688" y="2708921"/>
            <a:chExt cx="412180" cy="353737"/>
          </a:xfrm>
        </p:grpSpPr>
        <p:sp>
          <p:nvSpPr>
            <p:cNvPr id="20" name="모서리가 둥근 직사각형 19"/>
            <p:cNvSpPr/>
            <p:nvPr/>
          </p:nvSpPr>
          <p:spPr>
            <a:xfrm rot="8100000" flipH="1">
              <a:off x="1958910" y="2708921"/>
              <a:ext cx="112619" cy="3212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2700000" flipH="1">
              <a:off x="1958910" y="2845701"/>
              <a:ext cx="112619" cy="32129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6200000" flipH="1">
              <a:off x="1895195" y="2755955"/>
              <a:ext cx="112619" cy="37563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5400000">
            <a:off x="7278594" y="51416"/>
            <a:ext cx="324533" cy="310950"/>
            <a:chOff x="1763688" y="2708921"/>
            <a:chExt cx="412180" cy="353737"/>
          </a:xfrm>
        </p:grpSpPr>
        <p:sp>
          <p:nvSpPr>
            <p:cNvPr id="24" name="모서리가 둥근 직사각형 23"/>
            <p:cNvSpPr/>
            <p:nvPr/>
          </p:nvSpPr>
          <p:spPr>
            <a:xfrm rot="8100000" flipH="1">
              <a:off x="1958910" y="2708921"/>
              <a:ext cx="112619" cy="3212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2700000" flipH="1">
              <a:off x="1958910" y="2845701"/>
              <a:ext cx="112619" cy="32129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6200000" flipH="1">
              <a:off x="1895195" y="2755955"/>
              <a:ext cx="112619" cy="37563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 rot="5400000">
            <a:off x="8286706" y="267440"/>
            <a:ext cx="324533" cy="310950"/>
            <a:chOff x="1763688" y="2708921"/>
            <a:chExt cx="412180" cy="353737"/>
          </a:xfrm>
        </p:grpSpPr>
        <p:sp>
          <p:nvSpPr>
            <p:cNvPr id="28" name="모서리가 둥근 직사각형 27"/>
            <p:cNvSpPr/>
            <p:nvPr/>
          </p:nvSpPr>
          <p:spPr>
            <a:xfrm rot="8100000" flipH="1">
              <a:off x="1958910" y="2708921"/>
              <a:ext cx="112619" cy="3212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2700000" flipH="1">
              <a:off x="1958910" y="2845701"/>
              <a:ext cx="112619" cy="32129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16200000" flipH="1">
              <a:off x="1895195" y="2755955"/>
              <a:ext cx="112619" cy="37563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>
            <a:off x="9006786" y="-201110"/>
            <a:ext cx="324533" cy="310950"/>
            <a:chOff x="1763688" y="2708921"/>
            <a:chExt cx="412180" cy="353737"/>
          </a:xfrm>
        </p:grpSpPr>
        <p:sp>
          <p:nvSpPr>
            <p:cNvPr id="32" name="모서리가 둥근 직사각형 31"/>
            <p:cNvSpPr/>
            <p:nvPr/>
          </p:nvSpPr>
          <p:spPr>
            <a:xfrm rot="8100000" flipH="1">
              <a:off x="1958910" y="2708921"/>
              <a:ext cx="112619" cy="3212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2700000" flipH="1">
              <a:off x="1958910" y="2845701"/>
              <a:ext cx="112619" cy="32129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6200000" flipH="1">
              <a:off x="1895195" y="2755955"/>
              <a:ext cx="112619" cy="37563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123728" y="2782669"/>
            <a:ext cx="645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드림고딕7" pitchFamily="18" charset="-127"/>
                <a:ea typeface="a드림고딕7" pitchFamily="18" charset="-127"/>
              </a:rPr>
              <a:t> 유사 어플리케이션과의 </a:t>
            </a:r>
            <a:r>
              <a:rPr lang="ko-KR" altLang="en-US" sz="3600" dirty="0" err="1" smtClean="0">
                <a:latin typeface="a드림고딕7" pitchFamily="18" charset="-127"/>
                <a:ea typeface="a드림고딕7" pitchFamily="18" charset="-127"/>
              </a:rPr>
              <a:t>차별점</a:t>
            </a:r>
            <a:endParaRPr lang="ko-KR" altLang="en-US" sz="3600" dirty="0">
              <a:latin typeface="a드림고딕7" pitchFamily="18" charset="-127"/>
              <a:ea typeface="a드림고딕7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2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742" y="1125638"/>
            <a:ext cx="72723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 </a:t>
            </a:r>
            <a:r>
              <a:rPr lang="ko-KR" altLang="en-US" sz="2800" dirty="0" err="1" smtClean="0">
                <a:latin typeface="a드림고딕4" pitchFamily="18" charset="-127"/>
                <a:ea typeface="a드림고딕4" pitchFamily="18" charset="-127"/>
              </a:rPr>
              <a:t>자이로</a:t>
            </a: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센서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,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패드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,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키보드 </a:t>
            </a:r>
            <a:endParaRPr lang="en-US" altLang="ko-KR" sz="2800" dirty="0">
              <a:latin typeface="a드림고딕4" pitchFamily="18" charset="-127"/>
              <a:ea typeface="a드림고딕4" pitchFamily="18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 커서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위치 확인을 위한 포인터 표시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  <a:t> EXE</a:t>
            </a: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파일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실행 시 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Server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의 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IP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주소를 </a:t>
            </a:r>
            <a: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  <a:t/>
            </a:r>
            <a:b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</a:b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자동으로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보여줌</a:t>
            </a:r>
            <a:endParaRPr lang="en-US" altLang="ko-KR" sz="2800" dirty="0">
              <a:latin typeface="a드림고딕4" pitchFamily="18" charset="-127"/>
              <a:ea typeface="a드림고딕4" pitchFamily="18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  <a:t> IP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주소를 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Database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를 통해 </a:t>
            </a: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저장</a:t>
            </a:r>
            <a:endParaRPr lang="en-US" altLang="ko-KR" sz="2800" dirty="0">
              <a:latin typeface="a드림고딕4" pitchFamily="18" charset="-127"/>
              <a:ea typeface="a드림고딕4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5350396" y="3059201"/>
            <a:ext cx="658011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252536" y="6042689"/>
            <a:ext cx="93610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8640"/>
            <a:ext cx="77048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1021903" y="-27382"/>
            <a:ext cx="1080121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 rot="16200000" flipH="1">
            <a:off x="4176372" y="1952421"/>
            <a:ext cx="216023" cy="892982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 rot="16200000" flipH="1">
            <a:off x="5017592" y="-3217177"/>
            <a:ext cx="216021" cy="734481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8532440" y="335389"/>
            <a:ext cx="261388" cy="617812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 flipH="1">
            <a:off x="1453194" y="-129453"/>
            <a:ext cx="217000" cy="69269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159023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7" pitchFamily="18" charset="-127"/>
                <a:ea typeface="a드림고딕7" pitchFamily="18" charset="-127"/>
              </a:rPr>
              <a:t> 유사 어플리케이션과의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7" pitchFamily="18" charset="-127"/>
                <a:ea typeface="a드림고딕7" pitchFamily="18" charset="-127"/>
              </a:rPr>
              <a:t>차별점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2744269" y="2637239"/>
            <a:ext cx="3771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a드림고딕7" pitchFamily="18" charset="-127"/>
                <a:ea typeface="a드림고딕7" pitchFamily="18" charset="-127"/>
              </a:rPr>
              <a:t> 기술 설명</a:t>
            </a:r>
            <a:endParaRPr lang="en-US" altLang="ko-KR" sz="4800" dirty="0" smtClean="0">
              <a:latin typeface="a드림고딕7" pitchFamily="18" charset="-127"/>
              <a:ea typeface="a드림고딕7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3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499319"/>
            <a:ext cx="644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Server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 화면조작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을 하나의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W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indows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A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pplication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으로 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  <a:p>
            <a:pPr algn="r"/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만들어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A</a:t>
            </a: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ndroid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A</a:t>
            </a: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pplication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과 통신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15" y="2492896"/>
            <a:ext cx="3600400" cy="2806509"/>
          </a:xfrm>
          <a:prstGeom prst="rect">
            <a:avLst/>
          </a:prstGeom>
        </p:spPr>
      </p:pic>
      <p:sp>
        <p:nvSpPr>
          <p:cNvPr id="4" name="아래로 구부러진 화살표 3"/>
          <p:cNvSpPr/>
          <p:nvPr/>
        </p:nvSpPr>
        <p:spPr>
          <a:xfrm rot="354108">
            <a:off x="1782661" y="1715247"/>
            <a:ext cx="5004513" cy="810537"/>
          </a:xfrm>
          <a:prstGeom prst="curvedDownArrow">
            <a:avLst>
              <a:gd name="adj1" fmla="val 20847"/>
              <a:gd name="adj2" fmla="val 45697"/>
              <a:gd name="adj3" fmla="val 3871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ko-KR" alt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77388" y="5621178"/>
            <a:ext cx="3274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a드림고딕4" pitchFamily="18" charset="-127"/>
                <a:ea typeface="a드림고딕4" pitchFamily="18" charset="-127"/>
              </a:rPr>
              <a:t>App : Java, XML, </a:t>
            </a:r>
            <a:r>
              <a:rPr lang="en-US" altLang="ko-KR" sz="2000" dirty="0" smtClean="0">
                <a:latin typeface="a드림고딕4" pitchFamily="18" charset="-127"/>
                <a:ea typeface="a드림고딕4" pitchFamily="18" charset="-127"/>
              </a:rPr>
              <a:t>SQLite</a:t>
            </a:r>
            <a:endParaRPr lang="en-US" altLang="ko-KR" sz="2000" dirty="0">
              <a:latin typeface="a드림고딕4" pitchFamily="18" charset="-127"/>
              <a:ea typeface="a드림고딕4" pitchFamily="18" charset="-127"/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4622909" y="5457418"/>
            <a:ext cx="41975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a드림고딕4" pitchFamily="18" charset="-127"/>
                <a:ea typeface="a드림고딕4" pitchFamily="18" charset="-127"/>
              </a:rPr>
              <a:t>Server : </a:t>
            </a:r>
            <a:r>
              <a:rPr lang="en-US" altLang="ko-KR" sz="2000" dirty="0" smtClean="0">
                <a:latin typeface="a드림고딕4" pitchFamily="18" charset="-127"/>
                <a:ea typeface="a드림고딕4" pitchFamily="18" charset="-127"/>
              </a:rPr>
              <a:t>Socket</a:t>
            </a:r>
          </a:p>
          <a:p>
            <a:pPr eaLnBrk="1" hangingPunct="1"/>
            <a:r>
              <a:rPr lang="en-US" altLang="ko-KR" sz="2000" dirty="0">
                <a:latin typeface="a드림고딕4" pitchFamily="18" charset="-127"/>
                <a:ea typeface="a드림고딕4" pitchFamily="18" charset="-127"/>
              </a:rPr>
              <a:t>Window : MFC, Windows </a:t>
            </a:r>
            <a:r>
              <a:rPr lang="en-US" altLang="ko-KR" sz="2000" dirty="0" smtClean="0">
                <a:latin typeface="a드림고딕4" pitchFamily="18" charset="-127"/>
                <a:ea typeface="a드림고딕4" pitchFamily="18" charset="-127"/>
              </a:rPr>
              <a:t>API </a:t>
            </a:r>
            <a:endParaRPr lang="ko-KR" altLang="en-US" sz="2000" dirty="0">
              <a:latin typeface="a드림고딕4" pitchFamily="18" charset="-127"/>
              <a:ea typeface="a드림고딕4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1677">
            <a:off x="763244" y="2264527"/>
            <a:ext cx="2031954" cy="311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순서도: 다중 문서 9"/>
          <p:cNvSpPr/>
          <p:nvPr/>
        </p:nvSpPr>
        <p:spPr>
          <a:xfrm flipH="1">
            <a:off x="3347864" y="1431044"/>
            <a:ext cx="1512168" cy="845828"/>
          </a:xfrm>
          <a:prstGeom prst="flowChartMultidocumen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DATA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9731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어플리케이션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5526" y="836712"/>
            <a:ext cx="697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  <a:t>IP 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address </a:t>
            </a:r>
            <a:r>
              <a:rPr lang="ko-KR" altLang="en-US" sz="2800" dirty="0">
                <a:latin typeface="a드림고딕4" pitchFamily="18" charset="-127"/>
                <a:ea typeface="a드림고딕4" pitchFamily="18" charset="-127"/>
              </a:rPr>
              <a:t>관리 </a:t>
            </a:r>
            <a: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  <a:t> </a:t>
            </a:r>
            <a:endParaRPr lang="en-US" altLang="ko-KR" sz="2800" dirty="0">
              <a:latin typeface="a드림고딕4" pitchFamily="18" charset="-127"/>
              <a:ea typeface="a드림고딕4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SQLite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를 사용해서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Database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에 저장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관리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069">
            <a:off x="7235124" y="16354"/>
            <a:ext cx="420466" cy="6075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1600" y="2922617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a드림고딕4" pitchFamily="18" charset="-127"/>
                <a:ea typeface="a드림고딕4" pitchFamily="18" charset="-127"/>
              </a:rPr>
              <a:t>2</a:t>
            </a:r>
            <a:r>
              <a:rPr lang="en-US" altLang="ko-KR" sz="2800" dirty="0">
                <a:latin typeface="a드림고딕4" pitchFamily="18" charset="-127"/>
                <a:ea typeface="a드림고딕4" pitchFamily="18" charset="-127"/>
              </a:rPr>
              <a:t>. </a:t>
            </a:r>
            <a:r>
              <a:rPr lang="ko-KR" altLang="en-US" sz="2800" dirty="0" smtClean="0">
                <a:latin typeface="a드림고딕4" pitchFamily="18" charset="-127"/>
                <a:ea typeface="a드림고딕4" pitchFamily="18" charset="-127"/>
              </a:rPr>
              <a:t>키보드</a:t>
            </a:r>
            <a:endParaRPr lang="ko-KR" altLang="en-US" dirty="0">
              <a:latin typeface="a드림고딕4" pitchFamily="18" charset="-127"/>
              <a:ea typeface="a드림고딕4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4" pitchFamily="18" charset="-127"/>
                <a:ea typeface="a드림고딕4" pitchFamily="18" charset="-127"/>
              </a:rPr>
              <a:t>- 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안드로이드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소프트 키보드 사용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안드로이드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editText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이벤트 활용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PC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text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를 바로 보내기 위해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addTextChangedListener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를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7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692696"/>
            <a:ext cx="7992888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드림고딕6" pitchFamily="18" charset="-127"/>
                <a:ea typeface="a드림고딕6" pitchFamily="18" charset="-127"/>
              </a:rPr>
              <a:t>3. </a:t>
            </a:r>
            <a:r>
              <a:rPr lang="ko-KR" altLang="en-US" sz="2800" dirty="0" smtClean="0">
                <a:latin typeface="a드림고딕6" pitchFamily="18" charset="-127"/>
                <a:ea typeface="a드림고딕6" pitchFamily="18" charset="-127"/>
              </a:rPr>
              <a:t>마우스 커서 움직임을 위해 </a:t>
            </a:r>
            <a:r>
              <a:rPr lang="ko-KR" altLang="en-US" sz="2800" dirty="0" err="1" smtClean="0">
                <a:latin typeface="a드림고딕6" pitchFamily="18" charset="-127"/>
                <a:ea typeface="a드림고딕6" pitchFamily="18" charset="-127"/>
              </a:rPr>
              <a:t>자이로</a:t>
            </a:r>
            <a:r>
              <a:rPr lang="ko-KR" altLang="en-US" sz="2800" dirty="0" smtClean="0">
                <a:latin typeface="a드림고딕6" pitchFamily="18" charset="-127"/>
                <a:ea typeface="a드림고딕6" pitchFamily="18" charset="-127"/>
              </a:rPr>
              <a:t> 센서 사용</a:t>
            </a:r>
            <a:endParaRPr lang="en-US" altLang="ko-KR" sz="2800" dirty="0" smtClean="0">
              <a:latin typeface="a드림고딕6" pitchFamily="18" charset="-127"/>
              <a:ea typeface="a드림고딕6" pitchFamily="18" charset="-127"/>
            </a:endParaRPr>
          </a:p>
          <a:p>
            <a:endParaRPr lang="en-US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4" pitchFamily="18" charset="-127"/>
                <a:ea typeface="a드림고딕4" pitchFamily="18" charset="-127"/>
              </a:rPr>
              <a:t> -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4" pitchFamily="18" charset="-127"/>
                <a:ea typeface="a드림고딕4" pitchFamily="18" charset="-127"/>
              </a:rPr>
              <a:t>가속도 값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드림고딕4" pitchFamily="18" charset="-127"/>
              <a:ea typeface="a드림고딕4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  X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값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sensorEvent.values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[0],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  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값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sensorEvent.values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[1],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  Z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값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sensorEvent.values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[2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]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  <a:p>
            <a:endParaRPr lang="en-US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r>
              <a:rPr lang="en-US" altLang="ko-KR" sz="2400" dirty="0" smtClean="0">
                <a:latin typeface="a드림고딕4" pitchFamily="18" charset="-127"/>
                <a:ea typeface="a드림고딕4" pitchFamily="18" charset="-127"/>
              </a:rPr>
              <a:t> -</a:t>
            </a:r>
            <a:r>
              <a:rPr lang="ko-KR" altLang="en-US" sz="2400" dirty="0" smtClean="0">
                <a:latin typeface="a드림고딕4" pitchFamily="18" charset="-127"/>
                <a:ea typeface="a드림고딕4" pitchFamily="18" charset="-127"/>
              </a:rPr>
              <a:t>센서 감도 </a:t>
            </a:r>
            <a:endParaRPr lang="en-US" altLang="ko-KR" sz="2400" dirty="0" smtClean="0">
              <a:latin typeface="a드림고딕4" pitchFamily="18" charset="-127"/>
              <a:ea typeface="a드림고딕4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   SENSOR_DELAY_FASTEST, GAME, UI, NORMAL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중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   200,000ms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화면 방향 변화를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모니터링하기에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적합한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속도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4" pitchFamily="18" charset="-127"/>
                <a:ea typeface="a드림고딕4" pitchFamily="18" charset="-127"/>
              </a:rPr>
              <a:t>NORMAL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선택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드림고딕2" pitchFamily="18" charset="-127"/>
              <a:ea typeface="a드림고딕2" pitchFamily="18" charset="-127"/>
            </a:endParaRPr>
          </a:p>
          <a:p>
            <a:endParaRPr lang="en-US" altLang="ko-KR" sz="2000" dirty="0" smtClean="0">
              <a:latin typeface="a드림고딕6" pitchFamily="18" charset="-127"/>
              <a:ea typeface="a드림고딕6" pitchFamily="18" charset="-127"/>
            </a:endParaRPr>
          </a:p>
          <a:p>
            <a:r>
              <a:rPr lang="en-US" altLang="ko-KR" sz="2000" b="1" dirty="0" smtClean="0">
                <a:latin typeface="a드림고딕4" pitchFamily="18" charset="-127"/>
                <a:ea typeface="a드림고딕4" pitchFamily="18" charset="-127"/>
              </a:rPr>
              <a:t> -</a:t>
            </a:r>
            <a:r>
              <a:rPr lang="ko-KR" altLang="en-US" sz="2000" b="1" dirty="0" smtClean="0">
                <a:latin typeface="a드림고딕4" pitchFamily="18" charset="-127"/>
                <a:ea typeface="a드림고딕4" pitchFamily="18" charset="-127"/>
              </a:rPr>
              <a:t>해상도 측정 및 좌표이동</a:t>
            </a:r>
            <a:endParaRPr lang="en-US" altLang="ko-KR" sz="2000" b="1" dirty="0" smtClean="0">
              <a:latin typeface="a드림고딕4" pitchFamily="18" charset="-127"/>
              <a:ea typeface="a드림고딕4" pitchFamily="18" charset="-127"/>
            </a:endParaRPr>
          </a:p>
          <a:p>
            <a:endParaRPr lang="en-US" altLang="ko-KR" sz="2000" dirty="0">
              <a:latin typeface="a드림고딕4" pitchFamily="18" charset="-127"/>
              <a:ea typeface="a드림고딕4" pitchFamily="18" charset="-127"/>
            </a:endParaRPr>
          </a:p>
          <a:p>
            <a:r>
              <a:rPr lang="en-US" altLang="ko-KR" sz="2000" dirty="0" smtClean="0">
                <a:latin typeface="a드림고딕6" pitchFamily="18" charset="-127"/>
                <a:ea typeface="a드림고딕6" pitchFamily="18" charset="-127"/>
              </a:rPr>
              <a:t> -</a:t>
            </a:r>
            <a:r>
              <a:rPr lang="en-US" altLang="ko-KR" sz="2000" dirty="0">
                <a:latin typeface="a드림고딕6" pitchFamily="18" charset="-127"/>
                <a:ea typeface="a드림고딕6" pitchFamily="18" charset="-127"/>
              </a:rPr>
              <a:t>Display API</a:t>
            </a:r>
            <a:r>
              <a:rPr lang="ko-KR" altLang="en-US" sz="2000" dirty="0">
                <a:latin typeface="a드림고딕6" pitchFamily="18" charset="-127"/>
                <a:ea typeface="a드림고딕6" pitchFamily="18" charset="-127"/>
              </a:rPr>
              <a:t>를 통한 해상도 측정 후 해당범위까지의 </a:t>
            </a:r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좌표 </a:t>
            </a:r>
            <a:r>
              <a:rPr lang="ko-KR" altLang="en-US" sz="2000" dirty="0">
                <a:latin typeface="a드림고딕6" pitchFamily="18" charset="-127"/>
                <a:ea typeface="a드림고딕6" pitchFamily="18" charset="-127"/>
              </a:rPr>
              <a:t>이동가능</a:t>
            </a:r>
            <a:endParaRPr lang="en-US" altLang="ko-KR" sz="2000" dirty="0">
              <a:latin typeface="a드림고딕6" pitchFamily="18" charset="-127"/>
              <a:ea typeface="a드림고딕6" pitchFamily="18" charset="-127"/>
            </a:endParaRPr>
          </a:p>
          <a:p>
            <a:endParaRPr lang="ko-KR" altLang="en-US" dirty="0">
              <a:latin typeface="a드림고딕6" pitchFamily="18" charset="-127"/>
              <a:ea typeface="a드림고딕6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4088" y="9731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어플리케이션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47" y="1307976"/>
            <a:ext cx="2076450" cy="190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1069">
            <a:off x="7235124" y="16354"/>
            <a:ext cx="420466" cy="6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088" y="9731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어플리케이션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980728"/>
            <a:ext cx="74168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드림고딕6" pitchFamily="18" charset="-127"/>
                <a:ea typeface="a드림고딕6" pitchFamily="18" charset="-127"/>
              </a:rPr>
              <a:t>4. </a:t>
            </a:r>
            <a:r>
              <a:rPr lang="ko-KR" altLang="en-US" sz="2800" dirty="0" smtClean="0">
                <a:latin typeface="a드림고딕6" pitchFamily="18" charset="-127"/>
                <a:ea typeface="a드림고딕6" pitchFamily="18" charset="-127"/>
              </a:rPr>
              <a:t>마우스 </a:t>
            </a:r>
            <a:r>
              <a:rPr lang="ko-KR" altLang="en-US" sz="2800" dirty="0">
                <a:latin typeface="a드림고딕6" pitchFamily="18" charset="-127"/>
                <a:ea typeface="a드림고딕6" pitchFamily="18" charset="-127"/>
              </a:rPr>
              <a:t>커서 움직임을 위해 </a:t>
            </a:r>
            <a:r>
              <a:rPr lang="ko-KR" altLang="en-US" sz="2800" dirty="0" smtClean="0">
                <a:latin typeface="a드림고딕6" pitchFamily="18" charset="-127"/>
                <a:ea typeface="a드림고딕6" pitchFamily="18" charset="-127"/>
              </a:rPr>
              <a:t>패드 </a:t>
            </a:r>
            <a:r>
              <a:rPr lang="ko-KR" altLang="en-US" sz="2800" dirty="0">
                <a:latin typeface="a드림고딕6" pitchFamily="18" charset="-127"/>
                <a:ea typeface="a드림고딕6" pitchFamily="18" charset="-127"/>
              </a:rPr>
              <a:t>사용</a:t>
            </a:r>
            <a:endParaRPr lang="en-US" altLang="ko-KR" sz="2800" dirty="0">
              <a:latin typeface="a드림고딕6" pitchFamily="18" charset="-127"/>
              <a:ea typeface="a드림고딕6" pitchFamily="18" charset="-127"/>
            </a:endParaRP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b="1" i="1" dirty="0" err="1">
                <a:latin typeface="a드림고딕2" pitchFamily="18" charset="-127"/>
                <a:ea typeface="a드림고딕2" pitchFamily="18" charset="-127"/>
              </a:rPr>
              <a:t>MotionEvent.ACTION_DOWN</a:t>
            </a:r>
            <a:r>
              <a:rPr lang="en-US" altLang="ko-KR" sz="2000" b="1" i="1" dirty="0">
                <a:latin typeface="a드림고딕2" pitchFamily="18" charset="-127"/>
                <a:ea typeface="a드림고딕2" pitchFamily="18" charset="-127"/>
              </a:rPr>
              <a:t> </a:t>
            </a:r>
            <a:r>
              <a:rPr lang="en-US" altLang="ko-KR" sz="2000" i="1" dirty="0">
                <a:latin typeface="a드림고딕2" pitchFamily="18" charset="-127"/>
                <a:ea typeface="a드림고딕2" pitchFamily="18" charset="-127"/>
              </a:rPr>
              <a:t> </a:t>
            </a:r>
            <a:r>
              <a:rPr lang="ko-KR" altLang="en-US" sz="2000" dirty="0">
                <a:latin typeface="a드림고딕2" pitchFamily="18" charset="-127"/>
                <a:ea typeface="a드림고딕2" pitchFamily="18" charset="-127"/>
              </a:rPr>
              <a:t>화면을 눌렀을 때의 좌표를 </a:t>
            </a:r>
            <a:r>
              <a:rPr lang="en-US" altLang="ko-KR" sz="2000" dirty="0" smtClean="0">
                <a:latin typeface="a드림고딕2" pitchFamily="18" charset="-127"/>
                <a:ea typeface="a드림고딕2" pitchFamily="18" charset="-127"/>
              </a:rPr>
              <a:t/>
            </a:r>
            <a:br>
              <a:rPr lang="en-US" altLang="ko-KR" sz="2000" dirty="0" smtClean="0">
                <a:latin typeface="a드림고딕2" pitchFamily="18" charset="-127"/>
                <a:ea typeface="a드림고딕2" pitchFamily="18" charset="-127"/>
              </a:rPr>
            </a:br>
            <a:r>
              <a:rPr lang="ko-KR" altLang="en-US" sz="2000" dirty="0" smtClean="0">
                <a:latin typeface="a드림고딕2" pitchFamily="18" charset="-127"/>
                <a:ea typeface="a드림고딕2" pitchFamily="18" charset="-127"/>
              </a:rPr>
              <a:t>알려줌</a:t>
            </a:r>
            <a:endParaRPr lang="en-US" altLang="ko-KR" sz="2000" dirty="0" smtClean="0">
              <a:latin typeface="a드림고딕2" pitchFamily="18" charset="-127"/>
              <a:ea typeface="a드림고딕2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b="1" i="1" dirty="0" err="1" smtClean="0">
                <a:latin typeface="a드림고딕2" pitchFamily="18" charset="-127"/>
                <a:ea typeface="a드림고딕2" pitchFamily="18" charset="-127"/>
              </a:rPr>
              <a:t>MotionEvent.ACTION_MOVE</a:t>
            </a:r>
            <a:r>
              <a:rPr lang="en-US" altLang="ko-KR" sz="2000" i="1" dirty="0" smtClean="0">
                <a:latin typeface="a드림고딕2" pitchFamily="18" charset="-127"/>
                <a:ea typeface="a드림고딕2" pitchFamily="18" charset="-127"/>
              </a:rPr>
              <a:t>  </a:t>
            </a:r>
            <a:r>
              <a:rPr lang="ko-KR" altLang="en-US" sz="2000" dirty="0" smtClean="0">
                <a:latin typeface="a드림고딕2" pitchFamily="18" charset="-127"/>
                <a:ea typeface="a드림고딕2" pitchFamily="18" charset="-127"/>
              </a:rPr>
              <a:t>이벤트를 사용해  커서가 움직일 때마다 이동 거리의 </a:t>
            </a:r>
            <a:r>
              <a:rPr lang="ko-KR" altLang="en-US" sz="2000" dirty="0" err="1" smtClean="0">
                <a:latin typeface="a드림고딕2" pitchFamily="18" charset="-127"/>
                <a:ea typeface="a드림고딕2" pitchFamily="18" charset="-127"/>
              </a:rPr>
              <a:t>변화량을</a:t>
            </a:r>
            <a:r>
              <a:rPr lang="ko-KR" altLang="en-US" sz="2000" dirty="0">
                <a:latin typeface="a드림고딕2" pitchFamily="18" charset="-127"/>
                <a:ea typeface="a드림고딕2" pitchFamily="18" charset="-127"/>
              </a:rPr>
              <a:t> </a:t>
            </a:r>
            <a:r>
              <a:rPr lang="ko-KR" altLang="en-US" sz="2000" dirty="0" smtClean="0">
                <a:latin typeface="a드림고딕2" pitchFamily="18" charset="-127"/>
                <a:ea typeface="a드림고딕2" pitchFamily="18" charset="-127"/>
              </a:rPr>
              <a:t>계산</a:t>
            </a:r>
            <a:r>
              <a:rPr lang="en-US" altLang="ko-KR" sz="2000" dirty="0" smtClean="0">
                <a:latin typeface="a드림고딕2" pitchFamily="18" charset="-127"/>
                <a:ea typeface="a드림고딕2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b="1" i="1" dirty="0" err="1">
                <a:latin typeface="a드림고딕2" pitchFamily="18" charset="-127"/>
                <a:ea typeface="a드림고딕2" pitchFamily="18" charset="-127"/>
              </a:rPr>
              <a:t>MotionEvent.ACTION_UP</a:t>
            </a:r>
            <a:r>
              <a:rPr lang="en-US" altLang="ko-KR" sz="2000" i="1" dirty="0">
                <a:latin typeface="a드림고딕2" pitchFamily="18" charset="-127"/>
                <a:ea typeface="a드림고딕2" pitchFamily="18" charset="-127"/>
              </a:rPr>
              <a:t>  </a:t>
            </a:r>
            <a:r>
              <a:rPr lang="ko-KR" altLang="en-US" sz="2000" dirty="0" smtClean="0">
                <a:latin typeface="a드림고딕2" pitchFamily="18" charset="-127"/>
                <a:ea typeface="a드림고딕2" pitchFamily="18" charset="-127"/>
              </a:rPr>
              <a:t>화면을 뗐을 때의 좌표를 알려줌</a:t>
            </a:r>
            <a:endParaRPr lang="en-US" altLang="ko-KR" sz="2000" dirty="0" smtClean="0">
              <a:latin typeface="a드림고딕2" pitchFamily="18" charset="-127"/>
              <a:ea typeface="a드림고딕2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a드림고딕2" pitchFamily="18" charset="-127"/>
              <a:ea typeface="a드림고딕2" pitchFamily="18" charset="-127"/>
            </a:endParaRPr>
          </a:p>
          <a:p>
            <a:pPr algn="r"/>
            <a:r>
              <a:rPr lang="en-US" altLang="ko-K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=&gt;</a:t>
            </a:r>
            <a:r>
              <a:rPr lang="ko-KR" alt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상대적인 거리를 측정해 움직임 가능</a:t>
            </a:r>
            <a:r>
              <a:rPr lang="en-US" altLang="ko-KR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2" pitchFamily="18" charset="-127"/>
                <a:ea typeface="a드림고딕2" pitchFamily="18" charset="-127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400" dirty="0" smtClean="0">
                <a:latin typeface="a드림고딕4" pitchFamily="18" charset="-127"/>
                <a:ea typeface="a드림고딕4" pitchFamily="18" charset="-127"/>
              </a:rPr>
              <a:t>이전 커서의 마지막 좌표 </a:t>
            </a:r>
            <a:r>
              <a:rPr lang="en-US" altLang="ko-KR" sz="2400" dirty="0" smtClean="0">
                <a:latin typeface="a드림고딕4" pitchFamily="18" charset="-127"/>
                <a:ea typeface="a드림고딕4" pitchFamily="18" charset="-127"/>
              </a:rPr>
              <a:t>= </a:t>
            </a:r>
            <a:r>
              <a:rPr lang="ko-KR" altLang="en-US" sz="2400" dirty="0" smtClean="0">
                <a:latin typeface="a드림고딕4" pitchFamily="18" charset="-127"/>
                <a:ea typeface="a드림고딕4" pitchFamily="18" charset="-127"/>
              </a:rPr>
              <a:t>현 커서의 시작 좌표</a:t>
            </a:r>
            <a:endParaRPr lang="en-US" altLang="ko-KR" sz="2400" dirty="0" smtClean="0">
              <a:latin typeface="a드림고딕4" pitchFamily="18" charset="-127"/>
              <a:ea typeface="a드림고딕4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9436">
            <a:off x="7259162" y="26076"/>
            <a:ext cx="420466" cy="6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118293"/>
            <a:ext cx="380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Android &amp; windows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통신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90872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드림고딕4" pitchFamily="18" charset="-127"/>
                <a:ea typeface="a드림고딕4" pitchFamily="18" charset="-127"/>
              </a:rPr>
              <a:t>&lt;</a:t>
            </a:r>
            <a:r>
              <a:rPr lang="en-US" altLang="ko-KR" sz="2400" dirty="0" smtClean="0">
                <a:latin typeface="a드림고딕4" pitchFamily="18" charset="-127"/>
                <a:ea typeface="a드림고딕4" pitchFamily="18" charset="-127"/>
              </a:rPr>
              <a:t> </a:t>
            </a:r>
            <a:r>
              <a:rPr lang="en-US" altLang="ko-KR" sz="2400" dirty="0">
                <a:latin typeface="a드림고딕4" pitchFamily="18" charset="-127"/>
                <a:ea typeface="a드림고딕4" pitchFamily="18" charset="-127"/>
              </a:rPr>
              <a:t>S</a:t>
            </a:r>
            <a:r>
              <a:rPr lang="en-US" altLang="ko-KR" sz="2400" dirty="0" smtClean="0">
                <a:latin typeface="a드림고딕4" pitchFamily="18" charset="-127"/>
                <a:ea typeface="a드림고딕4" pitchFamily="18" charset="-127"/>
              </a:rPr>
              <a:t>ocket</a:t>
            </a:r>
            <a:r>
              <a:rPr lang="ko-KR" altLang="en-US" sz="2400" dirty="0" smtClean="0">
                <a:latin typeface="a드림고딕4" pitchFamily="18" charset="-127"/>
                <a:ea typeface="a드림고딕4" pitchFamily="18" charset="-127"/>
              </a:rPr>
              <a:t> </a:t>
            </a:r>
            <a:r>
              <a:rPr lang="en-US" altLang="ko-KR" sz="2400" dirty="0" smtClean="0">
                <a:latin typeface="a드림고딕4" pitchFamily="18" charset="-127"/>
                <a:ea typeface="a드림고딕4" pitchFamily="18" charset="-127"/>
              </a:rPr>
              <a:t>Message </a:t>
            </a:r>
            <a:r>
              <a:rPr lang="en-US" altLang="ko-KR" sz="2400" dirty="0">
                <a:latin typeface="a드림고딕4" pitchFamily="18" charset="-127"/>
                <a:ea typeface="a드림고딕4" pitchFamily="18" charset="-127"/>
              </a:rPr>
              <a:t>F</a:t>
            </a:r>
            <a:r>
              <a:rPr lang="en-US" altLang="ko-KR" sz="2400" dirty="0" smtClean="0">
                <a:latin typeface="a드림고딕4" pitchFamily="18" charset="-127"/>
                <a:ea typeface="a드림고딕4" pitchFamily="18" charset="-127"/>
              </a:rPr>
              <a:t>ormat &gt;</a:t>
            </a:r>
            <a:endParaRPr lang="ko-KR" altLang="en-US" sz="2400" dirty="0">
              <a:latin typeface="a드림고딕4" pitchFamily="18" charset="-127"/>
              <a:ea typeface="a드림고딕4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50856"/>
              </p:ext>
            </p:extLst>
          </p:nvPr>
        </p:nvGraphicFramePr>
        <p:xfrm>
          <a:off x="1276935" y="22660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2262"/>
              </p:ext>
            </p:extLst>
          </p:nvPr>
        </p:nvGraphicFramePr>
        <p:xfrm>
          <a:off x="1259632" y="327418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94096"/>
              </p:ext>
            </p:extLst>
          </p:nvPr>
        </p:nvGraphicFramePr>
        <p:xfrm>
          <a:off x="1284312" y="4210288"/>
          <a:ext cx="6023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9"/>
                <a:gridCol w="3467823"/>
                <a:gridCol w="792088"/>
                <a:gridCol w="6480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Alphabet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or special character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64868"/>
              </p:ext>
            </p:extLst>
          </p:nvPr>
        </p:nvGraphicFramePr>
        <p:xfrm>
          <a:off x="1284312" y="5218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87624" y="18448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드림고딕4" pitchFamily="18" charset="-127"/>
                <a:ea typeface="a드림고딕4" pitchFamily="18" charset="-127"/>
              </a:rPr>
              <a:t>자이로</a:t>
            </a:r>
            <a:r>
              <a:rPr lang="ko-KR" altLang="en-US" dirty="0" smtClean="0">
                <a:latin typeface="a드림고딕4" pitchFamily="18" charset="-127"/>
                <a:ea typeface="a드림고딕4" pitchFamily="18" charset="-127"/>
              </a:rPr>
              <a:t> 센서 마우스</a:t>
            </a:r>
            <a:endParaRPr lang="ko-KR" altLang="en-US" dirty="0">
              <a:latin typeface="a드림고딕4" pitchFamily="18" charset="-127"/>
              <a:ea typeface="a드림고딕4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1328" y="28436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4" pitchFamily="18" charset="-127"/>
                <a:ea typeface="a드림고딕4" pitchFamily="18" charset="-127"/>
              </a:rPr>
              <a:t>패드 마우스</a:t>
            </a:r>
            <a:endParaRPr lang="ko-KR" altLang="en-US" dirty="0">
              <a:latin typeface="a드림고딕4" pitchFamily="18" charset="-127"/>
              <a:ea typeface="a드림고딕4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7624" y="37890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4" pitchFamily="18" charset="-127"/>
                <a:ea typeface="a드림고딕4" pitchFamily="18" charset="-127"/>
              </a:rPr>
              <a:t>키보</a:t>
            </a:r>
            <a:r>
              <a:rPr lang="ko-KR" altLang="en-US" dirty="0">
                <a:latin typeface="a드림고딕4" pitchFamily="18" charset="-127"/>
                <a:ea typeface="a드림고딕4" pitchFamily="18" charset="-127"/>
              </a:rPr>
              <a:t>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632" y="48598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드림고딕4" pitchFamily="18" charset="-127"/>
                <a:ea typeface="a드림고딕4" pitchFamily="18" charset="-127"/>
              </a:rPr>
              <a:t>해상도</a:t>
            </a:r>
            <a:endParaRPr lang="ko-KR" altLang="en-US" dirty="0">
              <a:latin typeface="a드림고딕4" pitchFamily="18" charset="-127"/>
              <a:ea typeface="a드림고딕4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4704">
            <a:off x="7265750" y="91751"/>
            <a:ext cx="804291" cy="6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Box 586"/>
          <p:cNvSpPr txBox="1"/>
          <p:nvPr/>
        </p:nvSpPr>
        <p:spPr>
          <a:xfrm>
            <a:off x="2483768" y="1432483"/>
            <a:ext cx="89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동</a:t>
            </a:r>
            <a:r>
              <a:rPr lang="ko-KR" altLang="en-US" sz="2000" dirty="0">
                <a:latin typeface="a드림고딕6" pitchFamily="18" charset="-127"/>
                <a:ea typeface="a드림고딕6" pitchFamily="18" charset="-127"/>
              </a:rPr>
              <a:t>기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530623" y="3532946"/>
            <a:ext cx="149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a드림고딕6" pitchFamily="18" charset="-127"/>
                <a:ea typeface="a드림고딕6" pitchFamily="18" charset="-127"/>
              </a:rPr>
              <a:t>기술 설명</a:t>
            </a:r>
            <a:endParaRPr lang="ko-KR" altLang="en-US" sz="2000" dirty="0">
              <a:latin typeface="a드림고딕6" pitchFamily="18" charset="-127"/>
              <a:ea typeface="a드림고딕6" pitchFamily="18" charset="-127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2530623" y="2095644"/>
            <a:ext cx="166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기능 설명</a:t>
            </a:r>
            <a:endParaRPr lang="ko-KR" altLang="en-US" sz="2000" dirty="0">
              <a:latin typeface="a드림고딕6" pitchFamily="18" charset="-127"/>
              <a:ea typeface="a드림고딕6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447" y="260648"/>
            <a:ext cx="3425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46000">
                      <a:srgbClr val="512373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>
                  <a:reflection blurRad="25400" stA="40000" endPos="45500" dir="5400000" sy="-100000" algn="bl" rotWithShape="0"/>
                </a:effectLst>
              </a:rPr>
              <a:t>CONTENTS</a:t>
            </a:r>
            <a:endParaRPr lang="ko-KR" altLang="en-US" sz="4800" b="1" dirty="0"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46000">
                    <a:srgbClr val="512373"/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>
                <a:reflection blurRad="25400" stA="40000" endPos="45500" dir="5400000" sy="-100000" algn="bl" rotWithShape="0"/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2147" y="4181018"/>
            <a:ext cx="89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시연</a:t>
            </a:r>
            <a:endParaRPr lang="ko-KR" altLang="en-US" sz="2000" dirty="0">
              <a:latin typeface="a드림고딕6" pitchFamily="18" charset="-127"/>
              <a:ea typeface="a드림고딕6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83768" y="4865508"/>
            <a:ext cx="166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질의 응답</a:t>
            </a:r>
            <a:endParaRPr lang="ko-KR" altLang="en-US" sz="2000" dirty="0">
              <a:latin typeface="a드림고딕6" pitchFamily="18" charset="-127"/>
              <a:ea typeface="a드림고딕6" pitchFamily="18" charset="-127"/>
            </a:endParaRPr>
          </a:p>
        </p:txBody>
      </p:sp>
      <p:grpSp>
        <p:nvGrpSpPr>
          <p:cNvPr id="30" name="그룹 29"/>
          <p:cNvGrpSpPr>
            <a:grpSpLocks noChangeAspect="1"/>
          </p:cNvGrpSpPr>
          <p:nvPr/>
        </p:nvGrpSpPr>
        <p:grpSpPr>
          <a:xfrm>
            <a:off x="1784113" y="1412776"/>
            <a:ext cx="412179" cy="364515"/>
            <a:chOff x="2712492" y="2364709"/>
            <a:chExt cx="790049" cy="698687"/>
          </a:xfrm>
        </p:grpSpPr>
        <p:sp>
          <p:nvSpPr>
            <p:cNvPr id="31" name="모서리가 둥근 직사각형 30"/>
            <p:cNvSpPr/>
            <p:nvPr/>
          </p:nvSpPr>
          <p:spPr>
            <a:xfrm rot="8100000" flipH="1">
              <a:off x="3086686" y="2364709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2700000" flipH="1">
              <a:off x="3086686" y="2647540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6200000" flipH="1">
              <a:off x="2964560" y="2454861"/>
              <a:ext cx="215864" cy="720000"/>
            </a:xfrm>
            <a:prstGeom prst="roundRect">
              <a:avLst>
                <a:gd name="adj" fmla="val 50000"/>
              </a:avLst>
            </a:prstGeom>
            <a:solidFill>
              <a:srgbClr val="F8834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>
            <a:grpSpLocks noChangeAspect="1"/>
          </p:cNvGrpSpPr>
          <p:nvPr/>
        </p:nvGrpSpPr>
        <p:grpSpPr>
          <a:xfrm>
            <a:off x="1784114" y="3501008"/>
            <a:ext cx="412179" cy="364515"/>
            <a:chOff x="2712492" y="3245625"/>
            <a:chExt cx="790049" cy="698687"/>
          </a:xfrm>
        </p:grpSpPr>
        <p:sp>
          <p:nvSpPr>
            <p:cNvPr id="36" name="모서리가 둥근 직사각형 35"/>
            <p:cNvSpPr/>
            <p:nvPr/>
          </p:nvSpPr>
          <p:spPr>
            <a:xfrm rot="8100000" flipH="1">
              <a:off x="3086686" y="3245625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2700000" flipH="1">
              <a:off x="3086686" y="3528456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 rot="16200000" flipH="1">
              <a:off x="2964560" y="3335778"/>
              <a:ext cx="215864" cy="72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>
            <a:grpSpLocks noChangeAspect="1"/>
          </p:cNvGrpSpPr>
          <p:nvPr/>
        </p:nvGrpSpPr>
        <p:grpSpPr>
          <a:xfrm>
            <a:off x="1774394" y="2060848"/>
            <a:ext cx="412179" cy="364515"/>
            <a:chOff x="2712491" y="4126541"/>
            <a:chExt cx="790050" cy="698687"/>
          </a:xfrm>
        </p:grpSpPr>
        <p:sp>
          <p:nvSpPr>
            <p:cNvPr id="40" name="모서리가 둥근 직사각형 39"/>
            <p:cNvSpPr/>
            <p:nvPr/>
          </p:nvSpPr>
          <p:spPr>
            <a:xfrm rot="8100000" flipH="1">
              <a:off x="3086686" y="4126541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 rot="2700000" flipH="1">
              <a:off x="3086686" y="4409372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16200000" flipH="1">
              <a:off x="2964559" y="4216694"/>
              <a:ext cx="215864" cy="720000"/>
            </a:xfrm>
            <a:prstGeom prst="roundRect">
              <a:avLst>
                <a:gd name="adj" fmla="val 50000"/>
              </a:avLst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1784114" y="4221088"/>
            <a:ext cx="412179" cy="364515"/>
            <a:chOff x="2712491" y="4126541"/>
            <a:chExt cx="790050" cy="698687"/>
          </a:xfrm>
        </p:grpSpPr>
        <p:sp>
          <p:nvSpPr>
            <p:cNvPr id="44" name="모서리가 둥근 직사각형 43"/>
            <p:cNvSpPr/>
            <p:nvPr/>
          </p:nvSpPr>
          <p:spPr>
            <a:xfrm rot="8100000" flipH="1">
              <a:off x="3086686" y="4126541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 rot="2700000" flipH="1">
              <a:off x="3086686" y="4409372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16200000" flipH="1">
              <a:off x="2964559" y="4216694"/>
              <a:ext cx="215864" cy="720000"/>
            </a:xfrm>
            <a:prstGeom prst="roundRect">
              <a:avLst>
                <a:gd name="adj" fmla="val 50000"/>
              </a:avLst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1783557" y="4869160"/>
            <a:ext cx="412179" cy="364515"/>
            <a:chOff x="2712491" y="4126541"/>
            <a:chExt cx="790050" cy="698687"/>
          </a:xfrm>
        </p:grpSpPr>
        <p:sp>
          <p:nvSpPr>
            <p:cNvPr id="48" name="모서리가 둥근 직사각형 47"/>
            <p:cNvSpPr/>
            <p:nvPr/>
          </p:nvSpPr>
          <p:spPr>
            <a:xfrm rot="8100000" flipH="1">
              <a:off x="3086686" y="4126541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 rot="2700000" flipH="1">
              <a:off x="3086686" y="4409372"/>
              <a:ext cx="215864" cy="61584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16200000" flipH="1">
              <a:off x="2964559" y="4216694"/>
              <a:ext cx="215864" cy="720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63688" y="2787231"/>
            <a:ext cx="412180" cy="353737"/>
            <a:chOff x="1763688" y="2708921"/>
            <a:chExt cx="412180" cy="353737"/>
          </a:xfrm>
        </p:grpSpPr>
        <p:sp>
          <p:nvSpPr>
            <p:cNvPr id="52" name="모서리가 둥근 직사각형 51"/>
            <p:cNvSpPr/>
            <p:nvPr/>
          </p:nvSpPr>
          <p:spPr>
            <a:xfrm rot="8100000" flipH="1">
              <a:off x="1958910" y="2708921"/>
              <a:ext cx="112619" cy="3212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 rot="2700000" flipH="1">
              <a:off x="1958910" y="2845701"/>
              <a:ext cx="112619" cy="32129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16200000" flipH="1">
              <a:off x="1895195" y="2755955"/>
              <a:ext cx="112619" cy="37563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17263" y="278092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드림고딕6" pitchFamily="18" charset="-127"/>
                <a:ea typeface="a드림고딕6" pitchFamily="18" charset="-127"/>
              </a:rPr>
              <a:t>유사 어플리케이션과의 차별</a:t>
            </a:r>
            <a:r>
              <a:rPr lang="ko-KR" altLang="en-US" sz="2000" dirty="0">
                <a:latin typeface="a드림고딕6" pitchFamily="18" charset="-127"/>
                <a:ea typeface="a드림고딕6" pitchFamily="18" charset="-127"/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12752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154278153"/>
              </p:ext>
            </p:extLst>
          </p:nvPr>
        </p:nvGraphicFramePr>
        <p:xfrm>
          <a:off x="467544" y="1412776"/>
          <a:ext cx="72008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왼쪽 중괄호 6"/>
          <p:cNvSpPr/>
          <p:nvPr/>
        </p:nvSpPr>
        <p:spPr>
          <a:xfrm flipH="1">
            <a:off x="5292080" y="2699628"/>
            <a:ext cx="144016" cy="2088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910" y="3559078"/>
            <a:ext cx="24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드림고딕5" pitchFamily="18" charset="-127"/>
                <a:ea typeface="a드림고딕5" pitchFamily="18" charset="-127"/>
              </a:rPr>
              <a:t>Windows API </a:t>
            </a:r>
            <a:r>
              <a:rPr lang="ko-KR" altLang="en-US" dirty="0" smtClean="0">
                <a:latin typeface="a드림고딕5" pitchFamily="18" charset="-127"/>
                <a:ea typeface="a드림고딕5" pitchFamily="18" charset="-127"/>
              </a:rPr>
              <a:t>사용</a:t>
            </a:r>
            <a:endParaRPr lang="ko-KR" altLang="en-US" dirty="0">
              <a:latin typeface="a드림고딕5" pitchFamily="18" charset="-127"/>
              <a:ea typeface="a드림고딕5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80535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Windows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에서의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자이로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 센서 마우스 구조도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5877272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드림고딕3" pitchFamily="18" charset="-127"/>
                <a:ea typeface="a드림고딕3" pitchFamily="18" charset="-127"/>
              </a:rPr>
              <a:t>SetCursorPos</a:t>
            </a:r>
            <a:r>
              <a:rPr lang="en-US" altLang="ko-KR" dirty="0">
                <a:latin typeface="a드림고딕3" pitchFamily="18" charset="-127"/>
                <a:ea typeface="a드림고딕3" pitchFamily="18" charset="-127"/>
              </a:rPr>
              <a:t>(</a:t>
            </a:r>
            <a:r>
              <a:rPr lang="en-US" altLang="ko-KR" dirty="0" err="1">
                <a:latin typeface="a드림고딕3" pitchFamily="18" charset="-127"/>
                <a:ea typeface="a드림고딕3" pitchFamily="18" charset="-127"/>
              </a:rPr>
              <a:t>x,y</a:t>
            </a:r>
            <a:r>
              <a:rPr lang="en-US" altLang="ko-KR" dirty="0" smtClean="0">
                <a:latin typeface="a드림고딕3" pitchFamily="18" charset="-127"/>
                <a:ea typeface="a드림고딕3" pitchFamily="18" charset="-127"/>
              </a:rPr>
              <a:t>)</a:t>
            </a:r>
            <a:endParaRPr lang="ko-KR" altLang="ko-KR" dirty="0">
              <a:latin typeface="a드림고딕3" pitchFamily="18" charset="-127"/>
              <a:ea typeface="a드림고딕3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5373216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652120" y="5373216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984" y="118293"/>
            <a:ext cx="3184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Windows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프로그램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4704">
            <a:off x="7265750" y="91751"/>
            <a:ext cx="804291" cy="6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2744269" y="2637239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a드림고딕7" pitchFamily="18" charset="-127"/>
                <a:ea typeface="a드림고딕7" pitchFamily="18" charset="-127"/>
              </a:rPr>
              <a:t> 시연</a:t>
            </a:r>
            <a:endParaRPr lang="ko-KR" altLang="en-US" sz="4800" dirty="0">
              <a:latin typeface="a드림고딕7" pitchFamily="18" charset="-127"/>
              <a:ea typeface="a드림고딕7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2348880"/>
            <a:ext cx="187220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1960" y="3025516"/>
            <a:ext cx="216024" cy="4323891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1871699" y="2485778"/>
            <a:ext cx="216025" cy="1295502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 rot="2666818">
            <a:off x="2320890" y="2981334"/>
            <a:ext cx="216025" cy="520414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 rot="8143137">
            <a:off x="2321212" y="2782422"/>
            <a:ext cx="216025" cy="520414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40712"/>
            <a:ext cx="468947" cy="396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7" y="0"/>
            <a:ext cx="468947" cy="396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01" y="224688"/>
            <a:ext cx="468947" cy="396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42" y="-171450"/>
            <a:ext cx="42631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5649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5400000">
            <a:off x="5350396" y="3059201"/>
            <a:ext cx="658011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252536" y="6042689"/>
            <a:ext cx="93610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88640"/>
            <a:ext cx="77048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1021903" y="-27382"/>
            <a:ext cx="1080121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 rot="16200000" flipH="1">
            <a:off x="4176372" y="1952421"/>
            <a:ext cx="216023" cy="8929823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 rot="16200000" flipH="1">
            <a:off x="5017592" y="-3217177"/>
            <a:ext cx="216021" cy="7344817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8532440" y="335389"/>
            <a:ext cx="261388" cy="6178123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 flipH="1">
            <a:off x="1453194" y="-129453"/>
            <a:ext cx="217000" cy="692696"/>
          </a:xfrm>
          <a:prstGeom prst="roundRect">
            <a:avLst>
              <a:gd name="adj" fmla="val 50000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608" y="2348880"/>
            <a:ext cx="187220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744269" y="2637239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a드림고딕7" pitchFamily="18" charset="-127"/>
                <a:ea typeface="a드림고딕7" pitchFamily="18" charset="-127"/>
              </a:rPr>
              <a:t> 질의 응답</a:t>
            </a:r>
            <a:endParaRPr lang="ko-KR" altLang="en-US" sz="4800" dirty="0">
              <a:latin typeface="a드림고딕7" pitchFamily="18" charset="-127"/>
              <a:ea typeface="a드림고딕7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31960" y="3025516"/>
            <a:ext cx="216024" cy="432389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 rot="5400000">
            <a:off x="1871699" y="2485778"/>
            <a:ext cx="216025" cy="129550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 rot="2666818">
            <a:off x="2320890" y="2981334"/>
            <a:ext cx="216025" cy="5204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 rot="8143137">
            <a:off x="2321212" y="2782422"/>
            <a:ext cx="216025" cy="52041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96878" y="429342"/>
            <a:ext cx="403082" cy="4116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88966" y="-4288"/>
            <a:ext cx="403082" cy="4116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38169" y="204141"/>
            <a:ext cx="403082" cy="41165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32356" y="-247696"/>
            <a:ext cx="403082" cy="4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744269" y="2637239"/>
            <a:ext cx="1592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a드림고딕7" pitchFamily="18" charset="-127"/>
                <a:ea typeface="a드림고딕7" pitchFamily="18" charset="-127"/>
              </a:rPr>
              <a:t> 동기</a:t>
            </a:r>
            <a:endParaRPr lang="ko-KR" altLang="en-US" sz="4800" dirty="0">
              <a:latin typeface="a드림고딕7" pitchFamily="18" charset="-127"/>
              <a:ea typeface="a드림고딕7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7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3488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2744269" y="2637239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a드림고딕7" pitchFamily="18" charset="-127"/>
                <a:ea typeface="a드림고딕7" pitchFamily="18" charset="-127"/>
              </a:rPr>
              <a:t> 기능 설명</a:t>
            </a:r>
            <a:endParaRPr lang="ko-KR" altLang="en-US" sz="4800" dirty="0">
              <a:latin typeface="a드림고딕7" pitchFamily="18" charset="-127"/>
              <a:ea typeface="a드림고딕7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1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037486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 err="1" smtClean="0">
                <a:latin typeface="a드림고딕6" pitchFamily="18" charset="-127"/>
                <a:ea typeface="a드림고딕6" pitchFamily="18" charset="-127"/>
              </a:rPr>
              <a:t>자이로</a:t>
            </a:r>
            <a:r>
              <a:rPr lang="en-US" altLang="ko-KR" sz="2400" dirty="0" smtClean="0">
                <a:latin typeface="a드림고딕6" pitchFamily="18" charset="-127"/>
                <a:ea typeface="a드림고딕6" pitchFamily="18" charset="-127"/>
              </a:rPr>
              <a:t> </a:t>
            </a:r>
            <a:r>
              <a:rPr lang="ko-KR" altLang="ko-KR" sz="2400" dirty="0" smtClean="0">
                <a:latin typeface="a드림고딕6" pitchFamily="18" charset="-127"/>
                <a:ea typeface="a드림고딕6" pitchFamily="18" charset="-127"/>
              </a:rPr>
              <a:t>센서</a:t>
            </a:r>
            <a:r>
              <a:rPr lang="en-US" altLang="ko-KR" dirty="0" smtClean="0">
                <a:latin typeface="a드림고딕6" pitchFamily="18" charset="-127"/>
                <a:ea typeface="a드림고딕6" pitchFamily="18" charset="-127"/>
              </a:rPr>
              <a:t/>
            </a:r>
            <a:br>
              <a:rPr lang="en-US" altLang="ko-KR" dirty="0" smtClean="0">
                <a:latin typeface="a드림고딕6" pitchFamily="18" charset="-127"/>
                <a:ea typeface="a드림고딕6" pitchFamily="18" charset="-127"/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휴대폰 움직임을 감지해 마우스커서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이동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/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</a:b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좌</a:t>
            </a:r>
            <a:r>
              <a:rPr lang="ko-K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클릭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우</a:t>
            </a:r>
            <a:r>
              <a:rPr lang="ko-K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클릭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휠 업 다운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드림고딕6" pitchFamily="18" charset="-127"/>
              <a:ea typeface="a드림고딕6" pitchFamily="18" charset="-127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a드림고딕6" pitchFamily="18" charset="-127"/>
              <a:ea typeface="a드림고딕6" pitchFamily="18" charset="-127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 smtClean="0">
                <a:latin typeface="a드림고딕6" pitchFamily="18" charset="-127"/>
                <a:ea typeface="a드림고딕6" pitchFamily="18" charset="-127"/>
              </a:rPr>
              <a:t>패드</a:t>
            </a:r>
            <a:r>
              <a:rPr lang="en-US" altLang="ko-KR" dirty="0" smtClean="0">
                <a:latin typeface="a드림고딕6" pitchFamily="18" charset="-127"/>
                <a:ea typeface="a드림고딕6" pitchFamily="18" charset="-127"/>
              </a:rPr>
              <a:t/>
            </a:r>
            <a:br>
              <a:rPr lang="en-US" altLang="ko-KR" dirty="0" smtClean="0">
                <a:latin typeface="a드림고딕6" pitchFamily="18" charset="-127"/>
                <a:ea typeface="a드림고딕6" pitchFamily="18" charset="-127"/>
              </a:rPr>
            </a:b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터치 및 드래그를 통해 마우스 패드 </a:t>
            </a:r>
            <a:r>
              <a:rPr lang="ko-KR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사용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/>
            </a:r>
            <a:b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</a:b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좌</a:t>
            </a:r>
            <a:r>
              <a:rPr lang="ko-K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클릭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더블 클릭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우클릭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드림고딕6" pitchFamily="18" charset="-127"/>
              <a:ea typeface="a드림고딕6" pitchFamily="18" charset="-127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a드림고딕6" pitchFamily="18" charset="-127"/>
              <a:ea typeface="a드림고딕6" pitchFamily="18" charset="-127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b="1" dirty="0" smtClean="0">
                <a:latin typeface="a드림고딕6" pitchFamily="18" charset="-127"/>
                <a:ea typeface="a드림고딕6" pitchFamily="18" charset="-127"/>
              </a:rPr>
              <a:t>키보드</a:t>
            </a:r>
            <a:r>
              <a:rPr lang="en-US" altLang="ko-KR" b="1" dirty="0" smtClean="0">
                <a:latin typeface="a드림고딕6" pitchFamily="18" charset="-127"/>
                <a:ea typeface="a드림고딕6" pitchFamily="18" charset="-127"/>
              </a:rPr>
              <a:t/>
            </a:r>
            <a:br>
              <a:rPr lang="en-US" altLang="ko-KR" b="1" dirty="0" smtClean="0">
                <a:latin typeface="a드림고딕6" pitchFamily="18" charset="-127"/>
                <a:ea typeface="a드림고딕6" pitchFamily="18" charset="-127"/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키보드 입력 가능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드림고딕6" pitchFamily="18" charset="-127"/>
                <a:ea typeface="a드림고딕6" pitchFamily="18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드림고딕6" pitchFamily="18" charset="-127"/>
              <a:ea typeface="a드림고딕6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1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4" r="12476" b="4868"/>
          <a:stretch/>
        </p:blipFill>
        <p:spPr>
          <a:xfrm>
            <a:off x="1230468" y="980728"/>
            <a:ext cx="7057204" cy="48235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2745" y="5899043"/>
            <a:ext cx="23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&lt;PingsMouse.exe&gt;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9632" y="4797152"/>
            <a:ext cx="756084" cy="864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2015716" y="4149080"/>
            <a:ext cx="1044116" cy="1008112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934" y="5744082"/>
            <a:ext cx="20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드림고딕4" pitchFamily="18" charset="-127"/>
                <a:ea typeface="a드림고딕4" pitchFamily="18" charset="-127"/>
              </a:rPr>
              <a:t>PingS.exe </a:t>
            </a:r>
            <a:r>
              <a:rPr lang="ko-KR" altLang="en-US" dirty="0" smtClean="0">
                <a:latin typeface="a드림고딕4" pitchFamily="18" charset="-127"/>
                <a:ea typeface="a드림고딕4" pitchFamily="18" charset="-127"/>
              </a:rPr>
              <a:t>아이콘</a:t>
            </a:r>
            <a:endParaRPr lang="ko-KR" altLang="en-US" dirty="0">
              <a:latin typeface="a드림고딕4" pitchFamily="18" charset="-127"/>
              <a:ea typeface="a드림고딕4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2276872"/>
            <a:ext cx="893524" cy="6480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1720" y="5939988"/>
            <a:ext cx="10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&lt;List&gt;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20080"/>
            <a:ext cx="3223245" cy="5157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2"/>
          <a:stretch/>
        </p:blipFill>
        <p:spPr>
          <a:xfrm>
            <a:off x="4711757" y="1643877"/>
            <a:ext cx="3655293" cy="1979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93648"/>
            <a:ext cx="1158144" cy="1115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2040" y="38610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드림고딕4" pitchFamily="18" charset="-127"/>
                <a:ea typeface="a드림고딕4" pitchFamily="18" charset="-127"/>
              </a:rPr>
              <a:t>&lt;List </a:t>
            </a:r>
            <a:r>
              <a:rPr lang="ko-KR" altLang="en-US" dirty="0" smtClean="0">
                <a:latin typeface="a드림고딕4" pitchFamily="18" charset="-127"/>
                <a:ea typeface="a드림고딕4" pitchFamily="18" charset="-127"/>
              </a:rPr>
              <a:t>추가</a:t>
            </a:r>
            <a:r>
              <a:rPr lang="en-US" altLang="ko-KR" dirty="0" smtClean="0">
                <a:latin typeface="a드림고딕4" pitchFamily="18" charset="-127"/>
                <a:ea typeface="a드림고딕4" pitchFamily="18" charset="-127"/>
              </a:rPr>
              <a:t>&gt;</a:t>
            </a:r>
            <a:endParaRPr lang="ko-KR" altLang="en-US" dirty="0">
              <a:latin typeface="a드림고딕4" pitchFamily="18" charset="-127"/>
              <a:ea typeface="a드림고딕4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5805264"/>
            <a:ext cx="17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자이로센서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4" y="692696"/>
            <a:ext cx="3378124" cy="50312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65938"/>
            <a:ext cx="4163596" cy="330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79" y="2632833"/>
            <a:ext cx="539169" cy="668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50248" y="5733256"/>
            <a:ext cx="17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바탕화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드림고딕5" pitchFamily="18" charset="-127"/>
                <a:ea typeface="a드림고딕5" pitchFamily="18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드림고딕5" pitchFamily="18" charset="-127"/>
              <a:ea typeface="a드림고딕5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8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1642 L 0.04288 0.02774 C 0.05191 0.03792 0.06545 0.0437 0.07951 0.0437 C 0.09566 0.0437 0.1085 0.03792 0.11753 0.02774 L 0.16059 -0.01642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3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70000"/>
          </a:srgb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1005</Words>
  <Application>Microsoft Office PowerPoint</Application>
  <PresentationFormat>화면 슬라이드 쇼(4:3)</PresentationFormat>
  <Paragraphs>270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굴림</vt:lpstr>
      <vt:lpstr>Arial</vt:lpstr>
      <vt:lpstr>휴먼모음T</vt:lpstr>
      <vt:lpstr>a드림고딕6</vt:lpstr>
      <vt:lpstr>a드림고딕2</vt:lpstr>
      <vt:lpstr>a드림고딕5</vt:lpstr>
      <vt:lpstr>맑은 고딕</vt:lpstr>
      <vt:lpstr>HY견고딕</vt:lpstr>
      <vt:lpstr>a드림고딕7</vt:lpstr>
      <vt:lpstr>a드림고딕4</vt:lpstr>
      <vt:lpstr>쉐비 B</vt:lpstr>
      <vt:lpstr>a드림고딕3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dsel</cp:lastModifiedBy>
  <cp:revision>106</cp:revision>
  <dcterms:created xsi:type="dcterms:W3CDTF">2014-02-11T03:54:47Z</dcterms:created>
  <dcterms:modified xsi:type="dcterms:W3CDTF">2014-03-27T08:56:01Z</dcterms:modified>
</cp:coreProperties>
</file>