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97" r:id="rId13"/>
  </p:sldMasterIdLst>
  <p:notesMasterIdLst>
    <p:notesMasterId r:id="rId15"/>
  </p:notesMasterIdLst>
  <p:sldIdLst>
    <p:sldId id="258" r:id="rId17"/>
    <p:sldId id="257" r:id="rId18"/>
  </p:sldIdLst>
  <p:sldSz cx="9144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그림 50"/>
          <p:cNvSpPr>
            <a:spLocks noChangeAspect="1"/>
          </p:cNvSpPr>
          <p:nvPr>
            <p:ph type="sldImg"/>
          </p:nvPr>
        </p:nvSpPr>
        <p:spPr>
          <a:xfrm rot="0">
            <a:off x="1371600" y="1143000"/>
            <a:ext cx="41154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2" name="텍스트 개체 틀 51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머리글 갤체 틀 52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바닥글 개체 틀 53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날짜 개체 틀 54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latin typeface="맑은 고딕" charset="0"/>
                <a:ea typeface="맑은 고딕" charset="0"/>
              </a:rPr>
              <a:t>3/28/2018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슬라이드 번호 개체 틀 55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/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371600" y="1143000"/>
            <a:ext cx="41154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371600" y="1143000"/>
            <a:ext cx="41154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85800" y="2131060"/>
            <a:ext cx="7773035" cy="147256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371600" y="3886200"/>
            <a:ext cx="6401435" cy="17557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629400" y="274320"/>
            <a:ext cx="2058035" cy="5852795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457200" y="274320"/>
            <a:ext cx="6025515" cy="585279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21995" y="2908300"/>
            <a:ext cx="7773035" cy="149923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721995" y="4406900"/>
            <a:ext cx="7773035" cy="13633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404304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4644390" y="1600200"/>
            <a:ext cx="404304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57200" y="1536700"/>
            <a:ext cx="4043045" cy="640715"/>
          </a:xfrm>
          <a:prstGeom prst="rect"/>
        </p:spPr>
        <p:txBody>
          <a:bodyPr wrap="square" lIns="91440" tIns="45720" rIns="91440" bIns="45720" numCol="1" vert="horz" anchor="b">
            <a:normAutofit fontScale="77500" lnSpcReduction="2000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4644390" y="1536700"/>
            <a:ext cx="4043045" cy="640715"/>
          </a:xfrm>
          <a:prstGeom prst="rect"/>
        </p:spPr>
        <p:txBody>
          <a:bodyPr wrap="square" lIns="91440" tIns="45720" rIns="91440" bIns="45720" numCol="1" vert="horz" anchor="b">
            <a:normAutofit fontScale="77500" lnSpcReduction="2000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457200" y="2176780"/>
            <a:ext cx="4043045" cy="39503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4644390" y="2176780"/>
            <a:ext cx="4043045" cy="39503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3009265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575685" y="457200"/>
            <a:ext cx="5111115" cy="54870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457200" y="1435735"/>
            <a:ext cx="3009265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3009265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57200" y="1435735"/>
            <a:ext cx="3009265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3575685" y="457200"/>
            <a:ext cx="5111115" cy="54870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14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5428615" y="2989580"/>
            <a:ext cx="762635" cy="328295"/>
          </a:xfrm>
          <a:prstGeom prst="rect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3789680" y="2987040"/>
            <a:ext cx="922655" cy="356870"/>
          </a:xfrm>
          <a:prstGeom prst="flowChartDecision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예매</a:t>
            </a:r>
            <a:endParaRPr lang="ko-KR" altLang="en-US" sz="1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 flipV="1">
            <a:off x="4711065" y="3152775"/>
            <a:ext cx="718185" cy="1270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37"/>
          <p:cNvSpPr>
            <a:spLocks/>
          </p:cNvSpPr>
          <p:nvPr/>
        </p:nvSpPr>
        <p:spPr>
          <a:xfrm rot="0">
            <a:off x="6548120" y="2745105"/>
            <a:ext cx="916940" cy="304165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회원번호</a:t>
            </a:r>
            <a:endParaRPr lang="ko-KR" altLang="en-US" sz="900" cap="none" dirty="0" smtClean="0" u="sng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6548120" y="3238500"/>
            <a:ext cx="916940" cy="304165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2303145" y="2989580"/>
            <a:ext cx="762000" cy="327660"/>
          </a:xfrm>
          <a:prstGeom prst="rect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영화</a:t>
            </a:r>
            <a:endParaRPr lang="ko-KR" altLang="en-US" sz="1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42"/>
          <p:cNvCxnSpPr>
            <a:stCxn id="42" idx="3"/>
            <a:endCxn id="7" idx="1"/>
          </p:cNvCxnSpPr>
          <p:nvPr/>
        </p:nvCxnSpPr>
        <p:spPr>
          <a:xfrm rot="0">
            <a:off x="3065145" y="3153410"/>
            <a:ext cx="725170" cy="1270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43"/>
          <p:cNvSpPr>
            <a:spLocks/>
          </p:cNvSpPr>
          <p:nvPr/>
        </p:nvSpPr>
        <p:spPr>
          <a:xfrm rot="0">
            <a:off x="3869055" y="807720"/>
            <a:ext cx="762635" cy="328295"/>
          </a:xfrm>
          <a:prstGeom prst="rect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리뷰</a:t>
            </a:r>
            <a:endParaRPr lang="ko-KR" altLang="en-US" sz="1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2303145" y="4919980"/>
            <a:ext cx="762000" cy="327660"/>
          </a:xfrm>
          <a:prstGeom prst="rect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영화배우</a:t>
            </a:r>
            <a:endParaRPr lang="ko-KR" altLang="en-US" sz="1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3789680" y="1912620"/>
            <a:ext cx="922655" cy="356870"/>
          </a:xfrm>
          <a:prstGeom prst="flowChartDecision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작성</a:t>
            </a:r>
            <a:endParaRPr lang="ko-KR" altLang="en-US" sz="1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7" name="도형 46"/>
          <p:cNvCxnSpPr>
            <a:stCxn id="46" idx="3"/>
            <a:endCxn id="3" idx="0"/>
          </p:cNvCxnSpPr>
          <p:nvPr/>
        </p:nvCxnSpPr>
        <p:spPr>
          <a:xfrm rot="0">
            <a:off x="4711700" y="2091055"/>
            <a:ext cx="1098550" cy="89916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47"/>
          <p:cNvCxnSpPr>
            <a:stCxn id="42" idx="0"/>
            <a:endCxn id="46" idx="2"/>
          </p:cNvCxnSpPr>
          <p:nvPr/>
        </p:nvCxnSpPr>
        <p:spPr>
          <a:xfrm rot="0" flipV="1">
            <a:off x="2684145" y="2090419"/>
            <a:ext cx="1106805" cy="90043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48"/>
          <p:cNvCxnSpPr/>
          <p:nvPr/>
        </p:nvCxnSpPr>
        <p:spPr>
          <a:xfrm rot="0" flipH="1">
            <a:off x="4248785" y="1134745"/>
            <a:ext cx="2540" cy="779145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도형 49"/>
          <p:cNvSpPr>
            <a:spLocks/>
          </p:cNvSpPr>
          <p:nvPr/>
        </p:nvSpPr>
        <p:spPr>
          <a:xfrm rot="0">
            <a:off x="2222500" y="3904615"/>
            <a:ext cx="922020" cy="356235"/>
          </a:xfrm>
          <a:prstGeom prst="flowChartDecision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출연</a:t>
            </a:r>
            <a:endParaRPr lang="ko-KR" altLang="en-US" sz="1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50"/>
          <p:cNvCxnSpPr>
            <a:stCxn id="42" idx="2"/>
            <a:endCxn id="50" idx="0"/>
          </p:cNvCxnSpPr>
          <p:nvPr/>
        </p:nvCxnSpPr>
        <p:spPr>
          <a:xfrm rot="0" flipH="1">
            <a:off x="2682875" y="3316605"/>
            <a:ext cx="1905" cy="588645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51"/>
          <p:cNvCxnSpPr>
            <a:stCxn id="50" idx="2"/>
            <a:endCxn id="45" idx="0"/>
          </p:cNvCxnSpPr>
          <p:nvPr/>
        </p:nvCxnSpPr>
        <p:spPr>
          <a:xfrm rot="0">
            <a:off x="2682875" y="4260215"/>
            <a:ext cx="1905" cy="66040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도형 52"/>
          <p:cNvSpPr>
            <a:spLocks/>
          </p:cNvSpPr>
          <p:nvPr/>
        </p:nvSpPr>
        <p:spPr>
          <a:xfrm rot="0">
            <a:off x="815975" y="4944110"/>
            <a:ext cx="916305" cy="303530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배역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815975" y="4528820"/>
            <a:ext cx="916940" cy="304165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배우번호</a:t>
            </a:r>
            <a:endParaRPr lang="ko-KR" altLang="en-US" sz="900" cap="none" dirty="0" smtClean="0" u="sng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815975" y="5350510"/>
            <a:ext cx="916940" cy="304165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55"/>
          <p:cNvCxnSpPr/>
          <p:nvPr/>
        </p:nvCxnSpPr>
        <p:spPr>
          <a:xfrm rot="0" flipV="1">
            <a:off x="6189980" y="2896235"/>
            <a:ext cx="359410" cy="25781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56"/>
          <p:cNvCxnSpPr/>
          <p:nvPr/>
        </p:nvCxnSpPr>
        <p:spPr>
          <a:xfrm rot="0">
            <a:off x="6189980" y="3152775"/>
            <a:ext cx="359410" cy="238125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57"/>
          <p:cNvSpPr>
            <a:spLocks/>
          </p:cNvSpPr>
          <p:nvPr/>
        </p:nvSpPr>
        <p:spPr>
          <a:xfrm rot="0">
            <a:off x="824865" y="2781935"/>
            <a:ext cx="916940" cy="304165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영화제목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824865" y="2366645"/>
            <a:ext cx="916940" cy="304165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영화번호</a:t>
            </a:r>
            <a:endParaRPr lang="ko-KR" altLang="en-US" sz="900" cap="none" dirty="0" smtClean="0" u="sng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 rot="0">
            <a:off x="824865" y="3188335"/>
            <a:ext cx="916940" cy="304165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상영시간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 rot="0">
            <a:off x="5347970" y="4824730"/>
            <a:ext cx="941705" cy="493395"/>
            <a:chOff x="5347970" y="4824730"/>
            <a:chExt cx="941705" cy="493395"/>
          </a:xfrm>
        </p:grpSpPr>
        <p:sp>
          <p:nvSpPr>
            <p:cNvPr id="61" name="도형 60"/>
            <p:cNvSpPr>
              <a:spLocks/>
            </p:cNvSpPr>
            <p:nvPr/>
          </p:nvSpPr>
          <p:spPr>
            <a:xfrm rot="0">
              <a:off x="5347970" y="4824730"/>
              <a:ext cx="941705" cy="493395"/>
            </a:xfrm>
            <a:prstGeom prst="flowChartDecision"/>
            <a:solidFill>
              <a:srgbClr val="FFFFFF"/>
            </a:solidFill>
            <a:ln w="19050" cap="flat" cmpd="sng">
              <a:solidFill>
                <a:srgbClr val="41719C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도형 61"/>
            <p:cNvSpPr>
              <a:spLocks/>
            </p:cNvSpPr>
            <p:nvPr/>
          </p:nvSpPr>
          <p:spPr>
            <a:xfrm rot="0">
              <a:off x="5391150" y="4906010"/>
              <a:ext cx="840105" cy="363220"/>
            </a:xfrm>
            <a:prstGeom prst="flowChartDecision"/>
            <a:solidFill>
              <a:srgbClr val="FFFFFF"/>
            </a:solidFill>
            <a:ln w="19050" cap="flat" cmpd="sng">
              <a:solidFill>
                <a:srgbClr val="41719C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상영시간</a:t>
              </a:r>
              <a:endParaRPr lang="ko-KR" altLang="en-US" sz="9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4" name="도형 63"/>
          <p:cNvSpPr>
            <a:spLocks/>
          </p:cNvSpPr>
          <p:nvPr/>
        </p:nvSpPr>
        <p:spPr>
          <a:xfrm rot="0">
            <a:off x="3782695" y="3902710"/>
            <a:ext cx="922655" cy="356870"/>
          </a:xfrm>
          <a:prstGeom prst="flowChartDecision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상영</a:t>
            </a:r>
            <a:endParaRPr lang="ko-KR" altLang="en-US" sz="1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0">
            <a:off x="3871594" y="4925695"/>
            <a:ext cx="762635" cy="328295"/>
          </a:xfrm>
          <a:prstGeom prst="rect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극장</a:t>
            </a:r>
            <a:endParaRPr lang="ko-KR" altLang="en-US" sz="10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6882130" y="4915535"/>
            <a:ext cx="996950" cy="328295"/>
            <a:chOff x="6882130" y="4915535"/>
            <a:chExt cx="996950" cy="328295"/>
          </a:xfrm>
        </p:grpSpPr>
        <p:sp>
          <p:nvSpPr>
            <p:cNvPr id="66" name="도형 65"/>
            <p:cNvSpPr>
              <a:spLocks/>
            </p:cNvSpPr>
            <p:nvPr/>
          </p:nvSpPr>
          <p:spPr>
            <a:xfrm rot="0">
              <a:off x="6882130" y="4915535"/>
              <a:ext cx="996950" cy="328295"/>
            </a:xfrm>
            <a:prstGeom prst="rect"/>
            <a:solidFill>
              <a:srgbClr val="FFFFFF"/>
            </a:solidFill>
            <a:ln w="19050" cap="flat" cmpd="sng">
              <a:solidFill>
                <a:srgbClr val="41719C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7" name="도형 66"/>
            <p:cNvSpPr>
              <a:spLocks/>
            </p:cNvSpPr>
            <p:nvPr/>
          </p:nvSpPr>
          <p:spPr>
            <a:xfrm rot="0">
              <a:off x="6974840" y="4985385"/>
              <a:ext cx="796290" cy="184150"/>
            </a:xfrm>
            <a:prstGeom prst="rect"/>
            <a:solidFill>
              <a:srgbClr val="FFFFFF"/>
            </a:solidFill>
            <a:ln w="19050" cap="flat" cmpd="sng">
              <a:solidFill>
                <a:srgbClr val="41719C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상영시간표</a:t>
              </a:r>
              <a:endParaRPr lang="ko-KR" altLang="en-US" sz="9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9" name="도형 68"/>
          <p:cNvSpPr>
            <a:spLocks/>
          </p:cNvSpPr>
          <p:nvPr/>
        </p:nvSpPr>
        <p:spPr>
          <a:xfrm rot="0">
            <a:off x="5962015" y="6116320"/>
            <a:ext cx="916940" cy="304165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상영순서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 rot="0">
            <a:off x="6943090" y="6116320"/>
            <a:ext cx="916940" cy="304165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상영시간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 rot="0">
            <a:off x="7904479" y="6116320"/>
            <a:ext cx="916940" cy="304165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극장코드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2" name="도형 71"/>
          <p:cNvCxnSpPr>
            <a:stCxn id="66" idx="2"/>
            <a:endCxn id="69" idx="0"/>
          </p:cNvCxnSpPr>
          <p:nvPr/>
        </p:nvCxnSpPr>
        <p:spPr>
          <a:xfrm rot="0" flipH="1">
            <a:off x="6419850" y="5243195"/>
            <a:ext cx="961390" cy="87376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72"/>
          <p:cNvCxnSpPr>
            <a:stCxn id="66" idx="2"/>
            <a:endCxn id="70" idx="0"/>
          </p:cNvCxnSpPr>
          <p:nvPr/>
        </p:nvCxnSpPr>
        <p:spPr>
          <a:xfrm rot="0">
            <a:off x="7380605" y="5243195"/>
            <a:ext cx="20955" cy="87376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도형 73"/>
          <p:cNvCxnSpPr>
            <a:stCxn id="66" idx="2"/>
            <a:endCxn id="71" idx="0"/>
          </p:cNvCxnSpPr>
          <p:nvPr/>
        </p:nvCxnSpPr>
        <p:spPr>
          <a:xfrm rot="0">
            <a:off x="7380605" y="5243195"/>
            <a:ext cx="982345" cy="87376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도형 74"/>
          <p:cNvCxnSpPr>
            <a:stCxn id="66" idx="1"/>
            <a:endCxn id="61" idx="3"/>
          </p:cNvCxnSpPr>
          <p:nvPr/>
        </p:nvCxnSpPr>
        <p:spPr>
          <a:xfrm rot="0" flipH="1" flipV="1">
            <a:off x="6289040" y="5071110"/>
            <a:ext cx="593725" cy="889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75"/>
          <p:cNvCxnSpPr>
            <a:stCxn id="61" idx="1"/>
            <a:endCxn id="65" idx="3"/>
          </p:cNvCxnSpPr>
          <p:nvPr/>
        </p:nvCxnSpPr>
        <p:spPr>
          <a:xfrm rot="0" flipH="1">
            <a:off x="4633595" y="5071110"/>
            <a:ext cx="715010" cy="1905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76"/>
          <p:cNvCxnSpPr>
            <a:endCxn id="64" idx="1"/>
          </p:cNvCxnSpPr>
          <p:nvPr/>
        </p:nvCxnSpPr>
        <p:spPr>
          <a:xfrm rot="0">
            <a:off x="3051810" y="3306445"/>
            <a:ext cx="731520" cy="775335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77"/>
          <p:cNvCxnSpPr>
            <a:stCxn id="64" idx="2"/>
            <a:endCxn id="65" idx="0"/>
          </p:cNvCxnSpPr>
          <p:nvPr/>
        </p:nvCxnSpPr>
        <p:spPr>
          <a:xfrm rot="0">
            <a:off x="4243705" y="4258945"/>
            <a:ext cx="9525" cy="667385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도형 78"/>
          <p:cNvSpPr>
            <a:spLocks/>
          </p:cNvSpPr>
          <p:nvPr/>
        </p:nvSpPr>
        <p:spPr>
          <a:xfrm rot="0">
            <a:off x="2821940" y="6116320"/>
            <a:ext cx="916940" cy="304165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극장코드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 rot="0">
            <a:off x="3803015" y="6116320"/>
            <a:ext cx="916940" cy="304165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극장위치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 rot="0">
            <a:off x="4764405" y="6116320"/>
            <a:ext cx="916940" cy="304165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극장이름</a:t>
            </a:r>
            <a:endParaRPr lang="ko-KR" altLang="en-US" sz="900" cap="none" dirty="0" smtClean="0" u="sng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2" name="도형 81"/>
          <p:cNvCxnSpPr>
            <a:stCxn id="42" idx="1"/>
            <a:endCxn id="59" idx="6"/>
          </p:cNvCxnSpPr>
          <p:nvPr/>
        </p:nvCxnSpPr>
        <p:spPr>
          <a:xfrm rot="0" flipH="1" flipV="1">
            <a:off x="1741170" y="2518410"/>
            <a:ext cx="562610" cy="635635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도형 82"/>
          <p:cNvCxnSpPr>
            <a:stCxn id="42" idx="1"/>
            <a:endCxn id="58" idx="6"/>
          </p:cNvCxnSpPr>
          <p:nvPr/>
        </p:nvCxnSpPr>
        <p:spPr>
          <a:xfrm rot="0" flipH="1" flipV="1">
            <a:off x="1741170" y="2933700"/>
            <a:ext cx="562610" cy="220345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도형 83"/>
          <p:cNvCxnSpPr>
            <a:stCxn id="42" idx="1"/>
            <a:endCxn id="60" idx="6"/>
          </p:cNvCxnSpPr>
          <p:nvPr/>
        </p:nvCxnSpPr>
        <p:spPr>
          <a:xfrm rot="0" flipH="1">
            <a:off x="1741170" y="3153410"/>
            <a:ext cx="562610" cy="187325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84"/>
          <p:cNvCxnSpPr>
            <a:stCxn id="45" idx="1"/>
            <a:endCxn id="54" idx="6"/>
          </p:cNvCxnSpPr>
          <p:nvPr/>
        </p:nvCxnSpPr>
        <p:spPr>
          <a:xfrm rot="0" flipH="1" flipV="1">
            <a:off x="1732280" y="4680585"/>
            <a:ext cx="571500" cy="40386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도형 85"/>
          <p:cNvCxnSpPr>
            <a:stCxn id="45" idx="1"/>
            <a:endCxn id="53" idx="6"/>
          </p:cNvCxnSpPr>
          <p:nvPr/>
        </p:nvCxnSpPr>
        <p:spPr>
          <a:xfrm rot="0" flipH="1">
            <a:off x="1732280" y="5083810"/>
            <a:ext cx="571500" cy="1270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도형 86"/>
          <p:cNvCxnSpPr>
            <a:stCxn id="45" idx="1"/>
            <a:endCxn id="55" idx="6"/>
          </p:cNvCxnSpPr>
          <p:nvPr/>
        </p:nvCxnSpPr>
        <p:spPr>
          <a:xfrm rot="0" flipH="1">
            <a:off x="1732280" y="5083810"/>
            <a:ext cx="571500" cy="41910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도형 87"/>
          <p:cNvCxnSpPr>
            <a:stCxn id="65" idx="2"/>
            <a:endCxn id="79" idx="0"/>
          </p:cNvCxnSpPr>
          <p:nvPr/>
        </p:nvCxnSpPr>
        <p:spPr>
          <a:xfrm rot="0" flipH="1">
            <a:off x="3279775" y="5253355"/>
            <a:ext cx="973455" cy="86360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도형 88"/>
          <p:cNvCxnSpPr>
            <a:stCxn id="65" idx="2"/>
            <a:endCxn id="80" idx="0"/>
          </p:cNvCxnSpPr>
          <p:nvPr/>
        </p:nvCxnSpPr>
        <p:spPr>
          <a:xfrm rot="0">
            <a:off x="4252595" y="5253355"/>
            <a:ext cx="8890" cy="86360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도형 89"/>
          <p:cNvCxnSpPr>
            <a:stCxn id="65" idx="2"/>
            <a:endCxn id="81" idx="0"/>
          </p:cNvCxnSpPr>
          <p:nvPr/>
        </p:nvCxnSpPr>
        <p:spPr>
          <a:xfrm rot="0">
            <a:off x="4252595" y="5253355"/>
            <a:ext cx="970280" cy="86360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도형 90"/>
          <p:cNvSpPr>
            <a:spLocks/>
          </p:cNvSpPr>
          <p:nvPr/>
        </p:nvSpPr>
        <p:spPr>
          <a:xfrm rot="0">
            <a:off x="5094605" y="577215"/>
            <a:ext cx="916940" cy="304165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u="sng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작성번호</a:t>
            </a:r>
            <a:endParaRPr lang="ko-KR" altLang="en-US" sz="900" cap="none" dirty="0" smtClean="0" u="sng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" name="도형 91"/>
          <p:cNvSpPr>
            <a:spLocks/>
          </p:cNvSpPr>
          <p:nvPr/>
        </p:nvSpPr>
        <p:spPr>
          <a:xfrm rot="0">
            <a:off x="5094605" y="1070610"/>
            <a:ext cx="916940" cy="304165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작성날짜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3" name="도형 92"/>
          <p:cNvCxnSpPr/>
          <p:nvPr/>
        </p:nvCxnSpPr>
        <p:spPr>
          <a:xfrm rot="0" flipV="1">
            <a:off x="4631055" y="728980"/>
            <a:ext cx="464185" cy="243205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도형 93"/>
          <p:cNvCxnSpPr>
            <a:stCxn id="92" idx="2"/>
            <a:endCxn id="44" idx="3"/>
          </p:cNvCxnSpPr>
          <p:nvPr/>
        </p:nvCxnSpPr>
        <p:spPr>
          <a:xfrm rot="0" flipH="1" flipV="1">
            <a:off x="4631055" y="971550"/>
            <a:ext cx="464185" cy="251460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텍스트 상자 94"/>
          <p:cNvSpPr txBox="1">
            <a:spLocks/>
          </p:cNvSpPr>
          <p:nvPr/>
        </p:nvSpPr>
        <p:spPr>
          <a:xfrm rot="0">
            <a:off x="5396865" y="2757170"/>
            <a:ext cx="12763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6" name="텍스트 상자 95"/>
          <p:cNvSpPr txBox="1">
            <a:spLocks/>
          </p:cNvSpPr>
          <p:nvPr/>
        </p:nvSpPr>
        <p:spPr>
          <a:xfrm rot="0">
            <a:off x="2531110" y="2791460"/>
            <a:ext cx="12763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7" name="텍스트 상자 96"/>
          <p:cNvSpPr txBox="1">
            <a:spLocks/>
          </p:cNvSpPr>
          <p:nvPr/>
        </p:nvSpPr>
        <p:spPr>
          <a:xfrm rot="0">
            <a:off x="4021455" y="1137920"/>
            <a:ext cx="12763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8" name="텍스트 상자 97"/>
          <p:cNvSpPr txBox="1">
            <a:spLocks/>
          </p:cNvSpPr>
          <p:nvPr/>
        </p:nvSpPr>
        <p:spPr>
          <a:xfrm rot="0">
            <a:off x="2757805" y="2791460"/>
            <a:ext cx="39560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(1,1)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9" name="텍스트 상자 98"/>
          <p:cNvSpPr txBox="1">
            <a:spLocks/>
          </p:cNvSpPr>
          <p:nvPr/>
        </p:nvSpPr>
        <p:spPr>
          <a:xfrm rot="0">
            <a:off x="5761355" y="2757170"/>
            <a:ext cx="39560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(1,1)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0" name="텍스트 상자 99"/>
          <p:cNvSpPr txBox="1">
            <a:spLocks/>
          </p:cNvSpPr>
          <p:nvPr/>
        </p:nvSpPr>
        <p:spPr>
          <a:xfrm rot="0">
            <a:off x="4222750" y="1123315"/>
            <a:ext cx="39560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1" name="텍스트 상자 100"/>
          <p:cNvSpPr txBox="1">
            <a:spLocks/>
          </p:cNvSpPr>
          <p:nvPr/>
        </p:nvSpPr>
        <p:spPr>
          <a:xfrm rot="0">
            <a:off x="2496820" y="3303270"/>
            <a:ext cx="12763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2" name="텍스트 상자 101"/>
          <p:cNvSpPr txBox="1">
            <a:spLocks/>
          </p:cNvSpPr>
          <p:nvPr/>
        </p:nvSpPr>
        <p:spPr>
          <a:xfrm rot="0">
            <a:off x="2459355" y="4688205"/>
            <a:ext cx="11366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M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3" name="텍스트 상자 102"/>
          <p:cNvSpPr txBox="1">
            <a:spLocks/>
          </p:cNvSpPr>
          <p:nvPr/>
        </p:nvSpPr>
        <p:spPr>
          <a:xfrm rot="0">
            <a:off x="2614930" y="3294380"/>
            <a:ext cx="39052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4" name="텍스트 상자 103"/>
          <p:cNvSpPr txBox="1">
            <a:spLocks/>
          </p:cNvSpPr>
          <p:nvPr/>
        </p:nvSpPr>
        <p:spPr>
          <a:xfrm rot="0">
            <a:off x="2644140" y="4688205"/>
            <a:ext cx="39560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5" name="텍스트 상자 104"/>
          <p:cNvSpPr txBox="1">
            <a:spLocks/>
          </p:cNvSpPr>
          <p:nvPr/>
        </p:nvSpPr>
        <p:spPr>
          <a:xfrm rot="0">
            <a:off x="-20807045" y="-20807045"/>
            <a:ext cx="2080768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6" name="텍스트 상자 105"/>
          <p:cNvSpPr txBox="1">
            <a:spLocks/>
          </p:cNvSpPr>
          <p:nvPr/>
        </p:nvSpPr>
        <p:spPr>
          <a:xfrm rot="0">
            <a:off x="-20807045" y="-20807045"/>
            <a:ext cx="2080768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M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7" name="텍스트 상자 106"/>
          <p:cNvSpPr txBox="1">
            <a:spLocks/>
          </p:cNvSpPr>
          <p:nvPr/>
        </p:nvSpPr>
        <p:spPr>
          <a:xfrm rot="0">
            <a:off x="3007995" y="3121660"/>
            <a:ext cx="39560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107"/>
          <p:cNvSpPr txBox="1">
            <a:spLocks/>
          </p:cNvSpPr>
          <p:nvPr/>
        </p:nvSpPr>
        <p:spPr>
          <a:xfrm rot="0">
            <a:off x="3181985" y="3310890"/>
            <a:ext cx="16192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9" name="텍스트 상자 108"/>
          <p:cNvSpPr txBox="1">
            <a:spLocks/>
          </p:cNvSpPr>
          <p:nvPr/>
        </p:nvSpPr>
        <p:spPr>
          <a:xfrm rot="0">
            <a:off x="5172710" y="2937510"/>
            <a:ext cx="16192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M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0" name="텍스트 상자 109"/>
          <p:cNvSpPr txBox="1">
            <a:spLocks/>
          </p:cNvSpPr>
          <p:nvPr/>
        </p:nvSpPr>
        <p:spPr>
          <a:xfrm rot="0">
            <a:off x="5085715" y="3124200"/>
            <a:ext cx="39560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1" name="텍스트 상자 110"/>
          <p:cNvSpPr txBox="1">
            <a:spLocks/>
          </p:cNvSpPr>
          <p:nvPr/>
        </p:nvSpPr>
        <p:spPr>
          <a:xfrm rot="0">
            <a:off x="2887345" y="3425190"/>
            <a:ext cx="39560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2" name="텍스트 상자 111"/>
          <p:cNvSpPr txBox="1">
            <a:spLocks/>
          </p:cNvSpPr>
          <p:nvPr/>
        </p:nvSpPr>
        <p:spPr>
          <a:xfrm rot="0">
            <a:off x="4237990" y="4721860"/>
            <a:ext cx="16192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M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3" name="텍스트 상자 112"/>
          <p:cNvSpPr txBox="1">
            <a:spLocks/>
          </p:cNvSpPr>
          <p:nvPr/>
        </p:nvSpPr>
        <p:spPr>
          <a:xfrm rot="0">
            <a:off x="3907790" y="4705985"/>
            <a:ext cx="39560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4" name="텍스트 상자 113"/>
          <p:cNvSpPr txBox="1">
            <a:spLocks/>
          </p:cNvSpPr>
          <p:nvPr/>
        </p:nvSpPr>
        <p:spPr>
          <a:xfrm rot="0">
            <a:off x="3025140" y="2925445"/>
            <a:ext cx="16192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5" name="텍스트 상자 114"/>
          <p:cNvSpPr txBox="1">
            <a:spLocks/>
          </p:cNvSpPr>
          <p:nvPr/>
        </p:nvSpPr>
        <p:spPr>
          <a:xfrm rot="0">
            <a:off x="4593590" y="4874260"/>
            <a:ext cx="16192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6" name="텍스트 상자 115"/>
          <p:cNvSpPr txBox="1">
            <a:spLocks/>
          </p:cNvSpPr>
          <p:nvPr/>
        </p:nvSpPr>
        <p:spPr>
          <a:xfrm rot="0">
            <a:off x="4574540" y="5080635"/>
            <a:ext cx="39560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(1,1)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7" name="텍스트 상자 116"/>
          <p:cNvSpPr txBox="1">
            <a:spLocks/>
          </p:cNvSpPr>
          <p:nvPr/>
        </p:nvSpPr>
        <p:spPr>
          <a:xfrm rot="0">
            <a:off x="6631940" y="4874260"/>
            <a:ext cx="16192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8" name="텍스트 상자 117"/>
          <p:cNvSpPr txBox="1">
            <a:spLocks/>
          </p:cNvSpPr>
          <p:nvPr/>
        </p:nvSpPr>
        <p:spPr>
          <a:xfrm rot="0">
            <a:off x="6543040" y="5080635"/>
            <a:ext cx="39560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9" name="도형 118"/>
          <p:cNvSpPr>
            <a:spLocks/>
          </p:cNvSpPr>
          <p:nvPr/>
        </p:nvSpPr>
        <p:spPr>
          <a:xfrm rot="0">
            <a:off x="824865" y="3569335"/>
            <a:ext cx="916940" cy="304165"/>
          </a:xfrm>
          <a:prstGeom prst="flowChartConnector"/>
          <a:solidFill>
            <a:srgbClr val="FFFFFF"/>
          </a:solidFill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개봉날짜</a:t>
            </a:r>
            <a:endParaRPr lang="ko-KR" altLang="en-US" sz="9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0" name="도형 119"/>
          <p:cNvCxnSpPr>
            <a:stCxn id="42" idx="1"/>
            <a:endCxn id="119" idx="6"/>
          </p:cNvCxnSpPr>
          <p:nvPr/>
        </p:nvCxnSpPr>
        <p:spPr>
          <a:xfrm rot="0" flipH="1">
            <a:off x="1741170" y="3153410"/>
            <a:ext cx="562610" cy="568325"/>
          </a:xfrm>
          <a:prstGeom prst="line"/>
          <a:ln w="1905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60045" y="1264920"/>
            <a:ext cx="6333490" cy="19621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 strike="noStrike">
                <a:latin typeface="맑은 고딕" charset="0"/>
                <a:ea typeface="맑은 고딕" charset="0"/>
              </a:rPr>
              <a:t>회원(</a:t>
            </a:r>
            <a:r>
              <a:rPr lang="en-US" altLang="ko-KR" sz="1350" cap="none" dirty="0" smtClean="0" u="sng" b="0" strike="noStrike">
                <a:latin typeface="맑은 고딕" charset="0"/>
                <a:ea typeface="맑은 고딕" charset="0"/>
              </a:rPr>
              <a:t>회원번호</a:t>
            </a:r>
            <a:r>
              <a:rPr lang="en-US" altLang="ko-KR" sz="1350" cap="none" dirty="0" smtClean="0" b="0" strike="noStrike">
                <a:latin typeface="맑은 고딕" charset="0"/>
                <a:ea typeface="맑은 고딕" charset="0"/>
              </a:rPr>
              <a:t>, 이름)</a:t>
            </a:r>
            <a:endParaRPr lang="ko-KR" altLang="en-US" sz="135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 strike="noStrike">
                <a:latin typeface="맑은 고딕" charset="0"/>
                <a:ea typeface="맑은 고딕" charset="0"/>
              </a:rPr>
              <a:t>예매(</a:t>
            </a:r>
            <a:r>
              <a:rPr lang="en-US" altLang="ko-KR" sz="1350" cap="none" dirty="0" smtClean="0" u="sng" b="0" strike="noStrike">
                <a:latin typeface="맑은 고딕" charset="0"/>
                <a:ea typeface="맑은 고딕" charset="0"/>
              </a:rPr>
              <a:t>예매번호</a:t>
            </a:r>
            <a:r>
              <a:rPr lang="en-US" altLang="ko-KR" sz="1350" cap="none" dirty="0" smtClean="0" b="0" strike="noStrike">
                <a:latin typeface="맑은 고딕" charset="0"/>
                <a:ea typeface="맑은 고딕" charset="0"/>
              </a:rPr>
              <a:t>, 날짜, 좌석, 영화번호(FK), 회원번호(FK))</a:t>
            </a:r>
            <a:endParaRPr lang="ko-KR" altLang="en-US" sz="135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 strike="noStrike">
                <a:latin typeface="맑은 고딕" charset="0"/>
                <a:ea typeface="맑은 고딕" charset="0"/>
              </a:rPr>
              <a:t>영화(</a:t>
            </a:r>
            <a:r>
              <a:rPr lang="en-US" altLang="ko-KR" sz="1350" cap="none" dirty="0" smtClean="0" u="sng" b="0" strike="noStrike">
                <a:latin typeface="맑은 고딕" charset="0"/>
                <a:ea typeface="맑은 고딕" charset="0"/>
              </a:rPr>
              <a:t>영화번호</a:t>
            </a:r>
            <a:r>
              <a:rPr lang="en-US" altLang="ko-KR" sz="1350" cap="none" dirty="0" smtClean="0" b="0" strike="noStrike">
                <a:latin typeface="맑은 고딕" charset="0"/>
                <a:ea typeface="맑은 고딕" charset="0"/>
              </a:rPr>
              <a:t>, 영화제목, 상영시간, 개봉날짜, 배우번호(FK))</a:t>
            </a:r>
            <a:endParaRPr lang="ko-KR" altLang="en-US" sz="135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 strike="noStrike">
                <a:latin typeface="맑은 고딕" charset="0"/>
                <a:ea typeface="맑은 고딕" charset="0"/>
              </a:rPr>
              <a:t>출연(영화번호(FK), 배우번호(FK))</a:t>
            </a:r>
            <a:endParaRPr lang="ko-KR" altLang="en-US" sz="135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 strike="noStrike">
                <a:latin typeface="맑은 고딕" charset="0"/>
                <a:ea typeface="맑은 고딕" charset="0"/>
              </a:rPr>
              <a:t>영화배우(</a:t>
            </a:r>
            <a:r>
              <a:rPr lang="en-US" altLang="ko-KR" sz="1350" cap="none" dirty="0" smtClean="0" u="sng" b="0" strike="noStrike">
                <a:latin typeface="맑은 고딕" charset="0"/>
                <a:ea typeface="맑은 고딕" charset="0"/>
              </a:rPr>
              <a:t>배우번호</a:t>
            </a:r>
            <a:r>
              <a:rPr lang="en-US" altLang="ko-KR" sz="1350" cap="none" dirty="0" smtClean="0" b="0" strike="noStrike">
                <a:latin typeface="맑은 고딕" charset="0"/>
                <a:ea typeface="맑은 고딕" charset="0"/>
              </a:rPr>
              <a:t>, 이름, 배역)</a:t>
            </a:r>
            <a:endParaRPr lang="ko-KR" altLang="en-US" sz="135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 strike="noStrike">
                <a:latin typeface="맑은 고딕" charset="0"/>
                <a:ea typeface="맑은 고딕" charset="0"/>
              </a:rPr>
              <a:t>리뷰(</a:t>
            </a:r>
            <a:r>
              <a:rPr lang="en-US" altLang="ko-KR" sz="1350" cap="none" dirty="0" smtClean="0" u="sng" b="0" strike="noStrike">
                <a:latin typeface="맑은 고딕" charset="0"/>
                <a:ea typeface="맑은 고딕" charset="0"/>
              </a:rPr>
              <a:t>작성번호</a:t>
            </a:r>
            <a:r>
              <a:rPr lang="en-US" altLang="ko-KR" sz="1350" cap="none" dirty="0" smtClean="0" b="0" strike="noStrike">
                <a:latin typeface="맑은 고딕" charset="0"/>
                <a:ea typeface="맑은 고딕" charset="0"/>
              </a:rPr>
              <a:t>, 작성날짜, 회원번호(FK), 영화번호(FK))</a:t>
            </a:r>
            <a:endParaRPr lang="ko-KR" altLang="en-US" sz="135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 strike="noStrike">
                <a:latin typeface="맑은 고딕" charset="0"/>
                <a:ea typeface="맑은 고딕" charset="0"/>
              </a:rPr>
              <a:t>극장(</a:t>
            </a:r>
            <a:r>
              <a:rPr lang="en-US" altLang="ko-KR" sz="1350" cap="none" dirty="0" smtClean="0" u="sng" b="0" strike="noStrike">
                <a:latin typeface="맑은 고딕" charset="0"/>
                <a:ea typeface="맑은 고딕" charset="0"/>
              </a:rPr>
              <a:t>극장코드</a:t>
            </a:r>
            <a:r>
              <a:rPr lang="en-US" altLang="ko-KR" sz="1350" cap="none" dirty="0" smtClean="0" b="0" strike="noStrike">
                <a:latin typeface="맑은 고딕" charset="0"/>
                <a:ea typeface="맑은 고딕" charset="0"/>
              </a:rPr>
              <a:t>, 극장위치, 극장이름)</a:t>
            </a:r>
            <a:endParaRPr lang="ko-KR" altLang="en-US" sz="135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 strike="noStrike">
                <a:latin typeface="맑은 고딕" charset="0"/>
                <a:ea typeface="맑은 고딕" charset="0"/>
              </a:rPr>
              <a:t>상영(</a:t>
            </a:r>
            <a:r>
              <a:rPr lang="en-US" altLang="ko-KR" sz="1350" cap="none" dirty="0" smtClean="0" u="sng" b="0" strike="noStrike">
                <a:latin typeface="맑은 고딕" charset="0"/>
                <a:ea typeface="맑은 고딕" charset="0"/>
              </a:rPr>
              <a:t>상영번호</a:t>
            </a:r>
            <a:r>
              <a:rPr lang="en-US" altLang="ko-KR" sz="1350" cap="none" dirty="0" smtClean="0" b="0" strike="noStrike">
                <a:latin typeface="맑은 고딕" charset="0"/>
                <a:ea typeface="맑은 고딕" charset="0"/>
              </a:rPr>
              <a:t>, 영화번호(FK), 극장코드(FK))</a:t>
            </a:r>
            <a:endParaRPr lang="ko-KR" altLang="en-US" sz="135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 strike="noStrike">
                <a:latin typeface="맑은 고딕" charset="0"/>
                <a:ea typeface="맑은 고딕" charset="0"/>
              </a:rPr>
              <a:t>상영시간표(상영순서, 상영시간, 극장코드)</a:t>
            </a:r>
            <a:endParaRPr lang="ko-KR" altLang="en-US" sz="135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0</Paragraphs>
  <Words>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403room-15</dc:creator>
  <cp:lastModifiedBy>403room-15</cp:lastModifiedBy>
</cp:coreProperties>
</file>