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4" r:id="rId6"/>
    <p:sldId id="272" r:id="rId7"/>
    <p:sldId id="273" r:id="rId8"/>
    <p:sldId id="27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63" r:id="rId18"/>
    <p:sldId id="278" r:id="rId19"/>
    <p:sldId id="279" r:id="rId20"/>
    <p:sldId id="280" r:id="rId21"/>
    <p:sldId id="282" r:id="rId22"/>
    <p:sldId id="281" r:id="rId23"/>
    <p:sldId id="283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5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40" y="-92"/>
      </p:cViewPr>
      <p:guideLst>
        <p:guide orient="horz" pos="2160"/>
        <p:guide pos="2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8E5C37-D879-414D-8922-015D9667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A3109DB-FDE7-461E-927D-C2EBD055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F880E97-F9F5-4C9F-9C37-C1A6EED3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1FC5E2-A597-4652-9CBE-3A248584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84F2EF-8254-4CD8-A792-6C9A53A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7490F1-92D9-4DFF-8645-37D3F66E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081BF7-1370-4959-B298-68A8F2EA5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6EC0177-2EE4-4923-95AB-3C586A9B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B80D76-F968-4E57-80F8-39D669F5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1CB99D-B585-44D7-AD5A-5F7D6EFD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3861F9F-A2CF-4DEB-BDD5-794188960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C2F2E54-1437-4B0A-BC99-F6C467794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994E41-ADEB-4BB3-B9E4-5E5AEE91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E11088-8FF4-4759-B9C8-3D71A05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323A70A-057F-4890-9E52-5BB8D00F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6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02CBD4-7B26-4F4F-BBFC-73AB293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670943-CE52-4BDA-B172-796577F7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7FDB96-C63D-4C6B-A281-8E0F8F0F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ECCAE1-9891-4549-8780-722C1201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0C59262-8E93-464A-9681-B6193EA8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AA5319-1B86-4EC4-AD06-717976A0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BA6B428-4993-4C33-B65F-00216F9B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622787-4356-484B-973F-CAED0A40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03B0FE-0D6D-443C-BBA0-152269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4136E6-6895-4D39-8AC0-3EDB1BEA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E0D01A-1FF2-4469-80E3-987286C0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49D25D-ADBE-443B-8D06-D84C32B6F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E4463F6-F210-43DA-8882-230C451C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AA58848-7520-4170-9271-6BB22429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58DF61E-F5C1-4B67-9861-FCAF07C3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BC0A07-7DC0-4A16-A21D-D3D8535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1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82D56C-FDC2-46F9-BAD4-ACE8EA13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B28513-B2C2-40C3-84E1-335FC587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A4F4008-28E0-43E6-A37D-C601616D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FAE55AB-413F-4090-B4A3-51BEE2159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5BA77E0-996F-4CB2-8913-CEE205B93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056BBF9-0A9D-4D42-A100-BF0753D8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FB1615F-3B74-46CE-9AD2-FF7E7E71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E92CE31-32FC-4030-8D71-59B2C3CA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4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49A2BC-54E1-4961-9C6E-5452EC7D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1F2A8DB-02A6-4528-8E0F-7251FFD6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BC57D26-543B-490D-B11A-AD1565DA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D0151A8-77F9-4074-A409-01A683CD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22B9304-C9BB-436E-8391-D088D567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F5B88B2-7948-4E90-A02B-040FCB3B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830455D-3E24-4EE6-A372-35D8452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54E592-CB2A-40AD-9463-0878EE65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8CF05B-5122-4F71-9A2C-35F6C2A7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94D0B2C-6CFB-41F9-B994-37191622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9959DC2-69A7-4326-B54A-1305DBD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D1D799-6EDE-4E6E-94A5-3F6D0E4B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D342B6C-29D4-4D4E-8FD9-97281B72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85DF8A-A656-4A36-80F9-79B1E0A6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1FBAD71-1D70-4E1C-8356-8754AF808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9A74048-64BC-44AA-8EB5-8EF7428D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2869BDA-B994-475A-A344-657DBE7C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CE4AD44-FE56-4C67-9651-5B445B59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065A8A8-058D-4520-9620-1EFF32B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C60019A-4839-4095-A5ED-E59D9B9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A6501CC-C19F-456B-952C-25971C69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4BD78C-8E38-479F-9315-29ED87489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C800-A533-445D-A7C8-657F13A7EF8B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C28300-3D03-4A81-9516-FA2B25176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7C1A18-F59C-404C-B1EE-E5A1D1BA7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4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8279" y="2271562"/>
            <a:ext cx="5284270" cy="21079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C32A0B-7C55-4A2B-9289-E3B65AC4A41E}"/>
              </a:ext>
            </a:extLst>
          </p:cNvPr>
          <p:cNvSpPr txBox="1"/>
          <p:nvPr/>
        </p:nvSpPr>
        <p:spPr>
          <a:xfrm>
            <a:off x="4052963" y="2448366"/>
            <a:ext cx="4734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PHP</a:t>
            </a:r>
          </a:p>
          <a:p>
            <a:r>
              <a:rPr lang="en-US" altLang="ko-KR" sz="5400" spc="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PORTFOLIO</a:t>
            </a:r>
            <a:endParaRPr lang="ko-KR" altLang="en-US" sz="5400" spc="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2A8D777-BE09-4932-8F75-6A4F9366EF09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29083" y="4408371"/>
            <a:ext cx="25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2504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690213" y="1846934"/>
            <a:ext cx="2893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723014" y="4708938"/>
            <a:ext cx="2893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23015" y="1477602"/>
            <a:ext cx="26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shop_main.php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0211" y="1963553"/>
            <a:ext cx="280235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상단 </a:t>
            </a:r>
            <a:r>
              <a:rPr lang="en-US" altLang="ko-KR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 상품 목록</a:t>
            </a:r>
            <a:endParaRPr lang="en-US" altLang="ko-KR" sz="15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등록 시 이벤트 상품에 체크한 상품들만 보여짐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하단 </a:t>
            </a:r>
            <a:r>
              <a:rPr lang="en-US" altLang="ko-KR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신상품 목록</a:t>
            </a:r>
            <a:endParaRPr lang="en-US" altLang="ko-KR" sz="15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등록 시 신상품에 체크한 상품들만 보여짐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하단 </a:t>
            </a:r>
            <a:r>
              <a:rPr lang="en-US" altLang="ko-KR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</a:t>
            </a:r>
            <a:endParaRPr lang="en-US" altLang="ko-KR" sz="15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관리자가 추가해놓은 상품 분류들이 보여짐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카테고리 선택하면 그 카테고리에 해당하는 상품이 보여짐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3" y="529553"/>
            <a:ext cx="7910669" cy="57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625465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4487558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221874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카테고리에 해당하는 상품 목록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004" y="2704699"/>
            <a:ext cx="29399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카테고리에 해당하는 상품의 상품명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생산지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 등의 정보를 볼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상품을 두 개 이상 선택하면 상품을 비교할 수 있음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상품명을 클릭하면 상품 상세보기로 이동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details.php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9" y="828827"/>
            <a:ext cx="7264773" cy="54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85305" y="2230829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485305" y="4607723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8603" y="1718234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상세보기 페이지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8415" y="2459503"/>
            <a:ext cx="3077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상품명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소비자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판매 가격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적립금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옵션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제조회사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상세 설명의 정보를 볼 수 있는 페이지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 버튼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basket.php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바로구매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purchase.php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Zoom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상품의 큰 사이즈 그림을 볼 수 있음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4" y="666563"/>
            <a:ext cx="7470157" cy="552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7" y="1118318"/>
            <a:ext cx="8251227" cy="46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625465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4487558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221874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비교 페이지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004" y="2704699"/>
            <a:ext cx="29399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가지 이상의 상품을 비교할 수 있는 페이지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Go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주문하는 페이지로 이동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버튼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목록 페이지로 이동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비교의 편리함을 위해 제작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" y="391740"/>
            <a:ext cx="7230425" cy="58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327090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4757074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1920373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2607" y="2470958"/>
            <a:ext cx="29399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상세보기 페이지에서 장바구니로 추가할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장바구니에서 상품 개별 삭제 가능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장바구니에 담겨져 있는 상품 총 금액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구매 버튼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장바구니에 있는 모든 상품 주문 페이지로 이동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 계속 버튼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쇼핑홈으로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이동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shop_main.php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9" y="703019"/>
            <a:ext cx="7847621" cy="54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278965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5054323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187224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주문하기 페이지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2607" y="2403583"/>
            <a:ext cx="2939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주문자 정보와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수령자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입력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방법은 온라인 입금 방법이 있음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편리함을 위해 주문자 정보와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수령자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정보가 같을 시에 같은 값을 넘길 수 있도록 체크 항목 추가함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회원일 경우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적립금도 사용 가능하게 함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결제하기를 누르면 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purchase_after.php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7" y="530828"/>
            <a:ext cx="7873203" cy="5706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6" y="530828"/>
            <a:ext cx="7968999" cy="57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4358142" y="5422100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37971" y="4953974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940" y="5517653"/>
            <a:ext cx="4803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가입한 회원들을 관리할 수 있는 페이지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주민등록번호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연락처를 검색하면 해당 회원의 정보를 볼 수 있음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5" y="2579967"/>
            <a:ext cx="11140529" cy="2235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2660" y="64203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</a:t>
            </a:r>
            <a:endParaRPr lang="en-US" altLang="ko-KR" b="1" dirty="0">
              <a:solidFill>
                <a:schemeClr val="accent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2778" y="1097280"/>
            <a:ext cx="482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관리와 쇼핑 관리를 할 수 있는 관리자 모드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7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4A217F9-5C5D-466C-B951-F8864285773C}"/>
              </a:ext>
            </a:extLst>
          </p:cNvPr>
          <p:cNvSpPr/>
          <p:nvPr/>
        </p:nvSpPr>
        <p:spPr>
          <a:xfrm>
            <a:off x="6259231" y="3079179"/>
            <a:ext cx="1457901" cy="14579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5077177" y="2551837"/>
            <a:ext cx="3156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THAN</a:t>
            </a:r>
          </a:p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KYOU</a:t>
            </a:r>
            <a:endParaRPr lang="ko-KR" altLang="en-US" sz="5400" spc="7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4850"/>
            <a:ext cx="10058400" cy="417397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4521373" y="5415696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1373" y="4899629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수정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4171" y="5559405"/>
            <a:ext cx="4803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가입한 회원들을 관리할 수 있는 페이지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정보를 검색하여 해당하는 회원의 정보를 수정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할 수 있음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7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4A217F9-5C5D-466C-B951-F8864285773C}"/>
              </a:ext>
            </a:extLst>
          </p:cNvPr>
          <p:cNvSpPr/>
          <p:nvPr/>
        </p:nvSpPr>
        <p:spPr>
          <a:xfrm>
            <a:off x="6259231" y="3079179"/>
            <a:ext cx="1457901" cy="14579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5077177" y="2551837"/>
            <a:ext cx="3156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THAN</a:t>
            </a:r>
          </a:p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KYOU</a:t>
            </a:r>
            <a:endParaRPr lang="ko-KR" altLang="en-US" sz="5400" spc="7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3773103" y="5088437"/>
            <a:ext cx="44607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32020" y="4628941"/>
            <a:ext cx="472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분류 관리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분류 등록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4171" y="5282406"/>
            <a:ext cx="480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카테고리를 추가할 수 있고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대분류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카테고리 안에 중분류 카테고리도 등록할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26" y="539971"/>
            <a:ext cx="7182792" cy="2289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12" y="2829645"/>
            <a:ext cx="5961219" cy="18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4A217F9-5C5D-466C-B951-F8864285773C}"/>
              </a:ext>
            </a:extLst>
          </p:cNvPr>
          <p:cNvSpPr/>
          <p:nvPr/>
        </p:nvSpPr>
        <p:spPr>
          <a:xfrm>
            <a:off x="6259231" y="3079179"/>
            <a:ext cx="1457901" cy="14579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5077177" y="2551837"/>
            <a:ext cx="3156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THAN</a:t>
            </a:r>
          </a:p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KYOU</a:t>
            </a:r>
            <a:endParaRPr lang="ko-KR" altLang="en-US" sz="5400" spc="7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4521373" y="5415696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1373" y="4899629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등록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4171" y="5559405"/>
            <a:ext cx="4803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상품의 카테고리 설정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상품명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제조사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선택사항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이미지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설명을 등록할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 분류에 따라 홈페이지에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메인에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띄울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43" y="560677"/>
            <a:ext cx="5828862" cy="42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E66F6D6-22E3-44D6-9E47-9ACB54C0645D}"/>
              </a:ext>
            </a:extLst>
          </p:cNvPr>
          <p:cNvGrpSpPr/>
          <p:nvPr/>
        </p:nvGrpSpPr>
        <p:grpSpPr>
          <a:xfrm>
            <a:off x="7300072" y="884255"/>
            <a:ext cx="964641" cy="964641"/>
            <a:chOff x="8013505" y="1245996"/>
            <a:chExt cx="964641" cy="964641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AC124160-37AD-4B21-9921-2FDE46695AD2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27A968DB-B5E3-4859-A466-D38B681332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57F3DC7-474B-42DD-9307-AB089529A9BA}"/>
              </a:ext>
            </a:extLst>
          </p:cNvPr>
          <p:cNvGrpSpPr/>
          <p:nvPr/>
        </p:nvGrpSpPr>
        <p:grpSpPr>
          <a:xfrm rot="5400000">
            <a:off x="7259878" y="5044272"/>
            <a:ext cx="964641" cy="964641"/>
            <a:chOff x="8013505" y="1245996"/>
            <a:chExt cx="964641" cy="964641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4A59FB92-6A61-44E1-93AA-D6DABFC96F07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B8BC59B4-77D3-49F2-B51F-68E9FAEB5D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806DC02-8EB5-4908-9D8A-7A4324AD6FA9}"/>
              </a:ext>
            </a:extLst>
          </p:cNvPr>
          <p:cNvGrpSpPr/>
          <p:nvPr/>
        </p:nvGrpSpPr>
        <p:grpSpPr>
          <a:xfrm flipH="1">
            <a:off x="3923307" y="884255"/>
            <a:ext cx="964641" cy="964641"/>
            <a:chOff x="8014025" y="1245996"/>
            <a:chExt cx="964641" cy="964641"/>
          </a:xfrm>
        </p:grpSpPr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EF2FB966-48CF-483E-A949-E3AB9F9F2E15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ADAFB114-7A66-463B-884C-D768E1D745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9434E59-C3E6-4453-9DC6-188815E36CAC}"/>
              </a:ext>
            </a:extLst>
          </p:cNvPr>
          <p:cNvGrpSpPr/>
          <p:nvPr/>
        </p:nvGrpSpPr>
        <p:grpSpPr>
          <a:xfrm rot="16200000" flipH="1">
            <a:off x="3943926" y="5044272"/>
            <a:ext cx="964641" cy="964641"/>
            <a:chOff x="8013505" y="1235950"/>
            <a:chExt cx="964641" cy="964641"/>
          </a:xfrm>
        </p:grpSpPr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F1211B04-C660-4B80-B5EF-E4D016A155B8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4B0FBF4E-25A9-4AAD-9C68-3DEA36846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186989" y="2658263"/>
            <a:ext cx="403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기간</a:t>
            </a:r>
            <a:endParaRPr lang="en-US" altLang="ko-KR" b="1" dirty="0" smtClean="0">
              <a:solidFill>
                <a:schemeClr val="accent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2017.7.31 – 2017.8.4</a:t>
            </a:r>
            <a:endParaRPr lang="ko-KR" altLang="en-US" dirty="0">
              <a:solidFill>
                <a:schemeClr val="accent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9636" y="3628203"/>
            <a:ext cx="4037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프로그램 환경</a:t>
            </a:r>
            <a:endParaRPr lang="en-US" altLang="ko-KR" b="1" dirty="0" smtClean="0">
              <a:solidFill>
                <a:schemeClr val="accent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PHP, HTML, CSS, </a:t>
            </a:r>
            <a:r>
              <a:rPr lang="en-US" altLang="ko-KR" dirty="0" err="1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en-US" altLang="ko-KR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MySQL, Adobe Photoshop CS6  </a:t>
            </a:r>
            <a:endParaRPr lang="ko-KR" altLang="en-US" dirty="0">
              <a:solidFill>
                <a:schemeClr val="accent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3507" y="1839272"/>
            <a:ext cx="198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쇼핑몰 제작 관련</a:t>
            </a:r>
            <a:endParaRPr lang="ko-KR" altLang="en-US" b="1" dirty="0">
              <a:solidFill>
                <a:schemeClr val="accent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6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4521373" y="5415696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1373" y="4899629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정보 관리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4171" y="5559405"/>
            <a:ext cx="4906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상품을 카테고리 별로 볼 수 있으며 가격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 신상품 등록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해제를 할 수 있는 페이지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9" y="1453485"/>
            <a:ext cx="11187486" cy="27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4521373" y="4816574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37084" y="4447242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상세 내역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4171" y="4914513"/>
            <a:ext cx="49064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상품의 간단한 정보와 구매자 정보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수령자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정보를 확인할 수 있으며 주문의 상태를 변경할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배송완료를 클릭하면 해당 회원의 포인트가 적립됨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6" y="673787"/>
            <a:ext cx="11467735" cy="36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5077177" y="2551837"/>
            <a:ext cx="3156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THAN</a:t>
            </a:r>
          </a:p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KYOU</a:t>
            </a:r>
            <a:endParaRPr lang="ko-KR" altLang="en-US" sz="5400" spc="7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4521373" y="5415696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1373" y="4899629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 관리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4171" y="5559405"/>
            <a:ext cx="4803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가입한 회원들을 관리할 수 있는 페이지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정보를 검색하여 해당하는 회원의 정보를 수정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할 수 있음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50" y="1467714"/>
            <a:ext cx="10555037" cy="28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4259224" y="4670066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0335" y="4300734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7611" y="4842424"/>
            <a:ext cx="4803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쇼핑몰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관리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쪽지에 필요한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</a:p>
          <a:p>
            <a:pPr algn="ctr"/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Products_category1,2 -&gt;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분류 관리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P_zipcode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우편번호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Member -&gt;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가입한 회원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Mall_order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 주문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Mileage -&gt;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적립금 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74" y="359009"/>
            <a:ext cx="1574881" cy="2540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74" y="2868665"/>
            <a:ext cx="1606633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3932647" y="2792469"/>
            <a:ext cx="513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spc="-15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2151" y="1685682"/>
            <a:ext cx="2627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ABOUT TIME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8419" y="2549242"/>
            <a:ext cx="5598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복잡한 기능과 현란한 디자인의 홈페이지보다는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깔끔하고 처음 들어온 고객도 이용하기 쉬운 부담 없는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쇼핑몰을 제작하였습니다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쇼핑몰은 회원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비회원 모드와 관리자 모드로 나누어져 있으며 쇼핑몰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구성하여 사용자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모두에게 편리한 쇼핑몰을 제작하였습니다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0716" y="2270457"/>
            <a:ext cx="5399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690213" y="1846934"/>
            <a:ext cx="2893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723015" y="5536711"/>
            <a:ext cx="2893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r="6495"/>
          <a:stretch/>
        </p:blipFill>
        <p:spPr>
          <a:xfrm>
            <a:off x="551635" y="1169311"/>
            <a:ext cx="7644537" cy="4519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23015" y="1477602"/>
            <a:ext cx="26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쇼핑몰 메인 화면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8021" y="1939531"/>
            <a:ext cx="3058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 메뉴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top_menu.php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JOIN(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INTRODUCE(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SHOPPING(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REVIEW(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상단 메뉴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left_login.php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찾기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하단 메뉴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main_left.php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메뉴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중앙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 올라온 상품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경매 목록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상품 상세 보기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details.php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28" y="2338938"/>
            <a:ext cx="1286149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690213" y="1846934"/>
            <a:ext cx="2893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723014" y="4708938"/>
            <a:ext cx="2893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23015" y="1477602"/>
            <a:ext cx="26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join.php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8" y="548640"/>
            <a:ext cx="7676509" cy="5760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0212" y="2059806"/>
            <a:ext cx="28023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중복 확인 </a:t>
            </a:r>
            <a:r>
              <a:rPr lang="en-US" altLang="ko-KR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5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id_check.php</a:t>
            </a:r>
            <a:endParaRPr lang="en-US" altLang="ko-KR" sz="15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확인이 되어야 아이디로 사용 가능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우편번호 검색 </a:t>
            </a:r>
            <a:r>
              <a:rPr lang="en-US" altLang="ko-KR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5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zip_search.php</a:t>
            </a:r>
            <a:endParaRPr lang="en-US" altLang="ko-KR" sz="15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우편번호 검색하면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주소 정보들이 나와 선택 가능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유효성 체크 후 회원 가입 처리 완료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067215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3128918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166049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수정 페이지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6818" y="2113255"/>
            <a:ext cx="2939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정보를 수정 할 수 있는 페이지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주민등록번호는 수정할 수 없음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3" y="539863"/>
            <a:ext cx="7890305" cy="5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067215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3128918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166049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 쓰기 페이지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6818" y="2238384"/>
            <a:ext cx="293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회원인 사람에게 쪽지를 보낼 수 있는 페이지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쪽지를 보내면 확인 창이 뜸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1" y="502760"/>
            <a:ext cx="7743498" cy="58114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1" y="733768"/>
            <a:ext cx="7844518" cy="54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067215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3706434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166049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보낸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쪽지함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6818" y="2238384"/>
            <a:ext cx="29399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쪽지를 보낸 후 확인 버튼을 누르면 보낸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쪽지함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페이지로 이동함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쪽지를 받은 사람의 확인 유무와 확인 시간을 볼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보낸 쪽지를 삭제할 수도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4" y="576488"/>
            <a:ext cx="7822600" cy="53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0F68424-6113-430A-8A3B-FC209A1C6F2B}"/>
              </a:ext>
            </a:extLst>
          </p:cNvPr>
          <p:cNvCxnSpPr/>
          <p:nvPr/>
        </p:nvCxnSpPr>
        <p:spPr>
          <a:xfrm>
            <a:off x="8461031" y="2067215"/>
            <a:ext cx="30315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5DC3F8-1577-40A7-91B2-1789EB99BD6A}"/>
              </a:ext>
            </a:extLst>
          </p:cNvPr>
          <p:cNvCxnSpPr/>
          <p:nvPr/>
        </p:nvCxnSpPr>
        <p:spPr>
          <a:xfrm>
            <a:off x="8398603" y="3706434"/>
            <a:ext cx="30643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15004" y="1660498"/>
            <a:ext cx="30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받은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쪽지함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6818" y="2199884"/>
            <a:ext cx="2939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회원이 보낸 쪽지를 확인할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본인이 그 쪽지를 확인 유무를 확인할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회원이 보낸 시간도 확인할 수 있음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9" y="635266"/>
            <a:ext cx="7931235" cy="5675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621339"/>
            <a:ext cx="7509972" cy="56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750</Words>
  <Application>Microsoft Office PowerPoint</Application>
  <PresentationFormat>사용자 지정</PresentationFormat>
  <Paragraphs>115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Samsung</cp:lastModifiedBy>
  <cp:revision>38</cp:revision>
  <dcterms:created xsi:type="dcterms:W3CDTF">2017-06-20T06:41:20Z</dcterms:created>
  <dcterms:modified xsi:type="dcterms:W3CDTF">2017-08-17T00:14:44Z</dcterms:modified>
</cp:coreProperties>
</file>