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55618-80D7-4C23-AE91-0E61695A6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311D0C-4C65-4BBF-9585-59C575F3C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0B6A5-2C57-455E-87BC-953C7E7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6D22-C1D0-401F-90B6-FB707C7F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187A0-9137-4582-8269-83616A24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16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E9A96-C4F8-486F-85AF-66C240EA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AEC13-A446-4C12-914A-7120D70F9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F5BF6-32C6-406C-A180-7D4C5654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A135E-32F8-4746-A1A4-A9682C57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EBA68-C759-4A9D-A488-66EF276F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5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F6C0FD-51BD-41D3-B10E-0A1AD55C8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AF70BC-2D25-4802-9396-A9F846033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3E8AD-59ED-4ACC-AEE4-5C695F47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F00CA-083B-4D90-8DED-CB03940A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E020F-2BE6-4218-B907-9C6CD8D0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FC087-AEA5-486B-98B7-9E2F421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D7BAD-A64E-4127-B53F-4F0DC15BC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9ABDD-4694-46BB-BB7C-6782AB82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82B0D-9BCD-44AD-AC0F-1CB10B5E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8FD64-2E36-4968-A4C4-4069484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69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85BB9-B810-4BEA-B9E2-C05EA8DA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07803D-8472-4A6D-A990-F49B937A6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9F639-E5F3-480B-81E3-5CBC1ED9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4E6E5-4276-4E9F-AAB5-6F6CE40F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F1A3-0E3C-4E94-B7EA-A8EA1D42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15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CF66D-18C6-4183-9EAF-1852F345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2A25B-2447-463B-8612-C3473A6EF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DBA6EE-C3F0-4FBD-B8DB-7A9EA009E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6269E9-F226-444F-86C4-43F7DFB2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6794E-211E-4160-A3FD-0D92583A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830ECF-A889-4F62-9E9C-9870F66F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0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95E81-67AF-4C44-B617-24B81A3D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9EA15-AF4D-45CD-A2F2-B001F2265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3849F6-21C4-4C33-A6DB-CB1795C0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14C439-E445-4D73-BA96-BF472F4AF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E10DFA-0671-4B40-8CBE-D2B936C7F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C150FE-EC0D-46EF-9D03-6E270E86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46F466-434A-44A4-9090-F1178D28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31E0A-140F-4B98-BD9D-4E3CFFD4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58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A08A3-EF5A-4A86-8810-635A4E97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C882DF-EC43-42BA-BC5A-304C22BF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A62A82-5EAD-4FB0-8350-5AC26615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477920-B6D8-4924-B8C4-84AC73F1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50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AB9619-09B4-4067-8129-7BFE3A69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3EE0C8-5D12-433C-811D-6C310DE8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F18183-CE7B-4402-808E-399FC43B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00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62BFF-25B2-42A6-B9B5-04A73D6C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4DC49-68DA-4A56-8C4F-D83B02F5E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21438F-40B8-42AB-8A40-DD2907BF4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ED09FA-4B07-4E6C-A14C-5EF0D52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7BC17-22D4-46E0-9982-2317FB5C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B33376-1840-4441-BEAF-E41F2A1A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1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2F4FE-D0E6-4D44-912F-00ED2BCE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35428B-1D2B-412F-939F-9CE6D7565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047E1-A70D-410C-8F50-FE906E47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9C6572-086F-4EAF-BD3E-F0EF3FD0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E30-4844-450A-8FE2-BA117FA03542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2347D-88A8-4B6D-A334-8D5841A0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D4F8A6-E882-4856-9230-EF4B4743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2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6A70D3-F319-43D7-90C1-563B5C09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78503-8501-4C52-9401-29802044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8181E-34FB-4F0E-8F49-879ADF008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3E30-4844-450A-8FE2-BA117FA03542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12FFE-6164-4CF2-9932-4DE711285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30400-FB3A-4920-A75B-7E083B238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EC0E-38D8-4BBA-98F9-0531D5ECF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8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CE0C6-B4CF-4029-B246-324C0B623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공학설계입문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5FB97B-D41A-40D0-A6C8-0A34F0607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웹 디자인</a:t>
            </a:r>
          </a:p>
        </p:txBody>
      </p:sp>
    </p:spTree>
    <p:extLst>
      <p:ext uri="{BB962C8B-B14F-4D97-AF65-F5344CB8AC3E}">
        <p14:creationId xmlns:p14="http://schemas.microsoft.com/office/powerpoint/2010/main" val="336776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1272" y="557940"/>
            <a:ext cx="9680854" cy="727936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ko-KR" altLang="en-US" dirty="0"/>
              <a:t>웹 개발 - 나에게 맞는 의류 찾기(가명)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8269" y="1501605"/>
            <a:ext cx="9680854" cy="1445854"/>
          </a:xfrm>
        </p:spPr>
        <p:txBody>
          <a:bodyPr>
            <a:normAutofit fontScale="92500" lnSpcReduction="20000"/>
          </a:bodyPr>
          <a:lstStyle/>
          <a:p>
            <a:pPr marL="212090" indent="0">
              <a:lnSpc>
                <a:spcPct val="100000"/>
              </a:lnSpc>
              <a:spcBef>
                <a:spcPts val="925"/>
              </a:spcBef>
              <a:buNone/>
              <a:defRPr lang="ko-KR" altLang="en-US"/>
            </a:pPr>
            <a:r>
              <a:rPr lang="en-US" altLang="ko-KR" sz="2000" b="0" spc="-5" dirty="0">
                <a:latin typeface="맑은 고딕"/>
                <a:ea typeface="+mj-ea"/>
                <a:cs typeface="맑은 고딕"/>
              </a:rPr>
              <a:t># </a:t>
            </a:r>
            <a:r>
              <a:rPr lang="ko-KR" altLang="en-US" sz="2000" b="0" spc="-5" dirty="0">
                <a:latin typeface="맑은 고딕"/>
                <a:ea typeface="+mj-ea"/>
                <a:cs typeface="맑은 고딕"/>
              </a:rPr>
              <a:t>1</a:t>
            </a:r>
            <a:r>
              <a:rPr lang="ko-KR" sz="2000" b="0" spc="-5" dirty="0">
                <a:latin typeface="맑은 고딕"/>
                <a:ea typeface="+mj-ea"/>
                <a:cs typeface="맑은 고딕"/>
              </a:rPr>
              <a:t>) 문제 인식 :</a:t>
            </a:r>
            <a:r>
              <a:rPr lang="ko-KR" altLang="en-US" sz="2000" b="0" spc="-5" dirty="0">
                <a:latin typeface="맑은 고딕"/>
                <a:ea typeface="+mj-ea"/>
                <a:cs typeface="맑은 고딕"/>
              </a:rPr>
              <a:t> 자신이 선호하는 스타일을 </a:t>
            </a:r>
            <a:r>
              <a:rPr lang="ko-KR" altLang="en-US" sz="2000" b="0" spc="-5" dirty="0" err="1">
                <a:latin typeface="맑은 고딕"/>
                <a:ea typeface="+mj-ea"/>
                <a:cs typeface="맑은 고딕"/>
              </a:rPr>
              <a:t>찾기위해서</a:t>
            </a:r>
            <a:r>
              <a:rPr lang="ko-KR" altLang="en-US" sz="2000" b="0" spc="-5" dirty="0">
                <a:latin typeface="맑은 고딕"/>
                <a:ea typeface="+mj-ea"/>
                <a:cs typeface="맑은 고딕"/>
              </a:rPr>
              <a:t> </a:t>
            </a:r>
            <a:r>
              <a:rPr lang="ko-KR" altLang="en-US" sz="2000" b="0" spc="-5" dirty="0" err="1">
                <a:latin typeface="맑은 고딕"/>
                <a:ea typeface="+mj-ea"/>
                <a:cs typeface="맑은 고딕"/>
              </a:rPr>
              <a:t>일일히</a:t>
            </a:r>
            <a:r>
              <a:rPr lang="ko-KR" altLang="en-US" sz="2000" b="0" spc="-5" dirty="0">
                <a:latin typeface="맑은 고딕"/>
                <a:ea typeface="+mj-ea"/>
                <a:cs typeface="맑은 고딕"/>
              </a:rPr>
              <a:t> </a:t>
            </a:r>
            <a:r>
              <a:rPr lang="ko-KR" altLang="en-US" sz="2000" b="0" spc="-5" dirty="0" err="1">
                <a:latin typeface="맑은 고딕"/>
                <a:ea typeface="+mj-ea"/>
                <a:cs typeface="맑은 고딕"/>
              </a:rPr>
              <a:t>찾아야되는</a:t>
            </a:r>
            <a:r>
              <a:rPr lang="ko-KR" altLang="en-US" sz="2000" b="0" spc="-5" dirty="0">
                <a:latin typeface="맑은 고딕"/>
                <a:ea typeface="+mj-ea"/>
                <a:cs typeface="맑은 고딕"/>
              </a:rPr>
              <a:t> </a:t>
            </a:r>
            <a:endParaRPr lang="en-US" altLang="ko-KR" sz="2000" b="0" spc="-5" dirty="0">
              <a:latin typeface="맑은 고딕"/>
              <a:ea typeface="+mj-ea"/>
              <a:cs typeface="맑은 고딕"/>
            </a:endParaRPr>
          </a:p>
          <a:p>
            <a:pPr marL="212090" indent="0">
              <a:lnSpc>
                <a:spcPct val="100000"/>
              </a:lnSpc>
              <a:spcBef>
                <a:spcPts val="925"/>
              </a:spcBef>
              <a:buNone/>
              <a:defRPr lang="ko-KR" altLang="en-US"/>
            </a:pPr>
            <a:r>
              <a:rPr lang="en-US" altLang="ko-KR" sz="2000" spc="-5" dirty="0">
                <a:latin typeface="맑은 고딕"/>
                <a:ea typeface="+mj-ea"/>
                <a:cs typeface="맑은 고딕"/>
              </a:rPr>
              <a:t>  </a:t>
            </a:r>
            <a:r>
              <a:rPr lang="ko-KR" altLang="en-US" sz="2000" b="0" spc="-5" dirty="0">
                <a:latin typeface="맑은 고딕"/>
                <a:ea typeface="+mj-ea"/>
                <a:cs typeface="맑은 고딕"/>
              </a:rPr>
              <a:t>번거로움과 불편함을 해소할 수 없을까?</a:t>
            </a:r>
            <a:r>
              <a:rPr lang="ko-KR" sz="2000" b="0" spc="-5" dirty="0">
                <a:latin typeface="맑은 고딕"/>
                <a:ea typeface="+mj-ea"/>
                <a:cs typeface="맑은 고딕"/>
              </a:rPr>
              <a:t> </a:t>
            </a:r>
            <a:endParaRPr lang="en-US" altLang="ko-KR" sz="2000" b="0" spc="-5" dirty="0">
              <a:latin typeface="맑은 고딕"/>
              <a:ea typeface="+mj-ea"/>
              <a:cs typeface="맑은 고딕"/>
            </a:endParaRPr>
          </a:p>
          <a:p>
            <a:pPr marL="212090" indent="0">
              <a:lnSpc>
                <a:spcPct val="100000"/>
              </a:lnSpc>
              <a:spcBef>
                <a:spcPts val="925"/>
              </a:spcBef>
              <a:buNone/>
              <a:defRPr lang="ko-KR" altLang="en-US"/>
            </a:pPr>
            <a:endParaRPr lang="ko-KR" sz="2000" b="0" spc="-5" dirty="0">
              <a:latin typeface="맑은 고딕"/>
              <a:ea typeface="+mj-ea"/>
              <a:cs typeface="맑은 고딕"/>
            </a:endParaRPr>
          </a:p>
          <a:p>
            <a:pPr marL="212090" indent="0">
              <a:lnSpc>
                <a:spcPct val="100000"/>
              </a:lnSpc>
              <a:spcBef>
                <a:spcPts val="780"/>
              </a:spcBef>
              <a:buNone/>
              <a:tabLst>
                <a:tab pos="5582920" algn="l"/>
              </a:tabLst>
              <a:defRPr lang="ko-KR" altLang="en-US"/>
            </a:pPr>
            <a:r>
              <a:rPr lang="en-US" altLang="ko-KR" sz="2000" b="0" spc="-5" dirty="0">
                <a:latin typeface="맑은 고딕"/>
                <a:ea typeface="+mj-ea"/>
                <a:cs typeface="맑은 고딕"/>
              </a:rPr>
              <a:t># </a:t>
            </a:r>
            <a:r>
              <a:rPr lang="ko-KR" sz="2000" b="0" spc="-5" dirty="0">
                <a:latin typeface="맑은 고딕"/>
                <a:ea typeface="+mj-ea"/>
                <a:cs typeface="맑은 고딕"/>
              </a:rPr>
              <a:t>2) 문제 정의 : </a:t>
            </a:r>
            <a:r>
              <a:rPr lang="ko-KR" altLang="en-US" sz="2000" b="0" spc="-5" dirty="0">
                <a:latin typeface="맑은 고딕"/>
                <a:ea typeface="+mj-ea"/>
                <a:cs typeface="맑은 고딕"/>
              </a:rPr>
              <a:t>5</a:t>
            </a:r>
            <a:r>
              <a:rPr lang="en-US" altLang="ko-KR" sz="2000" b="0" spc="-5" dirty="0">
                <a:latin typeface="맑은 고딕"/>
                <a:ea typeface="+mj-ea"/>
                <a:cs typeface="맑은 고딕"/>
              </a:rPr>
              <a:t>WHYS</a:t>
            </a:r>
            <a:endParaRPr lang="ko-KR" sz="2000" b="0" spc="-5" dirty="0">
              <a:latin typeface="맑은 고딕"/>
              <a:ea typeface="+mj-ea"/>
              <a:cs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700" y="3158954"/>
            <a:ext cx="1013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/>
              <a:t>5</a:t>
            </a:r>
            <a:r>
              <a:rPr lang="en-US" altLang="ko-KR" dirty="0"/>
              <a:t>WHYS </a:t>
            </a:r>
          </a:p>
          <a:p>
            <a:pPr>
              <a:defRPr lang="ko-KR" altLang="en-US"/>
            </a:pPr>
            <a:r>
              <a:rPr lang="en-US" altLang="ko-KR" dirty="0"/>
              <a:t>1. </a:t>
            </a:r>
            <a:r>
              <a:rPr lang="ko-KR" altLang="en-US" dirty="0"/>
              <a:t>왜 선호하는 옷을 찾지 못했는가?     </a:t>
            </a:r>
            <a:r>
              <a:rPr lang="en-US" altLang="ko-KR" dirty="0"/>
              <a:t>	</a:t>
            </a:r>
            <a:r>
              <a:rPr lang="ko-KR" altLang="en-US" dirty="0"/>
              <a:t> 답 : 너무 다양해서</a:t>
            </a:r>
          </a:p>
          <a:p>
            <a:pPr>
              <a:defRPr lang="ko-KR" altLang="en-US"/>
            </a:pPr>
            <a:r>
              <a:rPr lang="en-US" altLang="ko-KR" dirty="0"/>
              <a:t>2.</a:t>
            </a:r>
            <a:r>
              <a:rPr lang="ko-KR" altLang="en-US" dirty="0"/>
              <a:t> 왜 다양한가?                                </a:t>
            </a:r>
            <a:r>
              <a:rPr lang="en-US" altLang="ko-KR" dirty="0"/>
              <a:t>	</a:t>
            </a:r>
            <a:r>
              <a:rPr lang="ko-KR" altLang="en-US" dirty="0"/>
              <a:t> 답 : 특정 옷이 모든 사람을 만족시킬 수 없어서</a:t>
            </a:r>
          </a:p>
          <a:p>
            <a:pPr>
              <a:defRPr lang="ko-KR" altLang="en-US"/>
            </a:pPr>
            <a:r>
              <a:rPr lang="en-US" altLang="ko-KR" dirty="0"/>
              <a:t>3.</a:t>
            </a:r>
            <a:r>
              <a:rPr lang="ko-KR" altLang="en-US" dirty="0"/>
              <a:t> 왜 만족시킬 수 없는가?                   </a:t>
            </a:r>
            <a:r>
              <a:rPr lang="en-US" altLang="ko-KR" dirty="0"/>
              <a:t>	</a:t>
            </a:r>
            <a:r>
              <a:rPr lang="ko-KR" altLang="en-US" dirty="0"/>
              <a:t> 답 : 개인마다 선호하는 스타일이 달라서</a:t>
            </a:r>
          </a:p>
          <a:p>
            <a:pPr>
              <a:defRPr lang="ko-KR" altLang="en-US"/>
            </a:pPr>
            <a:r>
              <a:rPr lang="en-US" altLang="ko-KR" dirty="0"/>
              <a:t>4.</a:t>
            </a:r>
            <a:r>
              <a:rPr lang="ko-KR" altLang="en-US" dirty="0"/>
              <a:t> 왜 개인이 선호하는 스타일이 </a:t>
            </a:r>
            <a:r>
              <a:rPr lang="ko-KR" altLang="en-US" dirty="0" err="1"/>
              <a:t>다른가</a:t>
            </a:r>
            <a:r>
              <a:rPr lang="ko-KR" altLang="en-US" dirty="0"/>
              <a:t>? </a:t>
            </a:r>
            <a:r>
              <a:rPr lang="en-US" altLang="ko-KR" dirty="0"/>
              <a:t>	 </a:t>
            </a:r>
            <a:r>
              <a:rPr lang="ko-KR" altLang="en-US" dirty="0"/>
              <a:t>답 : 체형과 생김새가 다르기 때문에</a:t>
            </a:r>
          </a:p>
          <a:p>
            <a:pPr>
              <a:defRPr lang="ko-KR" altLang="en-US"/>
            </a:pPr>
            <a:r>
              <a:rPr lang="en-US" altLang="ko-KR" dirty="0"/>
              <a:t>5.</a:t>
            </a:r>
            <a:r>
              <a:rPr lang="ko-KR" altLang="en-US" dirty="0"/>
              <a:t> 왜 체형과 생김새가 </a:t>
            </a:r>
            <a:r>
              <a:rPr lang="ko-KR" altLang="en-US" dirty="0" err="1"/>
              <a:t>다른가</a:t>
            </a:r>
            <a:r>
              <a:rPr lang="ko-KR" altLang="en-US" dirty="0"/>
              <a:t>?             </a:t>
            </a:r>
            <a:r>
              <a:rPr lang="en-US" altLang="ko-KR" dirty="0"/>
              <a:t>	</a:t>
            </a:r>
            <a:r>
              <a:rPr lang="ko-KR" altLang="en-US" dirty="0"/>
              <a:t> 답 : 선천적인 요인과 삶의 방식이 다르기 때문에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0398" y="5264259"/>
            <a:ext cx="9144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/>
              <a:t>결론</a:t>
            </a:r>
          </a:p>
          <a:p>
            <a:pPr>
              <a:defRPr lang="ko-KR" altLang="en-US"/>
            </a:pPr>
            <a:r>
              <a:rPr lang="ko-KR" altLang="en-US" dirty="0"/>
              <a:t>- 자신이 선호하는 스타일을 </a:t>
            </a:r>
            <a:r>
              <a:rPr lang="ko-KR" altLang="en-US" dirty="0" err="1"/>
              <a:t>찾기위해</a:t>
            </a:r>
            <a:r>
              <a:rPr lang="ko-KR" altLang="en-US" dirty="0"/>
              <a:t> 개인의 신체적 조건과 취향에 따라 알맞는 옷을 추천해주자.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4806" y="1472338"/>
            <a:ext cx="9753601" cy="3222678"/>
          </a:xfrm>
        </p:spPr>
        <p:txBody>
          <a:bodyPr>
            <a:no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1900" dirty="0"/>
              <a:t># 3) </a:t>
            </a:r>
            <a:r>
              <a:rPr lang="ko-KR" altLang="en-US" sz="1900" dirty="0"/>
              <a:t>아이디어 도출</a:t>
            </a:r>
            <a:r>
              <a:rPr lang="en-US" altLang="ko-KR" sz="1900" dirty="0"/>
              <a:t>: </a:t>
            </a:r>
            <a:r>
              <a:rPr lang="ko-KR" altLang="en-US" sz="1900" dirty="0"/>
              <a:t>브레인스토밍</a:t>
            </a:r>
            <a:endParaRPr lang="en-US" altLang="ko-KR" sz="1900" dirty="0"/>
          </a:p>
          <a:p>
            <a:pPr marL="0" indent="0">
              <a:buNone/>
              <a:defRPr lang="ko-KR" altLang="en-US"/>
            </a:pPr>
            <a:r>
              <a:rPr lang="en-US" altLang="ko-KR" sz="1900" dirty="0"/>
              <a:t># 4) </a:t>
            </a:r>
            <a:r>
              <a:rPr lang="ko-KR" altLang="en-US" sz="1900" dirty="0"/>
              <a:t>최적해 선정</a:t>
            </a:r>
            <a:r>
              <a:rPr lang="en-US" altLang="ko-KR" sz="1900" dirty="0"/>
              <a:t>: 2</a:t>
            </a:r>
            <a:r>
              <a:rPr lang="ko-KR" altLang="en-US" sz="1900" dirty="0"/>
              <a:t>인 비교순위 결정법</a:t>
            </a:r>
            <a:endParaRPr lang="en-US" altLang="ko-KR" sz="1900" dirty="0"/>
          </a:p>
          <a:p>
            <a:pPr marL="0" indent="0">
              <a:buNone/>
              <a:defRPr lang="ko-KR" altLang="en-US"/>
            </a:pPr>
            <a:endParaRPr lang="ko-KR" altLang="en-US" sz="1600" dirty="0"/>
          </a:p>
          <a:p>
            <a:pPr>
              <a:defRPr lang="ko-KR" altLang="en-US"/>
            </a:pPr>
            <a:r>
              <a:rPr lang="ko-KR" altLang="en-US" sz="1600" dirty="0"/>
              <a:t>1. 신체적 조건(</a:t>
            </a:r>
            <a:r>
              <a:rPr lang="en-US" altLang="ko-KR" sz="1600" dirty="0"/>
              <a:t>EX: </a:t>
            </a:r>
            <a:r>
              <a:rPr lang="ko-KR" altLang="en-US" sz="1600" dirty="0"/>
              <a:t>사진</a:t>
            </a:r>
            <a:r>
              <a:rPr lang="en-US" altLang="ko-KR" sz="1600" dirty="0"/>
              <a:t>)</a:t>
            </a:r>
            <a:r>
              <a:rPr lang="ko-KR" altLang="en-US" sz="1600" dirty="0"/>
              <a:t>을 기입한다.</a:t>
            </a:r>
          </a:p>
          <a:p>
            <a:pPr>
              <a:defRPr lang="ko-KR" altLang="en-US"/>
            </a:pPr>
            <a:r>
              <a:rPr lang="ko-KR" altLang="en-US" sz="1600" dirty="0"/>
              <a:t>2. 설문조사 (색상, 스타일, 직업, 성별, 사는 곳, 나이, 돈, 선호하는 옷 등)</a:t>
            </a:r>
          </a:p>
          <a:p>
            <a:pPr>
              <a:defRPr lang="ko-KR" altLang="en-US"/>
            </a:pPr>
            <a:r>
              <a:rPr lang="en-US" altLang="ko-KR" sz="1600" dirty="0"/>
              <a:t>3</a:t>
            </a:r>
            <a:r>
              <a:rPr lang="ko-KR" altLang="en-US" sz="1600" dirty="0"/>
              <a:t>. 원하는 옷에 대한 사이즈 맞춤을 위한 가까운 매장 연결</a:t>
            </a:r>
          </a:p>
          <a:p>
            <a:pPr>
              <a:defRPr lang="ko-KR" altLang="en-US"/>
            </a:pPr>
            <a:r>
              <a:rPr lang="en-US" altLang="ko-KR" sz="1600" dirty="0"/>
              <a:t>4</a:t>
            </a:r>
            <a:r>
              <a:rPr lang="ko-KR" altLang="en-US" sz="1600" dirty="0"/>
              <a:t>. 자신의 얼굴 사진이랑 </a:t>
            </a:r>
            <a:r>
              <a:rPr lang="ko-KR" altLang="en-US" sz="1600" dirty="0" err="1"/>
              <a:t>옷이랑</a:t>
            </a:r>
            <a:r>
              <a:rPr lang="ko-KR" altLang="en-US" sz="1600" dirty="0"/>
              <a:t> 매칭시켜서 확인해본다</a:t>
            </a:r>
          </a:p>
          <a:p>
            <a:pPr>
              <a:defRPr lang="ko-KR" altLang="en-US"/>
            </a:pPr>
            <a:r>
              <a:rPr lang="en-US" altLang="ko-KR" sz="1600" dirty="0"/>
              <a:t>5</a:t>
            </a:r>
            <a:r>
              <a:rPr lang="ko-KR" altLang="en-US" sz="1600" dirty="0"/>
              <a:t>. 만족도 조사</a:t>
            </a:r>
            <a:endParaRPr lang="en-US" altLang="ko-KR" sz="1600" dirty="0"/>
          </a:p>
          <a:p>
            <a:pPr>
              <a:defRPr lang="ko-KR" altLang="en-US"/>
            </a:pPr>
            <a:r>
              <a:rPr lang="ko-KR" altLang="en-US" sz="1600" strike="sngStrike" dirty="0">
                <a:solidFill>
                  <a:srgbClr val="FF0000"/>
                </a:solidFill>
              </a:rPr>
              <a:t> 커스텀 기능</a:t>
            </a:r>
            <a:endParaRPr lang="ko-KR" altLang="en-US" sz="1600" dirty="0"/>
          </a:p>
          <a:p>
            <a:pPr>
              <a:defRPr lang="ko-KR" altLang="en-US"/>
            </a:pPr>
            <a:r>
              <a:rPr lang="ko-KR" altLang="en-US" sz="1600" strike="sngStrike" dirty="0">
                <a:solidFill>
                  <a:srgbClr val="FF0000"/>
                </a:solidFill>
              </a:rPr>
              <a:t>- 선호하는 옷 종류 </a:t>
            </a:r>
            <a:endParaRPr lang="ko-KR" altLang="en-US" sz="1600" dirty="0"/>
          </a:p>
          <a:p>
            <a:pPr>
              <a:defRPr lang="ko-KR" altLang="en-US"/>
            </a:pPr>
            <a:r>
              <a:rPr lang="ko-KR" altLang="en-US" sz="1600" strike="sngStrike" dirty="0">
                <a:solidFill>
                  <a:srgbClr val="FF0000"/>
                </a:solidFill>
              </a:rPr>
              <a:t>- 가용할 수 있는 돈</a:t>
            </a:r>
            <a:endParaRPr lang="ko-KR" altLang="en-US" sz="1600" dirty="0"/>
          </a:p>
          <a:p>
            <a:pPr>
              <a:defRPr lang="ko-KR" altLang="en-US"/>
            </a:pPr>
            <a:r>
              <a:rPr lang="ko-KR" altLang="en-US" sz="1600" strike="sngStrike" dirty="0">
                <a:solidFill>
                  <a:srgbClr val="FF0000"/>
                </a:solidFill>
              </a:rPr>
              <a:t>- 구매 후기(리뷰)</a:t>
            </a:r>
            <a:endParaRPr lang="ko-KR" altLang="en-US" sz="1600" dirty="0"/>
          </a:p>
          <a:p>
            <a:pPr>
              <a:defRPr lang="ko-KR" altLang="en-US"/>
            </a:pPr>
            <a:r>
              <a:rPr lang="ko-KR" altLang="en-US" sz="1600" strike="sngStrike" dirty="0">
                <a:solidFill>
                  <a:srgbClr val="FF0000"/>
                </a:solidFill>
              </a:rPr>
              <a:t>- 사이즈 측정</a:t>
            </a:r>
            <a:endParaRPr lang="ko-KR" altLang="en-US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44176"/>
              </p:ext>
            </p:extLst>
          </p:nvPr>
        </p:nvGraphicFramePr>
        <p:xfrm>
          <a:off x="4225097" y="4075020"/>
          <a:ext cx="7117080" cy="2225040"/>
        </p:xfrm>
        <a:graphic>
          <a:graphicData uri="http://schemas.openxmlformats.org/drawingml/2006/table">
            <a:tbl>
              <a:tblPr firstRow="1" bandRow="1"/>
              <a:tblGrid>
                <a:gridCol w="1021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아이디어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 dirty="0"/>
                        <a:t>투표수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우선순위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ko-KR" altLang="en-US" sz="15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 sz="150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lang="ko-KR" altLang="en-US"/>
                      </a:pPr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Holder 2">
            <a:extLst>
              <a:ext uri="{FF2B5EF4-FFF2-40B4-BE49-F238E27FC236}">
                <a16:creationId xmlns:a16="http://schemas.microsoft.com/office/drawing/2014/main" id="{9CFACBB9-CE64-45D7-8532-DE89706C5561}"/>
              </a:ext>
            </a:extLst>
          </p:cNvPr>
          <p:cNvSpPr txBox="1">
            <a:spLocks/>
          </p:cNvSpPr>
          <p:nvPr/>
        </p:nvSpPr>
        <p:spPr>
          <a:xfrm>
            <a:off x="1141272" y="557940"/>
            <a:ext cx="9680854" cy="727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ko-KR" altLang="en-US"/>
            </a:pPr>
            <a:r>
              <a:rPr lang="ko-KR" altLang="en-US"/>
              <a:t>웹 개발 - 나에게 맞는 의류 찾기(가명)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BD72A-6794-4795-9AFA-050DBF382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14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기존의 기능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룩핀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필로그램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색상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스타일 등 내가 선호하는 취향을 눌러서 검색하는 기능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매장 연결 기능은 없음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단순 모델 사진 볼 수 있음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차별화된 기능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내가 선호하는 스타일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색깔 등등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미리 데이터로 저장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해서 추천하는 기능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원하는 옷이 있는 가까운 매장 연결 기능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모델이 입은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사진에 자신의 얼굴을 합성해서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수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있음</a:t>
            </a:r>
            <a:endParaRPr lang="ko-KR" altLang="en-US" dirty="0"/>
          </a:p>
        </p:txBody>
      </p:sp>
      <p:sp>
        <p:nvSpPr>
          <p:cNvPr id="4" name="Holder 2">
            <a:extLst>
              <a:ext uri="{FF2B5EF4-FFF2-40B4-BE49-F238E27FC236}">
                <a16:creationId xmlns:a16="http://schemas.microsoft.com/office/drawing/2014/main" id="{29CA48EB-0E5D-403F-801F-7DA37AD35984}"/>
              </a:ext>
            </a:extLst>
          </p:cNvPr>
          <p:cNvSpPr txBox="1">
            <a:spLocks/>
          </p:cNvSpPr>
          <p:nvPr/>
        </p:nvSpPr>
        <p:spPr>
          <a:xfrm>
            <a:off x="1141272" y="557940"/>
            <a:ext cx="9680854" cy="727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lang="ko-KR" altLang="en-US"/>
            </a:pPr>
            <a:r>
              <a:rPr lang="ko-KR" altLang="en-US" dirty="0"/>
              <a:t>기존 옷 사이트와의 차별화된 기능</a:t>
            </a:r>
          </a:p>
        </p:txBody>
      </p:sp>
    </p:spTree>
    <p:extLst>
      <p:ext uri="{BB962C8B-B14F-4D97-AF65-F5344CB8AC3E}">
        <p14:creationId xmlns:p14="http://schemas.microsoft.com/office/powerpoint/2010/main" val="274533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345</Words>
  <Application>Microsoft Office PowerPoint</Application>
  <PresentationFormat>와이드스크린</PresentationFormat>
  <Paragraphs>71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공학설계입문 </vt:lpstr>
      <vt:lpstr>웹 개발 - 나에게 맞는 의류 찾기(가명)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공학설계입문 </dc:title>
  <dc:creator>김 석황</dc:creator>
  <cp:lastModifiedBy>Lee Jaekyung</cp:lastModifiedBy>
  <cp:revision>5</cp:revision>
  <dcterms:created xsi:type="dcterms:W3CDTF">2021-11-12T17:02:23Z</dcterms:created>
  <dcterms:modified xsi:type="dcterms:W3CDTF">2021-11-29T13:43:55Z</dcterms:modified>
</cp:coreProperties>
</file>