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696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8.png"/><Relationship Id="rId21" Type="http://schemas.openxmlformats.org/officeDocument/2006/relationships/image" Target="../media/image37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7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0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19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1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19.png"/><Relationship Id="rId9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18" Type="http://schemas.openxmlformats.org/officeDocument/2006/relationships/image" Target="../media/image62.png"/><Relationship Id="rId26" Type="http://schemas.openxmlformats.org/officeDocument/2006/relationships/image" Target="../media/image70.png"/><Relationship Id="rId3" Type="http://schemas.openxmlformats.org/officeDocument/2006/relationships/image" Target="../media/image18.png"/><Relationship Id="rId21" Type="http://schemas.openxmlformats.org/officeDocument/2006/relationships/image" Target="../media/image65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5" Type="http://schemas.openxmlformats.org/officeDocument/2006/relationships/image" Target="../media/image69.png"/><Relationship Id="rId2" Type="http://schemas.openxmlformats.org/officeDocument/2006/relationships/image" Target="../media/image7.png"/><Relationship Id="rId16" Type="http://schemas.openxmlformats.org/officeDocument/2006/relationships/image" Target="../media/image60.png"/><Relationship Id="rId20" Type="http://schemas.openxmlformats.org/officeDocument/2006/relationships/image" Target="../media/image64.png"/><Relationship Id="rId29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24" Type="http://schemas.openxmlformats.org/officeDocument/2006/relationships/image" Target="../media/image68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23" Type="http://schemas.openxmlformats.org/officeDocument/2006/relationships/image" Target="../media/image67.png"/><Relationship Id="rId28" Type="http://schemas.openxmlformats.org/officeDocument/2006/relationships/image" Target="../media/image72.png"/><Relationship Id="rId10" Type="http://schemas.openxmlformats.org/officeDocument/2006/relationships/image" Target="../media/image54.png"/><Relationship Id="rId19" Type="http://schemas.openxmlformats.org/officeDocument/2006/relationships/image" Target="../media/image63.png"/><Relationship Id="rId4" Type="http://schemas.openxmlformats.org/officeDocument/2006/relationships/image" Target="../media/image19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Relationship Id="rId22" Type="http://schemas.openxmlformats.org/officeDocument/2006/relationships/image" Target="../media/image66.png"/><Relationship Id="rId27" Type="http://schemas.openxmlformats.org/officeDocument/2006/relationships/image" Target="../media/image71.png"/><Relationship Id="rId30" Type="http://schemas.openxmlformats.org/officeDocument/2006/relationships/image" Target="../media/image7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6.png"/><Relationship Id="rId7" Type="http://schemas.openxmlformats.org/officeDocument/2006/relationships/image" Target="../media/image77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933333" y="1970329"/>
            <a:ext cx="8812851" cy="5185249"/>
            <a:chOff x="4933333" y="1970329"/>
            <a:chExt cx="8812851" cy="518524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3333" y="1970329"/>
              <a:ext cx="8812851" cy="518524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26706" y="5471623"/>
            <a:ext cx="3947265" cy="71309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67239" y="8472192"/>
            <a:ext cx="3139769" cy="156137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147657" y="2944514"/>
            <a:ext cx="6384210" cy="2294209"/>
            <a:chOff x="6147657" y="2944514"/>
            <a:chExt cx="6384210" cy="229420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18136" y="2814994"/>
              <a:ext cx="6736611" cy="1727827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30879" y="3898575"/>
              <a:ext cx="4524113" cy="17278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979523"/>
            <a:chOff x="0" y="0"/>
            <a:chExt cx="18285714" cy="19795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97952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311252" y="6009409"/>
            <a:ext cx="38095" cy="1238095"/>
            <a:chOff x="3311252" y="6009409"/>
            <a:chExt cx="38095" cy="12380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11252" y="6009409"/>
              <a:ext cx="38095" cy="12380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196088" y="6004144"/>
            <a:ext cx="38095" cy="1238095"/>
            <a:chOff x="7196088" y="6004144"/>
            <a:chExt cx="38095" cy="123809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96088" y="6004144"/>
              <a:ext cx="38095" cy="123809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080444" y="5955224"/>
            <a:ext cx="38095" cy="1238095"/>
            <a:chOff x="11080444" y="5955224"/>
            <a:chExt cx="38095" cy="123809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80444" y="5955224"/>
              <a:ext cx="38095" cy="123809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947111" y="5955224"/>
            <a:ext cx="38095" cy="1238095"/>
            <a:chOff x="14947111" y="5955224"/>
            <a:chExt cx="38095" cy="123809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47111" y="5955224"/>
              <a:ext cx="38095" cy="12380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993842" y="3474067"/>
            <a:ext cx="2672915" cy="2672915"/>
            <a:chOff x="1993842" y="3474067"/>
            <a:chExt cx="2672915" cy="267291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3842" y="3474067"/>
              <a:ext cx="2672915" cy="267291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244699" y="3724924"/>
            <a:ext cx="2171203" cy="2171203"/>
            <a:chOff x="2244699" y="3724924"/>
            <a:chExt cx="2171203" cy="217120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44699" y="3724924"/>
              <a:ext cx="2171203" cy="2171203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85534" y="4394706"/>
            <a:ext cx="1219808" cy="935708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5878678" y="3474067"/>
            <a:ext cx="2672915" cy="2672915"/>
            <a:chOff x="5878678" y="3474067"/>
            <a:chExt cx="2672915" cy="267291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78678" y="3474067"/>
              <a:ext cx="2672915" cy="267291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129535" y="3724924"/>
            <a:ext cx="2171203" cy="2171203"/>
            <a:chOff x="6129535" y="3724924"/>
            <a:chExt cx="2171203" cy="217120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29535" y="3724924"/>
              <a:ext cx="2171203" cy="2171203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348944" y="4394706"/>
            <a:ext cx="1781148" cy="935708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9763034" y="3474067"/>
            <a:ext cx="2672915" cy="2672915"/>
            <a:chOff x="9763034" y="3474067"/>
            <a:chExt cx="2672915" cy="267291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63034" y="3474067"/>
              <a:ext cx="2672915" cy="267291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013890" y="3724924"/>
            <a:ext cx="2171203" cy="2171203"/>
            <a:chOff x="10013890" y="3724924"/>
            <a:chExt cx="2171203" cy="217120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13890" y="3724924"/>
              <a:ext cx="2171203" cy="2171203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153906" y="4394706"/>
            <a:ext cx="1717676" cy="935708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3629701" y="3445515"/>
            <a:ext cx="2672915" cy="2672915"/>
            <a:chOff x="13629701" y="3445515"/>
            <a:chExt cx="2672915" cy="267291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629701" y="3445515"/>
              <a:ext cx="2672915" cy="267291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3880557" y="3696371"/>
            <a:ext cx="2171203" cy="2171203"/>
            <a:chOff x="13880557" y="3696371"/>
            <a:chExt cx="2171203" cy="2171203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880557" y="3696371"/>
              <a:ext cx="2171203" cy="2171203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020573" y="4394706"/>
            <a:ext cx="1873805" cy="533319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130382" y="1207029"/>
            <a:ext cx="6713952" cy="355547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66668" y="1050202"/>
            <a:ext cx="4850679" cy="1015849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4994388" y="4688426"/>
            <a:ext cx="578997" cy="244199"/>
            <a:chOff x="4994388" y="4688426"/>
            <a:chExt cx="578997" cy="244199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994388" y="4688426"/>
              <a:ext cx="578997" cy="24419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8971429" y="4657949"/>
            <a:ext cx="578997" cy="244199"/>
            <a:chOff x="8971429" y="4657949"/>
            <a:chExt cx="578997" cy="24419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971429" y="4657949"/>
              <a:ext cx="578997" cy="244199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2815028" y="4688426"/>
            <a:ext cx="578997" cy="244199"/>
            <a:chOff x="12815028" y="4688426"/>
            <a:chExt cx="578997" cy="244199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815028" y="4688426"/>
              <a:ext cx="578997" cy="244199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0" y="7193319"/>
            <a:ext cx="18285714" cy="38095"/>
            <a:chOff x="0" y="7193319"/>
            <a:chExt cx="18285714" cy="38095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0" y="7193319"/>
              <a:ext cx="18285714" cy="380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979523"/>
            <a:chOff x="0" y="0"/>
            <a:chExt cx="18285714" cy="19795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97952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30382" y="1207029"/>
            <a:ext cx="6713952" cy="35554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66668" y="1050202"/>
            <a:ext cx="4850679" cy="101584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504316" y="6778971"/>
            <a:ext cx="578997" cy="244199"/>
            <a:chOff x="2504316" y="6778971"/>
            <a:chExt cx="578997" cy="24419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2504316" y="6778971"/>
              <a:ext cx="578997" cy="24419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44115" y="5029829"/>
            <a:ext cx="2191216" cy="1326690"/>
            <a:chOff x="1744115" y="5029829"/>
            <a:chExt cx="2191216" cy="132669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44115" y="5029829"/>
              <a:ext cx="2191216" cy="132669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44115" y="7190569"/>
            <a:ext cx="2191216" cy="1326690"/>
            <a:chOff x="1744115" y="7190569"/>
            <a:chExt cx="2191216" cy="132669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44115" y="7190569"/>
              <a:ext cx="2191216" cy="13266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264027" y="6778971"/>
            <a:ext cx="578997" cy="244199"/>
            <a:chOff x="5264027" y="6778971"/>
            <a:chExt cx="578997" cy="24419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5264027" y="6778971"/>
              <a:ext cx="578997" cy="24419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503826" y="5029829"/>
            <a:ext cx="2191216" cy="1326690"/>
            <a:chOff x="4503826" y="5029829"/>
            <a:chExt cx="2191216" cy="132669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03826" y="5029829"/>
              <a:ext cx="2191216" cy="13266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503826" y="7190569"/>
            <a:ext cx="2191216" cy="1326690"/>
            <a:chOff x="4503826" y="7190569"/>
            <a:chExt cx="2191216" cy="132669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03826" y="7190569"/>
              <a:ext cx="2191216" cy="132669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001023" y="6778971"/>
            <a:ext cx="578997" cy="244199"/>
            <a:chOff x="8001023" y="6778971"/>
            <a:chExt cx="578997" cy="24419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8001023" y="6778971"/>
              <a:ext cx="578997" cy="24419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240822" y="5029829"/>
            <a:ext cx="2191216" cy="1326690"/>
            <a:chOff x="7240822" y="5029829"/>
            <a:chExt cx="2191216" cy="1326690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40822" y="5029829"/>
              <a:ext cx="2191216" cy="13266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240822" y="7190569"/>
            <a:ext cx="2191216" cy="1326690"/>
            <a:chOff x="7240822" y="7190569"/>
            <a:chExt cx="2191216" cy="1326690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40822" y="7190569"/>
              <a:ext cx="2191216" cy="132669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314305" y="7358707"/>
            <a:ext cx="2049011" cy="990413"/>
            <a:chOff x="7314305" y="7358707"/>
            <a:chExt cx="2049011" cy="99041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14305" y="7358707"/>
              <a:ext cx="2049011" cy="990413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77724" y="7690705"/>
            <a:ext cx="1768697" cy="528241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0811784" y="6778971"/>
            <a:ext cx="578997" cy="244199"/>
            <a:chOff x="10811784" y="6778971"/>
            <a:chExt cx="578997" cy="244199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10811784" y="6778971"/>
              <a:ext cx="578997" cy="24419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0051583" y="5029829"/>
            <a:ext cx="2191216" cy="1326690"/>
            <a:chOff x="10051583" y="5029829"/>
            <a:chExt cx="2191216" cy="132669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51583" y="5029829"/>
              <a:ext cx="2191216" cy="132669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124395" y="5188444"/>
            <a:ext cx="2049011" cy="990413"/>
            <a:chOff x="10124395" y="5188444"/>
            <a:chExt cx="2049011" cy="990413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24395" y="5188444"/>
              <a:ext cx="2049011" cy="990413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088477" y="5529963"/>
            <a:ext cx="1786608" cy="528241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10051583" y="7190569"/>
            <a:ext cx="2191216" cy="1326690"/>
            <a:chOff x="10051583" y="7190569"/>
            <a:chExt cx="2191216" cy="1326690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51583" y="7190569"/>
              <a:ext cx="2191216" cy="132669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0123714" y="7349946"/>
            <a:ext cx="2049011" cy="990413"/>
            <a:chOff x="10123714" y="7349946"/>
            <a:chExt cx="2049011" cy="990413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23714" y="7349946"/>
              <a:ext cx="2049011" cy="990413"/>
            </a:xfrm>
            <a:prstGeom prst="rect">
              <a:avLst/>
            </a:prstGeom>
          </p:spPr>
        </p:pic>
      </p:grpSp>
      <p:pic>
        <p:nvPicPr>
          <p:cNvPr id="54" name="Object 5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088477" y="7690705"/>
            <a:ext cx="1918915" cy="528241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13700307" y="6778971"/>
            <a:ext cx="578997" cy="244199"/>
            <a:chOff x="13700307" y="6778971"/>
            <a:chExt cx="578997" cy="244199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13700307" y="6778971"/>
              <a:ext cx="578997" cy="244199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2940106" y="5029829"/>
            <a:ext cx="2191216" cy="1326690"/>
            <a:chOff x="12940106" y="5029829"/>
            <a:chExt cx="2191216" cy="1326690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940106" y="5029829"/>
              <a:ext cx="2191216" cy="1326690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3012919" y="5197967"/>
            <a:ext cx="2049011" cy="990413"/>
            <a:chOff x="13012919" y="5197967"/>
            <a:chExt cx="2049011" cy="990413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012919" y="5197967"/>
              <a:ext cx="2049011" cy="990413"/>
            </a:xfrm>
            <a:prstGeom prst="rect">
              <a:avLst/>
            </a:prstGeom>
          </p:spPr>
        </p:pic>
      </p:grpSp>
      <p:pic>
        <p:nvPicPr>
          <p:cNvPr id="64" name="Object 6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977048" y="5515524"/>
            <a:ext cx="2059477" cy="330150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12894197" y="7239775"/>
            <a:ext cx="2191216" cy="1326690"/>
            <a:chOff x="12894197" y="7239775"/>
            <a:chExt cx="2191216" cy="1326690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894197" y="7239775"/>
              <a:ext cx="2191216" cy="1326690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2965300" y="7407913"/>
            <a:ext cx="2049011" cy="990413"/>
            <a:chOff x="12965300" y="7407913"/>
            <a:chExt cx="2049011" cy="990413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965300" y="7407913"/>
              <a:ext cx="2049011" cy="990413"/>
            </a:xfrm>
            <a:prstGeom prst="rect">
              <a:avLst/>
            </a:prstGeom>
          </p:spPr>
        </p:pic>
      </p:grpSp>
      <p:pic>
        <p:nvPicPr>
          <p:cNvPr id="71" name="Object 7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931143" y="7712970"/>
            <a:ext cx="2104955" cy="528241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3798455" y="6707094"/>
            <a:ext cx="578997" cy="244199"/>
            <a:chOff x="3798455" y="6707094"/>
            <a:chExt cx="578997" cy="244199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3798455" y="6707094"/>
              <a:ext cx="578997" cy="244199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6710963" y="6780516"/>
            <a:ext cx="578997" cy="244199"/>
            <a:chOff x="6710963" y="6780516"/>
            <a:chExt cx="578997" cy="244199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6710963" y="6780516"/>
              <a:ext cx="578997" cy="244199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9368296" y="6780516"/>
            <a:ext cx="578997" cy="244199"/>
            <a:chOff x="9368296" y="6780516"/>
            <a:chExt cx="578997" cy="244199"/>
          </a:xfrm>
        </p:grpSpPr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9368296" y="6780516"/>
              <a:ext cx="578997" cy="244199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2244344" y="6707094"/>
            <a:ext cx="578997" cy="244199"/>
            <a:chOff x="12244344" y="6707094"/>
            <a:chExt cx="578997" cy="244199"/>
          </a:xfrm>
        </p:grpSpPr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12244344" y="6707094"/>
              <a:ext cx="578997" cy="244199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809128" y="5205827"/>
            <a:ext cx="2049011" cy="990413"/>
            <a:chOff x="1809128" y="5205827"/>
            <a:chExt cx="2049011" cy="990413"/>
          </a:xfrm>
        </p:grpSpPr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9128" y="5205827"/>
              <a:ext cx="2049011" cy="990413"/>
            </a:xfrm>
            <a:prstGeom prst="rect">
              <a:avLst/>
            </a:prstGeom>
          </p:spPr>
        </p:pic>
      </p:grpSp>
      <p:pic>
        <p:nvPicPr>
          <p:cNvPr id="87" name="Object 8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790543" y="5445963"/>
            <a:ext cx="1879628" cy="530304"/>
          </a:xfrm>
          <a:prstGeom prst="rect">
            <a:avLst/>
          </a:prstGeom>
        </p:spPr>
      </p:pic>
      <p:grpSp>
        <p:nvGrpSpPr>
          <p:cNvPr id="1027" name="그룹 1027"/>
          <p:cNvGrpSpPr/>
          <p:nvPr/>
        </p:nvGrpSpPr>
        <p:grpSpPr>
          <a:xfrm>
            <a:off x="1827122" y="7358707"/>
            <a:ext cx="2049011" cy="990413"/>
            <a:chOff x="1827122" y="7358707"/>
            <a:chExt cx="2049011" cy="990413"/>
          </a:xfrm>
        </p:grpSpPr>
        <p:pic>
          <p:nvPicPr>
            <p:cNvPr id="89" name="Object 8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27122" y="7358707"/>
              <a:ext cx="2049011" cy="990413"/>
            </a:xfrm>
            <a:prstGeom prst="rect">
              <a:avLst/>
            </a:prstGeom>
          </p:spPr>
        </p:pic>
      </p:grpSp>
      <p:pic>
        <p:nvPicPr>
          <p:cNvPr id="91" name="Object 9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781020" y="7676267"/>
            <a:ext cx="1843806" cy="330150"/>
          </a:xfrm>
          <a:prstGeom prst="rect">
            <a:avLst/>
          </a:prstGeom>
        </p:spPr>
      </p:pic>
      <p:grpSp>
        <p:nvGrpSpPr>
          <p:cNvPr id="1028" name="그룹 1028"/>
          <p:cNvGrpSpPr/>
          <p:nvPr/>
        </p:nvGrpSpPr>
        <p:grpSpPr>
          <a:xfrm>
            <a:off x="4576639" y="5189203"/>
            <a:ext cx="2049011" cy="990413"/>
            <a:chOff x="4576639" y="5189203"/>
            <a:chExt cx="2049011" cy="990413"/>
          </a:xfrm>
        </p:grpSpPr>
        <p:pic>
          <p:nvPicPr>
            <p:cNvPr id="93" name="Object 9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76639" y="5189203"/>
              <a:ext cx="2049011" cy="990413"/>
            </a:xfrm>
            <a:prstGeom prst="rect">
              <a:avLst/>
            </a:prstGeom>
          </p:spPr>
        </p:pic>
      </p:grpSp>
      <p:pic>
        <p:nvPicPr>
          <p:cNvPr id="95" name="Object 9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540734" y="5529963"/>
            <a:ext cx="1573000" cy="330150"/>
          </a:xfrm>
          <a:prstGeom prst="rect">
            <a:avLst/>
          </a:prstGeom>
        </p:spPr>
      </p:pic>
      <p:grpSp>
        <p:nvGrpSpPr>
          <p:cNvPr id="1029" name="그룹 1029"/>
          <p:cNvGrpSpPr/>
          <p:nvPr/>
        </p:nvGrpSpPr>
        <p:grpSpPr>
          <a:xfrm>
            <a:off x="4572548" y="7358707"/>
            <a:ext cx="2049011" cy="990413"/>
            <a:chOff x="4572548" y="7358707"/>
            <a:chExt cx="2049011" cy="990413"/>
          </a:xfrm>
        </p:grpSpPr>
        <p:pic>
          <p:nvPicPr>
            <p:cNvPr id="97" name="Object 9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72548" y="7358707"/>
              <a:ext cx="2049011" cy="990413"/>
            </a:xfrm>
            <a:prstGeom prst="rect">
              <a:avLst/>
            </a:prstGeom>
          </p:spPr>
        </p:pic>
      </p:grpSp>
      <p:pic>
        <p:nvPicPr>
          <p:cNvPr id="99" name="Object 98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540734" y="7690705"/>
            <a:ext cx="1994025" cy="528241"/>
          </a:xfrm>
          <a:prstGeom prst="rect">
            <a:avLst/>
          </a:prstGeom>
        </p:spPr>
      </p:pic>
      <p:grpSp>
        <p:nvGrpSpPr>
          <p:cNvPr id="1030" name="그룹 1030"/>
          <p:cNvGrpSpPr/>
          <p:nvPr/>
        </p:nvGrpSpPr>
        <p:grpSpPr>
          <a:xfrm>
            <a:off x="7310374" y="5188444"/>
            <a:ext cx="2049011" cy="990413"/>
            <a:chOff x="7310374" y="5188444"/>
            <a:chExt cx="2049011" cy="990413"/>
          </a:xfrm>
        </p:grpSpPr>
        <p:pic>
          <p:nvPicPr>
            <p:cNvPr id="101" name="Object 10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10374" y="5188444"/>
              <a:ext cx="2049011" cy="990413"/>
            </a:xfrm>
            <a:prstGeom prst="rect">
              <a:avLst/>
            </a:prstGeom>
          </p:spPr>
        </p:pic>
      </p:grpSp>
      <p:pic>
        <p:nvPicPr>
          <p:cNvPr id="103" name="Object 10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277724" y="5529963"/>
            <a:ext cx="1909259" cy="330150"/>
          </a:xfrm>
          <a:prstGeom prst="rect">
            <a:avLst/>
          </a:prstGeom>
        </p:spPr>
      </p:pic>
      <p:pic>
        <p:nvPicPr>
          <p:cNvPr id="104" name="Object 10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3811" y="4233335"/>
            <a:ext cx="1567897" cy="634905"/>
          </a:xfrm>
          <a:prstGeom prst="rect">
            <a:avLst/>
          </a:prstGeom>
        </p:spPr>
      </p:pic>
      <p:pic>
        <p:nvPicPr>
          <p:cNvPr id="105" name="Object 10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604420" y="4338649"/>
            <a:ext cx="870378" cy="431735"/>
          </a:xfrm>
          <a:prstGeom prst="rect">
            <a:avLst/>
          </a:prstGeom>
        </p:spPr>
      </p:pic>
      <p:pic>
        <p:nvPicPr>
          <p:cNvPr id="106" name="Object 10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3811" y="1919458"/>
            <a:ext cx="1567897" cy="825386"/>
          </a:xfrm>
          <a:prstGeom prst="rect">
            <a:avLst/>
          </a:prstGeom>
        </p:spPr>
      </p:pic>
      <p:pic>
        <p:nvPicPr>
          <p:cNvPr id="107" name="Object 10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605715" y="2215248"/>
            <a:ext cx="7835347" cy="431735"/>
          </a:xfrm>
          <a:prstGeom prst="rect">
            <a:avLst/>
          </a:prstGeom>
        </p:spPr>
      </p:pic>
      <p:pic>
        <p:nvPicPr>
          <p:cNvPr id="108" name="Object 10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93203" y="8962782"/>
            <a:ext cx="930771" cy="638504"/>
          </a:xfrm>
          <a:prstGeom prst="rect">
            <a:avLst/>
          </a:prstGeom>
        </p:spPr>
      </p:pic>
      <p:pic>
        <p:nvPicPr>
          <p:cNvPr id="109" name="Object 10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675106" y="9071686"/>
            <a:ext cx="7996393" cy="43173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979523"/>
            <a:chOff x="0" y="0"/>
            <a:chExt cx="18285714" cy="19795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97952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30382" y="1207029"/>
            <a:ext cx="6713952" cy="35554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66668" y="1050202"/>
            <a:ext cx="4850679" cy="101584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738940" y="2181049"/>
            <a:ext cx="2205027" cy="63491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862111" y="2289544"/>
            <a:ext cx="1968716" cy="43173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3811" y="2109939"/>
            <a:ext cx="2155504" cy="63490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1786236" y="455223"/>
            <a:ext cx="10035958" cy="936809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234086" y="2196286"/>
            <a:ext cx="1310318" cy="43173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725123" y="1056630"/>
            <a:ext cx="16245740" cy="696246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3811" y="7763830"/>
            <a:ext cx="996484" cy="63491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40439" y="7850182"/>
            <a:ext cx="2854853" cy="43173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738940" y="7687639"/>
            <a:ext cx="996484" cy="63491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715906" y="7779067"/>
            <a:ext cx="4026800" cy="43173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979523"/>
            <a:chOff x="0" y="0"/>
            <a:chExt cx="18285714" cy="19795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97952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30382" y="1207029"/>
            <a:ext cx="6713952" cy="35554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66668" y="1050202"/>
            <a:ext cx="4850679" cy="101584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738944" y="2177458"/>
            <a:ext cx="1919319" cy="63850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862096" y="2289544"/>
            <a:ext cx="2304606" cy="43173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3811" y="2106334"/>
            <a:ext cx="1919319" cy="63850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234086" y="2196286"/>
            <a:ext cx="917439" cy="43173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3771" y="2692991"/>
            <a:ext cx="6156338" cy="6907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06151" y="3952306"/>
            <a:ext cx="7633214" cy="516786"/>
            <a:chOff x="206151" y="3952306"/>
            <a:chExt cx="7633214" cy="51678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015245" y="3959225"/>
              <a:ext cx="5824121" cy="502948"/>
              <a:chOff x="2015245" y="3959225"/>
              <a:chExt cx="5824121" cy="502948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2015245" y="3959225"/>
                <a:ext cx="5824121" cy="502948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45901" y="4062873"/>
              <a:ext cx="4830159" cy="394206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206151" y="3952306"/>
              <a:ext cx="1749196" cy="516786"/>
              <a:chOff x="206151" y="3952306"/>
              <a:chExt cx="1749196" cy="516786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206151" y="3952306"/>
                <a:ext cx="1749196" cy="516786"/>
              </a:xfrm>
              <a:prstGeom prst="rect">
                <a:avLst/>
              </a:prstGeom>
            </p:spPr>
          </p:pic>
        </p:grpSp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4633" y="3975839"/>
              <a:ext cx="1315028" cy="609509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400423" y="4085038"/>
              <a:ext cx="273117" cy="273112"/>
              <a:chOff x="400423" y="4085038"/>
              <a:chExt cx="273117" cy="273112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400423" y="4085038"/>
                <a:ext cx="273117" cy="273112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2015245" y="4891383"/>
            <a:ext cx="5824121" cy="502948"/>
            <a:chOff x="2015245" y="4891383"/>
            <a:chExt cx="5824121" cy="502948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15245" y="4891383"/>
              <a:ext cx="5824121" cy="502948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245901" y="4995035"/>
            <a:ext cx="5129180" cy="39420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06151" y="4884464"/>
            <a:ext cx="1749196" cy="516786"/>
            <a:chOff x="206151" y="4884464"/>
            <a:chExt cx="1749196" cy="51678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6151" y="4884464"/>
              <a:ext cx="1749196" cy="516786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7966" y="4907999"/>
            <a:ext cx="1498478" cy="60950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242587" y="4896200"/>
            <a:ext cx="493314" cy="493314"/>
            <a:chOff x="242587" y="4896200"/>
            <a:chExt cx="493314" cy="493314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540000">
              <a:off x="242587" y="4896200"/>
              <a:ext cx="493314" cy="49331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994897" y="5831048"/>
            <a:ext cx="5824121" cy="502948"/>
            <a:chOff x="1994897" y="5831048"/>
            <a:chExt cx="5824121" cy="50294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94897" y="5831048"/>
              <a:ext cx="5824121" cy="502948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225558" y="5934701"/>
            <a:ext cx="4056987" cy="394206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85804" y="5824129"/>
            <a:ext cx="1749196" cy="516786"/>
            <a:chOff x="185804" y="5824129"/>
            <a:chExt cx="1749196" cy="516786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5804" y="5824129"/>
              <a:ext cx="1749196" cy="516786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67619" y="5847666"/>
            <a:ext cx="1317170" cy="609509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269773" y="5907239"/>
            <a:ext cx="332794" cy="332794"/>
            <a:chOff x="269773" y="5907239"/>
            <a:chExt cx="332794" cy="332794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69773" y="5907239"/>
              <a:ext cx="332794" cy="33279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2015245" y="6463377"/>
            <a:ext cx="5824121" cy="502948"/>
            <a:chOff x="2015245" y="6463377"/>
            <a:chExt cx="5824121" cy="502948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15245" y="6463377"/>
              <a:ext cx="5824121" cy="502948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245901" y="6567025"/>
            <a:ext cx="4359067" cy="394206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8786562" y="2773854"/>
            <a:ext cx="7588801" cy="3639711"/>
            <a:chOff x="8786562" y="2773854"/>
            <a:chExt cx="7588801" cy="3639711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992161" y="953998"/>
              <a:ext cx="15177603" cy="7279422"/>
            </a:xfrm>
            <a:prstGeom prst="rect">
              <a:avLst/>
            </a:prstGeom>
          </p:spPr>
        </p:pic>
        <p:grpSp>
          <p:nvGrpSpPr>
            <p:cNvPr id="1014" name="그룹 1014"/>
            <p:cNvGrpSpPr/>
            <p:nvPr/>
          </p:nvGrpSpPr>
          <p:grpSpPr>
            <a:xfrm>
              <a:off x="15072348" y="3840169"/>
              <a:ext cx="607262" cy="264627"/>
              <a:chOff x="15072348" y="3840169"/>
              <a:chExt cx="607262" cy="264627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5072348" y="3840169"/>
                <a:ext cx="607262" cy="264627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5080816" y="4208530"/>
              <a:ext cx="607262" cy="289713"/>
              <a:chOff x="15080816" y="4208530"/>
              <a:chExt cx="607262" cy="289713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15080816" y="4208530"/>
                <a:ext cx="607262" cy="289713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15588901" y="4547253"/>
              <a:ext cx="607262" cy="310966"/>
              <a:chOff x="15588901" y="4547253"/>
              <a:chExt cx="607262" cy="310966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15588901" y="4547253"/>
                <a:ext cx="607262" cy="310966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5099870" y="4915614"/>
              <a:ext cx="607262" cy="266181"/>
              <a:chOff x="15099870" y="4915614"/>
              <a:chExt cx="607262" cy="266181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5099870" y="4915614"/>
                <a:ext cx="607262" cy="266181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15089284" y="5275507"/>
              <a:ext cx="607262" cy="295108"/>
              <a:chOff x="15089284" y="5275507"/>
              <a:chExt cx="607262" cy="295108"/>
            </a:xfrm>
          </p:grpSpPr>
          <p:pic>
            <p:nvPicPr>
              <p:cNvPr id="66" name="Object 65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15089284" y="5275507"/>
                <a:ext cx="607262" cy="295108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5598740" y="5645884"/>
              <a:ext cx="607262" cy="345895"/>
              <a:chOff x="15598740" y="5645884"/>
              <a:chExt cx="607262" cy="345895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15598740" y="5645884"/>
                <a:ext cx="607262" cy="345895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15593135" y="6065155"/>
              <a:ext cx="607262" cy="288557"/>
              <a:chOff x="15593135" y="6065155"/>
              <a:chExt cx="607262" cy="288557"/>
            </a:xfrm>
          </p:grpSpPr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15593135" y="6065155"/>
                <a:ext cx="607262" cy="288557"/>
              </a:xfrm>
              <a:prstGeom prst="rect">
                <a:avLst/>
              </a:prstGeom>
            </p:spPr>
          </p:pic>
        </p:grpSp>
      </p:grpSp>
      <p:pic>
        <p:nvPicPr>
          <p:cNvPr id="75" name="Object 74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4985175" y="5609609"/>
            <a:ext cx="15205549" cy="4484442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15569392" y="7229321"/>
            <a:ext cx="583980" cy="254482"/>
            <a:chOff x="15569392" y="7229321"/>
            <a:chExt cx="583980" cy="254482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5569392" y="7229321"/>
              <a:ext cx="583980" cy="254482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5579571" y="7568948"/>
            <a:ext cx="583980" cy="278606"/>
            <a:chOff x="15579571" y="7568948"/>
            <a:chExt cx="583980" cy="278606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5579571" y="7568948"/>
              <a:ext cx="583980" cy="278606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5149814" y="7814703"/>
            <a:ext cx="583980" cy="299043"/>
            <a:chOff x="15149814" y="7814703"/>
            <a:chExt cx="583980" cy="299043"/>
          </a:xfrm>
        </p:grpSpPr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5149814" y="7814703"/>
              <a:ext cx="583980" cy="299043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5129455" y="8239327"/>
            <a:ext cx="583980" cy="255976"/>
            <a:chOff x="15129455" y="8239327"/>
            <a:chExt cx="583980" cy="255976"/>
          </a:xfrm>
        </p:grpSpPr>
        <p:pic>
          <p:nvPicPr>
            <p:cNvPr id="86" name="Object 85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5129455" y="8239327"/>
              <a:ext cx="583980" cy="255976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5127420" y="8664165"/>
            <a:ext cx="583980" cy="255976"/>
            <a:chOff x="15127420" y="8664165"/>
            <a:chExt cx="583980" cy="255976"/>
          </a:xfrm>
        </p:grpSpPr>
        <p:pic>
          <p:nvPicPr>
            <p:cNvPr id="89" name="Object 88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5127420" y="8664165"/>
              <a:ext cx="583980" cy="2559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970584" y="2496379"/>
            <a:ext cx="9418197" cy="5887107"/>
            <a:chOff x="6970584" y="2496379"/>
            <a:chExt cx="9418197" cy="58871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70584" y="2496379"/>
              <a:ext cx="9418197" cy="588710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205824" y="2726294"/>
            <a:ext cx="8974285" cy="5410679"/>
            <a:chOff x="7205824" y="2726294"/>
            <a:chExt cx="8974285" cy="54106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05824" y="2726294"/>
              <a:ext cx="8974285" cy="541067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0"/>
            <a:ext cx="18285714" cy="1979523"/>
            <a:chOff x="0" y="0"/>
            <a:chExt cx="18285714" cy="197952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8285714" cy="197952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66668" y="1021630"/>
            <a:ext cx="4850679" cy="101584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130382" y="1207029"/>
            <a:ext cx="6713952" cy="35554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26020" y="4061349"/>
            <a:ext cx="6171429" cy="1081508"/>
            <a:chOff x="526020" y="4061349"/>
            <a:chExt cx="6171429" cy="108150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6020" y="4061349"/>
              <a:ext cx="6171429" cy="108150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57743" y="4304096"/>
            <a:ext cx="2280273" cy="7011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0</Words>
  <Application>Microsoft Office PowerPoint</Application>
  <PresentationFormat>사용자 지정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 석황</cp:lastModifiedBy>
  <cp:revision>3</cp:revision>
  <dcterms:created xsi:type="dcterms:W3CDTF">2021-12-02T17:17:03Z</dcterms:created>
  <dcterms:modified xsi:type="dcterms:W3CDTF">2021-12-02T11:49:02Z</dcterms:modified>
</cp:coreProperties>
</file>