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5" r:id="rId1"/>
  </p:sldMasterIdLst>
  <p:notesMasterIdLst>
    <p:notesMasterId r:id="rId13"/>
  </p:notesMasterIdLst>
  <p:sldIdLst>
    <p:sldId id="257" r:id="rId2"/>
    <p:sldId id="273" r:id="rId3"/>
    <p:sldId id="259" r:id="rId4"/>
    <p:sldId id="269" r:id="rId5"/>
    <p:sldId id="260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주아" panose="02020603020101020101" pitchFamily="18" charset="-127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SangHyun" initials="K" lastIdx="1" clrIdx="0">
    <p:extLst>
      <p:ext uri="{19B8F6BF-5375-455C-9EA6-DF929625EA0E}">
        <p15:presenceInfo xmlns:p15="http://schemas.microsoft.com/office/powerpoint/2012/main" userId="S::zxcvbnm1436@knou.ac.kr::5f0ba019-872b-4dac-ab92-1c01e95b01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0503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DEE1D-06F9-4876-BF23-BE3E09342D32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EEAE-B5EB-4C38-9862-8A71ADCD4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7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4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8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8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8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6A5E-E051-49A1-93FE-4AA9EED226EB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1273-CD99-4624-B36D-E13802ADB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93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2E0367-68A2-47A0-9505-2F160F7D8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0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8DEF4-AE66-4773-B490-93398C72C0C5}"/>
              </a:ext>
            </a:extLst>
          </p:cNvPr>
          <p:cNvSpPr txBox="1"/>
          <p:nvPr/>
        </p:nvSpPr>
        <p:spPr>
          <a:xfrm>
            <a:off x="1044999" y="2644170"/>
            <a:ext cx="1010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1308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8DEF4-AE66-4773-B490-93398C72C0C5}"/>
              </a:ext>
            </a:extLst>
          </p:cNvPr>
          <p:cNvSpPr txBox="1"/>
          <p:nvPr/>
        </p:nvSpPr>
        <p:spPr>
          <a:xfrm>
            <a:off x="1044999" y="2644170"/>
            <a:ext cx="1010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endParaRPr lang="en-US" altLang="ko-KR" sz="9600" b="1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82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78CB36-E486-48C9-86B1-E7A868B7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9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DE8AEC-4E80-403F-9E72-4E5BF1696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3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54210C-BA81-4410-B98F-37D02608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8DEF4-AE66-4773-B490-93398C72C0C5}"/>
              </a:ext>
            </a:extLst>
          </p:cNvPr>
          <p:cNvSpPr txBox="1"/>
          <p:nvPr/>
        </p:nvSpPr>
        <p:spPr>
          <a:xfrm>
            <a:off x="1944996" y="2644170"/>
            <a:ext cx="8302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기능설명</a:t>
            </a:r>
            <a:r>
              <a:rPr lang="en-US" altLang="ko-KR" sz="9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9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엑셀</a:t>
            </a:r>
            <a:r>
              <a:rPr lang="en-US" altLang="ko-KR" sz="96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9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49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8DEF4-AE66-4773-B490-93398C72C0C5}"/>
              </a:ext>
            </a:extLst>
          </p:cNvPr>
          <p:cNvSpPr txBox="1"/>
          <p:nvPr/>
        </p:nvSpPr>
        <p:spPr>
          <a:xfrm>
            <a:off x="1044999" y="2644170"/>
            <a:ext cx="1010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다이어그램</a:t>
            </a:r>
            <a:endParaRPr lang="en-US" altLang="ko-KR" sz="9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31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8DEF4-AE66-4773-B490-93398C72C0C5}"/>
              </a:ext>
            </a:extLst>
          </p:cNvPr>
          <p:cNvSpPr txBox="1"/>
          <p:nvPr/>
        </p:nvSpPr>
        <p:spPr>
          <a:xfrm>
            <a:off x="1044999" y="2644170"/>
            <a:ext cx="1010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시퀀스 다이어그램</a:t>
            </a:r>
            <a:endParaRPr lang="en-US" altLang="ko-KR" sz="9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71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8DEF4-AE66-4773-B490-93398C72C0C5}"/>
              </a:ext>
            </a:extLst>
          </p:cNvPr>
          <p:cNvSpPr txBox="1"/>
          <p:nvPr/>
        </p:nvSpPr>
        <p:spPr>
          <a:xfrm>
            <a:off x="1044999" y="2644170"/>
            <a:ext cx="1010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리뷰</a:t>
            </a:r>
            <a:endParaRPr lang="en-US" altLang="ko-KR" sz="9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94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8DEF4-AE66-4773-B490-93398C72C0C5}"/>
              </a:ext>
            </a:extLst>
          </p:cNvPr>
          <p:cNvSpPr txBox="1"/>
          <p:nvPr/>
        </p:nvSpPr>
        <p:spPr>
          <a:xfrm>
            <a:off x="1044999" y="2644170"/>
            <a:ext cx="1010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  <a:endParaRPr lang="en-US" altLang="ko-KR" sz="96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6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15</Words>
  <Application>Microsoft Office PowerPoint</Application>
  <PresentationFormat>와이드스크린</PresentationFormat>
  <Paragraphs>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Calibri Light</vt:lpstr>
      <vt:lpstr>배달의민족 주아</vt:lpstr>
      <vt:lpstr>Arial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 게임 팀원명</dc:title>
  <dc:creator>KimSangHyun</dc:creator>
  <cp:lastModifiedBy>kimseula</cp:lastModifiedBy>
  <cp:revision>14</cp:revision>
  <dcterms:created xsi:type="dcterms:W3CDTF">2019-04-16T01:59:57Z</dcterms:created>
  <dcterms:modified xsi:type="dcterms:W3CDTF">2019-04-16T07:40:26Z</dcterms:modified>
</cp:coreProperties>
</file>