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309" r:id="rId5"/>
    <p:sldId id="310" r:id="rId6"/>
    <p:sldId id="299" r:id="rId7"/>
    <p:sldId id="296" r:id="rId8"/>
    <p:sldId id="279" r:id="rId9"/>
    <p:sldId id="300" r:id="rId10"/>
    <p:sldId id="288" r:id="rId11"/>
    <p:sldId id="286" r:id="rId12"/>
    <p:sldId id="287" r:id="rId13"/>
    <p:sldId id="289" r:id="rId14"/>
    <p:sldId id="290" r:id="rId15"/>
    <p:sldId id="291" r:id="rId16"/>
    <p:sldId id="292" r:id="rId17"/>
    <p:sldId id="293" r:id="rId18"/>
    <p:sldId id="294" r:id="rId19"/>
    <p:sldId id="271" r:id="rId20"/>
    <p:sldId id="273" r:id="rId21"/>
    <p:sldId id="295" r:id="rId22"/>
    <p:sldId id="275" r:id="rId23"/>
    <p:sldId id="276" r:id="rId24"/>
    <p:sldId id="283" r:id="rId25"/>
    <p:sldId id="301" r:id="rId26"/>
    <p:sldId id="303" r:id="rId27"/>
    <p:sldId id="304" r:id="rId28"/>
    <p:sldId id="302" r:id="rId29"/>
    <p:sldId id="305" r:id="rId30"/>
    <p:sldId id="306" r:id="rId31"/>
    <p:sldId id="307" r:id="rId32"/>
    <p:sldId id="281" r:id="rId33"/>
  </p:sldIdLst>
  <p:sldSz cx="12192000" cy="6858000"/>
  <p:notesSz cx="6858000" cy="9144000"/>
  <p:embeddedFontLst>
    <p:embeddedFont>
      <p:font typeface="맑은 고딕" pitchFamily="50" charset="-127"/>
      <p:regular r:id="rId34"/>
      <p:bold r:id="rId35"/>
    </p:embeddedFont>
    <p:embeddedFont>
      <p:font typeface="나눔스퀘어" pitchFamily="50" charset="-127"/>
      <p:regular r:id="rId36"/>
    </p:embeddedFont>
    <p:embeddedFont>
      <p:font typeface="나눔스퀘어 ExtraBold" pitchFamily="50" charset="-127"/>
      <p:bold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B3B"/>
    <a:srgbClr val="454F58"/>
    <a:srgbClr val="252525"/>
    <a:srgbClr val="2E2E2E"/>
    <a:srgbClr val="5FA281"/>
    <a:srgbClr val="FFFFF8"/>
    <a:srgbClr val="F3D948"/>
    <a:srgbClr val="EBCE05"/>
    <a:srgbClr val="F8C64F"/>
    <a:srgbClr val="2981B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1524"/>
    <p:restoredTop sz="99561" autoAdjust="0"/>
  </p:normalViewPr>
  <p:slideViewPr>
    <p:cSldViewPr snapToGrid="0" snapToObjects="1">
      <p:cViewPr>
        <p:scale>
          <a:sx n="130" d="100"/>
          <a:sy n="130" d="100"/>
        </p:scale>
        <p:origin x="1524" y="8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7" Type="http://schemas.openxmlformats.org/officeDocument/2006/relationships/image" Target="../media/image191.png"/><Relationship Id="rId2" Type="http://schemas.openxmlformats.org/officeDocument/2006/relationships/image" Target="../media/image141.png"/><Relationship Id="rId1" Type="http://schemas.openxmlformats.org/officeDocument/2006/relationships/image" Target="../media/image131.png"/><Relationship Id="rId6" Type="http://schemas.openxmlformats.org/officeDocument/2006/relationships/image" Target="../media/image181.png"/><Relationship Id="rId5" Type="http://schemas.openxmlformats.org/officeDocument/2006/relationships/image" Target="../media/image171.png"/><Relationship Id="rId4" Type="http://schemas.openxmlformats.org/officeDocument/2006/relationships/image" Target="../media/image16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211.png"/><Relationship Id="rId1" Type="http://schemas.openxmlformats.org/officeDocument/2006/relationships/image" Target="../media/image201.png"/><Relationship Id="rId4" Type="http://schemas.openxmlformats.org/officeDocument/2006/relationships/image" Target="../media/image2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5D2053-BC53-A642-88DA-61CB83888A12}" type="doc">
      <dgm:prSet loTypeId="urn:microsoft.com/office/officeart/2005/8/layout/hProcess10#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4662248-DDB4-5647-89F6-D54A6024A408}">
      <dgm:prSet phldrT="[텍스트]" custT="1"/>
      <dgm:spPr>
        <a:noFill/>
        <a:ln>
          <a:noFill/>
        </a:ln>
      </dgm:spPr>
      <dgm:t>
        <a:bodyPr/>
        <a:lstStyle/>
        <a:p>
          <a:pPr latinLnBrk="1"/>
          <a:r>
            <a:rPr lang="ko-KR" altLang="en-US" sz="1200" b="1" i="0" dirty="0">
              <a:solidFill>
                <a:srgbClr val="454F58"/>
              </a:solidFill>
              <a:latin typeface="나눔스퀘어" pitchFamily="50" charset="-127"/>
              <a:ea typeface="나눔스퀘어" pitchFamily="50" charset="-127"/>
            </a:rPr>
            <a:t>보유금액차감</a:t>
          </a:r>
        </a:p>
      </dgm:t>
    </dgm:pt>
    <dgm:pt modelId="{ADD192FC-C9B4-CB40-B651-EB6C6C86DF3A}" type="parTrans" cxnId="{38B2291A-78AF-4842-A90B-19FBCD376059}">
      <dgm:prSet/>
      <dgm:spPr/>
      <dgm:t>
        <a:bodyPr/>
        <a:lstStyle/>
        <a:p>
          <a:pPr latinLnBrk="1"/>
          <a:endParaRPr lang="ko-KR" altLang="en-US"/>
        </a:p>
      </dgm:t>
    </dgm:pt>
    <dgm:pt modelId="{42FFE4BB-36D4-6049-B761-35B0573ABEB2}" type="sibTrans" cxnId="{38B2291A-78AF-4842-A90B-19FBCD376059}">
      <dgm:prSet/>
      <dgm:spPr>
        <a:solidFill>
          <a:srgbClr val="5FA281"/>
        </a:solidFill>
      </dgm:spPr>
      <dgm:t>
        <a:bodyPr/>
        <a:lstStyle/>
        <a:p>
          <a:pPr latinLnBrk="1"/>
          <a:endParaRPr lang="ko-KR" altLang="en-US"/>
        </a:p>
      </dgm:t>
    </dgm:pt>
    <dgm:pt modelId="{D2D6E951-34A1-EF4C-AB53-247EC93E0D14}">
      <dgm:prSet custT="1"/>
      <dgm:spPr>
        <a:noFill/>
        <a:ln>
          <a:noFill/>
        </a:ln>
      </dgm:spPr>
      <dgm:t>
        <a:bodyPr/>
        <a:lstStyle/>
        <a:p>
          <a:pPr latinLnBrk="1"/>
          <a:r>
            <a:rPr lang="ko-KR" altLang="en-US" sz="1200" b="1" i="0" dirty="0">
              <a:solidFill>
                <a:srgbClr val="454F58"/>
              </a:solidFill>
              <a:latin typeface="나눔스퀘어" pitchFamily="50" charset="-127"/>
              <a:ea typeface="나눔스퀘어" pitchFamily="50" charset="-127"/>
            </a:rPr>
            <a:t>결제</a:t>
          </a:r>
        </a:p>
      </dgm:t>
    </dgm:pt>
    <dgm:pt modelId="{F6348401-A70E-3E40-9B82-A2AF7E4EBF1A}" type="parTrans" cxnId="{4A7FC074-3905-B943-9B3D-C877CD167851}">
      <dgm:prSet/>
      <dgm:spPr/>
      <dgm:t>
        <a:bodyPr/>
        <a:lstStyle/>
        <a:p>
          <a:pPr latinLnBrk="1"/>
          <a:endParaRPr lang="ko-KR" altLang="en-US"/>
        </a:p>
      </dgm:t>
    </dgm:pt>
    <dgm:pt modelId="{7A917A9A-D83C-3547-80CF-9D1B0EC151F2}" type="sibTrans" cxnId="{4A7FC074-3905-B943-9B3D-C877CD167851}">
      <dgm:prSet/>
      <dgm:spPr>
        <a:solidFill>
          <a:srgbClr val="5FA281"/>
        </a:solidFill>
      </dgm:spPr>
      <dgm:t>
        <a:bodyPr/>
        <a:lstStyle/>
        <a:p>
          <a:pPr latinLnBrk="1"/>
          <a:endParaRPr lang="ko-KR" altLang="en-US"/>
        </a:p>
      </dgm:t>
    </dgm:pt>
    <dgm:pt modelId="{02E1ACD4-DEED-5B43-A986-D4EE991A7162}">
      <dgm:prSet phldrT="[텍스트]" custT="1"/>
      <dgm:spPr>
        <a:noFill/>
        <a:ln>
          <a:noFill/>
        </a:ln>
      </dgm:spPr>
      <dgm:t>
        <a:bodyPr/>
        <a:lstStyle/>
        <a:p>
          <a:pPr latinLnBrk="1"/>
          <a:r>
            <a:rPr lang="ko-KR" altLang="en-US" sz="1300" b="1" i="0" dirty="0" err="1">
              <a:solidFill>
                <a:srgbClr val="454F58"/>
              </a:solidFill>
              <a:latin typeface="나눔스퀘어" pitchFamily="50" charset="-127"/>
              <a:ea typeface="나눔스퀘어" pitchFamily="50" charset="-127"/>
            </a:rPr>
            <a:t>영화선택</a:t>
          </a:r>
          <a:endParaRPr lang="ko-KR" altLang="en-US" sz="1300" b="1" i="0" dirty="0">
            <a:solidFill>
              <a:srgbClr val="454F58"/>
            </a:solidFill>
            <a:latin typeface="나눔스퀘어" pitchFamily="50" charset="-127"/>
            <a:ea typeface="나눔스퀘어" pitchFamily="50" charset="-127"/>
          </a:endParaRPr>
        </a:p>
      </dgm:t>
    </dgm:pt>
    <dgm:pt modelId="{8B551BE6-E285-0847-8FCE-94DC06C7B66F}" type="sibTrans" cxnId="{E909991F-94C1-8E4C-A376-EF733DB2CB8F}">
      <dgm:prSet/>
      <dgm:spPr>
        <a:solidFill>
          <a:srgbClr val="5FA281"/>
        </a:solidFill>
      </dgm:spPr>
      <dgm:t>
        <a:bodyPr/>
        <a:lstStyle/>
        <a:p>
          <a:pPr latinLnBrk="1"/>
          <a:endParaRPr lang="ko-KR" altLang="en-US"/>
        </a:p>
      </dgm:t>
    </dgm:pt>
    <dgm:pt modelId="{DAE318CE-843B-DF40-924A-41A8F600DCCB}" type="parTrans" cxnId="{E909991F-94C1-8E4C-A376-EF733DB2CB8F}">
      <dgm:prSet/>
      <dgm:spPr/>
      <dgm:t>
        <a:bodyPr/>
        <a:lstStyle/>
        <a:p>
          <a:pPr latinLnBrk="1"/>
          <a:endParaRPr lang="ko-KR" altLang="en-US"/>
        </a:p>
      </dgm:t>
    </dgm:pt>
    <dgm:pt modelId="{B5124440-58F0-0A44-90E5-2B41AB7ECF27}">
      <dgm:prSet custT="1"/>
      <dgm:spPr>
        <a:noFill/>
        <a:ln>
          <a:noFill/>
        </a:ln>
      </dgm:spPr>
      <dgm:t>
        <a:bodyPr/>
        <a:lstStyle/>
        <a:p>
          <a:pPr latinLnBrk="1"/>
          <a:r>
            <a:rPr lang="ko-KR" altLang="en-US" sz="1200" b="1" i="0" dirty="0">
              <a:solidFill>
                <a:srgbClr val="454F58"/>
              </a:solidFill>
              <a:latin typeface="나눔스퀘어" pitchFamily="50" charset="-127"/>
              <a:ea typeface="나눔스퀘어" pitchFamily="50" charset="-127"/>
            </a:rPr>
            <a:t>최종확인</a:t>
          </a:r>
        </a:p>
      </dgm:t>
    </dgm:pt>
    <dgm:pt modelId="{C91DC0F2-E355-9142-8B60-A8F28AD20946}" type="sibTrans" cxnId="{4BBF9ADE-90CB-F042-9B86-A2145C1DEF61}">
      <dgm:prSet/>
      <dgm:spPr>
        <a:solidFill>
          <a:srgbClr val="5FA281"/>
        </a:solidFill>
      </dgm:spPr>
      <dgm:t>
        <a:bodyPr/>
        <a:lstStyle/>
        <a:p>
          <a:pPr latinLnBrk="1"/>
          <a:endParaRPr lang="ko-KR" altLang="en-US"/>
        </a:p>
      </dgm:t>
    </dgm:pt>
    <dgm:pt modelId="{97529BCF-C461-5447-AE36-C59C109BC370}" type="parTrans" cxnId="{4BBF9ADE-90CB-F042-9B86-A2145C1DEF61}">
      <dgm:prSet/>
      <dgm:spPr/>
      <dgm:t>
        <a:bodyPr/>
        <a:lstStyle/>
        <a:p>
          <a:pPr latinLnBrk="1"/>
          <a:endParaRPr lang="ko-KR" altLang="en-US"/>
        </a:p>
      </dgm:t>
    </dgm:pt>
    <dgm:pt modelId="{D87E809A-F8F3-4A42-B00D-A6E38FDE3DFE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 latinLnBrk="1"/>
          <a:r>
            <a:rPr lang="ko-KR" altLang="en-US" sz="1200" b="1" i="0" dirty="0" err="1">
              <a:solidFill>
                <a:srgbClr val="454F58"/>
              </a:solidFill>
              <a:latin typeface="나눔스퀘어" pitchFamily="50" charset="-127"/>
              <a:ea typeface="나눔스퀘어" pitchFamily="50" charset="-127"/>
            </a:rPr>
            <a:t>극장선택</a:t>
          </a:r>
          <a:endParaRPr lang="ko-KR" altLang="en-US" sz="1200" b="1" i="0" dirty="0">
            <a:solidFill>
              <a:srgbClr val="454F58"/>
            </a:solidFill>
            <a:latin typeface="나눔스퀘어" pitchFamily="50" charset="-127"/>
            <a:ea typeface="나눔스퀘어" pitchFamily="50" charset="-127"/>
          </a:endParaRPr>
        </a:p>
      </dgm:t>
    </dgm:pt>
    <dgm:pt modelId="{C171B2E4-2F7A-BD45-B30B-7FC8D1505962}" type="parTrans" cxnId="{73C32D1F-D935-2C45-A88C-7A2167D68923}">
      <dgm:prSet/>
      <dgm:spPr/>
      <dgm:t>
        <a:bodyPr/>
        <a:lstStyle/>
        <a:p>
          <a:pPr latinLnBrk="1"/>
          <a:endParaRPr lang="ko-KR" altLang="en-US"/>
        </a:p>
      </dgm:t>
    </dgm:pt>
    <dgm:pt modelId="{1A6DAAA2-6C1D-0344-86AE-573303427158}" type="sibTrans" cxnId="{73C32D1F-D935-2C45-A88C-7A2167D68923}">
      <dgm:prSet/>
      <dgm:spPr>
        <a:solidFill>
          <a:srgbClr val="5FA281"/>
        </a:solidFill>
      </dgm:spPr>
      <dgm:t>
        <a:bodyPr/>
        <a:lstStyle/>
        <a:p>
          <a:pPr latinLnBrk="1"/>
          <a:endParaRPr lang="ko-KR" altLang="en-US"/>
        </a:p>
      </dgm:t>
    </dgm:pt>
    <dgm:pt modelId="{CD185968-723C-D140-BB09-59803EDE033E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 latinLnBrk="1"/>
          <a:r>
            <a:rPr lang="ko-KR" altLang="en-US" sz="1200" b="1" i="0" dirty="0" err="1">
              <a:solidFill>
                <a:srgbClr val="454F58"/>
              </a:solidFill>
              <a:latin typeface="나눔스퀘어" pitchFamily="50" charset="-127"/>
              <a:ea typeface="나눔스퀘어" pitchFamily="50" charset="-127"/>
            </a:rPr>
            <a:t>시간선택</a:t>
          </a:r>
          <a:endParaRPr lang="ko-KR" altLang="en-US" sz="1200" b="1" i="0" dirty="0">
            <a:solidFill>
              <a:srgbClr val="454F58"/>
            </a:solidFill>
            <a:latin typeface="나눔스퀘어" pitchFamily="50" charset="-127"/>
            <a:ea typeface="나눔스퀘어" pitchFamily="50" charset="-127"/>
          </a:endParaRPr>
        </a:p>
      </dgm:t>
    </dgm:pt>
    <dgm:pt modelId="{AE667F24-91B1-6041-8354-349EEBF6ABB6}" type="parTrans" cxnId="{4DB8569D-52FA-BC43-B84B-8263A8A8630A}">
      <dgm:prSet/>
      <dgm:spPr/>
      <dgm:t>
        <a:bodyPr/>
        <a:lstStyle/>
        <a:p>
          <a:pPr latinLnBrk="1"/>
          <a:endParaRPr lang="ko-KR" altLang="en-US"/>
        </a:p>
      </dgm:t>
    </dgm:pt>
    <dgm:pt modelId="{3D9D6BD9-F214-CF4B-BFAD-84064DAC85EF}" type="sibTrans" cxnId="{4DB8569D-52FA-BC43-B84B-8263A8A8630A}">
      <dgm:prSet/>
      <dgm:spPr>
        <a:solidFill>
          <a:srgbClr val="5FA281"/>
        </a:solidFill>
      </dgm:spPr>
      <dgm:t>
        <a:bodyPr/>
        <a:lstStyle/>
        <a:p>
          <a:pPr latinLnBrk="1"/>
          <a:endParaRPr lang="ko-KR" altLang="en-US"/>
        </a:p>
      </dgm:t>
    </dgm:pt>
    <dgm:pt modelId="{EC473B07-7B35-AC42-B0B2-75D4AEA401DE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pPr latinLnBrk="1"/>
          <a:r>
            <a:rPr lang="ko-KR" altLang="en-US" sz="1200" b="1" i="0" dirty="0">
              <a:solidFill>
                <a:srgbClr val="454F58"/>
              </a:solidFill>
              <a:latin typeface="나눔스퀘어" pitchFamily="50" charset="-127"/>
              <a:ea typeface="나눔스퀘어" pitchFamily="50" charset="-127"/>
            </a:rPr>
            <a:t>인원</a:t>
          </a:r>
          <a:r>
            <a:rPr lang="en-US" altLang="ko-KR" sz="1200" b="1" i="0" dirty="0">
              <a:solidFill>
                <a:srgbClr val="454F58"/>
              </a:solidFill>
              <a:latin typeface="나눔스퀘어" pitchFamily="50" charset="-127"/>
              <a:ea typeface="나눔스퀘어" pitchFamily="50" charset="-127"/>
            </a:rPr>
            <a:t>/</a:t>
          </a:r>
          <a:r>
            <a:rPr lang="ko-KR" altLang="en-US" sz="1200" b="1" i="0" dirty="0" err="1">
              <a:solidFill>
                <a:srgbClr val="454F58"/>
              </a:solidFill>
              <a:latin typeface="나눔스퀘어" pitchFamily="50" charset="-127"/>
              <a:ea typeface="나눔스퀘어" pitchFamily="50" charset="-127"/>
            </a:rPr>
            <a:t>좌석선택</a:t>
          </a:r>
          <a:endParaRPr lang="ko-KR" altLang="en-US" sz="1200" b="1" i="0" dirty="0">
            <a:solidFill>
              <a:srgbClr val="454F58"/>
            </a:solidFill>
            <a:latin typeface="나눔스퀘어" pitchFamily="50" charset="-127"/>
            <a:ea typeface="나눔스퀘어" pitchFamily="50" charset="-127"/>
          </a:endParaRPr>
        </a:p>
      </dgm:t>
    </dgm:pt>
    <dgm:pt modelId="{336B1851-F273-CB41-8223-76F42020FB4C}" type="parTrans" cxnId="{47531825-02ED-E041-80C2-801AFB68CE31}">
      <dgm:prSet/>
      <dgm:spPr/>
      <dgm:t>
        <a:bodyPr/>
        <a:lstStyle/>
        <a:p>
          <a:pPr latinLnBrk="1"/>
          <a:endParaRPr lang="ko-KR" altLang="en-US"/>
        </a:p>
      </dgm:t>
    </dgm:pt>
    <dgm:pt modelId="{0DB3F144-2DFD-0440-8CBD-8968AEDB6855}" type="sibTrans" cxnId="{47531825-02ED-E041-80C2-801AFB68CE31}">
      <dgm:prSet/>
      <dgm:spPr>
        <a:solidFill>
          <a:srgbClr val="5FA281"/>
        </a:solidFill>
      </dgm:spPr>
      <dgm:t>
        <a:bodyPr/>
        <a:lstStyle/>
        <a:p>
          <a:pPr latinLnBrk="1"/>
          <a:endParaRPr lang="ko-KR" altLang="en-US"/>
        </a:p>
      </dgm:t>
    </dgm:pt>
    <dgm:pt modelId="{019A9523-4A41-224A-8971-68AC3523A0FB}" type="pres">
      <dgm:prSet presAssocID="{D85D2053-BC53-A642-88DA-61CB83888A1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B05FBB-41AE-C842-B063-0860BB82CF94}" type="pres">
      <dgm:prSet presAssocID="{02E1ACD4-DEED-5B43-A986-D4EE991A7162}" presName="composite" presStyleCnt="0"/>
      <dgm:spPr/>
    </dgm:pt>
    <dgm:pt modelId="{49916C89-37C0-4745-A668-F5EA95519158}" type="pres">
      <dgm:prSet presAssocID="{02E1ACD4-DEED-5B43-A986-D4EE991A7162}" presName="imagSh" presStyleLbl="bgImgPlace1" presStyleIdx="0" presStyleCnt="7"/>
      <dgm:spPr>
        <a:blipFill dpi="0" rotWithShape="1">
          <a:blip xmlns:r="http://schemas.openxmlformats.org/officeDocument/2006/relationships" r:embed="rId1"/>
          <a:srcRect/>
          <a:stretch>
            <a:fillRect l="10000" t="10000" r="10000" b="10000"/>
          </a:stretch>
        </a:blipFill>
      </dgm:spPr>
    </dgm:pt>
    <dgm:pt modelId="{65C803F9-780E-6841-8489-8A2A1F3385FD}" type="pres">
      <dgm:prSet presAssocID="{02E1ACD4-DEED-5B43-A986-D4EE991A7162}" presName="txNode" presStyleLbl="node1" presStyleIdx="0" presStyleCnt="7" custLinFactNeighborX="-19274" custLinFactNeighborY="75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DB303D-5AE6-3046-BAA9-C48459A757AE}" type="pres">
      <dgm:prSet presAssocID="{8B551BE6-E285-0847-8FCE-94DC06C7B66F}" presName="sibTrans" presStyleLbl="sibTrans2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94C0CF0B-1B99-9746-950B-3A602E3D08AC}" type="pres">
      <dgm:prSet presAssocID="{8B551BE6-E285-0847-8FCE-94DC06C7B66F}" presName="connTx" presStyleLbl="sibTrans2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811F5A47-C3E0-F344-946A-577D21644C89}" type="pres">
      <dgm:prSet presAssocID="{D87E809A-F8F3-4A42-B00D-A6E38FDE3DFE}" presName="composite" presStyleCnt="0"/>
      <dgm:spPr/>
    </dgm:pt>
    <dgm:pt modelId="{87B5AD73-AAD0-794A-B1B8-0076B1C9D051}" type="pres">
      <dgm:prSet presAssocID="{D87E809A-F8F3-4A42-B00D-A6E38FDE3DFE}" presName="imagSh" presStyleLbl="bgImgPlace1" presStyleIdx="1" presStyleCnt="7"/>
      <dgm:spPr>
        <a:blipFill>
          <a:blip xmlns:r="http://schemas.openxmlformats.org/officeDocument/2006/relationships" r:embed="rId2"/>
          <a:stretch>
            <a:fillRect l="18000" t="18000" r="18000" b="18000"/>
          </a:stretch>
        </a:blipFill>
      </dgm:spPr>
    </dgm:pt>
    <dgm:pt modelId="{AD38CD8A-7689-A545-B4C4-9292B7F0892E}" type="pres">
      <dgm:prSet presAssocID="{D87E809A-F8F3-4A42-B00D-A6E38FDE3DFE}" presName="txNode" presStyleLbl="node1" presStyleIdx="1" presStyleCnt="7" custLinFactNeighborX="-19274" custLinFactNeighborY="75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EDF1A5-43D6-6948-B6A1-F073DF0CD409}" type="pres">
      <dgm:prSet presAssocID="{1A6DAAA2-6C1D-0344-86AE-573303427158}" presName="sibTrans" presStyleLbl="sibTrans2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244C2C84-70E5-6E4C-B0EA-9A2F94E00FB8}" type="pres">
      <dgm:prSet presAssocID="{1A6DAAA2-6C1D-0344-86AE-573303427158}" presName="connTx" presStyleLbl="sibTrans2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1B901DF3-9251-8643-B0E8-DEF4E8A37C30}" type="pres">
      <dgm:prSet presAssocID="{CD185968-723C-D140-BB09-59803EDE033E}" presName="composite" presStyleCnt="0"/>
      <dgm:spPr/>
    </dgm:pt>
    <dgm:pt modelId="{05C6EB7E-CB70-A944-8B87-E81A4D99F936}" type="pres">
      <dgm:prSet presAssocID="{CD185968-723C-D140-BB09-59803EDE033E}" presName="imagSh" presStyleLbl="bgImgPlace1" presStyleIdx="2" presStyleCnt="7"/>
      <dgm:spPr>
        <a:blipFill>
          <a:blip xmlns:r="http://schemas.openxmlformats.org/officeDocument/2006/relationships" r:embed="rId3"/>
          <a:stretch>
            <a:fillRect l="18000" t="18000" r="18000" b="18000"/>
          </a:stretch>
        </a:blipFill>
      </dgm:spPr>
    </dgm:pt>
    <dgm:pt modelId="{C9E4841E-6FB4-C148-AD6F-9DE24C1A1131}" type="pres">
      <dgm:prSet presAssocID="{CD185968-723C-D140-BB09-59803EDE033E}" presName="txNode" presStyleLbl="node1" presStyleIdx="2" presStyleCnt="7" custLinFactNeighborX="-19274" custLinFactNeighborY="75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8D3992-B9E0-7D44-AE37-387B4D21A5DA}" type="pres">
      <dgm:prSet presAssocID="{3D9D6BD9-F214-CF4B-BFAD-84064DAC85EF}" presName="sibTrans" presStyleLbl="sibTrans2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47A41305-A846-9F40-8E02-A959A30C480E}" type="pres">
      <dgm:prSet presAssocID="{3D9D6BD9-F214-CF4B-BFAD-84064DAC85EF}" presName="connTx" presStyleLbl="sibTrans2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E16F4567-E322-5A49-92F6-1C27F99560D2}" type="pres">
      <dgm:prSet presAssocID="{EC473B07-7B35-AC42-B0B2-75D4AEA401DE}" presName="composite" presStyleCnt="0"/>
      <dgm:spPr/>
    </dgm:pt>
    <dgm:pt modelId="{DA1D2672-482D-554D-B706-0A3A2CF89D86}" type="pres">
      <dgm:prSet presAssocID="{EC473B07-7B35-AC42-B0B2-75D4AEA401DE}" presName="imagSh" presStyleLbl="bgImgPlace1" presStyleIdx="3" presStyleCnt="7"/>
      <dgm:spPr>
        <a:blipFill>
          <a:blip xmlns:r="http://schemas.openxmlformats.org/officeDocument/2006/relationships" r:embed="rId4"/>
          <a:stretch>
            <a:fillRect l="18000" t="18000" r="18000" b="18000"/>
          </a:stretch>
        </a:blipFill>
      </dgm:spPr>
    </dgm:pt>
    <dgm:pt modelId="{AD948CD8-D831-6E44-A4DA-9A623B91E21A}" type="pres">
      <dgm:prSet presAssocID="{EC473B07-7B35-AC42-B0B2-75D4AEA401DE}" presName="txNode" presStyleLbl="node1" presStyleIdx="3" presStyleCnt="7" custScaleX="121907" custLinFactNeighborX="-19274" custLinFactNeighborY="75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4FF0D01-66E7-C946-A429-D1956715C8DB}" type="pres">
      <dgm:prSet presAssocID="{0DB3F144-2DFD-0440-8CBD-8968AEDB6855}" presName="sibTrans" presStyleLbl="sibTrans2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3A7DA69F-5485-7F47-9275-7FFD9CAE760A}" type="pres">
      <dgm:prSet presAssocID="{0DB3F144-2DFD-0440-8CBD-8968AEDB6855}" presName="connTx" presStyleLbl="sibTrans2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0485FA4C-4474-4B47-84B0-0B54A0431ECD}" type="pres">
      <dgm:prSet presAssocID="{B5124440-58F0-0A44-90E5-2B41AB7ECF27}" presName="composite" presStyleCnt="0"/>
      <dgm:spPr/>
    </dgm:pt>
    <dgm:pt modelId="{DF26F7CC-0213-8C4B-A048-8CF46E2D13FF}" type="pres">
      <dgm:prSet presAssocID="{B5124440-58F0-0A44-90E5-2B41AB7ECF27}" presName="imagSh" presStyleLbl="bgImgPlace1" presStyleIdx="4" presStyleCnt="7"/>
      <dgm:spPr>
        <a:blipFill>
          <a:blip xmlns:r="http://schemas.openxmlformats.org/officeDocument/2006/relationships" r:embed="rId5"/>
          <a:stretch>
            <a:fillRect l="18000" t="18000" r="18000" b="18000"/>
          </a:stretch>
        </a:blipFill>
      </dgm:spPr>
    </dgm:pt>
    <dgm:pt modelId="{8019138D-2697-3049-A0E4-3A9142A3CCF2}" type="pres">
      <dgm:prSet presAssocID="{B5124440-58F0-0A44-90E5-2B41AB7ECF27}" presName="txNode" presStyleLbl="node1" presStyleIdx="4" presStyleCnt="7" custLinFactNeighborX="-19274" custLinFactNeighborY="75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E87222-F581-0640-8BD6-BE6EA1E1A8E7}" type="pres">
      <dgm:prSet presAssocID="{C91DC0F2-E355-9142-8B60-A8F28AD20946}" presName="sibTrans" presStyleLbl="sibTrans2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7B8B3E80-EBEC-AA41-97C7-36E92FED7379}" type="pres">
      <dgm:prSet presAssocID="{C91DC0F2-E355-9142-8B60-A8F28AD20946}" presName="connTx" presStyleLbl="sibTrans2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D099666E-78B7-8D40-8A87-28AF99ABA4E5}" type="pres">
      <dgm:prSet presAssocID="{D2D6E951-34A1-EF4C-AB53-247EC93E0D14}" presName="composite" presStyleCnt="0"/>
      <dgm:spPr/>
    </dgm:pt>
    <dgm:pt modelId="{8C936921-C9D4-1949-BC9E-A533290A8859}" type="pres">
      <dgm:prSet presAssocID="{D2D6E951-34A1-EF4C-AB53-247EC93E0D14}" presName="imagSh" presStyleLbl="bgImgPlace1" presStyleIdx="5" presStyleCnt="7"/>
      <dgm:spPr>
        <a:blipFill>
          <a:blip xmlns:r="http://schemas.openxmlformats.org/officeDocument/2006/relationships" r:embed="rId6"/>
          <a:stretch>
            <a:fillRect l="18000" t="18000" r="18000" b="18000"/>
          </a:stretch>
        </a:blipFill>
      </dgm:spPr>
    </dgm:pt>
    <dgm:pt modelId="{6829A960-CE16-954A-9E8F-5C67860637FA}" type="pres">
      <dgm:prSet presAssocID="{D2D6E951-34A1-EF4C-AB53-247EC93E0D14}" presName="txNode" presStyleLbl="node1" presStyleIdx="5" presStyleCnt="7" custLinFactNeighborX="-19274" custLinFactNeighborY="75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2BA417-494A-B846-B183-FF3675628080}" type="pres">
      <dgm:prSet presAssocID="{7A917A9A-D83C-3547-80CF-9D1B0EC151F2}" presName="sibTrans" presStyleLbl="sibTrans2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308FECFE-C9E0-CC4F-A2FF-87602A906E79}" type="pres">
      <dgm:prSet presAssocID="{7A917A9A-D83C-3547-80CF-9D1B0EC151F2}" presName="connTx" presStyleLbl="sibTrans2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08703BEE-E6FA-5841-94C8-22765C2B5993}" type="pres">
      <dgm:prSet presAssocID="{A4662248-DDB4-5647-89F6-D54A6024A408}" presName="composite" presStyleCnt="0"/>
      <dgm:spPr/>
    </dgm:pt>
    <dgm:pt modelId="{E258D9C7-140B-A246-9A5E-02966CCC040D}" type="pres">
      <dgm:prSet presAssocID="{A4662248-DDB4-5647-89F6-D54A6024A408}" presName="imagSh" presStyleLbl="bgImgPlace1" presStyleIdx="6" presStyleCnt="7"/>
      <dgm:spPr>
        <a:blipFill>
          <a:blip xmlns:r="http://schemas.openxmlformats.org/officeDocument/2006/relationships" r:embed="rId7"/>
          <a:stretch>
            <a:fillRect l="18000" t="18000" r="18000" b="18000"/>
          </a:stretch>
        </a:blipFill>
      </dgm:spPr>
    </dgm:pt>
    <dgm:pt modelId="{06E87C41-575F-CF42-9E27-6DA00E65885F}" type="pres">
      <dgm:prSet presAssocID="{A4662248-DDB4-5647-89F6-D54A6024A408}" presName="txNode" presStyleLbl="node1" presStyleIdx="6" presStyleCnt="7" custLinFactNeighborX="-19274" custLinFactNeighborY="75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909991F-94C1-8E4C-A376-EF733DB2CB8F}" srcId="{D85D2053-BC53-A642-88DA-61CB83888A12}" destId="{02E1ACD4-DEED-5B43-A986-D4EE991A7162}" srcOrd="0" destOrd="0" parTransId="{DAE318CE-843B-DF40-924A-41A8F600DCCB}" sibTransId="{8B551BE6-E285-0847-8FCE-94DC06C7B66F}"/>
    <dgm:cxn modelId="{CE1DCD8A-4464-534F-B403-B4FEAA7EADB8}" type="presOf" srcId="{D87E809A-F8F3-4A42-B00D-A6E38FDE3DFE}" destId="{AD38CD8A-7689-A545-B4C4-9292B7F0892E}" srcOrd="0" destOrd="0" presId="urn:microsoft.com/office/officeart/2005/8/layout/hProcess10#1"/>
    <dgm:cxn modelId="{3BC67C4B-87F9-DC42-89E0-33F784584929}" type="presOf" srcId="{7A917A9A-D83C-3547-80CF-9D1B0EC151F2}" destId="{782BA417-494A-B846-B183-FF3675628080}" srcOrd="0" destOrd="0" presId="urn:microsoft.com/office/officeart/2005/8/layout/hProcess10#1"/>
    <dgm:cxn modelId="{806BBF97-5DD7-6A48-B1DB-76569B33FFA8}" type="presOf" srcId="{02E1ACD4-DEED-5B43-A986-D4EE991A7162}" destId="{65C803F9-780E-6841-8489-8A2A1F3385FD}" srcOrd="0" destOrd="0" presId="urn:microsoft.com/office/officeart/2005/8/layout/hProcess10#1"/>
    <dgm:cxn modelId="{CB96A103-7C88-E24F-A197-FDA77720360D}" type="presOf" srcId="{1A6DAAA2-6C1D-0344-86AE-573303427158}" destId="{244C2C84-70E5-6E4C-B0EA-9A2F94E00FB8}" srcOrd="1" destOrd="0" presId="urn:microsoft.com/office/officeart/2005/8/layout/hProcess10#1"/>
    <dgm:cxn modelId="{87C6BA83-2E6A-5F4D-B71A-7FC60419DC25}" type="presOf" srcId="{C91DC0F2-E355-9142-8B60-A8F28AD20946}" destId="{7B8B3E80-EBEC-AA41-97C7-36E92FED7379}" srcOrd="1" destOrd="0" presId="urn:microsoft.com/office/officeart/2005/8/layout/hProcess10#1"/>
    <dgm:cxn modelId="{72CC974F-0033-3B44-9CD9-936CDD1F915F}" type="presOf" srcId="{8B551BE6-E285-0847-8FCE-94DC06C7B66F}" destId="{A9DB303D-5AE6-3046-BAA9-C48459A757AE}" srcOrd="0" destOrd="0" presId="urn:microsoft.com/office/officeart/2005/8/layout/hProcess10#1"/>
    <dgm:cxn modelId="{4D45E354-19E0-6441-8349-CF22BA701055}" type="presOf" srcId="{D85D2053-BC53-A642-88DA-61CB83888A12}" destId="{019A9523-4A41-224A-8971-68AC3523A0FB}" srcOrd="0" destOrd="0" presId="urn:microsoft.com/office/officeart/2005/8/layout/hProcess10#1"/>
    <dgm:cxn modelId="{07F8DBD1-A3CA-1741-AD65-81B539F6BB54}" type="presOf" srcId="{0DB3F144-2DFD-0440-8CBD-8968AEDB6855}" destId="{3A7DA69F-5485-7F47-9275-7FFD9CAE760A}" srcOrd="1" destOrd="0" presId="urn:microsoft.com/office/officeart/2005/8/layout/hProcess10#1"/>
    <dgm:cxn modelId="{6248043A-D375-4B4E-BB15-18366F498D1B}" type="presOf" srcId="{3D9D6BD9-F214-CF4B-BFAD-84064DAC85EF}" destId="{888D3992-B9E0-7D44-AE37-387B4D21A5DA}" srcOrd="0" destOrd="0" presId="urn:microsoft.com/office/officeart/2005/8/layout/hProcess10#1"/>
    <dgm:cxn modelId="{4BBF9ADE-90CB-F042-9B86-A2145C1DEF61}" srcId="{D85D2053-BC53-A642-88DA-61CB83888A12}" destId="{B5124440-58F0-0A44-90E5-2B41AB7ECF27}" srcOrd="4" destOrd="0" parTransId="{97529BCF-C461-5447-AE36-C59C109BC370}" sibTransId="{C91DC0F2-E355-9142-8B60-A8F28AD20946}"/>
    <dgm:cxn modelId="{1845C54A-72A1-CB4B-93A2-57B215A77FDD}" type="presOf" srcId="{0DB3F144-2DFD-0440-8CBD-8968AEDB6855}" destId="{A4FF0D01-66E7-C946-A429-D1956715C8DB}" srcOrd="0" destOrd="0" presId="urn:microsoft.com/office/officeart/2005/8/layout/hProcess10#1"/>
    <dgm:cxn modelId="{DD83D589-8EE1-FE45-9F34-E74D4AE65B27}" type="presOf" srcId="{7A917A9A-D83C-3547-80CF-9D1B0EC151F2}" destId="{308FECFE-C9E0-CC4F-A2FF-87602A906E79}" srcOrd="1" destOrd="0" presId="urn:microsoft.com/office/officeart/2005/8/layout/hProcess10#1"/>
    <dgm:cxn modelId="{E08E28CF-0D46-AC48-BD10-769505C2C90C}" type="presOf" srcId="{3D9D6BD9-F214-CF4B-BFAD-84064DAC85EF}" destId="{47A41305-A846-9F40-8E02-A959A30C480E}" srcOrd="1" destOrd="0" presId="urn:microsoft.com/office/officeart/2005/8/layout/hProcess10#1"/>
    <dgm:cxn modelId="{602BAAFA-3BD6-3848-AC86-F7E59F3696B6}" type="presOf" srcId="{CD185968-723C-D140-BB09-59803EDE033E}" destId="{C9E4841E-6FB4-C148-AD6F-9DE24C1A1131}" srcOrd="0" destOrd="0" presId="urn:microsoft.com/office/officeart/2005/8/layout/hProcess10#1"/>
    <dgm:cxn modelId="{3347287D-3CAB-004B-8D7A-CF1E03F4570A}" type="presOf" srcId="{8B551BE6-E285-0847-8FCE-94DC06C7B66F}" destId="{94C0CF0B-1B99-9746-950B-3A602E3D08AC}" srcOrd="1" destOrd="0" presId="urn:microsoft.com/office/officeart/2005/8/layout/hProcess10#1"/>
    <dgm:cxn modelId="{60D15C23-1F8C-7E4C-8A91-7BCB45317466}" type="presOf" srcId="{D2D6E951-34A1-EF4C-AB53-247EC93E0D14}" destId="{6829A960-CE16-954A-9E8F-5C67860637FA}" srcOrd="0" destOrd="0" presId="urn:microsoft.com/office/officeart/2005/8/layout/hProcess10#1"/>
    <dgm:cxn modelId="{76739738-F1B1-8D46-9979-57177627D80E}" type="presOf" srcId="{B5124440-58F0-0A44-90E5-2B41AB7ECF27}" destId="{8019138D-2697-3049-A0E4-3A9142A3CCF2}" srcOrd="0" destOrd="0" presId="urn:microsoft.com/office/officeart/2005/8/layout/hProcess10#1"/>
    <dgm:cxn modelId="{38B2291A-78AF-4842-A90B-19FBCD376059}" srcId="{D85D2053-BC53-A642-88DA-61CB83888A12}" destId="{A4662248-DDB4-5647-89F6-D54A6024A408}" srcOrd="6" destOrd="0" parTransId="{ADD192FC-C9B4-CB40-B651-EB6C6C86DF3A}" sibTransId="{42FFE4BB-36D4-6049-B761-35B0573ABEB2}"/>
    <dgm:cxn modelId="{CB16B532-CEAD-2C45-95BF-AD042F81E012}" type="presOf" srcId="{1A6DAAA2-6C1D-0344-86AE-573303427158}" destId="{F9EDF1A5-43D6-6948-B6A1-F073DF0CD409}" srcOrd="0" destOrd="0" presId="urn:microsoft.com/office/officeart/2005/8/layout/hProcess10#1"/>
    <dgm:cxn modelId="{E4792E5C-2C46-3740-98AB-CD720BF5ACD8}" type="presOf" srcId="{C91DC0F2-E355-9142-8B60-A8F28AD20946}" destId="{E7E87222-F581-0640-8BD6-BE6EA1E1A8E7}" srcOrd="0" destOrd="0" presId="urn:microsoft.com/office/officeart/2005/8/layout/hProcess10#1"/>
    <dgm:cxn modelId="{22F25CDF-04C9-8A43-9526-981E4598B164}" type="presOf" srcId="{A4662248-DDB4-5647-89F6-D54A6024A408}" destId="{06E87C41-575F-CF42-9E27-6DA00E65885F}" srcOrd="0" destOrd="0" presId="urn:microsoft.com/office/officeart/2005/8/layout/hProcess10#1"/>
    <dgm:cxn modelId="{4DB8569D-52FA-BC43-B84B-8263A8A8630A}" srcId="{D85D2053-BC53-A642-88DA-61CB83888A12}" destId="{CD185968-723C-D140-BB09-59803EDE033E}" srcOrd="2" destOrd="0" parTransId="{AE667F24-91B1-6041-8354-349EEBF6ABB6}" sibTransId="{3D9D6BD9-F214-CF4B-BFAD-84064DAC85EF}"/>
    <dgm:cxn modelId="{4A7FC074-3905-B943-9B3D-C877CD167851}" srcId="{D85D2053-BC53-A642-88DA-61CB83888A12}" destId="{D2D6E951-34A1-EF4C-AB53-247EC93E0D14}" srcOrd="5" destOrd="0" parTransId="{F6348401-A70E-3E40-9B82-A2AF7E4EBF1A}" sibTransId="{7A917A9A-D83C-3547-80CF-9D1B0EC151F2}"/>
    <dgm:cxn modelId="{73C32D1F-D935-2C45-A88C-7A2167D68923}" srcId="{D85D2053-BC53-A642-88DA-61CB83888A12}" destId="{D87E809A-F8F3-4A42-B00D-A6E38FDE3DFE}" srcOrd="1" destOrd="0" parTransId="{C171B2E4-2F7A-BD45-B30B-7FC8D1505962}" sibTransId="{1A6DAAA2-6C1D-0344-86AE-573303427158}"/>
    <dgm:cxn modelId="{47531825-02ED-E041-80C2-801AFB68CE31}" srcId="{D85D2053-BC53-A642-88DA-61CB83888A12}" destId="{EC473B07-7B35-AC42-B0B2-75D4AEA401DE}" srcOrd="3" destOrd="0" parTransId="{336B1851-F273-CB41-8223-76F42020FB4C}" sibTransId="{0DB3F144-2DFD-0440-8CBD-8968AEDB6855}"/>
    <dgm:cxn modelId="{5DF3A204-FDFE-8641-AC08-F5E8B75708D6}" type="presOf" srcId="{EC473B07-7B35-AC42-B0B2-75D4AEA401DE}" destId="{AD948CD8-D831-6E44-A4DA-9A623B91E21A}" srcOrd="0" destOrd="0" presId="urn:microsoft.com/office/officeart/2005/8/layout/hProcess10#1"/>
    <dgm:cxn modelId="{4B296BA4-8FB9-7140-8790-D8ECBA0B8B11}" type="presParOf" srcId="{019A9523-4A41-224A-8971-68AC3523A0FB}" destId="{8CB05FBB-41AE-C842-B063-0860BB82CF94}" srcOrd="0" destOrd="0" presId="urn:microsoft.com/office/officeart/2005/8/layout/hProcess10#1"/>
    <dgm:cxn modelId="{B571C228-AE80-C347-9DB5-44099D506FA4}" type="presParOf" srcId="{8CB05FBB-41AE-C842-B063-0860BB82CF94}" destId="{49916C89-37C0-4745-A668-F5EA95519158}" srcOrd="0" destOrd="0" presId="urn:microsoft.com/office/officeart/2005/8/layout/hProcess10#1"/>
    <dgm:cxn modelId="{2ED9634D-FDAC-4444-B19B-8D974A892063}" type="presParOf" srcId="{8CB05FBB-41AE-C842-B063-0860BB82CF94}" destId="{65C803F9-780E-6841-8489-8A2A1F3385FD}" srcOrd="1" destOrd="0" presId="urn:microsoft.com/office/officeart/2005/8/layout/hProcess10#1"/>
    <dgm:cxn modelId="{70246BFD-3BB6-1345-9783-F80D8C8451E2}" type="presParOf" srcId="{019A9523-4A41-224A-8971-68AC3523A0FB}" destId="{A9DB303D-5AE6-3046-BAA9-C48459A757AE}" srcOrd="1" destOrd="0" presId="urn:microsoft.com/office/officeart/2005/8/layout/hProcess10#1"/>
    <dgm:cxn modelId="{E56D82BE-BFD4-1044-8B19-673A4E63C989}" type="presParOf" srcId="{A9DB303D-5AE6-3046-BAA9-C48459A757AE}" destId="{94C0CF0B-1B99-9746-950B-3A602E3D08AC}" srcOrd="0" destOrd="0" presId="urn:microsoft.com/office/officeart/2005/8/layout/hProcess10#1"/>
    <dgm:cxn modelId="{2A21712A-2D50-6449-B9C5-81637EBD9F33}" type="presParOf" srcId="{019A9523-4A41-224A-8971-68AC3523A0FB}" destId="{811F5A47-C3E0-F344-946A-577D21644C89}" srcOrd="2" destOrd="0" presId="urn:microsoft.com/office/officeart/2005/8/layout/hProcess10#1"/>
    <dgm:cxn modelId="{F613C3A7-6BCD-204A-9229-5E45AADF9BF3}" type="presParOf" srcId="{811F5A47-C3E0-F344-946A-577D21644C89}" destId="{87B5AD73-AAD0-794A-B1B8-0076B1C9D051}" srcOrd="0" destOrd="0" presId="urn:microsoft.com/office/officeart/2005/8/layout/hProcess10#1"/>
    <dgm:cxn modelId="{C1339284-CEBE-AE42-8B4A-24B26D57D59B}" type="presParOf" srcId="{811F5A47-C3E0-F344-946A-577D21644C89}" destId="{AD38CD8A-7689-A545-B4C4-9292B7F0892E}" srcOrd="1" destOrd="0" presId="urn:microsoft.com/office/officeart/2005/8/layout/hProcess10#1"/>
    <dgm:cxn modelId="{86DE262F-62A5-1E4F-8DAB-4CC7EB4357FB}" type="presParOf" srcId="{019A9523-4A41-224A-8971-68AC3523A0FB}" destId="{F9EDF1A5-43D6-6948-B6A1-F073DF0CD409}" srcOrd="3" destOrd="0" presId="urn:microsoft.com/office/officeart/2005/8/layout/hProcess10#1"/>
    <dgm:cxn modelId="{EF34D780-21EE-DC47-8364-0A2B163A91A6}" type="presParOf" srcId="{F9EDF1A5-43D6-6948-B6A1-F073DF0CD409}" destId="{244C2C84-70E5-6E4C-B0EA-9A2F94E00FB8}" srcOrd="0" destOrd="0" presId="urn:microsoft.com/office/officeart/2005/8/layout/hProcess10#1"/>
    <dgm:cxn modelId="{729B6EE5-F7B0-534F-B451-597F5D494811}" type="presParOf" srcId="{019A9523-4A41-224A-8971-68AC3523A0FB}" destId="{1B901DF3-9251-8643-B0E8-DEF4E8A37C30}" srcOrd="4" destOrd="0" presId="urn:microsoft.com/office/officeart/2005/8/layout/hProcess10#1"/>
    <dgm:cxn modelId="{84491208-BB8A-734B-8A39-76FD5AC918B7}" type="presParOf" srcId="{1B901DF3-9251-8643-B0E8-DEF4E8A37C30}" destId="{05C6EB7E-CB70-A944-8B87-E81A4D99F936}" srcOrd="0" destOrd="0" presId="urn:microsoft.com/office/officeart/2005/8/layout/hProcess10#1"/>
    <dgm:cxn modelId="{48C272F2-F696-DD40-A5EB-D8C47CCD4CF6}" type="presParOf" srcId="{1B901DF3-9251-8643-B0E8-DEF4E8A37C30}" destId="{C9E4841E-6FB4-C148-AD6F-9DE24C1A1131}" srcOrd="1" destOrd="0" presId="urn:microsoft.com/office/officeart/2005/8/layout/hProcess10#1"/>
    <dgm:cxn modelId="{148FAAF6-A471-474D-BA86-608CA25906E1}" type="presParOf" srcId="{019A9523-4A41-224A-8971-68AC3523A0FB}" destId="{888D3992-B9E0-7D44-AE37-387B4D21A5DA}" srcOrd="5" destOrd="0" presId="urn:microsoft.com/office/officeart/2005/8/layout/hProcess10#1"/>
    <dgm:cxn modelId="{5839B13F-4613-2845-815E-66DE2C63DE13}" type="presParOf" srcId="{888D3992-B9E0-7D44-AE37-387B4D21A5DA}" destId="{47A41305-A846-9F40-8E02-A959A30C480E}" srcOrd="0" destOrd="0" presId="urn:microsoft.com/office/officeart/2005/8/layout/hProcess10#1"/>
    <dgm:cxn modelId="{47F294E9-3D97-0B4B-8EE3-20854B097945}" type="presParOf" srcId="{019A9523-4A41-224A-8971-68AC3523A0FB}" destId="{E16F4567-E322-5A49-92F6-1C27F99560D2}" srcOrd="6" destOrd="0" presId="urn:microsoft.com/office/officeart/2005/8/layout/hProcess10#1"/>
    <dgm:cxn modelId="{4DBB1F8B-9A6F-1144-AAA1-B08423CF4ED1}" type="presParOf" srcId="{E16F4567-E322-5A49-92F6-1C27F99560D2}" destId="{DA1D2672-482D-554D-B706-0A3A2CF89D86}" srcOrd="0" destOrd="0" presId="urn:microsoft.com/office/officeart/2005/8/layout/hProcess10#1"/>
    <dgm:cxn modelId="{F2BD21E9-8F5A-B245-A6F2-A9D137D339F3}" type="presParOf" srcId="{E16F4567-E322-5A49-92F6-1C27F99560D2}" destId="{AD948CD8-D831-6E44-A4DA-9A623B91E21A}" srcOrd="1" destOrd="0" presId="urn:microsoft.com/office/officeart/2005/8/layout/hProcess10#1"/>
    <dgm:cxn modelId="{76A00451-D3DB-4D45-80D0-4FAEB6692AC3}" type="presParOf" srcId="{019A9523-4A41-224A-8971-68AC3523A0FB}" destId="{A4FF0D01-66E7-C946-A429-D1956715C8DB}" srcOrd="7" destOrd="0" presId="urn:microsoft.com/office/officeart/2005/8/layout/hProcess10#1"/>
    <dgm:cxn modelId="{A730D6FB-07D7-DF42-B9F6-F51E28900378}" type="presParOf" srcId="{A4FF0D01-66E7-C946-A429-D1956715C8DB}" destId="{3A7DA69F-5485-7F47-9275-7FFD9CAE760A}" srcOrd="0" destOrd="0" presId="urn:microsoft.com/office/officeart/2005/8/layout/hProcess10#1"/>
    <dgm:cxn modelId="{7FB9CEF7-1E08-2041-B409-FD75D3F852FA}" type="presParOf" srcId="{019A9523-4A41-224A-8971-68AC3523A0FB}" destId="{0485FA4C-4474-4B47-84B0-0B54A0431ECD}" srcOrd="8" destOrd="0" presId="urn:microsoft.com/office/officeart/2005/8/layout/hProcess10#1"/>
    <dgm:cxn modelId="{C06BB90D-8ACB-0642-8A90-FA63274361B1}" type="presParOf" srcId="{0485FA4C-4474-4B47-84B0-0B54A0431ECD}" destId="{DF26F7CC-0213-8C4B-A048-8CF46E2D13FF}" srcOrd="0" destOrd="0" presId="urn:microsoft.com/office/officeart/2005/8/layout/hProcess10#1"/>
    <dgm:cxn modelId="{CFFC2F92-64D7-5046-BCFC-7201CDFE0532}" type="presParOf" srcId="{0485FA4C-4474-4B47-84B0-0B54A0431ECD}" destId="{8019138D-2697-3049-A0E4-3A9142A3CCF2}" srcOrd="1" destOrd="0" presId="urn:microsoft.com/office/officeart/2005/8/layout/hProcess10#1"/>
    <dgm:cxn modelId="{64171EC5-BE83-9E4F-BB27-78AB7033F6A3}" type="presParOf" srcId="{019A9523-4A41-224A-8971-68AC3523A0FB}" destId="{E7E87222-F581-0640-8BD6-BE6EA1E1A8E7}" srcOrd="9" destOrd="0" presId="urn:microsoft.com/office/officeart/2005/8/layout/hProcess10#1"/>
    <dgm:cxn modelId="{721E31FE-1861-EB4D-86EA-0BD452C7AE55}" type="presParOf" srcId="{E7E87222-F581-0640-8BD6-BE6EA1E1A8E7}" destId="{7B8B3E80-EBEC-AA41-97C7-36E92FED7379}" srcOrd="0" destOrd="0" presId="urn:microsoft.com/office/officeart/2005/8/layout/hProcess10#1"/>
    <dgm:cxn modelId="{6AAE8071-5E22-9F49-82D5-691A12D4CB2B}" type="presParOf" srcId="{019A9523-4A41-224A-8971-68AC3523A0FB}" destId="{D099666E-78B7-8D40-8A87-28AF99ABA4E5}" srcOrd="10" destOrd="0" presId="urn:microsoft.com/office/officeart/2005/8/layout/hProcess10#1"/>
    <dgm:cxn modelId="{4E933DB4-75D8-724C-9FFF-308B36698307}" type="presParOf" srcId="{D099666E-78B7-8D40-8A87-28AF99ABA4E5}" destId="{8C936921-C9D4-1949-BC9E-A533290A8859}" srcOrd="0" destOrd="0" presId="urn:microsoft.com/office/officeart/2005/8/layout/hProcess10#1"/>
    <dgm:cxn modelId="{9E63F1A2-0566-9D49-B195-5CC2058F54EE}" type="presParOf" srcId="{D099666E-78B7-8D40-8A87-28AF99ABA4E5}" destId="{6829A960-CE16-954A-9E8F-5C67860637FA}" srcOrd="1" destOrd="0" presId="urn:microsoft.com/office/officeart/2005/8/layout/hProcess10#1"/>
    <dgm:cxn modelId="{9B676EAB-D05C-A149-9059-1DBBED9F0D0D}" type="presParOf" srcId="{019A9523-4A41-224A-8971-68AC3523A0FB}" destId="{782BA417-494A-B846-B183-FF3675628080}" srcOrd="11" destOrd="0" presId="urn:microsoft.com/office/officeart/2005/8/layout/hProcess10#1"/>
    <dgm:cxn modelId="{193531D9-3FE1-1F4E-B737-5945278DF317}" type="presParOf" srcId="{782BA417-494A-B846-B183-FF3675628080}" destId="{308FECFE-C9E0-CC4F-A2FF-87602A906E79}" srcOrd="0" destOrd="0" presId="urn:microsoft.com/office/officeart/2005/8/layout/hProcess10#1"/>
    <dgm:cxn modelId="{016475A1-27A6-C342-8A64-F5CAADBD7DC2}" type="presParOf" srcId="{019A9523-4A41-224A-8971-68AC3523A0FB}" destId="{08703BEE-E6FA-5841-94C8-22765C2B5993}" srcOrd="12" destOrd="0" presId="urn:microsoft.com/office/officeart/2005/8/layout/hProcess10#1"/>
    <dgm:cxn modelId="{0C90DBDD-E83A-034B-8B53-79EB89E27834}" type="presParOf" srcId="{08703BEE-E6FA-5841-94C8-22765C2B5993}" destId="{E258D9C7-140B-A246-9A5E-02966CCC040D}" srcOrd="0" destOrd="0" presId="urn:microsoft.com/office/officeart/2005/8/layout/hProcess10#1"/>
    <dgm:cxn modelId="{F3246155-8E2E-3A42-8D39-30DBD00867E6}" type="presParOf" srcId="{08703BEE-E6FA-5841-94C8-22765C2B5993}" destId="{06E87C41-575F-CF42-9E27-6DA00E65885F}" srcOrd="1" destOrd="0" presId="urn:microsoft.com/office/officeart/2005/8/layout/hProcess10#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5D2053-BC53-A642-88DA-61CB83888A12}" type="doc">
      <dgm:prSet loTypeId="urn:microsoft.com/office/officeart/2005/8/layout/hProcess10#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4662248-DDB4-5647-89F6-D54A6024A408}">
      <dgm:prSet phldrT="[텍스트]" custT="1"/>
      <dgm:spPr>
        <a:noFill/>
        <a:ln>
          <a:noFill/>
        </a:ln>
      </dgm:spPr>
      <dgm:t>
        <a:bodyPr/>
        <a:lstStyle/>
        <a:p>
          <a:pPr latinLnBrk="1"/>
          <a:r>
            <a:rPr lang="ko-KR" altLang="en-US" sz="1200" b="1" i="0" dirty="0">
              <a:solidFill>
                <a:srgbClr val="454F58"/>
              </a:solidFill>
              <a:latin typeface="나눔스퀘어" pitchFamily="50" charset="-127"/>
              <a:ea typeface="나눔스퀘어" pitchFamily="50" charset="-127"/>
            </a:rPr>
            <a:t>결제</a:t>
          </a:r>
        </a:p>
      </dgm:t>
    </dgm:pt>
    <dgm:pt modelId="{ADD192FC-C9B4-CB40-B651-EB6C6C86DF3A}" type="parTrans" cxnId="{38B2291A-78AF-4842-A90B-19FBCD376059}">
      <dgm:prSet/>
      <dgm:spPr/>
      <dgm:t>
        <a:bodyPr/>
        <a:lstStyle/>
        <a:p>
          <a:pPr latinLnBrk="1"/>
          <a:endParaRPr lang="ko-KR" altLang="en-US"/>
        </a:p>
      </dgm:t>
    </dgm:pt>
    <dgm:pt modelId="{42FFE4BB-36D4-6049-B761-35B0573ABEB2}" type="sibTrans" cxnId="{38B2291A-78AF-4842-A90B-19FBCD376059}">
      <dgm:prSet/>
      <dgm:spPr>
        <a:solidFill>
          <a:srgbClr val="5FA281"/>
        </a:solidFill>
      </dgm:spPr>
      <dgm:t>
        <a:bodyPr/>
        <a:lstStyle/>
        <a:p>
          <a:pPr latinLnBrk="1"/>
          <a:endParaRPr lang="ko-KR" altLang="en-US"/>
        </a:p>
      </dgm:t>
    </dgm:pt>
    <dgm:pt modelId="{D2D6E951-34A1-EF4C-AB53-247EC93E0D14}">
      <dgm:prSet custT="1"/>
      <dgm:spPr>
        <a:noFill/>
        <a:ln>
          <a:noFill/>
        </a:ln>
      </dgm:spPr>
      <dgm:t>
        <a:bodyPr/>
        <a:lstStyle/>
        <a:p>
          <a:pPr latinLnBrk="1"/>
          <a:r>
            <a:rPr lang="ko-KR" altLang="en-US" sz="1200" b="1" i="0" dirty="0">
              <a:solidFill>
                <a:srgbClr val="454F58"/>
              </a:solidFill>
              <a:latin typeface="나눔스퀘어" pitchFamily="50" charset="-127"/>
              <a:ea typeface="나눔스퀘어" pitchFamily="50" charset="-127"/>
            </a:rPr>
            <a:t>최종확인</a:t>
          </a:r>
        </a:p>
      </dgm:t>
    </dgm:pt>
    <dgm:pt modelId="{F6348401-A70E-3E40-9B82-A2AF7E4EBF1A}" type="parTrans" cxnId="{4A7FC074-3905-B943-9B3D-C877CD167851}">
      <dgm:prSet/>
      <dgm:spPr/>
      <dgm:t>
        <a:bodyPr/>
        <a:lstStyle/>
        <a:p>
          <a:pPr latinLnBrk="1"/>
          <a:endParaRPr lang="ko-KR" altLang="en-US"/>
        </a:p>
      </dgm:t>
    </dgm:pt>
    <dgm:pt modelId="{7A917A9A-D83C-3547-80CF-9D1B0EC151F2}" type="sibTrans" cxnId="{4A7FC074-3905-B943-9B3D-C877CD167851}">
      <dgm:prSet/>
      <dgm:spPr>
        <a:solidFill>
          <a:srgbClr val="5FA281"/>
        </a:solidFill>
      </dgm:spPr>
      <dgm:t>
        <a:bodyPr/>
        <a:lstStyle/>
        <a:p>
          <a:pPr latinLnBrk="1"/>
          <a:endParaRPr lang="ko-KR" altLang="en-US"/>
        </a:p>
      </dgm:t>
    </dgm:pt>
    <dgm:pt modelId="{02E1ACD4-DEED-5B43-A986-D4EE991A7162}">
      <dgm:prSet phldrT="[텍스트]" custT="1"/>
      <dgm:spPr>
        <a:noFill/>
        <a:ln>
          <a:noFill/>
        </a:ln>
      </dgm:spPr>
      <dgm:t>
        <a:bodyPr/>
        <a:lstStyle/>
        <a:p>
          <a:pPr latinLnBrk="1"/>
          <a:r>
            <a:rPr lang="ko-KR" altLang="en-US" sz="1200" b="1" i="0" dirty="0" err="1">
              <a:solidFill>
                <a:srgbClr val="454F58"/>
              </a:solidFill>
              <a:latin typeface="나눔스퀘어" pitchFamily="50" charset="-127"/>
              <a:ea typeface="나눔스퀘어" pitchFamily="50" charset="-127"/>
            </a:rPr>
            <a:t>지점선택</a:t>
          </a:r>
          <a:endParaRPr lang="ko-KR" altLang="en-US" sz="1200" b="1" i="0" dirty="0">
            <a:solidFill>
              <a:srgbClr val="454F58"/>
            </a:solidFill>
            <a:latin typeface="나눔스퀘어" pitchFamily="50" charset="-127"/>
            <a:ea typeface="나눔스퀘어" pitchFamily="50" charset="-127"/>
          </a:endParaRPr>
        </a:p>
      </dgm:t>
    </dgm:pt>
    <dgm:pt modelId="{8B551BE6-E285-0847-8FCE-94DC06C7B66F}" type="sibTrans" cxnId="{E909991F-94C1-8E4C-A376-EF733DB2CB8F}">
      <dgm:prSet/>
      <dgm:spPr>
        <a:solidFill>
          <a:srgbClr val="5FA281"/>
        </a:solidFill>
      </dgm:spPr>
      <dgm:t>
        <a:bodyPr/>
        <a:lstStyle/>
        <a:p>
          <a:pPr latinLnBrk="1"/>
          <a:endParaRPr lang="ko-KR" altLang="en-US"/>
        </a:p>
      </dgm:t>
    </dgm:pt>
    <dgm:pt modelId="{DAE318CE-843B-DF40-924A-41A8F600DCCB}" type="parTrans" cxnId="{E909991F-94C1-8E4C-A376-EF733DB2CB8F}">
      <dgm:prSet/>
      <dgm:spPr/>
      <dgm:t>
        <a:bodyPr/>
        <a:lstStyle/>
        <a:p>
          <a:pPr latinLnBrk="1"/>
          <a:endParaRPr lang="ko-KR" altLang="en-US"/>
        </a:p>
      </dgm:t>
    </dgm:pt>
    <dgm:pt modelId="{B5124440-58F0-0A44-90E5-2B41AB7ECF27}">
      <dgm:prSet custT="1"/>
      <dgm:spPr>
        <a:noFill/>
        <a:ln>
          <a:noFill/>
        </a:ln>
      </dgm:spPr>
      <dgm:t>
        <a:bodyPr/>
        <a:lstStyle/>
        <a:p>
          <a:pPr latinLnBrk="1"/>
          <a:r>
            <a:rPr lang="ko-KR" altLang="en-US" sz="1200" b="1" i="0" dirty="0" err="1">
              <a:solidFill>
                <a:srgbClr val="454F58"/>
              </a:solidFill>
              <a:latin typeface="나눔스퀘어" pitchFamily="50" charset="-127"/>
              <a:ea typeface="나눔스퀘어" pitchFamily="50" charset="-127"/>
            </a:rPr>
            <a:t>품목선택</a:t>
          </a:r>
          <a:endParaRPr lang="ko-KR" altLang="en-US" sz="1200" b="1" i="0" dirty="0">
            <a:solidFill>
              <a:srgbClr val="454F58"/>
            </a:solidFill>
            <a:latin typeface="나눔스퀘어" pitchFamily="50" charset="-127"/>
            <a:ea typeface="나눔스퀘어" pitchFamily="50" charset="-127"/>
          </a:endParaRPr>
        </a:p>
      </dgm:t>
    </dgm:pt>
    <dgm:pt modelId="{C91DC0F2-E355-9142-8B60-A8F28AD20946}" type="sibTrans" cxnId="{4BBF9ADE-90CB-F042-9B86-A2145C1DEF61}">
      <dgm:prSet/>
      <dgm:spPr>
        <a:solidFill>
          <a:srgbClr val="5FA281"/>
        </a:solidFill>
      </dgm:spPr>
      <dgm:t>
        <a:bodyPr/>
        <a:lstStyle/>
        <a:p>
          <a:pPr latinLnBrk="1"/>
          <a:endParaRPr lang="ko-KR" altLang="en-US"/>
        </a:p>
      </dgm:t>
    </dgm:pt>
    <dgm:pt modelId="{97529BCF-C461-5447-AE36-C59C109BC370}" type="parTrans" cxnId="{4BBF9ADE-90CB-F042-9B86-A2145C1DEF61}">
      <dgm:prSet/>
      <dgm:spPr/>
      <dgm:t>
        <a:bodyPr/>
        <a:lstStyle/>
        <a:p>
          <a:pPr latinLnBrk="1"/>
          <a:endParaRPr lang="ko-KR" altLang="en-US"/>
        </a:p>
      </dgm:t>
    </dgm:pt>
    <dgm:pt modelId="{019A9523-4A41-224A-8971-68AC3523A0FB}" type="pres">
      <dgm:prSet presAssocID="{D85D2053-BC53-A642-88DA-61CB83888A1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B05FBB-41AE-C842-B063-0860BB82CF94}" type="pres">
      <dgm:prSet presAssocID="{02E1ACD4-DEED-5B43-A986-D4EE991A7162}" presName="composite" presStyleCnt="0"/>
      <dgm:spPr/>
    </dgm:pt>
    <dgm:pt modelId="{49916C89-37C0-4745-A668-F5EA95519158}" type="pres">
      <dgm:prSet presAssocID="{02E1ACD4-DEED-5B43-A986-D4EE991A7162}" presName="imagSh" presStyleLbl="bgImgPlace1" presStyleIdx="0" presStyleCnt="4"/>
      <dgm:spPr>
        <a:blipFill>
          <a:blip xmlns:r="http://schemas.openxmlformats.org/officeDocument/2006/relationships" r:embed="rId1"/>
          <a:stretch>
            <a:fillRect l="18000" t="18000" r="18000" b="18000"/>
          </a:stretch>
        </a:blipFill>
      </dgm:spPr>
    </dgm:pt>
    <dgm:pt modelId="{65C803F9-780E-6841-8489-8A2A1F3385FD}" type="pres">
      <dgm:prSet presAssocID="{02E1ACD4-DEED-5B43-A986-D4EE991A7162}" presName="txNode" presStyleLbl="node1" presStyleIdx="0" presStyleCnt="4" custLinFactNeighborX="-16356" custLinFactNeighborY="-43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DB303D-5AE6-3046-BAA9-C48459A757AE}" type="pres">
      <dgm:prSet presAssocID="{8B551BE6-E285-0847-8FCE-94DC06C7B66F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94C0CF0B-1B99-9746-950B-3A602E3D08AC}" type="pres">
      <dgm:prSet presAssocID="{8B551BE6-E285-0847-8FCE-94DC06C7B66F}" presName="connTx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485FA4C-4474-4B47-84B0-0B54A0431ECD}" type="pres">
      <dgm:prSet presAssocID="{B5124440-58F0-0A44-90E5-2B41AB7ECF27}" presName="composite" presStyleCnt="0"/>
      <dgm:spPr/>
    </dgm:pt>
    <dgm:pt modelId="{DF26F7CC-0213-8C4B-A048-8CF46E2D13FF}" type="pres">
      <dgm:prSet presAssocID="{B5124440-58F0-0A44-90E5-2B41AB7ECF27}" presName="imagSh" presStyleLbl="bgImgPlace1" presStyleIdx="1" presStyleCnt="4"/>
      <dgm:spPr>
        <a:blipFill>
          <a:blip xmlns:r="http://schemas.openxmlformats.org/officeDocument/2006/relationships" r:embed="rId2"/>
          <a:stretch>
            <a:fillRect l="18000" t="18000" r="18000" b="18000"/>
          </a:stretch>
        </a:blipFill>
      </dgm:spPr>
    </dgm:pt>
    <dgm:pt modelId="{8019138D-2697-3049-A0E4-3A9142A3CCF2}" type="pres">
      <dgm:prSet presAssocID="{B5124440-58F0-0A44-90E5-2B41AB7ECF27}" presName="txNode" presStyleLbl="node1" presStyleIdx="1" presStyleCnt="4" custLinFactNeighborX="-17777" custLinFactNeighborY="-43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E87222-F581-0640-8BD6-BE6EA1E1A8E7}" type="pres">
      <dgm:prSet presAssocID="{C91DC0F2-E355-9142-8B60-A8F28AD20946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B8B3E80-EBEC-AA41-97C7-36E92FED7379}" type="pres">
      <dgm:prSet presAssocID="{C91DC0F2-E355-9142-8B60-A8F28AD20946}" presName="connTx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D099666E-78B7-8D40-8A87-28AF99ABA4E5}" type="pres">
      <dgm:prSet presAssocID="{D2D6E951-34A1-EF4C-AB53-247EC93E0D14}" presName="composite" presStyleCnt="0"/>
      <dgm:spPr/>
    </dgm:pt>
    <dgm:pt modelId="{8C936921-C9D4-1949-BC9E-A533290A8859}" type="pres">
      <dgm:prSet presAssocID="{D2D6E951-34A1-EF4C-AB53-247EC93E0D14}" presName="imagSh" presStyleLbl="bgImgPlace1" presStyleIdx="2" presStyleCnt="4"/>
      <dgm:spPr>
        <a:blipFill>
          <a:blip xmlns:r="http://schemas.openxmlformats.org/officeDocument/2006/relationships" r:embed="rId3"/>
          <a:stretch>
            <a:fillRect l="18000" t="18000" r="18000" b="18000"/>
          </a:stretch>
        </a:blipFill>
      </dgm:spPr>
    </dgm:pt>
    <dgm:pt modelId="{6829A960-CE16-954A-9E8F-5C67860637FA}" type="pres">
      <dgm:prSet presAssocID="{D2D6E951-34A1-EF4C-AB53-247EC93E0D14}" presName="txNode" presStyleLbl="node1" presStyleIdx="2" presStyleCnt="4" custLinFactNeighborX="-17777" custLinFactNeighborY="-43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2BA417-494A-B846-B183-FF3675628080}" type="pres">
      <dgm:prSet presAssocID="{7A917A9A-D83C-3547-80CF-9D1B0EC151F2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308FECFE-C9E0-CC4F-A2FF-87602A906E79}" type="pres">
      <dgm:prSet presAssocID="{7A917A9A-D83C-3547-80CF-9D1B0EC151F2}" presName="connTx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08703BEE-E6FA-5841-94C8-22765C2B5993}" type="pres">
      <dgm:prSet presAssocID="{A4662248-DDB4-5647-89F6-D54A6024A408}" presName="composite" presStyleCnt="0"/>
      <dgm:spPr/>
    </dgm:pt>
    <dgm:pt modelId="{E258D9C7-140B-A246-9A5E-02966CCC040D}" type="pres">
      <dgm:prSet presAssocID="{A4662248-DDB4-5647-89F6-D54A6024A408}" presName="imagSh" presStyleLbl="bgImgPlace1" presStyleIdx="3" presStyleCnt="4"/>
      <dgm:spPr>
        <a:blipFill>
          <a:blip xmlns:r="http://schemas.openxmlformats.org/officeDocument/2006/relationships" r:embed="rId4"/>
          <a:stretch>
            <a:fillRect l="18000" t="18000" r="18000" b="18000"/>
          </a:stretch>
        </a:blipFill>
      </dgm:spPr>
    </dgm:pt>
    <dgm:pt modelId="{06E87C41-575F-CF42-9E27-6DA00E65885F}" type="pres">
      <dgm:prSet presAssocID="{A4662248-DDB4-5647-89F6-D54A6024A408}" presName="txNode" presStyleLbl="node1" presStyleIdx="3" presStyleCnt="4" custLinFactNeighborX="-17777" custLinFactNeighborY="-43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BC67C4B-87F9-DC42-89E0-33F784584929}" type="presOf" srcId="{7A917A9A-D83C-3547-80CF-9D1B0EC151F2}" destId="{782BA417-494A-B846-B183-FF3675628080}" srcOrd="0" destOrd="0" presId="urn:microsoft.com/office/officeart/2005/8/layout/hProcess10#2"/>
    <dgm:cxn modelId="{DD83D589-8EE1-FE45-9F34-E74D4AE65B27}" type="presOf" srcId="{7A917A9A-D83C-3547-80CF-9D1B0EC151F2}" destId="{308FECFE-C9E0-CC4F-A2FF-87602A906E79}" srcOrd="1" destOrd="0" presId="urn:microsoft.com/office/officeart/2005/8/layout/hProcess10#2"/>
    <dgm:cxn modelId="{4BBF9ADE-90CB-F042-9B86-A2145C1DEF61}" srcId="{D85D2053-BC53-A642-88DA-61CB83888A12}" destId="{B5124440-58F0-0A44-90E5-2B41AB7ECF27}" srcOrd="1" destOrd="0" parTransId="{97529BCF-C461-5447-AE36-C59C109BC370}" sibTransId="{C91DC0F2-E355-9142-8B60-A8F28AD20946}"/>
    <dgm:cxn modelId="{87C6BA83-2E6A-5F4D-B71A-7FC60419DC25}" type="presOf" srcId="{C91DC0F2-E355-9142-8B60-A8F28AD20946}" destId="{7B8B3E80-EBEC-AA41-97C7-36E92FED7379}" srcOrd="1" destOrd="0" presId="urn:microsoft.com/office/officeart/2005/8/layout/hProcess10#2"/>
    <dgm:cxn modelId="{806BBF97-5DD7-6A48-B1DB-76569B33FFA8}" type="presOf" srcId="{02E1ACD4-DEED-5B43-A986-D4EE991A7162}" destId="{65C803F9-780E-6841-8489-8A2A1F3385FD}" srcOrd="0" destOrd="0" presId="urn:microsoft.com/office/officeart/2005/8/layout/hProcess10#2"/>
    <dgm:cxn modelId="{4A7FC074-3905-B943-9B3D-C877CD167851}" srcId="{D85D2053-BC53-A642-88DA-61CB83888A12}" destId="{D2D6E951-34A1-EF4C-AB53-247EC93E0D14}" srcOrd="2" destOrd="0" parTransId="{F6348401-A70E-3E40-9B82-A2AF7E4EBF1A}" sibTransId="{7A917A9A-D83C-3547-80CF-9D1B0EC151F2}"/>
    <dgm:cxn modelId="{22F25CDF-04C9-8A43-9526-981E4598B164}" type="presOf" srcId="{A4662248-DDB4-5647-89F6-D54A6024A408}" destId="{06E87C41-575F-CF42-9E27-6DA00E65885F}" srcOrd="0" destOrd="0" presId="urn:microsoft.com/office/officeart/2005/8/layout/hProcess10#2"/>
    <dgm:cxn modelId="{60D15C23-1F8C-7E4C-8A91-7BCB45317466}" type="presOf" srcId="{D2D6E951-34A1-EF4C-AB53-247EC93E0D14}" destId="{6829A960-CE16-954A-9E8F-5C67860637FA}" srcOrd="0" destOrd="0" presId="urn:microsoft.com/office/officeart/2005/8/layout/hProcess10#2"/>
    <dgm:cxn modelId="{E4792E5C-2C46-3740-98AB-CD720BF5ACD8}" type="presOf" srcId="{C91DC0F2-E355-9142-8B60-A8F28AD20946}" destId="{E7E87222-F581-0640-8BD6-BE6EA1E1A8E7}" srcOrd="0" destOrd="0" presId="urn:microsoft.com/office/officeart/2005/8/layout/hProcess10#2"/>
    <dgm:cxn modelId="{38B2291A-78AF-4842-A90B-19FBCD376059}" srcId="{D85D2053-BC53-A642-88DA-61CB83888A12}" destId="{A4662248-DDB4-5647-89F6-D54A6024A408}" srcOrd="3" destOrd="0" parTransId="{ADD192FC-C9B4-CB40-B651-EB6C6C86DF3A}" sibTransId="{42FFE4BB-36D4-6049-B761-35B0573ABEB2}"/>
    <dgm:cxn modelId="{76739738-F1B1-8D46-9979-57177627D80E}" type="presOf" srcId="{B5124440-58F0-0A44-90E5-2B41AB7ECF27}" destId="{8019138D-2697-3049-A0E4-3A9142A3CCF2}" srcOrd="0" destOrd="0" presId="urn:microsoft.com/office/officeart/2005/8/layout/hProcess10#2"/>
    <dgm:cxn modelId="{4D45E354-19E0-6441-8349-CF22BA701055}" type="presOf" srcId="{D85D2053-BC53-A642-88DA-61CB83888A12}" destId="{019A9523-4A41-224A-8971-68AC3523A0FB}" srcOrd="0" destOrd="0" presId="urn:microsoft.com/office/officeart/2005/8/layout/hProcess10#2"/>
    <dgm:cxn modelId="{72CC974F-0033-3B44-9CD9-936CDD1F915F}" type="presOf" srcId="{8B551BE6-E285-0847-8FCE-94DC06C7B66F}" destId="{A9DB303D-5AE6-3046-BAA9-C48459A757AE}" srcOrd="0" destOrd="0" presId="urn:microsoft.com/office/officeart/2005/8/layout/hProcess10#2"/>
    <dgm:cxn modelId="{3347287D-3CAB-004B-8D7A-CF1E03F4570A}" type="presOf" srcId="{8B551BE6-E285-0847-8FCE-94DC06C7B66F}" destId="{94C0CF0B-1B99-9746-950B-3A602E3D08AC}" srcOrd="1" destOrd="0" presId="urn:microsoft.com/office/officeart/2005/8/layout/hProcess10#2"/>
    <dgm:cxn modelId="{E909991F-94C1-8E4C-A376-EF733DB2CB8F}" srcId="{D85D2053-BC53-A642-88DA-61CB83888A12}" destId="{02E1ACD4-DEED-5B43-A986-D4EE991A7162}" srcOrd="0" destOrd="0" parTransId="{DAE318CE-843B-DF40-924A-41A8F600DCCB}" sibTransId="{8B551BE6-E285-0847-8FCE-94DC06C7B66F}"/>
    <dgm:cxn modelId="{4B296BA4-8FB9-7140-8790-D8ECBA0B8B11}" type="presParOf" srcId="{019A9523-4A41-224A-8971-68AC3523A0FB}" destId="{8CB05FBB-41AE-C842-B063-0860BB82CF94}" srcOrd="0" destOrd="0" presId="urn:microsoft.com/office/officeart/2005/8/layout/hProcess10#2"/>
    <dgm:cxn modelId="{B571C228-AE80-C347-9DB5-44099D506FA4}" type="presParOf" srcId="{8CB05FBB-41AE-C842-B063-0860BB82CF94}" destId="{49916C89-37C0-4745-A668-F5EA95519158}" srcOrd="0" destOrd="0" presId="urn:microsoft.com/office/officeart/2005/8/layout/hProcess10#2"/>
    <dgm:cxn modelId="{2ED9634D-FDAC-4444-B19B-8D974A892063}" type="presParOf" srcId="{8CB05FBB-41AE-C842-B063-0860BB82CF94}" destId="{65C803F9-780E-6841-8489-8A2A1F3385FD}" srcOrd="1" destOrd="0" presId="urn:microsoft.com/office/officeart/2005/8/layout/hProcess10#2"/>
    <dgm:cxn modelId="{70246BFD-3BB6-1345-9783-F80D8C8451E2}" type="presParOf" srcId="{019A9523-4A41-224A-8971-68AC3523A0FB}" destId="{A9DB303D-5AE6-3046-BAA9-C48459A757AE}" srcOrd="1" destOrd="0" presId="urn:microsoft.com/office/officeart/2005/8/layout/hProcess10#2"/>
    <dgm:cxn modelId="{E56D82BE-BFD4-1044-8B19-673A4E63C989}" type="presParOf" srcId="{A9DB303D-5AE6-3046-BAA9-C48459A757AE}" destId="{94C0CF0B-1B99-9746-950B-3A602E3D08AC}" srcOrd="0" destOrd="0" presId="urn:microsoft.com/office/officeart/2005/8/layout/hProcess10#2"/>
    <dgm:cxn modelId="{7FB9CEF7-1E08-2041-B409-FD75D3F852FA}" type="presParOf" srcId="{019A9523-4A41-224A-8971-68AC3523A0FB}" destId="{0485FA4C-4474-4B47-84B0-0B54A0431ECD}" srcOrd="2" destOrd="0" presId="urn:microsoft.com/office/officeart/2005/8/layout/hProcess10#2"/>
    <dgm:cxn modelId="{C06BB90D-8ACB-0642-8A90-FA63274361B1}" type="presParOf" srcId="{0485FA4C-4474-4B47-84B0-0B54A0431ECD}" destId="{DF26F7CC-0213-8C4B-A048-8CF46E2D13FF}" srcOrd="0" destOrd="0" presId="urn:microsoft.com/office/officeart/2005/8/layout/hProcess10#2"/>
    <dgm:cxn modelId="{CFFC2F92-64D7-5046-BCFC-7201CDFE0532}" type="presParOf" srcId="{0485FA4C-4474-4B47-84B0-0B54A0431ECD}" destId="{8019138D-2697-3049-A0E4-3A9142A3CCF2}" srcOrd="1" destOrd="0" presId="urn:microsoft.com/office/officeart/2005/8/layout/hProcess10#2"/>
    <dgm:cxn modelId="{64171EC5-BE83-9E4F-BB27-78AB7033F6A3}" type="presParOf" srcId="{019A9523-4A41-224A-8971-68AC3523A0FB}" destId="{E7E87222-F581-0640-8BD6-BE6EA1E1A8E7}" srcOrd="3" destOrd="0" presId="urn:microsoft.com/office/officeart/2005/8/layout/hProcess10#2"/>
    <dgm:cxn modelId="{721E31FE-1861-EB4D-86EA-0BD452C7AE55}" type="presParOf" srcId="{E7E87222-F581-0640-8BD6-BE6EA1E1A8E7}" destId="{7B8B3E80-EBEC-AA41-97C7-36E92FED7379}" srcOrd="0" destOrd="0" presId="urn:microsoft.com/office/officeart/2005/8/layout/hProcess10#2"/>
    <dgm:cxn modelId="{6AAE8071-5E22-9F49-82D5-691A12D4CB2B}" type="presParOf" srcId="{019A9523-4A41-224A-8971-68AC3523A0FB}" destId="{D099666E-78B7-8D40-8A87-28AF99ABA4E5}" srcOrd="4" destOrd="0" presId="urn:microsoft.com/office/officeart/2005/8/layout/hProcess10#2"/>
    <dgm:cxn modelId="{4E933DB4-75D8-724C-9FFF-308B36698307}" type="presParOf" srcId="{D099666E-78B7-8D40-8A87-28AF99ABA4E5}" destId="{8C936921-C9D4-1949-BC9E-A533290A8859}" srcOrd="0" destOrd="0" presId="urn:microsoft.com/office/officeart/2005/8/layout/hProcess10#2"/>
    <dgm:cxn modelId="{9E63F1A2-0566-9D49-B195-5CC2058F54EE}" type="presParOf" srcId="{D099666E-78B7-8D40-8A87-28AF99ABA4E5}" destId="{6829A960-CE16-954A-9E8F-5C67860637FA}" srcOrd="1" destOrd="0" presId="urn:microsoft.com/office/officeart/2005/8/layout/hProcess10#2"/>
    <dgm:cxn modelId="{9B676EAB-D05C-A149-9059-1DBBED9F0D0D}" type="presParOf" srcId="{019A9523-4A41-224A-8971-68AC3523A0FB}" destId="{782BA417-494A-B846-B183-FF3675628080}" srcOrd="5" destOrd="0" presId="urn:microsoft.com/office/officeart/2005/8/layout/hProcess10#2"/>
    <dgm:cxn modelId="{193531D9-3FE1-1F4E-B737-5945278DF317}" type="presParOf" srcId="{782BA417-494A-B846-B183-FF3675628080}" destId="{308FECFE-C9E0-CC4F-A2FF-87602A906E79}" srcOrd="0" destOrd="0" presId="urn:microsoft.com/office/officeart/2005/8/layout/hProcess10#2"/>
    <dgm:cxn modelId="{016475A1-27A6-C342-8A64-F5CAADBD7DC2}" type="presParOf" srcId="{019A9523-4A41-224A-8971-68AC3523A0FB}" destId="{08703BEE-E6FA-5841-94C8-22765C2B5993}" srcOrd="6" destOrd="0" presId="urn:microsoft.com/office/officeart/2005/8/layout/hProcess10#2"/>
    <dgm:cxn modelId="{0C90DBDD-E83A-034B-8B53-79EB89E27834}" type="presParOf" srcId="{08703BEE-E6FA-5841-94C8-22765C2B5993}" destId="{E258D9C7-140B-A246-9A5E-02966CCC040D}" srcOrd="0" destOrd="0" presId="urn:microsoft.com/office/officeart/2005/8/layout/hProcess10#2"/>
    <dgm:cxn modelId="{F3246155-8E2E-3A42-8D39-30DBD00867E6}" type="presParOf" srcId="{08703BEE-E6FA-5841-94C8-22765C2B5993}" destId="{06E87C41-575F-CF42-9E27-6DA00E65885F}" srcOrd="1" destOrd="0" presId="urn:microsoft.com/office/officeart/2005/8/layout/hProcess10#2"/>
  </dgm:cxnLst>
  <dgm:bg/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916C89-37C0-4745-A668-F5EA95519158}">
      <dsp:nvSpPr>
        <dsp:cNvPr id="0" name=""/>
        <dsp:cNvSpPr/>
      </dsp:nvSpPr>
      <dsp:spPr>
        <a:xfrm>
          <a:off x="4823" y="364949"/>
          <a:ext cx="1009043" cy="1009043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/>
          <a:srcRect/>
          <a:stretch>
            <a:fillRect l="10000" t="10000" r="10000" b="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C803F9-780E-6841-8489-8A2A1F3385FD}">
      <dsp:nvSpPr>
        <dsp:cNvPr id="0" name=""/>
        <dsp:cNvSpPr/>
      </dsp:nvSpPr>
      <dsp:spPr>
        <a:xfrm>
          <a:off x="0" y="978004"/>
          <a:ext cx="1009043" cy="100904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i="0" kern="1200" dirty="0" err="1">
              <a:solidFill>
                <a:srgbClr val="454F58"/>
              </a:solidFill>
              <a:latin typeface="NanumSquare" panose="020B0600000101010101" pitchFamily="34" charset="-127"/>
              <a:ea typeface="NanumSquare" panose="020B0600000101010101" pitchFamily="34" charset="-127"/>
            </a:rPr>
            <a:t>영화선택</a:t>
          </a:r>
          <a:endParaRPr lang="ko-KR" altLang="en-US" sz="1300" b="1" i="0" kern="1200" dirty="0">
            <a:solidFill>
              <a:srgbClr val="454F58"/>
            </a:solidFill>
            <a:latin typeface="NanumSquare" panose="020B0600000101010101" pitchFamily="34" charset="-127"/>
            <a:ea typeface="NanumSquare" panose="020B0600000101010101" pitchFamily="34" charset="-127"/>
          </a:endParaRPr>
        </a:p>
      </dsp:txBody>
      <dsp:txXfrm>
        <a:off x="29554" y="1007558"/>
        <a:ext cx="949935" cy="949935"/>
      </dsp:txXfrm>
    </dsp:sp>
    <dsp:sp modelId="{A9DB303D-5AE6-3046-BAA9-C48459A757AE}">
      <dsp:nvSpPr>
        <dsp:cNvPr id="0" name=""/>
        <dsp:cNvSpPr/>
      </dsp:nvSpPr>
      <dsp:spPr>
        <a:xfrm>
          <a:off x="1208231" y="748241"/>
          <a:ext cx="194364" cy="242459"/>
        </a:xfrm>
        <a:prstGeom prst="rightArrow">
          <a:avLst>
            <a:gd name="adj1" fmla="val 60000"/>
            <a:gd name="adj2" fmla="val 50000"/>
          </a:avLst>
        </a:prstGeom>
        <a:solidFill>
          <a:srgbClr val="5FA28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1208231" y="796733"/>
        <a:ext cx="136055" cy="145475"/>
      </dsp:txXfrm>
    </dsp:sp>
    <dsp:sp modelId="{87B5AD73-AAD0-794A-B1B8-0076B1C9D051}">
      <dsp:nvSpPr>
        <dsp:cNvPr id="0" name=""/>
        <dsp:cNvSpPr/>
      </dsp:nvSpPr>
      <dsp:spPr>
        <a:xfrm>
          <a:off x="1569193" y="364949"/>
          <a:ext cx="1009043" cy="100904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/>
          <a:stretch>
            <a:fillRect l="18000" t="18000" r="18000" b="1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38CD8A-7689-A545-B4C4-9292B7F0892E}">
      <dsp:nvSpPr>
        <dsp:cNvPr id="0" name=""/>
        <dsp:cNvSpPr/>
      </dsp:nvSpPr>
      <dsp:spPr>
        <a:xfrm>
          <a:off x="1538973" y="978004"/>
          <a:ext cx="1009043" cy="100904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1" i="0" kern="1200" dirty="0" err="1">
              <a:solidFill>
                <a:srgbClr val="454F58"/>
              </a:solidFill>
              <a:latin typeface="NanumSquare" panose="020B0600000101010101" pitchFamily="34" charset="-127"/>
              <a:ea typeface="NanumSquare" panose="020B0600000101010101" pitchFamily="34" charset="-127"/>
            </a:rPr>
            <a:t>극장선택</a:t>
          </a:r>
          <a:endParaRPr lang="ko-KR" altLang="en-US" sz="1200" b="1" i="0" kern="1200" dirty="0">
            <a:solidFill>
              <a:srgbClr val="454F58"/>
            </a:solidFill>
            <a:latin typeface="NanumSquare" panose="020B0600000101010101" pitchFamily="34" charset="-127"/>
            <a:ea typeface="NanumSquare" panose="020B0600000101010101" pitchFamily="34" charset="-127"/>
          </a:endParaRPr>
        </a:p>
      </dsp:txBody>
      <dsp:txXfrm>
        <a:off x="1568527" y="1007558"/>
        <a:ext cx="949935" cy="949935"/>
      </dsp:txXfrm>
    </dsp:sp>
    <dsp:sp modelId="{F9EDF1A5-43D6-6948-B6A1-F073DF0CD409}">
      <dsp:nvSpPr>
        <dsp:cNvPr id="0" name=""/>
        <dsp:cNvSpPr/>
      </dsp:nvSpPr>
      <dsp:spPr>
        <a:xfrm>
          <a:off x="2772601" y="748241"/>
          <a:ext cx="194364" cy="242459"/>
        </a:xfrm>
        <a:prstGeom prst="rightArrow">
          <a:avLst>
            <a:gd name="adj1" fmla="val 60000"/>
            <a:gd name="adj2" fmla="val 50000"/>
          </a:avLst>
        </a:prstGeom>
        <a:solidFill>
          <a:srgbClr val="5FA28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2772601" y="796733"/>
        <a:ext cx="136055" cy="145475"/>
      </dsp:txXfrm>
    </dsp:sp>
    <dsp:sp modelId="{05C6EB7E-CB70-A944-8B87-E81A4D99F936}">
      <dsp:nvSpPr>
        <dsp:cNvPr id="0" name=""/>
        <dsp:cNvSpPr/>
      </dsp:nvSpPr>
      <dsp:spPr>
        <a:xfrm>
          <a:off x="3133563" y="364949"/>
          <a:ext cx="1009043" cy="100904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/>
          <a:stretch>
            <a:fillRect l="18000" t="18000" r="18000" b="1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E4841E-6FB4-C148-AD6F-9DE24C1A1131}">
      <dsp:nvSpPr>
        <dsp:cNvPr id="0" name=""/>
        <dsp:cNvSpPr/>
      </dsp:nvSpPr>
      <dsp:spPr>
        <a:xfrm>
          <a:off x="3103343" y="978004"/>
          <a:ext cx="1009043" cy="100904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1" i="0" kern="1200" dirty="0" err="1">
              <a:solidFill>
                <a:srgbClr val="454F58"/>
              </a:solidFill>
              <a:latin typeface="NanumSquare" panose="020B0600000101010101" pitchFamily="34" charset="-127"/>
              <a:ea typeface="NanumSquare" panose="020B0600000101010101" pitchFamily="34" charset="-127"/>
            </a:rPr>
            <a:t>시간선택</a:t>
          </a:r>
          <a:endParaRPr lang="ko-KR" altLang="en-US" sz="1200" b="1" i="0" kern="1200" dirty="0">
            <a:solidFill>
              <a:srgbClr val="454F58"/>
            </a:solidFill>
            <a:latin typeface="NanumSquare" panose="020B0600000101010101" pitchFamily="34" charset="-127"/>
            <a:ea typeface="NanumSquare" panose="020B0600000101010101" pitchFamily="34" charset="-127"/>
          </a:endParaRPr>
        </a:p>
      </dsp:txBody>
      <dsp:txXfrm>
        <a:off x="3132897" y="1007558"/>
        <a:ext cx="949935" cy="949935"/>
      </dsp:txXfrm>
    </dsp:sp>
    <dsp:sp modelId="{888D3992-B9E0-7D44-AE37-387B4D21A5DA}">
      <dsp:nvSpPr>
        <dsp:cNvPr id="0" name=""/>
        <dsp:cNvSpPr/>
      </dsp:nvSpPr>
      <dsp:spPr>
        <a:xfrm>
          <a:off x="4336971" y="748241"/>
          <a:ext cx="194364" cy="242459"/>
        </a:xfrm>
        <a:prstGeom prst="rightArrow">
          <a:avLst>
            <a:gd name="adj1" fmla="val 60000"/>
            <a:gd name="adj2" fmla="val 50000"/>
          </a:avLst>
        </a:prstGeom>
        <a:solidFill>
          <a:srgbClr val="5FA28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4336971" y="796733"/>
        <a:ext cx="136055" cy="145475"/>
      </dsp:txXfrm>
    </dsp:sp>
    <dsp:sp modelId="{DA1D2672-482D-554D-B706-0A3A2CF89D86}">
      <dsp:nvSpPr>
        <dsp:cNvPr id="0" name=""/>
        <dsp:cNvSpPr/>
      </dsp:nvSpPr>
      <dsp:spPr>
        <a:xfrm>
          <a:off x="4697933" y="364949"/>
          <a:ext cx="1009043" cy="100904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/>
          <a:stretch>
            <a:fillRect l="18000" t="18000" r="18000" b="1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48CD8-D831-6E44-A4DA-9A623B91E21A}">
      <dsp:nvSpPr>
        <dsp:cNvPr id="0" name=""/>
        <dsp:cNvSpPr/>
      </dsp:nvSpPr>
      <dsp:spPr>
        <a:xfrm>
          <a:off x="4557187" y="978004"/>
          <a:ext cx="1230095" cy="100904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1" i="0" kern="1200" dirty="0">
              <a:solidFill>
                <a:srgbClr val="454F58"/>
              </a:solidFill>
              <a:latin typeface="NanumSquare" panose="020B0600000101010101" pitchFamily="34" charset="-127"/>
              <a:ea typeface="NanumSquare" panose="020B0600000101010101" pitchFamily="34" charset="-127"/>
            </a:rPr>
            <a:t>인원</a:t>
          </a:r>
          <a:r>
            <a:rPr lang="en-US" altLang="ko-KR" sz="1200" b="1" i="0" kern="1200" dirty="0">
              <a:solidFill>
                <a:srgbClr val="454F58"/>
              </a:solidFill>
              <a:latin typeface="NanumSquare" panose="020B0600000101010101" pitchFamily="34" charset="-127"/>
              <a:ea typeface="NanumSquare" panose="020B0600000101010101" pitchFamily="34" charset="-127"/>
            </a:rPr>
            <a:t>/</a:t>
          </a:r>
          <a:r>
            <a:rPr lang="ko-KR" altLang="en-US" sz="1200" b="1" i="0" kern="1200" dirty="0" err="1">
              <a:solidFill>
                <a:srgbClr val="454F58"/>
              </a:solidFill>
              <a:latin typeface="NanumSquare" panose="020B0600000101010101" pitchFamily="34" charset="-127"/>
              <a:ea typeface="NanumSquare" panose="020B0600000101010101" pitchFamily="34" charset="-127"/>
            </a:rPr>
            <a:t>좌석선택</a:t>
          </a:r>
          <a:endParaRPr lang="ko-KR" altLang="en-US" sz="1200" b="1" i="0" kern="1200" dirty="0">
            <a:solidFill>
              <a:srgbClr val="454F58"/>
            </a:solidFill>
            <a:latin typeface="NanumSquare" panose="020B0600000101010101" pitchFamily="34" charset="-127"/>
            <a:ea typeface="NanumSquare" panose="020B0600000101010101" pitchFamily="34" charset="-127"/>
          </a:endParaRPr>
        </a:p>
      </dsp:txBody>
      <dsp:txXfrm>
        <a:off x="4586741" y="1007558"/>
        <a:ext cx="1170987" cy="949935"/>
      </dsp:txXfrm>
    </dsp:sp>
    <dsp:sp modelId="{A4FF0D01-66E7-C946-A429-D1956715C8DB}">
      <dsp:nvSpPr>
        <dsp:cNvPr id="0" name=""/>
        <dsp:cNvSpPr/>
      </dsp:nvSpPr>
      <dsp:spPr>
        <a:xfrm>
          <a:off x="5940025" y="748241"/>
          <a:ext cx="233048" cy="242459"/>
        </a:xfrm>
        <a:prstGeom prst="rightArrow">
          <a:avLst>
            <a:gd name="adj1" fmla="val 60000"/>
            <a:gd name="adj2" fmla="val 50000"/>
          </a:avLst>
        </a:prstGeom>
        <a:solidFill>
          <a:srgbClr val="5FA28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5940025" y="796733"/>
        <a:ext cx="163134" cy="145475"/>
      </dsp:txXfrm>
    </dsp:sp>
    <dsp:sp modelId="{DF26F7CC-0213-8C4B-A048-8CF46E2D13FF}">
      <dsp:nvSpPr>
        <dsp:cNvPr id="0" name=""/>
        <dsp:cNvSpPr/>
      </dsp:nvSpPr>
      <dsp:spPr>
        <a:xfrm>
          <a:off x="6372829" y="364949"/>
          <a:ext cx="1009043" cy="100904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/>
          <a:stretch>
            <a:fillRect l="18000" t="18000" r="18000" b="1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9138D-2697-3049-A0E4-3A9142A3CCF2}">
      <dsp:nvSpPr>
        <dsp:cNvPr id="0" name=""/>
        <dsp:cNvSpPr/>
      </dsp:nvSpPr>
      <dsp:spPr>
        <a:xfrm>
          <a:off x="6342609" y="978004"/>
          <a:ext cx="1009043" cy="100904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1" i="0" kern="1200" dirty="0">
              <a:solidFill>
                <a:srgbClr val="454F58"/>
              </a:solidFill>
              <a:latin typeface="NanumSquare" panose="020B0600000101010101" pitchFamily="34" charset="-127"/>
              <a:ea typeface="NanumSquare" panose="020B0600000101010101" pitchFamily="34" charset="-127"/>
            </a:rPr>
            <a:t>최종확인</a:t>
          </a:r>
        </a:p>
      </dsp:txBody>
      <dsp:txXfrm>
        <a:off x="6372163" y="1007558"/>
        <a:ext cx="949935" cy="949935"/>
      </dsp:txXfrm>
    </dsp:sp>
    <dsp:sp modelId="{E7E87222-F581-0640-8BD6-BE6EA1E1A8E7}">
      <dsp:nvSpPr>
        <dsp:cNvPr id="0" name=""/>
        <dsp:cNvSpPr/>
      </dsp:nvSpPr>
      <dsp:spPr>
        <a:xfrm>
          <a:off x="7576237" y="748241"/>
          <a:ext cx="194364" cy="242459"/>
        </a:xfrm>
        <a:prstGeom prst="rightArrow">
          <a:avLst>
            <a:gd name="adj1" fmla="val 60000"/>
            <a:gd name="adj2" fmla="val 50000"/>
          </a:avLst>
        </a:prstGeom>
        <a:solidFill>
          <a:srgbClr val="5FA28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7576237" y="796733"/>
        <a:ext cx="136055" cy="145475"/>
      </dsp:txXfrm>
    </dsp:sp>
    <dsp:sp modelId="{8C936921-C9D4-1949-BC9E-A533290A8859}">
      <dsp:nvSpPr>
        <dsp:cNvPr id="0" name=""/>
        <dsp:cNvSpPr/>
      </dsp:nvSpPr>
      <dsp:spPr>
        <a:xfrm>
          <a:off x="7937199" y="364949"/>
          <a:ext cx="1009043" cy="100904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6"/>
          <a:stretch>
            <a:fillRect l="18000" t="18000" r="18000" b="1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9A960-CE16-954A-9E8F-5C67860637FA}">
      <dsp:nvSpPr>
        <dsp:cNvPr id="0" name=""/>
        <dsp:cNvSpPr/>
      </dsp:nvSpPr>
      <dsp:spPr>
        <a:xfrm>
          <a:off x="7906979" y="978004"/>
          <a:ext cx="1009043" cy="100904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1" i="0" kern="1200" dirty="0">
              <a:solidFill>
                <a:srgbClr val="454F58"/>
              </a:solidFill>
              <a:latin typeface="NanumSquare" panose="020B0600000101010101" pitchFamily="34" charset="-127"/>
              <a:ea typeface="NanumSquare" panose="020B0600000101010101" pitchFamily="34" charset="-127"/>
            </a:rPr>
            <a:t>결제</a:t>
          </a:r>
        </a:p>
      </dsp:txBody>
      <dsp:txXfrm>
        <a:off x="7936533" y="1007558"/>
        <a:ext cx="949935" cy="949935"/>
      </dsp:txXfrm>
    </dsp:sp>
    <dsp:sp modelId="{782BA417-494A-B846-B183-FF3675628080}">
      <dsp:nvSpPr>
        <dsp:cNvPr id="0" name=""/>
        <dsp:cNvSpPr/>
      </dsp:nvSpPr>
      <dsp:spPr>
        <a:xfrm>
          <a:off x="9140607" y="748241"/>
          <a:ext cx="194364" cy="242459"/>
        </a:xfrm>
        <a:prstGeom prst="rightArrow">
          <a:avLst>
            <a:gd name="adj1" fmla="val 60000"/>
            <a:gd name="adj2" fmla="val 50000"/>
          </a:avLst>
        </a:prstGeom>
        <a:solidFill>
          <a:srgbClr val="5FA28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9140607" y="796733"/>
        <a:ext cx="136055" cy="145475"/>
      </dsp:txXfrm>
    </dsp:sp>
    <dsp:sp modelId="{E258D9C7-140B-A246-9A5E-02966CCC040D}">
      <dsp:nvSpPr>
        <dsp:cNvPr id="0" name=""/>
        <dsp:cNvSpPr/>
      </dsp:nvSpPr>
      <dsp:spPr>
        <a:xfrm>
          <a:off x="9501569" y="364949"/>
          <a:ext cx="1009043" cy="100904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/>
          <a:stretch>
            <a:fillRect l="18000" t="18000" r="18000" b="1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E87C41-575F-CF42-9E27-6DA00E65885F}">
      <dsp:nvSpPr>
        <dsp:cNvPr id="0" name=""/>
        <dsp:cNvSpPr/>
      </dsp:nvSpPr>
      <dsp:spPr>
        <a:xfrm>
          <a:off x="9471349" y="978004"/>
          <a:ext cx="1009043" cy="100904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1" i="0" kern="1200" dirty="0">
              <a:solidFill>
                <a:srgbClr val="454F58"/>
              </a:solidFill>
              <a:latin typeface="NanumSquare" panose="020B0600000101010101" pitchFamily="34" charset="-127"/>
              <a:ea typeface="NanumSquare" panose="020B0600000101010101" pitchFamily="34" charset="-127"/>
            </a:rPr>
            <a:t>보유금액차감</a:t>
          </a:r>
        </a:p>
      </dsp:txBody>
      <dsp:txXfrm>
        <a:off x="9500903" y="1007558"/>
        <a:ext cx="949935" cy="949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916C89-37C0-4745-A668-F5EA95519158}">
      <dsp:nvSpPr>
        <dsp:cNvPr id="0" name=""/>
        <dsp:cNvSpPr/>
      </dsp:nvSpPr>
      <dsp:spPr>
        <a:xfrm>
          <a:off x="897" y="822214"/>
          <a:ext cx="1168760" cy="116876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tretch>
            <a:fillRect l="18000" t="18000" r="18000" b="1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C803F9-780E-6841-8489-8A2A1F3385FD}">
      <dsp:nvSpPr>
        <dsp:cNvPr id="0" name=""/>
        <dsp:cNvSpPr/>
      </dsp:nvSpPr>
      <dsp:spPr>
        <a:xfrm>
          <a:off x="0" y="1472243"/>
          <a:ext cx="1168760" cy="1168760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1" i="0" kern="1200" dirty="0" err="1">
              <a:solidFill>
                <a:srgbClr val="454F58"/>
              </a:solidFill>
              <a:latin typeface="NanumSquare" panose="020B0600000101010101" pitchFamily="34" charset="-127"/>
              <a:ea typeface="NanumSquare" panose="020B0600000101010101" pitchFamily="34" charset="-127"/>
            </a:rPr>
            <a:t>지점선택</a:t>
          </a:r>
          <a:endParaRPr lang="ko-KR" altLang="en-US" sz="1200" b="1" i="0" kern="1200" dirty="0">
            <a:solidFill>
              <a:srgbClr val="454F58"/>
            </a:solidFill>
            <a:latin typeface="NanumSquare" panose="020B0600000101010101" pitchFamily="34" charset="-127"/>
            <a:ea typeface="NanumSquare" panose="020B0600000101010101" pitchFamily="34" charset="-127"/>
          </a:endParaRPr>
        </a:p>
      </dsp:txBody>
      <dsp:txXfrm>
        <a:off x="34232" y="1506475"/>
        <a:ext cx="1100296" cy="1100296"/>
      </dsp:txXfrm>
    </dsp:sp>
    <dsp:sp modelId="{A9DB303D-5AE6-3046-BAA9-C48459A757AE}">
      <dsp:nvSpPr>
        <dsp:cNvPr id="0" name=""/>
        <dsp:cNvSpPr/>
      </dsp:nvSpPr>
      <dsp:spPr>
        <a:xfrm>
          <a:off x="1394787" y="1266175"/>
          <a:ext cx="225129" cy="280836"/>
        </a:xfrm>
        <a:prstGeom prst="rightArrow">
          <a:avLst>
            <a:gd name="adj1" fmla="val 60000"/>
            <a:gd name="adj2" fmla="val 50000"/>
          </a:avLst>
        </a:prstGeom>
        <a:solidFill>
          <a:srgbClr val="5FA28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1394787" y="1322342"/>
        <a:ext cx="157590" cy="168502"/>
      </dsp:txXfrm>
    </dsp:sp>
    <dsp:sp modelId="{DF26F7CC-0213-8C4B-A048-8CF46E2D13FF}">
      <dsp:nvSpPr>
        <dsp:cNvPr id="0" name=""/>
        <dsp:cNvSpPr/>
      </dsp:nvSpPr>
      <dsp:spPr>
        <a:xfrm>
          <a:off x="1812883" y="822214"/>
          <a:ext cx="1168760" cy="116876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/>
          <a:stretch>
            <a:fillRect l="18000" t="18000" r="18000" b="1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9138D-2697-3049-A0E4-3A9142A3CCF2}">
      <dsp:nvSpPr>
        <dsp:cNvPr id="0" name=""/>
        <dsp:cNvSpPr/>
      </dsp:nvSpPr>
      <dsp:spPr>
        <a:xfrm>
          <a:off x="1795376" y="1472243"/>
          <a:ext cx="1168760" cy="1168760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1" i="0" kern="1200" dirty="0" err="1">
              <a:solidFill>
                <a:srgbClr val="454F58"/>
              </a:solidFill>
              <a:latin typeface="NanumSquare" panose="020B0600000101010101" pitchFamily="34" charset="-127"/>
              <a:ea typeface="NanumSquare" panose="020B0600000101010101" pitchFamily="34" charset="-127"/>
            </a:rPr>
            <a:t>품목선택</a:t>
          </a:r>
          <a:endParaRPr lang="ko-KR" altLang="en-US" sz="1200" b="1" i="0" kern="1200" dirty="0">
            <a:solidFill>
              <a:srgbClr val="454F58"/>
            </a:solidFill>
            <a:latin typeface="NanumSquare" panose="020B0600000101010101" pitchFamily="34" charset="-127"/>
            <a:ea typeface="NanumSquare" panose="020B0600000101010101" pitchFamily="34" charset="-127"/>
          </a:endParaRPr>
        </a:p>
      </dsp:txBody>
      <dsp:txXfrm>
        <a:off x="1829608" y="1506475"/>
        <a:ext cx="1100296" cy="1100296"/>
      </dsp:txXfrm>
    </dsp:sp>
    <dsp:sp modelId="{E7E87222-F581-0640-8BD6-BE6EA1E1A8E7}">
      <dsp:nvSpPr>
        <dsp:cNvPr id="0" name=""/>
        <dsp:cNvSpPr/>
      </dsp:nvSpPr>
      <dsp:spPr>
        <a:xfrm>
          <a:off x="3206773" y="1266175"/>
          <a:ext cx="225129" cy="280836"/>
        </a:xfrm>
        <a:prstGeom prst="rightArrow">
          <a:avLst>
            <a:gd name="adj1" fmla="val 60000"/>
            <a:gd name="adj2" fmla="val 50000"/>
          </a:avLst>
        </a:prstGeom>
        <a:solidFill>
          <a:srgbClr val="5FA28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3206773" y="1322342"/>
        <a:ext cx="157590" cy="168502"/>
      </dsp:txXfrm>
    </dsp:sp>
    <dsp:sp modelId="{8C936921-C9D4-1949-BC9E-A533290A8859}">
      <dsp:nvSpPr>
        <dsp:cNvPr id="0" name=""/>
        <dsp:cNvSpPr/>
      </dsp:nvSpPr>
      <dsp:spPr>
        <a:xfrm>
          <a:off x="3624870" y="822214"/>
          <a:ext cx="1168760" cy="116876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/>
          <a:stretch>
            <a:fillRect l="18000" t="18000" r="18000" b="1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9A960-CE16-954A-9E8F-5C67860637FA}">
      <dsp:nvSpPr>
        <dsp:cNvPr id="0" name=""/>
        <dsp:cNvSpPr/>
      </dsp:nvSpPr>
      <dsp:spPr>
        <a:xfrm>
          <a:off x="3607363" y="1472243"/>
          <a:ext cx="1168760" cy="1168760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1" i="0" kern="1200" dirty="0">
              <a:solidFill>
                <a:srgbClr val="454F58"/>
              </a:solidFill>
              <a:latin typeface="NanumSquare" panose="020B0600000101010101" pitchFamily="34" charset="-127"/>
              <a:ea typeface="NanumSquare" panose="020B0600000101010101" pitchFamily="34" charset="-127"/>
            </a:rPr>
            <a:t>최종확인</a:t>
          </a:r>
        </a:p>
      </dsp:txBody>
      <dsp:txXfrm>
        <a:off x="3641595" y="1506475"/>
        <a:ext cx="1100296" cy="1100296"/>
      </dsp:txXfrm>
    </dsp:sp>
    <dsp:sp modelId="{782BA417-494A-B846-B183-FF3675628080}">
      <dsp:nvSpPr>
        <dsp:cNvPr id="0" name=""/>
        <dsp:cNvSpPr/>
      </dsp:nvSpPr>
      <dsp:spPr>
        <a:xfrm>
          <a:off x="5018759" y="1266175"/>
          <a:ext cx="225129" cy="280836"/>
        </a:xfrm>
        <a:prstGeom prst="rightArrow">
          <a:avLst>
            <a:gd name="adj1" fmla="val 60000"/>
            <a:gd name="adj2" fmla="val 50000"/>
          </a:avLst>
        </a:prstGeom>
        <a:solidFill>
          <a:srgbClr val="5FA28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5018759" y="1322342"/>
        <a:ext cx="157590" cy="168502"/>
      </dsp:txXfrm>
    </dsp:sp>
    <dsp:sp modelId="{E258D9C7-140B-A246-9A5E-02966CCC040D}">
      <dsp:nvSpPr>
        <dsp:cNvPr id="0" name=""/>
        <dsp:cNvSpPr/>
      </dsp:nvSpPr>
      <dsp:spPr>
        <a:xfrm>
          <a:off x="5436856" y="822214"/>
          <a:ext cx="1168760" cy="116876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/>
          <a:stretch>
            <a:fillRect l="18000" t="18000" r="18000" b="1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E87C41-575F-CF42-9E27-6DA00E65885F}">
      <dsp:nvSpPr>
        <dsp:cNvPr id="0" name=""/>
        <dsp:cNvSpPr/>
      </dsp:nvSpPr>
      <dsp:spPr>
        <a:xfrm>
          <a:off x="5419349" y="1472243"/>
          <a:ext cx="1168760" cy="1168760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1" i="0" kern="1200" dirty="0">
              <a:solidFill>
                <a:srgbClr val="454F58"/>
              </a:solidFill>
              <a:latin typeface="NanumSquare" panose="020B0600000101010101" pitchFamily="34" charset="-127"/>
              <a:ea typeface="NanumSquare" panose="020B0600000101010101" pitchFamily="34" charset="-127"/>
            </a:rPr>
            <a:t>결제</a:t>
          </a:r>
        </a:p>
      </dsp:txBody>
      <dsp:txXfrm>
        <a:off x="5453581" y="1506475"/>
        <a:ext cx="1100296" cy="1100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#1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#2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8FD601-A167-3A47-9022-555467833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B9134368-EE56-C846-8D6E-CFA886723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FEE3F82-0D0E-BB4F-9D4F-B2AB5968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7F9F-0050-8149-81AD-E6C6885C06B0}" type="datetimeFigureOut">
              <a:rPr kumimoji="1" lang="ko-KR" altLang="en-US" smtClean="0"/>
              <a:pPr/>
              <a:t>2019-05-29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9F8CA90-B840-F249-A5AD-5C5A22C50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7DEB031-6FCB-AC42-8914-7FCA72B7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41BA-39E1-ED47-9F07-9C3E2AA04B8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2614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D3FCDDF-2620-6840-8608-46C379F2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363A230-BAE0-E049-AE9B-10C71F6F4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986C5DF-4B9F-794D-A709-31FD9CC9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7F9F-0050-8149-81AD-E6C6885C06B0}" type="datetimeFigureOut">
              <a:rPr kumimoji="1" lang="ko-KR" altLang="en-US" smtClean="0"/>
              <a:pPr/>
              <a:t>2019-05-29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8FBFEA0-E10F-1944-81EC-5A58D3C2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16776E6-5C4A-C144-A837-912C7F28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41BA-39E1-ED47-9F07-9C3E2AA04B8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5034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0F5FAFC0-72BF-754D-AA28-E41932F85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CB92F63-61DC-3C44-B864-F1459A981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E6E64FA-0C30-D941-A7AD-8EA0DC01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7F9F-0050-8149-81AD-E6C6885C06B0}" type="datetimeFigureOut">
              <a:rPr kumimoji="1" lang="ko-KR" altLang="en-US" smtClean="0"/>
              <a:pPr/>
              <a:t>2019-05-29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C6CBF1E-01FD-7D41-8B34-F1C1FC71F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821DD26-2D27-0847-8A80-91B63879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41BA-39E1-ED47-9F07-9C3E2AA04B8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5859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D2D731-C79C-8947-8B12-7E637F02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639679A-FBE8-FC4E-80F0-0A85BF038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B7A017E-837D-B543-9DB5-70226AA5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7F9F-0050-8149-81AD-E6C6885C06B0}" type="datetimeFigureOut">
              <a:rPr kumimoji="1" lang="ko-KR" altLang="en-US" smtClean="0"/>
              <a:pPr/>
              <a:t>2019-05-29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6F0898D-3E41-5E40-9AA0-C3C23732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3535AFE-0826-7841-93CA-96BF69DF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41BA-39E1-ED47-9F07-9C3E2AA04B8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6354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F2DE5A-19BA-B74B-A609-278C5427B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AD20A58-1DBD-8340-AB11-CEB999F72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5EBA310-2D97-B144-8BFF-00CF1F7A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7F9F-0050-8149-81AD-E6C6885C06B0}" type="datetimeFigureOut">
              <a:rPr kumimoji="1" lang="ko-KR" altLang="en-US" smtClean="0"/>
              <a:pPr/>
              <a:t>2019-05-29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B8366E5-8384-FD4C-B79D-0D773D12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2A848B1-0395-3847-AB99-59A7C5470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41BA-39E1-ED47-9F07-9C3E2AA04B8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7042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574A8F6-1DDA-F043-8AF2-4F1E272A6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CA93532-D242-C846-BA26-1B16EF26B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E767BB0-99CA-D245-B9CB-3B440F292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054FBDF-D409-564B-A19F-8C3525AE5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7F9F-0050-8149-81AD-E6C6885C06B0}" type="datetimeFigureOut">
              <a:rPr kumimoji="1" lang="ko-KR" altLang="en-US" smtClean="0"/>
              <a:pPr/>
              <a:t>2019-05-29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DE15FA3-59C7-B64C-BC4B-2CA63E6A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A99A295-9A02-C445-8430-2630F0DB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41BA-39E1-ED47-9F07-9C3E2AA04B8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621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4EF871E-0142-594E-A6B3-ABDBCED10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C040A81-A20F-3A48-8CA0-9FC903FFC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4EAFE6E-BA73-724D-8562-2A1DA3152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87D45FF3-5A65-8B4A-ACB9-E66D2D43F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9BB7B108-611D-9744-AEE8-216FD65BC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E16DC81-F1B3-EB44-8AD4-70189114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7F9F-0050-8149-81AD-E6C6885C06B0}" type="datetimeFigureOut">
              <a:rPr kumimoji="1" lang="ko-KR" altLang="en-US" smtClean="0"/>
              <a:pPr/>
              <a:t>2019-05-29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672F965E-D1E9-6640-9AFD-CA5D8A33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B6E29322-1FC0-C643-A45E-2F50C7ADB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41BA-39E1-ED47-9F07-9C3E2AA04B8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6656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A7ECDFA-DD40-2142-99AF-9FDF03CD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D5B4FEF-64B3-AF46-8DA5-3B44826C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7F9F-0050-8149-81AD-E6C6885C06B0}" type="datetimeFigureOut">
              <a:rPr kumimoji="1" lang="ko-KR" altLang="en-US" smtClean="0"/>
              <a:pPr/>
              <a:t>2019-05-29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3014EFB-C55C-724D-A09B-636CCC3D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12F4BED-6DCE-3C47-B86D-4069736A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41BA-39E1-ED47-9F07-9C3E2AA04B8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6272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3DE3F2A7-66BE-B140-A2C6-F34E591DD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7F9F-0050-8149-81AD-E6C6885C06B0}" type="datetimeFigureOut">
              <a:rPr kumimoji="1" lang="ko-KR" altLang="en-US" smtClean="0"/>
              <a:pPr/>
              <a:t>2019-05-29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E34CBD06-3399-A842-A3A4-9943A7269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183A756-F64E-9548-9994-84116F08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41BA-39E1-ED47-9F07-9C3E2AA04B8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9862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A6D600-AD54-C04B-B520-30E60B80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189FB08-115D-974F-80E0-6CC94744A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B454997-B438-0844-A69F-BC331D909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28F3E43-4CA7-7745-A0C0-C9F14068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7F9F-0050-8149-81AD-E6C6885C06B0}" type="datetimeFigureOut">
              <a:rPr kumimoji="1" lang="ko-KR" altLang="en-US" smtClean="0"/>
              <a:pPr/>
              <a:t>2019-05-29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F0F5CFD-49D3-2940-A262-59342C16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5915369-C1EB-5B4D-8C8C-C3A81CEB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41BA-39E1-ED47-9F07-9C3E2AA04B8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3671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231FCDB-C6D3-F540-BFFB-8FF5BEF52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008AB7E7-1A05-4045-A3BF-6B8A963CA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A3FABCFF-569C-C646-A4CC-DA9A1C935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F9F73B4-C0B7-BF46-B46D-AC93963B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7F9F-0050-8149-81AD-E6C6885C06B0}" type="datetimeFigureOut">
              <a:rPr kumimoji="1" lang="ko-KR" altLang="en-US" smtClean="0"/>
              <a:pPr/>
              <a:t>2019-05-29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50165B4-DE4B-4545-B223-457620014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FA82828-201F-EF41-A42F-9C5FD84EA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041BA-39E1-ED47-9F07-9C3E2AA04B8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2664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D171A8F9-927D-1F46-9E20-B4B21C786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927FDB1-CE70-0345-8B0B-7EBA1970E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1752588-7868-B24E-ACCA-0395A60A1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F7F9F-0050-8149-81AD-E6C6885C06B0}" type="datetimeFigureOut">
              <a:rPr kumimoji="1" lang="ko-KR" altLang="en-US" smtClean="0"/>
              <a:pPr/>
              <a:t>2019-05-29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291C60-AC3E-FC4E-B151-715D3384D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7557821-176B-E04C-BF88-77E40E6C7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041BA-39E1-ED47-9F07-9C3E2AA04B8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0326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microsoft.com/office/2007/relationships/diagramDrawing" Target="../diagrams/drawing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E80C268-0D0F-BE4A-B091-0558FC21F88E}"/>
              </a:ext>
            </a:extLst>
          </p:cNvPr>
          <p:cNvSpPr/>
          <p:nvPr/>
        </p:nvSpPr>
        <p:spPr>
          <a:xfrm>
            <a:off x="0" y="3684102"/>
            <a:ext cx="12192000" cy="3173898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7807062D-4E52-0C41-8B8A-A55FBB2D0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883" y="2450164"/>
            <a:ext cx="1345948" cy="13459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F4E2E5C9-CDCD-6746-8A17-65D54C0B5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452" y="3034970"/>
            <a:ext cx="1401903" cy="14019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CF79E1E4-8034-F047-B158-5FF4E8305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323" y="1718409"/>
            <a:ext cx="2119383" cy="21193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898BF369-3391-E64B-8B50-1FFA8C35F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8465" y="2482063"/>
            <a:ext cx="1273005" cy="127300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00A565F-EA8F-E544-8A5B-65D5D3B17584}"/>
              </a:ext>
            </a:extLst>
          </p:cNvPr>
          <p:cNvSpPr txBox="1"/>
          <p:nvPr/>
        </p:nvSpPr>
        <p:spPr>
          <a:xfrm>
            <a:off x="2226365" y="5842337"/>
            <a:ext cx="7739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TEAM 4 ’S DB Semi Project . </a:t>
            </a:r>
          </a:p>
          <a:p>
            <a:pPr algn="ctr"/>
            <a:r>
              <a:rPr kumimoji="1" lang="en-US" altLang="ko-KR" sz="14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Studied in BIT CAMP Starting May 22, and ended on May 29 2019</a:t>
            </a:r>
          </a:p>
          <a:p>
            <a:pPr algn="ctr"/>
            <a:r>
              <a:rPr kumimoji="1" lang="en-US" altLang="ko-KR" sz="14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1972630-6DF3-9647-A6EE-1CB92D6F1D36}"/>
              </a:ext>
            </a:extLst>
          </p:cNvPr>
          <p:cNvSpPr txBox="1"/>
          <p:nvPr/>
        </p:nvSpPr>
        <p:spPr>
          <a:xfrm>
            <a:off x="4742905" y="4737977"/>
            <a:ext cx="2501006" cy="92333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5400" b="1" spc="-300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BOOL</a:t>
            </a:r>
            <a:r>
              <a:rPr kumimoji="1" lang="en-US" altLang="ko-KR" sz="5400" b="1" spc="-3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kumimoji="1" lang="en-US" altLang="ko-KR" sz="5400" b="1" spc="-300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kumimoji="1" lang="ko-KR" altLang="en-US" sz="5400" b="1" spc="-300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8AF2ECB2-162E-0F4D-8E8D-0C99F0A033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3432" y="2557671"/>
            <a:ext cx="1200189" cy="120018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40AFA5E1-FFF8-9842-B677-B0ABC667EE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1950" y="3026815"/>
            <a:ext cx="1043747" cy="104374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01AA817B-B860-B34E-B1B5-7EE9E801BD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4735" y="2918039"/>
            <a:ext cx="1048473" cy="10484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121525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=""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4" presetID="2" presetClass="entr" presetSubtype="1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9" presetID="2" presetClass="entr" presetSubtype="8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4" presetID="2" presetClass="entr" presetSubtype="4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6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7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29" presetID="2" presetClass="entr" presetSubtype="1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4" presetID="2" presetClass="entr" presetSubtype="2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6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7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39" presetID="2" presetClass="entr" presetSubtype="1" fill="hold" grpId="1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1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1"/>
          <p:bldP spid="29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4" presetID="2" presetClass="entr" presetSubtype="1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9" presetID="2" presetClass="entr" presetSubtype="8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4" presetID="2" presetClass="entr" presetSubtype="4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29" presetID="2" presetClass="entr" presetSubtype="1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4" presetID="2" presetClass="entr" presetSubtype="2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39" presetID="2" presetClass="entr" presetSubtype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1"/>
          <p:bldP spid="29" grpId="1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2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="" xmlns:a16="http://schemas.microsoft.com/office/drawing/2014/main" id="{43C3636B-0586-C747-81B3-EE9BE0F90732}"/>
              </a:ext>
            </a:extLst>
          </p:cNvPr>
          <p:cNvCxnSpPr>
            <a:cxnSpLocks/>
          </p:cNvCxnSpPr>
          <p:nvPr/>
        </p:nvCxnSpPr>
        <p:spPr>
          <a:xfrm>
            <a:off x="6096000" y="3370521"/>
            <a:ext cx="0" cy="3598382"/>
          </a:xfrm>
          <a:prstGeom prst="line">
            <a:avLst/>
          </a:prstGeom>
          <a:ln w="203200" cap="rnd">
            <a:solidFill>
              <a:srgbClr val="454F58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B92FECA5-C216-4D40-95F8-C5F292BF4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666" y="2458515"/>
            <a:ext cx="1401903" cy="14019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BFBDD84-BA7E-D34E-ABF6-BBFAD5AE6463}"/>
              </a:ext>
            </a:extLst>
          </p:cNvPr>
          <p:cNvSpPr txBox="1"/>
          <p:nvPr/>
        </p:nvSpPr>
        <p:spPr>
          <a:xfrm>
            <a:off x="5271094" y="1852689"/>
            <a:ext cx="1649811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ko-KR" sz="4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TABLE</a:t>
            </a:r>
            <a:endParaRPr kumimoji="1" lang="ko-KR" altLang="en-US" sz="80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1186530-225D-C64E-8758-7071C657C3D7}"/>
              </a:ext>
            </a:extLst>
          </p:cNvPr>
          <p:cNvSpPr txBox="1"/>
          <p:nvPr/>
        </p:nvSpPr>
        <p:spPr>
          <a:xfrm>
            <a:off x="5271094" y="1345656"/>
            <a:ext cx="204599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R" sz="4000" b="1" spc="-150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05</a:t>
            </a:r>
            <a:endParaRPr kumimoji="1" lang="en-US" altLang="ko-KR" sz="3600" b="1" spc="-150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85795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2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DC15FBD-B2C4-8744-B680-A34138F36DCF}"/>
              </a:ext>
            </a:extLst>
          </p:cNvPr>
          <p:cNvSpPr/>
          <p:nvPr/>
        </p:nvSpPr>
        <p:spPr>
          <a:xfrm>
            <a:off x="12595837" y="-4711"/>
            <a:ext cx="6096000" cy="26930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300" dirty="0"/>
              <a:t>-- </a:t>
            </a:r>
            <a:r>
              <a:rPr lang="ko-KR" altLang="en-US" sz="1300" dirty="0" err="1"/>
              <a:t>고객테이블</a:t>
            </a:r>
            <a:r>
              <a:rPr lang="ko-KR" altLang="en-US" sz="1300" dirty="0"/>
              <a:t> 시퀀스</a:t>
            </a:r>
          </a:p>
          <a:p>
            <a:endParaRPr lang="ko-KR" altLang="en-US" sz="1300" dirty="0"/>
          </a:p>
          <a:p>
            <a:r>
              <a:rPr lang="ko-KR" altLang="en-US" sz="1300" dirty="0"/>
              <a:t>CREATE SEQUENCE </a:t>
            </a:r>
            <a:r>
              <a:rPr lang="ko-KR" altLang="en-US" sz="1300" dirty="0" err="1"/>
              <a:t>customer_seq</a:t>
            </a:r>
            <a:endParaRPr lang="ko-KR" altLang="en-US" sz="1300" dirty="0"/>
          </a:p>
          <a:p>
            <a:endParaRPr lang="ko-KR" altLang="en-US" sz="1300" dirty="0"/>
          </a:p>
          <a:p>
            <a:r>
              <a:rPr lang="ko-KR" altLang="en-US" sz="1300" dirty="0"/>
              <a:t>START WITH 1</a:t>
            </a:r>
          </a:p>
          <a:p>
            <a:endParaRPr lang="ko-KR" altLang="en-US" sz="1300" dirty="0"/>
          </a:p>
          <a:p>
            <a:r>
              <a:rPr lang="ko-KR" altLang="en-US" sz="1300" dirty="0"/>
              <a:t>INCREMENT </a:t>
            </a:r>
            <a:r>
              <a:rPr lang="ko-KR" altLang="en-US" sz="1300" dirty="0" err="1"/>
              <a:t>By</a:t>
            </a:r>
            <a:r>
              <a:rPr lang="ko-KR" altLang="en-US" sz="1300" dirty="0"/>
              <a:t> 1</a:t>
            </a:r>
          </a:p>
          <a:p>
            <a:endParaRPr lang="ko-KR" altLang="en-US" sz="1300" dirty="0"/>
          </a:p>
          <a:p>
            <a:r>
              <a:rPr lang="ko-KR" altLang="en-US" sz="1300" dirty="0"/>
              <a:t>MAXVALUE 100000</a:t>
            </a:r>
          </a:p>
          <a:p>
            <a:endParaRPr lang="ko-KR" altLang="en-US" sz="1300" dirty="0"/>
          </a:p>
          <a:p>
            <a:r>
              <a:rPr lang="ko-KR" altLang="en-US" sz="1300" dirty="0"/>
              <a:t>MINVALUE 1</a:t>
            </a:r>
          </a:p>
          <a:p>
            <a:endParaRPr lang="ko-KR" altLang="en-US" sz="1300" dirty="0"/>
          </a:p>
          <a:p>
            <a:r>
              <a:rPr lang="ko-KR" altLang="en-US" sz="1300" dirty="0"/>
              <a:t>CYCLE;</a:t>
            </a:r>
          </a:p>
        </p:txBody>
      </p:sp>
      <p:cxnSp>
        <p:nvCxnSpPr>
          <p:cNvPr id="6" name="직선 연결선[R] 5">
            <a:extLst>
              <a:ext uri="{FF2B5EF4-FFF2-40B4-BE49-F238E27FC236}">
                <a16:creationId xmlns="" xmlns:a16="http://schemas.microsoft.com/office/drawing/2014/main" id="{43C3636B-0586-C747-81B3-EE9BE0F90732}"/>
              </a:ext>
            </a:extLst>
          </p:cNvPr>
          <p:cNvCxnSpPr>
            <a:cxnSpLocks/>
          </p:cNvCxnSpPr>
          <p:nvPr/>
        </p:nvCxnSpPr>
        <p:spPr>
          <a:xfrm>
            <a:off x="6096000" y="-816405"/>
            <a:ext cx="0" cy="1926673"/>
          </a:xfrm>
          <a:prstGeom prst="line">
            <a:avLst/>
          </a:prstGeom>
          <a:ln w="203200" cap="rnd">
            <a:solidFill>
              <a:srgbClr val="454F58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="" xmlns:a16="http://schemas.microsoft.com/office/drawing/2014/main" id="{D013D621-D812-094F-989D-EDCDDEAACE01}"/>
              </a:ext>
            </a:extLst>
          </p:cNvPr>
          <p:cNvCxnSpPr>
            <a:cxnSpLocks/>
          </p:cNvCxnSpPr>
          <p:nvPr/>
        </p:nvCxnSpPr>
        <p:spPr>
          <a:xfrm flipH="1">
            <a:off x="2094614" y="1110268"/>
            <a:ext cx="3969487" cy="0"/>
          </a:xfrm>
          <a:prstGeom prst="line">
            <a:avLst/>
          </a:prstGeom>
          <a:ln w="203200" cap="rnd">
            <a:solidFill>
              <a:srgbClr val="454F58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="" xmlns:a16="http://schemas.microsoft.com/office/drawing/2014/main" id="{CCEEFEE8-8CD3-EE4E-A495-E60BBA6FA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80600030"/>
              </p:ext>
            </p:extLst>
          </p:nvPr>
        </p:nvGraphicFramePr>
        <p:xfrm>
          <a:off x="2349796" y="1341811"/>
          <a:ext cx="6113724" cy="2738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8431">
                  <a:extLst>
                    <a:ext uri="{9D8B030D-6E8A-4147-A177-3AD203B41FA5}">
                      <a16:colId xmlns="" xmlns:a16="http://schemas.microsoft.com/office/drawing/2014/main" val="2811731318"/>
                    </a:ext>
                  </a:extLst>
                </a:gridCol>
                <a:gridCol w="1528431">
                  <a:extLst>
                    <a:ext uri="{9D8B030D-6E8A-4147-A177-3AD203B41FA5}">
                      <a16:colId xmlns="" xmlns:a16="http://schemas.microsoft.com/office/drawing/2014/main" val="2170658468"/>
                    </a:ext>
                  </a:extLst>
                </a:gridCol>
                <a:gridCol w="1528431">
                  <a:extLst>
                    <a:ext uri="{9D8B030D-6E8A-4147-A177-3AD203B41FA5}">
                      <a16:colId xmlns="" xmlns:a16="http://schemas.microsoft.com/office/drawing/2014/main" val="3446487280"/>
                    </a:ext>
                  </a:extLst>
                </a:gridCol>
                <a:gridCol w="1528431">
                  <a:extLst>
                    <a:ext uri="{9D8B030D-6E8A-4147-A177-3AD203B41FA5}">
                      <a16:colId xmlns="" xmlns:a16="http://schemas.microsoft.com/office/drawing/2014/main" val="271987591"/>
                    </a:ext>
                  </a:extLst>
                </a:gridCol>
              </a:tblGrid>
              <a:tr h="406504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Customer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고객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27196017"/>
                  </a:ext>
                </a:extLst>
              </a:tr>
              <a:tr h="257392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PK</a:t>
                      </a:r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형식 </a:t>
                      </a:r>
                      <a:r>
                        <a:rPr lang="en-US" altLang="ko-KR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: </a:t>
                      </a:r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CN001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68495065"/>
                  </a:ext>
                </a:extLst>
              </a:tr>
              <a:tr h="257392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cust_num</a:t>
                      </a:r>
                      <a:endParaRPr lang="en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cust_name</a:t>
                      </a:r>
                      <a:endParaRPr lang="en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cust_phone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cust_money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2999260"/>
                  </a:ext>
                </a:extLst>
              </a:tr>
              <a:tr h="257392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PK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NOT NULL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NO NULL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NOT NULL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63378234"/>
                  </a:ext>
                </a:extLst>
              </a:tr>
              <a:tr h="2573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11947692"/>
                  </a:ext>
                </a:extLst>
              </a:tr>
              <a:tr h="2573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65313385"/>
                  </a:ext>
                </a:extLst>
              </a:tr>
              <a:tr h="2573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6269127"/>
                  </a:ext>
                </a:extLst>
              </a:tr>
              <a:tr h="257392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VARCHAR2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VARCHAR2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VARCHAR2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 smtClean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NUMBER</a:t>
                      </a:r>
                      <a:endParaRPr lang="ko-KR" altLang="en-US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16078151"/>
                  </a:ext>
                </a:extLst>
              </a:tr>
              <a:tr h="2573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20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50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50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2628902"/>
                  </a:ext>
                </a:extLst>
              </a:tr>
              <a:tr h="2573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고객번호</a:t>
                      </a:r>
                      <a:endParaRPr lang="ko-KR" altLang="en-US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고객명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고객전화번호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포인트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486492"/>
                  </a:ext>
                </a:extLst>
              </a:tr>
            </a:tbl>
          </a:graphicData>
        </a:graphic>
      </p:graphicFrame>
      <p:cxnSp>
        <p:nvCxnSpPr>
          <p:cNvPr id="9" name="직선 연결선[R] 8">
            <a:extLst>
              <a:ext uri="{FF2B5EF4-FFF2-40B4-BE49-F238E27FC236}">
                <a16:creationId xmlns="" xmlns:a16="http://schemas.microsoft.com/office/drawing/2014/main" id="{DF3DBC56-7A6B-B148-9113-8D7D7D656404}"/>
              </a:ext>
            </a:extLst>
          </p:cNvPr>
          <p:cNvCxnSpPr>
            <a:cxnSpLocks/>
          </p:cNvCxnSpPr>
          <p:nvPr/>
        </p:nvCxnSpPr>
        <p:spPr>
          <a:xfrm flipV="1">
            <a:off x="2094614" y="1180056"/>
            <a:ext cx="0" cy="3134497"/>
          </a:xfrm>
          <a:prstGeom prst="line">
            <a:avLst/>
          </a:prstGeom>
          <a:ln w="203200" cap="rnd">
            <a:solidFill>
              <a:srgbClr val="454F58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="" xmlns:a16="http://schemas.microsoft.com/office/drawing/2014/main" id="{453C7410-EF5D-6A41-893E-8EE238B28093}"/>
              </a:ext>
            </a:extLst>
          </p:cNvPr>
          <p:cNvCxnSpPr>
            <a:cxnSpLocks/>
          </p:cNvCxnSpPr>
          <p:nvPr/>
        </p:nvCxnSpPr>
        <p:spPr>
          <a:xfrm flipH="1" flipV="1">
            <a:off x="2094615" y="4314553"/>
            <a:ext cx="4019106" cy="10632"/>
          </a:xfrm>
          <a:prstGeom prst="line">
            <a:avLst/>
          </a:prstGeom>
          <a:ln w="203200" cap="rnd">
            <a:solidFill>
              <a:srgbClr val="454F58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="" xmlns:a16="http://schemas.microsoft.com/office/drawing/2014/main" id="{12606792-26D2-0F44-B04B-7C6A6CA10127}"/>
              </a:ext>
            </a:extLst>
          </p:cNvPr>
          <p:cNvCxnSpPr>
            <a:cxnSpLocks/>
          </p:cNvCxnSpPr>
          <p:nvPr/>
        </p:nvCxnSpPr>
        <p:spPr>
          <a:xfrm flipV="1">
            <a:off x="6113721" y="4329014"/>
            <a:ext cx="0" cy="2599659"/>
          </a:xfrm>
          <a:prstGeom prst="line">
            <a:avLst/>
          </a:prstGeom>
          <a:ln w="203200" cap="rnd">
            <a:solidFill>
              <a:srgbClr val="454F58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2A386011-DE6D-0547-B4DA-8360A27F255E}"/>
              </a:ext>
            </a:extLst>
          </p:cNvPr>
          <p:cNvSpPr txBox="1"/>
          <p:nvPr/>
        </p:nvSpPr>
        <p:spPr>
          <a:xfrm>
            <a:off x="6367551" y="4602197"/>
            <a:ext cx="4362056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// </a:t>
            </a:r>
            <a:r>
              <a:rPr kumimoji="1"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고객</a:t>
            </a:r>
            <a:r>
              <a:rPr kumimoji="1" lang="en-US" altLang="ko-KR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kumimoji="1"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테이블</a:t>
            </a:r>
            <a:r>
              <a:rPr kumimoji="1" lang="en-US" altLang="ko-KR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kumimoji="1"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생성</a:t>
            </a:r>
            <a:endParaRPr kumimoji="1" lang="en-US" altLang="ko-KR" sz="1200" b="1" dirty="0">
              <a:solidFill>
                <a:srgbClr val="454F58"/>
              </a:solidFill>
              <a:latin typeface="나눔스퀘어" pitchFamily="50" charset="-127"/>
              <a:ea typeface="나눔스퀘어" pitchFamily="50" charset="-127"/>
            </a:endParaRPr>
          </a:p>
          <a:p>
            <a:endParaRPr kumimoji="1" lang="en-US" altLang="ko-KR" sz="12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kumimoji="1"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CREATE TABLE Customer(</a:t>
            </a:r>
          </a:p>
          <a:p>
            <a:r>
              <a:rPr kumimoji="1"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 </a:t>
            </a:r>
            <a:r>
              <a:rPr kumimoji="1" lang="en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cust_num</a:t>
            </a:r>
            <a:r>
              <a:rPr kumimoji="1"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VARCHAR2(20),</a:t>
            </a:r>
          </a:p>
          <a:p>
            <a:r>
              <a:rPr kumimoji="1"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 </a:t>
            </a:r>
            <a:r>
              <a:rPr kumimoji="1" lang="en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cust_name</a:t>
            </a:r>
            <a:r>
              <a:rPr kumimoji="1"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VARCHAR2(50) NOT NULL,</a:t>
            </a:r>
          </a:p>
          <a:p>
            <a:r>
              <a:rPr kumimoji="1"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 </a:t>
            </a:r>
            <a:r>
              <a:rPr kumimoji="1" lang="en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cust_phone</a:t>
            </a:r>
            <a:r>
              <a:rPr kumimoji="1"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VARCHAR2(50) NOT NULL,</a:t>
            </a:r>
          </a:p>
          <a:p>
            <a:r>
              <a:rPr kumimoji="1"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 </a:t>
            </a:r>
            <a:r>
              <a:rPr kumimoji="1" lang="en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cust_money</a:t>
            </a:r>
            <a:r>
              <a:rPr kumimoji="1"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NUMBER NOT NULL,</a:t>
            </a:r>
          </a:p>
          <a:p>
            <a:r>
              <a:rPr kumimoji="1"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 CONSTRAINT </a:t>
            </a:r>
            <a:r>
              <a:rPr kumimoji="1" lang="en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Customer_pk_cust_num</a:t>
            </a:r>
            <a:r>
              <a:rPr kumimoji="1"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PRIMARY KEY (</a:t>
            </a:r>
            <a:r>
              <a:rPr kumimoji="1" lang="en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cust_num</a:t>
            </a:r>
            <a:r>
              <a:rPr kumimoji="1"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r>
              <a:rPr kumimoji="1"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);</a:t>
            </a:r>
            <a:endParaRPr kumimoji="1" lang="en-US" altLang="ko-KR" sz="12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8999973" y="506156"/>
            <a:ext cx="2657846" cy="4658375"/>
            <a:chOff x="8999973" y="506156"/>
            <a:chExt cx="2657846" cy="4658375"/>
          </a:xfrm>
        </p:grpSpPr>
        <p:pic>
          <p:nvPicPr>
            <p:cNvPr id="10" name="그림 9" descr="테이블 (2)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99973" y="506156"/>
              <a:ext cx="2657846" cy="4658375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9473184" y="2531060"/>
              <a:ext cx="1580082" cy="672998"/>
            </a:xfrm>
            <a:prstGeom prst="rect">
              <a:avLst/>
            </a:prstGeom>
            <a:noFill/>
            <a:ln w="222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854824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2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[R] 9">
            <a:extLst>
              <a:ext uri="{FF2B5EF4-FFF2-40B4-BE49-F238E27FC236}">
                <a16:creationId xmlns="" xmlns:a16="http://schemas.microsoft.com/office/drawing/2014/main" id="{60F9F685-9568-774B-A86F-6C8197B362A8}"/>
              </a:ext>
            </a:extLst>
          </p:cNvPr>
          <p:cNvCxnSpPr>
            <a:cxnSpLocks/>
          </p:cNvCxnSpPr>
          <p:nvPr/>
        </p:nvCxnSpPr>
        <p:spPr>
          <a:xfrm flipH="1">
            <a:off x="6113721" y="1033250"/>
            <a:ext cx="1882764" cy="0"/>
          </a:xfrm>
          <a:prstGeom prst="line">
            <a:avLst/>
          </a:prstGeom>
          <a:ln w="203200" cap="rnd">
            <a:solidFill>
              <a:srgbClr val="454F58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AFBAD637-EC19-EA4A-8479-D54118A6A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23592018"/>
              </p:ext>
            </p:extLst>
          </p:nvPr>
        </p:nvGraphicFramePr>
        <p:xfrm>
          <a:off x="1631289" y="1273683"/>
          <a:ext cx="6162377" cy="24894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1342">
                  <a:extLst>
                    <a:ext uri="{9D8B030D-6E8A-4147-A177-3AD203B41FA5}">
                      <a16:colId xmlns="" xmlns:a16="http://schemas.microsoft.com/office/drawing/2014/main" val="1699925258"/>
                    </a:ext>
                  </a:extLst>
                </a:gridCol>
                <a:gridCol w="1969741">
                  <a:extLst>
                    <a:ext uri="{9D8B030D-6E8A-4147-A177-3AD203B41FA5}">
                      <a16:colId xmlns="" xmlns:a16="http://schemas.microsoft.com/office/drawing/2014/main" val="726541549"/>
                    </a:ext>
                  </a:extLst>
                </a:gridCol>
                <a:gridCol w="1123585">
                  <a:extLst>
                    <a:ext uri="{9D8B030D-6E8A-4147-A177-3AD203B41FA5}">
                      <a16:colId xmlns="" xmlns:a16="http://schemas.microsoft.com/office/drawing/2014/main" val="3132571485"/>
                    </a:ext>
                  </a:extLst>
                </a:gridCol>
                <a:gridCol w="1487709">
                  <a:extLst>
                    <a:ext uri="{9D8B030D-6E8A-4147-A177-3AD203B41FA5}">
                      <a16:colId xmlns="" xmlns:a16="http://schemas.microsoft.com/office/drawing/2014/main" val="4172485790"/>
                    </a:ext>
                  </a:extLst>
                </a:gridCol>
              </a:tblGrid>
              <a:tr h="4168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테이블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Customer_Info</a:t>
                      </a:r>
                      <a:endParaRPr lang="en" sz="1100" b="1" i="0" u="none" strike="noStrike" dirty="0">
                        <a:solidFill>
                          <a:schemeClr val="bg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고객 정보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69735196"/>
                  </a:ext>
                </a:extLst>
              </a:tr>
              <a:tr h="2295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cust_ID</a:t>
                      </a:r>
                      <a:endParaRPr lang="en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cust_PW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Cust_num</a:t>
                      </a:r>
                      <a:endParaRPr lang="en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23441248"/>
                  </a:ext>
                </a:extLst>
              </a:tr>
              <a:tr h="229584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PK/UK/NOT NULL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PK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NOT NULL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FK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74019520"/>
                  </a:ext>
                </a:extLst>
              </a:tr>
              <a:tr h="2295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참조 테이블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Customer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3736047"/>
                  </a:ext>
                </a:extLst>
              </a:tr>
              <a:tr h="2295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참조 컬럼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Cust_num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6166574"/>
                  </a:ext>
                </a:extLst>
              </a:tr>
              <a:tr h="229584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CHECK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length&gt;3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87839158"/>
                  </a:ext>
                </a:extLst>
              </a:tr>
              <a:tr h="2295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데이터 타입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VARCHAR2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VARCHAR2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VARCHAR2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39692168"/>
                  </a:ext>
                </a:extLst>
              </a:tr>
              <a:tr h="2295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길이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20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50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20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4626007"/>
                  </a:ext>
                </a:extLst>
              </a:tr>
              <a:tr h="2295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비고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아이디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비밀번호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고객번호</a:t>
                      </a:r>
                      <a:endParaRPr lang="ko-KR" altLang="en-US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79207435"/>
                  </a:ext>
                </a:extLst>
              </a:tr>
            </a:tbl>
          </a:graphicData>
        </a:graphic>
      </p:graphicFrame>
      <p:cxnSp>
        <p:nvCxnSpPr>
          <p:cNvPr id="16" name="직선 연결선[R] 15">
            <a:extLst>
              <a:ext uri="{FF2B5EF4-FFF2-40B4-BE49-F238E27FC236}">
                <a16:creationId xmlns="" xmlns:a16="http://schemas.microsoft.com/office/drawing/2014/main" id="{661C3D8A-658A-A844-AB58-4A7A7B1F9306}"/>
              </a:ext>
            </a:extLst>
          </p:cNvPr>
          <p:cNvCxnSpPr>
            <a:cxnSpLocks/>
          </p:cNvCxnSpPr>
          <p:nvPr/>
        </p:nvCxnSpPr>
        <p:spPr>
          <a:xfrm>
            <a:off x="8006316" y="1033250"/>
            <a:ext cx="0" cy="2953959"/>
          </a:xfrm>
          <a:prstGeom prst="line">
            <a:avLst/>
          </a:prstGeom>
          <a:ln w="203200" cap="rnd">
            <a:solidFill>
              <a:srgbClr val="454F58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="" xmlns:a16="http://schemas.microsoft.com/office/drawing/2014/main" id="{03EFE4A4-85FA-8E40-A3A8-5BC90AF6B47C}"/>
              </a:ext>
            </a:extLst>
          </p:cNvPr>
          <p:cNvCxnSpPr>
            <a:cxnSpLocks/>
          </p:cNvCxnSpPr>
          <p:nvPr/>
        </p:nvCxnSpPr>
        <p:spPr>
          <a:xfrm flipH="1">
            <a:off x="2105249" y="3987209"/>
            <a:ext cx="5901067" cy="0"/>
          </a:xfrm>
          <a:prstGeom prst="line">
            <a:avLst/>
          </a:prstGeom>
          <a:ln w="203200" cap="rnd">
            <a:solidFill>
              <a:srgbClr val="454F58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7C54755E-B614-0846-9721-B40ADD5D3898}"/>
              </a:ext>
            </a:extLst>
          </p:cNvPr>
          <p:cNvSpPr txBox="1"/>
          <p:nvPr/>
        </p:nvSpPr>
        <p:spPr>
          <a:xfrm>
            <a:off x="2335619" y="4338656"/>
            <a:ext cx="5908860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// </a:t>
            </a:r>
            <a:r>
              <a:rPr kumimoji="1"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고객정보 테이블 생성</a:t>
            </a:r>
          </a:p>
          <a:p>
            <a:endParaRPr kumimoji="1" lang="ko-KR" altLang="en-US" sz="12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kumimoji="1"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CREATE TABLE </a:t>
            </a:r>
            <a:r>
              <a:rPr kumimoji="1" lang="en-US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Customer_Info</a:t>
            </a:r>
            <a:r>
              <a:rPr kumimoji="1"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( </a:t>
            </a:r>
          </a:p>
          <a:p>
            <a:r>
              <a:rPr kumimoji="1"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kumimoji="1" lang="en-US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cust_ID</a:t>
            </a:r>
            <a:r>
              <a:rPr kumimoji="1"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VARCHAR2(16),</a:t>
            </a:r>
          </a:p>
          <a:p>
            <a:r>
              <a:rPr kumimoji="1"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kumimoji="1" lang="en-US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cust_PW</a:t>
            </a:r>
            <a:r>
              <a:rPr kumimoji="1"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VARCHAR2(50) NOT NULL CHECK(LENGTH(</a:t>
            </a:r>
            <a:r>
              <a:rPr kumimoji="1" lang="en-US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cust_PW</a:t>
            </a:r>
            <a:r>
              <a:rPr kumimoji="1"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)&gt;3),</a:t>
            </a:r>
          </a:p>
          <a:p>
            <a:r>
              <a:rPr kumimoji="1"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kumimoji="1" lang="en-US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cust_num</a:t>
            </a:r>
            <a:r>
              <a:rPr kumimoji="1"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VARCHAR2(20),</a:t>
            </a:r>
          </a:p>
          <a:p>
            <a:r>
              <a:rPr kumimoji="1"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CONSTRAINT </a:t>
            </a:r>
            <a:r>
              <a:rPr kumimoji="1" lang="en-US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C_Info_pk_cust_ID</a:t>
            </a:r>
            <a:r>
              <a:rPr kumimoji="1"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PRIMARY KEY (</a:t>
            </a:r>
            <a:r>
              <a:rPr kumimoji="1" lang="en-US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cust_ID</a:t>
            </a:r>
            <a:r>
              <a:rPr kumimoji="1"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),</a:t>
            </a:r>
          </a:p>
          <a:p>
            <a:r>
              <a:rPr kumimoji="1"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CONSTRAINT </a:t>
            </a:r>
            <a:r>
              <a:rPr kumimoji="1" lang="en-US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C_Info_fk_cust_num</a:t>
            </a:r>
            <a:r>
              <a:rPr kumimoji="1"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FOREIGN KEY (</a:t>
            </a:r>
            <a:r>
              <a:rPr kumimoji="1" lang="en-US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cust_num</a:t>
            </a:r>
            <a:r>
              <a:rPr kumimoji="1"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r>
              <a:rPr kumimoji="1"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                              REFERENCES Customer(</a:t>
            </a:r>
            <a:r>
              <a:rPr kumimoji="1" lang="en-US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cust_num</a:t>
            </a:r>
            <a:r>
              <a:rPr kumimoji="1"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r>
              <a:rPr kumimoji="1"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);</a:t>
            </a:r>
          </a:p>
        </p:txBody>
      </p:sp>
      <p:cxnSp>
        <p:nvCxnSpPr>
          <p:cNvPr id="39" name="직선 연결선[R] 38">
            <a:extLst>
              <a:ext uri="{FF2B5EF4-FFF2-40B4-BE49-F238E27FC236}">
                <a16:creationId xmlns="" xmlns:a16="http://schemas.microsoft.com/office/drawing/2014/main" id="{0B87B357-5B57-9545-B481-681B113C2CC1}"/>
              </a:ext>
            </a:extLst>
          </p:cNvPr>
          <p:cNvCxnSpPr>
            <a:cxnSpLocks/>
          </p:cNvCxnSpPr>
          <p:nvPr/>
        </p:nvCxnSpPr>
        <p:spPr>
          <a:xfrm flipV="1">
            <a:off x="2105248" y="3987210"/>
            <a:ext cx="0" cy="3062176"/>
          </a:xfrm>
          <a:prstGeom prst="line">
            <a:avLst/>
          </a:prstGeom>
          <a:ln w="203200" cap="rnd">
            <a:solidFill>
              <a:srgbClr val="454F58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DDBC13F5-8903-034D-85C2-42F74C61EB3D}"/>
              </a:ext>
            </a:extLst>
          </p:cNvPr>
          <p:cNvSpPr/>
          <p:nvPr/>
        </p:nvSpPr>
        <p:spPr>
          <a:xfrm>
            <a:off x="8244479" y="1617965"/>
            <a:ext cx="28323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// </a:t>
            </a:r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고객</a:t>
            </a:r>
            <a:r>
              <a:rPr lang="en-US" altLang="ko-KR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테이블 시퀀스</a:t>
            </a:r>
          </a:p>
          <a:p>
            <a:endParaRPr lang="ko-KR" altLang="en-US" sz="12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CREATE SEQUENCE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customer_seq</a:t>
            </a:r>
            <a:endParaRPr lang="ko-KR" altLang="en-US" sz="12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START WITH 1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INCREMENT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By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1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MAXVALUE 100000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MINVALUE 1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CYCLE;</a:t>
            </a:r>
          </a:p>
        </p:txBody>
      </p:sp>
      <p:cxnSp>
        <p:nvCxnSpPr>
          <p:cNvPr id="47" name="직선 연결선[R] 46">
            <a:extLst>
              <a:ext uri="{FF2B5EF4-FFF2-40B4-BE49-F238E27FC236}">
                <a16:creationId xmlns="" xmlns:a16="http://schemas.microsoft.com/office/drawing/2014/main" id="{6B7854E6-D82E-4F4F-B103-D15E4D5CE888}"/>
              </a:ext>
            </a:extLst>
          </p:cNvPr>
          <p:cNvCxnSpPr>
            <a:cxnSpLocks/>
          </p:cNvCxnSpPr>
          <p:nvPr/>
        </p:nvCxnSpPr>
        <p:spPr>
          <a:xfrm flipV="1">
            <a:off x="6113721" y="-164590"/>
            <a:ext cx="0" cy="1197840"/>
          </a:xfrm>
          <a:prstGeom prst="line">
            <a:avLst/>
          </a:prstGeom>
          <a:ln w="203200" cap="rnd">
            <a:solidFill>
              <a:srgbClr val="454F58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26576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2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="" xmlns:a16="http://schemas.microsoft.com/office/drawing/2014/main" id="{B8367A0C-F9EE-0D43-92E5-689FF0DDC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83610966"/>
              </p:ext>
            </p:extLst>
          </p:nvPr>
        </p:nvGraphicFramePr>
        <p:xfrm>
          <a:off x="3470787" y="727495"/>
          <a:ext cx="6644678" cy="30235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5778">
                  <a:extLst>
                    <a:ext uri="{9D8B030D-6E8A-4147-A177-3AD203B41FA5}">
                      <a16:colId xmlns="" xmlns:a16="http://schemas.microsoft.com/office/drawing/2014/main" val="1343359573"/>
                    </a:ext>
                  </a:extLst>
                </a:gridCol>
                <a:gridCol w="1030675">
                  <a:extLst>
                    <a:ext uri="{9D8B030D-6E8A-4147-A177-3AD203B41FA5}">
                      <a16:colId xmlns="" xmlns:a16="http://schemas.microsoft.com/office/drawing/2014/main" val="1660485715"/>
                    </a:ext>
                  </a:extLst>
                </a:gridCol>
                <a:gridCol w="1030675">
                  <a:extLst>
                    <a:ext uri="{9D8B030D-6E8A-4147-A177-3AD203B41FA5}">
                      <a16:colId xmlns="" xmlns:a16="http://schemas.microsoft.com/office/drawing/2014/main" val="2257079251"/>
                    </a:ext>
                  </a:extLst>
                </a:gridCol>
                <a:gridCol w="1045191">
                  <a:extLst>
                    <a:ext uri="{9D8B030D-6E8A-4147-A177-3AD203B41FA5}">
                      <a16:colId xmlns="" xmlns:a16="http://schemas.microsoft.com/office/drawing/2014/main" val="719430982"/>
                    </a:ext>
                  </a:extLst>
                </a:gridCol>
                <a:gridCol w="1117774">
                  <a:extLst>
                    <a:ext uri="{9D8B030D-6E8A-4147-A177-3AD203B41FA5}">
                      <a16:colId xmlns="" xmlns:a16="http://schemas.microsoft.com/office/drawing/2014/main" val="2306478474"/>
                    </a:ext>
                  </a:extLst>
                </a:gridCol>
                <a:gridCol w="1094585">
                  <a:extLst>
                    <a:ext uri="{9D8B030D-6E8A-4147-A177-3AD203B41FA5}">
                      <a16:colId xmlns="" xmlns:a16="http://schemas.microsoft.com/office/drawing/2014/main" val="570350866"/>
                    </a:ext>
                  </a:extLst>
                </a:gridCol>
              </a:tblGrid>
              <a:tr h="432711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Movie_kind</a:t>
                      </a:r>
                      <a:endParaRPr lang="en" sz="1100" b="1" i="0" u="none" strike="noStrike" dirty="0">
                        <a:solidFill>
                          <a:schemeClr val="bg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영화 정보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77050740"/>
                  </a:ext>
                </a:extLst>
              </a:tr>
              <a:tr h="232965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PK</a:t>
                      </a:r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형식 </a:t>
                      </a:r>
                      <a:r>
                        <a:rPr lang="en-US" altLang="ko-KR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: </a:t>
                      </a:r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MK001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9963331"/>
                  </a:ext>
                </a:extLst>
              </a:tr>
              <a:tr h="232965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movie_code</a:t>
                      </a:r>
                      <a:endParaRPr lang="en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movie_title</a:t>
                      </a:r>
                      <a:endParaRPr lang="en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movie_Info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movie_price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running_time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movie_rank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96674924"/>
                  </a:ext>
                </a:extLst>
              </a:tr>
              <a:tr h="232965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PK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NOT NULL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NOT NULL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NOT NULL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NOT NULL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NOT NULL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65826512"/>
                  </a:ext>
                </a:extLst>
              </a:tr>
              <a:tr h="2329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8627402"/>
                  </a:ext>
                </a:extLst>
              </a:tr>
              <a:tr h="2329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07858"/>
                  </a:ext>
                </a:extLst>
              </a:tr>
              <a:tr h="2329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0&gt;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0&gt;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UNIQUE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067703"/>
                  </a:ext>
                </a:extLst>
              </a:tr>
              <a:tr h="232965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VARCHAR2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VARCHAR2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VARCHAR2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NUMBER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NUMBER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NUMBER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84331357"/>
                  </a:ext>
                </a:extLst>
              </a:tr>
              <a:tr h="232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20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50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2000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76136045"/>
                  </a:ext>
                </a:extLst>
              </a:tr>
              <a:tr h="2329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영화코드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영화이름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영화상세정보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영화가격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상영시간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영화순위</a:t>
                      </a:r>
                      <a:endParaRPr lang="ko-KR" altLang="en-US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01076985"/>
                  </a:ext>
                </a:extLst>
              </a:tr>
              <a:tr h="232965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5_23</a:t>
                      </a:r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일 변경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5_22</a:t>
                      </a:r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일 추가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9248403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D614F1A-30FC-BB43-AE1F-585253B78564}"/>
              </a:ext>
            </a:extLst>
          </p:cNvPr>
          <p:cNvSpPr txBox="1"/>
          <p:nvPr/>
        </p:nvSpPr>
        <p:spPr>
          <a:xfrm>
            <a:off x="1419701" y="4320000"/>
            <a:ext cx="5643521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// </a:t>
            </a:r>
            <a:r>
              <a:rPr kumimoji="1"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영화</a:t>
            </a:r>
            <a:r>
              <a:rPr kumimoji="1" lang="en-US" altLang="ko-KR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kumimoji="1"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종류 및 정보 테이블</a:t>
            </a:r>
          </a:p>
          <a:p>
            <a:endParaRPr kumimoji="1" lang="ko-KR" altLang="en-US" sz="12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kumimoji="1"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CREATE TABLE </a:t>
            </a:r>
            <a:r>
              <a:rPr kumimoji="1" lang="en-US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Movie_kind</a:t>
            </a:r>
            <a:r>
              <a:rPr kumimoji="1"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</a:p>
          <a:p>
            <a:r>
              <a:rPr kumimoji="1"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kumimoji="1" lang="en-US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movie_code</a:t>
            </a:r>
            <a:r>
              <a:rPr kumimoji="1"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VARCHAR2(20),</a:t>
            </a:r>
          </a:p>
          <a:p>
            <a:r>
              <a:rPr kumimoji="1"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kumimoji="1" lang="en-US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movie_title</a:t>
            </a:r>
            <a:r>
              <a:rPr kumimoji="1"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VARCHAR2(50) NOT NULL,</a:t>
            </a:r>
          </a:p>
          <a:p>
            <a:r>
              <a:rPr kumimoji="1"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kumimoji="1" lang="en-US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movie_Info</a:t>
            </a:r>
            <a:r>
              <a:rPr kumimoji="1"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VARCHAR2(2000) NOT NULL,</a:t>
            </a:r>
          </a:p>
          <a:p>
            <a:r>
              <a:rPr kumimoji="1"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kumimoji="1" lang="en-US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movie_price</a:t>
            </a:r>
            <a:r>
              <a:rPr kumimoji="1"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NUMBER NOT NULL CHECK(</a:t>
            </a:r>
            <a:r>
              <a:rPr kumimoji="1" lang="en-US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movie_price</a:t>
            </a:r>
            <a:r>
              <a:rPr kumimoji="1"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&gt; 0),</a:t>
            </a:r>
          </a:p>
          <a:p>
            <a:r>
              <a:rPr kumimoji="1"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kumimoji="1" lang="en-US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running_time</a:t>
            </a:r>
            <a:r>
              <a:rPr kumimoji="1"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NUMBER NOT NULL CHECK(</a:t>
            </a:r>
            <a:r>
              <a:rPr kumimoji="1" lang="en-US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running_time</a:t>
            </a:r>
            <a:r>
              <a:rPr kumimoji="1"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&gt; 0 ),</a:t>
            </a:r>
          </a:p>
          <a:p>
            <a:r>
              <a:rPr kumimoji="1"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kumimoji="1" lang="en-US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movie_rank</a:t>
            </a:r>
            <a:r>
              <a:rPr kumimoji="1"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NUMBER NOT NULL,</a:t>
            </a:r>
          </a:p>
          <a:p>
            <a:r>
              <a:rPr kumimoji="1"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CONSTRAINT </a:t>
            </a:r>
            <a:r>
              <a:rPr kumimoji="1" lang="en-US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Movie_kind_uk_movie_rank</a:t>
            </a:r>
            <a:r>
              <a:rPr kumimoji="1"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UNIQUE (</a:t>
            </a:r>
            <a:r>
              <a:rPr kumimoji="1" lang="en-US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movie_rank</a:t>
            </a:r>
            <a:r>
              <a:rPr kumimoji="1"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),</a:t>
            </a:r>
          </a:p>
          <a:p>
            <a:r>
              <a:rPr kumimoji="1"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CONSTRAINT </a:t>
            </a:r>
            <a:r>
              <a:rPr kumimoji="1" lang="en-US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Movie_kind_pk_movie_code</a:t>
            </a:r>
            <a:r>
              <a:rPr kumimoji="1"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PRIMARY KEY (</a:t>
            </a:r>
            <a:r>
              <a:rPr kumimoji="1" lang="en-US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movie_code</a:t>
            </a:r>
            <a:r>
              <a:rPr kumimoji="1"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r>
              <a:rPr kumimoji="1"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);</a:t>
            </a:r>
          </a:p>
        </p:txBody>
      </p:sp>
      <p:cxnSp>
        <p:nvCxnSpPr>
          <p:cNvPr id="14" name="직선 연결선[R] 13">
            <a:extLst>
              <a:ext uri="{FF2B5EF4-FFF2-40B4-BE49-F238E27FC236}">
                <a16:creationId xmlns="" xmlns:a16="http://schemas.microsoft.com/office/drawing/2014/main" id="{E0583951-767B-2042-BF38-42D3E7B0E411}"/>
              </a:ext>
            </a:extLst>
          </p:cNvPr>
          <p:cNvCxnSpPr>
            <a:cxnSpLocks/>
          </p:cNvCxnSpPr>
          <p:nvPr/>
        </p:nvCxnSpPr>
        <p:spPr>
          <a:xfrm flipH="1">
            <a:off x="2105248" y="478465"/>
            <a:ext cx="8293394" cy="0"/>
          </a:xfrm>
          <a:prstGeom prst="line">
            <a:avLst/>
          </a:prstGeom>
          <a:ln w="203200" cap="rnd">
            <a:solidFill>
              <a:srgbClr val="454F58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="" xmlns:a16="http://schemas.microsoft.com/office/drawing/2014/main" id="{591005E3-4E9F-CC49-A873-74BFEEEBF6B7}"/>
              </a:ext>
            </a:extLst>
          </p:cNvPr>
          <p:cNvCxnSpPr>
            <a:cxnSpLocks/>
          </p:cNvCxnSpPr>
          <p:nvPr/>
        </p:nvCxnSpPr>
        <p:spPr>
          <a:xfrm>
            <a:off x="10398642" y="478465"/>
            <a:ext cx="0" cy="3524299"/>
          </a:xfrm>
          <a:prstGeom prst="line">
            <a:avLst/>
          </a:prstGeom>
          <a:ln w="203200" cap="rnd">
            <a:solidFill>
              <a:srgbClr val="454F58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="" xmlns:a16="http://schemas.microsoft.com/office/drawing/2014/main" id="{56111C1E-29EC-FC4C-AFF1-2752575C3AB0}"/>
              </a:ext>
            </a:extLst>
          </p:cNvPr>
          <p:cNvCxnSpPr>
            <a:cxnSpLocks/>
          </p:cNvCxnSpPr>
          <p:nvPr/>
        </p:nvCxnSpPr>
        <p:spPr>
          <a:xfrm>
            <a:off x="1201479" y="4002764"/>
            <a:ext cx="9197163" cy="0"/>
          </a:xfrm>
          <a:prstGeom prst="line">
            <a:avLst/>
          </a:prstGeom>
          <a:ln w="203200" cap="rnd">
            <a:solidFill>
              <a:srgbClr val="454F58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="" xmlns:a16="http://schemas.microsoft.com/office/drawing/2014/main" id="{C1CC4DD0-EAB3-4543-80FD-C15F88EE85BA}"/>
              </a:ext>
            </a:extLst>
          </p:cNvPr>
          <p:cNvCxnSpPr>
            <a:cxnSpLocks/>
          </p:cNvCxnSpPr>
          <p:nvPr/>
        </p:nvCxnSpPr>
        <p:spPr>
          <a:xfrm>
            <a:off x="1201479" y="4002764"/>
            <a:ext cx="0" cy="3253673"/>
          </a:xfrm>
          <a:prstGeom prst="line">
            <a:avLst/>
          </a:prstGeom>
          <a:ln w="203200" cap="rnd">
            <a:solidFill>
              <a:srgbClr val="454F58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="" xmlns:a16="http://schemas.microsoft.com/office/drawing/2014/main" id="{B96E8C12-68D2-FE4F-83F6-80BC50870B70}"/>
              </a:ext>
            </a:extLst>
          </p:cNvPr>
          <p:cNvCxnSpPr>
            <a:cxnSpLocks/>
          </p:cNvCxnSpPr>
          <p:nvPr/>
        </p:nvCxnSpPr>
        <p:spPr>
          <a:xfrm flipV="1">
            <a:off x="2105248" y="-292182"/>
            <a:ext cx="0" cy="752359"/>
          </a:xfrm>
          <a:prstGeom prst="line">
            <a:avLst/>
          </a:prstGeom>
          <a:ln w="203200" cap="rnd">
            <a:solidFill>
              <a:srgbClr val="454F58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62844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2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DC15FBD-B2C4-8744-B680-A34138F36DCF}"/>
              </a:ext>
            </a:extLst>
          </p:cNvPr>
          <p:cNvSpPr/>
          <p:nvPr/>
        </p:nvSpPr>
        <p:spPr>
          <a:xfrm>
            <a:off x="12595837" y="-4711"/>
            <a:ext cx="6096000" cy="26930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300" dirty="0"/>
              <a:t>-- </a:t>
            </a:r>
            <a:r>
              <a:rPr lang="ko-KR" altLang="en-US" sz="1300" dirty="0" err="1"/>
              <a:t>고객테이블</a:t>
            </a:r>
            <a:r>
              <a:rPr lang="ko-KR" altLang="en-US" sz="1300" dirty="0"/>
              <a:t> 시퀀스</a:t>
            </a:r>
          </a:p>
          <a:p>
            <a:endParaRPr lang="ko-KR" altLang="en-US" sz="1300" dirty="0"/>
          </a:p>
          <a:p>
            <a:r>
              <a:rPr lang="ko-KR" altLang="en-US" sz="1300" dirty="0"/>
              <a:t>CREATE SEQUENCE </a:t>
            </a:r>
            <a:r>
              <a:rPr lang="ko-KR" altLang="en-US" sz="1300" dirty="0" err="1"/>
              <a:t>customer_seq</a:t>
            </a:r>
            <a:endParaRPr lang="ko-KR" altLang="en-US" sz="1300" dirty="0"/>
          </a:p>
          <a:p>
            <a:endParaRPr lang="ko-KR" altLang="en-US" sz="1300" dirty="0"/>
          </a:p>
          <a:p>
            <a:r>
              <a:rPr lang="ko-KR" altLang="en-US" sz="1300" dirty="0"/>
              <a:t>START WITH 1</a:t>
            </a:r>
          </a:p>
          <a:p>
            <a:endParaRPr lang="ko-KR" altLang="en-US" sz="1300" dirty="0"/>
          </a:p>
          <a:p>
            <a:r>
              <a:rPr lang="ko-KR" altLang="en-US" sz="1300" dirty="0"/>
              <a:t>INCREMENT </a:t>
            </a:r>
            <a:r>
              <a:rPr lang="ko-KR" altLang="en-US" sz="1300" dirty="0" err="1"/>
              <a:t>By</a:t>
            </a:r>
            <a:r>
              <a:rPr lang="ko-KR" altLang="en-US" sz="1300" dirty="0"/>
              <a:t> 1</a:t>
            </a:r>
          </a:p>
          <a:p>
            <a:endParaRPr lang="ko-KR" altLang="en-US" sz="1300" dirty="0"/>
          </a:p>
          <a:p>
            <a:r>
              <a:rPr lang="ko-KR" altLang="en-US" sz="1300" dirty="0"/>
              <a:t>MAXVALUE 100000</a:t>
            </a:r>
          </a:p>
          <a:p>
            <a:endParaRPr lang="ko-KR" altLang="en-US" sz="1300" dirty="0"/>
          </a:p>
          <a:p>
            <a:r>
              <a:rPr lang="ko-KR" altLang="en-US" sz="1300" dirty="0"/>
              <a:t>MINVALUE 1</a:t>
            </a:r>
          </a:p>
          <a:p>
            <a:endParaRPr lang="ko-KR" altLang="en-US" sz="1300" dirty="0"/>
          </a:p>
          <a:p>
            <a:r>
              <a:rPr lang="ko-KR" altLang="en-US" sz="1300" dirty="0"/>
              <a:t>CYCLE;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EDEE7888-F6F2-9E4C-96C3-99E333B0B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45945770"/>
              </p:ext>
            </p:extLst>
          </p:nvPr>
        </p:nvGraphicFramePr>
        <p:xfrm>
          <a:off x="478682" y="907790"/>
          <a:ext cx="5347960" cy="29299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2352">
                  <a:extLst>
                    <a:ext uri="{9D8B030D-6E8A-4147-A177-3AD203B41FA5}">
                      <a16:colId xmlns="" xmlns:a16="http://schemas.microsoft.com/office/drawing/2014/main" val="2346480992"/>
                    </a:ext>
                  </a:extLst>
                </a:gridCol>
                <a:gridCol w="1394741">
                  <a:extLst>
                    <a:ext uri="{9D8B030D-6E8A-4147-A177-3AD203B41FA5}">
                      <a16:colId xmlns="" xmlns:a16="http://schemas.microsoft.com/office/drawing/2014/main" val="3168625158"/>
                    </a:ext>
                  </a:extLst>
                </a:gridCol>
                <a:gridCol w="1273062">
                  <a:extLst>
                    <a:ext uri="{9D8B030D-6E8A-4147-A177-3AD203B41FA5}">
                      <a16:colId xmlns="" xmlns:a16="http://schemas.microsoft.com/office/drawing/2014/main" val="2793995735"/>
                    </a:ext>
                  </a:extLst>
                </a:gridCol>
                <a:gridCol w="1307805">
                  <a:extLst>
                    <a:ext uri="{9D8B030D-6E8A-4147-A177-3AD203B41FA5}">
                      <a16:colId xmlns="" xmlns:a16="http://schemas.microsoft.com/office/drawing/2014/main" val="190875632"/>
                    </a:ext>
                  </a:extLst>
                </a:gridCol>
              </a:tblGrid>
              <a:tr h="4546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테이블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Movie_center</a:t>
                      </a:r>
                      <a:endParaRPr lang="en" sz="1100" b="1" i="0" u="none" strike="noStrike" dirty="0">
                        <a:solidFill>
                          <a:schemeClr val="bg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영화관지점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82519810"/>
                  </a:ext>
                </a:extLst>
              </a:tr>
              <a:tr h="252141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PK</a:t>
                      </a:r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형식 </a:t>
                      </a:r>
                      <a:r>
                        <a:rPr lang="en-US" altLang="ko-KR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: </a:t>
                      </a:r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MC001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30338859"/>
                  </a:ext>
                </a:extLst>
              </a:tr>
              <a:tr h="4026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m_center_code</a:t>
                      </a:r>
                      <a:endParaRPr lang="en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m_center_name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m_center_addr</a:t>
                      </a:r>
                      <a:endParaRPr lang="en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6911014"/>
                  </a:ext>
                </a:extLst>
              </a:tr>
              <a:tr h="252141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PK/UK/NOT NULL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PK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NOT  NULL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NOT NULL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687853"/>
                  </a:ext>
                </a:extLst>
              </a:tr>
              <a:tr h="252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참조 테이블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40680266"/>
                  </a:ext>
                </a:extLst>
              </a:tr>
              <a:tr h="252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참조 컬럼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65863585"/>
                  </a:ext>
                </a:extLst>
              </a:tr>
              <a:tr h="252141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CHECK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0578465"/>
                  </a:ext>
                </a:extLst>
              </a:tr>
              <a:tr h="252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데이터 타입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VARCHAR2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VARCHAR2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VARCHAR2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70356064"/>
                  </a:ext>
                </a:extLst>
              </a:tr>
              <a:tr h="252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길이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20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50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50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92665930"/>
                  </a:ext>
                </a:extLst>
              </a:tr>
              <a:tr h="2521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비고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지점코드</a:t>
                      </a:r>
                      <a:endParaRPr lang="ko-KR" altLang="en-US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지점명</a:t>
                      </a:r>
                      <a:endParaRPr lang="ko-KR" altLang="en-US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지점주소</a:t>
                      </a:r>
                      <a:endParaRPr lang="ko-KR" altLang="en-US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8332528"/>
                  </a:ext>
                </a:extLst>
              </a:tr>
            </a:tbl>
          </a:graphicData>
        </a:graphic>
      </p:graphicFrame>
      <p:cxnSp>
        <p:nvCxnSpPr>
          <p:cNvPr id="13" name="직선 연결선[R] 12">
            <a:extLst>
              <a:ext uri="{FF2B5EF4-FFF2-40B4-BE49-F238E27FC236}">
                <a16:creationId xmlns="" xmlns:a16="http://schemas.microsoft.com/office/drawing/2014/main" id="{8B516E38-441F-B04A-AA5E-5EE2CA0DCFBA}"/>
              </a:ext>
            </a:extLst>
          </p:cNvPr>
          <p:cNvCxnSpPr>
            <a:cxnSpLocks/>
          </p:cNvCxnSpPr>
          <p:nvPr/>
        </p:nvCxnSpPr>
        <p:spPr>
          <a:xfrm>
            <a:off x="1201479" y="637953"/>
            <a:ext cx="4880344" cy="0"/>
          </a:xfrm>
          <a:prstGeom prst="line">
            <a:avLst/>
          </a:prstGeom>
          <a:ln w="203200" cap="rnd">
            <a:solidFill>
              <a:srgbClr val="454F58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="" xmlns:a16="http://schemas.microsoft.com/office/drawing/2014/main" id="{A6DFFE31-D22B-AA46-9F42-7684BEBE6F4D}"/>
              </a:ext>
            </a:extLst>
          </p:cNvPr>
          <p:cNvCxnSpPr>
            <a:cxnSpLocks/>
          </p:cNvCxnSpPr>
          <p:nvPr/>
        </p:nvCxnSpPr>
        <p:spPr>
          <a:xfrm flipV="1">
            <a:off x="6081823" y="637954"/>
            <a:ext cx="0" cy="6347637"/>
          </a:xfrm>
          <a:prstGeom prst="line">
            <a:avLst/>
          </a:prstGeom>
          <a:ln w="203200" cap="rnd">
            <a:solidFill>
              <a:srgbClr val="454F58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0DBA0827-594A-6C42-B6A1-7A46F7F9CA17}"/>
              </a:ext>
            </a:extLst>
          </p:cNvPr>
          <p:cNvSpPr/>
          <p:nvPr/>
        </p:nvSpPr>
        <p:spPr>
          <a:xfrm>
            <a:off x="6290830" y="300984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// </a:t>
            </a:r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지점 테이블</a:t>
            </a:r>
          </a:p>
          <a:p>
            <a:endParaRPr lang="ko-KR" altLang="en-US" sz="12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CREATE TABLE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Movie_center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m_center_code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VARCHAR2(20),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m_center_name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VARCHAR2(50) NOT NULL,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m_center_addr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VARCHAR2(50) NOT NULL,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CONSTRAINT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Movie_center_pk_m_code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PRIMARY KEY (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m_center_code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);</a:t>
            </a:r>
            <a:endParaRPr lang="en-US" altLang="ko-KR" sz="12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12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12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// </a:t>
            </a:r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지점 </a:t>
            </a:r>
            <a:r>
              <a:rPr lang="en" altLang="ko-KR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INSERT</a:t>
            </a:r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문</a:t>
            </a:r>
          </a:p>
          <a:p>
            <a:endParaRPr lang="ko-KR" altLang="en-US" sz="12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INSERT INTO </a:t>
            </a:r>
            <a:r>
              <a:rPr lang="en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Movie_center</a:t>
            </a:r>
            <a:endParaRPr lang="en" altLang="ko-KR" sz="12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VALUES ('MC001', '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신촌지점</a:t>
            </a:r>
            <a:r>
              <a:rPr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', '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서울 마포구 노고산동</a:t>
            </a:r>
            <a:r>
              <a:rPr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');</a:t>
            </a:r>
          </a:p>
          <a:p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INSERT INTO </a:t>
            </a:r>
            <a:r>
              <a:rPr lang="en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Movie_center</a:t>
            </a:r>
            <a:endParaRPr lang="en" altLang="ko-KR" sz="12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VALUES ('MC002', '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강남지점</a:t>
            </a:r>
            <a:r>
              <a:rPr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', '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서울 강남구 역삼동</a:t>
            </a:r>
            <a:r>
              <a:rPr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');</a:t>
            </a:r>
          </a:p>
          <a:p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INSERT INTO </a:t>
            </a:r>
            <a:r>
              <a:rPr lang="en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Movie_center</a:t>
            </a:r>
            <a:endParaRPr lang="en" altLang="ko-KR" sz="12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VALUES ('MC003', '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홍대지점</a:t>
            </a:r>
            <a:r>
              <a:rPr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', '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서울 마포구 동교동</a:t>
            </a:r>
            <a:r>
              <a:rPr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');</a:t>
            </a:r>
            <a:endParaRPr lang="ko-KR" altLang="en-US" sz="12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25" name="직선 연결선[R] 24">
            <a:extLst>
              <a:ext uri="{FF2B5EF4-FFF2-40B4-BE49-F238E27FC236}">
                <a16:creationId xmlns="" xmlns:a16="http://schemas.microsoft.com/office/drawing/2014/main" id="{4E68C76A-E024-F549-A05B-920125822AA7}"/>
              </a:ext>
            </a:extLst>
          </p:cNvPr>
          <p:cNvCxnSpPr>
            <a:cxnSpLocks/>
          </p:cNvCxnSpPr>
          <p:nvPr/>
        </p:nvCxnSpPr>
        <p:spPr>
          <a:xfrm flipV="1">
            <a:off x="1201479" y="-232040"/>
            <a:ext cx="0" cy="860849"/>
          </a:xfrm>
          <a:prstGeom prst="line">
            <a:avLst/>
          </a:prstGeom>
          <a:ln w="203200" cap="rnd">
            <a:solidFill>
              <a:srgbClr val="454F58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142254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2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AF63270F-574D-3E4E-AA08-7366A1E75E85}"/>
              </a:ext>
            </a:extLst>
          </p:cNvPr>
          <p:cNvSpPr/>
          <p:nvPr/>
        </p:nvSpPr>
        <p:spPr>
          <a:xfrm>
            <a:off x="6330778" y="491524"/>
            <a:ext cx="766864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// </a:t>
            </a:r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영화관 안에 있는 상영관테이블</a:t>
            </a:r>
          </a:p>
          <a:p>
            <a:endParaRPr lang="ko-KR" altLang="en-US" sz="12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CREATE TABLE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screen_center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sc_center_code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VARCHAR2(20),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sc_center_name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VARCHAR2(50) NOT NULL,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m_center_code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VARCHAR2(20),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CONSTRAINT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sc_pk_center_code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PRIMARY KEY (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sc_center_code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),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CONSTRAINT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sc_fk_m_center_code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FOREIGN KEY (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m_center_code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                               REFERENCES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Movie_center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m_center_code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);</a:t>
            </a:r>
            <a:endParaRPr lang="en-US" altLang="ko-KR" sz="12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12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A9ACC29-85C0-5046-BBC7-66D0ED6B6628}"/>
              </a:ext>
            </a:extLst>
          </p:cNvPr>
          <p:cNvSpPr/>
          <p:nvPr/>
        </p:nvSpPr>
        <p:spPr>
          <a:xfrm>
            <a:off x="6344094" y="2604166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// </a:t>
            </a:r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상영관 </a:t>
            </a:r>
            <a:r>
              <a:rPr lang="en" altLang="ko-KR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INSERT</a:t>
            </a:r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문</a:t>
            </a:r>
          </a:p>
          <a:p>
            <a:endParaRPr lang="ko-KR" altLang="en-US" sz="12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INSERT INTO </a:t>
            </a:r>
            <a:r>
              <a:rPr lang="en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screen_center</a:t>
            </a:r>
            <a:endParaRPr lang="en" altLang="ko-KR" sz="12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VALUES ('SC001', '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박보검관</a:t>
            </a:r>
            <a:r>
              <a:rPr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', '</a:t>
            </a:r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MC001');</a:t>
            </a:r>
          </a:p>
          <a:p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INSERT INTO </a:t>
            </a:r>
            <a:r>
              <a:rPr lang="en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screen_center</a:t>
            </a:r>
            <a:endParaRPr lang="en" altLang="ko-KR" sz="12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VALUES ('SC002', '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차은우관</a:t>
            </a:r>
            <a:r>
              <a:rPr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', '</a:t>
            </a:r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MC001');</a:t>
            </a:r>
          </a:p>
          <a:p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INSERT INTO </a:t>
            </a:r>
            <a:r>
              <a:rPr lang="en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screen_center</a:t>
            </a:r>
            <a:endParaRPr lang="en" altLang="ko-KR" sz="12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VALUES ('SC003', '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한가인관</a:t>
            </a:r>
            <a:r>
              <a:rPr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', '</a:t>
            </a:r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MC001');</a:t>
            </a:r>
          </a:p>
          <a:p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INSERT INTO </a:t>
            </a:r>
            <a:r>
              <a:rPr lang="en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screen_center</a:t>
            </a:r>
            <a:endParaRPr lang="en" altLang="ko-KR" sz="12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VALUES ('SC004', '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김태희관</a:t>
            </a:r>
            <a:r>
              <a:rPr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', '</a:t>
            </a:r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MC002');</a:t>
            </a:r>
          </a:p>
          <a:p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INSERT INTO </a:t>
            </a:r>
            <a:r>
              <a:rPr lang="en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screen_center</a:t>
            </a:r>
            <a:endParaRPr lang="en" altLang="ko-KR" sz="12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VALUES ('SC005', '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공유관</a:t>
            </a:r>
            <a:r>
              <a:rPr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', '</a:t>
            </a:r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MC002');</a:t>
            </a:r>
          </a:p>
          <a:p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INSERT INTO </a:t>
            </a:r>
            <a:r>
              <a:rPr lang="en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screen_center</a:t>
            </a:r>
            <a:endParaRPr lang="en" altLang="ko-KR" sz="12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VALUES ('SC006', '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박보영관</a:t>
            </a:r>
            <a:r>
              <a:rPr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', '</a:t>
            </a:r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MC002');</a:t>
            </a:r>
          </a:p>
          <a:p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INSERT INTO </a:t>
            </a:r>
            <a:r>
              <a:rPr lang="en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screen_center</a:t>
            </a:r>
            <a:endParaRPr lang="en" altLang="ko-KR" sz="12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VALUES ('SC007', '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조정석관</a:t>
            </a:r>
            <a:r>
              <a:rPr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', '</a:t>
            </a:r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MC003');</a:t>
            </a:r>
          </a:p>
          <a:p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INSERT INTO </a:t>
            </a:r>
            <a:r>
              <a:rPr lang="en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screen_center</a:t>
            </a:r>
            <a:endParaRPr lang="en" altLang="ko-KR" sz="12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VALUES ('SC008', '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공효진관</a:t>
            </a:r>
            <a:r>
              <a:rPr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', '</a:t>
            </a:r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MC003');</a:t>
            </a:r>
          </a:p>
          <a:p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INSERT INTO </a:t>
            </a:r>
            <a:r>
              <a:rPr lang="en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screen_center</a:t>
            </a:r>
            <a:endParaRPr lang="en" altLang="ko-KR" sz="12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VALUES ('SC009', '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고수관</a:t>
            </a:r>
            <a:r>
              <a:rPr lang="en-US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', '</a:t>
            </a:r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MC003');</a:t>
            </a:r>
            <a:endParaRPr lang="ko-KR" altLang="en-US" sz="1200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57AA0C86-A7E2-7245-B80A-C138EE302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63180657"/>
              </p:ext>
            </p:extLst>
          </p:nvPr>
        </p:nvGraphicFramePr>
        <p:xfrm>
          <a:off x="1234440" y="2084562"/>
          <a:ext cx="4497845" cy="27709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4653">
                  <a:extLst>
                    <a:ext uri="{9D8B030D-6E8A-4147-A177-3AD203B41FA5}">
                      <a16:colId xmlns="" xmlns:a16="http://schemas.microsoft.com/office/drawing/2014/main" val="2983139202"/>
                    </a:ext>
                  </a:extLst>
                </a:gridCol>
                <a:gridCol w="1292827">
                  <a:extLst>
                    <a:ext uri="{9D8B030D-6E8A-4147-A177-3AD203B41FA5}">
                      <a16:colId xmlns="" xmlns:a16="http://schemas.microsoft.com/office/drawing/2014/main" val="85304298"/>
                    </a:ext>
                  </a:extLst>
                </a:gridCol>
                <a:gridCol w="1340365">
                  <a:extLst>
                    <a:ext uri="{9D8B030D-6E8A-4147-A177-3AD203B41FA5}">
                      <a16:colId xmlns="" xmlns:a16="http://schemas.microsoft.com/office/drawing/2014/main" val="2526305889"/>
                    </a:ext>
                  </a:extLst>
                </a:gridCol>
              </a:tblGrid>
              <a:tr h="439182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screen_center</a:t>
                      </a:r>
                      <a:endParaRPr lang="en" sz="1100" b="1" i="0" u="none" strike="noStrike" dirty="0">
                        <a:solidFill>
                          <a:schemeClr val="bg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영화관안</a:t>
                      </a:r>
                      <a:r>
                        <a:rPr lang="en-US" altLang="ko-K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_</a:t>
                      </a:r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상영관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65260966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PK</a:t>
                      </a:r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형식 </a:t>
                      </a:r>
                      <a:r>
                        <a:rPr lang="en-US" altLang="ko-KR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: </a:t>
                      </a:r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SC001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5024445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sc_center_code</a:t>
                      </a:r>
                      <a:endParaRPr lang="en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sc_center_name</a:t>
                      </a:r>
                      <a:endParaRPr lang="en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m_center_code</a:t>
                      </a:r>
                      <a:endParaRPr lang="en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6419288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PK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NOT  NULL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FK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1268311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Movie_center</a:t>
                      </a:r>
                      <a:endParaRPr lang="en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0319329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center_code</a:t>
                      </a:r>
                      <a:endParaRPr lang="en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18927152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97651755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VARCHAR2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VARCHAR2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VARCHAR2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80450146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20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50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20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8399655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상영관코드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상영관명</a:t>
                      </a:r>
                      <a:endParaRPr lang="ko-KR" altLang="en-US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지점코드</a:t>
                      </a:r>
                      <a:endParaRPr lang="ko-KR" altLang="en-US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2672205"/>
                  </a:ext>
                </a:extLst>
              </a:tr>
            </a:tbl>
          </a:graphicData>
        </a:graphic>
      </p:graphicFrame>
      <p:cxnSp>
        <p:nvCxnSpPr>
          <p:cNvPr id="23" name="직선 연결선[R] 22">
            <a:extLst>
              <a:ext uri="{FF2B5EF4-FFF2-40B4-BE49-F238E27FC236}">
                <a16:creationId xmlns="" xmlns:a16="http://schemas.microsoft.com/office/drawing/2014/main" id="{B214486D-5236-654C-B256-399DF952BE9B}"/>
              </a:ext>
            </a:extLst>
          </p:cNvPr>
          <p:cNvCxnSpPr>
            <a:cxnSpLocks/>
          </p:cNvCxnSpPr>
          <p:nvPr/>
        </p:nvCxnSpPr>
        <p:spPr>
          <a:xfrm flipV="1">
            <a:off x="6081823" y="-146304"/>
            <a:ext cx="0" cy="7131896"/>
          </a:xfrm>
          <a:prstGeom prst="line">
            <a:avLst/>
          </a:prstGeom>
          <a:ln w="203200" cap="rnd">
            <a:solidFill>
              <a:srgbClr val="454F58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61007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2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DC15FBD-B2C4-8744-B680-A34138F36DCF}"/>
              </a:ext>
            </a:extLst>
          </p:cNvPr>
          <p:cNvSpPr/>
          <p:nvPr/>
        </p:nvSpPr>
        <p:spPr>
          <a:xfrm>
            <a:off x="12595837" y="-4711"/>
            <a:ext cx="6096000" cy="26930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300" dirty="0"/>
              <a:t>-- </a:t>
            </a:r>
            <a:r>
              <a:rPr lang="ko-KR" altLang="en-US" sz="1300" dirty="0" err="1"/>
              <a:t>고객테이블</a:t>
            </a:r>
            <a:r>
              <a:rPr lang="ko-KR" altLang="en-US" sz="1300" dirty="0"/>
              <a:t> 시퀀스</a:t>
            </a:r>
          </a:p>
          <a:p>
            <a:endParaRPr lang="ko-KR" altLang="en-US" sz="1300" dirty="0"/>
          </a:p>
          <a:p>
            <a:r>
              <a:rPr lang="ko-KR" altLang="en-US" sz="1300" dirty="0"/>
              <a:t>CREATE SEQUENCE </a:t>
            </a:r>
            <a:r>
              <a:rPr lang="ko-KR" altLang="en-US" sz="1300" dirty="0" err="1"/>
              <a:t>customer_seq</a:t>
            </a:r>
            <a:endParaRPr lang="ko-KR" altLang="en-US" sz="1300" dirty="0"/>
          </a:p>
          <a:p>
            <a:endParaRPr lang="ko-KR" altLang="en-US" sz="1300" dirty="0"/>
          </a:p>
          <a:p>
            <a:r>
              <a:rPr lang="ko-KR" altLang="en-US" sz="1300" dirty="0"/>
              <a:t>START WITH 1</a:t>
            </a:r>
          </a:p>
          <a:p>
            <a:endParaRPr lang="ko-KR" altLang="en-US" sz="1300" dirty="0"/>
          </a:p>
          <a:p>
            <a:r>
              <a:rPr lang="ko-KR" altLang="en-US" sz="1300" dirty="0"/>
              <a:t>INCREMENT </a:t>
            </a:r>
            <a:r>
              <a:rPr lang="ko-KR" altLang="en-US" sz="1300" dirty="0" err="1"/>
              <a:t>By</a:t>
            </a:r>
            <a:r>
              <a:rPr lang="ko-KR" altLang="en-US" sz="1300" dirty="0"/>
              <a:t> 1</a:t>
            </a:r>
          </a:p>
          <a:p>
            <a:endParaRPr lang="ko-KR" altLang="en-US" sz="1300" dirty="0"/>
          </a:p>
          <a:p>
            <a:r>
              <a:rPr lang="ko-KR" altLang="en-US" sz="1300" dirty="0"/>
              <a:t>MAXVALUE 100000</a:t>
            </a:r>
          </a:p>
          <a:p>
            <a:endParaRPr lang="ko-KR" altLang="en-US" sz="1300" dirty="0"/>
          </a:p>
          <a:p>
            <a:r>
              <a:rPr lang="ko-KR" altLang="en-US" sz="1300" dirty="0"/>
              <a:t>MINVALUE 1</a:t>
            </a:r>
          </a:p>
          <a:p>
            <a:endParaRPr lang="ko-KR" altLang="en-US" sz="1300" dirty="0"/>
          </a:p>
          <a:p>
            <a:r>
              <a:rPr lang="ko-KR" altLang="en-US" sz="1300" dirty="0"/>
              <a:t>CYCLE;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AD5602C1-EDBE-A646-977B-CCD050C34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25404819"/>
              </p:ext>
            </p:extLst>
          </p:nvPr>
        </p:nvGraphicFramePr>
        <p:xfrm>
          <a:off x="1009498" y="744624"/>
          <a:ext cx="8985396" cy="2830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7019">
                  <a:extLst>
                    <a:ext uri="{9D8B030D-6E8A-4147-A177-3AD203B41FA5}">
                      <a16:colId xmlns="" xmlns:a16="http://schemas.microsoft.com/office/drawing/2014/main" val="4058564838"/>
                    </a:ext>
                  </a:extLst>
                </a:gridCol>
                <a:gridCol w="1864708">
                  <a:extLst>
                    <a:ext uri="{9D8B030D-6E8A-4147-A177-3AD203B41FA5}">
                      <a16:colId xmlns="" xmlns:a16="http://schemas.microsoft.com/office/drawing/2014/main" val="3316349574"/>
                    </a:ext>
                  </a:extLst>
                </a:gridCol>
                <a:gridCol w="1063671">
                  <a:extLst>
                    <a:ext uri="{9D8B030D-6E8A-4147-A177-3AD203B41FA5}">
                      <a16:colId xmlns="" xmlns:a16="http://schemas.microsoft.com/office/drawing/2014/main" val="2950708671"/>
                    </a:ext>
                  </a:extLst>
                </a:gridCol>
                <a:gridCol w="1408379">
                  <a:extLst>
                    <a:ext uri="{9D8B030D-6E8A-4147-A177-3AD203B41FA5}">
                      <a16:colId xmlns="" xmlns:a16="http://schemas.microsoft.com/office/drawing/2014/main" val="4028269333"/>
                    </a:ext>
                  </a:extLst>
                </a:gridCol>
                <a:gridCol w="1234384">
                  <a:extLst>
                    <a:ext uri="{9D8B030D-6E8A-4147-A177-3AD203B41FA5}">
                      <a16:colId xmlns="" xmlns:a16="http://schemas.microsoft.com/office/drawing/2014/main" val="1218828285"/>
                    </a:ext>
                  </a:extLst>
                </a:gridCol>
                <a:gridCol w="879827">
                  <a:extLst>
                    <a:ext uri="{9D8B030D-6E8A-4147-A177-3AD203B41FA5}">
                      <a16:colId xmlns="" xmlns:a16="http://schemas.microsoft.com/office/drawing/2014/main" val="754166135"/>
                    </a:ext>
                  </a:extLst>
                </a:gridCol>
                <a:gridCol w="1037408">
                  <a:extLst>
                    <a:ext uri="{9D8B030D-6E8A-4147-A177-3AD203B41FA5}">
                      <a16:colId xmlns="" xmlns:a16="http://schemas.microsoft.com/office/drawing/2014/main" val="4046199050"/>
                    </a:ext>
                  </a:extLst>
                </a:gridCol>
              </a:tblGrid>
              <a:tr h="3314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테이블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reservation 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예매정보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89851311"/>
                  </a:ext>
                </a:extLst>
              </a:tr>
              <a:tr h="2557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컬럼명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reser_code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cust_num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screening_code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price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cust_count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seat_re_name</a:t>
                      </a:r>
                      <a:endParaRPr lang="en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64846264"/>
                  </a:ext>
                </a:extLst>
              </a:tr>
              <a:tr h="255798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PK/UK/NOT NULL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PK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FK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FK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NOT NULL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3847522"/>
                  </a:ext>
                </a:extLst>
              </a:tr>
              <a:tr h="2557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참조 테이블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Customer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screenig</a:t>
                      </a:r>
                      <a:endParaRPr lang="en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08312357"/>
                  </a:ext>
                </a:extLst>
              </a:tr>
              <a:tr h="2557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참조 </a:t>
                      </a:r>
                      <a:r>
                        <a:rPr lang="ko-KR" altLang="en-US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컬럼</a:t>
                      </a:r>
                      <a:endParaRPr lang="ko-KR" altLang="en-US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cust_num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screening_code</a:t>
                      </a:r>
                      <a:endParaRPr lang="en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4201944"/>
                  </a:ext>
                </a:extLst>
              </a:tr>
              <a:tr h="255798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CHECK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&gt;=0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65320263"/>
                  </a:ext>
                </a:extLst>
              </a:tr>
              <a:tr h="2557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데이터 타입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VARCHAR2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NUMBER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VARCHAR2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NUMBER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 smtClean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NUMBER</a:t>
                      </a:r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 smtClean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VARCHAR2</a:t>
                      </a:r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550412"/>
                  </a:ext>
                </a:extLst>
              </a:tr>
              <a:tr h="2557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길이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20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20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50</a:t>
                      </a:r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62017320"/>
                  </a:ext>
                </a:extLst>
              </a:tr>
              <a:tr h="2557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비고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예매번호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고객번호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상영시간코드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영화가격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예매인원</a:t>
                      </a:r>
                      <a:endParaRPr lang="ko-KR" altLang="en-US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좌석번호</a:t>
                      </a:r>
                      <a:endParaRPr lang="ko-KR" altLang="en-US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43566666"/>
                  </a:ext>
                </a:extLst>
              </a:tr>
              <a:tr h="25579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0522</a:t>
                      </a:r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추가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43144316"/>
                  </a:ext>
                </a:extLst>
              </a:tr>
            </a:tbl>
          </a:graphicData>
        </a:graphic>
      </p:graphicFrame>
      <p:cxnSp>
        <p:nvCxnSpPr>
          <p:cNvPr id="11" name="직선 연결선[R] 10">
            <a:extLst>
              <a:ext uri="{FF2B5EF4-FFF2-40B4-BE49-F238E27FC236}">
                <a16:creationId xmlns="" xmlns:a16="http://schemas.microsoft.com/office/drawing/2014/main" id="{74B11806-7ADD-F644-8DBC-2CCD2022EA94}"/>
              </a:ext>
            </a:extLst>
          </p:cNvPr>
          <p:cNvCxnSpPr>
            <a:cxnSpLocks/>
          </p:cNvCxnSpPr>
          <p:nvPr/>
        </p:nvCxnSpPr>
        <p:spPr>
          <a:xfrm flipH="1">
            <a:off x="6081823" y="505044"/>
            <a:ext cx="4167964" cy="0"/>
          </a:xfrm>
          <a:prstGeom prst="line">
            <a:avLst/>
          </a:prstGeom>
          <a:ln w="203200" cap="rnd">
            <a:solidFill>
              <a:srgbClr val="454F58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="" xmlns:a16="http://schemas.microsoft.com/office/drawing/2014/main" id="{36DA3D57-8747-5844-817D-464B5F2C4E9F}"/>
              </a:ext>
            </a:extLst>
          </p:cNvPr>
          <p:cNvCxnSpPr>
            <a:cxnSpLocks/>
          </p:cNvCxnSpPr>
          <p:nvPr/>
        </p:nvCxnSpPr>
        <p:spPr>
          <a:xfrm>
            <a:off x="10249787" y="505044"/>
            <a:ext cx="0" cy="3151420"/>
          </a:xfrm>
          <a:prstGeom prst="line">
            <a:avLst/>
          </a:prstGeom>
          <a:ln w="203200" cap="rnd">
            <a:solidFill>
              <a:srgbClr val="454F58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="" xmlns:a16="http://schemas.microsoft.com/office/drawing/2014/main" id="{02F28FED-1CA3-DF40-A805-25EAD3AC5DA4}"/>
              </a:ext>
            </a:extLst>
          </p:cNvPr>
          <p:cNvCxnSpPr>
            <a:cxnSpLocks/>
          </p:cNvCxnSpPr>
          <p:nvPr/>
        </p:nvCxnSpPr>
        <p:spPr>
          <a:xfrm flipH="1">
            <a:off x="2966483" y="3656464"/>
            <a:ext cx="7283304" cy="0"/>
          </a:xfrm>
          <a:prstGeom prst="line">
            <a:avLst/>
          </a:prstGeom>
          <a:ln w="203200" cap="rnd">
            <a:solidFill>
              <a:srgbClr val="454F58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="" xmlns:a16="http://schemas.microsoft.com/office/drawing/2014/main" id="{2D24DA41-8512-B24D-98B4-A3EDC50FDE13}"/>
              </a:ext>
            </a:extLst>
          </p:cNvPr>
          <p:cNvCxnSpPr>
            <a:cxnSpLocks/>
          </p:cNvCxnSpPr>
          <p:nvPr/>
        </p:nvCxnSpPr>
        <p:spPr>
          <a:xfrm flipV="1">
            <a:off x="2966483" y="3675321"/>
            <a:ext cx="0" cy="3263626"/>
          </a:xfrm>
          <a:prstGeom prst="line">
            <a:avLst/>
          </a:prstGeom>
          <a:ln w="203200" cap="rnd">
            <a:solidFill>
              <a:srgbClr val="454F58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B0EE7472-2655-814D-BE69-4D48C387427C}"/>
              </a:ext>
            </a:extLst>
          </p:cNvPr>
          <p:cNvSpPr/>
          <p:nvPr/>
        </p:nvSpPr>
        <p:spPr>
          <a:xfrm>
            <a:off x="3199415" y="3875973"/>
            <a:ext cx="766864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// </a:t>
            </a:r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예매</a:t>
            </a:r>
            <a:r>
              <a:rPr lang="en-US" altLang="ko-KR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정보 테이블</a:t>
            </a:r>
          </a:p>
          <a:p>
            <a:endParaRPr lang="ko-KR" altLang="en-US" sz="12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CREATE TABLE reservation(</a:t>
            </a:r>
          </a:p>
          <a:p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reser_code</a:t>
            </a:r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VARCHAR2(20),</a:t>
            </a:r>
          </a:p>
          <a:p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cust_num</a:t>
            </a:r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VARCHAR2(20),</a:t>
            </a:r>
          </a:p>
          <a:p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screening_code</a:t>
            </a:r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VARCHAR2(10),</a:t>
            </a:r>
          </a:p>
          <a:p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cust_count</a:t>
            </a:r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NUMBER NOT NULL,</a:t>
            </a:r>
          </a:p>
          <a:p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seat_re_name</a:t>
            </a:r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VARCHAR(50),</a:t>
            </a:r>
          </a:p>
          <a:p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price NUMBER CHECK(price &gt;= 0),</a:t>
            </a:r>
          </a:p>
          <a:p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CONSTRAINT </a:t>
            </a:r>
            <a:r>
              <a:rPr lang="en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reservation_pk_reser_code</a:t>
            </a:r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PRIMARY KEY (</a:t>
            </a:r>
            <a:r>
              <a:rPr lang="en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reser_code</a:t>
            </a:r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),</a:t>
            </a:r>
          </a:p>
          <a:p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CONSTRAINT </a:t>
            </a:r>
            <a:r>
              <a:rPr lang="en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reservation_fk_cust_num</a:t>
            </a:r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FOREIGN KEY (</a:t>
            </a:r>
            <a:r>
              <a:rPr lang="en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cust_num</a:t>
            </a:r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                                   REFERENCES Customer(</a:t>
            </a:r>
            <a:r>
              <a:rPr lang="en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cust_num</a:t>
            </a:r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),</a:t>
            </a:r>
          </a:p>
          <a:p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CONSTRAINT </a:t>
            </a:r>
            <a:r>
              <a:rPr lang="en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reservation_fk_screening_code</a:t>
            </a:r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FOREIGN KEY (</a:t>
            </a:r>
            <a:r>
              <a:rPr lang="en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screening_code</a:t>
            </a:r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                                   REFERENCES screening(</a:t>
            </a:r>
            <a:r>
              <a:rPr lang="en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screening_code</a:t>
            </a:r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);</a:t>
            </a:r>
            <a:endParaRPr lang="ko-KR" altLang="en-US" sz="12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27" name="직선 연결선[R] 26">
            <a:extLst>
              <a:ext uri="{FF2B5EF4-FFF2-40B4-BE49-F238E27FC236}">
                <a16:creationId xmlns="" xmlns:a16="http://schemas.microsoft.com/office/drawing/2014/main" id="{AA14C9E4-DD88-B442-804C-824619A0899C}"/>
              </a:ext>
            </a:extLst>
          </p:cNvPr>
          <p:cNvCxnSpPr>
            <a:cxnSpLocks/>
          </p:cNvCxnSpPr>
          <p:nvPr/>
        </p:nvCxnSpPr>
        <p:spPr>
          <a:xfrm flipV="1">
            <a:off x="6081823" y="-164592"/>
            <a:ext cx="0" cy="660492"/>
          </a:xfrm>
          <a:prstGeom prst="line">
            <a:avLst/>
          </a:prstGeom>
          <a:ln w="203200" cap="rnd">
            <a:solidFill>
              <a:srgbClr val="454F58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06713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2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D6B12524-751E-7142-915E-F30658315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99542564"/>
              </p:ext>
            </p:extLst>
          </p:nvPr>
        </p:nvGraphicFramePr>
        <p:xfrm>
          <a:off x="960120" y="1813575"/>
          <a:ext cx="7195788" cy="24974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9298">
                  <a:extLst>
                    <a:ext uri="{9D8B030D-6E8A-4147-A177-3AD203B41FA5}">
                      <a16:colId xmlns="" xmlns:a16="http://schemas.microsoft.com/office/drawing/2014/main" val="3574580834"/>
                    </a:ext>
                  </a:extLst>
                </a:gridCol>
                <a:gridCol w="1199298">
                  <a:extLst>
                    <a:ext uri="{9D8B030D-6E8A-4147-A177-3AD203B41FA5}">
                      <a16:colId xmlns="" xmlns:a16="http://schemas.microsoft.com/office/drawing/2014/main" val="4194928722"/>
                    </a:ext>
                  </a:extLst>
                </a:gridCol>
                <a:gridCol w="1199298">
                  <a:extLst>
                    <a:ext uri="{9D8B030D-6E8A-4147-A177-3AD203B41FA5}">
                      <a16:colId xmlns="" xmlns:a16="http://schemas.microsoft.com/office/drawing/2014/main" val="919978571"/>
                    </a:ext>
                  </a:extLst>
                </a:gridCol>
                <a:gridCol w="1199298">
                  <a:extLst>
                    <a:ext uri="{9D8B030D-6E8A-4147-A177-3AD203B41FA5}">
                      <a16:colId xmlns="" xmlns:a16="http://schemas.microsoft.com/office/drawing/2014/main" val="366047948"/>
                    </a:ext>
                  </a:extLst>
                </a:gridCol>
                <a:gridCol w="1199298">
                  <a:extLst>
                    <a:ext uri="{9D8B030D-6E8A-4147-A177-3AD203B41FA5}">
                      <a16:colId xmlns="" xmlns:a16="http://schemas.microsoft.com/office/drawing/2014/main" val="2094852215"/>
                    </a:ext>
                  </a:extLst>
                </a:gridCol>
                <a:gridCol w="1199298">
                  <a:extLst>
                    <a:ext uri="{9D8B030D-6E8A-4147-A177-3AD203B41FA5}">
                      <a16:colId xmlns="" xmlns:a16="http://schemas.microsoft.com/office/drawing/2014/main" val="1567665685"/>
                    </a:ext>
                  </a:extLst>
                </a:gridCol>
              </a:tblGrid>
              <a:tr h="408629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cancel_reser</a:t>
                      </a:r>
                      <a:endParaRPr lang="en" sz="1100" b="1" i="0" u="none" strike="noStrike" dirty="0">
                        <a:solidFill>
                          <a:schemeClr val="bg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예매정보취소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8421110"/>
                  </a:ext>
                </a:extLst>
              </a:tr>
              <a:tr h="261102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reser_code</a:t>
                      </a:r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 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cust_num 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screening_code</a:t>
                      </a:r>
                      <a:endParaRPr lang="en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cust_count</a:t>
                      </a:r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 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seat_re_name 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price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7523373"/>
                  </a:ext>
                </a:extLst>
              </a:tr>
              <a:tr h="261102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PK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NOT  NULL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NOT NULL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8054982"/>
                  </a:ext>
                </a:extLst>
              </a:tr>
              <a:tr h="2611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66229782"/>
                  </a:ext>
                </a:extLst>
              </a:tr>
              <a:tr h="2611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6361572"/>
                  </a:ext>
                </a:extLst>
              </a:tr>
              <a:tr h="2611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&gt;= 0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4561773"/>
                  </a:ext>
                </a:extLst>
              </a:tr>
              <a:tr h="261102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VARCHAR2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VARCHAR2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VARCHAR2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NUMBER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VARCHAR2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NUMBER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91382367"/>
                  </a:ext>
                </a:extLst>
              </a:tr>
              <a:tr h="2611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20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20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10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50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0981448"/>
                  </a:ext>
                </a:extLst>
              </a:tr>
              <a:tr h="2611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예약코드</a:t>
                      </a:r>
                      <a:endParaRPr lang="ko-KR" altLang="en-US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고객번호</a:t>
                      </a:r>
                      <a:endParaRPr lang="ko-KR" altLang="en-US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상영시간코드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예매인원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좌석번호</a:t>
                      </a:r>
                      <a:endParaRPr lang="ko-KR" altLang="en-US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영화가격</a:t>
                      </a:r>
                      <a:endParaRPr lang="ko-KR" altLang="en-US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74459144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9E0B959-526C-E84E-A7A2-5C2268FCDF30}"/>
              </a:ext>
            </a:extLst>
          </p:cNvPr>
          <p:cNvSpPr/>
          <p:nvPr/>
        </p:nvSpPr>
        <p:spPr>
          <a:xfrm>
            <a:off x="8728170" y="2178890"/>
            <a:ext cx="287453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// </a:t>
            </a:r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예매</a:t>
            </a:r>
            <a:r>
              <a:rPr lang="en-US" altLang="ko-KR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정보 취소</a:t>
            </a:r>
            <a:r>
              <a:rPr lang="en-US" altLang="ko-KR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테이블</a:t>
            </a:r>
          </a:p>
          <a:p>
            <a:endParaRPr lang="ko-KR" altLang="en-US" sz="12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CREATE TABLE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cancel_reser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reser_code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VARCHAR2(20),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cust_num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VARCHAR2(20),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screening_code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VARCHAR2(10),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cust_count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NUMBER NOT NULL,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seat_re_name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VARCHAR(50),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price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NUMBER CHECK(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price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&gt;= 0)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);</a:t>
            </a:r>
            <a:endParaRPr lang="en-US" altLang="ko-KR" sz="12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12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8EC4C859-CDDE-5547-B053-48806CD6BE17}"/>
              </a:ext>
            </a:extLst>
          </p:cNvPr>
          <p:cNvSpPr/>
          <p:nvPr/>
        </p:nvSpPr>
        <p:spPr>
          <a:xfrm>
            <a:off x="8728170" y="4428997"/>
            <a:ext cx="27357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// </a:t>
            </a:r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예매</a:t>
            </a:r>
            <a:r>
              <a:rPr lang="en-US" altLang="ko-KR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정보 시퀀스</a:t>
            </a:r>
          </a:p>
          <a:p>
            <a:endParaRPr lang="ko-KR" altLang="en-US" sz="12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CREATE SEQUENCE </a:t>
            </a:r>
            <a:r>
              <a:rPr lang="en" altLang="ko-KR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reservation_seq</a:t>
            </a:r>
            <a:endParaRPr lang="en" altLang="ko-KR" sz="12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START WITH 1</a:t>
            </a:r>
          </a:p>
          <a:p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INCREMENT By 1</a:t>
            </a:r>
          </a:p>
          <a:p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MAXVALUE 100000</a:t>
            </a:r>
          </a:p>
          <a:p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MINVALUE 1</a:t>
            </a:r>
          </a:p>
          <a:p>
            <a:r>
              <a:rPr lang="en" altLang="ko-KR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CYCLE;</a:t>
            </a:r>
            <a:endParaRPr lang="ko-KR" altLang="en-US" sz="12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17" name="직선 연결선[R] 16">
            <a:extLst>
              <a:ext uri="{FF2B5EF4-FFF2-40B4-BE49-F238E27FC236}">
                <a16:creationId xmlns="" xmlns:a16="http://schemas.microsoft.com/office/drawing/2014/main" id="{EAC5F6E2-622A-E541-BE35-836D038C0138}"/>
              </a:ext>
            </a:extLst>
          </p:cNvPr>
          <p:cNvCxnSpPr>
            <a:cxnSpLocks/>
          </p:cNvCxnSpPr>
          <p:nvPr/>
        </p:nvCxnSpPr>
        <p:spPr>
          <a:xfrm flipH="1">
            <a:off x="2966483" y="1535934"/>
            <a:ext cx="5397593" cy="0"/>
          </a:xfrm>
          <a:prstGeom prst="line">
            <a:avLst/>
          </a:prstGeom>
          <a:ln w="203200" cap="rnd">
            <a:solidFill>
              <a:srgbClr val="454F58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="" xmlns:a16="http://schemas.microsoft.com/office/drawing/2014/main" id="{B9D4D84D-8B82-E640-84F9-79C1391585E4}"/>
              </a:ext>
            </a:extLst>
          </p:cNvPr>
          <p:cNvCxnSpPr>
            <a:cxnSpLocks/>
          </p:cNvCxnSpPr>
          <p:nvPr/>
        </p:nvCxnSpPr>
        <p:spPr>
          <a:xfrm>
            <a:off x="8408097" y="1535934"/>
            <a:ext cx="0" cy="5533229"/>
          </a:xfrm>
          <a:prstGeom prst="line">
            <a:avLst/>
          </a:prstGeom>
          <a:ln w="203200" cap="rnd">
            <a:solidFill>
              <a:srgbClr val="454F58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="" xmlns:a16="http://schemas.microsoft.com/office/drawing/2014/main" id="{470BBA47-D274-5F49-8D8F-D6C0821F4BB8}"/>
              </a:ext>
            </a:extLst>
          </p:cNvPr>
          <p:cNvCxnSpPr>
            <a:cxnSpLocks/>
          </p:cNvCxnSpPr>
          <p:nvPr/>
        </p:nvCxnSpPr>
        <p:spPr>
          <a:xfrm flipV="1">
            <a:off x="2966483" y="-91439"/>
            <a:ext cx="0" cy="1627373"/>
          </a:xfrm>
          <a:prstGeom prst="line">
            <a:avLst/>
          </a:prstGeom>
          <a:ln w="203200" cap="rnd">
            <a:solidFill>
              <a:srgbClr val="454F58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06323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2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DC15FBD-B2C4-8744-B680-A34138F36DCF}"/>
              </a:ext>
            </a:extLst>
          </p:cNvPr>
          <p:cNvSpPr/>
          <p:nvPr/>
        </p:nvSpPr>
        <p:spPr>
          <a:xfrm>
            <a:off x="12595837" y="-4711"/>
            <a:ext cx="6096000" cy="26930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300" dirty="0"/>
              <a:t>-- </a:t>
            </a:r>
            <a:r>
              <a:rPr lang="ko-KR" altLang="en-US" sz="1300" dirty="0" err="1"/>
              <a:t>고객테이블</a:t>
            </a:r>
            <a:r>
              <a:rPr lang="ko-KR" altLang="en-US" sz="1300" dirty="0"/>
              <a:t> 시퀀스</a:t>
            </a:r>
          </a:p>
          <a:p>
            <a:endParaRPr lang="ko-KR" altLang="en-US" sz="1300" dirty="0"/>
          </a:p>
          <a:p>
            <a:r>
              <a:rPr lang="ko-KR" altLang="en-US" sz="1300" dirty="0"/>
              <a:t>CREATE SEQUENCE </a:t>
            </a:r>
            <a:r>
              <a:rPr lang="ko-KR" altLang="en-US" sz="1300" dirty="0" err="1"/>
              <a:t>customer_seq</a:t>
            </a:r>
            <a:endParaRPr lang="ko-KR" altLang="en-US" sz="1300" dirty="0"/>
          </a:p>
          <a:p>
            <a:endParaRPr lang="ko-KR" altLang="en-US" sz="1300" dirty="0"/>
          </a:p>
          <a:p>
            <a:r>
              <a:rPr lang="ko-KR" altLang="en-US" sz="1300" dirty="0"/>
              <a:t>START WITH 1</a:t>
            </a:r>
          </a:p>
          <a:p>
            <a:endParaRPr lang="ko-KR" altLang="en-US" sz="1300" dirty="0"/>
          </a:p>
          <a:p>
            <a:r>
              <a:rPr lang="ko-KR" altLang="en-US" sz="1300" dirty="0"/>
              <a:t>INCREMENT </a:t>
            </a:r>
            <a:r>
              <a:rPr lang="ko-KR" altLang="en-US" sz="1300" dirty="0" err="1"/>
              <a:t>By</a:t>
            </a:r>
            <a:r>
              <a:rPr lang="ko-KR" altLang="en-US" sz="1300" dirty="0"/>
              <a:t> 1</a:t>
            </a:r>
          </a:p>
          <a:p>
            <a:endParaRPr lang="ko-KR" altLang="en-US" sz="1300" dirty="0"/>
          </a:p>
          <a:p>
            <a:r>
              <a:rPr lang="ko-KR" altLang="en-US" sz="1300" dirty="0"/>
              <a:t>MAXVALUE 100000</a:t>
            </a:r>
          </a:p>
          <a:p>
            <a:endParaRPr lang="ko-KR" altLang="en-US" sz="1300" dirty="0"/>
          </a:p>
          <a:p>
            <a:r>
              <a:rPr lang="ko-KR" altLang="en-US" sz="1300" dirty="0"/>
              <a:t>MINVALUE 1</a:t>
            </a:r>
          </a:p>
          <a:p>
            <a:endParaRPr lang="ko-KR" altLang="en-US" sz="1300" dirty="0"/>
          </a:p>
          <a:p>
            <a:r>
              <a:rPr lang="ko-KR" altLang="en-US" sz="1300" dirty="0"/>
              <a:t>CYCLE;</a:t>
            </a:r>
          </a:p>
        </p:txBody>
      </p:sp>
      <p:cxnSp>
        <p:nvCxnSpPr>
          <p:cNvPr id="20" name="직선 연결선[R] 19">
            <a:extLst>
              <a:ext uri="{FF2B5EF4-FFF2-40B4-BE49-F238E27FC236}">
                <a16:creationId xmlns="" xmlns:a16="http://schemas.microsoft.com/office/drawing/2014/main" id="{B9D4D84D-8B82-E640-84F9-79C1391585E4}"/>
              </a:ext>
            </a:extLst>
          </p:cNvPr>
          <p:cNvCxnSpPr>
            <a:cxnSpLocks/>
          </p:cNvCxnSpPr>
          <p:nvPr/>
        </p:nvCxnSpPr>
        <p:spPr>
          <a:xfrm flipV="1">
            <a:off x="3189767" y="4093161"/>
            <a:ext cx="0" cy="3161912"/>
          </a:xfrm>
          <a:prstGeom prst="line">
            <a:avLst/>
          </a:prstGeom>
          <a:ln w="203200" cap="rnd">
            <a:solidFill>
              <a:srgbClr val="454F58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="" xmlns:a16="http://schemas.microsoft.com/office/drawing/2014/main" id="{358ACAA9-0AB6-9A4F-A0BA-8D26A7F5F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01761245"/>
              </p:ext>
            </p:extLst>
          </p:nvPr>
        </p:nvGraphicFramePr>
        <p:xfrm>
          <a:off x="4679197" y="1340679"/>
          <a:ext cx="4725273" cy="25058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8526">
                  <a:extLst>
                    <a:ext uri="{9D8B030D-6E8A-4147-A177-3AD203B41FA5}">
                      <a16:colId xmlns="" xmlns:a16="http://schemas.microsoft.com/office/drawing/2014/main" val="1211994484"/>
                    </a:ext>
                  </a:extLst>
                </a:gridCol>
                <a:gridCol w="1399511">
                  <a:extLst>
                    <a:ext uri="{9D8B030D-6E8A-4147-A177-3AD203B41FA5}">
                      <a16:colId xmlns="" xmlns:a16="http://schemas.microsoft.com/office/drawing/2014/main" val="3413689718"/>
                    </a:ext>
                  </a:extLst>
                </a:gridCol>
                <a:gridCol w="1307236">
                  <a:extLst>
                    <a:ext uri="{9D8B030D-6E8A-4147-A177-3AD203B41FA5}">
                      <a16:colId xmlns="" xmlns:a16="http://schemas.microsoft.com/office/drawing/2014/main" val="1398309138"/>
                    </a:ext>
                  </a:extLst>
                </a:gridCol>
              </a:tblGrid>
              <a:tr h="433257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snack_menu</a:t>
                      </a:r>
                      <a:endParaRPr lang="en" sz="1100" b="1" i="0" u="none" strike="noStrike" dirty="0">
                        <a:solidFill>
                          <a:schemeClr val="bg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매점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64292385"/>
                  </a:ext>
                </a:extLst>
              </a:tr>
              <a:tr h="254422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snack_code</a:t>
                      </a:r>
                      <a:endParaRPr lang="en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snack_name</a:t>
                      </a:r>
                      <a:endParaRPr lang="en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snack_price</a:t>
                      </a:r>
                      <a:endParaRPr lang="en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4779681"/>
                  </a:ext>
                </a:extLst>
              </a:tr>
              <a:tr h="254422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pk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NOT NULL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NOT NULL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72715881"/>
                  </a:ext>
                </a:extLst>
              </a:tr>
              <a:tr h="2544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52928672"/>
                  </a:ext>
                </a:extLst>
              </a:tr>
              <a:tr h="2544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57865365"/>
                  </a:ext>
                </a:extLst>
              </a:tr>
              <a:tr h="254422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UNIQUE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&gt;0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60079412"/>
                  </a:ext>
                </a:extLst>
              </a:tr>
              <a:tr h="254422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VARCHAR2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VARCHAR2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NUMBER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6066441"/>
                  </a:ext>
                </a:extLst>
              </a:tr>
              <a:tr h="2544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20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50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0137946"/>
                  </a:ext>
                </a:extLst>
              </a:tr>
              <a:tr h="2544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스낵코드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스낵명</a:t>
                      </a:r>
                      <a:endParaRPr lang="ko-KR" altLang="en-US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스낵가격</a:t>
                      </a:r>
                      <a:endParaRPr lang="ko-KR" altLang="en-US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2456259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50A1519B-910C-A746-83EA-EDE9DE73F8B2}"/>
              </a:ext>
            </a:extLst>
          </p:cNvPr>
          <p:cNvSpPr/>
          <p:nvPr/>
        </p:nvSpPr>
        <p:spPr>
          <a:xfrm>
            <a:off x="3455353" y="4481882"/>
            <a:ext cx="55909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// </a:t>
            </a:r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매점 테이블</a:t>
            </a:r>
          </a:p>
          <a:p>
            <a:endParaRPr lang="ko-KR" altLang="en-US" sz="12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CREATE TABLE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snack_menu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snack_code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VARCHAR2(20) NOT NULL,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snack_name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VARCHAR2(50) NOT NULL,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snack_price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NUMBER NOT NULL CHECK(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snack_price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&gt; 0),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CONSTRAINT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snack_menu_pk_snack_code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PRIMARY KEY (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snack_code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);</a:t>
            </a:r>
          </a:p>
        </p:txBody>
      </p:sp>
      <p:cxnSp>
        <p:nvCxnSpPr>
          <p:cNvPr id="16" name="직선 연결선[R] 15">
            <a:extLst>
              <a:ext uri="{FF2B5EF4-FFF2-40B4-BE49-F238E27FC236}">
                <a16:creationId xmlns="" xmlns:a16="http://schemas.microsoft.com/office/drawing/2014/main" id="{3107195B-299D-D144-808C-D7B16E1B2054}"/>
              </a:ext>
            </a:extLst>
          </p:cNvPr>
          <p:cNvCxnSpPr>
            <a:cxnSpLocks/>
          </p:cNvCxnSpPr>
          <p:nvPr/>
        </p:nvCxnSpPr>
        <p:spPr>
          <a:xfrm flipV="1">
            <a:off x="8417241" y="-808074"/>
            <a:ext cx="0" cy="1874414"/>
          </a:xfrm>
          <a:prstGeom prst="line">
            <a:avLst/>
          </a:prstGeom>
          <a:ln w="203200" cap="rnd">
            <a:solidFill>
              <a:srgbClr val="454F58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="" xmlns:a16="http://schemas.microsoft.com/office/drawing/2014/main" id="{452D1626-8738-4042-BE60-8B7677D3AF72}"/>
              </a:ext>
            </a:extLst>
          </p:cNvPr>
          <p:cNvCxnSpPr>
            <a:cxnSpLocks/>
          </p:cNvCxnSpPr>
          <p:nvPr/>
        </p:nvCxnSpPr>
        <p:spPr>
          <a:xfrm flipV="1">
            <a:off x="9684571" y="1119505"/>
            <a:ext cx="0" cy="2973656"/>
          </a:xfrm>
          <a:prstGeom prst="line">
            <a:avLst/>
          </a:prstGeom>
          <a:ln w="203200" cap="rnd">
            <a:solidFill>
              <a:srgbClr val="454F58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="" xmlns:a16="http://schemas.microsoft.com/office/drawing/2014/main" id="{526070C2-A54B-8F41-A256-EE87371C1308}"/>
              </a:ext>
            </a:extLst>
          </p:cNvPr>
          <p:cNvCxnSpPr>
            <a:cxnSpLocks/>
          </p:cNvCxnSpPr>
          <p:nvPr/>
        </p:nvCxnSpPr>
        <p:spPr>
          <a:xfrm flipH="1">
            <a:off x="8417241" y="1087606"/>
            <a:ext cx="1258186" cy="0"/>
          </a:xfrm>
          <a:prstGeom prst="line">
            <a:avLst/>
          </a:prstGeom>
          <a:ln w="203200" cap="rnd">
            <a:solidFill>
              <a:srgbClr val="454F58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="" xmlns:a16="http://schemas.microsoft.com/office/drawing/2014/main" id="{2CE2B47A-BF8F-CD45-858C-B8E626C9355E}"/>
              </a:ext>
            </a:extLst>
          </p:cNvPr>
          <p:cNvCxnSpPr>
            <a:cxnSpLocks/>
          </p:cNvCxnSpPr>
          <p:nvPr/>
        </p:nvCxnSpPr>
        <p:spPr>
          <a:xfrm flipH="1">
            <a:off x="3189767" y="4093161"/>
            <a:ext cx="6485660" cy="0"/>
          </a:xfrm>
          <a:prstGeom prst="line">
            <a:avLst/>
          </a:prstGeom>
          <a:ln w="203200" cap="rnd">
            <a:solidFill>
              <a:srgbClr val="454F58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67358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2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="" xmlns:a16="http://schemas.microsoft.com/office/drawing/2014/main" id="{9480FD0B-9AC8-E844-A79A-DB8D8A8CCD0D}"/>
              </a:ext>
            </a:extLst>
          </p:cNvPr>
          <p:cNvGraphicFramePr>
            <a:graphicFrameLocks noGrp="1"/>
          </p:cNvGraphicFramePr>
          <p:nvPr/>
        </p:nvGraphicFramePr>
        <p:xfrm>
          <a:off x="14046591" y="1428701"/>
          <a:ext cx="3898901" cy="2171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5519">
                  <a:extLst>
                    <a:ext uri="{9D8B030D-6E8A-4147-A177-3AD203B41FA5}">
                      <a16:colId xmlns="" xmlns:a16="http://schemas.microsoft.com/office/drawing/2014/main" val="2983139202"/>
                    </a:ext>
                  </a:extLst>
                </a:gridCol>
                <a:gridCol w="1154760">
                  <a:extLst>
                    <a:ext uri="{9D8B030D-6E8A-4147-A177-3AD203B41FA5}">
                      <a16:colId xmlns="" xmlns:a16="http://schemas.microsoft.com/office/drawing/2014/main" val="85304298"/>
                    </a:ext>
                  </a:extLst>
                </a:gridCol>
                <a:gridCol w="1078622">
                  <a:extLst>
                    <a:ext uri="{9D8B030D-6E8A-4147-A177-3AD203B41FA5}">
                      <a16:colId xmlns="" xmlns:a16="http://schemas.microsoft.com/office/drawing/2014/main" val="252630588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u="none" strike="noStrike">
                          <a:effectLst/>
                        </a:rPr>
                        <a:t>screen_center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영화관안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상영관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16526096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u="none" strike="noStrike">
                          <a:effectLst/>
                        </a:rPr>
                        <a:t>PK</a:t>
                      </a:r>
                      <a:r>
                        <a:rPr lang="ko-KR" altLang="en-US" sz="1100" u="none" strike="noStrike">
                          <a:effectLst/>
                        </a:rPr>
                        <a:t>형식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en" sz="1100" u="none" strike="noStrike">
                          <a:effectLst/>
                        </a:rPr>
                        <a:t>SC001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9502444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u="none" strike="noStrike">
                          <a:effectLst/>
                        </a:rPr>
                        <a:t>sc_center_code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u="none" strike="noStrike">
                          <a:effectLst/>
                        </a:rPr>
                        <a:t>sc_center_name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u="none" strike="noStrike">
                          <a:effectLst/>
                        </a:rPr>
                        <a:t>m_center_code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75641928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u="none" strike="noStrike">
                          <a:effectLst/>
                        </a:rPr>
                        <a:t>PK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u="none" strike="noStrike">
                          <a:effectLst/>
                        </a:rPr>
                        <a:t>NOT  NULL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u="none" strike="noStrike">
                          <a:effectLst/>
                        </a:rPr>
                        <a:t>FK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4126831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u="none" strike="noStrike">
                          <a:effectLst/>
                        </a:rPr>
                        <a:t>Movie_center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99031932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u="none" strike="noStrike">
                          <a:effectLst/>
                        </a:rPr>
                        <a:t>center_code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51892715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9765175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u="none" strike="noStrike">
                          <a:effectLst/>
                        </a:rPr>
                        <a:t>VARCHAR2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u="none" strike="noStrike">
                          <a:effectLst/>
                        </a:rPr>
                        <a:t>VARCHAR2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u="none" strike="noStrike">
                          <a:effectLst/>
                        </a:rPr>
                        <a:t>VARCHAR2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18045014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88839965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상영관코드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상영관명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지점코드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42672205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12231F8B-160F-A44B-BA0A-5ED9D9D15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87267137"/>
              </p:ext>
            </p:extLst>
          </p:nvPr>
        </p:nvGraphicFramePr>
        <p:xfrm>
          <a:off x="2055569" y="1189692"/>
          <a:ext cx="7545635" cy="26497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2940">
                  <a:extLst>
                    <a:ext uri="{9D8B030D-6E8A-4147-A177-3AD203B41FA5}">
                      <a16:colId xmlns="" xmlns:a16="http://schemas.microsoft.com/office/drawing/2014/main" val="3433419112"/>
                    </a:ext>
                  </a:extLst>
                </a:gridCol>
                <a:gridCol w="1303101">
                  <a:extLst>
                    <a:ext uri="{9D8B030D-6E8A-4147-A177-3AD203B41FA5}">
                      <a16:colId xmlns="" xmlns:a16="http://schemas.microsoft.com/office/drawing/2014/main" val="1153223651"/>
                    </a:ext>
                  </a:extLst>
                </a:gridCol>
                <a:gridCol w="1303101">
                  <a:extLst>
                    <a:ext uri="{9D8B030D-6E8A-4147-A177-3AD203B41FA5}">
                      <a16:colId xmlns="" xmlns:a16="http://schemas.microsoft.com/office/drawing/2014/main" val="3248065301"/>
                    </a:ext>
                  </a:extLst>
                </a:gridCol>
                <a:gridCol w="1303101">
                  <a:extLst>
                    <a:ext uri="{9D8B030D-6E8A-4147-A177-3AD203B41FA5}">
                      <a16:colId xmlns="" xmlns:a16="http://schemas.microsoft.com/office/drawing/2014/main" val="2731619797"/>
                    </a:ext>
                  </a:extLst>
                </a:gridCol>
                <a:gridCol w="1096696">
                  <a:extLst>
                    <a:ext uri="{9D8B030D-6E8A-4147-A177-3AD203B41FA5}">
                      <a16:colId xmlns="" xmlns:a16="http://schemas.microsoft.com/office/drawing/2014/main" val="2553462197"/>
                    </a:ext>
                  </a:extLst>
                </a:gridCol>
                <a:gridCol w="1096696">
                  <a:extLst>
                    <a:ext uri="{9D8B030D-6E8A-4147-A177-3AD203B41FA5}">
                      <a16:colId xmlns="" xmlns:a16="http://schemas.microsoft.com/office/drawing/2014/main" val="1240922130"/>
                    </a:ext>
                  </a:extLst>
                </a:gridCol>
              </a:tblGrid>
              <a:tr h="4455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테이블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snack_sales</a:t>
                      </a:r>
                      <a:endParaRPr lang="en" sz="1100" b="1" i="0" u="none" strike="noStrike" dirty="0">
                        <a:solidFill>
                          <a:schemeClr val="bg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매점</a:t>
                      </a:r>
                      <a:r>
                        <a:rPr lang="en-US" altLang="ko-K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_</a:t>
                      </a:r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매출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55273917"/>
                  </a:ext>
                </a:extLst>
              </a:tr>
              <a:tr h="3905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snack_sales_code</a:t>
                      </a:r>
                      <a:endParaRPr lang="en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snack_code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snack_pos_code</a:t>
                      </a:r>
                      <a:endParaRPr lang="en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snack_count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sales_price</a:t>
                      </a:r>
                      <a:endParaRPr lang="en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92078330"/>
                  </a:ext>
                </a:extLst>
              </a:tr>
              <a:tr h="244567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PK/UK/NOT NULL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PK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FK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FK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NOT NULL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NOT NULL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8285727"/>
                  </a:ext>
                </a:extLst>
              </a:tr>
              <a:tr h="2445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참조 테이블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0135732"/>
                  </a:ext>
                </a:extLst>
              </a:tr>
              <a:tr h="2445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참조 컬럼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3360514"/>
                  </a:ext>
                </a:extLst>
              </a:tr>
              <a:tr h="244567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CHECK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&gt;0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&gt;=0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9275665"/>
                  </a:ext>
                </a:extLst>
              </a:tr>
              <a:tr h="2445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데이터 타입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VARCHAR2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VARCHAR2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VARCHAR2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NUMBER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NUMBER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6574777"/>
                  </a:ext>
                </a:extLst>
              </a:tr>
              <a:tr h="2445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길이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20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20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20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05608402"/>
                  </a:ext>
                </a:extLst>
              </a:tr>
              <a:tr h="2445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비고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스낵판매코드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스낵코드</a:t>
                      </a:r>
                      <a:endParaRPr lang="ko-KR" altLang="en-US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매점 포스 코드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구매수량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구매 금액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37683693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342CB325-2A47-EA41-8C32-7BC7B0C6AAAF}"/>
              </a:ext>
            </a:extLst>
          </p:cNvPr>
          <p:cNvSpPr/>
          <p:nvPr/>
        </p:nvSpPr>
        <p:spPr>
          <a:xfrm>
            <a:off x="1237619" y="4412160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// </a:t>
            </a:r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매점</a:t>
            </a:r>
            <a:r>
              <a:rPr lang="en-US" altLang="ko-KR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매출 테이블</a:t>
            </a:r>
          </a:p>
          <a:p>
            <a:endParaRPr lang="ko-KR" altLang="en-US" sz="12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CREATE TABLE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snack_sales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snack_sales_code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VARCHAR2(20) PRIMARY KEY,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cust_id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VARCHAR(20) NOT NULL,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m_center_code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VARCHAR2(20) NOT NULL,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sales_totalprice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NUMBER NOT NULL CHECK(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sales_totalprice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&gt; 0),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sales_date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VARCHAR(50) NOT NULL,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CONSTRAINT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snack_cust_id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FOREIGN KEY (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cust_id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                        REFERENCES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customer_info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cust_id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);</a:t>
            </a:r>
          </a:p>
        </p:txBody>
      </p:sp>
      <p:cxnSp>
        <p:nvCxnSpPr>
          <p:cNvPr id="20" name="직선 연결선[R] 19">
            <a:extLst>
              <a:ext uri="{FF2B5EF4-FFF2-40B4-BE49-F238E27FC236}">
                <a16:creationId xmlns="" xmlns:a16="http://schemas.microsoft.com/office/drawing/2014/main" id="{C55B878E-66A3-5B4B-BBA9-EF06FCED4824}"/>
              </a:ext>
            </a:extLst>
          </p:cNvPr>
          <p:cNvCxnSpPr>
            <a:cxnSpLocks/>
          </p:cNvCxnSpPr>
          <p:nvPr/>
        </p:nvCxnSpPr>
        <p:spPr>
          <a:xfrm>
            <a:off x="3189767" y="-531628"/>
            <a:ext cx="0" cy="1487920"/>
          </a:xfrm>
          <a:prstGeom prst="line">
            <a:avLst/>
          </a:prstGeom>
          <a:ln w="203200" cap="rnd">
            <a:solidFill>
              <a:srgbClr val="454F58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="" xmlns:a16="http://schemas.microsoft.com/office/drawing/2014/main" id="{2B1E6310-EDB0-F94C-82F3-09B076E91804}"/>
              </a:ext>
            </a:extLst>
          </p:cNvPr>
          <p:cNvCxnSpPr>
            <a:cxnSpLocks/>
          </p:cNvCxnSpPr>
          <p:nvPr/>
        </p:nvCxnSpPr>
        <p:spPr>
          <a:xfrm>
            <a:off x="971106" y="4115128"/>
            <a:ext cx="0" cy="2925674"/>
          </a:xfrm>
          <a:prstGeom prst="line">
            <a:avLst/>
          </a:prstGeom>
          <a:ln w="203200" cap="rnd">
            <a:solidFill>
              <a:srgbClr val="454F58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="" xmlns:a16="http://schemas.microsoft.com/office/drawing/2014/main" id="{F9B050D8-ED75-3142-948D-1E4CC04E690C}"/>
              </a:ext>
            </a:extLst>
          </p:cNvPr>
          <p:cNvCxnSpPr>
            <a:cxnSpLocks/>
          </p:cNvCxnSpPr>
          <p:nvPr/>
        </p:nvCxnSpPr>
        <p:spPr>
          <a:xfrm>
            <a:off x="971106" y="4103011"/>
            <a:ext cx="8885275" cy="0"/>
          </a:xfrm>
          <a:prstGeom prst="line">
            <a:avLst/>
          </a:prstGeom>
          <a:ln w="203200" cap="rnd">
            <a:solidFill>
              <a:srgbClr val="454F58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="" xmlns:a16="http://schemas.microsoft.com/office/drawing/2014/main" id="{4E9276F0-6FAA-8240-96BD-DB26535F778B}"/>
              </a:ext>
            </a:extLst>
          </p:cNvPr>
          <p:cNvCxnSpPr>
            <a:cxnSpLocks/>
          </p:cNvCxnSpPr>
          <p:nvPr/>
        </p:nvCxnSpPr>
        <p:spPr>
          <a:xfrm>
            <a:off x="9856381" y="956292"/>
            <a:ext cx="0" cy="3122260"/>
          </a:xfrm>
          <a:prstGeom prst="line">
            <a:avLst/>
          </a:prstGeom>
          <a:ln w="203200" cap="rnd">
            <a:solidFill>
              <a:srgbClr val="454F58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="" xmlns:a16="http://schemas.microsoft.com/office/drawing/2014/main" id="{20E15229-FD9F-384F-8C22-66D258805555}"/>
              </a:ext>
            </a:extLst>
          </p:cNvPr>
          <p:cNvCxnSpPr>
            <a:cxnSpLocks/>
          </p:cNvCxnSpPr>
          <p:nvPr/>
        </p:nvCxnSpPr>
        <p:spPr>
          <a:xfrm flipH="1">
            <a:off x="3241159" y="956292"/>
            <a:ext cx="6615222" cy="0"/>
          </a:xfrm>
          <a:prstGeom prst="line">
            <a:avLst/>
          </a:prstGeom>
          <a:ln w="203200" cap="rnd">
            <a:solidFill>
              <a:srgbClr val="454F58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06439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12377CA-2CC2-2346-B877-53FC678349E4}"/>
              </a:ext>
            </a:extLst>
          </p:cNvPr>
          <p:cNvSpPr/>
          <p:nvPr/>
        </p:nvSpPr>
        <p:spPr>
          <a:xfrm>
            <a:off x="0" y="0"/>
            <a:ext cx="12192000" cy="5984112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A038BCA-1BEB-1847-97E5-1184B061DDD3}"/>
              </a:ext>
            </a:extLst>
          </p:cNvPr>
          <p:cNvSpPr txBox="1"/>
          <p:nvPr/>
        </p:nvSpPr>
        <p:spPr>
          <a:xfrm>
            <a:off x="4479403" y="2998113"/>
            <a:ext cx="3233195" cy="86177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5000" b="1" spc="-300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CONTENTS</a:t>
            </a:r>
            <a:endParaRPr kumimoji="1" lang="ko-KR" altLang="en-US" sz="5000" b="1" spc="-300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738EDA2-F576-AA41-9C0D-D876CAFEB1C0}"/>
              </a:ext>
            </a:extLst>
          </p:cNvPr>
          <p:cNvSpPr txBox="1"/>
          <p:nvPr/>
        </p:nvSpPr>
        <p:spPr>
          <a:xfrm>
            <a:off x="443815" y="4079535"/>
            <a:ext cx="113043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1 </a:t>
            </a:r>
            <a:r>
              <a:rPr kumimoji="1" lang="en-US" altLang="ko-KR" sz="14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MEMBER        </a:t>
            </a:r>
            <a:r>
              <a:rPr kumimoji="1" lang="en-US" altLang="ko-KR" sz="20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2  </a:t>
            </a:r>
            <a:r>
              <a:rPr kumimoji="1" lang="en-US" altLang="ko-KR" sz="14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PROJECT         </a:t>
            </a:r>
            <a:r>
              <a:rPr kumimoji="1" lang="en-US" altLang="ko-KR" sz="20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3 </a:t>
            </a:r>
            <a:r>
              <a:rPr kumimoji="1" lang="en-US" altLang="ko-KR" sz="14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PROGRAM         </a:t>
            </a:r>
            <a:r>
              <a:rPr kumimoji="1" lang="en-US" altLang="ko-KR" sz="20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4</a:t>
            </a:r>
            <a:r>
              <a:rPr kumimoji="1" lang="en-US" altLang="ko-KR" sz="14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  SEQUENCE DIAGRAM         </a:t>
            </a:r>
            <a:r>
              <a:rPr kumimoji="1" lang="en-US" altLang="ko-KR" sz="20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5</a:t>
            </a:r>
            <a:r>
              <a:rPr kumimoji="1" lang="en-US" altLang="ko-KR" sz="14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 TABLE         </a:t>
            </a:r>
            <a:r>
              <a:rPr kumimoji="1" lang="en-US" altLang="ko-KR" sz="20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6</a:t>
            </a:r>
            <a:r>
              <a:rPr kumimoji="1" lang="en-US" altLang="ko-KR" sz="14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 ER WIN         </a:t>
            </a:r>
            <a:r>
              <a:rPr kumimoji="1" lang="en-US" altLang="ko-KR" sz="20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7</a:t>
            </a:r>
            <a:r>
              <a:rPr kumimoji="1" lang="en-US" altLang="ko-KR" sz="14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 CODE &amp; </a:t>
            </a:r>
            <a:r>
              <a:rPr kumimoji="1" lang="en-US" altLang="ko-KR" sz="14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			        									  CONSOLE</a:t>
            </a:r>
            <a:endParaRPr kumimoji="1" lang="ko-KR" altLang="en-US" sz="14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4971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2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="" xmlns:a16="http://schemas.microsoft.com/office/drawing/2014/main" id="{9480FD0B-9AC8-E844-A79A-DB8D8A8CCD0D}"/>
              </a:ext>
            </a:extLst>
          </p:cNvPr>
          <p:cNvGraphicFramePr>
            <a:graphicFrameLocks noGrp="1"/>
          </p:cNvGraphicFramePr>
          <p:nvPr/>
        </p:nvGraphicFramePr>
        <p:xfrm>
          <a:off x="14046591" y="1428701"/>
          <a:ext cx="3898901" cy="2171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5519">
                  <a:extLst>
                    <a:ext uri="{9D8B030D-6E8A-4147-A177-3AD203B41FA5}">
                      <a16:colId xmlns="" xmlns:a16="http://schemas.microsoft.com/office/drawing/2014/main" val="2983139202"/>
                    </a:ext>
                  </a:extLst>
                </a:gridCol>
                <a:gridCol w="1154760">
                  <a:extLst>
                    <a:ext uri="{9D8B030D-6E8A-4147-A177-3AD203B41FA5}">
                      <a16:colId xmlns="" xmlns:a16="http://schemas.microsoft.com/office/drawing/2014/main" val="85304298"/>
                    </a:ext>
                  </a:extLst>
                </a:gridCol>
                <a:gridCol w="1078622">
                  <a:extLst>
                    <a:ext uri="{9D8B030D-6E8A-4147-A177-3AD203B41FA5}">
                      <a16:colId xmlns="" xmlns:a16="http://schemas.microsoft.com/office/drawing/2014/main" val="252630588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u="none" strike="noStrike">
                          <a:effectLst/>
                        </a:rPr>
                        <a:t>screen_center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영화관안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상영관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16526096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u="none" strike="noStrike">
                          <a:effectLst/>
                        </a:rPr>
                        <a:t>PK</a:t>
                      </a:r>
                      <a:r>
                        <a:rPr lang="ko-KR" altLang="en-US" sz="1100" u="none" strike="noStrike">
                          <a:effectLst/>
                        </a:rPr>
                        <a:t>형식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en" sz="1100" u="none" strike="noStrike">
                          <a:effectLst/>
                        </a:rPr>
                        <a:t>SC001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9502444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u="none" strike="noStrike">
                          <a:effectLst/>
                        </a:rPr>
                        <a:t>sc_center_code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u="none" strike="noStrike">
                          <a:effectLst/>
                        </a:rPr>
                        <a:t>sc_center_name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u="none" strike="noStrike">
                          <a:effectLst/>
                        </a:rPr>
                        <a:t>m_center_code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75641928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u="none" strike="noStrike">
                          <a:effectLst/>
                        </a:rPr>
                        <a:t>PK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u="none" strike="noStrike">
                          <a:effectLst/>
                        </a:rPr>
                        <a:t>NOT  NULL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u="none" strike="noStrike">
                          <a:effectLst/>
                        </a:rPr>
                        <a:t>FK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4126831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u="none" strike="noStrike">
                          <a:effectLst/>
                        </a:rPr>
                        <a:t>Movie_center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99031932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u="none" strike="noStrike">
                          <a:effectLst/>
                        </a:rPr>
                        <a:t>center_code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51892715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9765175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u="none" strike="noStrike">
                          <a:effectLst/>
                        </a:rPr>
                        <a:t>VARCHAR2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u="none" strike="noStrike">
                          <a:effectLst/>
                        </a:rPr>
                        <a:t>VARCHAR2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u="none" strike="noStrike">
                          <a:effectLst/>
                        </a:rPr>
                        <a:t>VARCHAR2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18045014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88839965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상영관코드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상영관명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지점코드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4267220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D4F5A1DB-18C2-9140-95B1-CD640CCAF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42862752"/>
              </p:ext>
            </p:extLst>
          </p:nvPr>
        </p:nvGraphicFramePr>
        <p:xfrm>
          <a:off x="1329672" y="357476"/>
          <a:ext cx="8483600" cy="24929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7902">
                  <a:extLst>
                    <a:ext uri="{9D8B030D-6E8A-4147-A177-3AD203B41FA5}">
                      <a16:colId xmlns="" xmlns:a16="http://schemas.microsoft.com/office/drawing/2014/main" val="1496757352"/>
                    </a:ext>
                  </a:extLst>
                </a:gridCol>
                <a:gridCol w="1990369">
                  <a:extLst>
                    <a:ext uri="{9D8B030D-6E8A-4147-A177-3AD203B41FA5}">
                      <a16:colId xmlns="" xmlns:a16="http://schemas.microsoft.com/office/drawing/2014/main" val="2442164060"/>
                    </a:ext>
                  </a:extLst>
                </a:gridCol>
                <a:gridCol w="1135352">
                  <a:extLst>
                    <a:ext uri="{9D8B030D-6E8A-4147-A177-3AD203B41FA5}">
                      <a16:colId xmlns="" xmlns:a16="http://schemas.microsoft.com/office/drawing/2014/main" val="1789676382"/>
                    </a:ext>
                  </a:extLst>
                </a:gridCol>
                <a:gridCol w="1503289">
                  <a:extLst>
                    <a:ext uri="{9D8B030D-6E8A-4147-A177-3AD203B41FA5}">
                      <a16:colId xmlns="" xmlns:a16="http://schemas.microsoft.com/office/drawing/2014/main" val="618571156"/>
                    </a:ext>
                  </a:extLst>
                </a:gridCol>
                <a:gridCol w="1317569">
                  <a:extLst>
                    <a:ext uri="{9D8B030D-6E8A-4147-A177-3AD203B41FA5}">
                      <a16:colId xmlns="" xmlns:a16="http://schemas.microsoft.com/office/drawing/2014/main" val="2955895962"/>
                    </a:ext>
                  </a:extLst>
                </a:gridCol>
                <a:gridCol w="939119">
                  <a:extLst>
                    <a:ext uri="{9D8B030D-6E8A-4147-A177-3AD203B41FA5}">
                      <a16:colId xmlns="" xmlns:a16="http://schemas.microsoft.com/office/drawing/2014/main" val="442657685"/>
                    </a:ext>
                  </a:extLst>
                </a:gridCol>
              </a:tblGrid>
              <a:tr h="4203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테이블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cancel_snack_sales</a:t>
                      </a:r>
                      <a:endParaRPr lang="en" sz="1100" b="1" i="0" u="none" strike="noStrike" dirty="0">
                        <a:solidFill>
                          <a:schemeClr val="bg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매점매출취소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54459822"/>
                  </a:ext>
                </a:extLst>
              </a:tr>
              <a:tr h="2424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snack_sales_code</a:t>
                      </a:r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 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cust_id  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m_center_code</a:t>
                      </a:r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 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sales_totalprice 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sales_date</a:t>
                      </a:r>
                      <a:endParaRPr lang="en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86219279"/>
                  </a:ext>
                </a:extLst>
              </a:tr>
              <a:tr h="242467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PK/UK/NOT NULL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pk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NOTNULL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NOT NULL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NOT NULL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NOT NULL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49559963"/>
                  </a:ext>
                </a:extLst>
              </a:tr>
              <a:tr h="2424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참조 테이블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40453747"/>
                  </a:ext>
                </a:extLst>
              </a:tr>
              <a:tr h="2424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참조 컬럼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76370089"/>
                  </a:ext>
                </a:extLst>
              </a:tr>
              <a:tr h="242467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CHECK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&gt; 0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445622"/>
                  </a:ext>
                </a:extLst>
              </a:tr>
              <a:tr h="2424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데이터 타입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VARCHAR2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VARCHAR2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VARCHAR2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NUMBER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VARCHAR2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8656560"/>
                  </a:ext>
                </a:extLst>
              </a:tr>
              <a:tr h="2424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길이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20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20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20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50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57166673"/>
                  </a:ext>
                </a:extLst>
              </a:tr>
              <a:tr h="2424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비고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스낵판매코드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ID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지점코드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총판매수익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판매일자</a:t>
                      </a:r>
                      <a:endParaRPr lang="ko-KR" altLang="en-US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9955783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B69FC51B-989B-2743-BBBC-1A42DEE0DE3B}"/>
              </a:ext>
            </a:extLst>
          </p:cNvPr>
          <p:cNvSpPr/>
          <p:nvPr/>
        </p:nvSpPr>
        <p:spPr>
          <a:xfrm>
            <a:off x="1329672" y="305099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// </a:t>
            </a:r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매점</a:t>
            </a:r>
            <a:r>
              <a:rPr lang="en-US" altLang="ko-KR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매출 </a:t>
            </a:r>
            <a:r>
              <a:rPr lang="ko-KR" altLang="en-US" sz="1200" b="1" dirty="0" err="1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취소테이블</a:t>
            </a:r>
            <a:endParaRPr lang="ko-KR" altLang="en-US" sz="1200" b="1" dirty="0">
              <a:solidFill>
                <a:srgbClr val="454F58"/>
              </a:solidFill>
              <a:latin typeface="나눔스퀘어" pitchFamily="50" charset="-127"/>
              <a:ea typeface="나눔스퀘어" pitchFamily="50" charset="-127"/>
            </a:endParaRPr>
          </a:p>
          <a:p>
            <a:endParaRPr lang="ko-KR" altLang="en-US" sz="12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CREATE TABLE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cancel_snack_sales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snack_sales_code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VARCHAR2(20) PRIMARY KEY,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cust_id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VARCHAR(20) NOT NULL,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m_center_code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VARCHAR2(20) NOT NULL,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sales_totalprice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NUMBER NOT NULL CHECK(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sales_totalprice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&gt; 0),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sales_date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VARCHAR(50) NOT NULL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);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F829E2E4-A9B2-2F44-B74E-0743905DE61A}"/>
              </a:ext>
            </a:extLst>
          </p:cNvPr>
          <p:cNvSpPr/>
          <p:nvPr/>
        </p:nvSpPr>
        <p:spPr>
          <a:xfrm>
            <a:off x="1329672" y="4938839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//</a:t>
            </a:r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 매점</a:t>
            </a:r>
            <a:r>
              <a:rPr lang="en-US" altLang="ko-KR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매출 시퀀스</a:t>
            </a:r>
          </a:p>
          <a:p>
            <a:endParaRPr lang="ko-KR" altLang="en-US" sz="12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CREATE SEQUENCE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snack_sales_seq</a:t>
            </a:r>
            <a:endParaRPr lang="ko-KR" altLang="en-US" sz="12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START WITH 1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INCREMENT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By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1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MAXVALUE 100000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MINVALUE 1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CYCLE;</a:t>
            </a:r>
          </a:p>
        </p:txBody>
      </p:sp>
      <p:cxnSp>
        <p:nvCxnSpPr>
          <p:cNvPr id="13" name="직선 연결선[R] 12">
            <a:extLst>
              <a:ext uri="{FF2B5EF4-FFF2-40B4-BE49-F238E27FC236}">
                <a16:creationId xmlns="" xmlns:a16="http://schemas.microsoft.com/office/drawing/2014/main" id="{E2780969-C471-3047-9683-A36F6D3358E4}"/>
              </a:ext>
            </a:extLst>
          </p:cNvPr>
          <p:cNvCxnSpPr>
            <a:cxnSpLocks/>
          </p:cNvCxnSpPr>
          <p:nvPr/>
        </p:nvCxnSpPr>
        <p:spPr>
          <a:xfrm>
            <a:off x="971106" y="-689354"/>
            <a:ext cx="0" cy="7802535"/>
          </a:xfrm>
          <a:prstGeom prst="line">
            <a:avLst/>
          </a:prstGeom>
          <a:ln w="203200" cap="rnd">
            <a:solidFill>
              <a:srgbClr val="454F58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01467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2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[R] 12">
            <a:extLst>
              <a:ext uri="{FF2B5EF4-FFF2-40B4-BE49-F238E27FC236}">
                <a16:creationId xmlns="" xmlns:a16="http://schemas.microsoft.com/office/drawing/2014/main" id="{E2780969-C471-3047-9683-A36F6D3358E4}"/>
              </a:ext>
            </a:extLst>
          </p:cNvPr>
          <p:cNvCxnSpPr>
            <a:cxnSpLocks/>
          </p:cNvCxnSpPr>
          <p:nvPr/>
        </p:nvCxnSpPr>
        <p:spPr>
          <a:xfrm>
            <a:off x="971106" y="-202019"/>
            <a:ext cx="0" cy="3024917"/>
          </a:xfrm>
          <a:prstGeom prst="line">
            <a:avLst/>
          </a:prstGeom>
          <a:ln w="203200" cap="rnd">
            <a:solidFill>
              <a:srgbClr val="454F58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3840946F-DE78-4C4D-9996-A61A14303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09299398"/>
              </p:ext>
            </p:extLst>
          </p:nvPr>
        </p:nvGraphicFramePr>
        <p:xfrm>
          <a:off x="1208648" y="127130"/>
          <a:ext cx="6946524" cy="24625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1257">
                  <a:extLst>
                    <a:ext uri="{9D8B030D-6E8A-4147-A177-3AD203B41FA5}">
                      <a16:colId xmlns="" xmlns:a16="http://schemas.microsoft.com/office/drawing/2014/main" val="1765656030"/>
                    </a:ext>
                  </a:extLst>
                </a:gridCol>
                <a:gridCol w="1832617">
                  <a:extLst>
                    <a:ext uri="{9D8B030D-6E8A-4147-A177-3AD203B41FA5}">
                      <a16:colId xmlns="" xmlns:a16="http://schemas.microsoft.com/office/drawing/2014/main" val="2365057343"/>
                    </a:ext>
                  </a:extLst>
                </a:gridCol>
                <a:gridCol w="1045366">
                  <a:extLst>
                    <a:ext uri="{9D8B030D-6E8A-4147-A177-3AD203B41FA5}">
                      <a16:colId xmlns="" xmlns:a16="http://schemas.microsoft.com/office/drawing/2014/main" val="3509436413"/>
                    </a:ext>
                  </a:extLst>
                </a:gridCol>
                <a:gridCol w="1384142">
                  <a:extLst>
                    <a:ext uri="{9D8B030D-6E8A-4147-A177-3AD203B41FA5}">
                      <a16:colId xmlns="" xmlns:a16="http://schemas.microsoft.com/office/drawing/2014/main" val="2494509062"/>
                    </a:ext>
                  </a:extLst>
                </a:gridCol>
                <a:gridCol w="1213142">
                  <a:extLst>
                    <a:ext uri="{9D8B030D-6E8A-4147-A177-3AD203B41FA5}">
                      <a16:colId xmlns="" xmlns:a16="http://schemas.microsoft.com/office/drawing/2014/main" val="1724455908"/>
                    </a:ext>
                  </a:extLst>
                </a:gridCol>
              </a:tblGrid>
              <a:tr h="3899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테이블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seat_reserve</a:t>
                      </a:r>
                      <a:endParaRPr lang="en" sz="1100" b="1" i="0" u="none" strike="noStrike" dirty="0">
                        <a:solidFill>
                          <a:schemeClr val="bg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좌석 예매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4F5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4941019"/>
                  </a:ext>
                </a:extLst>
              </a:tr>
              <a:tr h="2325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컬럼명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seat_r_code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seat_num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seat_empty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screening_code</a:t>
                      </a:r>
                      <a:endParaRPr lang="en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88584750"/>
                  </a:ext>
                </a:extLst>
              </a:tr>
              <a:tr h="232577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PK/UK/NOT NULL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PK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75654383"/>
                  </a:ext>
                </a:extLst>
              </a:tr>
              <a:tr h="2325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참조 테이블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screenig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58824148"/>
                  </a:ext>
                </a:extLst>
              </a:tr>
              <a:tr h="2325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참조 컬럼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screening_code</a:t>
                      </a:r>
                      <a:endParaRPr lang="en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16501231"/>
                  </a:ext>
                </a:extLst>
              </a:tr>
              <a:tr h="232577"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CHECK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0,1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58387881"/>
                  </a:ext>
                </a:extLst>
              </a:tr>
              <a:tr h="2325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데이터 타입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VARCHAR2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VARCHAR2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NUMBER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VARCHAR2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02319629"/>
                  </a:ext>
                </a:extLst>
              </a:tr>
              <a:tr h="2325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길이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50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20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20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61471126"/>
                  </a:ext>
                </a:extLst>
              </a:tr>
              <a:tr h="2325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비고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좌석예약코드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좌석번호</a:t>
                      </a:r>
                      <a:endParaRPr lang="ko-KR" altLang="en-US" sz="1100" b="1" i="0" u="none" strike="noStrike" dirty="0">
                        <a:solidFill>
                          <a:srgbClr val="454F58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빈 좌석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454F58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상영시간코드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F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48203247"/>
                  </a:ext>
                </a:extLst>
              </a:tr>
            </a:tbl>
          </a:graphicData>
        </a:graphic>
      </p:graphicFrame>
      <p:cxnSp>
        <p:nvCxnSpPr>
          <p:cNvPr id="16" name="직선 연결선[R] 15">
            <a:extLst>
              <a:ext uri="{FF2B5EF4-FFF2-40B4-BE49-F238E27FC236}">
                <a16:creationId xmlns="" xmlns:a16="http://schemas.microsoft.com/office/drawing/2014/main" id="{99C6D29A-9909-2F43-B530-479C0F0EF19E}"/>
              </a:ext>
            </a:extLst>
          </p:cNvPr>
          <p:cNvCxnSpPr>
            <a:cxnSpLocks/>
          </p:cNvCxnSpPr>
          <p:nvPr/>
        </p:nvCxnSpPr>
        <p:spPr>
          <a:xfrm flipH="1">
            <a:off x="971106" y="2844164"/>
            <a:ext cx="4582633" cy="0"/>
          </a:xfrm>
          <a:prstGeom prst="line">
            <a:avLst/>
          </a:prstGeom>
          <a:ln w="203200" cap="rnd">
            <a:solidFill>
              <a:srgbClr val="454F58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="" xmlns:a16="http://schemas.microsoft.com/office/drawing/2014/main" id="{BD6995F0-F6C0-DB44-AE5C-0001A82CE16E}"/>
              </a:ext>
            </a:extLst>
          </p:cNvPr>
          <p:cNvCxnSpPr>
            <a:cxnSpLocks/>
          </p:cNvCxnSpPr>
          <p:nvPr/>
        </p:nvCxnSpPr>
        <p:spPr>
          <a:xfrm>
            <a:off x="5553739" y="2849367"/>
            <a:ext cx="0" cy="4688728"/>
          </a:xfrm>
          <a:prstGeom prst="line">
            <a:avLst/>
          </a:prstGeom>
          <a:ln w="203200" cap="rnd">
            <a:solidFill>
              <a:srgbClr val="454F58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1ED49CB8-004D-E545-B2B7-B6D220C817F6}"/>
              </a:ext>
            </a:extLst>
          </p:cNvPr>
          <p:cNvSpPr/>
          <p:nvPr/>
        </p:nvSpPr>
        <p:spPr>
          <a:xfrm>
            <a:off x="5724154" y="5264971"/>
            <a:ext cx="609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// </a:t>
            </a:r>
            <a:r>
              <a:rPr lang="ko-KR" altLang="en-US" sz="1200" b="1" dirty="0" err="1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좌석예매</a:t>
            </a:r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 시퀀스</a:t>
            </a:r>
          </a:p>
          <a:p>
            <a:endParaRPr lang="ko-KR" altLang="en-US" sz="12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CREATE SEQUENCE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seat_seq</a:t>
            </a:r>
            <a:endParaRPr lang="ko-KR" altLang="en-US" sz="12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START WITH 1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INCREMENT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By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1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MAXVALUE 100000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MINVALUE </a:t>
            </a:r>
            <a:r>
              <a:rPr lang="ko-KR" altLang="en-US" sz="12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1</a:t>
            </a:r>
            <a:endParaRPr lang="en-US" altLang="ko-KR" sz="1200" b="1" dirty="0" smtClean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1200" b="1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CYCLE;</a:t>
            </a:r>
            <a:endParaRPr lang="ko-KR" altLang="en-US" sz="12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85A3CE8D-DEFC-BF4A-9079-5E5D13FE2E72}"/>
              </a:ext>
            </a:extLst>
          </p:cNvPr>
          <p:cNvSpPr/>
          <p:nvPr/>
        </p:nvSpPr>
        <p:spPr>
          <a:xfrm>
            <a:off x="5724154" y="2771981"/>
            <a:ext cx="778623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// </a:t>
            </a:r>
            <a:r>
              <a:rPr lang="ko-KR" altLang="en-US" sz="1200" b="1" dirty="0" err="1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좌석예매</a:t>
            </a:r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 테이블</a:t>
            </a:r>
            <a:endParaRPr lang="en-US" altLang="ko-KR" sz="1200" b="1" dirty="0">
              <a:solidFill>
                <a:srgbClr val="454F58"/>
              </a:solidFill>
              <a:latin typeface="나눔스퀘어" pitchFamily="50" charset="-127"/>
              <a:ea typeface="나눔스퀘어" pitchFamily="50" charset="-127"/>
            </a:endParaRPr>
          </a:p>
          <a:p>
            <a:endParaRPr lang="ko-KR" altLang="en-US" sz="1200" b="1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CREATE TABLE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seat_reserve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</a:p>
          <a:p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seat_r_code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VARCHAR(20) NOT NULL PRIMARY KEY,</a:t>
            </a:r>
          </a:p>
          <a:p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seat_num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VARCHAR2(20),</a:t>
            </a:r>
          </a:p>
          <a:p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seat_empty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NUMBER CONSTRAINT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seat_re_check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CHECK(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seat_empty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IN(0,1)),</a:t>
            </a:r>
          </a:p>
          <a:p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screening_code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VARCHAR2(20),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CONSTRAINT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seat_re_code_fk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FOREIGN KEY(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seat_num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                     REFERENCES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seat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seat_num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),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CONSTRAINT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seat_Re_sccode_fk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FOREIGN KEY(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screening_code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                     REFERENCES 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screening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1200" b="1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screening_code</a:t>
            </a:r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);</a:t>
            </a:r>
          </a:p>
          <a:p>
            <a:r>
              <a:rPr lang="ko-KR" altLang="en-US" sz="1200" b="1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COMMIT;</a:t>
            </a:r>
          </a:p>
        </p:txBody>
      </p:sp>
    </p:spTree>
    <p:extLst>
      <p:ext uri="{BB962C8B-B14F-4D97-AF65-F5344CB8AC3E}">
        <p14:creationId xmlns="" xmlns:p14="http://schemas.microsoft.com/office/powerpoint/2010/main" val="2684528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9836A2C3-8E86-204D-9D13-760069C7DB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56" t="4742" r="915" b="3279"/>
          <a:stretch/>
        </p:blipFill>
        <p:spPr>
          <a:xfrm>
            <a:off x="869950" y="1326472"/>
            <a:ext cx="10452100" cy="5226584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44AEBE15-D55E-4941-8B28-BF39AE851327}"/>
              </a:ext>
            </a:extLst>
          </p:cNvPr>
          <p:cNvGrpSpPr/>
          <p:nvPr/>
        </p:nvGrpSpPr>
        <p:grpSpPr>
          <a:xfrm>
            <a:off x="459712" y="253286"/>
            <a:ext cx="2045996" cy="1116918"/>
            <a:chOff x="459712" y="253286"/>
            <a:chExt cx="2045996" cy="1116918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EB7B0B24-5CAF-D84C-ABFC-3AF5D2EF1442}"/>
                </a:ext>
              </a:extLst>
            </p:cNvPr>
            <p:cNvSpPr txBox="1"/>
            <p:nvPr/>
          </p:nvSpPr>
          <p:spPr>
            <a:xfrm>
              <a:off x="459712" y="253286"/>
              <a:ext cx="2045996" cy="70788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kumimoji="1" lang="en-US" altLang="ko-KR" sz="4000" b="1" spc="-300" dirty="0">
                  <a:solidFill>
                    <a:srgbClr val="5FA281"/>
                  </a:solidFill>
                  <a:latin typeface="나눔스퀘어 ExtraBold" pitchFamily="50" charset="-127"/>
                  <a:ea typeface="나눔스퀘어 ExtraBold" pitchFamily="50" charset="-127"/>
                </a:rPr>
                <a:t>06</a:t>
              </a:r>
              <a:r>
                <a:rPr kumimoji="1" lang="en-US" altLang="ko-KR" sz="3600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27DDCDD8-14BD-EF4C-96C8-745EAE3D7A21}"/>
                </a:ext>
              </a:extLst>
            </p:cNvPr>
            <p:cNvSpPr/>
            <p:nvPr/>
          </p:nvSpPr>
          <p:spPr>
            <a:xfrm>
              <a:off x="459712" y="723873"/>
              <a:ext cx="161614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3600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ER</a:t>
              </a:r>
              <a:r>
                <a:rPr kumimoji="1" lang="en-US" altLang="ko-KR" sz="3600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 </a:t>
              </a:r>
              <a:r>
                <a:rPr kumimoji="1" lang="en-US" altLang="ko-KR" sz="3600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WIN</a:t>
              </a:r>
              <a:endParaRPr kumimoji="1" lang="ko-KR" altLang="en-US" sz="72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5272526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8A97D02C-4EB5-C842-A756-93AAB16887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85" t="-1446" r="4767" b="1446"/>
          <a:stretch/>
        </p:blipFill>
        <p:spPr>
          <a:xfrm>
            <a:off x="660049" y="2228602"/>
            <a:ext cx="10871903" cy="3293717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92F19840-D4AE-714E-89B4-B56473559091}"/>
              </a:ext>
            </a:extLst>
          </p:cNvPr>
          <p:cNvGrpSpPr/>
          <p:nvPr/>
        </p:nvGrpSpPr>
        <p:grpSpPr>
          <a:xfrm>
            <a:off x="459712" y="253286"/>
            <a:ext cx="2045996" cy="1116918"/>
            <a:chOff x="459712" y="253286"/>
            <a:chExt cx="2045996" cy="1116918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98BB4432-56B1-A045-8C8A-FD8FCACF9D33}"/>
                </a:ext>
              </a:extLst>
            </p:cNvPr>
            <p:cNvSpPr txBox="1"/>
            <p:nvPr/>
          </p:nvSpPr>
          <p:spPr>
            <a:xfrm>
              <a:off x="459712" y="253286"/>
              <a:ext cx="2045996" cy="70788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kumimoji="1" lang="en-US" altLang="ko-KR" sz="4000" b="1" spc="-300" dirty="0">
                  <a:solidFill>
                    <a:srgbClr val="5FA281"/>
                  </a:solidFill>
                  <a:latin typeface="나눔스퀘어 ExtraBold" pitchFamily="50" charset="-127"/>
                  <a:ea typeface="나눔스퀘어 ExtraBold" pitchFamily="50" charset="-127"/>
                </a:rPr>
                <a:t>06</a:t>
              </a:r>
              <a:r>
                <a:rPr kumimoji="1" lang="en-US" altLang="ko-KR" sz="3600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10510716-F087-064D-AC21-C56BC5E64FA7}"/>
                </a:ext>
              </a:extLst>
            </p:cNvPr>
            <p:cNvSpPr/>
            <p:nvPr/>
          </p:nvSpPr>
          <p:spPr>
            <a:xfrm>
              <a:off x="459712" y="723873"/>
              <a:ext cx="161614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3600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ER</a:t>
              </a:r>
              <a:r>
                <a:rPr kumimoji="1" lang="en-US" altLang="ko-KR" sz="3600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 </a:t>
              </a:r>
              <a:r>
                <a:rPr kumimoji="1" lang="en-US" altLang="ko-KR" sz="3600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WIN</a:t>
              </a:r>
              <a:endParaRPr kumimoji="1" lang="ko-KR" altLang="en-US" sz="72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197072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="" xmlns:a16="http://schemas.microsoft.com/office/drawing/2014/main" id="{59BE3A7B-4836-5A45-9763-FD4FB3BA7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2F2F2F"/>
              </a:clrFrom>
              <a:clrTo>
                <a:srgbClr val="2F2F2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9405" y="1579364"/>
            <a:ext cx="3118657" cy="2338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>
            <a:extLst>
              <a:ext uri="{FF2B5EF4-FFF2-40B4-BE49-F238E27FC236}">
                <a16:creationId xmlns="" xmlns:a16="http://schemas.microsoft.com/office/drawing/2014/main" id="{A8BF2902-A980-6B4C-A80B-0B5047350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2F2F2F"/>
              </a:clrFrom>
              <a:clrTo>
                <a:srgbClr val="2F2F2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9405" y="3979912"/>
            <a:ext cx="6783867" cy="259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2D08D76-1671-7B4D-92DC-4B9B2CB8B174}"/>
              </a:ext>
            </a:extLst>
          </p:cNvPr>
          <p:cNvSpPr txBox="1"/>
          <p:nvPr/>
        </p:nvSpPr>
        <p:spPr>
          <a:xfrm>
            <a:off x="1661766" y="1059617"/>
            <a:ext cx="61613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메뉴코드를</a:t>
            </a:r>
            <a:r>
              <a:rPr lang="ko-KR" altLang="en-US" sz="1300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분리하여</a:t>
            </a:r>
            <a:r>
              <a:rPr lang="en-US" altLang="ko-KR" sz="1300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300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반복되는 코드를</a:t>
            </a:r>
            <a:r>
              <a:rPr lang="en-US" altLang="ko-KR" sz="1300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SQL</a:t>
            </a:r>
            <a:r>
              <a:rPr lang="ko-KR" altLang="en-US" sz="1300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의 </a:t>
            </a:r>
            <a:r>
              <a:rPr lang="en-US" altLang="ko-KR" sz="1300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LIKE</a:t>
            </a:r>
            <a:r>
              <a:rPr lang="ko-KR" altLang="en-US" sz="1300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를 사용하여 코드의</a:t>
            </a:r>
            <a:r>
              <a:rPr lang="en-US" altLang="ko-KR" sz="1300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300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재 사용성을 늘림</a:t>
            </a:r>
            <a:endParaRPr lang="en-US" altLang="ko-KR" sz="1300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E58F479-D6BE-5B43-8B28-FD1778285EBB}"/>
              </a:ext>
            </a:extLst>
          </p:cNvPr>
          <p:cNvSpPr txBox="1"/>
          <p:nvPr/>
        </p:nvSpPr>
        <p:spPr>
          <a:xfrm>
            <a:off x="390264" y="351731"/>
            <a:ext cx="204599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R" sz="4000" b="1" spc="-300" dirty="0">
                <a:solidFill>
                  <a:srgbClr val="5FA281"/>
                </a:solidFill>
                <a:latin typeface="나눔스퀘어 ExtraBold" pitchFamily="50" charset="-127"/>
                <a:ea typeface="나눔스퀘어 ExtraBold" pitchFamily="50" charset="-127"/>
              </a:rPr>
              <a:t>07</a:t>
            </a:r>
            <a:r>
              <a:rPr kumimoji="1" lang="en-US" altLang="ko-KR" sz="36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 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3BCD2D62-78B8-0843-A747-A3EF8D75F951}"/>
              </a:ext>
            </a:extLst>
          </p:cNvPr>
          <p:cNvSpPr/>
          <p:nvPr/>
        </p:nvSpPr>
        <p:spPr>
          <a:xfrm>
            <a:off x="390264" y="822318"/>
            <a:ext cx="12715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3600" b="1" spc="-300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CODE</a:t>
            </a:r>
            <a:endParaRPr kumimoji="1" lang="ko-KR" altLang="en-US" sz="7200" b="1" spc="-300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3637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E58F479-D6BE-5B43-8B28-FD1778285EBB}"/>
              </a:ext>
            </a:extLst>
          </p:cNvPr>
          <p:cNvSpPr txBox="1"/>
          <p:nvPr/>
        </p:nvSpPr>
        <p:spPr>
          <a:xfrm>
            <a:off x="390264" y="351731"/>
            <a:ext cx="204599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R" sz="4000" b="1" spc="-300" dirty="0">
                <a:solidFill>
                  <a:srgbClr val="5FA281"/>
                </a:solidFill>
                <a:latin typeface="나눔스퀘어 ExtraBold" pitchFamily="50" charset="-127"/>
                <a:ea typeface="나눔스퀘어 ExtraBold" pitchFamily="50" charset="-127"/>
              </a:rPr>
              <a:t>07</a:t>
            </a:r>
            <a:r>
              <a:rPr kumimoji="1" lang="en-US" altLang="ko-KR" sz="36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 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3BCD2D62-78B8-0843-A747-A3EF8D75F951}"/>
              </a:ext>
            </a:extLst>
          </p:cNvPr>
          <p:cNvSpPr/>
          <p:nvPr/>
        </p:nvSpPr>
        <p:spPr>
          <a:xfrm>
            <a:off x="390264" y="822318"/>
            <a:ext cx="12715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3600" b="1" spc="-300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CODE</a:t>
            </a:r>
            <a:endParaRPr kumimoji="1" lang="ko-KR" altLang="en-US" sz="7200" b="1" spc="-300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88D85B6D-2495-0443-A504-CF2AC9CB5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2F2F2F"/>
              </a:clrFrom>
              <a:clrTo>
                <a:srgbClr val="2F2F2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2107" y="3252014"/>
            <a:ext cx="83820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AA6E0E8-C5A1-7D40-AAEB-FA00287D7D05}"/>
              </a:ext>
            </a:extLst>
          </p:cNvPr>
          <p:cNvSpPr/>
          <p:nvPr/>
        </p:nvSpPr>
        <p:spPr>
          <a:xfrm>
            <a:off x="502106" y="1579117"/>
            <a:ext cx="84682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User</a:t>
            </a:r>
            <a:r>
              <a:rPr lang="ko-KR" altLang="en-US" sz="1200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에게 최종 선택과</a:t>
            </a:r>
            <a:r>
              <a:rPr lang="en-US" altLang="ko-KR" sz="1200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영수증을 깔끔하게 보여주기 위해</a:t>
            </a:r>
            <a:r>
              <a:rPr lang="en-US" altLang="ko-KR" sz="1200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상품명 글자와 상관없이 해당 공간을 잡아두고</a:t>
            </a:r>
            <a:endParaRPr lang="en-US" altLang="ko-KR" sz="1200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sz="1200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글자수를 제외한 나머지는 공백으로 채우는 </a:t>
            </a:r>
            <a:r>
              <a:rPr lang="en-US" altLang="ko-KR" sz="1200" dirty="0" err="1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String.format</a:t>
            </a:r>
            <a:r>
              <a:rPr lang="en-US" altLang="ko-KR" sz="1200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함수를 사용함</a:t>
            </a:r>
          </a:p>
        </p:txBody>
      </p:sp>
    </p:spTree>
    <p:extLst>
      <p:ext uri="{BB962C8B-B14F-4D97-AF65-F5344CB8AC3E}">
        <p14:creationId xmlns="" xmlns:p14="http://schemas.microsoft.com/office/powerpoint/2010/main" val="1198920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E58F479-D6BE-5B43-8B28-FD1778285EBB}"/>
              </a:ext>
            </a:extLst>
          </p:cNvPr>
          <p:cNvSpPr txBox="1"/>
          <p:nvPr/>
        </p:nvSpPr>
        <p:spPr>
          <a:xfrm>
            <a:off x="390264" y="351731"/>
            <a:ext cx="204599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R" sz="4000" b="1" spc="-300" dirty="0">
                <a:solidFill>
                  <a:srgbClr val="5FA281"/>
                </a:solidFill>
                <a:latin typeface="나눔스퀘어 ExtraBold" pitchFamily="50" charset="-127"/>
                <a:ea typeface="나눔스퀘어 ExtraBold" pitchFamily="50" charset="-127"/>
              </a:rPr>
              <a:t>07</a:t>
            </a:r>
            <a:r>
              <a:rPr kumimoji="1" lang="en-US" altLang="ko-KR" sz="36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 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3BCD2D62-78B8-0843-A747-A3EF8D75F951}"/>
              </a:ext>
            </a:extLst>
          </p:cNvPr>
          <p:cNvSpPr/>
          <p:nvPr/>
        </p:nvSpPr>
        <p:spPr>
          <a:xfrm>
            <a:off x="390264" y="822318"/>
            <a:ext cx="12715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3600" b="1" spc="-300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CODE</a:t>
            </a:r>
            <a:endParaRPr kumimoji="1" lang="ko-KR" altLang="en-US" sz="7200" b="1" spc="-300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A3DB8D2-7083-9543-ABE9-CC5AC97024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2F2F2F"/>
              </a:clrFrom>
              <a:clrTo>
                <a:srgbClr val="2F2F2F">
                  <a:alpha val="0"/>
                </a:srgbClr>
              </a:clrTo>
            </a:clrChange>
          </a:blip>
          <a:srcRect r="398" b="656"/>
          <a:stretch/>
        </p:blipFill>
        <p:spPr>
          <a:xfrm>
            <a:off x="270796" y="1646493"/>
            <a:ext cx="11662703" cy="48700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26831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E58F479-D6BE-5B43-8B28-FD1778285EBB}"/>
              </a:ext>
            </a:extLst>
          </p:cNvPr>
          <p:cNvSpPr txBox="1"/>
          <p:nvPr/>
        </p:nvSpPr>
        <p:spPr>
          <a:xfrm>
            <a:off x="390264" y="351731"/>
            <a:ext cx="204599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R" sz="4000" b="1" spc="-300" dirty="0">
                <a:solidFill>
                  <a:srgbClr val="5FA281"/>
                </a:solidFill>
                <a:latin typeface="나눔스퀘어 ExtraBold" pitchFamily="50" charset="-127"/>
                <a:ea typeface="나눔스퀘어 ExtraBold" pitchFamily="50" charset="-127"/>
              </a:rPr>
              <a:t>07</a:t>
            </a:r>
            <a:r>
              <a:rPr kumimoji="1" lang="en-US" altLang="ko-KR" sz="36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 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3BCD2D62-78B8-0843-A747-A3EF8D75F951}"/>
              </a:ext>
            </a:extLst>
          </p:cNvPr>
          <p:cNvSpPr/>
          <p:nvPr/>
        </p:nvSpPr>
        <p:spPr>
          <a:xfrm>
            <a:off x="390264" y="822318"/>
            <a:ext cx="12715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3600" b="1" spc="-300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CODE</a:t>
            </a:r>
            <a:endParaRPr kumimoji="1" lang="ko-KR" altLang="en-US" sz="7200" b="1" spc="-300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30CA120-5500-AE4A-BAD9-4DF40025CFA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2F2F2F"/>
              </a:clrFrom>
              <a:clrTo>
                <a:srgbClr val="2F2F2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0264" y="1939236"/>
            <a:ext cx="9613900" cy="3886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4701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E58F479-D6BE-5B43-8B28-FD1778285EBB}"/>
              </a:ext>
            </a:extLst>
          </p:cNvPr>
          <p:cNvSpPr txBox="1"/>
          <p:nvPr/>
        </p:nvSpPr>
        <p:spPr>
          <a:xfrm>
            <a:off x="390264" y="351731"/>
            <a:ext cx="204599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R" sz="4000" b="1" spc="-300" dirty="0">
                <a:solidFill>
                  <a:srgbClr val="5FA281"/>
                </a:solidFill>
                <a:latin typeface="나눔스퀘어 ExtraBold" pitchFamily="50" charset="-127"/>
                <a:ea typeface="나눔스퀘어 ExtraBold" pitchFamily="50" charset="-127"/>
              </a:rPr>
              <a:t>07</a:t>
            </a:r>
            <a:r>
              <a:rPr kumimoji="1" lang="en-US" altLang="ko-KR" sz="36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 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3BCD2D62-78B8-0843-A747-A3EF8D75F951}"/>
              </a:ext>
            </a:extLst>
          </p:cNvPr>
          <p:cNvSpPr/>
          <p:nvPr/>
        </p:nvSpPr>
        <p:spPr>
          <a:xfrm>
            <a:off x="390264" y="822318"/>
            <a:ext cx="12715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3600" b="1" spc="-300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CODE</a:t>
            </a:r>
            <a:endParaRPr kumimoji="1" lang="ko-KR" altLang="en-US" sz="7200" b="1" spc="-300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370D956B-BE2E-564D-94E0-5C728E761D3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2F2F2F"/>
              </a:clrFrom>
              <a:clrTo>
                <a:srgbClr val="2F2F2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8708" y="1647517"/>
            <a:ext cx="10782300" cy="4762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87804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E58F479-D6BE-5B43-8B28-FD1778285EBB}"/>
              </a:ext>
            </a:extLst>
          </p:cNvPr>
          <p:cNvSpPr txBox="1"/>
          <p:nvPr/>
        </p:nvSpPr>
        <p:spPr>
          <a:xfrm>
            <a:off x="390264" y="351731"/>
            <a:ext cx="204599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R" sz="4000" b="1" spc="-300" dirty="0">
                <a:solidFill>
                  <a:srgbClr val="5FA281"/>
                </a:solidFill>
                <a:latin typeface="나눔스퀘어 ExtraBold" pitchFamily="50" charset="-127"/>
                <a:ea typeface="나눔스퀘어 ExtraBold" pitchFamily="50" charset="-127"/>
              </a:rPr>
              <a:t>07</a:t>
            </a:r>
            <a:r>
              <a:rPr kumimoji="1" lang="en-US" altLang="ko-KR" sz="36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 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3BCD2D62-78B8-0843-A747-A3EF8D75F951}"/>
              </a:ext>
            </a:extLst>
          </p:cNvPr>
          <p:cNvSpPr/>
          <p:nvPr/>
        </p:nvSpPr>
        <p:spPr>
          <a:xfrm>
            <a:off x="390264" y="822318"/>
            <a:ext cx="20441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3600" b="1" spc="-300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CONSOLE</a:t>
            </a:r>
            <a:endParaRPr kumimoji="1" lang="ko-KR" altLang="en-US" sz="7200" b="1" spc="-300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778A62A7-1B64-7442-8038-2453A28433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262626"/>
              </a:clrFrom>
              <a:clrTo>
                <a:srgbClr val="262626">
                  <a:alpha val="0"/>
                </a:srgbClr>
              </a:clrTo>
            </a:clrChange>
          </a:blip>
          <a:srcRect l="739" b="1094"/>
          <a:stretch/>
        </p:blipFill>
        <p:spPr>
          <a:xfrm>
            <a:off x="704675" y="1870410"/>
            <a:ext cx="5294608" cy="40446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F1F04131-C8C5-D14B-920A-C08331F3508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262626"/>
              </a:clrFrom>
              <a:clrTo>
                <a:srgbClr val="26262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16821" y="435476"/>
            <a:ext cx="5181600" cy="381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1288F67F-D524-D245-9BBA-AD61E1425E7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62626"/>
              </a:clrFrom>
              <a:clrTo>
                <a:srgbClr val="26262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60055" y="4245476"/>
            <a:ext cx="2971800" cy="22098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90264" y="5746811"/>
            <a:ext cx="4052620" cy="168250"/>
          </a:xfrm>
          <a:prstGeom prst="rect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92147" y="3840480"/>
            <a:ext cx="131673" cy="1755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6310" y="3840480"/>
            <a:ext cx="197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rPr>
              <a:t>가</a:t>
            </a:r>
            <a:endParaRPr lang="ko-KR" altLang="en-US" sz="1000" dirty="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3046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42C7639-0586-424B-BDB6-0431AF464641}"/>
              </a:ext>
            </a:extLst>
          </p:cNvPr>
          <p:cNvSpPr/>
          <p:nvPr/>
        </p:nvSpPr>
        <p:spPr>
          <a:xfrm>
            <a:off x="0" y="4354564"/>
            <a:ext cx="12192000" cy="2503436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7B5AFF96-41DE-8541-8FA3-6285659A6976}"/>
              </a:ext>
            </a:extLst>
          </p:cNvPr>
          <p:cNvGrpSpPr/>
          <p:nvPr/>
        </p:nvGrpSpPr>
        <p:grpSpPr>
          <a:xfrm>
            <a:off x="3002773" y="1717292"/>
            <a:ext cx="5939993" cy="3037509"/>
            <a:chOff x="2584450" y="1716037"/>
            <a:chExt cx="6313170" cy="3228340"/>
          </a:xfrm>
        </p:grpSpPr>
        <p:cxnSp>
          <p:nvCxnSpPr>
            <p:cNvPr id="18" name="구부러진 연결선[U] 17">
              <a:extLst>
                <a:ext uri="{FF2B5EF4-FFF2-40B4-BE49-F238E27FC236}">
                  <a16:creationId xmlns="" xmlns:a16="http://schemas.microsoft.com/office/drawing/2014/main" id="{AE98988D-24A5-FD4E-B2BB-89592BC5A83A}"/>
                </a:ext>
              </a:extLst>
            </p:cNvPr>
            <p:cNvCxnSpPr/>
            <p:nvPr/>
          </p:nvCxnSpPr>
          <p:spPr>
            <a:xfrm rot="5400000">
              <a:off x="2584450" y="1716037"/>
              <a:ext cx="3228340" cy="3228340"/>
            </a:xfrm>
            <a:prstGeom prst="curvedConnector3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구부러진 연결선[U] 18">
              <a:extLst>
                <a:ext uri="{FF2B5EF4-FFF2-40B4-BE49-F238E27FC236}">
                  <a16:creationId xmlns="" xmlns:a16="http://schemas.microsoft.com/office/drawing/2014/main" id="{7BD9BD55-66BE-A049-B93D-257169F758B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786571" y="1833328"/>
              <a:ext cx="3137268" cy="3084830"/>
            </a:xfrm>
            <a:prstGeom prst="curvedConnector3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="" xmlns:a16="http://schemas.microsoft.com/office/drawing/2014/main" id="{8BD9201B-5D5D-7B42-8158-5030EA86452B}"/>
                </a:ext>
              </a:extLst>
            </p:cNvPr>
            <p:cNvCxnSpPr>
              <a:cxnSpLocks/>
            </p:cNvCxnSpPr>
            <p:nvPr/>
          </p:nvCxnSpPr>
          <p:spPr>
            <a:xfrm>
              <a:off x="5812790" y="1770647"/>
              <a:ext cx="0" cy="252195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2CF84B44-D418-EA42-AC28-0AC1AAA81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591" y="-219922"/>
            <a:ext cx="7556732" cy="2705822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2222339" y="3871749"/>
            <a:ext cx="2058303" cy="2148581"/>
            <a:chOff x="2222339" y="3871749"/>
            <a:chExt cx="2058303" cy="2148581"/>
          </a:xfrm>
        </p:grpSpPr>
        <p:pic>
          <p:nvPicPr>
            <p:cNvPr id="13" name="그림 12">
              <a:extLst>
                <a:ext uri="{FF2B5EF4-FFF2-40B4-BE49-F238E27FC236}">
                  <a16:creationId xmlns="" xmlns:a16="http://schemas.microsoft.com/office/drawing/2014/main" id="{AC3C3CD8-2249-3A41-A34C-DD2F0F3F7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93121" y="3871749"/>
              <a:ext cx="1766105" cy="1766105"/>
            </a:xfrm>
            <a:prstGeom prst="rect">
              <a:avLst/>
            </a:prstGeom>
          </p:spPr>
        </p:pic>
        <p:sp>
          <p:nvSpPr>
            <p:cNvPr id="31" name="모서리가 둥근 직사각형 30">
              <a:extLst>
                <a:ext uri="{FF2B5EF4-FFF2-40B4-BE49-F238E27FC236}">
                  <a16:creationId xmlns="" xmlns:a16="http://schemas.microsoft.com/office/drawing/2014/main" id="{B77329C0-81A6-534F-BC26-F1902484080F}"/>
                </a:ext>
              </a:extLst>
            </p:cNvPr>
            <p:cNvSpPr/>
            <p:nvPr/>
          </p:nvSpPr>
          <p:spPr>
            <a:xfrm>
              <a:off x="2222339" y="5432243"/>
              <a:ext cx="2058303" cy="588087"/>
            </a:xfrm>
            <a:prstGeom prst="roundRect">
              <a:avLst/>
            </a:prstGeom>
            <a:solidFill>
              <a:srgbClr val="E64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b="1" spc="-150" dirty="0" err="1">
                  <a:latin typeface="나눔스퀘어 ExtraBold" pitchFamily="50" charset="-127"/>
                  <a:ea typeface="나눔스퀘어 ExtraBold" pitchFamily="50" charset="-127"/>
                </a:rPr>
                <a:t>김슬아</a:t>
              </a:r>
              <a:endParaRPr kumimoji="1" lang="ko-KR" altLang="en-US" b="1" spc="-150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583574" y="3871749"/>
            <a:ext cx="2058303" cy="2148580"/>
            <a:chOff x="7583574" y="3871749"/>
            <a:chExt cx="2058303" cy="2148580"/>
          </a:xfrm>
        </p:grpSpPr>
        <p:pic>
          <p:nvPicPr>
            <p:cNvPr id="11" name="그림 10">
              <a:extLst>
                <a:ext uri="{FF2B5EF4-FFF2-40B4-BE49-F238E27FC236}">
                  <a16:creationId xmlns="" xmlns:a16="http://schemas.microsoft.com/office/drawing/2014/main" id="{BE3F1AA7-DBC4-F24A-A381-448402E2B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757157" y="3871749"/>
              <a:ext cx="1711139" cy="1711138"/>
            </a:xfrm>
            <a:prstGeom prst="rect">
              <a:avLst/>
            </a:prstGeom>
          </p:spPr>
        </p:pic>
        <p:sp>
          <p:nvSpPr>
            <p:cNvPr id="32" name="모서리가 둥근 직사각형 31">
              <a:extLst>
                <a:ext uri="{FF2B5EF4-FFF2-40B4-BE49-F238E27FC236}">
                  <a16:creationId xmlns="" xmlns:a16="http://schemas.microsoft.com/office/drawing/2014/main" id="{2C421704-0997-D446-9C2F-919DA1BB932B}"/>
                </a:ext>
              </a:extLst>
            </p:cNvPr>
            <p:cNvSpPr/>
            <p:nvPr/>
          </p:nvSpPr>
          <p:spPr>
            <a:xfrm>
              <a:off x="7583574" y="5432242"/>
              <a:ext cx="2058303" cy="588087"/>
            </a:xfrm>
            <a:prstGeom prst="roundRect">
              <a:avLst/>
            </a:prstGeom>
            <a:solidFill>
              <a:srgbClr val="2981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b="1" spc="-150" dirty="0">
                  <a:latin typeface="나눔스퀘어 ExtraBold" pitchFamily="50" charset="-127"/>
                  <a:ea typeface="나눔스퀘어 ExtraBold" pitchFamily="50" charset="-127"/>
                </a:rPr>
                <a:t>정수지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012167" y="3386166"/>
            <a:ext cx="2058303" cy="2196722"/>
            <a:chOff x="5012167" y="3386166"/>
            <a:chExt cx="2058303" cy="2196722"/>
          </a:xfrm>
        </p:grpSpPr>
        <p:pic>
          <p:nvPicPr>
            <p:cNvPr id="9" name="그림 8">
              <a:extLst>
                <a:ext uri="{FF2B5EF4-FFF2-40B4-BE49-F238E27FC236}">
                  <a16:creationId xmlns="" xmlns:a16="http://schemas.microsoft.com/office/drawing/2014/main" id="{4FD3E2C7-A1E4-7B42-8F8D-D83D20D0C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5193078" y="3386166"/>
              <a:ext cx="1711139" cy="1711138"/>
            </a:xfrm>
            <a:prstGeom prst="rect">
              <a:avLst/>
            </a:prstGeom>
          </p:spPr>
        </p:pic>
        <p:sp>
          <p:nvSpPr>
            <p:cNvPr id="33" name="모서리가 둥근 직사각형 32">
              <a:extLst>
                <a:ext uri="{FF2B5EF4-FFF2-40B4-BE49-F238E27FC236}">
                  <a16:creationId xmlns="" xmlns:a16="http://schemas.microsoft.com/office/drawing/2014/main" id="{216C5971-6E5E-034F-A135-8FB6BC6FBB12}"/>
                </a:ext>
              </a:extLst>
            </p:cNvPr>
            <p:cNvSpPr/>
            <p:nvPr/>
          </p:nvSpPr>
          <p:spPr>
            <a:xfrm>
              <a:off x="5012167" y="4994801"/>
              <a:ext cx="2058303" cy="588087"/>
            </a:xfrm>
            <a:prstGeom prst="roundRect">
              <a:avLst/>
            </a:prstGeom>
            <a:solidFill>
              <a:srgbClr val="F8C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b="1" spc="-150" dirty="0">
                  <a:latin typeface="나눔스퀘어 ExtraBold" pitchFamily="50" charset="-127"/>
                  <a:ea typeface="나눔스퀘어 ExtraBold" pitchFamily="50" charset="-127"/>
                </a:rPr>
                <a:t>김상우</a:t>
              </a: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2484B642-1F18-3347-A631-376DD609C6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677" y="2993268"/>
            <a:ext cx="1533974" cy="153397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DE8BBA03-5B34-6744-8353-DFE64E488C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9521" y="3655227"/>
            <a:ext cx="1043747" cy="104374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57041CE1-BE45-2B47-9D1C-7E8FA381C5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9974222" y="3204797"/>
            <a:ext cx="1344963" cy="134496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9E28AF8-FCC9-7F46-BBCB-E8755AA5FE26}"/>
              </a:ext>
            </a:extLst>
          </p:cNvPr>
          <p:cNvSpPr txBox="1"/>
          <p:nvPr/>
        </p:nvSpPr>
        <p:spPr>
          <a:xfrm>
            <a:off x="660962" y="542094"/>
            <a:ext cx="204599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R" sz="4000" b="1" spc="-300" dirty="0">
                <a:solidFill>
                  <a:srgbClr val="5FA281"/>
                </a:solidFill>
                <a:latin typeface="나눔스퀘어 ExtraBold" pitchFamily="50" charset="-127"/>
                <a:ea typeface="나눔스퀘어 ExtraBold" pitchFamily="50" charset="-127"/>
              </a:rPr>
              <a:t>01</a:t>
            </a:r>
            <a:r>
              <a:rPr kumimoji="1" lang="en-US" altLang="ko-KR" sz="36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 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1686406C-D168-9E44-AD83-D59CAB6F57B3}"/>
              </a:ext>
            </a:extLst>
          </p:cNvPr>
          <p:cNvSpPr/>
          <p:nvPr/>
        </p:nvSpPr>
        <p:spPr>
          <a:xfrm>
            <a:off x="660962" y="1012681"/>
            <a:ext cx="19319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36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MEMBER</a:t>
            </a:r>
            <a:endParaRPr kumimoji="1" lang="ko-KR" altLang="en-US" sz="7200" b="1" spc="-3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8902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2" presetClass="entr" presetSubtype="1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1"/>
      <p:bldP spid="4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2027DA7B-BE1E-A948-9766-96A7463DF07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262626"/>
              </a:clrFrom>
              <a:clrTo>
                <a:srgbClr val="26262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69386" y="1797891"/>
            <a:ext cx="4876800" cy="43307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080AABA8-C43B-0141-833B-D689128899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262626"/>
              </a:clrFrom>
              <a:clrTo>
                <a:srgbClr val="262626">
                  <a:alpha val="0"/>
                </a:srgbClr>
              </a:clrTo>
            </a:clrChange>
          </a:blip>
          <a:srcRect l="709"/>
          <a:stretch/>
        </p:blipFill>
        <p:spPr>
          <a:xfrm>
            <a:off x="6628476" y="1797891"/>
            <a:ext cx="4274776" cy="3759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E35FA6C-735C-1040-B87E-4609328B22A6}"/>
              </a:ext>
            </a:extLst>
          </p:cNvPr>
          <p:cNvSpPr txBox="1"/>
          <p:nvPr/>
        </p:nvSpPr>
        <p:spPr>
          <a:xfrm>
            <a:off x="390264" y="351731"/>
            <a:ext cx="204599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R" sz="4000" b="1" spc="-300" dirty="0">
                <a:solidFill>
                  <a:srgbClr val="5FA281"/>
                </a:solidFill>
                <a:latin typeface="나눔스퀘어 ExtraBold" pitchFamily="50" charset="-127"/>
                <a:ea typeface="나눔스퀘어 ExtraBold" pitchFamily="50" charset="-127"/>
              </a:rPr>
              <a:t>07</a:t>
            </a:r>
            <a:r>
              <a:rPr kumimoji="1" lang="en-US" altLang="ko-KR" sz="36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 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3F948890-77BA-2842-870F-47AB61785208}"/>
              </a:ext>
            </a:extLst>
          </p:cNvPr>
          <p:cNvSpPr/>
          <p:nvPr/>
        </p:nvSpPr>
        <p:spPr>
          <a:xfrm>
            <a:off x="390264" y="822318"/>
            <a:ext cx="20441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3600" b="1" spc="-300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CONSOLE</a:t>
            </a:r>
            <a:endParaRPr kumimoji="1" lang="ko-KR" altLang="en-US" sz="7200" b="1" spc="-300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63118" y="2772461"/>
            <a:ext cx="4052620" cy="621792"/>
          </a:xfrm>
          <a:prstGeom prst="rect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23590" y="4935299"/>
            <a:ext cx="1089965" cy="621792"/>
          </a:xfrm>
          <a:prstGeom prst="rect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92514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D5D91D2C-8FD5-9442-938C-3C275B794E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262626"/>
              </a:clrFrom>
              <a:clrTo>
                <a:srgbClr val="262626">
                  <a:alpha val="0"/>
                </a:srgbClr>
              </a:clrTo>
            </a:clrChange>
          </a:blip>
          <a:srcRect l="625" r="2090"/>
          <a:stretch/>
        </p:blipFill>
        <p:spPr>
          <a:xfrm>
            <a:off x="505593" y="1707288"/>
            <a:ext cx="5856391" cy="4419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1D539DFE-9002-DF4D-AD11-565CDEADFDE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262626"/>
              </a:clrFrom>
              <a:clrTo>
                <a:srgbClr val="26262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84337" y="2544288"/>
            <a:ext cx="5066888" cy="24740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0725FFE-FAA7-634A-9C19-37B5C908BB7F}"/>
              </a:ext>
            </a:extLst>
          </p:cNvPr>
          <p:cNvSpPr txBox="1"/>
          <p:nvPr/>
        </p:nvSpPr>
        <p:spPr>
          <a:xfrm>
            <a:off x="390264" y="351731"/>
            <a:ext cx="204599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R" sz="4000" b="1" spc="-300" dirty="0">
                <a:solidFill>
                  <a:srgbClr val="5FA281"/>
                </a:solidFill>
                <a:latin typeface="나눔스퀘어 ExtraBold" pitchFamily="50" charset="-127"/>
                <a:ea typeface="나눔스퀘어 ExtraBold" pitchFamily="50" charset="-127"/>
              </a:rPr>
              <a:t>07</a:t>
            </a:r>
            <a:r>
              <a:rPr kumimoji="1" lang="en-US" altLang="ko-KR" sz="36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 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DF0ABA8-E235-EB4A-970B-2EEBB9BB977A}"/>
              </a:ext>
            </a:extLst>
          </p:cNvPr>
          <p:cNvSpPr/>
          <p:nvPr/>
        </p:nvSpPr>
        <p:spPr>
          <a:xfrm>
            <a:off x="390264" y="822318"/>
            <a:ext cx="20441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3600" b="1" spc="-300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CONSOLE</a:t>
            </a:r>
            <a:endParaRPr kumimoji="1" lang="ko-KR" altLang="en-US" sz="7200" b="1" spc="-300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9003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E2FC069-AEB1-E64D-BA68-6094E7A18D21}"/>
              </a:ext>
            </a:extLst>
          </p:cNvPr>
          <p:cNvSpPr txBox="1"/>
          <p:nvPr/>
        </p:nvSpPr>
        <p:spPr>
          <a:xfrm>
            <a:off x="4445677" y="1627633"/>
            <a:ext cx="3353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5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Thank</a:t>
            </a:r>
            <a:r>
              <a:rPr kumimoji="1" lang="en-US" altLang="ko-KR" sz="5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kumimoji="1" lang="en-US" altLang="ko-KR" sz="54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you</a:t>
            </a:r>
            <a:endParaRPr kumimoji="1" lang="ko-KR" altLang="en-US" sz="5400" b="1" spc="-3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6549C8C-2092-574A-B7D7-59F1F83F0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213" y="2357284"/>
            <a:ext cx="4401574" cy="440157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4089959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2A77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2A77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852D8A5-BAE6-AF44-81A9-BB22960683E4}"/>
              </a:ext>
            </a:extLst>
          </p:cNvPr>
          <p:cNvSpPr/>
          <p:nvPr/>
        </p:nvSpPr>
        <p:spPr>
          <a:xfrm>
            <a:off x="0" y="0"/>
            <a:ext cx="12191999" cy="6296628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6600" dirty="0"/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290EA4EB-4D96-694E-A40D-EE59FF2BC449}"/>
              </a:ext>
            </a:extLst>
          </p:cNvPr>
          <p:cNvGrpSpPr/>
          <p:nvPr/>
        </p:nvGrpSpPr>
        <p:grpSpPr>
          <a:xfrm>
            <a:off x="566274" y="1707099"/>
            <a:ext cx="4240030" cy="2286021"/>
            <a:chOff x="566274" y="1707099"/>
            <a:chExt cx="4240030" cy="2286021"/>
          </a:xfrm>
        </p:grpSpPr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96D66D2C-4D06-D34E-B897-FAFE6FFAB92C}"/>
                </a:ext>
              </a:extLst>
            </p:cNvPr>
            <p:cNvSpPr txBox="1"/>
            <p:nvPr/>
          </p:nvSpPr>
          <p:spPr>
            <a:xfrm>
              <a:off x="566274" y="1707099"/>
              <a:ext cx="2045996" cy="1107996"/>
            </a:xfrm>
            <a:prstGeom prst="rect">
              <a:avLst/>
            </a:prstGeom>
          </p:spPr>
          <p:txBody>
            <a:bodyPr wrap="square" rtlCol="0" anchor="t">
              <a:spAutoFit/>
            </a:bodyPr>
            <a:lstStyle/>
            <a:p>
              <a:r>
                <a:rPr kumimoji="1" lang="en-US" altLang="ko-KR" sz="6600" b="1" spc="-150" dirty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02</a:t>
              </a:r>
              <a:endParaRPr kumimoji="1" lang="ko-KR" altLang="en-US" sz="11500" b="1" spc="-150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98B92067-3EF9-FC41-8FA2-3B777362E0D4}"/>
                </a:ext>
              </a:extLst>
            </p:cNvPr>
            <p:cNvSpPr txBox="1"/>
            <p:nvPr/>
          </p:nvSpPr>
          <p:spPr>
            <a:xfrm>
              <a:off x="566274" y="3377567"/>
              <a:ext cx="4230645" cy="615553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kumimoji="1" lang="ko-KR" altLang="en-US" sz="1600" b="1" spc="-150" dirty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</a:rPr>
                <a:t>프로젝트 소개 </a:t>
              </a:r>
              <a:r>
                <a:rPr kumimoji="1" lang="en-US" altLang="ko-KR" sz="1600" b="1" spc="-150" dirty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</a:rPr>
                <a:t> : </a:t>
              </a:r>
              <a:r>
                <a:rPr kumimoji="1" lang="ko-KR" altLang="en-US" sz="1600" b="1" spc="-150" dirty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</a:rPr>
                <a:t>영화 예매 시스템</a:t>
              </a:r>
              <a:endParaRPr kumimoji="1" lang="en-US" altLang="ko-KR" sz="1600" b="1" spc="-150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endParaRPr>
            </a:p>
            <a:p>
              <a:r>
                <a:rPr kumimoji="1" lang="ko-KR" altLang="en-US" b="1" spc="-150" dirty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</a:rPr>
                <a:t>우리가 그동안 배운 언어를 최대한 활용한 시스템</a:t>
              </a:r>
              <a:endParaRPr kumimoji="1" lang="en-US" altLang="ko-KR" b="1" spc="-150" dirty="0">
                <a:solidFill>
                  <a:schemeClr val="bg1"/>
                </a:solidFill>
                <a:latin typeface="나눔스퀘어" pitchFamily="50" charset="-127"/>
                <a:ea typeface="나눔스퀘어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E1AA13F4-E035-954B-B52D-351DFD501FAB}"/>
                </a:ext>
              </a:extLst>
            </p:cNvPr>
            <p:cNvSpPr txBox="1"/>
            <p:nvPr/>
          </p:nvSpPr>
          <p:spPr>
            <a:xfrm>
              <a:off x="566274" y="2397765"/>
              <a:ext cx="424003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600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PROJECT</a:t>
              </a:r>
              <a:endParaRPr kumimoji="1" lang="ko-KR" altLang="en-US" sz="6600" spc="-300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DE77FB2A-95C3-2E4B-B31B-C464AF090163}"/>
              </a:ext>
            </a:extLst>
          </p:cNvPr>
          <p:cNvGrpSpPr/>
          <p:nvPr/>
        </p:nvGrpSpPr>
        <p:grpSpPr>
          <a:xfrm>
            <a:off x="621715" y="4274752"/>
            <a:ext cx="1123623" cy="381176"/>
            <a:chOff x="4733790" y="3768087"/>
            <a:chExt cx="1123623" cy="381176"/>
          </a:xfrm>
        </p:grpSpPr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C0E46B0C-F76B-7D40-AC4A-D85166499BF1}"/>
                </a:ext>
              </a:extLst>
            </p:cNvPr>
            <p:cNvSpPr/>
            <p:nvPr/>
          </p:nvSpPr>
          <p:spPr>
            <a:xfrm>
              <a:off x="4733790" y="3768087"/>
              <a:ext cx="381176" cy="381176"/>
            </a:xfrm>
            <a:prstGeom prst="ellipse">
              <a:avLst/>
            </a:prstGeom>
            <a:solidFill>
              <a:srgbClr val="F3D9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latin typeface="나눔스퀘어 ExtraBold" pitchFamily="50" charset="-127"/>
                  <a:ea typeface="나눔스퀘어 ExtraBold" pitchFamily="50" charset="-127"/>
                </a:rPr>
                <a:t>1</a:t>
              </a:r>
              <a:endParaRPr kumimoji="1" lang="ko-KR" altLang="en-US" b="1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21F49962-D053-0F40-BC8F-A8FACB79867C}"/>
                </a:ext>
              </a:extLst>
            </p:cNvPr>
            <p:cNvSpPr txBox="1"/>
            <p:nvPr/>
          </p:nvSpPr>
          <p:spPr>
            <a:xfrm>
              <a:off x="5114966" y="3774009"/>
              <a:ext cx="742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JAVA</a:t>
              </a:r>
              <a:endParaRPr kumimoji="1"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40FF4552-1BF9-A84A-A052-441ABE69AE27}"/>
              </a:ext>
            </a:extLst>
          </p:cNvPr>
          <p:cNvGrpSpPr/>
          <p:nvPr/>
        </p:nvGrpSpPr>
        <p:grpSpPr>
          <a:xfrm>
            <a:off x="621715" y="4901553"/>
            <a:ext cx="3028504" cy="381176"/>
            <a:chOff x="621715" y="4901553"/>
            <a:chExt cx="3028504" cy="381176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8741D627-BA79-DE4B-8B67-8B28C7032659}"/>
                </a:ext>
              </a:extLst>
            </p:cNvPr>
            <p:cNvSpPr txBox="1"/>
            <p:nvPr/>
          </p:nvSpPr>
          <p:spPr>
            <a:xfrm>
              <a:off x="1002891" y="4907475"/>
              <a:ext cx="2647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Oracle</a:t>
              </a:r>
              <a:r>
                <a:rPr kumimoji="1" lang="en-US" altLang="ko-KR" b="1" dirty="0">
                  <a:solidFill>
                    <a:schemeClr val="bg1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 </a:t>
              </a:r>
              <a:r>
                <a:rPr kumimoji="1" lang="en-US" altLang="ko-KR" b="1" dirty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SQL</a:t>
              </a:r>
              <a:r>
                <a:rPr kumimoji="1" lang="en-US" altLang="ko-KR" b="1" dirty="0">
                  <a:solidFill>
                    <a:schemeClr val="bg1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 </a:t>
              </a:r>
              <a:r>
                <a:rPr kumimoji="1" lang="en-US" altLang="ko-KR" b="1" dirty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Developer</a:t>
              </a:r>
              <a:endParaRPr kumimoji="1" lang="ko-KR" altLang="en-US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="" xmlns:a16="http://schemas.microsoft.com/office/drawing/2014/main" id="{5FD8FD9C-B26E-D841-859D-753220798B1E}"/>
                </a:ext>
              </a:extLst>
            </p:cNvPr>
            <p:cNvSpPr/>
            <p:nvPr/>
          </p:nvSpPr>
          <p:spPr>
            <a:xfrm>
              <a:off x="621715" y="4901553"/>
              <a:ext cx="381176" cy="381176"/>
            </a:xfrm>
            <a:prstGeom prst="ellipse">
              <a:avLst/>
            </a:prstGeom>
            <a:solidFill>
              <a:srgbClr val="F3D9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latin typeface="나눔스퀘어 ExtraBold" pitchFamily="50" charset="-127"/>
                  <a:ea typeface="나눔스퀘어 ExtraBold" pitchFamily="50" charset="-127"/>
                </a:rPr>
                <a:t>2</a:t>
              </a:r>
              <a:endParaRPr kumimoji="1" lang="ko-KR" altLang="en-US" b="1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558811009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=""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4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4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8B92067-3EF9-FC41-8FA2-3B777362E0D4}"/>
              </a:ext>
            </a:extLst>
          </p:cNvPr>
          <p:cNvSpPr txBox="1"/>
          <p:nvPr/>
        </p:nvSpPr>
        <p:spPr>
          <a:xfrm>
            <a:off x="566274" y="4311632"/>
            <a:ext cx="4730782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프로젝트 소개 </a:t>
            </a:r>
            <a:r>
              <a:rPr kumimoji="1" lang="en-US" altLang="ko-KR" b="1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: </a:t>
            </a:r>
            <a:r>
              <a:rPr kumimoji="1" lang="ko-KR" altLang="en-US" b="1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영화 예매 시스템</a:t>
            </a:r>
            <a:endParaRPr kumimoji="1" lang="en-US" altLang="ko-KR" b="1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b="1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우리가 그동안 배운 언어를 최대한 활용한 시스템</a:t>
            </a:r>
            <a:endParaRPr kumimoji="1" lang="en-US" altLang="ko-KR" b="1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911C8600-808C-C946-8B43-91A91CC0837D}"/>
              </a:ext>
            </a:extLst>
          </p:cNvPr>
          <p:cNvGrpSpPr/>
          <p:nvPr/>
        </p:nvGrpSpPr>
        <p:grpSpPr>
          <a:xfrm>
            <a:off x="3837546" y="3377986"/>
            <a:ext cx="4275218" cy="2463712"/>
            <a:chOff x="8200927" y="215331"/>
            <a:chExt cx="4275218" cy="2463712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F944F71E-1624-7C42-B894-00664AA08162}"/>
                </a:ext>
              </a:extLst>
            </p:cNvPr>
            <p:cNvSpPr txBox="1"/>
            <p:nvPr/>
          </p:nvSpPr>
          <p:spPr>
            <a:xfrm>
              <a:off x="8631074" y="587172"/>
              <a:ext cx="3802576" cy="110799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dirty="0">
                  <a:solidFill>
                    <a:srgbClr val="454F58"/>
                  </a:solidFill>
                  <a:latin typeface="나눔스퀘어" pitchFamily="50" charset="-127"/>
                  <a:ea typeface="나눔스퀘어" pitchFamily="50" charset="-127"/>
                </a:rPr>
                <a:t>우리가 </a:t>
              </a:r>
              <a:r>
                <a:rPr kumimoji="1" lang="ko-KR" altLang="en-US" sz="1600" b="1" dirty="0">
                  <a:solidFill>
                    <a:srgbClr val="454F58"/>
                  </a:solidFill>
                  <a:latin typeface="나눔스퀘어" pitchFamily="50" charset="-127"/>
                  <a:ea typeface="나눔스퀘어" pitchFamily="50" charset="-127"/>
                </a:rPr>
                <a:t>영화예매시스템</a:t>
              </a:r>
              <a:r>
                <a:rPr kumimoji="1" lang="ko-KR" altLang="en-US" sz="1600" dirty="0">
                  <a:solidFill>
                    <a:srgbClr val="454F58"/>
                  </a:solidFill>
                  <a:latin typeface="나눔스퀘어" pitchFamily="50" charset="-127"/>
                  <a:ea typeface="나눔스퀘어" pitchFamily="50" charset="-127"/>
                </a:rPr>
                <a:t>을 선택한 이유는</a:t>
              </a:r>
              <a:endParaRPr kumimoji="1" lang="en-US" altLang="ko-KR" sz="1600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endParaRPr>
            </a:p>
            <a:p>
              <a:pPr algn="ctr"/>
              <a:r>
                <a:rPr kumimoji="1" lang="en-US" altLang="ko-KR" sz="1600" dirty="0">
                  <a:solidFill>
                    <a:srgbClr val="454F58"/>
                  </a:solidFill>
                  <a:latin typeface="나눔스퀘어" pitchFamily="50" charset="-127"/>
                  <a:ea typeface="나눔스퀘어" pitchFamily="50" charset="-127"/>
                </a:rPr>
                <a:t>DB</a:t>
              </a:r>
              <a:r>
                <a:rPr kumimoji="1" lang="ko-KR" altLang="en-US" sz="1600" dirty="0" err="1">
                  <a:solidFill>
                    <a:srgbClr val="454F58"/>
                  </a:solidFill>
                  <a:latin typeface="나눔스퀘어" pitchFamily="50" charset="-127"/>
                  <a:ea typeface="나눔스퀘어" pitchFamily="50" charset="-127"/>
                </a:rPr>
                <a:t>를</a:t>
              </a:r>
              <a:r>
                <a:rPr kumimoji="1" lang="ko-KR" altLang="en-US" sz="1600" dirty="0">
                  <a:solidFill>
                    <a:srgbClr val="454F58"/>
                  </a:solidFill>
                  <a:latin typeface="나눔스퀘어" pitchFamily="50" charset="-127"/>
                  <a:ea typeface="나눔스퀘어" pitchFamily="50" charset="-127"/>
                </a:rPr>
                <a:t> 활용한 것들 중 가장 대중적이고 </a:t>
              </a:r>
              <a:endParaRPr kumimoji="1" lang="en-US" altLang="ko-KR" sz="1600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endParaRPr>
            </a:p>
            <a:p>
              <a:pPr algn="ctr"/>
              <a:r>
                <a:rPr kumimoji="1" lang="ko-KR" altLang="en-US" sz="1600" dirty="0">
                  <a:solidFill>
                    <a:srgbClr val="454F58"/>
                  </a:solidFill>
                  <a:latin typeface="나눔스퀘어" pitchFamily="50" charset="-127"/>
                  <a:ea typeface="나눔스퀘어" pitchFamily="50" charset="-127"/>
                </a:rPr>
                <a:t>쉽게 접할 수 있는 프로그램이라 </a:t>
              </a:r>
              <a:endParaRPr kumimoji="1" lang="en-US" altLang="ko-KR" sz="1600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endParaRPr>
            </a:p>
            <a:p>
              <a:pPr algn="ctr"/>
              <a:r>
                <a:rPr kumimoji="1" lang="ko-KR" altLang="en-US" sz="1600" dirty="0">
                  <a:solidFill>
                    <a:srgbClr val="454F58"/>
                  </a:solidFill>
                  <a:latin typeface="나눔스퀘어" pitchFamily="50" charset="-127"/>
                  <a:ea typeface="나눔스퀘어" pitchFamily="50" charset="-127"/>
                </a:rPr>
                <a:t>생각했기 때문이다</a:t>
              </a:r>
              <a:r>
                <a:rPr kumimoji="1" lang="en-US" altLang="ko-KR" sz="1600" dirty="0">
                  <a:solidFill>
                    <a:srgbClr val="454F58"/>
                  </a:solidFill>
                  <a:latin typeface="나눔스퀘어" pitchFamily="50" charset="-127"/>
                  <a:ea typeface="나눔스퀘어" pitchFamily="50" charset="-127"/>
                </a:rPr>
                <a:t>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6ED0E6D5-FD7D-EE49-9B56-235B1AFADA4A}"/>
                </a:ext>
              </a:extLst>
            </p:cNvPr>
            <p:cNvSpPr txBox="1"/>
            <p:nvPr/>
          </p:nvSpPr>
          <p:spPr>
            <a:xfrm>
              <a:off x="8200927" y="215331"/>
              <a:ext cx="641522" cy="132343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kumimoji="1" lang="en-US" altLang="ko-KR" sz="8000" b="1" dirty="0">
                  <a:solidFill>
                    <a:srgbClr val="F3D948"/>
                  </a:solidFill>
                  <a:latin typeface="NanumBarunpen" panose="020B0503000000000000" pitchFamily="34" charset="-127"/>
                  <a:ea typeface="NanumBarunpen" panose="020B0503000000000000" pitchFamily="34" charset="-127"/>
                </a:rPr>
                <a:t>“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1CD1A377-16B6-2246-BB71-70445F0382A9}"/>
                </a:ext>
              </a:extLst>
            </p:cNvPr>
            <p:cNvSpPr/>
            <p:nvPr/>
          </p:nvSpPr>
          <p:spPr>
            <a:xfrm>
              <a:off x="11831417" y="1355604"/>
              <a:ext cx="64472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8000" b="1" dirty="0">
                  <a:solidFill>
                    <a:srgbClr val="F3D948"/>
                  </a:solidFill>
                  <a:latin typeface="NanumBarunpen" panose="020B0503000000000000" pitchFamily="34" charset="-127"/>
                  <a:ea typeface="NanumBarunpen" panose="020B0503000000000000" pitchFamily="34" charset="-127"/>
                </a:rPr>
                <a:t>”</a:t>
              </a:r>
              <a:endParaRPr kumimoji="1" lang="ko-KR" altLang="en-US" sz="8000" dirty="0">
                <a:solidFill>
                  <a:srgbClr val="F3D948"/>
                </a:solidFill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7CCB9024-4694-1F49-8566-8BEF64A67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567" y="2060256"/>
            <a:ext cx="1230866" cy="12308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12165144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=""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7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900" decel="100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7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900" decel="100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다이어그램 62">
            <a:extLst>
              <a:ext uri="{FF2B5EF4-FFF2-40B4-BE49-F238E27FC236}">
                <a16:creationId xmlns="" xmlns:a16="http://schemas.microsoft.com/office/drawing/2014/main" id="{D33DF301-D57F-2346-9B96-45850D46D23C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3972655818"/>
              </p:ext>
            </p:extLst>
          </p:nvPr>
        </p:nvGraphicFramePr>
        <p:xfrm>
          <a:off x="1129775" y="1962282"/>
          <a:ext cx="10679700" cy="2344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다이어그램 13">
            <a:extLst>
              <a:ext uri="{FF2B5EF4-FFF2-40B4-BE49-F238E27FC236}">
                <a16:creationId xmlns="" xmlns:a16="http://schemas.microsoft.com/office/drawing/2014/main" id="{A23F38E2-B38E-E843-A52C-397706D355FC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264526532"/>
              </p:ext>
            </p:extLst>
          </p:nvPr>
        </p:nvGraphicFramePr>
        <p:xfrm>
          <a:off x="1012722" y="3466666"/>
          <a:ext cx="6796778" cy="3514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5D1A90C0-2771-D14C-9395-81E6B3D3C275}"/>
              </a:ext>
            </a:extLst>
          </p:cNvPr>
          <p:cNvGrpSpPr/>
          <p:nvPr/>
        </p:nvGrpSpPr>
        <p:grpSpPr>
          <a:xfrm>
            <a:off x="390264" y="351731"/>
            <a:ext cx="2789777" cy="1487440"/>
            <a:chOff x="390264" y="351731"/>
            <a:chExt cx="2789777" cy="1487440"/>
          </a:xfrm>
        </p:grpSpPr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73F8ED7B-CFA2-4E41-8A7B-416C2A8C48B4}"/>
                </a:ext>
              </a:extLst>
            </p:cNvPr>
            <p:cNvSpPr txBox="1"/>
            <p:nvPr/>
          </p:nvSpPr>
          <p:spPr>
            <a:xfrm>
              <a:off x="427364" y="1315951"/>
              <a:ext cx="27526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rgbClr val="454F58"/>
                  </a:solidFill>
                  <a:latin typeface="나눔스퀘어" pitchFamily="50" charset="-127"/>
                  <a:ea typeface="나눔스퀘어" pitchFamily="50" charset="-127"/>
                </a:rPr>
                <a:t>프로그램 구성 </a:t>
              </a:r>
              <a:r>
                <a:rPr lang="en-US" altLang="ko-KR" sz="1400" b="1" dirty="0">
                  <a:solidFill>
                    <a:srgbClr val="454F58"/>
                  </a:solidFill>
                  <a:latin typeface="나눔스퀘어" pitchFamily="50" charset="-127"/>
                  <a:ea typeface="나눔스퀘어" pitchFamily="50" charset="-127"/>
                </a:rPr>
                <a:t>: </a:t>
              </a:r>
              <a:r>
                <a:rPr lang="ko-KR" altLang="en-US" sz="1400" b="1" dirty="0">
                  <a:solidFill>
                    <a:srgbClr val="454F58"/>
                  </a:solidFill>
                  <a:latin typeface="나눔스퀘어" pitchFamily="50" charset="-127"/>
                  <a:ea typeface="나눔스퀘어" pitchFamily="50" charset="-127"/>
                </a:rPr>
                <a:t>영화 예매 프로그램</a:t>
              </a:r>
              <a:endParaRPr lang="en-US" altLang="ko-KR" sz="14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endParaRPr>
            </a:p>
            <a:p>
              <a:endParaRPr kumimoji="1" lang="ko-KR" altLang="en-US" sz="14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9F35DAB9-7BB0-5E4C-96C2-BD1E015C69AD}"/>
                </a:ext>
              </a:extLst>
            </p:cNvPr>
            <p:cNvSpPr txBox="1"/>
            <p:nvPr/>
          </p:nvSpPr>
          <p:spPr>
            <a:xfrm>
              <a:off x="390264" y="351731"/>
              <a:ext cx="2045996" cy="70788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kumimoji="1" lang="en-US" altLang="ko-KR" sz="4000" b="1" spc="-300" dirty="0">
                  <a:solidFill>
                    <a:srgbClr val="5FA281"/>
                  </a:solidFill>
                  <a:latin typeface="나눔스퀘어 ExtraBold" pitchFamily="50" charset="-127"/>
                  <a:ea typeface="나눔스퀘어 ExtraBold" pitchFamily="50" charset="-127"/>
                </a:rPr>
                <a:t>03</a:t>
              </a:r>
              <a:r>
                <a:rPr kumimoji="1" lang="en-US" altLang="ko-KR" sz="3600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0B000276-6F83-8749-89AB-A96A66D16027}"/>
                </a:ext>
              </a:extLst>
            </p:cNvPr>
            <p:cNvSpPr/>
            <p:nvPr/>
          </p:nvSpPr>
          <p:spPr>
            <a:xfrm>
              <a:off x="390264" y="822318"/>
              <a:ext cx="219002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3600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PROGRAM</a:t>
              </a:r>
              <a:endParaRPr kumimoji="1" lang="ko-KR" altLang="en-US" sz="72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="" xmlns:a16="http://schemas.microsoft.com/office/drawing/2014/main" id="{1FD167F3-B22C-A54C-9159-3DD69F01CF9C}"/>
              </a:ext>
            </a:extLst>
          </p:cNvPr>
          <p:cNvSpPr/>
          <p:nvPr/>
        </p:nvSpPr>
        <p:spPr>
          <a:xfrm>
            <a:off x="571116" y="2686218"/>
            <a:ext cx="365885" cy="365885"/>
          </a:xfrm>
          <a:prstGeom prst="ellipse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kumimoji="1" lang="ko-KR" altLang="en-US" b="1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E7645549-A051-5142-8756-AC147386F1B0}"/>
              </a:ext>
            </a:extLst>
          </p:cNvPr>
          <p:cNvSpPr/>
          <p:nvPr/>
        </p:nvSpPr>
        <p:spPr>
          <a:xfrm>
            <a:off x="571116" y="4728680"/>
            <a:ext cx="365885" cy="365885"/>
          </a:xfrm>
          <a:prstGeom prst="ellipse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kumimoji="1" lang="ko-KR" altLang="en-US" b="1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8381226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=""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5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4" accel="50000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Graphic spid="63" grpId="0">
            <p:bldAsOne/>
          </p:bldGraphic>
          <p:bldGraphic spid="14" grpId="0">
            <p:bldAsOne/>
          </p:bldGraphic>
          <p:bldP spid="2" grpId="0" animBg="1"/>
          <p:bldP spid="1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4" ac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Graphic spid="63" grpId="0">
            <p:bldAsOne/>
          </p:bldGraphic>
          <p:bldGraphic spid="14" grpId="0">
            <p:bldAsOne/>
          </p:bldGraphic>
          <p:bldP spid="2" grpId="0" animBg="1"/>
          <p:bldP spid="17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63F4C1A1-79FF-F140-B2E9-7B48775B4471}"/>
              </a:ext>
            </a:extLst>
          </p:cNvPr>
          <p:cNvGrpSpPr/>
          <p:nvPr/>
        </p:nvGrpSpPr>
        <p:grpSpPr>
          <a:xfrm>
            <a:off x="552310" y="1196535"/>
            <a:ext cx="6369351" cy="6369351"/>
            <a:chOff x="5235140" y="1059617"/>
            <a:chExt cx="6506269" cy="6506269"/>
          </a:xfrm>
        </p:grpSpPr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A80D3506-9EDC-E344-A948-FE5279AFE4DF}"/>
                </a:ext>
              </a:extLst>
            </p:cNvPr>
            <p:cNvGrpSpPr/>
            <p:nvPr/>
          </p:nvGrpSpPr>
          <p:grpSpPr>
            <a:xfrm>
              <a:off x="5235140" y="1059617"/>
              <a:ext cx="6506269" cy="6506269"/>
              <a:chOff x="5235140" y="1059617"/>
              <a:chExt cx="6506269" cy="6506269"/>
            </a:xfrm>
          </p:grpSpPr>
          <p:pic>
            <p:nvPicPr>
              <p:cNvPr id="5" name="그림 4">
                <a:extLst>
                  <a:ext uri="{FF2B5EF4-FFF2-40B4-BE49-F238E27FC236}">
                    <a16:creationId xmlns="" xmlns:a16="http://schemas.microsoft.com/office/drawing/2014/main" id="{C82C93DF-965E-1F46-ABC8-14B823AF3E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35140" y="1059617"/>
                <a:ext cx="6506269" cy="6506269"/>
              </a:xfrm>
              <a:prstGeom prst="rect">
                <a:avLst/>
              </a:prstGeom>
            </p:spPr>
          </p:pic>
          <p:grpSp>
            <p:nvGrpSpPr>
              <p:cNvPr id="6" name="그룹 5">
                <a:extLst>
                  <a:ext uri="{FF2B5EF4-FFF2-40B4-BE49-F238E27FC236}">
                    <a16:creationId xmlns="" xmlns:a16="http://schemas.microsoft.com/office/drawing/2014/main" id="{35B80CF2-0DF0-F54A-9AE9-A4B52086027E}"/>
                  </a:ext>
                </a:extLst>
              </p:cNvPr>
              <p:cNvGrpSpPr/>
              <p:nvPr/>
            </p:nvGrpSpPr>
            <p:grpSpPr>
              <a:xfrm>
                <a:off x="5468638" y="1898887"/>
                <a:ext cx="6043657" cy="3556032"/>
                <a:chOff x="5468638" y="1898887"/>
                <a:chExt cx="6043657" cy="3556032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="" xmlns:a16="http://schemas.microsoft.com/office/drawing/2014/main" id="{1FD354CC-BCA9-344C-AF16-45CF22040C48}"/>
                    </a:ext>
                  </a:extLst>
                </p:cNvPr>
                <p:cNvSpPr/>
                <p:nvPr/>
              </p:nvSpPr>
              <p:spPr>
                <a:xfrm>
                  <a:off x="5468638" y="1898887"/>
                  <a:ext cx="6043657" cy="3556032"/>
                </a:xfrm>
                <a:prstGeom prst="rect">
                  <a:avLst/>
                </a:prstGeom>
                <a:solidFill>
                  <a:srgbClr val="2E2E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6600" dirty="0"/>
                </a:p>
              </p:txBody>
            </p:sp>
            <p:pic>
              <p:nvPicPr>
                <p:cNvPr id="23" name="그림 22">
                  <a:extLst>
                    <a:ext uri="{FF2B5EF4-FFF2-40B4-BE49-F238E27FC236}">
                      <a16:creationId xmlns="" xmlns:a16="http://schemas.microsoft.com/office/drawing/2014/main" id="{D530CC90-944E-C341-B992-8C0F3BA697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1412"/>
                <a:stretch/>
              </p:blipFill>
              <p:spPr>
                <a:xfrm>
                  <a:off x="5468638" y="1908031"/>
                  <a:ext cx="3245164" cy="2746185"/>
                </a:xfrm>
                <a:prstGeom prst="rect">
                  <a:avLst/>
                </a:prstGeom>
              </p:spPr>
            </p:pic>
            <p:pic>
              <p:nvPicPr>
                <p:cNvPr id="18" name="그림 17">
                  <a:extLst>
                    <a:ext uri="{FF2B5EF4-FFF2-40B4-BE49-F238E27FC236}">
                      <a16:creationId xmlns="" xmlns:a16="http://schemas.microsoft.com/office/drawing/2014/main" id="{FF13E3BC-0D54-7F4F-86D9-942D8C33A2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r="39819" b="9406"/>
                <a:stretch/>
              </p:blipFill>
              <p:spPr>
                <a:xfrm>
                  <a:off x="5831203" y="4762489"/>
                  <a:ext cx="2156463" cy="38558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" name="그룹 1">
              <a:extLst>
                <a:ext uri="{FF2B5EF4-FFF2-40B4-BE49-F238E27FC236}">
                  <a16:creationId xmlns="" xmlns:a16="http://schemas.microsoft.com/office/drawing/2014/main" id="{EBDE250A-A172-EE40-B748-3A965B179690}"/>
                </a:ext>
              </a:extLst>
            </p:cNvPr>
            <p:cNvGrpSpPr/>
            <p:nvPr/>
          </p:nvGrpSpPr>
          <p:grpSpPr>
            <a:xfrm>
              <a:off x="9416623" y="2251790"/>
              <a:ext cx="1626728" cy="1626229"/>
              <a:chOff x="9416623" y="2066596"/>
              <a:chExt cx="1626728" cy="1626229"/>
            </a:xfrm>
          </p:grpSpPr>
          <p:pic>
            <p:nvPicPr>
              <p:cNvPr id="7" name="그림 6">
                <a:extLst>
                  <a:ext uri="{FF2B5EF4-FFF2-40B4-BE49-F238E27FC236}">
                    <a16:creationId xmlns="" xmlns:a16="http://schemas.microsoft.com/office/drawing/2014/main" id="{3094C33A-617C-524E-826A-F8228299F1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16623" y="2066596"/>
                <a:ext cx="1626229" cy="1626229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42EF5256-418F-4547-BE74-DAEA6F03BE9B}"/>
                  </a:ext>
                </a:extLst>
              </p:cNvPr>
              <p:cNvSpPr txBox="1"/>
              <p:nvPr/>
            </p:nvSpPr>
            <p:spPr>
              <a:xfrm>
                <a:off x="9695944" y="2680959"/>
                <a:ext cx="1347407" cy="613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latin typeface="나눔스퀘어" pitchFamily="50" charset="-127"/>
                    <a:ea typeface="나눔스퀘어" pitchFamily="50" charset="-127"/>
                  </a:rPr>
                  <a:t>이동 방법 </a:t>
                </a:r>
                <a:r>
                  <a:rPr lang="en-US" altLang="ko-KR" sz="1100" dirty="0">
                    <a:solidFill>
                      <a:schemeClr val="bg1"/>
                    </a:solidFill>
                    <a:latin typeface="나눔스퀘어" pitchFamily="50" charset="-127"/>
                    <a:ea typeface="나눔스퀘어" pitchFamily="50" charset="-127"/>
                  </a:rPr>
                  <a:t>/ </a:t>
                </a:r>
                <a:r>
                  <a:rPr lang="ko-KR" altLang="en-US" sz="1100" dirty="0">
                    <a:solidFill>
                      <a:schemeClr val="bg1"/>
                    </a:solidFill>
                    <a:latin typeface="나눔스퀘어" pitchFamily="50" charset="-127"/>
                    <a:ea typeface="나눔스퀘어" pitchFamily="50" charset="-127"/>
                  </a:rPr>
                  <a:t>이동</a:t>
                </a:r>
                <a:r>
                  <a:rPr lang="en-US" altLang="ko-KR" sz="1100" dirty="0">
                    <a:solidFill>
                      <a:schemeClr val="bg1"/>
                    </a:solidFill>
                    <a:latin typeface="나눔스퀘어" pitchFamily="50" charset="-127"/>
                    <a:ea typeface="나눔스퀘어" pitchFamily="50" charset="-127"/>
                  </a:rPr>
                  <a:t> </a:t>
                </a:r>
                <a:r>
                  <a:rPr lang="ko-KR" altLang="en-US" sz="1100" dirty="0">
                    <a:solidFill>
                      <a:schemeClr val="bg1"/>
                    </a:solidFill>
                    <a:latin typeface="나눔스퀘어" pitchFamily="50" charset="-127"/>
                    <a:ea typeface="나눔스퀘어" pitchFamily="50" charset="-127"/>
                  </a:rPr>
                  <a:t>시 </a:t>
                </a:r>
                <a:endParaRPr lang="en-US" altLang="ko-KR" sz="1100" dirty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</a:endParaRPr>
              </a:p>
              <a:p>
                <a:r>
                  <a:rPr lang="ko-KR" altLang="en-US" sz="1100" dirty="0">
                    <a:solidFill>
                      <a:schemeClr val="bg1"/>
                    </a:solidFill>
                    <a:latin typeface="나눔스퀘어" pitchFamily="50" charset="-127"/>
                    <a:ea typeface="나눔스퀘어" pitchFamily="50" charset="-127"/>
                  </a:rPr>
                  <a:t>기존에 저장한 값을 </a:t>
                </a:r>
                <a:endParaRPr lang="en-US" altLang="ko-KR" sz="1100" dirty="0">
                  <a:solidFill>
                    <a:schemeClr val="bg1"/>
                  </a:solidFill>
                  <a:latin typeface="나눔스퀘어" pitchFamily="50" charset="-127"/>
                  <a:ea typeface="나눔스퀘어" pitchFamily="50" charset="-127"/>
                </a:endParaRPr>
              </a:p>
              <a:p>
                <a:r>
                  <a:rPr lang="en-US" altLang="ko-KR" sz="1100" dirty="0">
                    <a:solidFill>
                      <a:schemeClr val="bg1"/>
                    </a:solidFill>
                    <a:latin typeface="나눔스퀘어" pitchFamily="50" charset="-127"/>
                    <a:ea typeface="나눔스퀘어" pitchFamily="50" charset="-127"/>
                  </a:rPr>
                  <a:t>null </a:t>
                </a:r>
                <a:r>
                  <a:rPr lang="ko-KR" altLang="en-US" sz="1100" dirty="0">
                    <a:solidFill>
                      <a:schemeClr val="bg1"/>
                    </a:solidFill>
                    <a:latin typeface="나눔스퀘어" pitchFamily="50" charset="-127"/>
                    <a:ea typeface="나눔스퀘어" pitchFamily="50" charset="-127"/>
                  </a:rPr>
                  <a:t>로 바꿔</a:t>
                </a:r>
                <a:r>
                  <a:rPr lang="en-US" altLang="ko-KR" sz="1100" dirty="0">
                    <a:solidFill>
                      <a:schemeClr val="bg1"/>
                    </a:solidFill>
                    <a:latin typeface="나눔스퀘어" pitchFamily="50" charset="-127"/>
                    <a:ea typeface="나눔스퀘어" pitchFamily="50" charset="-127"/>
                  </a:rPr>
                  <a:t> </a:t>
                </a:r>
                <a:r>
                  <a:rPr lang="ko-KR" altLang="en-US" sz="1100" dirty="0">
                    <a:solidFill>
                      <a:schemeClr val="bg1"/>
                    </a:solidFill>
                    <a:latin typeface="나눔스퀘어" pitchFamily="50" charset="-127"/>
                    <a:ea typeface="나눔스퀘어" pitchFamily="50" charset="-127"/>
                  </a:rPr>
                  <a:t>줌</a:t>
                </a: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F826E863-C783-E64A-BE32-3EDE04F1B818}"/>
                </a:ext>
              </a:extLst>
            </p:cNvPr>
            <p:cNvGrpSpPr/>
            <p:nvPr/>
          </p:nvGrpSpPr>
          <p:grpSpPr>
            <a:xfrm>
              <a:off x="5669295" y="5231251"/>
              <a:ext cx="2103104" cy="1202650"/>
              <a:chOff x="5669295" y="5231251"/>
              <a:chExt cx="2103104" cy="1202650"/>
            </a:xfrm>
          </p:grpSpPr>
          <p:pic>
            <p:nvPicPr>
              <p:cNvPr id="36" name="그림 35">
                <a:extLst>
                  <a:ext uri="{FF2B5EF4-FFF2-40B4-BE49-F238E27FC236}">
                    <a16:creationId xmlns="" xmlns:a16="http://schemas.microsoft.com/office/drawing/2014/main" id="{212D1671-FA54-C84F-B0FF-D2BCC50064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69295" y="5231251"/>
                <a:ext cx="1199223" cy="120265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A895011D-5F63-EA44-8F8E-C853D659F683}"/>
                  </a:ext>
                </a:extLst>
              </p:cNvPr>
              <p:cNvSpPr txBox="1"/>
              <p:nvPr/>
            </p:nvSpPr>
            <p:spPr>
              <a:xfrm>
                <a:off x="5738048" y="5589259"/>
                <a:ext cx="2034351" cy="440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rgbClr val="454F58"/>
                    </a:solidFill>
                    <a:latin typeface="나눔스퀘어" pitchFamily="50" charset="-127"/>
                    <a:ea typeface="나눔스퀘어" pitchFamily="50" charset="-127"/>
                  </a:rPr>
                  <a:t>현재 스테이지 </a:t>
                </a:r>
                <a:endParaRPr lang="en-US" altLang="ko-KR" sz="1100" dirty="0">
                  <a:solidFill>
                    <a:srgbClr val="454F58"/>
                  </a:solidFill>
                  <a:latin typeface="나눔스퀘어" pitchFamily="50" charset="-127"/>
                  <a:ea typeface="나눔스퀘어" pitchFamily="50" charset="-127"/>
                </a:endParaRPr>
              </a:p>
              <a:p>
                <a:r>
                  <a:rPr lang="ko-KR" altLang="en-US" sz="1100" dirty="0">
                    <a:solidFill>
                      <a:srgbClr val="454F58"/>
                    </a:solidFill>
                    <a:latin typeface="나눔스퀘어" pitchFamily="50" charset="-127"/>
                    <a:ea typeface="나눔스퀘어" pitchFamily="50" charset="-127"/>
                  </a:rPr>
                  <a:t>저장 방법</a:t>
                </a: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197D668-AC3A-A24C-9E66-BCC1013B2D5B}"/>
              </a:ext>
            </a:extLst>
          </p:cNvPr>
          <p:cNvSpPr txBox="1"/>
          <p:nvPr/>
        </p:nvSpPr>
        <p:spPr>
          <a:xfrm>
            <a:off x="7259098" y="2027095"/>
            <a:ext cx="47007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모든 메소드 간의 이동에는 </a:t>
            </a:r>
            <a:r>
              <a:rPr lang="en-US" altLang="ko-KR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back</a:t>
            </a:r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이라는 </a:t>
            </a:r>
            <a:r>
              <a:rPr lang="ko-KR" altLang="en-US" sz="1200" b="1" dirty="0" err="1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메소드를</a:t>
            </a:r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 구현</a:t>
            </a:r>
            <a:r>
              <a:rPr lang="en-US" altLang="ko-KR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, </a:t>
            </a:r>
          </a:p>
          <a:p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현재 위치를 스테이지 번호를 입력하여 </a:t>
            </a:r>
            <a:endParaRPr lang="en-US" altLang="ko-KR" sz="1200" b="1" dirty="0">
              <a:solidFill>
                <a:srgbClr val="454F58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다음은 </a:t>
            </a:r>
            <a:r>
              <a:rPr lang="en-US" altLang="ko-KR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+1 </a:t>
            </a:r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이전은 </a:t>
            </a:r>
            <a:r>
              <a:rPr lang="en-US" altLang="ko-KR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-1</a:t>
            </a:r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로 이동</a:t>
            </a:r>
            <a:r>
              <a:rPr lang="en-US" altLang="ko-KR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뒤로 이동 하였을 경우 </a:t>
            </a:r>
            <a:endParaRPr lang="en-US" altLang="ko-KR" sz="1200" b="1" dirty="0">
              <a:solidFill>
                <a:srgbClr val="454F58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이동할 </a:t>
            </a:r>
            <a:r>
              <a:rPr lang="ko-KR" altLang="en-US" sz="1200" b="1" dirty="0" err="1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메소드에</a:t>
            </a:r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b="1" dirty="0" smtClean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저장</a:t>
            </a:r>
            <a:endParaRPr lang="en-US" altLang="ko-KR" sz="1200" b="1" dirty="0">
              <a:solidFill>
                <a:srgbClr val="454F58"/>
              </a:solidFill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1200" b="1" dirty="0">
              <a:solidFill>
                <a:srgbClr val="454F58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="" xmlns:a16="http://schemas.microsoft.com/office/drawing/2014/main" id="{4E59BDB7-71ED-6346-9C51-FD9A13A8C30D}"/>
              </a:ext>
            </a:extLst>
          </p:cNvPr>
          <p:cNvCxnSpPr>
            <a:cxnSpLocks/>
          </p:cNvCxnSpPr>
          <p:nvPr/>
        </p:nvCxnSpPr>
        <p:spPr>
          <a:xfrm>
            <a:off x="7224373" y="2027095"/>
            <a:ext cx="0" cy="937959"/>
          </a:xfrm>
          <a:prstGeom prst="line">
            <a:avLst/>
          </a:prstGeom>
          <a:ln w="38100">
            <a:solidFill>
              <a:srgbClr val="5FA2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="" xmlns:a16="http://schemas.microsoft.com/office/drawing/2014/main" id="{28CD16D6-EBFD-3246-93CD-90CA24753EE2}"/>
              </a:ext>
            </a:extLst>
          </p:cNvPr>
          <p:cNvCxnSpPr>
            <a:cxnSpLocks/>
          </p:cNvCxnSpPr>
          <p:nvPr/>
        </p:nvCxnSpPr>
        <p:spPr>
          <a:xfrm>
            <a:off x="7224373" y="3167620"/>
            <a:ext cx="0" cy="2308324"/>
          </a:xfrm>
          <a:prstGeom prst="line">
            <a:avLst/>
          </a:prstGeom>
          <a:ln w="38100">
            <a:solidFill>
              <a:srgbClr val="5FA2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33DE14D-3D5B-5548-B0AD-CA6784ECEA0D}"/>
              </a:ext>
            </a:extLst>
          </p:cNvPr>
          <p:cNvSpPr/>
          <p:nvPr/>
        </p:nvSpPr>
        <p:spPr>
          <a:xfrm>
            <a:off x="7276596" y="3167620"/>
            <a:ext cx="46106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기능 구현</a:t>
            </a:r>
            <a:r>
              <a:rPr lang="en-US" altLang="ko-KR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기본 </a:t>
            </a:r>
            <a:r>
              <a:rPr lang="en-US" altLang="ko-KR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데이터의 </a:t>
            </a:r>
            <a:r>
              <a:rPr lang="ko-KR" altLang="en-US" sz="1200" b="1" dirty="0" err="1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입출력간의</a:t>
            </a:r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 모든 수정 되는 내용은</a:t>
            </a:r>
            <a:r>
              <a:rPr lang="en-US" altLang="ko-KR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</a:p>
          <a:p>
            <a:r>
              <a:rPr lang="en-US" altLang="ko-KR" sz="1200" b="1" dirty="0" err="1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ClientInfo</a:t>
            </a:r>
            <a:r>
              <a:rPr lang="en-US" altLang="ko-KR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클래스에 저장하고 </a:t>
            </a:r>
            <a:r>
              <a:rPr lang="en-US" altLang="ko-KR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SQL</a:t>
            </a:r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에 저장</a:t>
            </a:r>
            <a:endParaRPr lang="en-US" altLang="ko-KR" sz="1200" b="1" dirty="0">
              <a:solidFill>
                <a:srgbClr val="454F58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실시간으로 저장한 값들을 오라클에 </a:t>
            </a:r>
            <a:r>
              <a:rPr lang="en-US" altLang="ko-KR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Connection Pool</a:t>
            </a:r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을 이용 하여 </a:t>
            </a:r>
            <a:endParaRPr lang="en-US" altLang="ko-KR" sz="1200" b="1" dirty="0">
              <a:solidFill>
                <a:srgbClr val="454F58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입출력 한다</a:t>
            </a:r>
            <a:r>
              <a:rPr lang="en-US" altLang="ko-KR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.	</a:t>
            </a:r>
          </a:p>
          <a:p>
            <a:endParaRPr lang="en-US" altLang="ko-KR" sz="1200" b="1" dirty="0">
              <a:solidFill>
                <a:srgbClr val="454F58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단</a:t>
            </a:r>
            <a:r>
              <a:rPr lang="en-US" altLang="ko-KR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좌석 선택은 좌석 선택하는 순간 오라클에 </a:t>
            </a:r>
            <a:r>
              <a:rPr lang="en-US" altLang="ko-KR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commit</a:t>
            </a:r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까지 반영하여 </a:t>
            </a:r>
            <a:endParaRPr lang="en-US" altLang="ko-KR" sz="1200" b="1" dirty="0">
              <a:solidFill>
                <a:srgbClr val="454F58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동시 접속한 사용자들에게 실시간으로 보여 주기 위해</a:t>
            </a:r>
            <a:r>
              <a:rPr lang="en-US" altLang="ko-KR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변경 시 </a:t>
            </a:r>
            <a:endParaRPr lang="en-US" altLang="ko-KR" sz="1200" b="1" dirty="0">
              <a:solidFill>
                <a:srgbClr val="454F58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바로바로 </a:t>
            </a:r>
            <a:r>
              <a:rPr lang="ko-KR" altLang="en-US" sz="1200" b="1" dirty="0" err="1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입출력함</a:t>
            </a:r>
            <a:endParaRPr lang="en-US" altLang="ko-KR" sz="1200" b="1" dirty="0">
              <a:solidFill>
                <a:srgbClr val="454F58"/>
              </a:solidFill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1200" b="1" dirty="0">
              <a:solidFill>
                <a:srgbClr val="454F58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결제 후는 바로 수정된 금액을 </a:t>
            </a:r>
            <a:r>
              <a:rPr lang="en-US" altLang="ko-KR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CUSTOMERINFO </a:t>
            </a:r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클래스에 저장됨</a:t>
            </a:r>
            <a:r>
              <a:rPr lang="en-US" altLang="ko-KR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</a:p>
          <a:p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트랜잭션의 오류를 최소화 하기 위해 설계</a:t>
            </a:r>
            <a:endParaRPr lang="en-US" altLang="ko-KR" sz="1200" b="1" dirty="0">
              <a:solidFill>
                <a:srgbClr val="454F58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sz="12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endParaRPr lang="en-US" altLang="ko-KR" sz="1200" b="1" dirty="0">
              <a:solidFill>
                <a:srgbClr val="454F58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5F52E96F-B79C-214E-97A5-6C68AA843031}"/>
              </a:ext>
            </a:extLst>
          </p:cNvPr>
          <p:cNvGrpSpPr/>
          <p:nvPr/>
        </p:nvGrpSpPr>
        <p:grpSpPr>
          <a:xfrm>
            <a:off x="390264" y="351731"/>
            <a:ext cx="2789777" cy="1487440"/>
            <a:chOff x="390264" y="351731"/>
            <a:chExt cx="2789777" cy="1487440"/>
          </a:xfrm>
        </p:grpSpPr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761EB028-D9DA-4545-8383-61881F1345CB}"/>
                </a:ext>
              </a:extLst>
            </p:cNvPr>
            <p:cNvSpPr txBox="1"/>
            <p:nvPr/>
          </p:nvSpPr>
          <p:spPr>
            <a:xfrm>
              <a:off x="427364" y="1315951"/>
              <a:ext cx="27526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rgbClr val="454F58"/>
                  </a:solidFill>
                  <a:latin typeface="나눔스퀘어" pitchFamily="50" charset="-127"/>
                  <a:ea typeface="나눔스퀘어" pitchFamily="50" charset="-127"/>
                </a:rPr>
                <a:t>프로그램 구성 </a:t>
              </a:r>
              <a:r>
                <a:rPr lang="en-US" altLang="ko-KR" sz="1400" b="1" dirty="0">
                  <a:solidFill>
                    <a:srgbClr val="454F58"/>
                  </a:solidFill>
                  <a:latin typeface="나눔스퀘어" pitchFamily="50" charset="-127"/>
                  <a:ea typeface="나눔스퀘어" pitchFamily="50" charset="-127"/>
                </a:rPr>
                <a:t>: </a:t>
              </a:r>
              <a:r>
                <a:rPr lang="ko-KR" altLang="en-US" sz="1400" b="1" dirty="0">
                  <a:solidFill>
                    <a:srgbClr val="454F58"/>
                  </a:solidFill>
                  <a:latin typeface="나눔스퀘어" pitchFamily="50" charset="-127"/>
                  <a:ea typeface="나눔스퀘어" pitchFamily="50" charset="-127"/>
                </a:rPr>
                <a:t>영화 예매 프로그램</a:t>
              </a:r>
              <a:endParaRPr lang="en-US" altLang="ko-KR" sz="14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endParaRPr>
            </a:p>
            <a:p>
              <a:endParaRPr kumimoji="1" lang="ko-KR" altLang="en-US" sz="14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396F50FF-5A7F-5E4E-9AB0-9F57B1B1F53A}"/>
                </a:ext>
              </a:extLst>
            </p:cNvPr>
            <p:cNvSpPr txBox="1"/>
            <p:nvPr/>
          </p:nvSpPr>
          <p:spPr>
            <a:xfrm>
              <a:off x="390264" y="351731"/>
              <a:ext cx="2045996" cy="70788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kumimoji="1" lang="en-US" altLang="ko-KR" sz="4000" b="1" spc="-300" dirty="0">
                  <a:solidFill>
                    <a:srgbClr val="5FA281"/>
                  </a:solidFill>
                  <a:latin typeface="나눔스퀘어 ExtraBold" pitchFamily="50" charset="-127"/>
                  <a:ea typeface="나눔스퀘어 ExtraBold" pitchFamily="50" charset="-127"/>
                </a:rPr>
                <a:t>03</a:t>
              </a:r>
              <a:r>
                <a:rPr kumimoji="1" lang="en-US" altLang="ko-KR" sz="3600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7A21CA1D-D846-2343-88E6-3485E0E10CCF}"/>
                </a:ext>
              </a:extLst>
            </p:cNvPr>
            <p:cNvSpPr/>
            <p:nvPr/>
          </p:nvSpPr>
          <p:spPr>
            <a:xfrm>
              <a:off x="390264" y="822318"/>
              <a:ext cx="219002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3600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PROGRAM</a:t>
              </a:r>
              <a:endParaRPr kumimoji="1" lang="ko-KR" altLang="en-US" sz="72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09856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2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3D45C3E-E5C3-244A-898E-F0F3612FAC0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4939" y="1798325"/>
            <a:ext cx="11690349" cy="5395546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17C27C8F-C521-3A4F-8675-E4B81DE345B2}"/>
              </a:ext>
            </a:extLst>
          </p:cNvPr>
          <p:cNvGrpSpPr/>
          <p:nvPr/>
        </p:nvGrpSpPr>
        <p:grpSpPr>
          <a:xfrm>
            <a:off x="390264" y="351731"/>
            <a:ext cx="2190023" cy="1271997"/>
            <a:chOff x="390264" y="351731"/>
            <a:chExt cx="2190023" cy="1271997"/>
          </a:xfrm>
        </p:grpSpPr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50B724A9-9BFE-734A-857C-5C89E9E872C2}"/>
                </a:ext>
              </a:extLst>
            </p:cNvPr>
            <p:cNvSpPr txBox="1"/>
            <p:nvPr/>
          </p:nvSpPr>
          <p:spPr>
            <a:xfrm>
              <a:off x="427364" y="1315951"/>
              <a:ext cx="18453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rgbClr val="454F58"/>
                  </a:solidFill>
                  <a:latin typeface="나눔스퀘어" pitchFamily="50" charset="-127"/>
                  <a:ea typeface="나눔스퀘어" pitchFamily="50" charset="-127"/>
                </a:rPr>
                <a:t>프로그램 구성 </a:t>
              </a:r>
              <a:r>
                <a:rPr lang="en-US" altLang="ko-KR" sz="1400" b="1" dirty="0">
                  <a:solidFill>
                    <a:srgbClr val="454F58"/>
                  </a:solidFill>
                  <a:latin typeface="나눔스퀘어" pitchFamily="50" charset="-127"/>
                  <a:ea typeface="나눔스퀘어" pitchFamily="50" charset="-127"/>
                </a:rPr>
                <a:t>: </a:t>
              </a:r>
              <a:r>
                <a:rPr lang="ko-KR" altLang="en-US" sz="1400" b="1" dirty="0">
                  <a:solidFill>
                    <a:srgbClr val="454F58"/>
                  </a:solidFill>
                  <a:latin typeface="나눔스퀘어" pitchFamily="50" charset="-127"/>
                  <a:ea typeface="나눔스퀘어" pitchFamily="50" charset="-127"/>
                </a:rPr>
                <a:t>순서도</a:t>
              </a:r>
              <a:endParaRPr kumimoji="1" lang="ko-KR" altLang="en-US" sz="1400" b="1" dirty="0">
                <a:solidFill>
                  <a:srgbClr val="454F58"/>
                </a:solidFill>
                <a:latin typeface="나눔스퀘어" pitchFamily="50" charset="-127"/>
                <a:ea typeface="나눔스퀘어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1C185510-3885-074C-8128-7C243BB02611}"/>
                </a:ext>
              </a:extLst>
            </p:cNvPr>
            <p:cNvSpPr txBox="1"/>
            <p:nvPr/>
          </p:nvSpPr>
          <p:spPr>
            <a:xfrm>
              <a:off x="390264" y="351731"/>
              <a:ext cx="2045996" cy="70788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kumimoji="1" lang="en-US" altLang="ko-KR" sz="4000" b="1" spc="-300" dirty="0">
                  <a:solidFill>
                    <a:srgbClr val="5FA281"/>
                  </a:solidFill>
                  <a:latin typeface="나눔스퀘어 ExtraBold" pitchFamily="50" charset="-127"/>
                  <a:ea typeface="나눔스퀘어 ExtraBold" pitchFamily="50" charset="-127"/>
                </a:rPr>
                <a:t>03</a:t>
              </a:r>
              <a:r>
                <a:rPr kumimoji="1" lang="en-US" altLang="ko-KR" sz="3600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278C6833-D605-9A4F-9F20-B88552192A74}"/>
                </a:ext>
              </a:extLst>
            </p:cNvPr>
            <p:cNvSpPr/>
            <p:nvPr/>
          </p:nvSpPr>
          <p:spPr>
            <a:xfrm>
              <a:off x="390264" y="822318"/>
              <a:ext cx="219002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3600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PROGRAM</a:t>
              </a:r>
              <a:endParaRPr kumimoji="1" lang="ko-KR" altLang="en-US" sz="72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474013633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=""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F97D0D47-E1AA-0E41-A9AD-7F03F7BEE4B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12906" y="244066"/>
            <a:ext cx="7614992" cy="6368902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042B29E0-69B9-F643-833B-FF99366832B1}"/>
              </a:ext>
            </a:extLst>
          </p:cNvPr>
          <p:cNvGrpSpPr/>
          <p:nvPr/>
        </p:nvGrpSpPr>
        <p:grpSpPr>
          <a:xfrm>
            <a:off x="390264" y="351731"/>
            <a:ext cx="4331635" cy="1271997"/>
            <a:chOff x="390264" y="351731"/>
            <a:chExt cx="4331635" cy="1271997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1F4C381D-EC9E-1F47-9207-EFDF1456BC26}"/>
                </a:ext>
              </a:extLst>
            </p:cNvPr>
            <p:cNvSpPr txBox="1"/>
            <p:nvPr/>
          </p:nvSpPr>
          <p:spPr>
            <a:xfrm>
              <a:off x="427364" y="1315951"/>
              <a:ext cx="1537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b="1" dirty="0">
                  <a:solidFill>
                    <a:srgbClr val="454F58"/>
                  </a:solidFill>
                  <a:latin typeface="나눔스퀘어" pitchFamily="50" charset="-127"/>
                  <a:ea typeface="나눔스퀘어" pitchFamily="50" charset="-127"/>
                </a:rPr>
                <a:t>시퀀스 다이어그램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F606672E-D833-C040-A143-F4C4557DBBE6}"/>
                </a:ext>
              </a:extLst>
            </p:cNvPr>
            <p:cNvSpPr txBox="1"/>
            <p:nvPr/>
          </p:nvSpPr>
          <p:spPr>
            <a:xfrm>
              <a:off x="390264" y="351731"/>
              <a:ext cx="2045996" cy="70788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kumimoji="1" lang="en-US" altLang="ko-KR" sz="4000" b="1" spc="-300" dirty="0">
                  <a:solidFill>
                    <a:srgbClr val="5FA281"/>
                  </a:solidFill>
                  <a:latin typeface="나눔스퀘어 ExtraBold" pitchFamily="50" charset="-127"/>
                  <a:ea typeface="나눔스퀘어 ExtraBold" pitchFamily="50" charset="-127"/>
                </a:rPr>
                <a:t>04</a:t>
              </a:r>
              <a:r>
                <a:rPr kumimoji="1" lang="en-US" altLang="ko-KR" sz="3600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34AC9FC0-DDDD-B141-A104-5449E7A022C3}"/>
                </a:ext>
              </a:extLst>
            </p:cNvPr>
            <p:cNvSpPr/>
            <p:nvPr/>
          </p:nvSpPr>
          <p:spPr>
            <a:xfrm>
              <a:off x="390264" y="822318"/>
              <a:ext cx="433163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3600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SEQUENCE</a:t>
              </a:r>
              <a:r>
                <a:rPr kumimoji="1" lang="en-US" altLang="ko-KR" sz="3600" b="1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 DIAGRAM</a:t>
              </a:r>
              <a:endParaRPr kumimoji="1" lang="ko-KR" altLang="en-US" sz="72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760791266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=""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1588</Words>
  <Application>Microsoft Macintosh PowerPoint</Application>
  <PresentationFormat>사용자 지정</PresentationFormat>
  <Paragraphs>853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굴림</vt:lpstr>
      <vt:lpstr>Arial</vt:lpstr>
      <vt:lpstr>맑은 고딕</vt:lpstr>
      <vt:lpstr>나눔스퀘어</vt:lpstr>
      <vt:lpstr>나눔스퀘어 ExtraBold</vt:lpstr>
      <vt:lpstr>NanumSquare ExtraBold</vt:lpstr>
      <vt:lpstr>NanumSquare</vt:lpstr>
      <vt:lpstr>NanumBarunpen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BITSC-5-27</cp:lastModifiedBy>
  <cp:revision>129</cp:revision>
  <dcterms:created xsi:type="dcterms:W3CDTF">2019-05-28T13:34:59Z</dcterms:created>
  <dcterms:modified xsi:type="dcterms:W3CDTF">2019-05-29T02:59:58Z</dcterms:modified>
</cp:coreProperties>
</file>