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45"/>
  </p:normalViewPr>
  <p:slideViewPr>
    <p:cSldViewPr snapToGrid="0">
      <p:cViewPr varScale="1">
        <p:scale>
          <a:sx n="96" d="100"/>
          <a:sy n="96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12/6/22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951F-F11F-6D44-D3FF-566D58340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SG" dirty="0"/>
              <a:t>Harp Machine</a:t>
            </a:r>
            <a:endParaRPr kumimoji="1" lang="ko-SG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423CCE-F05D-FE2D-AC44-286F1E9E4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SG" dirty="0"/>
              <a:t>By </a:t>
            </a:r>
            <a:r>
              <a:rPr kumimoji="1" lang="en-US" altLang="ko-SG" dirty="0" err="1"/>
              <a:t>Siho</a:t>
            </a:r>
            <a:r>
              <a:rPr kumimoji="1" lang="en-US" altLang="ko-SG" dirty="0"/>
              <a:t> Kim, </a:t>
            </a:r>
            <a:r>
              <a:rPr kumimoji="1" lang="en-US" altLang="ko-SG" dirty="0" err="1"/>
              <a:t>Seunghyeon</a:t>
            </a:r>
            <a:r>
              <a:rPr kumimoji="1" lang="en-US" altLang="ko-SG" dirty="0"/>
              <a:t> Kim, </a:t>
            </a:r>
            <a:r>
              <a:rPr kumimoji="1" lang="en-US" altLang="ko-SG" dirty="0" err="1"/>
              <a:t>Shuta</a:t>
            </a:r>
            <a:r>
              <a:rPr kumimoji="1" lang="en-US" altLang="ko-SG" dirty="0"/>
              <a:t> </a:t>
            </a:r>
            <a:r>
              <a:rPr kumimoji="1" lang="en-US" altLang="ko-SG" dirty="0" err="1"/>
              <a:t>Shibue</a:t>
            </a:r>
            <a:endParaRPr kumimoji="1" lang="ko-SG" altLang="en-US" dirty="0"/>
          </a:p>
        </p:txBody>
      </p:sp>
    </p:spTree>
    <p:extLst>
      <p:ext uri="{BB962C8B-B14F-4D97-AF65-F5344CB8AC3E}">
        <p14:creationId xmlns:p14="http://schemas.microsoft.com/office/powerpoint/2010/main" val="220750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A3CE8-3DD1-75C6-9D55-74D7B2CE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SG" dirty="0"/>
              <a:t>Parallel notes</a:t>
            </a:r>
            <a:endParaRPr kumimoji="1" lang="ko-SG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56C5A-12EF-6D28-8FFD-4DCE6674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parNotes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vectorL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): vector?</a:t>
            </a:r>
          </a:p>
          <a:p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vectorL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list? (consists of the vector samples for each notes)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It returns the vectors of all notes added together, and scaled by the number of notes. It has the same effect as playing the notes parallelly.</a:t>
            </a:r>
          </a:p>
        </p:txBody>
      </p:sp>
    </p:spTree>
    <p:extLst>
      <p:ext uri="{BB962C8B-B14F-4D97-AF65-F5344CB8AC3E}">
        <p14:creationId xmlns:p14="http://schemas.microsoft.com/office/powerpoint/2010/main" val="294914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BEE86-8423-F6A4-AF01-2444EF0B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SG" dirty="0"/>
              <a:t>others</a:t>
            </a:r>
            <a:endParaRPr kumimoji="1" lang="ko-SG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83202-9A44-D4F9-D29B-23369806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SG" dirty="0"/>
              <a:t>They are on progress!</a:t>
            </a:r>
            <a:endParaRPr kumimoji="1" lang="ko-SG" altLang="en-US" dirty="0"/>
          </a:p>
        </p:txBody>
      </p:sp>
    </p:spTree>
    <p:extLst>
      <p:ext uri="{BB962C8B-B14F-4D97-AF65-F5344CB8AC3E}">
        <p14:creationId xmlns:p14="http://schemas.microsoft.com/office/powerpoint/2010/main" val="203406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42482-737F-5922-FFB9-D27DBB1D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SG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89EFC00-C922-C2A0-377F-643C3D9D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86" y="242472"/>
            <a:ext cx="11290223" cy="6347917"/>
          </a:xfrm>
        </p:spPr>
      </p:pic>
    </p:spTree>
    <p:extLst>
      <p:ext uri="{BB962C8B-B14F-4D97-AF65-F5344CB8AC3E}">
        <p14:creationId xmlns:p14="http://schemas.microsoft.com/office/powerpoint/2010/main" val="315537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1D408-66FA-8A60-69C4-74205A9A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0183"/>
            <a:ext cx="7729728" cy="1188720"/>
          </a:xfrm>
        </p:spPr>
        <p:txBody>
          <a:bodyPr/>
          <a:lstStyle/>
          <a:p>
            <a:r>
              <a:rPr kumimoji="1" lang="en-US" altLang="ko-SG" dirty="0"/>
              <a:t>Code structure</a:t>
            </a:r>
            <a:endParaRPr kumimoji="1" lang="ko-SG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E8BD217-D5B1-313B-FA46-05F9EEDE8662}"/>
              </a:ext>
            </a:extLst>
          </p:cNvPr>
          <p:cNvGrpSpPr/>
          <p:nvPr/>
        </p:nvGrpSpPr>
        <p:grpSpPr>
          <a:xfrm>
            <a:off x="1480931" y="2128189"/>
            <a:ext cx="7851913" cy="4544282"/>
            <a:chOff x="1480931" y="2128189"/>
            <a:chExt cx="7851913" cy="454428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44C3C81-103A-4F41-37DF-FA8A783D2A18}"/>
                </a:ext>
              </a:extLst>
            </p:cNvPr>
            <p:cNvGrpSpPr/>
            <p:nvPr/>
          </p:nvGrpSpPr>
          <p:grpSpPr>
            <a:xfrm>
              <a:off x="1480931" y="2128189"/>
              <a:ext cx="7851913" cy="4544282"/>
              <a:chOff x="526774" y="95912"/>
              <a:chExt cx="11191057" cy="6762088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3BD7060-7D23-A7E4-89E8-4410D8F85AE1}"/>
                  </a:ext>
                </a:extLst>
              </p:cNvPr>
              <p:cNvSpPr/>
              <p:nvPr/>
            </p:nvSpPr>
            <p:spPr>
              <a:xfrm>
                <a:off x="526774" y="5943600"/>
                <a:ext cx="25146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SG" sz="1600" dirty="0" err="1"/>
                  <a:t>SingleVectorFunc</a:t>
                </a:r>
                <a:endParaRPr kumimoji="1" lang="ko-SG" altLang="en-US" sz="1600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C608916-B2E0-5665-61BA-4A10332EF36F}"/>
                  </a:ext>
                </a:extLst>
              </p:cNvPr>
              <p:cNvSpPr/>
              <p:nvPr/>
            </p:nvSpPr>
            <p:spPr>
              <a:xfrm>
                <a:off x="526774" y="4781318"/>
                <a:ext cx="25146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SG" sz="1600" dirty="0" err="1"/>
                  <a:t>SingleVectorCalcFunc</a:t>
                </a:r>
                <a:endParaRPr kumimoji="1" lang="ko-SG" altLang="en-US" sz="1600" dirty="0"/>
              </a:p>
            </p:txBody>
          </p: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55D092FF-2D28-3D7E-760E-F63AE38C0E5F}"/>
                  </a:ext>
                </a:extLst>
              </p:cNvPr>
              <p:cNvCxnSpPr>
                <a:stCxn id="6" idx="4"/>
                <a:endCxn id="5" idx="0"/>
              </p:cNvCxnSpPr>
              <p:nvPr/>
            </p:nvCxnSpPr>
            <p:spPr>
              <a:xfrm>
                <a:off x="1784074" y="5695718"/>
                <a:ext cx="0" cy="2478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1FE6CBA-C9EE-C8A9-7F11-91E9CB52DE23}"/>
                  </a:ext>
                </a:extLst>
              </p:cNvPr>
              <p:cNvSpPr/>
              <p:nvPr/>
            </p:nvSpPr>
            <p:spPr>
              <a:xfrm>
                <a:off x="3435628" y="4781318"/>
                <a:ext cx="25146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SG" sz="1600" dirty="0" err="1"/>
                  <a:t>ScalingFunc</a:t>
                </a:r>
                <a:endParaRPr kumimoji="1" lang="ko-SG" altLang="en-US" sz="1600" dirty="0"/>
              </a:p>
            </p:txBody>
          </p:sp>
          <p:cxnSp>
            <p:nvCxnSpPr>
              <p:cNvPr id="9" name="꺾인 연결선[E] 8">
                <a:extLst>
                  <a:ext uri="{FF2B5EF4-FFF2-40B4-BE49-F238E27FC236}">
                    <a16:creationId xmlns:a16="http://schemas.microsoft.com/office/drawing/2014/main" id="{AB929D9F-D52A-2624-150D-DE4545D5053C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rot="5400000" flipH="1" flipV="1">
                <a:off x="3093539" y="3181929"/>
                <a:ext cx="289925" cy="2908854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123DCCE9-9194-ABD6-BFB5-8796E30B1946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4692928" y="4491393"/>
                <a:ext cx="0" cy="289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63E1947-6E87-5F73-C141-0AF34A86AD9B}"/>
                  </a:ext>
                </a:extLst>
              </p:cNvPr>
              <p:cNvSpPr/>
              <p:nvPr/>
            </p:nvSpPr>
            <p:spPr>
              <a:xfrm>
                <a:off x="5857460" y="2394733"/>
                <a:ext cx="25146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SG" sz="1600" dirty="0" err="1"/>
                  <a:t>parNotes</a:t>
                </a:r>
                <a:r>
                  <a:rPr kumimoji="1" lang="en-US" altLang="ko-SG" sz="1600" dirty="0"/>
                  <a:t>-helper</a:t>
                </a:r>
                <a:endParaRPr kumimoji="1" lang="ko-SG" altLang="en-US" sz="1600" dirty="0"/>
              </a:p>
            </p:txBody>
          </p: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75B45886-05C3-77CC-EB7B-2E2A8BC2898B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7114760" y="2116834"/>
                <a:ext cx="0" cy="2778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38B0048A-1CCC-CD93-760F-0EBEE83B2D98}"/>
                  </a:ext>
                </a:extLst>
              </p:cNvPr>
              <p:cNvCxnSpPr/>
              <p:nvPr/>
            </p:nvCxnSpPr>
            <p:spPr>
              <a:xfrm flipV="1">
                <a:off x="3238501" y="4046915"/>
                <a:ext cx="0" cy="4444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2B6B279-CC81-FB77-7EF1-CF3D912CB0F5}"/>
                  </a:ext>
                </a:extLst>
              </p:cNvPr>
              <p:cNvSpPr/>
              <p:nvPr/>
            </p:nvSpPr>
            <p:spPr>
              <a:xfrm>
                <a:off x="5857460" y="1341383"/>
                <a:ext cx="25146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SG" sz="1600" dirty="0" err="1"/>
                  <a:t>parNotes</a:t>
                </a:r>
                <a:endParaRPr kumimoji="1" lang="ko-SG" altLang="en-US" sz="1600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E6F781B-3569-9481-0338-BF69668CA5CC}"/>
                  </a:ext>
                </a:extLst>
              </p:cNvPr>
              <p:cNvSpPr/>
              <p:nvPr/>
            </p:nvSpPr>
            <p:spPr>
              <a:xfrm>
                <a:off x="9203232" y="95912"/>
                <a:ext cx="2514599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SG" sz="1600" dirty="0"/>
                  <a:t>Display</a:t>
                </a:r>
                <a:endParaRPr kumimoji="1" lang="ko-SG" altLang="en-US" sz="1600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3548842-D696-566E-E283-E3C8BA7312A0}"/>
                  </a:ext>
                </a:extLst>
              </p:cNvPr>
              <p:cNvSpPr/>
              <p:nvPr/>
            </p:nvSpPr>
            <p:spPr>
              <a:xfrm>
                <a:off x="1981201" y="3429000"/>
                <a:ext cx="25146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SG" sz="1600" dirty="0"/>
                  <a:t>make-sample</a:t>
                </a:r>
                <a:endParaRPr kumimoji="1" lang="ko-SG" altLang="en-US" sz="1600" dirty="0"/>
              </a:p>
            </p:txBody>
          </p: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8EB0F2B1-BCA1-9D73-0F49-A28FBB4845F5}"/>
                  </a:ext>
                </a:extLst>
              </p:cNvPr>
              <p:cNvCxnSpPr/>
              <p:nvPr/>
            </p:nvCxnSpPr>
            <p:spPr>
              <a:xfrm flipV="1">
                <a:off x="3238501" y="3087590"/>
                <a:ext cx="0" cy="3975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F34F9CE-ABF8-1B2C-3F65-9BB57EE5B837}"/>
                  </a:ext>
                </a:extLst>
              </p:cNvPr>
              <p:cNvSpPr/>
              <p:nvPr/>
            </p:nvSpPr>
            <p:spPr>
              <a:xfrm>
                <a:off x="1981201" y="2427434"/>
                <a:ext cx="25146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SG" sz="1600" dirty="0"/>
                  <a:t>make-sample-harp</a:t>
                </a:r>
                <a:endParaRPr kumimoji="1" lang="ko-SG" altLang="en-US" sz="1600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C23CE13-1CF3-AC7D-CFED-050662677A98}"/>
                  </a:ext>
                </a:extLst>
              </p:cNvPr>
              <p:cNvSpPr/>
              <p:nvPr/>
            </p:nvSpPr>
            <p:spPr>
              <a:xfrm>
                <a:off x="1981201" y="1341383"/>
                <a:ext cx="25146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SG" sz="1600" dirty="0" err="1"/>
                  <a:t>harpNt</a:t>
                </a:r>
                <a:endParaRPr kumimoji="1" lang="ko-SG" altLang="en-US" sz="1600" dirty="0"/>
              </a:p>
            </p:txBody>
          </p:sp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E853B754-3E1E-62CB-EF40-3E73F7633FA9}"/>
                  </a:ext>
                </a:extLst>
              </p:cNvPr>
              <p:cNvCxnSpPr/>
              <p:nvPr/>
            </p:nvCxnSpPr>
            <p:spPr>
              <a:xfrm flipV="1">
                <a:off x="3238501" y="2010784"/>
                <a:ext cx="0" cy="4444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8D2FBBA8-B400-629F-4499-A97CAB5FF778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3383544" y="2840105"/>
              <a:ext cx="0" cy="125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6D3E35E4-7237-5B9A-0322-0051DD0E2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840105"/>
              <a:ext cx="0" cy="125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B592BFF3-5D45-4131-3859-CB0EA04B2A41}"/>
                </a:ext>
              </a:extLst>
            </p:cNvPr>
            <p:cNvCxnSpPr/>
            <p:nvPr/>
          </p:nvCxnSpPr>
          <p:spPr>
            <a:xfrm>
              <a:off x="3383543" y="2840105"/>
              <a:ext cx="27124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2BBBE81D-A3B5-D908-2617-0FE94166510B}"/>
                </a:ext>
              </a:extLst>
            </p:cNvPr>
            <p:cNvCxnSpPr/>
            <p:nvPr/>
          </p:nvCxnSpPr>
          <p:spPr>
            <a:xfrm flipV="1">
              <a:off x="4739771" y="2723322"/>
              <a:ext cx="0" cy="116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0554E48-A250-B56E-9C90-DDFDA5168AC4}"/>
                </a:ext>
              </a:extLst>
            </p:cNvPr>
            <p:cNvSpPr/>
            <p:nvPr/>
          </p:nvSpPr>
          <p:spPr>
            <a:xfrm>
              <a:off x="3666963" y="2128189"/>
              <a:ext cx="2145616" cy="614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SG" sz="1600" dirty="0" err="1"/>
                <a:t>triggerFunction</a:t>
              </a:r>
              <a:endParaRPr kumimoji="1" lang="ko-SG" altLang="en-US" sz="1600" dirty="0"/>
            </a:p>
          </p:txBody>
        </p:sp>
      </p:grp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DB464CF-09D1-5C3E-7B77-7A220D85261F}"/>
              </a:ext>
            </a:extLst>
          </p:cNvPr>
          <p:cNvCxnSpPr>
            <a:stCxn id="29" idx="0"/>
          </p:cNvCxnSpPr>
          <p:nvPr/>
        </p:nvCxnSpPr>
        <p:spPr>
          <a:xfrm flipV="1">
            <a:off x="4739771" y="2007704"/>
            <a:ext cx="0" cy="12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8A7FE7F-2998-6803-DB90-91D3C9B7F890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8450692" y="2017643"/>
            <a:ext cx="1" cy="110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CF692017-0F2C-9994-CC88-73A714E87F5F}"/>
              </a:ext>
            </a:extLst>
          </p:cNvPr>
          <p:cNvCxnSpPr/>
          <p:nvPr/>
        </p:nvCxnSpPr>
        <p:spPr>
          <a:xfrm>
            <a:off x="4739771" y="2007704"/>
            <a:ext cx="3710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5085896E-2742-2935-91B5-3176030B824E}"/>
              </a:ext>
            </a:extLst>
          </p:cNvPr>
          <p:cNvCxnSpPr/>
          <p:nvPr/>
        </p:nvCxnSpPr>
        <p:spPr>
          <a:xfrm flipV="1">
            <a:off x="6595231" y="1888435"/>
            <a:ext cx="0" cy="129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DCA7DC2D-A177-AAB0-2B03-05AC3E1377DF}"/>
              </a:ext>
            </a:extLst>
          </p:cNvPr>
          <p:cNvSpPr/>
          <p:nvPr/>
        </p:nvSpPr>
        <p:spPr>
          <a:xfrm>
            <a:off x="5713079" y="1344891"/>
            <a:ext cx="1764303" cy="614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SG" sz="1600" dirty="0"/>
              <a:t>animate-with</a:t>
            </a:r>
            <a:endParaRPr kumimoji="1" lang="ko-SG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40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B2471-E804-6540-4D11-796EAA6D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SG" sz="2800" dirty="0"/>
              <a:t>Single Vector Function</a:t>
            </a:r>
            <a:endParaRPr kumimoji="1" lang="ko-SG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BCA9D-1D6E-7D2B-261C-569245BD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singleVectorFunc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wvfrm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sample-rate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waveFrequency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clipPeriod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t): number?</a:t>
            </a:r>
          </a:p>
          <a:p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wvfrmL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list? (Consist of valid waveforms in string format)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sample-rate: number? (non-negative)</a:t>
            </a:r>
          </a:p>
          <a:p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waveFrequency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number (non-negative, and it has to be the frequency of each function)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duration: number? (non-negative)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t: number? (non-negative)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It is a helper function for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spcfcVecCalcFuncHelper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. As Scamper requires</a:t>
            </a:r>
            <a:r>
              <a:rPr lang="en-SG" altLang="ko-SG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memory control, I had to use "vector-map" function. Thus, this function can evaluate the note value for each t (vectors in the vector range).</a:t>
            </a:r>
          </a:p>
          <a:p>
            <a:endParaRPr kumimoji="1" lang="ko-SG" altLang="en-US" dirty="0"/>
          </a:p>
        </p:txBody>
      </p:sp>
    </p:spTree>
    <p:extLst>
      <p:ext uri="{BB962C8B-B14F-4D97-AF65-F5344CB8AC3E}">
        <p14:creationId xmlns:p14="http://schemas.microsoft.com/office/powerpoint/2010/main" val="222736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3780D-CCAC-BF75-C6D3-0C64FE76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SG" dirty="0"/>
              <a:t>Specific Vector calculation function</a:t>
            </a:r>
            <a:endParaRPr kumimoji="1" lang="ko-SG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AC834-DB4D-CFBD-B047-4B4E1691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SG" altLang="ko-SG" sz="13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spcfcVecCalcFunc</a:t>
            </a:r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altLang="ko-SG" sz="13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wvfrmL</a:t>
            </a:r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sample-rate </a:t>
            </a:r>
            <a:r>
              <a:rPr lang="en-SG" altLang="ko-SG" sz="13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frequencyL</a:t>
            </a:r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altLang="ko-SG" sz="13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maxAmpL</a:t>
            </a:r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duration t): number?</a:t>
            </a:r>
          </a:p>
          <a:p>
            <a:r>
              <a:rPr lang="en-SG" altLang="ko-SG" sz="13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wvfrmL</a:t>
            </a:r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list? (consist of valid strings that expresses waveform types)</a:t>
            </a:r>
          </a:p>
          <a:p>
            <a:r>
              <a:rPr lang="en-SG" altLang="ko-SG" sz="13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maxAmpL</a:t>
            </a:r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list? (consist of non-negative numbers that expresses the maximum amplitude of each waveform)</a:t>
            </a:r>
          </a:p>
          <a:p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sample-rate: number? (non-negative)</a:t>
            </a:r>
          </a:p>
          <a:p>
            <a:r>
              <a:rPr lang="en-SG" altLang="ko-SG" sz="13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frequencyL</a:t>
            </a:r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list? (consist of numbers that express frequency for each waveform waves. </a:t>
            </a:r>
          </a:p>
          <a:p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This must have same length as the </a:t>
            </a:r>
            <a:r>
              <a:rPr lang="en-SG" altLang="ko-SG" sz="13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wvfrmL</a:t>
            </a:r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duration: number? (non-negative)</a:t>
            </a:r>
          </a:p>
          <a:p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t: number? (non-negative)</a:t>
            </a:r>
          </a:p>
          <a:p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It returns the vector value consist of multiple waveforms, amplitudes, and frequencies.</a:t>
            </a:r>
            <a:r>
              <a:rPr lang="en-SG" altLang="ko-SG" sz="1300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en-SG" altLang="ko-SG" sz="13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It can be used with vector-map and it can act as a helper function for make-sample and make-sample.</a:t>
            </a:r>
          </a:p>
        </p:txBody>
      </p:sp>
    </p:spTree>
    <p:extLst>
      <p:ext uri="{BB962C8B-B14F-4D97-AF65-F5344CB8AC3E}">
        <p14:creationId xmlns:p14="http://schemas.microsoft.com/office/powerpoint/2010/main" val="9894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83C8B-EA3C-1B47-A518-38F0EC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SG" dirty="0"/>
              <a:t>Scaling function</a:t>
            </a:r>
            <a:endParaRPr kumimoji="1" lang="ko-SG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32841-2F96-0DB8-7E5D-EC702423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scalingFunc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duration t): number?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duration: number? (non-negative)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t: number? (non-negative)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It returns the scaling value of vector at t where it can be used by multiplying each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spcfcVecCalcFunc</a:t>
            </a:r>
            <a:r>
              <a:rPr lang="en-SG" altLang="ko-SG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values such that it can express the decaying nature of the note.</a:t>
            </a:r>
          </a:p>
        </p:txBody>
      </p:sp>
    </p:spTree>
    <p:extLst>
      <p:ext uri="{BB962C8B-B14F-4D97-AF65-F5344CB8AC3E}">
        <p14:creationId xmlns:p14="http://schemas.microsoft.com/office/powerpoint/2010/main" val="196297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0B7C9-8843-07BC-9C06-0D23E751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SG" dirty="0"/>
              <a:t>Make-sample</a:t>
            </a:r>
            <a:endParaRPr kumimoji="1" lang="ko-SG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4CF0A-FBE8-82D3-30E0-588B2A9E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(make-sample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wvfrmL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sample-rate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frequencyL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maxAmpL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duration): vector?</a:t>
            </a:r>
          </a:p>
          <a:p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wvfrmL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list? (Consist of valid waveforms in string format)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sample-rate: number? (non-negative)</a:t>
            </a:r>
          </a:p>
          <a:p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frequencyL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list? (consist of non-negative numbers)</a:t>
            </a:r>
          </a:p>
          <a:p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maxAmpL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list? (consist of non-negative numbers)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duration: number (non-negative)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It returns notes of the same sample-rate, frequency, and duration with different waveforms which are assigned accordingly to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wvfrmL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. The amplitude of the waveforms are manipulated by the values in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maxAmpL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50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370F3-24ED-5B52-431B-C99B583A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SG" dirty="0"/>
              <a:t>Make-sample-harp</a:t>
            </a:r>
            <a:endParaRPr kumimoji="1" lang="ko-SG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8F7D0-1D80-7C79-E359-70906B4D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(make-sample-harp sample-rate frequency duration): vector?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sample-rate: number? (non-negative)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frequency: number? (non-negative number)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duration: number (non-negative)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It returns the vector of a harp playing the specific frequency</a:t>
            </a:r>
            <a:r>
              <a:rPr lang="en-SG" altLang="ko-SG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with the given duration.</a:t>
            </a:r>
          </a:p>
        </p:txBody>
      </p:sp>
    </p:spTree>
    <p:extLst>
      <p:ext uri="{BB962C8B-B14F-4D97-AF65-F5344CB8AC3E}">
        <p14:creationId xmlns:p14="http://schemas.microsoft.com/office/powerpoint/2010/main" val="261141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02E3B-924E-826F-9503-FDCF03E8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SG" dirty="0"/>
              <a:t>Harp note</a:t>
            </a:r>
            <a:endParaRPr kumimoji="1" lang="ko-SG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49E9D-C96B-B74D-5308-AC4CAF49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harpNt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MIDINt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duration): vector?</a:t>
            </a:r>
          </a:p>
          <a:p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MIDINt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integer? (non-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netagive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integer)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duration: number (non-negative)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It returns the vector of a harp playing the specific frequency</a:t>
            </a:r>
            <a:r>
              <a:rPr lang="en-SG" altLang="ko-SG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with the given duration. It functions like the note functions from the music library with a fixed sample rate of 21000 samples per second.</a:t>
            </a:r>
          </a:p>
        </p:txBody>
      </p:sp>
    </p:spTree>
    <p:extLst>
      <p:ext uri="{BB962C8B-B14F-4D97-AF65-F5344CB8AC3E}">
        <p14:creationId xmlns:p14="http://schemas.microsoft.com/office/powerpoint/2010/main" val="196545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D77A8-F0CB-99DF-7C79-0C620E87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SG" dirty="0"/>
              <a:t>Parallel Notes helper </a:t>
            </a:r>
            <a:r>
              <a:rPr kumimoji="1" lang="en-US" altLang="ko-SG" dirty="0" err="1"/>
              <a:t>fucntion</a:t>
            </a:r>
            <a:endParaRPr kumimoji="1" lang="ko-SG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900AD-DEC3-05B8-1838-FF20153F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parNotes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-helper </a:t>
            </a:r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vectorL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): vector?</a:t>
            </a:r>
          </a:p>
          <a:p>
            <a:r>
              <a:rPr lang="en-SG" altLang="ko-SG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vectorL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list? (consists of the vector samples for each notes)</a:t>
            </a:r>
          </a:p>
          <a:p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It returns the vectors of all notes added together. It cannot scale</a:t>
            </a:r>
            <a:r>
              <a:rPr lang="en-SG" altLang="ko-SG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en-SG" altLang="ko-SG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on its own (so that the maximum value is less than 1), so it is used as a helper function.</a:t>
            </a:r>
          </a:p>
        </p:txBody>
      </p:sp>
    </p:spTree>
    <p:extLst>
      <p:ext uri="{BB962C8B-B14F-4D97-AF65-F5344CB8AC3E}">
        <p14:creationId xmlns:p14="http://schemas.microsoft.com/office/powerpoint/2010/main" val="51914935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소포</Template>
  <TotalTime>71</TotalTime>
  <Words>626</Words>
  <Application>Microsoft Macintosh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Menlo</vt:lpstr>
      <vt:lpstr>소포</vt:lpstr>
      <vt:lpstr>Harp Machine</vt:lpstr>
      <vt:lpstr>Code structure</vt:lpstr>
      <vt:lpstr>Single Vector Function</vt:lpstr>
      <vt:lpstr>Specific Vector calculation function</vt:lpstr>
      <vt:lpstr>Scaling function</vt:lpstr>
      <vt:lpstr>Make-sample</vt:lpstr>
      <vt:lpstr>Make-sample-harp</vt:lpstr>
      <vt:lpstr>Harp note</vt:lpstr>
      <vt:lpstr>Parallel Notes helper fucntion</vt:lpstr>
      <vt:lpstr>Parallel notes</vt:lpstr>
      <vt:lpstr>others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Harp Machine</dc:title>
  <dc:creator>Kim, Seunghyeon</dc:creator>
  <cp:lastModifiedBy>Kim, Seunghyeon</cp:lastModifiedBy>
  <cp:revision>1</cp:revision>
  <dcterms:created xsi:type="dcterms:W3CDTF">2022-12-07T03:49:27Z</dcterms:created>
  <dcterms:modified xsi:type="dcterms:W3CDTF">2022-12-07T05:00:27Z</dcterms:modified>
</cp:coreProperties>
</file>