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C905-3BAB-4E65-AFF8-9EFC6C731C8A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1E04-4CCC-4986-A78F-4FA197D921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C905-3BAB-4E65-AFF8-9EFC6C731C8A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1E04-4CCC-4986-A78F-4FA197D921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C905-3BAB-4E65-AFF8-9EFC6C731C8A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1E04-4CCC-4986-A78F-4FA197D921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C905-3BAB-4E65-AFF8-9EFC6C731C8A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1E04-4CCC-4986-A78F-4FA197D921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C905-3BAB-4E65-AFF8-9EFC6C731C8A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1E04-4CCC-4986-A78F-4FA197D921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C905-3BAB-4E65-AFF8-9EFC6C731C8A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1E04-4CCC-4986-A78F-4FA197D921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C905-3BAB-4E65-AFF8-9EFC6C731C8A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1E04-4CCC-4986-A78F-4FA197D921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C905-3BAB-4E65-AFF8-9EFC6C731C8A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1E04-4CCC-4986-A78F-4FA197D921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C905-3BAB-4E65-AFF8-9EFC6C731C8A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1E04-4CCC-4986-A78F-4FA197D921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C905-3BAB-4E65-AFF8-9EFC6C731C8A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1E04-4CCC-4986-A78F-4FA197D921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C905-3BAB-4E65-AFF8-9EFC6C731C8A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1E04-4CCC-4986-A78F-4FA197D921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AC905-3BAB-4E65-AFF8-9EFC6C731C8A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31E04-4CCC-4986-A78F-4FA197D921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외부 라이브러리 첨부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3714752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repository.com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8643998" cy="6483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85728"/>
            <a:ext cx="8915400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화면 슬라이드 쇼(4:3)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외부 라이브러리 첨부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외부 라이브러리 첨부</dc:title>
  <dc:creator>user</dc:creator>
  <cp:lastModifiedBy>user</cp:lastModifiedBy>
  <cp:revision>1</cp:revision>
  <dcterms:created xsi:type="dcterms:W3CDTF">2021-12-14T02:05:40Z</dcterms:created>
  <dcterms:modified xsi:type="dcterms:W3CDTF">2021-12-14T02:08:28Z</dcterms:modified>
</cp:coreProperties>
</file>