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FD966"/>
    <a:srgbClr val="FF99CC"/>
    <a:srgbClr val="FF6699"/>
    <a:srgbClr val="FF3300"/>
    <a:srgbClr val="FFE0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빈" userId="352d81a3ef8732fd" providerId="LiveId" clId="{0AB76BD9-D832-48B6-ADEE-E50BA4EF8F7F}"/>
    <pc:docChg chg="modSld">
      <pc:chgData name="김 승빈" userId="352d81a3ef8732fd" providerId="LiveId" clId="{0AB76BD9-D832-48B6-ADEE-E50BA4EF8F7F}" dt="2020-04-20T12:55:20.078" v="7" actId="20577"/>
      <pc:docMkLst>
        <pc:docMk/>
      </pc:docMkLst>
      <pc:sldChg chg="modSp">
        <pc:chgData name="김 승빈" userId="352d81a3ef8732fd" providerId="LiveId" clId="{0AB76BD9-D832-48B6-ADEE-E50BA4EF8F7F}" dt="2020-04-20T12:55:20.078" v="7" actId="20577"/>
        <pc:sldMkLst>
          <pc:docMk/>
          <pc:sldMk cId="575258807" sldId="277"/>
        </pc:sldMkLst>
        <pc:spChg chg="mod">
          <ac:chgData name="김 승빈" userId="352d81a3ef8732fd" providerId="LiveId" clId="{0AB76BD9-D832-48B6-ADEE-E50BA4EF8F7F}" dt="2020-04-20T12:55:17.881" v="3" actId="20577"/>
          <ac:spMkLst>
            <pc:docMk/>
            <pc:sldMk cId="575258807" sldId="277"/>
            <ac:spMk id="188" creationId="{1FB0AFEA-BF62-47D2-A81F-E3DA0ABD8C17}"/>
          </ac:spMkLst>
        </pc:spChg>
        <pc:spChg chg="mod">
          <ac:chgData name="김 승빈" userId="352d81a3ef8732fd" providerId="LiveId" clId="{0AB76BD9-D832-48B6-ADEE-E50BA4EF8F7F}" dt="2020-04-20T12:55:20.078" v="7" actId="20577"/>
          <ac:spMkLst>
            <pc:docMk/>
            <pc:sldMk cId="575258807" sldId="277"/>
            <ac:spMk id="189" creationId="{96041F44-50F0-4040-AB8D-086D3E703970}"/>
          </ac:spMkLst>
        </pc:spChg>
      </pc:sldChg>
    </pc:docChg>
  </pc:docChgLst>
  <pc:docChgLst>
    <pc:chgData name="김 승빈" userId="352d81a3ef8732fd" providerId="LiveId" clId="{557AC21B-A02A-4108-9DC5-1F5CBBEC2AFF}"/>
    <pc:docChg chg="undo custSel addSld delSld modSld sldOrd">
      <pc:chgData name="김 승빈" userId="352d81a3ef8732fd" providerId="LiveId" clId="{557AC21B-A02A-4108-9DC5-1F5CBBEC2AFF}" dt="2020-03-09T11:44:11.462" v="4304"/>
      <pc:docMkLst>
        <pc:docMk/>
      </pc:docMkLst>
      <pc:sldChg chg="addSp delSp modSp add mod">
        <pc:chgData name="김 승빈" userId="352d81a3ef8732fd" providerId="LiveId" clId="{557AC21B-A02A-4108-9DC5-1F5CBBEC2AFF}" dt="2020-03-04T10:44:42.517" v="244" actId="1076"/>
        <pc:sldMkLst>
          <pc:docMk/>
          <pc:sldMk cId="1066500580" sldId="256"/>
        </pc:sldMkLst>
        <pc:spChg chg="del">
          <ac:chgData name="김 승빈" userId="352d81a3ef8732fd" providerId="LiveId" clId="{557AC21B-A02A-4108-9DC5-1F5CBBEC2AFF}" dt="2020-03-04T10:36:52.054" v="1" actId="478"/>
          <ac:spMkLst>
            <pc:docMk/>
            <pc:sldMk cId="1066500580" sldId="256"/>
            <ac:spMk id="2" creationId="{456B41CD-A7C6-413C-8D1B-B3C27A6D626A}"/>
          </ac:spMkLst>
        </pc:spChg>
        <pc:spChg chg="del">
          <ac:chgData name="김 승빈" userId="352d81a3ef8732fd" providerId="LiveId" clId="{557AC21B-A02A-4108-9DC5-1F5CBBEC2AFF}" dt="2020-03-04T10:36:52.730" v="2" actId="478"/>
          <ac:spMkLst>
            <pc:docMk/>
            <pc:sldMk cId="1066500580" sldId="256"/>
            <ac:spMk id="3" creationId="{F2A86BAE-E104-4B2D-9D9C-92D108DF5272}"/>
          </ac:spMkLst>
        </pc:spChg>
        <pc:spChg chg="add del mod">
          <ac:chgData name="김 승빈" userId="352d81a3ef8732fd" providerId="LiveId" clId="{557AC21B-A02A-4108-9DC5-1F5CBBEC2AFF}" dt="2020-03-04T10:37:29.500" v="7" actId="478"/>
          <ac:spMkLst>
            <pc:docMk/>
            <pc:sldMk cId="1066500580" sldId="256"/>
            <ac:spMk id="6" creationId="{FB0E3959-A632-41A2-990A-EF6FE1154367}"/>
          </ac:spMkLst>
        </pc:spChg>
        <pc:spChg chg="add mod">
          <ac:chgData name="김 승빈" userId="352d81a3ef8732fd" providerId="LiveId" clId="{557AC21B-A02A-4108-9DC5-1F5CBBEC2AFF}" dt="2020-03-04T10:42:11.527" v="140" actId="14100"/>
          <ac:spMkLst>
            <pc:docMk/>
            <pc:sldMk cId="1066500580" sldId="256"/>
            <ac:spMk id="7" creationId="{F04C7EC1-A5CE-4A72-BC6B-19A6AA48AB37}"/>
          </ac:spMkLst>
        </pc:spChg>
        <pc:spChg chg="add mod">
          <ac:chgData name="김 승빈" userId="352d81a3ef8732fd" providerId="LiveId" clId="{557AC21B-A02A-4108-9DC5-1F5CBBEC2AFF}" dt="2020-03-04T10:42:07.083" v="139" actId="1076"/>
          <ac:spMkLst>
            <pc:docMk/>
            <pc:sldMk cId="1066500580" sldId="256"/>
            <ac:spMk id="8" creationId="{D7788D42-A791-443C-9B49-9B98AA85124C}"/>
          </ac:spMkLst>
        </pc:spChg>
        <pc:spChg chg="add mod">
          <ac:chgData name="김 승빈" userId="352d81a3ef8732fd" providerId="LiveId" clId="{557AC21B-A02A-4108-9DC5-1F5CBBEC2AFF}" dt="2020-03-04T10:41:40.979" v="132" actId="571"/>
          <ac:spMkLst>
            <pc:docMk/>
            <pc:sldMk cId="1066500580" sldId="256"/>
            <ac:spMk id="15" creationId="{DEFE6EBB-6950-4649-9A22-880E1FB88F8F}"/>
          </ac:spMkLst>
        </pc:spChg>
        <pc:spChg chg="add mod">
          <ac:chgData name="김 승빈" userId="352d81a3ef8732fd" providerId="LiveId" clId="{557AC21B-A02A-4108-9DC5-1F5CBBEC2AFF}" dt="2020-03-04T10:41:40.752" v="131" actId="571"/>
          <ac:spMkLst>
            <pc:docMk/>
            <pc:sldMk cId="1066500580" sldId="256"/>
            <ac:spMk id="16" creationId="{3AB5F5A4-06C8-4ACF-B71B-5A8E311DD3EC}"/>
          </ac:spMkLst>
        </pc:spChg>
        <pc:spChg chg="add mod">
          <ac:chgData name="김 승빈" userId="352d81a3ef8732fd" providerId="LiveId" clId="{557AC21B-A02A-4108-9DC5-1F5CBBEC2AFF}" dt="2020-03-04T10:41:48.461" v="134" actId="571"/>
          <ac:spMkLst>
            <pc:docMk/>
            <pc:sldMk cId="1066500580" sldId="256"/>
            <ac:spMk id="17" creationId="{A908E5DC-E617-4B45-BA1F-990819222A48}"/>
          </ac:spMkLst>
        </pc:spChg>
        <pc:spChg chg="add mod">
          <ac:chgData name="김 승빈" userId="352d81a3ef8732fd" providerId="LiveId" clId="{557AC21B-A02A-4108-9DC5-1F5CBBEC2AFF}" dt="2020-03-04T10:42:03.943" v="138" actId="571"/>
          <ac:spMkLst>
            <pc:docMk/>
            <pc:sldMk cId="1066500580" sldId="256"/>
            <ac:spMk id="18" creationId="{5BCB9BDC-A052-4F1D-B129-4A7F4FE797AB}"/>
          </ac:spMkLst>
        </pc:spChg>
        <pc:spChg chg="add mod">
          <ac:chgData name="김 승빈" userId="352d81a3ef8732fd" providerId="LiveId" clId="{557AC21B-A02A-4108-9DC5-1F5CBBEC2AFF}" dt="2020-03-04T10:42:03.943" v="138" actId="571"/>
          <ac:spMkLst>
            <pc:docMk/>
            <pc:sldMk cId="1066500580" sldId="256"/>
            <ac:spMk id="19" creationId="{324B560D-17C9-4A69-A004-C98FBA7D49D5}"/>
          </ac:spMkLst>
        </pc:spChg>
        <pc:spChg chg="add mod">
          <ac:chgData name="김 승빈" userId="352d81a3ef8732fd" providerId="LiveId" clId="{557AC21B-A02A-4108-9DC5-1F5CBBEC2AFF}" dt="2020-03-04T10:42:32.025" v="144" actId="1076"/>
          <ac:spMkLst>
            <pc:docMk/>
            <pc:sldMk cId="1066500580" sldId="256"/>
            <ac:spMk id="20" creationId="{CB2575C5-4356-4814-AB0F-EA61C7D65C9A}"/>
          </ac:spMkLst>
        </pc:spChg>
        <pc:spChg chg="add mod">
          <ac:chgData name="김 승빈" userId="352d81a3ef8732fd" providerId="LiveId" clId="{557AC21B-A02A-4108-9DC5-1F5CBBEC2AFF}" dt="2020-03-04T10:42:40.509" v="159" actId="20577"/>
          <ac:spMkLst>
            <pc:docMk/>
            <pc:sldMk cId="1066500580" sldId="256"/>
            <ac:spMk id="21" creationId="{F5A3B753-C880-4C2A-B89A-3B83C4BB70A0}"/>
          </ac:spMkLst>
        </pc:spChg>
        <pc:spChg chg="add mod">
          <ac:chgData name="김 승빈" userId="352d81a3ef8732fd" providerId="LiveId" clId="{557AC21B-A02A-4108-9DC5-1F5CBBEC2AFF}" dt="2020-03-04T10:42:24.072" v="142" actId="571"/>
          <ac:spMkLst>
            <pc:docMk/>
            <pc:sldMk cId="1066500580" sldId="256"/>
            <ac:spMk id="22" creationId="{0572C86D-A4B7-4B69-9CA1-B13591A8D45F}"/>
          </ac:spMkLst>
        </pc:spChg>
        <pc:spChg chg="add mod">
          <ac:chgData name="김 승빈" userId="352d81a3ef8732fd" providerId="LiveId" clId="{557AC21B-A02A-4108-9DC5-1F5CBBEC2AFF}" dt="2020-03-04T10:42:24.072" v="142" actId="571"/>
          <ac:spMkLst>
            <pc:docMk/>
            <pc:sldMk cId="1066500580" sldId="256"/>
            <ac:spMk id="23" creationId="{46AEE5F1-E0D6-449F-8118-BD0BEA1869AC}"/>
          </ac:spMkLst>
        </pc:spChg>
        <pc:spChg chg="add mod">
          <ac:chgData name="김 승빈" userId="352d81a3ef8732fd" providerId="LiveId" clId="{557AC21B-A02A-4108-9DC5-1F5CBBEC2AFF}" dt="2020-03-04T10:42:27.884" v="143" actId="571"/>
          <ac:spMkLst>
            <pc:docMk/>
            <pc:sldMk cId="1066500580" sldId="256"/>
            <ac:spMk id="24" creationId="{8B29BA53-942A-453A-AD4A-6D04209DC663}"/>
          </ac:spMkLst>
        </pc:spChg>
        <pc:spChg chg="add mod">
          <ac:chgData name="김 승빈" userId="352d81a3ef8732fd" providerId="LiveId" clId="{557AC21B-A02A-4108-9DC5-1F5CBBEC2AFF}" dt="2020-03-04T10:42:27.884" v="143" actId="571"/>
          <ac:spMkLst>
            <pc:docMk/>
            <pc:sldMk cId="1066500580" sldId="256"/>
            <ac:spMk id="25" creationId="{DF5F05D2-D587-4C71-ACE0-4F4866A8F2E0}"/>
          </ac:spMkLst>
        </pc:spChg>
        <pc:spChg chg="add mod">
          <ac:chgData name="김 승빈" userId="352d81a3ef8732fd" providerId="LiveId" clId="{557AC21B-A02A-4108-9DC5-1F5CBBEC2AFF}" dt="2020-03-04T10:44:23.863" v="216"/>
          <ac:spMkLst>
            <pc:docMk/>
            <pc:sldMk cId="1066500580" sldId="256"/>
            <ac:spMk id="26" creationId="{C2B55375-105A-406A-BBD6-231CBE3BC24C}"/>
          </ac:spMkLst>
        </pc:spChg>
        <pc:spChg chg="add mod">
          <ac:chgData name="김 승빈" userId="352d81a3ef8732fd" providerId="LiveId" clId="{557AC21B-A02A-4108-9DC5-1F5CBBEC2AFF}" dt="2020-03-04T10:44:19.263" v="214"/>
          <ac:spMkLst>
            <pc:docMk/>
            <pc:sldMk cId="1066500580" sldId="256"/>
            <ac:spMk id="27" creationId="{1612F91E-3DED-43A2-AED1-4E196D56DE9B}"/>
          </ac:spMkLst>
        </pc:spChg>
        <pc:spChg chg="add mod">
          <ac:chgData name="김 승빈" userId="352d81a3ef8732fd" providerId="LiveId" clId="{557AC21B-A02A-4108-9DC5-1F5CBBEC2AFF}" dt="2020-03-04T10:44:42.517" v="244" actId="1076"/>
          <ac:spMkLst>
            <pc:docMk/>
            <pc:sldMk cId="1066500580" sldId="256"/>
            <ac:spMk id="32" creationId="{52DC3CF1-8119-422C-9B0F-7F431EDE065C}"/>
          </ac:spMkLst>
        </pc:spChg>
        <pc:graphicFrameChg chg="add del mod modGraphic">
          <ac:chgData name="김 승빈" userId="352d81a3ef8732fd" providerId="LiveId" clId="{557AC21B-A02A-4108-9DC5-1F5CBBEC2AFF}" dt="2020-03-04T10:41:05.485" v="97" actId="478"/>
          <ac:graphicFrameMkLst>
            <pc:docMk/>
            <pc:sldMk cId="1066500580" sldId="256"/>
            <ac:graphicFrameMk id="4" creationId="{AFF1C8BD-4381-4F4D-BDAB-A6558220D327}"/>
          </ac:graphicFrameMkLst>
        </pc:graphicFrameChg>
        <pc:graphicFrameChg chg="add mod modGraphic">
          <ac:chgData name="김 승빈" userId="352d81a3ef8732fd" providerId="LiveId" clId="{557AC21B-A02A-4108-9DC5-1F5CBBEC2AFF}" dt="2020-03-04T10:41:16.761" v="127" actId="1076"/>
          <ac:graphicFrameMkLst>
            <pc:docMk/>
            <pc:sldMk cId="1066500580" sldId="256"/>
            <ac:graphicFrameMk id="9" creationId="{5952439A-4DD3-4805-8AC4-C4F84B09F924}"/>
          </ac:graphicFrameMkLst>
        </pc:graphicFrameChg>
        <pc:graphicFrameChg chg="add mod">
          <ac:chgData name="김 승빈" userId="352d81a3ef8732fd" providerId="LiveId" clId="{557AC21B-A02A-4108-9DC5-1F5CBBEC2AFF}" dt="2020-03-04T10:41:16.761" v="127" actId="1076"/>
          <ac:graphicFrameMkLst>
            <pc:docMk/>
            <pc:sldMk cId="1066500580" sldId="256"/>
            <ac:graphicFrameMk id="10" creationId="{02902B53-644A-460F-9810-C7C1937DBE4C}"/>
          </ac:graphicFrameMkLst>
        </pc:graphicFrameChg>
        <pc:graphicFrameChg chg="add mod">
          <ac:chgData name="김 승빈" userId="352d81a3ef8732fd" providerId="LiveId" clId="{557AC21B-A02A-4108-9DC5-1F5CBBEC2AFF}" dt="2020-03-04T10:41:16.761" v="127" actId="1076"/>
          <ac:graphicFrameMkLst>
            <pc:docMk/>
            <pc:sldMk cId="1066500580" sldId="256"/>
            <ac:graphicFrameMk id="11" creationId="{309C3A8D-8678-4E45-957F-CA8A83512398}"/>
          </ac:graphicFrameMkLst>
        </pc:graphicFrameChg>
        <pc:graphicFrameChg chg="add mod">
          <ac:chgData name="김 승빈" userId="352d81a3ef8732fd" providerId="LiveId" clId="{557AC21B-A02A-4108-9DC5-1F5CBBEC2AFF}" dt="2020-03-04T10:41:16.761" v="127" actId="1076"/>
          <ac:graphicFrameMkLst>
            <pc:docMk/>
            <pc:sldMk cId="1066500580" sldId="256"/>
            <ac:graphicFrameMk id="12" creationId="{2B0CF856-DFC7-4FD6-9FBA-7E23109C70FA}"/>
          </ac:graphicFrameMkLst>
        </pc:graphicFrameChg>
        <pc:graphicFrameChg chg="add mod">
          <ac:chgData name="김 승빈" userId="352d81a3ef8732fd" providerId="LiveId" clId="{557AC21B-A02A-4108-9DC5-1F5CBBEC2AFF}" dt="2020-03-04T10:41:16.761" v="127" actId="1076"/>
          <ac:graphicFrameMkLst>
            <pc:docMk/>
            <pc:sldMk cId="1066500580" sldId="256"/>
            <ac:graphicFrameMk id="13" creationId="{46E94404-8E23-4835-9457-D94458FA04CA}"/>
          </ac:graphicFrameMkLst>
        </pc:graphicFrameChg>
        <pc:graphicFrameChg chg="add mod modGraphic">
          <ac:chgData name="김 승빈" userId="352d81a3ef8732fd" providerId="LiveId" clId="{557AC21B-A02A-4108-9DC5-1F5CBBEC2AFF}" dt="2020-03-04T10:41:16.761" v="127" actId="1076"/>
          <ac:graphicFrameMkLst>
            <pc:docMk/>
            <pc:sldMk cId="1066500580" sldId="256"/>
            <ac:graphicFrameMk id="14" creationId="{EFE69A30-A4B4-4F4F-8745-2DB881449DE6}"/>
          </ac:graphicFrameMkLst>
        </pc:graphicFrameChg>
        <pc:cxnChg chg="add mod">
          <ac:chgData name="김 승빈" userId="352d81a3ef8732fd" providerId="LiveId" clId="{557AC21B-A02A-4108-9DC5-1F5CBBEC2AFF}" dt="2020-03-04T10:44:08.406" v="203" actId="14100"/>
          <ac:cxnSpMkLst>
            <pc:docMk/>
            <pc:sldMk cId="1066500580" sldId="256"/>
            <ac:cxnSpMk id="29" creationId="{254A176C-EEE3-4442-AA6C-4885950BE5E8}"/>
          </ac:cxnSpMkLst>
        </pc:cxnChg>
      </pc:sldChg>
      <pc:sldChg chg="addSp delSp modSp add mod">
        <pc:chgData name="김 승빈" userId="352d81a3ef8732fd" providerId="LiveId" clId="{557AC21B-A02A-4108-9DC5-1F5CBBEC2AFF}" dt="2020-03-04T11:03:41.927" v="335" actId="1076"/>
        <pc:sldMkLst>
          <pc:docMk/>
          <pc:sldMk cId="1330718439" sldId="257"/>
        </pc:sldMkLst>
        <pc:spChg chg="del">
          <ac:chgData name="김 승빈" userId="352d81a3ef8732fd" providerId="LiveId" clId="{557AC21B-A02A-4108-9DC5-1F5CBBEC2AFF}" dt="2020-03-04T11:00:13.775" v="246" actId="478"/>
          <ac:spMkLst>
            <pc:docMk/>
            <pc:sldMk cId="1330718439" sldId="257"/>
            <ac:spMk id="2" creationId="{85BAE96A-B060-47F6-8DF4-9DAD4D40E243}"/>
          </ac:spMkLst>
        </pc:spChg>
        <pc:spChg chg="del">
          <ac:chgData name="김 승빈" userId="352d81a3ef8732fd" providerId="LiveId" clId="{557AC21B-A02A-4108-9DC5-1F5CBBEC2AFF}" dt="2020-03-04T11:00:14.691" v="247" actId="478"/>
          <ac:spMkLst>
            <pc:docMk/>
            <pc:sldMk cId="1330718439" sldId="257"/>
            <ac:spMk id="3" creationId="{37A6508A-0FAA-418D-8A05-EF7678E8641D}"/>
          </ac:spMkLst>
        </pc:spChg>
        <pc:spChg chg="add mod">
          <ac:chgData name="김 승빈" userId="352d81a3ef8732fd" providerId="LiveId" clId="{557AC21B-A02A-4108-9DC5-1F5CBBEC2AFF}" dt="2020-03-04T11:02:41.109" v="286" actId="1076"/>
          <ac:spMkLst>
            <pc:docMk/>
            <pc:sldMk cId="1330718439" sldId="257"/>
            <ac:spMk id="4" creationId="{F25D241C-7721-493A-9557-1C46BA94013F}"/>
          </ac:spMkLst>
        </pc:spChg>
        <pc:spChg chg="add mod">
          <ac:chgData name="김 승빈" userId="352d81a3ef8732fd" providerId="LiveId" clId="{557AC21B-A02A-4108-9DC5-1F5CBBEC2AFF}" dt="2020-03-04T11:02:41.109" v="286" actId="1076"/>
          <ac:spMkLst>
            <pc:docMk/>
            <pc:sldMk cId="1330718439" sldId="257"/>
            <ac:spMk id="5" creationId="{276EAADD-74EF-49DF-9847-CC5133DDA0C4}"/>
          </ac:spMkLst>
        </pc:spChg>
        <pc:spChg chg="add mod">
          <ac:chgData name="김 승빈" userId="352d81a3ef8732fd" providerId="LiveId" clId="{557AC21B-A02A-4108-9DC5-1F5CBBEC2AFF}" dt="2020-03-04T11:02:41.109" v="286" actId="1076"/>
          <ac:spMkLst>
            <pc:docMk/>
            <pc:sldMk cId="1330718439" sldId="257"/>
            <ac:spMk id="6" creationId="{4629C7C2-7317-4331-9CB0-A94122037BC4}"/>
          </ac:spMkLst>
        </pc:spChg>
        <pc:spChg chg="add mod">
          <ac:chgData name="김 승빈" userId="352d81a3ef8732fd" providerId="LiveId" clId="{557AC21B-A02A-4108-9DC5-1F5CBBEC2AFF}" dt="2020-03-04T11:02:41.109" v="286" actId="1076"/>
          <ac:spMkLst>
            <pc:docMk/>
            <pc:sldMk cId="1330718439" sldId="257"/>
            <ac:spMk id="7" creationId="{7E213074-F548-4CC8-93A5-B2BDFBAB9A11}"/>
          </ac:spMkLst>
        </pc:spChg>
        <pc:spChg chg="add mod">
          <ac:chgData name="김 승빈" userId="352d81a3ef8732fd" providerId="LiveId" clId="{557AC21B-A02A-4108-9DC5-1F5CBBEC2AFF}" dt="2020-03-04T11:02:41.109" v="286" actId="1076"/>
          <ac:spMkLst>
            <pc:docMk/>
            <pc:sldMk cId="1330718439" sldId="257"/>
            <ac:spMk id="8" creationId="{4AD030A9-5520-41A1-B045-69108B0A9449}"/>
          </ac:spMkLst>
        </pc:spChg>
        <pc:spChg chg="add mod">
          <ac:chgData name="김 승빈" userId="352d81a3ef8732fd" providerId="LiveId" clId="{557AC21B-A02A-4108-9DC5-1F5CBBEC2AFF}" dt="2020-03-04T11:02:41.109" v="286" actId="1076"/>
          <ac:spMkLst>
            <pc:docMk/>
            <pc:sldMk cId="1330718439" sldId="257"/>
            <ac:spMk id="9" creationId="{D74998AF-D512-4629-A594-A293D00A5629}"/>
          </ac:spMkLst>
        </pc:spChg>
        <pc:spChg chg="add mod ord">
          <ac:chgData name="김 승빈" userId="352d81a3ef8732fd" providerId="LiveId" clId="{557AC21B-A02A-4108-9DC5-1F5CBBEC2AFF}" dt="2020-03-04T11:03:41.927" v="335" actId="1076"/>
          <ac:spMkLst>
            <pc:docMk/>
            <pc:sldMk cId="1330718439" sldId="257"/>
            <ac:spMk id="10" creationId="{05578192-582E-40A8-BC0B-3A0504AFC45A}"/>
          </ac:spMkLst>
        </pc:spChg>
        <pc:spChg chg="add mod ord">
          <ac:chgData name="김 승빈" userId="352d81a3ef8732fd" providerId="LiveId" clId="{557AC21B-A02A-4108-9DC5-1F5CBBEC2AFF}" dt="2020-03-04T11:03:35.919" v="333" actId="1076"/>
          <ac:spMkLst>
            <pc:docMk/>
            <pc:sldMk cId="1330718439" sldId="257"/>
            <ac:spMk id="11" creationId="{46279DD7-0660-4C43-92AD-8BAE3C8A5942}"/>
          </ac:spMkLst>
        </pc:spChg>
        <pc:spChg chg="add mod">
          <ac:chgData name="김 승빈" userId="352d81a3ef8732fd" providerId="LiveId" clId="{557AC21B-A02A-4108-9DC5-1F5CBBEC2AFF}" dt="2020-03-04T11:03:15.377" v="328" actId="1076"/>
          <ac:spMkLst>
            <pc:docMk/>
            <pc:sldMk cId="1330718439" sldId="257"/>
            <ac:spMk id="12" creationId="{1272597B-A27C-4B8D-9865-1D161EBFBB34}"/>
          </ac:spMkLst>
        </pc:spChg>
        <pc:spChg chg="add mod">
          <ac:chgData name="김 승빈" userId="352d81a3ef8732fd" providerId="LiveId" clId="{557AC21B-A02A-4108-9DC5-1F5CBBEC2AFF}" dt="2020-03-04T11:03:19.437" v="329" actId="1076"/>
          <ac:spMkLst>
            <pc:docMk/>
            <pc:sldMk cId="1330718439" sldId="257"/>
            <ac:spMk id="13" creationId="{852A7788-EAF3-4A4E-8D9E-70805489CE1C}"/>
          </ac:spMkLst>
        </pc:spChg>
        <pc:spChg chg="add mod">
          <ac:chgData name="김 승빈" userId="352d81a3ef8732fd" providerId="LiveId" clId="{557AC21B-A02A-4108-9DC5-1F5CBBEC2AFF}" dt="2020-03-04T11:02:41.109" v="286" actId="1076"/>
          <ac:spMkLst>
            <pc:docMk/>
            <pc:sldMk cId="1330718439" sldId="257"/>
            <ac:spMk id="14" creationId="{C24024EB-A06D-4BD2-B929-B614741778C0}"/>
          </ac:spMkLst>
        </pc:spChg>
        <pc:spChg chg="add mod">
          <ac:chgData name="김 승빈" userId="352d81a3ef8732fd" providerId="LiveId" clId="{557AC21B-A02A-4108-9DC5-1F5CBBEC2AFF}" dt="2020-03-04T11:02:56.353" v="326"/>
          <ac:spMkLst>
            <pc:docMk/>
            <pc:sldMk cId="1330718439" sldId="257"/>
            <ac:spMk id="15" creationId="{DAC9A4B2-FA1D-43FE-8530-056F588BFC98}"/>
          </ac:spMkLst>
        </pc:spChg>
      </pc:sldChg>
      <pc:sldChg chg="addSp delSp modSp add mod ord">
        <pc:chgData name="김 승빈" userId="352d81a3ef8732fd" providerId="LiveId" clId="{557AC21B-A02A-4108-9DC5-1F5CBBEC2AFF}" dt="2020-03-05T04:45:44.285" v="691"/>
        <pc:sldMkLst>
          <pc:docMk/>
          <pc:sldMk cId="3028110829" sldId="258"/>
        </pc:sldMkLst>
        <pc:spChg chg="mod topLvl">
          <ac:chgData name="김 승빈" userId="352d81a3ef8732fd" providerId="LiveId" clId="{557AC21B-A02A-4108-9DC5-1F5CBBEC2AFF}" dt="2020-03-04T11:26:09.448" v="424" actId="1076"/>
          <ac:spMkLst>
            <pc:docMk/>
            <pc:sldMk cId="3028110829" sldId="258"/>
            <ac:spMk id="4" creationId="{F25D241C-7721-493A-9557-1C46BA94013F}"/>
          </ac:spMkLst>
        </pc:spChg>
        <pc:spChg chg="mod topLvl">
          <ac:chgData name="김 승빈" userId="352d81a3ef8732fd" providerId="LiveId" clId="{557AC21B-A02A-4108-9DC5-1F5CBBEC2AFF}" dt="2020-03-04T11:26:09.448" v="424" actId="1076"/>
          <ac:spMkLst>
            <pc:docMk/>
            <pc:sldMk cId="3028110829" sldId="258"/>
            <ac:spMk id="5" creationId="{276EAADD-74EF-49DF-9847-CC5133DDA0C4}"/>
          </ac:spMkLst>
        </pc:spChg>
        <pc:spChg chg="mod topLvl">
          <ac:chgData name="김 승빈" userId="352d81a3ef8732fd" providerId="LiveId" clId="{557AC21B-A02A-4108-9DC5-1F5CBBEC2AFF}" dt="2020-03-04T11:26:09.448" v="424" actId="1076"/>
          <ac:spMkLst>
            <pc:docMk/>
            <pc:sldMk cId="3028110829" sldId="258"/>
            <ac:spMk id="6" creationId="{4629C7C2-7317-4331-9CB0-A94122037BC4}"/>
          </ac:spMkLst>
        </pc:spChg>
        <pc:spChg chg="mod topLvl">
          <ac:chgData name="김 승빈" userId="352d81a3ef8732fd" providerId="LiveId" clId="{557AC21B-A02A-4108-9DC5-1F5CBBEC2AFF}" dt="2020-03-04T11:26:09.448" v="424" actId="1076"/>
          <ac:spMkLst>
            <pc:docMk/>
            <pc:sldMk cId="3028110829" sldId="258"/>
            <ac:spMk id="7" creationId="{7E213074-F548-4CC8-93A5-B2BDFBAB9A11}"/>
          </ac:spMkLst>
        </pc:spChg>
        <pc:spChg chg="mod">
          <ac:chgData name="김 승빈" userId="352d81a3ef8732fd" providerId="LiveId" clId="{557AC21B-A02A-4108-9DC5-1F5CBBEC2AFF}" dt="2020-03-04T11:26:09.448" v="424" actId="1076"/>
          <ac:spMkLst>
            <pc:docMk/>
            <pc:sldMk cId="3028110829" sldId="258"/>
            <ac:spMk id="8" creationId="{4AD030A9-5520-41A1-B045-69108B0A9449}"/>
          </ac:spMkLst>
        </pc:spChg>
        <pc:spChg chg="del">
          <ac:chgData name="김 승빈" userId="352d81a3ef8732fd" providerId="LiveId" clId="{557AC21B-A02A-4108-9DC5-1F5CBBEC2AFF}" dt="2020-03-04T11:24:25.102" v="366" actId="478"/>
          <ac:spMkLst>
            <pc:docMk/>
            <pc:sldMk cId="3028110829" sldId="258"/>
            <ac:spMk id="9" creationId="{D74998AF-D512-4629-A594-A293D00A5629}"/>
          </ac:spMkLst>
        </pc:spChg>
        <pc:spChg chg="del">
          <ac:chgData name="김 승빈" userId="352d81a3ef8732fd" providerId="LiveId" clId="{557AC21B-A02A-4108-9DC5-1F5CBBEC2AFF}" dt="2020-03-04T11:24:25.102" v="366" actId="478"/>
          <ac:spMkLst>
            <pc:docMk/>
            <pc:sldMk cId="3028110829" sldId="258"/>
            <ac:spMk id="10" creationId="{05578192-582E-40A8-BC0B-3A0504AFC45A}"/>
          </ac:spMkLst>
        </pc:spChg>
        <pc:spChg chg="del">
          <ac:chgData name="김 승빈" userId="352d81a3ef8732fd" providerId="LiveId" clId="{557AC21B-A02A-4108-9DC5-1F5CBBEC2AFF}" dt="2020-03-04T11:24:25.102" v="366" actId="478"/>
          <ac:spMkLst>
            <pc:docMk/>
            <pc:sldMk cId="3028110829" sldId="258"/>
            <ac:spMk id="11" creationId="{46279DD7-0660-4C43-92AD-8BAE3C8A5942}"/>
          </ac:spMkLst>
        </pc:spChg>
        <pc:spChg chg="del">
          <ac:chgData name="김 승빈" userId="352d81a3ef8732fd" providerId="LiveId" clId="{557AC21B-A02A-4108-9DC5-1F5CBBEC2AFF}" dt="2020-03-04T11:24:25.102" v="366" actId="478"/>
          <ac:spMkLst>
            <pc:docMk/>
            <pc:sldMk cId="3028110829" sldId="258"/>
            <ac:spMk id="12" creationId="{1272597B-A27C-4B8D-9865-1D161EBFBB34}"/>
          </ac:spMkLst>
        </pc:spChg>
        <pc:spChg chg="del">
          <ac:chgData name="김 승빈" userId="352d81a3ef8732fd" providerId="LiveId" clId="{557AC21B-A02A-4108-9DC5-1F5CBBEC2AFF}" dt="2020-03-04T11:24:25.102" v="366" actId="478"/>
          <ac:spMkLst>
            <pc:docMk/>
            <pc:sldMk cId="3028110829" sldId="258"/>
            <ac:spMk id="13" creationId="{852A7788-EAF3-4A4E-8D9E-70805489CE1C}"/>
          </ac:spMkLst>
        </pc:spChg>
        <pc:spChg chg="del">
          <ac:chgData name="김 승빈" userId="352d81a3ef8732fd" providerId="LiveId" clId="{557AC21B-A02A-4108-9DC5-1F5CBBEC2AFF}" dt="2020-03-04T11:24:25.102" v="366" actId="478"/>
          <ac:spMkLst>
            <pc:docMk/>
            <pc:sldMk cId="3028110829" sldId="258"/>
            <ac:spMk id="14" creationId="{C24024EB-A06D-4BD2-B929-B614741778C0}"/>
          </ac:spMkLst>
        </pc:spChg>
        <pc:spChg chg="mod">
          <ac:chgData name="김 승빈" userId="352d81a3ef8732fd" providerId="LiveId" clId="{557AC21B-A02A-4108-9DC5-1F5CBBEC2AFF}" dt="2020-03-05T02:08:18.920" v="563" actId="1076"/>
          <ac:spMkLst>
            <pc:docMk/>
            <pc:sldMk cId="3028110829" sldId="258"/>
            <ac:spMk id="15" creationId="{DAC9A4B2-FA1D-43FE-8530-056F588BFC98}"/>
          </ac:spMkLst>
        </pc:spChg>
        <pc:spChg chg="add mod">
          <ac:chgData name="김 승빈" userId="352d81a3ef8732fd" providerId="LiveId" clId="{557AC21B-A02A-4108-9DC5-1F5CBBEC2AFF}" dt="2020-03-04T11:29:45.350" v="431" actId="20577"/>
          <ac:spMkLst>
            <pc:docMk/>
            <pc:sldMk cId="3028110829" sldId="258"/>
            <ac:spMk id="16" creationId="{0A863AF9-458D-496D-85C0-3545D8BFBE42}"/>
          </ac:spMkLst>
        </pc:spChg>
        <pc:spChg chg="add mod">
          <ac:chgData name="김 승빈" userId="352d81a3ef8732fd" providerId="LiveId" clId="{557AC21B-A02A-4108-9DC5-1F5CBBEC2AFF}" dt="2020-03-04T11:29:49.043" v="433" actId="20577"/>
          <ac:spMkLst>
            <pc:docMk/>
            <pc:sldMk cId="3028110829" sldId="258"/>
            <ac:spMk id="17" creationId="{DFD51C52-0885-4013-BB2F-E9AD15680AA6}"/>
          </ac:spMkLst>
        </pc:spChg>
        <pc:spChg chg="add mod">
          <ac:chgData name="김 승빈" userId="352d81a3ef8732fd" providerId="LiveId" clId="{557AC21B-A02A-4108-9DC5-1F5CBBEC2AFF}" dt="2020-03-04T11:32:24.618" v="454"/>
          <ac:spMkLst>
            <pc:docMk/>
            <pc:sldMk cId="3028110829" sldId="258"/>
            <ac:spMk id="19" creationId="{47BF718E-B3E0-43AA-AF75-BF3ABE84726F}"/>
          </ac:spMkLst>
        </pc:spChg>
        <pc:spChg chg="add mod">
          <ac:chgData name="김 승빈" userId="352d81a3ef8732fd" providerId="LiveId" clId="{557AC21B-A02A-4108-9DC5-1F5CBBEC2AFF}" dt="2020-03-04T11:35:33.525" v="461" actId="207"/>
          <ac:spMkLst>
            <pc:docMk/>
            <pc:sldMk cId="3028110829" sldId="258"/>
            <ac:spMk id="20" creationId="{CBBE7473-B5BD-484E-98B9-C941ED86EE08}"/>
          </ac:spMkLst>
        </pc:spChg>
        <pc:spChg chg="add mod">
          <ac:chgData name="김 승빈" userId="352d81a3ef8732fd" providerId="LiveId" clId="{557AC21B-A02A-4108-9DC5-1F5CBBEC2AFF}" dt="2020-03-04T11:31:22.080" v="440" actId="1076"/>
          <ac:spMkLst>
            <pc:docMk/>
            <pc:sldMk cId="3028110829" sldId="258"/>
            <ac:spMk id="21" creationId="{FCE67B8C-620F-4044-AAA5-F4F9CA454883}"/>
          </ac:spMkLst>
        </pc:spChg>
        <pc:spChg chg="add mod">
          <ac:chgData name="김 승빈" userId="352d81a3ef8732fd" providerId="LiveId" clId="{557AC21B-A02A-4108-9DC5-1F5CBBEC2AFF}" dt="2020-03-04T11:31:22.080" v="440" actId="1076"/>
          <ac:spMkLst>
            <pc:docMk/>
            <pc:sldMk cId="3028110829" sldId="258"/>
            <ac:spMk id="22" creationId="{4D1E3C02-2287-4FEC-9F37-5A02F3A0A08A}"/>
          </ac:spMkLst>
        </pc:spChg>
        <pc:spChg chg="add mod">
          <ac:chgData name="김 승빈" userId="352d81a3ef8732fd" providerId="LiveId" clId="{557AC21B-A02A-4108-9DC5-1F5CBBEC2AFF}" dt="2020-03-04T11:34:16.883" v="457" actId="207"/>
          <ac:spMkLst>
            <pc:docMk/>
            <pc:sldMk cId="3028110829" sldId="258"/>
            <ac:spMk id="23" creationId="{DB25F4B2-5548-4460-976F-8D2B3E40B5B7}"/>
          </ac:spMkLst>
        </pc:spChg>
        <pc:spChg chg="add mod">
          <ac:chgData name="김 승빈" userId="352d81a3ef8732fd" providerId="LiveId" clId="{557AC21B-A02A-4108-9DC5-1F5CBBEC2AFF}" dt="2020-03-04T11:35:22.181" v="458" actId="207"/>
          <ac:spMkLst>
            <pc:docMk/>
            <pc:sldMk cId="3028110829" sldId="258"/>
            <ac:spMk id="24" creationId="{0CA7626B-F731-446F-9FF2-E3E281FAC148}"/>
          </ac:spMkLst>
        </pc:spChg>
        <pc:spChg chg="add mod">
          <ac:chgData name="김 승빈" userId="352d81a3ef8732fd" providerId="LiveId" clId="{557AC21B-A02A-4108-9DC5-1F5CBBEC2AFF}" dt="2020-03-04T11:31:22.080" v="440" actId="1076"/>
          <ac:spMkLst>
            <pc:docMk/>
            <pc:sldMk cId="3028110829" sldId="258"/>
            <ac:spMk id="25" creationId="{D4DB7B01-39AA-410B-B37F-A1F614132DF6}"/>
          </ac:spMkLst>
        </pc:spChg>
        <pc:spChg chg="add mod">
          <ac:chgData name="김 승빈" userId="352d81a3ef8732fd" providerId="LiveId" clId="{557AC21B-A02A-4108-9DC5-1F5CBBEC2AFF}" dt="2020-03-04T11:36:23.920" v="477"/>
          <ac:spMkLst>
            <pc:docMk/>
            <pc:sldMk cId="3028110829" sldId="258"/>
            <ac:spMk id="30" creationId="{56CDB300-DC33-47C5-A34F-0C7D1BD0F8B7}"/>
          </ac:spMkLst>
        </pc:spChg>
        <pc:spChg chg="add mod">
          <ac:chgData name="김 승빈" userId="352d81a3ef8732fd" providerId="LiveId" clId="{557AC21B-A02A-4108-9DC5-1F5CBBEC2AFF}" dt="2020-03-04T11:35:43.263" v="462" actId="571"/>
          <ac:spMkLst>
            <pc:docMk/>
            <pc:sldMk cId="3028110829" sldId="258"/>
            <ac:spMk id="31" creationId="{ED6201D0-1199-453B-A55E-FDFA495D0268}"/>
          </ac:spMkLst>
        </pc:spChg>
        <pc:spChg chg="add mod">
          <ac:chgData name="김 승빈" userId="352d81a3ef8732fd" providerId="LiveId" clId="{557AC21B-A02A-4108-9DC5-1F5CBBEC2AFF}" dt="2020-03-04T11:35:57.595" v="465" actId="207"/>
          <ac:spMkLst>
            <pc:docMk/>
            <pc:sldMk cId="3028110829" sldId="258"/>
            <ac:spMk id="32" creationId="{FDCAED54-C5CA-4BB7-8734-F990BCD17722}"/>
          </ac:spMkLst>
        </pc:spChg>
        <pc:spChg chg="add mod">
          <ac:chgData name="김 승빈" userId="352d81a3ef8732fd" providerId="LiveId" clId="{557AC21B-A02A-4108-9DC5-1F5CBBEC2AFF}" dt="2020-03-04T11:35:43.263" v="462" actId="571"/>
          <ac:spMkLst>
            <pc:docMk/>
            <pc:sldMk cId="3028110829" sldId="258"/>
            <ac:spMk id="33" creationId="{A192838C-F004-4713-A7C0-125F6E6FCCA1}"/>
          </ac:spMkLst>
        </pc:spChg>
        <pc:spChg chg="add mod">
          <ac:chgData name="김 승빈" userId="352d81a3ef8732fd" providerId="LiveId" clId="{557AC21B-A02A-4108-9DC5-1F5CBBEC2AFF}" dt="2020-03-04T11:35:43.263" v="462" actId="571"/>
          <ac:spMkLst>
            <pc:docMk/>
            <pc:sldMk cId="3028110829" sldId="258"/>
            <ac:spMk id="34" creationId="{241DAEE9-F832-4AEC-8E27-703DF367D088}"/>
          </ac:spMkLst>
        </pc:spChg>
        <pc:spChg chg="add mod">
          <ac:chgData name="김 승빈" userId="352d81a3ef8732fd" providerId="LiveId" clId="{557AC21B-A02A-4108-9DC5-1F5CBBEC2AFF}" dt="2020-03-04T11:36:16.862" v="468" actId="207"/>
          <ac:spMkLst>
            <pc:docMk/>
            <pc:sldMk cId="3028110829" sldId="258"/>
            <ac:spMk id="35" creationId="{A13567BB-78F9-4A45-85D1-55AC4751C2ED}"/>
          </ac:spMkLst>
        </pc:spChg>
        <pc:spChg chg="add mod">
          <ac:chgData name="김 승빈" userId="352d81a3ef8732fd" providerId="LiveId" clId="{557AC21B-A02A-4108-9DC5-1F5CBBEC2AFF}" dt="2020-03-04T11:35:43.263" v="462" actId="571"/>
          <ac:spMkLst>
            <pc:docMk/>
            <pc:sldMk cId="3028110829" sldId="258"/>
            <ac:spMk id="36" creationId="{B44F3B61-808C-4473-9A6B-6B439E4C801E}"/>
          </ac:spMkLst>
        </pc:spChg>
        <pc:spChg chg="add mod">
          <ac:chgData name="김 승빈" userId="352d81a3ef8732fd" providerId="LiveId" clId="{557AC21B-A02A-4108-9DC5-1F5CBBEC2AFF}" dt="2020-03-04T11:36:31.942" v="478" actId="571"/>
          <ac:spMkLst>
            <pc:docMk/>
            <pc:sldMk cId="3028110829" sldId="258"/>
            <ac:spMk id="39" creationId="{78198F9F-D15A-451E-8A29-5BBDF7071A90}"/>
          </ac:spMkLst>
        </pc:spChg>
        <pc:spChg chg="add mod">
          <ac:chgData name="김 승빈" userId="352d81a3ef8732fd" providerId="LiveId" clId="{557AC21B-A02A-4108-9DC5-1F5CBBEC2AFF}" dt="2020-03-04T11:36:31.942" v="478" actId="571"/>
          <ac:spMkLst>
            <pc:docMk/>
            <pc:sldMk cId="3028110829" sldId="258"/>
            <ac:spMk id="40" creationId="{85D82611-A0B8-4E87-9E64-25DE5299C308}"/>
          </ac:spMkLst>
        </pc:spChg>
        <pc:spChg chg="add mod">
          <ac:chgData name="김 승빈" userId="352d81a3ef8732fd" providerId="LiveId" clId="{557AC21B-A02A-4108-9DC5-1F5CBBEC2AFF}" dt="2020-03-04T11:37:11.756" v="514" actId="207"/>
          <ac:spMkLst>
            <pc:docMk/>
            <pc:sldMk cId="3028110829" sldId="258"/>
            <ac:spMk id="41" creationId="{AFFBC1B9-5ADF-4DFD-8971-D1587AE631B3}"/>
          </ac:spMkLst>
        </pc:spChg>
        <pc:spChg chg="add mod">
          <ac:chgData name="김 승빈" userId="352d81a3ef8732fd" providerId="LiveId" clId="{557AC21B-A02A-4108-9DC5-1F5CBBEC2AFF}" dt="2020-03-04T11:36:55.264" v="511" actId="207"/>
          <ac:spMkLst>
            <pc:docMk/>
            <pc:sldMk cId="3028110829" sldId="258"/>
            <ac:spMk id="42" creationId="{ED2017B1-6312-4073-8AFD-48A1B0CFE05F}"/>
          </ac:spMkLst>
        </pc:spChg>
        <pc:spChg chg="add mod">
          <ac:chgData name="김 승빈" userId="352d81a3ef8732fd" providerId="LiveId" clId="{557AC21B-A02A-4108-9DC5-1F5CBBEC2AFF}" dt="2020-03-04T11:36:58.486" v="512" actId="207"/>
          <ac:spMkLst>
            <pc:docMk/>
            <pc:sldMk cId="3028110829" sldId="258"/>
            <ac:spMk id="43" creationId="{ABEF31C1-4264-497B-A82C-2000A18891D6}"/>
          </ac:spMkLst>
        </pc:spChg>
        <pc:spChg chg="add mod">
          <ac:chgData name="김 승빈" userId="352d81a3ef8732fd" providerId="LiveId" clId="{557AC21B-A02A-4108-9DC5-1F5CBBEC2AFF}" dt="2020-03-04T11:36:31.942" v="478" actId="571"/>
          <ac:spMkLst>
            <pc:docMk/>
            <pc:sldMk cId="3028110829" sldId="258"/>
            <ac:spMk id="44" creationId="{7AC9F6E1-8BC1-47BA-BA3D-740F15CF83E2}"/>
          </ac:spMkLst>
        </pc:spChg>
        <pc:spChg chg="add mod">
          <ac:chgData name="김 승빈" userId="352d81a3ef8732fd" providerId="LiveId" clId="{557AC21B-A02A-4108-9DC5-1F5CBBEC2AFF}" dt="2020-03-04T11:36:46.231" v="508"/>
          <ac:spMkLst>
            <pc:docMk/>
            <pc:sldMk cId="3028110829" sldId="258"/>
            <ac:spMk id="46" creationId="{0A521AA0-154C-4F2F-9513-3A356BCB0338}"/>
          </ac:spMkLst>
        </pc:spChg>
        <pc:spChg chg="add mod">
          <ac:chgData name="김 승빈" userId="352d81a3ef8732fd" providerId="LiveId" clId="{557AC21B-A02A-4108-9DC5-1F5CBBEC2AFF}" dt="2020-03-05T02:06:43.111" v="516" actId="571"/>
          <ac:spMkLst>
            <pc:docMk/>
            <pc:sldMk cId="3028110829" sldId="258"/>
            <ac:spMk id="47" creationId="{D1C3FF51-8CEF-491B-A39E-EC48C30D8F93}"/>
          </ac:spMkLst>
        </pc:spChg>
        <pc:spChg chg="add mod">
          <ac:chgData name="김 승빈" userId="352d81a3ef8732fd" providerId="LiveId" clId="{557AC21B-A02A-4108-9DC5-1F5CBBEC2AFF}" dt="2020-03-05T02:06:43.111" v="516" actId="571"/>
          <ac:spMkLst>
            <pc:docMk/>
            <pc:sldMk cId="3028110829" sldId="258"/>
            <ac:spMk id="48" creationId="{396F7827-05F1-49AF-8E56-C68BF3003F83}"/>
          </ac:spMkLst>
        </pc:spChg>
        <pc:spChg chg="add mod">
          <ac:chgData name="김 승빈" userId="352d81a3ef8732fd" providerId="LiveId" clId="{557AC21B-A02A-4108-9DC5-1F5CBBEC2AFF}" dt="2020-03-05T02:06:43.111" v="516" actId="571"/>
          <ac:spMkLst>
            <pc:docMk/>
            <pc:sldMk cId="3028110829" sldId="258"/>
            <ac:spMk id="49" creationId="{4EA6C4E9-6E25-4F82-A259-676D75111ED5}"/>
          </ac:spMkLst>
        </pc:spChg>
        <pc:spChg chg="add mod">
          <ac:chgData name="김 승빈" userId="352d81a3ef8732fd" providerId="LiveId" clId="{557AC21B-A02A-4108-9DC5-1F5CBBEC2AFF}" dt="2020-03-05T02:06:47.074" v="517" actId="207"/>
          <ac:spMkLst>
            <pc:docMk/>
            <pc:sldMk cId="3028110829" sldId="258"/>
            <ac:spMk id="50" creationId="{73233966-D80E-4C93-97AA-7F10FB12C0EA}"/>
          </ac:spMkLst>
        </pc:spChg>
        <pc:spChg chg="add mod">
          <ac:chgData name="김 승빈" userId="352d81a3ef8732fd" providerId="LiveId" clId="{557AC21B-A02A-4108-9DC5-1F5CBBEC2AFF}" dt="2020-03-05T02:06:43.111" v="516" actId="571"/>
          <ac:spMkLst>
            <pc:docMk/>
            <pc:sldMk cId="3028110829" sldId="258"/>
            <ac:spMk id="51" creationId="{18A92019-6767-4A0A-827E-B76FAC5A964C}"/>
          </ac:spMkLst>
        </pc:spChg>
        <pc:spChg chg="add mod">
          <ac:chgData name="김 승빈" userId="352d81a3ef8732fd" providerId="LiveId" clId="{557AC21B-A02A-4108-9DC5-1F5CBBEC2AFF}" dt="2020-03-05T02:06:55.838" v="518" actId="207"/>
          <ac:spMkLst>
            <pc:docMk/>
            <pc:sldMk cId="3028110829" sldId="258"/>
            <ac:spMk id="52" creationId="{CF002435-9395-418B-BF48-FF1258E1D849}"/>
          </ac:spMkLst>
        </pc:spChg>
        <pc:spChg chg="add mod">
          <ac:chgData name="김 승빈" userId="352d81a3ef8732fd" providerId="LiveId" clId="{557AC21B-A02A-4108-9DC5-1F5CBBEC2AFF}" dt="2020-03-05T02:07:11.923" v="524" actId="20577"/>
          <ac:spMkLst>
            <pc:docMk/>
            <pc:sldMk cId="3028110829" sldId="258"/>
            <ac:spMk id="56" creationId="{4F2EC81A-0D19-4296-B64D-442D62F9275E}"/>
          </ac:spMkLst>
        </pc:spChg>
        <pc:spChg chg="add mod">
          <ac:chgData name="김 승빈" userId="352d81a3ef8732fd" providerId="LiveId" clId="{557AC21B-A02A-4108-9DC5-1F5CBBEC2AFF}" dt="2020-03-05T02:07:30.905" v="525" actId="571"/>
          <ac:spMkLst>
            <pc:docMk/>
            <pc:sldMk cId="3028110829" sldId="258"/>
            <ac:spMk id="57" creationId="{86345701-19AA-483F-826D-399F880F8C42}"/>
          </ac:spMkLst>
        </pc:spChg>
        <pc:spChg chg="add mod">
          <ac:chgData name="김 승빈" userId="352d81a3ef8732fd" providerId="LiveId" clId="{557AC21B-A02A-4108-9DC5-1F5CBBEC2AFF}" dt="2020-03-05T02:07:30.905" v="525" actId="571"/>
          <ac:spMkLst>
            <pc:docMk/>
            <pc:sldMk cId="3028110829" sldId="258"/>
            <ac:spMk id="58" creationId="{2B1FF082-F321-41AE-A2D4-7D4CF269571E}"/>
          </ac:spMkLst>
        </pc:spChg>
        <pc:spChg chg="add mod">
          <ac:chgData name="김 승빈" userId="352d81a3ef8732fd" providerId="LiveId" clId="{557AC21B-A02A-4108-9DC5-1F5CBBEC2AFF}" dt="2020-03-05T02:07:30.905" v="525" actId="571"/>
          <ac:spMkLst>
            <pc:docMk/>
            <pc:sldMk cId="3028110829" sldId="258"/>
            <ac:spMk id="59" creationId="{47076892-58B0-4122-9EF9-73C2C2B76995}"/>
          </ac:spMkLst>
        </pc:spChg>
        <pc:spChg chg="add mod">
          <ac:chgData name="김 승빈" userId="352d81a3ef8732fd" providerId="LiveId" clId="{557AC21B-A02A-4108-9DC5-1F5CBBEC2AFF}" dt="2020-03-05T02:07:30.905" v="525" actId="571"/>
          <ac:spMkLst>
            <pc:docMk/>
            <pc:sldMk cId="3028110829" sldId="258"/>
            <ac:spMk id="60" creationId="{9DBD7802-0E04-4508-A014-7C4DED6AD229}"/>
          </ac:spMkLst>
        </pc:spChg>
        <pc:spChg chg="add mod">
          <ac:chgData name="김 승빈" userId="352d81a3ef8732fd" providerId="LiveId" clId="{557AC21B-A02A-4108-9DC5-1F5CBBEC2AFF}" dt="2020-03-05T02:07:49.775" v="531" actId="207"/>
          <ac:spMkLst>
            <pc:docMk/>
            <pc:sldMk cId="3028110829" sldId="258"/>
            <ac:spMk id="61" creationId="{6DB3ACC2-A753-46ED-879E-E92CA493CB9E}"/>
          </ac:spMkLst>
        </pc:spChg>
        <pc:spChg chg="add mod">
          <ac:chgData name="김 승빈" userId="352d81a3ef8732fd" providerId="LiveId" clId="{557AC21B-A02A-4108-9DC5-1F5CBBEC2AFF}" dt="2020-03-05T02:07:44.792" v="530" actId="20577"/>
          <ac:spMkLst>
            <pc:docMk/>
            <pc:sldMk cId="3028110829" sldId="258"/>
            <ac:spMk id="62" creationId="{41C21872-8A78-4621-B62B-D2DE929ACF88}"/>
          </ac:spMkLst>
        </pc:spChg>
        <pc:spChg chg="add mod">
          <ac:chgData name="김 승빈" userId="352d81a3ef8732fd" providerId="LiveId" clId="{557AC21B-A02A-4108-9DC5-1F5CBBEC2AFF}" dt="2020-03-05T02:08:00.912" v="560"/>
          <ac:spMkLst>
            <pc:docMk/>
            <pc:sldMk cId="3028110829" sldId="258"/>
            <ac:spMk id="64" creationId="{62DA96C8-E1F0-4CB8-B0A4-9F2DCB7C6C0E}"/>
          </ac:spMkLst>
        </pc:spChg>
        <pc:spChg chg="add mod">
          <ac:chgData name="김 승빈" userId="352d81a3ef8732fd" providerId="LiveId" clId="{557AC21B-A02A-4108-9DC5-1F5CBBEC2AFF}" dt="2020-03-05T02:08:07.368" v="561" actId="571"/>
          <ac:spMkLst>
            <pc:docMk/>
            <pc:sldMk cId="3028110829" sldId="258"/>
            <ac:spMk id="65" creationId="{1688E74B-EEF7-4718-B06F-EA91A89CEB73}"/>
          </ac:spMkLst>
        </pc:spChg>
        <pc:spChg chg="add mod">
          <ac:chgData name="김 승빈" userId="352d81a3ef8732fd" providerId="LiveId" clId="{557AC21B-A02A-4108-9DC5-1F5CBBEC2AFF}" dt="2020-03-05T02:08:07.368" v="561" actId="571"/>
          <ac:spMkLst>
            <pc:docMk/>
            <pc:sldMk cId="3028110829" sldId="258"/>
            <ac:spMk id="66" creationId="{21E078CA-70EB-47D3-AB87-84CC3033419E}"/>
          </ac:spMkLst>
        </pc:spChg>
        <pc:spChg chg="add mod">
          <ac:chgData name="김 승빈" userId="352d81a3ef8732fd" providerId="LiveId" clId="{557AC21B-A02A-4108-9DC5-1F5CBBEC2AFF}" dt="2020-03-05T02:08:07.368" v="561" actId="571"/>
          <ac:spMkLst>
            <pc:docMk/>
            <pc:sldMk cId="3028110829" sldId="258"/>
            <ac:spMk id="67" creationId="{55A58AA5-7EF5-4C52-BE93-3AC3487A1CC6}"/>
          </ac:spMkLst>
        </pc:spChg>
        <pc:spChg chg="add mod">
          <ac:chgData name="김 승빈" userId="352d81a3ef8732fd" providerId="LiveId" clId="{557AC21B-A02A-4108-9DC5-1F5CBBEC2AFF}" dt="2020-03-05T02:08:07.368" v="561" actId="571"/>
          <ac:spMkLst>
            <pc:docMk/>
            <pc:sldMk cId="3028110829" sldId="258"/>
            <ac:spMk id="68" creationId="{74CD1D40-D348-4F2A-8AB9-0E6945A1666A}"/>
          </ac:spMkLst>
        </pc:spChg>
        <pc:spChg chg="add mod">
          <ac:chgData name="김 승빈" userId="352d81a3ef8732fd" providerId="LiveId" clId="{557AC21B-A02A-4108-9DC5-1F5CBBEC2AFF}" dt="2020-03-05T02:08:07.368" v="561" actId="571"/>
          <ac:spMkLst>
            <pc:docMk/>
            <pc:sldMk cId="3028110829" sldId="258"/>
            <ac:spMk id="69" creationId="{B00B868B-532F-4D9C-9D3B-EC9F3A7FD6DD}"/>
          </ac:spMkLst>
        </pc:spChg>
        <pc:spChg chg="add mod">
          <ac:chgData name="김 승빈" userId="352d81a3ef8732fd" providerId="LiveId" clId="{557AC21B-A02A-4108-9DC5-1F5CBBEC2AFF}" dt="2020-03-05T02:08:14.375" v="562" actId="207"/>
          <ac:spMkLst>
            <pc:docMk/>
            <pc:sldMk cId="3028110829" sldId="258"/>
            <ac:spMk id="70" creationId="{C6468C75-FBDD-4E74-974F-B706C3DC0DA5}"/>
          </ac:spMkLst>
        </pc:spChg>
        <pc:grpChg chg="add del mod ord">
          <ac:chgData name="김 승빈" userId="352d81a3ef8732fd" providerId="LiveId" clId="{557AC21B-A02A-4108-9DC5-1F5CBBEC2AFF}" dt="2020-03-04T11:24:46.109" v="370" actId="165"/>
          <ac:grpSpMkLst>
            <pc:docMk/>
            <pc:sldMk cId="3028110829" sldId="258"/>
            <ac:grpSpMk id="2" creationId="{22F141A8-30C5-4FFE-8D3C-F1A0861E7E4A}"/>
          </ac:grpSpMkLst>
        </pc:grpChg>
        <pc:cxnChg chg="add mod">
          <ac:chgData name="김 승빈" userId="352d81a3ef8732fd" providerId="LiveId" clId="{557AC21B-A02A-4108-9DC5-1F5CBBEC2AFF}" dt="2020-03-04T11:30:23.822" v="436" actId="14100"/>
          <ac:cxnSpMkLst>
            <pc:docMk/>
            <pc:sldMk cId="3028110829" sldId="258"/>
            <ac:cxnSpMk id="18" creationId="{22F7D9C1-AB63-4631-BE17-55EDC88FC813}"/>
          </ac:cxnSpMkLst>
        </pc:cxnChg>
        <pc:cxnChg chg="add mod">
          <ac:chgData name="김 승빈" userId="352d81a3ef8732fd" providerId="LiveId" clId="{557AC21B-A02A-4108-9DC5-1F5CBBEC2AFF}" dt="2020-03-04T11:35:27.716" v="460" actId="14100"/>
          <ac:cxnSpMkLst>
            <pc:docMk/>
            <pc:sldMk cId="3028110829" sldId="258"/>
            <ac:cxnSpMk id="26" creationId="{6517559E-5DBF-4CB2-A6CD-AD94642AA5EC}"/>
          </ac:cxnSpMkLst>
        </pc:cxnChg>
        <pc:cxnChg chg="add mod">
          <ac:chgData name="김 승빈" userId="352d81a3ef8732fd" providerId="LiveId" clId="{557AC21B-A02A-4108-9DC5-1F5CBBEC2AFF}" dt="2020-03-04T11:36:10.838" v="467" actId="14100"/>
          <ac:cxnSpMkLst>
            <pc:docMk/>
            <pc:sldMk cId="3028110829" sldId="258"/>
            <ac:cxnSpMk id="37" creationId="{E76D023E-C197-4829-8121-66C09EEB33E3}"/>
          </ac:cxnSpMkLst>
        </pc:cxnChg>
        <pc:cxnChg chg="add del mod">
          <ac:chgData name="김 승빈" userId="352d81a3ef8732fd" providerId="LiveId" clId="{557AC21B-A02A-4108-9DC5-1F5CBBEC2AFF}" dt="2020-03-04T11:37:04.722" v="513" actId="478"/>
          <ac:cxnSpMkLst>
            <pc:docMk/>
            <pc:sldMk cId="3028110829" sldId="258"/>
            <ac:cxnSpMk id="45" creationId="{456CF0CF-C06C-4253-8375-C1454F526FB2}"/>
          </ac:cxnSpMkLst>
        </pc:cxnChg>
        <pc:cxnChg chg="add mod">
          <ac:chgData name="김 승빈" userId="352d81a3ef8732fd" providerId="LiveId" clId="{557AC21B-A02A-4108-9DC5-1F5CBBEC2AFF}" dt="2020-03-05T02:07:04.411" v="521" actId="14100"/>
          <ac:cxnSpMkLst>
            <pc:docMk/>
            <pc:sldMk cId="3028110829" sldId="258"/>
            <ac:cxnSpMk id="53" creationId="{3D60B71D-65A6-42F2-B987-2066C053301B}"/>
          </ac:cxnSpMkLst>
        </pc:cxnChg>
        <pc:cxnChg chg="add del mod">
          <ac:chgData name="김 승빈" userId="352d81a3ef8732fd" providerId="LiveId" clId="{557AC21B-A02A-4108-9DC5-1F5CBBEC2AFF}" dt="2020-03-05T02:07:37.881" v="526" actId="478"/>
          <ac:cxnSpMkLst>
            <pc:docMk/>
            <pc:sldMk cId="3028110829" sldId="258"/>
            <ac:cxnSpMk id="63" creationId="{C66C0838-6717-41ED-9D7D-987A52F52CAF}"/>
          </ac:cxnSpMkLst>
        </pc:cxnChg>
      </pc:sldChg>
      <pc:sldChg chg="addSp delSp modSp add mod">
        <pc:chgData name="김 승빈" userId="352d81a3ef8732fd" providerId="LiveId" clId="{557AC21B-A02A-4108-9DC5-1F5CBBEC2AFF}" dt="2020-03-05T04:42:03.980" v="685" actId="1076"/>
        <pc:sldMkLst>
          <pc:docMk/>
          <pc:sldMk cId="3995559448" sldId="259"/>
        </pc:sldMkLst>
        <pc:spChg chg="add mod">
          <ac:chgData name="김 승빈" userId="352d81a3ef8732fd" providerId="LiveId" clId="{557AC21B-A02A-4108-9DC5-1F5CBBEC2AFF}" dt="2020-03-05T04:36:41.683" v="667" actId="14100"/>
          <ac:spMkLst>
            <pc:docMk/>
            <pc:sldMk cId="3995559448" sldId="259"/>
            <ac:spMk id="2" creationId="{3FEEF5D1-E7F4-49E0-A143-8623914B9E78}"/>
          </ac:spMkLst>
        </pc:spChg>
        <pc:spChg chg="mod">
          <ac:chgData name="김 승빈" userId="352d81a3ef8732fd" providerId="LiveId" clId="{557AC21B-A02A-4108-9DC5-1F5CBBEC2AFF}" dt="2020-03-05T04:35:55.167" v="630" actId="207"/>
          <ac:spMkLst>
            <pc:docMk/>
            <pc:sldMk cId="3995559448" sldId="259"/>
            <ac:spMk id="4" creationId="{F25D241C-7721-493A-9557-1C46BA94013F}"/>
          </ac:spMkLst>
        </pc:spChg>
        <pc:spChg chg="mod">
          <ac:chgData name="김 승빈" userId="352d81a3ef8732fd" providerId="LiveId" clId="{557AC21B-A02A-4108-9DC5-1F5CBBEC2AFF}" dt="2020-03-05T04:35:55.167" v="630" actId="207"/>
          <ac:spMkLst>
            <pc:docMk/>
            <pc:sldMk cId="3995559448" sldId="259"/>
            <ac:spMk id="5" creationId="{276EAADD-74EF-49DF-9847-CC5133DDA0C4}"/>
          </ac:spMkLst>
        </pc:spChg>
        <pc:spChg chg="mod">
          <ac:chgData name="김 승빈" userId="352d81a3ef8732fd" providerId="LiveId" clId="{557AC21B-A02A-4108-9DC5-1F5CBBEC2AFF}" dt="2020-03-05T04:35:55.167" v="630" actId="207"/>
          <ac:spMkLst>
            <pc:docMk/>
            <pc:sldMk cId="3995559448" sldId="259"/>
            <ac:spMk id="6" creationId="{4629C7C2-7317-4331-9CB0-A94122037BC4}"/>
          </ac:spMkLst>
        </pc:spChg>
        <pc:spChg chg="mod">
          <ac:chgData name="김 승빈" userId="352d81a3ef8732fd" providerId="LiveId" clId="{557AC21B-A02A-4108-9DC5-1F5CBBEC2AFF}" dt="2020-03-05T04:35:55.167" v="630" actId="207"/>
          <ac:spMkLst>
            <pc:docMk/>
            <pc:sldMk cId="3995559448" sldId="259"/>
            <ac:spMk id="7" creationId="{7E213074-F548-4CC8-93A5-B2BDFBAB9A11}"/>
          </ac:spMkLst>
        </pc:spChg>
        <pc:spChg chg="del mod">
          <ac:chgData name="김 승빈" userId="352d81a3ef8732fd" providerId="LiveId" clId="{557AC21B-A02A-4108-9DC5-1F5CBBEC2AFF}" dt="2020-03-05T03:05:06.077" v="599" actId="478"/>
          <ac:spMkLst>
            <pc:docMk/>
            <pc:sldMk cId="3995559448" sldId="259"/>
            <ac:spMk id="8" creationId="{4AD030A9-5520-41A1-B045-69108B0A9449}"/>
          </ac:spMkLst>
        </pc:spChg>
        <pc:spChg chg="mod">
          <ac:chgData name="김 승빈" userId="352d81a3ef8732fd" providerId="LiveId" clId="{557AC21B-A02A-4108-9DC5-1F5CBBEC2AFF}" dt="2020-03-05T04:42:03.980" v="685" actId="1076"/>
          <ac:spMkLst>
            <pc:docMk/>
            <pc:sldMk cId="3995559448" sldId="259"/>
            <ac:spMk id="15" creationId="{DAC9A4B2-FA1D-43FE-8530-056F588BFC98}"/>
          </ac:spMkLst>
        </pc:spChg>
        <pc:spChg chg="mod">
          <ac:chgData name="김 승빈" userId="352d81a3ef8732fd" providerId="LiveId" clId="{557AC21B-A02A-4108-9DC5-1F5CBBEC2AFF}" dt="2020-03-05T04:35:58.563" v="631" actId="207"/>
          <ac:spMkLst>
            <pc:docMk/>
            <pc:sldMk cId="3995559448" sldId="259"/>
            <ac:spMk id="16" creationId="{0A863AF9-458D-496D-85C0-3545D8BFBE42}"/>
          </ac:spMkLst>
        </pc:spChg>
        <pc:spChg chg="mod">
          <ac:chgData name="김 승빈" userId="352d81a3ef8732fd" providerId="LiveId" clId="{557AC21B-A02A-4108-9DC5-1F5CBBEC2AFF}" dt="2020-03-05T03:05:24.862" v="603" actId="1076"/>
          <ac:spMkLst>
            <pc:docMk/>
            <pc:sldMk cId="3995559448" sldId="259"/>
            <ac:spMk id="17" creationId="{DFD51C52-0885-4013-BB2F-E9AD15680AA6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19" creationId="{47BF718E-B3E0-43AA-AF75-BF3ABE84726F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20" creationId="{CBBE7473-B5BD-484E-98B9-C941ED86EE08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21" creationId="{FCE67B8C-620F-4044-AAA5-F4F9CA454883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22" creationId="{4D1E3C02-2287-4FEC-9F37-5A02F3A0A08A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23" creationId="{DB25F4B2-5548-4460-976F-8D2B3E40B5B7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24" creationId="{0CA7626B-F731-446F-9FF2-E3E281FAC148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25" creationId="{D4DB7B01-39AA-410B-B37F-A1F614132DF6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30" creationId="{56CDB300-DC33-47C5-A34F-0C7D1BD0F8B7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31" creationId="{ED6201D0-1199-453B-A55E-FDFA495D0268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32" creationId="{FDCAED54-C5CA-4BB7-8734-F990BCD17722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33" creationId="{A192838C-F004-4713-A7C0-125F6E6FCCA1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34" creationId="{241DAEE9-F832-4AEC-8E27-703DF367D088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35" creationId="{A13567BB-78F9-4A45-85D1-55AC4751C2ED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36" creationId="{B44F3B61-808C-4473-9A6B-6B439E4C801E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39" creationId="{78198F9F-D15A-451E-8A29-5BBDF7071A90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40" creationId="{85D82611-A0B8-4E87-9E64-25DE5299C308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41" creationId="{AFFBC1B9-5ADF-4DFD-8971-D1587AE631B3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42" creationId="{ED2017B1-6312-4073-8AFD-48A1B0CFE05F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43" creationId="{ABEF31C1-4264-497B-A82C-2000A18891D6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44" creationId="{7AC9F6E1-8BC1-47BA-BA3D-740F15CF83E2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46" creationId="{0A521AA0-154C-4F2F-9513-3A356BCB0338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47" creationId="{D1C3FF51-8CEF-491B-A39E-EC48C30D8F93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48" creationId="{396F7827-05F1-49AF-8E56-C68BF3003F83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49" creationId="{4EA6C4E9-6E25-4F82-A259-676D75111ED5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50" creationId="{73233966-D80E-4C93-97AA-7F10FB12C0EA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51" creationId="{18A92019-6767-4A0A-827E-B76FAC5A964C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52" creationId="{CF002435-9395-418B-BF48-FF1258E1D849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56" creationId="{4F2EC81A-0D19-4296-B64D-442D62F9275E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57" creationId="{86345701-19AA-483F-826D-399F880F8C42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58" creationId="{2B1FF082-F321-41AE-A2D4-7D4CF269571E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59" creationId="{47076892-58B0-4122-9EF9-73C2C2B76995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60" creationId="{9DBD7802-0E04-4508-A014-7C4DED6AD229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61" creationId="{6DB3ACC2-A753-46ED-879E-E92CA493CB9E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62" creationId="{41C21872-8A78-4621-B62B-D2DE929ACF88}"/>
          </ac:spMkLst>
        </pc:spChg>
        <pc:spChg chg="add mod">
          <ac:chgData name="김 승빈" userId="352d81a3ef8732fd" providerId="LiveId" clId="{557AC21B-A02A-4108-9DC5-1F5CBBEC2AFF}" dt="2020-03-05T04:36:46.020" v="668" actId="1076"/>
          <ac:spMkLst>
            <pc:docMk/>
            <pc:sldMk cId="3995559448" sldId="259"/>
            <ac:spMk id="63" creationId="{77EFBAA9-189F-4B2F-A476-CD085367685D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64" creationId="{62DA96C8-E1F0-4CB8-B0A4-9F2DCB7C6C0E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65" creationId="{1688E74B-EEF7-4718-B06F-EA91A89CEB73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66" creationId="{21E078CA-70EB-47D3-AB87-84CC3033419E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67" creationId="{55A58AA5-7EF5-4C52-BE93-3AC3487A1CC6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68" creationId="{74CD1D40-D348-4F2A-8AB9-0E6945A1666A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69" creationId="{B00B868B-532F-4D9C-9D3B-EC9F3A7FD6DD}"/>
          </ac:spMkLst>
        </pc:spChg>
        <pc:spChg chg="del">
          <ac:chgData name="김 승빈" userId="352d81a3ef8732fd" providerId="LiveId" clId="{557AC21B-A02A-4108-9DC5-1F5CBBEC2AFF}" dt="2020-03-05T03:04:42.396" v="565" actId="478"/>
          <ac:spMkLst>
            <pc:docMk/>
            <pc:sldMk cId="3995559448" sldId="259"/>
            <ac:spMk id="70" creationId="{C6468C75-FBDD-4E74-974F-B706C3DC0DA5}"/>
          </ac:spMkLst>
        </pc:spChg>
        <pc:spChg chg="add mod">
          <ac:chgData name="김 승빈" userId="352d81a3ef8732fd" providerId="LiveId" clId="{557AC21B-A02A-4108-9DC5-1F5CBBEC2AFF}" dt="2020-03-05T04:41:36.653" v="676" actId="14100"/>
          <ac:spMkLst>
            <pc:docMk/>
            <pc:sldMk cId="3995559448" sldId="259"/>
            <ac:spMk id="71" creationId="{E746E6AF-4704-4310-8051-9D04ED40BF58}"/>
          </ac:spMkLst>
        </pc:spChg>
        <pc:spChg chg="add mod">
          <ac:chgData name="김 승빈" userId="352d81a3ef8732fd" providerId="LiveId" clId="{557AC21B-A02A-4108-9DC5-1F5CBBEC2AFF}" dt="2020-03-05T04:41:52.799" v="683" actId="20577"/>
          <ac:spMkLst>
            <pc:docMk/>
            <pc:sldMk cId="3995559448" sldId="259"/>
            <ac:spMk id="72" creationId="{2FF533CD-9104-47C9-8B32-250A598307F4}"/>
          </ac:spMkLst>
        </pc:spChg>
        <pc:cxnChg chg="del mod">
          <ac:chgData name="김 승빈" userId="352d81a3ef8732fd" providerId="LiveId" clId="{557AC21B-A02A-4108-9DC5-1F5CBBEC2AFF}" dt="2020-03-05T04:35:48.333" v="629" actId="478"/>
          <ac:cxnSpMkLst>
            <pc:docMk/>
            <pc:sldMk cId="3995559448" sldId="259"/>
            <ac:cxnSpMk id="18" creationId="{22F7D9C1-AB63-4631-BE17-55EDC88FC813}"/>
          </ac:cxnSpMkLst>
        </pc:cxnChg>
        <pc:cxnChg chg="del mod">
          <ac:chgData name="김 승빈" userId="352d81a3ef8732fd" providerId="LiveId" clId="{557AC21B-A02A-4108-9DC5-1F5CBBEC2AFF}" dt="2020-03-05T03:04:42.396" v="565" actId="478"/>
          <ac:cxnSpMkLst>
            <pc:docMk/>
            <pc:sldMk cId="3995559448" sldId="259"/>
            <ac:cxnSpMk id="26" creationId="{6517559E-5DBF-4CB2-A6CD-AD94642AA5EC}"/>
          </ac:cxnSpMkLst>
        </pc:cxnChg>
        <pc:cxnChg chg="del mod">
          <ac:chgData name="김 승빈" userId="352d81a3ef8732fd" providerId="LiveId" clId="{557AC21B-A02A-4108-9DC5-1F5CBBEC2AFF}" dt="2020-03-05T03:04:42.396" v="565" actId="478"/>
          <ac:cxnSpMkLst>
            <pc:docMk/>
            <pc:sldMk cId="3995559448" sldId="259"/>
            <ac:cxnSpMk id="37" creationId="{E76D023E-C197-4829-8121-66C09EEB33E3}"/>
          </ac:cxnSpMkLst>
        </pc:cxnChg>
        <pc:cxnChg chg="del mod">
          <ac:chgData name="김 승빈" userId="352d81a3ef8732fd" providerId="LiveId" clId="{557AC21B-A02A-4108-9DC5-1F5CBBEC2AFF}" dt="2020-03-05T03:04:42.396" v="565" actId="478"/>
          <ac:cxnSpMkLst>
            <pc:docMk/>
            <pc:sldMk cId="3995559448" sldId="259"/>
            <ac:cxnSpMk id="53" creationId="{3D60B71D-65A6-42F2-B987-2066C053301B}"/>
          </ac:cxnSpMkLst>
        </pc:cxnChg>
      </pc:sldChg>
      <pc:sldChg chg="addSp delSp modSp add mod ord">
        <pc:chgData name="김 승빈" userId="352d81a3ef8732fd" providerId="LiveId" clId="{557AC21B-A02A-4108-9DC5-1F5CBBEC2AFF}" dt="2020-03-05T04:52:20.029" v="878" actId="14100"/>
        <pc:sldMkLst>
          <pc:docMk/>
          <pc:sldMk cId="2521611106" sldId="260"/>
        </pc:sldMkLst>
        <pc:spChg chg="mod">
          <ac:chgData name="김 승빈" userId="352d81a3ef8732fd" providerId="LiveId" clId="{557AC21B-A02A-4108-9DC5-1F5CBBEC2AFF}" dt="2020-03-05T04:45:57.228" v="695" actId="207"/>
          <ac:spMkLst>
            <pc:docMk/>
            <pc:sldMk cId="2521611106" sldId="260"/>
            <ac:spMk id="7" creationId="{7E213074-F548-4CC8-93A5-B2BDFBAB9A11}"/>
          </ac:spMkLst>
        </pc:spChg>
        <pc:spChg chg="mod">
          <ac:chgData name="김 승빈" userId="352d81a3ef8732fd" providerId="LiveId" clId="{557AC21B-A02A-4108-9DC5-1F5CBBEC2AFF}" dt="2020-03-05T04:46:06.851" v="711"/>
          <ac:spMkLst>
            <pc:docMk/>
            <pc:sldMk cId="2521611106" sldId="260"/>
            <ac:spMk id="8" creationId="{4AD030A9-5520-41A1-B045-69108B0A9449}"/>
          </ac:spMkLst>
        </pc:spChg>
        <pc:spChg chg="mod">
          <ac:chgData name="김 승빈" userId="352d81a3ef8732fd" providerId="LiveId" clId="{557AC21B-A02A-4108-9DC5-1F5CBBEC2AFF}" dt="2020-03-05T04:46:18.608" v="720"/>
          <ac:spMkLst>
            <pc:docMk/>
            <pc:sldMk cId="2521611106" sldId="260"/>
            <ac:spMk id="15" creationId="{DAC9A4B2-FA1D-43FE-8530-056F588BFC98}"/>
          </ac:spMkLst>
        </pc:spChg>
        <pc:spChg chg="mod">
          <ac:chgData name="김 승빈" userId="352d81a3ef8732fd" providerId="LiveId" clId="{557AC21B-A02A-4108-9DC5-1F5CBBEC2AFF}" dt="2020-03-05T04:48:14.225" v="753"/>
          <ac:spMkLst>
            <pc:docMk/>
            <pc:sldMk cId="2521611106" sldId="260"/>
            <ac:spMk id="19" creationId="{47BF718E-B3E0-43AA-AF75-BF3ABE84726F}"/>
          </ac:spMkLst>
        </pc:spChg>
        <pc:spChg chg="mod">
          <ac:chgData name="김 승빈" userId="352d81a3ef8732fd" providerId="LiveId" clId="{557AC21B-A02A-4108-9DC5-1F5CBBEC2AFF}" dt="2020-03-05T04:47:53.079" v="737" actId="20577"/>
          <ac:spMkLst>
            <pc:docMk/>
            <pc:sldMk cId="2521611106" sldId="260"/>
            <ac:spMk id="20" creationId="{CBBE7473-B5BD-484E-98B9-C941ED86EE08}"/>
          </ac:spMkLst>
        </pc:spChg>
        <pc:spChg chg="mod">
          <ac:chgData name="김 승빈" userId="352d81a3ef8732fd" providerId="LiveId" clId="{557AC21B-A02A-4108-9DC5-1F5CBBEC2AFF}" dt="2020-03-05T04:48:04.749" v="738" actId="207"/>
          <ac:spMkLst>
            <pc:docMk/>
            <pc:sldMk cId="2521611106" sldId="260"/>
            <ac:spMk id="21" creationId="{FCE67B8C-620F-4044-AAA5-F4F9CA454883}"/>
          </ac:spMkLst>
        </pc:spChg>
        <pc:spChg chg="mod">
          <ac:chgData name="김 승빈" userId="352d81a3ef8732fd" providerId="LiveId" clId="{557AC21B-A02A-4108-9DC5-1F5CBBEC2AFF}" dt="2020-03-05T04:48:48.675" v="787" actId="20577"/>
          <ac:spMkLst>
            <pc:docMk/>
            <pc:sldMk cId="2521611106" sldId="260"/>
            <ac:spMk id="23" creationId="{DB25F4B2-5548-4460-976F-8D2B3E40B5B7}"/>
          </ac:spMkLst>
        </pc:spChg>
        <pc:spChg chg="mod">
          <ac:chgData name="김 승빈" userId="352d81a3ef8732fd" providerId="LiveId" clId="{557AC21B-A02A-4108-9DC5-1F5CBBEC2AFF}" dt="2020-03-05T04:46:22.075" v="721" actId="207"/>
          <ac:spMkLst>
            <pc:docMk/>
            <pc:sldMk cId="2521611106" sldId="260"/>
            <ac:spMk id="24" creationId="{0CA7626B-F731-446F-9FF2-E3E281FAC148}"/>
          </ac:spMkLst>
        </pc:spChg>
        <pc:spChg chg="mod">
          <ac:chgData name="김 승빈" userId="352d81a3ef8732fd" providerId="LiveId" clId="{557AC21B-A02A-4108-9DC5-1F5CBBEC2AFF}" dt="2020-03-05T04:48:30.990" v="785"/>
          <ac:spMkLst>
            <pc:docMk/>
            <pc:sldMk cId="2521611106" sldId="260"/>
            <ac:spMk id="30" creationId="{56CDB300-DC33-47C5-A34F-0C7D1BD0F8B7}"/>
          </ac:spMkLst>
        </pc:spChg>
        <pc:spChg chg="mod">
          <ac:chgData name="김 승빈" userId="352d81a3ef8732fd" providerId="LiveId" clId="{557AC21B-A02A-4108-9DC5-1F5CBBEC2AFF}" dt="2020-03-05T04:48:17.393" v="755" actId="20577"/>
          <ac:spMkLst>
            <pc:docMk/>
            <pc:sldMk cId="2521611106" sldId="260"/>
            <ac:spMk id="31" creationId="{ED6201D0-1199-453B-A55E-FDFA495D0268}"/>
          </ac:spMkLst>
        </pc:spChg>
        <pc:spChg chg="mod">
          <ac:chgData name="김 승빈" userId="352d81a3ef8732fd" providerId="LiveId" clId="{557AC21B-A02A-4108-9DC5-1F5CBBEC2AFF}" dt="2020-03-05T04:48:18.811" v="757" actId="20577"/>
          <ac:spMkLst>
            <pc:docMk/>
            <pc:sldMk cId="2521611106" sldId="260"/>
            <ac:spMk id="32" creationId="{FDCAED54-C5CA-4BB7-8734-F990BCD17722}"/>
          </ac:spMkLst>
        </pc:spChg>
        <pc:spChg chg="mod">
          <ac:chgData name="김 승빈" userId="352d81a3ef8732fd" providerId="LiveId" clId="{557AC21B-A02A-4108-9DC5-1F5CBBEC2AFF}" dt="2020-03-05T04:48:35.723" v="786" actId="207"/>
          <ac:spMkLst>
            <pc:docMk/>
            <pc:sldMk cId="2521611106" sldId="260"/>
            <ac:spMk id="33" creationId="{A192838C-F004-4713-A7C0-125F6E6FCCA1}"/>
          </ac:spMkLst>
        </pc:spChg>
        <pc:spChg chg="mod">
          <ac:chgData name="김 승빈" userId="352d81a3ef8732fd" providerId="LiveId" clId="{557AC21B-A02A-4108-9DC5-1F5CBBEC2AFF}" dt="2020-03-05T04:48:53.085" v="788" actId="20577"/>
          <ac:spMkLst>
            <pc:docMk/>
            <pc:sldMk cId="2521611106" sldId="260"/>
            <ac:spMk id="34" creationId="{241DAEE9-F832-4AEC-8E27-703DF367D088}"/>
          </ac:spMkLst>
        </pc:spChg>
        <pc:spChg chg="mod">
          <ac:chgData name="김 승빈" userId="352d81a3ef8732fd" providerId="LiveId" clId="{557AC21B-A02A-4108-9DC5-1F5CBBEC2AFF}" dt="2020-03-05T04:48:59.762" v="790" actId="20577"/>
          <ac:spMkLst>
            <pc:docMk/>
            <pc:sldMk cId="2521611106" sldId="260"/>
            <ac:spMk id="35" creationId="{A13567BB-78F9-4A45-85D1-55AC4751C2ED}"/>
          </ac:spMkLst>
        </pc:spChg>
        <pc:spChg chg="mod">
          <ac:chgData name="김 승빈" userId="352d81a3ef8732fd" providerId="LiveId" clId="{557AC21B-A02A-4108-9DC5-1F5CBBEC2AFF}" dt="2020-03-05T04:49:14.010" v="806" actId="20577"/>
          <ac:spMkLst>
            <pc:docMk/>
            <pc:sldMk cId="2521611106" sldId="260"/>
            <ac:spMk id="39" creationId="{78198F9F-D15A-451E-8A29-5BBDF7071A90}"/>
          </ac:spMkLst>
        </pc:spChg>
        <pc:spChg chg="mod">
          <ac:chgData name="김 승빈" userId="352d81a3ef8732fd" providerId="LiveId" clId="{557AC21B-A02A-4108-9DC5-1F5CBBEC2AFF}" dt="2020-03-05T04:49:17.045" v="807" actId="20577"/>
          <ac:spMkLst>
            <pc:docMk/>
            <pc:sldMk cId="2521611106" sldId="260"/>
            <ac:spMk id="40" creationId="{85D82611-A0B8-4E87-9E64-25DE5299C308}"/>
          </ac:spMkLst>
        </pc:spChg>
        <pc:spChg chg="mod">
          <ac:chgData name="김 승빈" userId="352d81a3ef8732fd" providerId="LiveId" clId="{557AC21B-A02A-4108-9DC5-1F5CBBEC2AFF}" dt="2020-03-05T04:49:19.530" v="810" actId="20577"/>
          <ac:spMkLst>
            <pc:docMk/>
            <pc:sldMk cId="2521611106" sldId="260"/>
            <ac:spMk id="41" creationId="{AFFBC1B9-5ADF-4DFD-8971-D1587AE631B3}"/>
          </ac:spMkLst>
        </pc:spChg>
        <pc:spChg chg="mod">
          <ac:chgData name="김 승빈" userId="352d81a3ef8732fd" providerId="LiveId" clId="{557AC21B-A02A-4108-9DC5-1F5CBBEC2AFF}" dt="2020-03-05T04:48:56.412" v="789" actId="20577"/>
          <ac:spMkLst>
            <pc:docMk/>
            <pc:sldMk cId="2521611106" sldId="260"/>
            <ac:spMk id="42" creationId="{ED2017B1-6312-4073-8AFD-48A1B0CFE05F}"/>
          </ac:spMkLst>
        </pc:spChg>
        <pc:spChg chg="mod">
          <ac:chgData name="김 승빈" userId="352d81a3ef8732fd" providerId="LiveId" clId="{557AC21B-A02A-4108-9DC5-1F5CBBEC2AFF}" dt="2020-03-05T04:49:02.242" v="791" actId="20577"/>
          <ac:spMkLst>
            <pc:docMk/>
            <pc:sldMk cId="2521611106" sldId="260"/>
            <ac:spMk id="43" creationId="{ABEF31C1-4264-497B-A82C-2000A18891D6}"/>
          </ac:spMkLst>
        </pc:spChg>
        <pc:spChg chg="mod">
          <ac:chgData name="김 승빈" userId="352d81a3ef8732fd" providerId="LiveId" clId="{557AC21B-A02A-4108-9DC5-1F5CBBEC2AFF}" dt="2020-03-05T04:49:11.208" v="804"/>
          <ac:spMkLst>
            <pc:docMk/>
            <pc:sldMk cId="2521611106" sldId="260"/>
            <ac:spMk id="46" creationId="{0A521AA0-154C-4F2F-9513-3A356BCB0338}"/>
          </ac:spMkLst>
        </pc:spChg>
        <pc:spChg chg="mod">
          <ac:chgData name="김 승빈" userId="352d81a3ef8732fd" providerId="LiveId" clId="{557AC21B-A02A-4108-9DC5-1F5CBBEC2AFF}" dt="2020-03-05T04:50:13.785" v="820" actId="20577"/>
          <ac:spMkLst>
            <pc:docMk/>
            <pc:sldMk cId="2521611106" sldId="260"/>
            <ac:spMk id="48" creationId="{396F7827-05F1-49AF-8E56-C68BF3003F83}"/>
          </ac:spMkLst>
        </pc:spChg>
        <pc:spChg chg="mod">
          <ac:chgData name="김 승빈" userId="352d81a3ef8732fd" providerId="LiveId" clId="{557AC21B-A02A-4108-9DC5-1F5CBBEC2AFF}" dt="2020-03-05T04:50:15.216" v="821" actId="20577"/>
          <ac:spMkLst>
            <pc:docMk/>
            <pc:sldMk cId="2521611106" sldId="260"/>
            <ac:spMk id="49" creationId="{4EA6C4E9-6E25-4F82-A259-676D75111ED5}"/>
          </ac:spMkLst>
        </pc:spChg>
        <pc:spChg chg="mod">
          <ac:chgData name="김 승빈" userId="352d81a3ef8732fd" providerId="LiveId" clId="{557AC21B-A02A-4108-9DC5-1F5CBBEC2AFF}" dt="2020-03-05T04:50:19.641" v="824" actId="20577"/>
          <ac:spMkLst>
            <pc:docMk/>
            <pc:sldMk cId="2521611106" sldId="260"/>
            <ac:spMk id="50" creationId="{73233966-D80E-4C93-97AA-7F10FB12C0EA}"/>
          </ac:spMkLst>
        </pc:spChg>
        <pc:spChg chg="mod">
          <ac:chgData name="김 승빈" userId="352d81a3ef8732fd" providerId="LiveId" clId="{557AC21B-A02A-4108-9DC5-1F5CBBEC2AFF}" dt="2020-03-05T04:50:35.817" v="827" actId="207"/>
          <ac:spMkLst>
            <pc:docMk/>
            <pc:sldMk cId="2521611106" sldId="260"/>
            <ac:spMk id="51" creationId="{18A92019-6767-4A0A-827E-B76FAC5A964C}"/>
          </ac:spMkLst>
        </pc:spChg>
        <pc:spChg chg="mod">
          <ac:chgData name="김 승빈" userId="352d81a3ef8732fd" providerId="LiveId" clId="{557AC21B-A02A-4108-9DC5-1F5CBBEC2AFF}" dt="2020-03-05T04:50:31.585" v="826" actId="207"/>
          <ac:spMkLst>
            <pc:docMk/>
            <pc:sldMk cId="2521611106" sldId="260"/>
            <ac:spMk id="52" creationId="{CF002435-9395-418B-BF48-FF1258E1D849}"/>
          </ac:spMkLst>
        </pc:spChg>
        <pc:spChg chg="mod">
          <ac:chgData name="김 승빈" userId="352d81a3ef8732fd" providerId="LiveId" clId="{557AC21B-A02A-4108-9DC5-1F5CBBEC2AFF}" dt="2020-03-05T04:50:46.575" v="848"/>
          <ac:spMkLst>
            <pc:docMk/>
            <pc:sldMk cId="2521611106" sldId="260"/>
            <ac:spMk id="56" creationId="{4F2EC81A-0D19-4296-B64D-442D62F9275E}"/>
          </ac:spMkLst>
        </pc:spChg>
        <pc:spChg chg="mod">
          <ac:chgData name="김 승빈" userId="352d81a3ef8732fd" providerId="LiveId" clId="{557AC21B-A02A-4108-9DC5-1F5CBBEC2AFF}" dt="2020-03-05T04:51:45.214" v="857" actId="20577"/>
          <ac:spMkLst>
            <pc:docMk/>
            <pc:sldMk cId="2521611106" sldId="260"/>
            <ac:spMk id="58" creationId="{2B1FF082-F321-41AE-A2D4-7D4CF269571E}"/>
          </ac:spMkLst>
        </pc:spChg>
        <pc:spChg chg="mod">
          <ac:chgData name="김 승빈" userId="352d81a3ef8732fd" providerId="LiveId" clId="{557AC21B-A02A-4108-9DC5-1F5CBBEC2AFF}" dt="2020-03-05T04:51:47.293" v="858" actId="20577"/>
          <ac:spMkLst>
            <pc:docMk/>
            <pc:sldMk cId="2521611106" sldId="260"/>
            <ac:spMk id="60" creationId="{9DBD7802-0E04-4508-A014-7C4DED6AD229}"/>
          </ac:spMkLst>
        </pc:spChg>
        <pc:spChg chg="mod">
          <ac:chgData name="김 승빈" userId="352d81a3ef8732fd" providerId="LiveId" clId="{557AC21B-A02A-4108-9DC5-1F5CBBEC2AFF}" dt="2020-03-05T04:51:50.199" v="859" actId="20577"/>
          <ac:spMkLst>
            <pc:docMk/>
            <pc:sldMk cId="2521611106" sldId="260"/>
            <ac:spMk id="61" creationId="{6DB3ACC2-A753-46ED-879E-E92CA493CB9E}"/>
          </ac:spMkLst>
        </pc:spChg>
        <pc:spChg chg="mod">
          <ac:chgData name="김 승빈" userId="352d81a3ef8732fd" providerId="LiveId" clId="{557AC21B-A02A-4108-9DC5-1F5CBBEC2AFF}" dt="2020-03-05T04:51:52.337" v="860" actId="20577"/>
          <ac:spMkLst>
            <pc:docMk/>
            <pc:sldMk cId="2521611106" sldId="260"/>
            <ac:spMk id="62" creationId="{41C21872-8A78-4621-B62B-D2DE929ACF88}"/>
          </ac:spMkLst>
        </pc:spChg>
        <pc:spChg chg="mod">
          <ac:chgData name="김 승빈" userId="352d81a3ef8732fd" providerId="LiveId" clId="{557AC21B-A02A-4108-9DC5-1F5CBBEC2AFF}" dt="2020-03-05T04:51:56.337" v="873"/>
          <ac:spMkLst>
            <pc:docMk/>
            <pc:sldMk cId="2521611106" sldId="260"/>
            <ac:spMk id="64" creationId="{62DA96C8-E1F0-4CB8-B0A4-9F2DCB7C6C0E}"/>
          </ac:spMkLst>
        </pc:spChg>
        <pc:cxnChg chg="add mod">
          <ac:chgData name="김 승빈" userId="352d81a3ef8732fd" providerId="LiveId" clId="{557AC21B-A02A-4108-9DC5-1F5CBBEC2AFF}" dt="2020-03-05T04:49:56.378" v="818" actId="14100"/>
          <ac:cxnSpMkLst>
            <pc:docMk/>
            <pc:sldMk cId="2521611106" sldId="260"/>
            <ac:cxnSpMk id="10" creationId="{7E98379A-9624-4F0E-8E7A-B2A38760A201}"/>
          </ac:cxnSpMkLst>
        </pc:cxnChg>
        <pc:cxnChg chg="del mod">
          <ac:chgData name="김 승빈" userId="352d81a3ef8732fd" providerId="LiveId" clId="{557AC21B-A02A-4108-9DC5-1F5CBBEC2AFF}" dt="2020-03-05T04:46:00.314" v="696" actId="478"/>
          <ac:cxnSpMkLst>
            <pc:docMk/>
            <pc:sldMk cId="2521611106" sldId="260"/>
            <ac:cxnSpMk id="18" creationId="{22F7D9C1-AB63-4631-BE17-55EDC88FC813}"/>
          </ac:cxnSpMkLst>
        </pc:cxnChg>
        <pc:cxnChg chg="del mod">
          <ac:chgData name="김 승빈" userId="352d81a3ef8732fd" providerId="LiveId" clId="{557AC21B-A02A-4108-9DC5-1F5CBBEC2AFF}" dt="2020-03-05T04:46:38.362" v="725" actId="478"/>
          <ac:cxnSpMkLst>
            <pc:docMk/>
            <pc:sldMk cId="2521611106" sldId="260"/>
            <ac:cxnSpMk id="26" creationId="{6517559E-5DBF-4CB2-A6CD-AD94642AA5EC}"/>
          </ac:cxnSpMkLst>
        </pc:cxnChg>
        <pc:cxnChg chg="del mod">
          <ac:chgData name="김 승빈" userId="352d81a3ef8732fd" providerId="LiveId" clId="{557AC21B-A02A-4108-9DC5-1F5CBBEC2AFF}" dt="2020-03-05T04:46:39.340" v="726" actId="478"/>
          <ac:cxnSpMkLst>
            <pc:docMk/>
            <pc:sldMk cId="2521611106" sldId="260"/>
            <ac:cxnSpMk id="37" creationId="{E76D023E-C197-4829-8121-66C09EEB33E3}"/>
          </ac:cxnSpMkLst>
        </pc:cxnChg>
        <pc:cxnChg chg="del mod">
          <ac:chgData name="김 승빈" userId="352d81a3ef8732fd" providerId="LiveId" clId="{557AC21B-A02A-4108-9DC5-1F5CBBEC2AFF}" dt="2020-03-05T04:46:40.253" v="727" actId="478"/>
          <ac:cxnSpMkLst>
            <pc:docMk/>
            <pc:sldMk cId="2521611106" sldId="260"/>
            <ac:cxnSpMk id="53" creationId="{3D60B71D-65A6-42F2-B987-2066C053301B}"/>
          </ac:cxnSpMkLst>
        </pc:cxnChg>
        <pc:cxnChg chg="add mod">
          <ac:chgData name="김 승빈" userId="352d81a3ef8732fd" providerId="LiveId" clId="{557AC21B-A02A-4108-9DC5-1F5CBBEC2AFF}" dt="2020-03-05T04:50:00.167" v="819" actId="14100"/>
          <ac:cxnSpMkLst>
            <pc:docMk/>
            <pc:sldMk cId="2521611106" sldId="260"/>
            <ac:cxnSpMk id="71" creationId="{FA9A316C-A796-4EBD-92AE-E1459BBB1A6C}"/>
          </ac:cxnSpMkLst>
        </pc:cxnChg>
        <pc:cxnChg chg="add mod">
          <ac:chgData name="김 승빈" userId="352d81a3ef8732fd" providerId="LiveId" clId="{557AC21B-A02A-4108-9DC5-1F5CBBEC2AFF}" dt="2020-03-05T04:51:19.538" v="853" actId="14100"/>
          <ac:cxnSpMkLst>
            <pc:docMk/>
            <pc:sldMk cId="2521611106" sldId="260"/>
            <ac:cxnSpMk id="72" creationId="{264BC612-77C8-404A-8C33-1001B0D3BC05}"/>
          </ac:cxnSpMkLst>
        </pc:cxnChg>
        <pc:cxnChg chg="add mod">
          <ac:chgData name="김 승빈" userId="352d81a3ef8732fd" providerId="LiveId" clId="{557AC21B-A02A-4108-9DC5-1F5CBBEC2AFF}" dt="2020-03-05T04:52:20.029" v="878" actId="14100"/>
          <ac:cxnSpMkLst>
            <pc:docMk/>
            <pc:sldMk cId="2521611106" sldId="260"/>
            <ac:cxnSpMk id="77" creationId="{3ED80F77-5840-422C-AA17-0FB90E66015D}"/>
          </ac:cxnSpMkLst>
        </pc:cxnChg>
      </pc:sldChg>
      <pc:sldChg chg="add del">
        <pc:chgData name="김 승빈" userId="352d81a3ef8732fd" providerId="LiveId" clId="{557AC21B-A02A-4108-9DC5-1F5CBBEC2AFF}" dt="2020-03-05T04:45:37.436" v="687" actId="47"/>
        <pc:sldMkLst>
          <pc:docMk/>
          <pc:sldMk cId="2787085134" sldId="260"/>
        </pc:sldMkLst>
      </pc:sldChg>
      <pc:sldChg chg="addSp delSp modSp add mod">
        <pc:chgData name="김 승빈" userId="352d81a3ef8732fd" providerId="LiveId" clId="{557AC21B-A02A-4108-9DC5-1F5CBBEC2AFF}" dt="2020-03-05T05:56:52.214" v="1048" actId="1076"/>
        <pc:sldMkLst>
          <pc:docMk/>
          <pc:sldMk cId="1643569822" sldId="261"/>
        </pc:sldMkLst>
        <pc:spChg chg="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4" creationId="{F25D241C-7721-493A-9557-1C46BA94013F}"/>
          </ac:spMkLst>
        </pc:spChg>
        <pc:spChg chg="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5" creationId="{276EAADD-74EF-49DF-9847-CC5133DDA0C4}"/>
          </ac:spMkLst>
        </pc:spChg>
        <pc:spChg chg="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6" creationId="{4629C7C2-7317-4331-9CB0-A94122037BC4}"/>
          </ac:spMkLst>
        </pc:spChg>
        <pc:spChg chg="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7" creationId="{7E213074-F548-4CC8-93A5-B2BDFBAB9A11}"/>
          </ac:spMkLst>
        </pc:spChg>
        <pc:spChg chg="del mod">
          <ac:chgData name="김 승빈" userId="352d81a3ef8732fd" providerId="LiveId" clId="{557AC21B-A02A-4108-9DC5-1F5CBBEC2AFF}" dt="2020-03-05T05:48:49.980" v="942" actId="478"/>
          <ac:spMkLst>
            <pc:docMk/>
            <pc:sldMk cId="1643569822" sldId="261"/>
            <ac:spMk id="8" creationId="{4AD030A9-5520-41A1-B045-69108B0A9449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1" creationId="{0B01A998-ECCF-4686-8FC3-64EC740D9689}"/>
          </ac:spMkLst>
        </pc:spChg>
        <pc:spChg chg="del mod">
          <ac:chgData name="김 승빈" userId="352d81a3ef8732fd" providerId="LiveId" clId="{557AC21B-A02A-4108-9DC5-1F5CBBEC2AFF}" dt="2020-03-05T05:56:43.869" v="1047" actId="478"/>
          <ac:spMkLst>
            <pc:docMk/>
            <pc:sldMk cId="1643569822" sldId="261"/>
            <ac:spMk id="15" creationId="{DAC9A4B2-FA1D-43FE-8530-056F588BFC98}"/>
          </ac:spMkLst>
        </pc:spChg>
        <pc:spChg chg="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6" creationId="{0A863AF9-458D-496D-85C0-3545D8BFBE42}"/>
          </ac:spMkLst>
        </pc:spChg>
        <pc:spChg chg="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7" creationId="{DFD51C52-0885-4013-BB2F-E9AD15680AA6}"/>
          </ac:spMkLst>
        </pc:spChg>
        <pc:spChg chg="del">
          <ac:chgData name="김 승빈" userId="352d81a3ef8732fd" providerId="LiveId" clId="{557AC21B-A02A-4108-9DC5-1F5CBBEC2AFF}" dt="2020-03-05T05:48:38.420" v="940" actId="478"/>
          <ac:spMkLst>
            <pc:docMk/>
            <pc:sldMk cId="1643569822" sldId="261"/>
            <ac:spMk id="19" creationId="{47BF718E-B3E0-43AA-AF75-BF3ABE84726F}"/>
          </ac:spMkLst>
        </pc:spChg>
        <pc:spChg chg="del">
          <ac:chgData name="김 승빈" userId="352d81a3ef8732fd" providerId="LiveId" clId="{557AC21B-A02A-4108-9DC5-1F5CBBEC2AFF}" dt="2020-03-05T05:48:38.420" v="940" actId="478"/>
          <ac:spMkLst>
            <pc:docMk/>
            <pc:sldMk cId="1643569822" sldId="261"/>
            <ac:spMk id="20" creationId="{CBBE7473-B5BD-484E-98B9-C941ED86EE08}"/>
          </ac:spMkLst>
        </pc:spChg>
        <pc:spChg chg="del">
          <ac:chgData name="김 승빈" userId="352d81a3ef8732fd" providerId="LiveId" clId="{557AC21B-A02A-4108-9DC5-1F5CBBEC2AFF}" dt="2020-03-05T05:48:38.420" v="940" actId="478"/>
          <ac:spMkLst>
            <pc:docMk/>
            <pc:sldMk cId="1643569822" sldId="261"/>
            <ac:spMk id="21" creationId="{FCE67B8C-620F-4044-AAA5-F4F9CA454883}"/>
          </ac:spMkLst>
        </pc:spChg>
        <pc:spChg chg="del">
          <ac:chgData name="김 승빈" userId="352d81a3ef8732fd" providerId="LiveId" clId="{557AC21B-A02A-4108-9DC5-1F5CBBEC2AFF}" dt="2020-03-05T05:48:38.420" v="940" actId="478"/>
          <ac:spMkLst>
            <pc:docMk/>
            <pc:sldMk cId="1643569822" sldId="261"/>
            <ac:spMk id="22" creationId="{4D1E3C02-2287-4FEC-9F37-5A02F3A0A08A}"/>
          </ac:spMkLst>
        </pc:spChg>
        <pc:spChg chg="del">
          <ac:chgData name="김 승빈" userId="352d81a3ef8732fd" providerId="LiveId" clId="{557AC21B-A02A-4108-9DC5-1F5CBBEC2AFF}" dt="2020-03-05T05:48:38.420" v="940" actId="478"/>
          <ac:spMkLst>
            <pc:docMk/>
            <pc:sldMk cId="1643569822" sldId="261"/>
            <ac:spMk id="23" creationId="{DB25F4B2-5548-4460-976F-8D2B3E40B5B7}"/>
          </ac:spMkLst>
        </pc:spChg>
        <pc:spChg chg="del">
          <ac:chgData name="김 승빈" userId="352d81a3ef8732fd" providerId="LiveId" clId="{557AC21B-A02A-4108-9DC5-1F5CBBEC2AFF}" dt="2020-03-05T05:48:38.420" v="940" actId="478"/>
          <ac:spMkLst>
            <pc:docMk/>
            <pc:sldMk cId="1643569822" sldId="261"/>
            <ac:spMk id="24" creationId="{0CA7626B-F731-446F-9FF2-E3E281FAC148}"/>
          </ac:spMkLst>
        </pc:spChg>
        <pc:spChg chg="del">
          <ac:chgData name="김 승빈" userId="352d81a3ef8732fd" providerId="LiveId" clId="{557AC21B-A02A-4108-9DC5-1F5CBBEC2AFF}" dt="2020-03-05T05:48:38.420" v="940" actId="478"/>
          <ac:spMkLst>
            <pc:docMk/>
            <pc:sldMk cId="1643569822" sldId="261"/>
            <ac:spMk id="25" creationId="{D4DB7B01-39AA-410B-B37F-A1F614132DF6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30" creationId="{56CDB300-DC33-47C5-A34F-0C7D1BD0F8B7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31" creationId="{ED6201D0-1199-453B-A55E-FDFA495D0268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32" creationId="{FDCAED54-C5CA-4BB7-8734-F990BCD17722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33" creationId="{A192838C-F004-4713-A7C0-125F6E6FCCA1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34" creationId="{241DAEE9-F832-4AEC-8E27-703DF367D088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35" creationId="{A13567BB-78F9-4A45-85D1-55AC4751C2ED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36" creationId="{B44F3B61-808C-4473-9A6B-6B439E4C801E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39" creationId="{78198F9F-D15A-451E-8A29-5BBDF7071A90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40" creationId="{85D82611-A0B8-4E87-9E64-25DE5299C308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41" creationId="{AFFBC1B9-5ADF-4DFD-8971-D1587AE631B3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42" creationId="{ED2017B1-6312-4073-8AFD-48A1B0CFE05F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43" creationId="{ABEF31C1-4264-497B-A82C-2000A18891D6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44" creationId="{7AC9F6E1-8BC1-47BA-BA3D-740F15CF83E2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46" creationId="{0A521AA0-154C-4F2F-9513-3A356BCB0338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47" creationId="{D1C3FF51-8CEF-491B-A39E-EC48C30D8F93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48" creationId="{396F7827-05F1-49AF-8E56-C68BF3003F83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49" creationId="{4EA6C4E9-6E25-4F82-A259-676D75111ED5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50" creationId="{73233966-D80E-4C93-97AA-7F10FB12C0EA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51" creationId="{18A92019-6767-4A0A-827E-B76FAC5A964C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52" creationId="{CF002435-9395-418B-BF48-FF1258E1D849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55" creationId="{B6480B84-6525-4CD2-B6C6-AA96B249CEC6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56" creationId="{4F2EC81A-0D19-4296-B64D-442D62F9275E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57" creationId="{86345701-19AA-483F-826D-399F880F8C42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58" creationId="{2B1FF082-F321-41AE-A2D4-7D4CF269571E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59" creationId="{47076892-58B0-4122-9EF9-73C2C2B76995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60" creationId="{9DBD7802-0E04-4508-A014-7C4DED6AD229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61" creationId="{6DB3ACC2-A753-46ED-879E-E92CA493CB9E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62" creationId="{41C21872-8A78-4621-B62B-D2DE929ACF88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63" creationId="{C5668720-3DBA-4E89-994F-C69295F1F6F4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64" creationId="{62DA96C8-E1F0-4CB8-B0A4-9F2DCB7C6C0E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65" creationId="{1688E74B-EEF7-4718-B06F-EA91A89CEB73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66" creationId="{21E078CA-70EB-47D3-AB87-84CC3033419E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67" creationId="{55A58AA5-7EF5-4C52-BE93-3AC3487A1CC6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68" creationId="{74CD1D40-D348-4F2A-8AB9-0E6945A1666A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69" creationId="{B00B868B-532F-4D9C-9D3B-EC9F3A7FD6DD}"/>
          </ac:spMkLst>
        </pc:spChg>
        <pc:spChg chg="del">
          <ac:chgData name="김 승빈" userId="352d81a3ef8732fd" providerId="LiveId" clId="{557AC21B-A02A-4108-9DC5-1F5CBBEC2AFF}" dt="2020-03-05T05:48:15.640" v="880" actId="478"/>
          <ac:spMkLst>
            <pc:docMk/>
            <pc:sldMk cId="1643569822" sldId="261"/>
            <ac:spMk id="70" creationId="{C6468C75-FBDD-4E74-974F-B706C3DC0DA5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73" creationId="{02B03D97-4742-4004-B952-8421CCD759FE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74" creationId="{57BF4F73-799C-4C0E-A689-FDFCCEFDD792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75" creationId="{DFA81D32-6506-4224-ACE7-B7D59A7F0549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76" creationId="{EEDEBA5F-D34B-485A-A5A3-0F8AAF63B281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78" creationId="{69D4A4FA-F204-4906-9D11-E73020169C25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79" creationId="{D719E290-F0D4-4D20-86D6-ED032F00ABCE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80" creationId="{E241B953-6F43-4490-8F7A-BD74CC28A19D}"/>
          </ac:spMkLst>
        </pc:spChg>
        <pc:spChg chg="add del mod">
          <ac:chgData name="김 승빈" userId="352d81a3ef8732fd" providerId="LiveId" clId="{557AC21B-A02A-4108-9DC5-1F5CBBEC2AFF}" dt="2020-03-05T05:51:29.253" v="990" actId="478"/>
          <ac:spMkLst>
            <pc:docMk/>
            <pc:sldMk cId="1643569822" sldId="261"/>
            <ac:spMk id="81" creationId="{20FD52DF-9946-4857-B9A7-DC47948E2A17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83" creationId="{20248759-D861-4754-ACE2-00729F2DB58A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84" creationId="{D712746D-4CE3-41F8-B91A-C378E42E2631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85" creationId="{EF654423-563C-45EF-8A47-CE182F61EE52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86" creationId="{DFF271BC-D65D-4C6A-AD8F-7D3ED2377556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87" creationId="{78B483E8-C8E0-4B9C-9314-915E1FB4BB97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88" creationId="{86450106-0289-4D0E-8937-49390F6DC574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89" creationId="{8F7AEEFB-FC64-4E48-BC7D-45E519B4FB05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90" creationId="{C7B73237-1481-4D61-9277-C69AD245CC85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91" creationId="{F025FEC2-43AF-4BB7-8522-7383323F2797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93" creationId="{775CBA44-2A0F-4093-968C-84C00EFB825A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94" creationId="{A4FBD4A6-D992-4D8F-8A51-B5693FC6D3FE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95" creationId="{C11C60F3-E949-46AC-93C8-E97A5B9FEF3D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96" creationId="{2FDAF80F-A6B8-4F47-B7E9-61EC56E75E35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97" creationId="{4D4DA0CA-D8E1-427F-9327-D3C8F7B3D801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98" creationId="{819131D8-48EA-4D4F-B474-58F5C3D3E7CD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99" creationId="{F7890950-ED3D-4DB6-ABB7-BB2FA91A1CBF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00" creationId="{CFEFFDE5-38BF-421F-A297-11C20E89D981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01" creationId="{6653011A-B789-42F3-8213-C6A810F28E53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02" creationId="{C06ADFCD-9D8B-42EB-94B7-06F0E26BF2CD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03" creationId="{71F99C81-1215-4BBA-A5F1-3856F84C06A8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05" creationId="{1AF3FE44-F453-4FF5-A50B-C4253586930B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06" creationId="{B4DCD8F0-2935-461D-BA82-5D3A2ABEB993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07" creationId="{59BB2AE8-DE18-42F5-8DC4-A4998496A134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08" creationId="{564FAF10-C147-4C12-95FC-ADF29DFFE958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09" creationId="{2E2F08B9-6341-47BF-852A-3000AE87B862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10" creationId="{6425E2F6-38E6-429C-9E7B-BD172AAC931C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11" creationId="{11740A70-4BD6-43D8-9E59-941AFBEA7009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12" creationId="{C3AFF55B-B153-4E8F-BFBD-EB060018C4D7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13" creationId="{EC5F18B1-13A9-49DD-8C26-BC48D67DA992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15" creationId="{235B09F6-49CD-4720-9733-F762A8704A86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16" creationId="{A9FE82F8-5BC9-4AA4-BF16-AB034E98828B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17" creationId="{DD00955C-D0EF-41D0-92E1-2929404D23E6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18" creationId="{A1FEEC57-876D-4C2F-B49F-8B93DD99165A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19" creationId="{9F5C4240-09BB-4612-866C-18879DC6CA9B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20" creationId="{2CE89536-7F66-46D9-A034-BAC6025BA794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21" creationId="{AB929909-6959-4C94-AEEF-913344E80A03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22" creationId="{E1DB7EDE-3F49-45BE-B313-D0C1DFB3724D}"/>
          </ac:spMkLst>
        </pc:spChg>
        <pc:spChg chg="add mod">
          <ac:chgData name="김 승빈" userId="352d81a3ef8732fd" providerId="LiveId" clId="{557AC21B-A02A-4108-9DC5-1F5CBBEC2AFF}" dt="2020-03-05T05:56:52.214" v="1048" actId="1076"/>
          <ac:spMkLst>
            <pc:docMk/>
            <pc:sldMk cId="1643569822" sldId="261"/>
            <ac:spMk id="123" creationId="{C914EC8C-3C23-4B12-AABB-A5372A52C6F6}"/>
          </ac:spMkLst>
        </pc:spChg>
        <pc:cxnChg chg="add mod">
          <ac:chgData name="김 승빈" userId="352d81a3ef8732fd" providerId="LiveId" clId="{557AC21B-A02A-4108-9DC5-1F5CBBEC2AFF}" dt="2020-03-05T05:56:52.214" v="1048" actId="1076"/>
          <ac:cxnSpMkLst>
            <pc:docMk/>
            <pc:sldMk cId="1643569822" sldId="261"/>
            <ac:cxnSpMk id="3" creationId="{0C3EC92D-1D5D-4E04-B79E-F2DEEDF9E461}"/>
          </ac:cxnSpMkLst>
        </pc:cxnChg>
        <pc:cxnChg chg="del mod">
          <ac:chgData name="김 승빈" userId="352d81a3ef8732fd" providerId="LiveId" clId="{557AC21B-A02A-4108-9DC5-1F5CBBEC2AFF}" dt="2020-03-05T05:48:35.654" v="939" actId="478"/>
          <ac:cxnSpMkLst>
            <pc:docMk/>
            <pc:sldMk cId="1643569822" sldId="261"/>
            <ac:cxnSpMk id="10" creationId="{7E98379A-9624-4F0E-8E7A-B2A38760A201}"/>
          </ac:cxnSpMkLst>
        </pc:cxnChg>
        <pc:cxnChg chg="add mod">
          <ac:chgData name="김 승빈" userId="352d81a3ef8732fd" providerId="LiveId" clId="{557AC21B-A02A-4108-9DC5-1F5CBBEC2AFF}" dt="2020-03-05T05:56:52.214" v="1048" actId="1076"/>
          <ac:cxnSpMkLst>
            <pc:docMk/>
            <pc:sldMk cId="1643569822" sldId="261"/>
            <ac:cxnSpMk id="27" creationId="{1D5DE4A3-5234-4D1A-8949-4FE5696183AE}"/>
          </ac:cxnSpMkLst>
        </pc:cxnChg>
        <pc:cxnChg chg="add mod">
          <ac:chgData name="김 승빈" userId="352d81a3ef8732fd" providerId="LiveId" clId="{557AC21B-A02A-4108-9DC5-1F5CBBEC2AFF}" dt="2020-03-05T05:56:52.214" v="1048" actId="1076"/>
          <ac:cxnSpMkLst>
            <pc:docMk/>
            <pc:sldMk cId="1643569822" sldId="261"/>
            <ac:cxnSpMk id="38" creationId="{FA1DEFE2-6319-4CA9-8737-A9E3532D3F87}"/>
          </ac:cxnSpMkLst>
        </pc:cxnChg>
        <pc:cxnChg chg="del mod">
          <ac:chgData name="김 승빈" userId="352d81a3ef8732fd" providerId="LiveId" clId="{557AC21B-A02A-4108-9DC5-1F5CBBEC2AFF}" dt="2020-03-05T05:48:15.640" v="880" actId="478"/>
          <ac:cxnSpMkLst>
            <pc:docMk/>
            <pc:sldMk cId="1643569822" sldId="261"/>
            <ac:cxnSpMk id="71" creationId="{FA9A316C-A796-4EBD-92AE-E1459BBB1A6C}"/>
          </ac:cxnSpMkLst>
        </pc:cxnChg>
        <pc:cxnChg chg="del mod">
          <ac:chgData name="김 승빈" userId="352d81a3ef8732fd" providerId="LiveId" clId="{557AC21B-A02A-4108-9DC5-1F5CBBEC2AFF}" dt="2020-03-05T05:48:15.640" v="880" actId="478"/>
          <ac:cxnSpMkLst>
            <pc:docMk/>
            <pc:sldMk cId="1643569822" sldId="261"/>
            <ac:cxnSpMk id="72" creationId="{264BC612-77C8-404A-8C33-1001B0D3BC05}"/>
          </ac:cxnSpMkLst>
        </pc:cxnChg>
        <pc:cxnChg chg="del mod">
          <ac:chgData name="김 승빈" userId="352d81a3ef8732fd" providerId="LiveId" clId="{557AC21B-A02A-4108-9DC5-1F5CBBEC2AFF}" dt="2020-03-05T05:48:15.640" v="880" actId="478"/>
          <ac:cxnSpMkLst>
            <pc:docMk/>
            <pc:sldMk cId="1643569822" sldId="261"/>
            <ac:cxnSpMk id="77" creationId="{3ED80F77-5840-422C-AA17-0FB90E66015D}"/>
          </ac:cxnSpMkLst>
        </pc:cxnChg>
        <pc:cxnChg chg="add mod">
          <ac:chgData name="김 승빈" userId="352d81a3ef8732fd" providerId="LiveId" clId="{557AC21B-A02A-4108-9DC5-1F5CBBEC2AFF}" dt="2020-03-05T05:56:52.214" v="1048" actId="1076"/>
          <ac:cxnSpMkLst>
            <pc:docMk/>
            <pc:sldMk cId="1643569822" sldId="261"/>
            <ac:cxnSpMk id="82" creationId="{4887A893-368F-4ABB-AFB4-8858CFCF11F3}"/>
          </ac:cxnSpMkLst>
        </pc:cxnChg>
        <pc:cxnChg chg="add del mod">
          <ac:chgData name="김 승빈" userId="352d81a3ef8732fd" providerId="LiveId" clId="{557AC21B-A02A-4108-9DC5-1F5CBBEC2AFF}" dt="2020-03-05T05:53:42.258" v="1014" actId="478"/>
          <ac:cxnSpMkLst>
            <pc:docMk/>
            <pc:sldMk cId="1643569822" sldId="261"/>
            <ac:cxnSpMk id="92" creationId="{F255D724-32D3-4DE6-8263-7AD279F85917}"/>
          </ac:cxnSpMkLst>
        </pc:cxnChg>
        <pc:cxnChg chg="add del mod">
          <ac:chgData name="김 승빈" userId="352d81a3ef8732fd" providerId="LiveId" clId="{557AC21B-A02A-4108-9DC5-1F5CBBEC2AFF}" dt="2020-03-05T05:54:07.679" v="1018" actId="478"/>
          <ac:cxnSpMkLst>
            <pc:docMk/>
            <pc:sldMk cId="1643569822" sldId="261"/>
            <ac:cxnSpMk id="104" creationId="{3ABF42DA-4AF4-4FDD-85EC-DCAEDD29065B}"/>
          </ac:cxnSpMkLst>
        </pc:cxnChg>
        <pc:cxnChg chg="add mod">
          <ac:chgData name="김 승빈" userId="352d81a3ef8732fd" providerId="LiveId" clId="{557AC21B-A02A-4108-9DC5-1F5CBBEC2AFF}" dt="2020-03-05T05:56:52.214" v="1048" actId="1076"/>
          <ac:cxnSpMkLst>
            <pc:docMk/>
            <pc:sldMk cId="1643569822" sldId="261"/>
            <ac:cxnSpMk id="114" creationId="{31D6431A-B851-405F-BA09-6784248F0F35}"/>
          </ac:cxnSpMkLst>
        </pc:cxnChg>
        <pc:cxnChg chg="add mod">
          <ac:chgData name="김 승빈" userId="352d81a3ef8732fd" providerId="LiveId" clId="{557AC21B-A02A-4108-9DC5-1F5CBBEC2AFF}" dt="2020-03-05T05:56:52.214" v="1048" actId="1076"/>
          <ac:cxnSpMkLst>
            <pc:docMk/>
            <pc:sldMk cId="1643569822" sldId="261"/>
            <ac:cxnSpMk id="124" creationId="{CA84841C-AED3-4B6F-B9B5-48722C77D059}"/>
          </ac:cxnSpMkLst>
        </pc:cxnChg>
      </pc:sldChg>
      <pc:sldChg chg="addSp delSp modSp add mod">
        <pc:chgData name="김 승빈" userId="352d81a3ef8732fd" providerId="LiveId" clId="{557AC21B-A02A-4108-9DC5-1F5CBBEC2AFF}" dt="2020-03-05T06:00:17.028" v="1093" actId="1076"/>
        <pc:sldMkLst>
          <pc:docMk/>
          <pc:sldMk cId="4112486172" sldId="262"/>
        </pc:sldMkLst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4" creationId="{F25D241C-7721-493A-9557-1C46BA94013F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5" creationId="{276EAADD-74EF-49DF-9847-CC5133DDA0C4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6" creationId="{4629C7C2-7317-4331-9CB0-A94122037BC4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7" creationId="{7E213074-F548-4CC8-93A5-B2BDFBAB9A11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11" creationId="{0B01A998-ECCF-4686-8FC3-64EC740D9689}"/>
          </ac:spMkLst>
        </pc:spChg>
        <pc:spChg chg="mod">
          <ac:chgData name="김 승빈" userId="352d81a3ef8732fd" providerId="LiveId" clId="{557AC21B-A02A-4108-9DC5-1F5CBBEC2AFF}" dt="2020-03-05T05:59:30.914" v="1082" actId="1076"/>
          <ac:spMkLst>
            <pc:docMk/>
            <pc:sldMk cId="4112486172" sldId="262"/>
            <ac:spMk id="15" creationId="{DAC9A4B2-FA1D-43FE-8530-056F588BFC98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16" creationId="{0A863AF9-458D-496D-85C0-3545D8BFBE42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17" creationId="{DFD51C52-0885-4013-BB2F-E9AD15680AA6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55" creationId="{B6480B84-6525-4CD2-B6C6-AA96B249CEC6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63" creationId="{C5668720-3DBA-4E89-994F-C69295F1F6F4}"/>
          </ac:spMkLst>
        </pc:spChg>
        <pc:spChg chg="add del mod">
          <ac:chgData name="김 승빈" userId="352d81a3ef8732fd" providerId="LiveId" clId="{557AC21B-A02A-4108-9DC5-1F5CBBEC2AFF}" dt="2020-03-05T05:58:46.412" v="1072" actId="478"/>
          <ac:spMkLst>
            <pc:docMk/>
            <pc:sldMk cId="4112486172" sldId="262"/>
            <ac:spMk id="65" creationId="{535D6D62-342B-4F04-9D25-057E4808F7DB}"/>
          </ac:spMkLst>
        </pc:spChg>
        <pc:spChg chg="add del mod">
          <ac:chgData name="김 승빈" userId="352d81a3ef8732fd" providerId="LiveId" clId="{557AC21B-A02A-4108-9DC5-1F5CBBEC2AFF}" dt="2020-03-05T05:58:46.412" v="1072" actId="478"/>
          <ac:spMkLst>
            <pc:docMk/>
            <pc:sldMk cId="4112486172" sldId="262"/>
            <ac:spMk id="66" creationId="{D4BC36AA-E4DF-44CA-8A02-A9BA38D5DCAC}"/>
          </ac:spMkLst>
        </pc:spChg>
        <pc:spChg chg="add del mod">
          <ac:chgData name="김 승빈" userId="352d81a3ef8732fd" providerId="LiveId" clId="{557AC21B-A02A-4108-9DC5-1F5CBBEC2AFF}" dt="2020-03-05T05:58:46.412" v="1072" actId="478"/>
          <ac:spMkLst>
            <pc:docMk/>
            <pc:sldMk cId="4112486172" sldId="262"/>
            <ac:spMk id="67" creationId="{026AE1F9-D3B3-48B7-9CBB-F409786F37F5}"/>
          </ac:spMkLst>
        </pc:spChg>
        <pc:spChg chg="add del mod">
          <ac:chgData name="김 승빈" userId="352d81a3ef8732fd" providerId="LiveId" clId="{557AC21B-A02A-4108-9DC5-1F5CBBEC2AFF}" dt="2020-03-05T05:58:46.412" v="1072" actId="478"/>
          <ac:spMkLst>
            <pc:docMk/>
            <pc:sldMk cId="4112486172" sldId="262"/>
            <ac:spMk id="68" creationId="{10E1AB0F-E715-4809-A4B4-90EB8B59CFD1}"/>
          </ac:spMkLst>
        </pc:spChg>
        <pc:spChg chg="add del mod">
          <ac:chgData name="김 승빈" userId="352d81a3ef8732fd" providerId="LiveId" clId="{557AC21B-A02A-4108-9DC5-1F5CBBEC2AFF}" dt="2020-03-05T05:58:46.412" v="1072" actId="478"/>
          <ac:spMkLst>
            <pc:docMk/>
            <pc:sldMk cId="4112486172" sldId="262"/>
            <ac:spMk id="69" creationId="{749008CC-EBFD-4900-AAC9-E1510900F48C}"/>
          </ac:spMkLst>
        </pc:spChg>
        <pc:spChg chg="add del mod">
          <ac:chgData name="김 승빈" userId="352d81a3ef8732fd" providerId="LiveId" clId="{557AC21B-A02A-4108-9DC5-1F5CBBEC2AFF}" dt="2020-03-05T05:58:46.412" v="1072" actId="478"/>
          <ac:spMkLst>
            <pc:docMk/>
            <pc:sldMk cId="4112486172" sldId="262"/>
            <ac:spMk id="70" creationId="{1AAB682A-861D-4F05-ABC1-D101B50C4EBA}"/>
          </ac:spMkLst>
        </pc:spChg>
        <pc:spChg chg="add del mod">
          <ac:chgData name="김 승빈" userId="352d81a3ef8732fd" providerId="LiveId" clId="{557AC21B-A02A-4108-9DC5-1F5CBBEC2AFF}" dt="2020-03-05T05:58:48.258" v="1074" actId="478"/>
          <ac:spMkLst>
            <pc:docMk/>
            <pc:sldMk cId="4112486172" sldId="262"/>
            <ac:spMk id="71" creationId="{5DEA2491-1F96-4F4A-A13E-E21321F3790E}"/>
          </ac:spMkLst>
        </pc:spChg>
        <pc:spChg chg="add del mod">
          <ac:chgData name="김 승빈" userId="352d81a3ef8732fd" providerId="LiveId" clId="{557AC21B-A02A-4108-9DC5-1F5CBBEC2AFF}" dt="2020-03-05T05:58:47.217" v="1073" actId="478"/>
          <ac:spMkLst>
            <pc:docMk/>
            <pc:sldMk cId="4112486172" sldId="262"/>
            <ac:spMk id="72" creationId="{45DED5A3-66DB-45C4-8B53-EE8F89A08364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73" creationId="{02B03D97-4742-4004-B952-8421CCD759FE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74" creationId="{57BF4F73-799C-4C0E-A689-FDFCCEFDD792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75" creationId="{DFA81D32-6506-4224-ACE7-B7D59A7F0549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76" creationId="{EEDEBA5F-D34B-485A-A5A3-0F8AAF63B281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78" creationId="{69D4A4FA-F204-4906-9D11-E73020169C25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79" creationId="{D719E290-F0D4-4D20-86D6-ED032F00ABCE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80" creationId="{E241B953-6F43-4490-8F7A-BD74CC28A19D}"/>
          </ac:spMkLst>
        </pc:spChg>
        <pc:spChg chg="add del mod">
          <ac:chgData name="김 승빈" userId="352d81a3ef8732fd" providerId="LiveId" clId="{557AC21B-A02A-4108-9DC5-1F5CBBEC2AFF}" dt="2020-03-05T05:58:42.336" v="1071" actId="478"/>
          <ac:spMkLst>
            <pc:docMk/>
            <pc:sldMk cId="4112486172" sldId="262"/>
            <ac:spMk id="81" creationId="{05D5FAA3-51A2-4B79-830C-191E0D830765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83" creationId="{20248759-D861-4754-ACE2-00729F2DB58A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84" creationId="{D712746D-4CE3-41F8-B91A-C378E42E2631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85" creationId="{EF654423-563C-45EF-8A47-CE182F61EE52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86" creationId="{DFF271BC-D65D-4C6A-AD8F-7D3ED2377556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87" creationId="{78B483E8-C8E0-4B9C-9314-915E1FB4BB97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88" creationId="{86450106-0289-4D0E-8937-49390F6DC574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89" creationId="{8F7AEEFB-FC64-4E48-BC7D-45E519B4FB05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90" creationId="{C7B73237-1481-4D61-9277-C69AD245CC85}"/>
          </ac:spMkLst>
        </pc:spChg>
        <pc:spChg chg="del">
          <ac:chgData name="김 승빈" userId="352d81a3ef8732fd" providerId="LiveId" clId="{557AC21B-A02A-4108-9DC5-1F5CBBEC2AFF}" dt="2020-03-05T05:57:12.240" v="1051" actId="478"/>
          <ac:spMkLst>
            <pc:docMk/>
            <pc:sldMk cId="4112486172" sldId="262"/>
            <ac:spMk id="91" creationId="{F025FEC2-43AF-4BB7-8522-7383323F2797}"/>
          </ac:spMkLst>
        </pc:spChg>
        <pc:spChg chg="add del mod">
          <ac:chgData name="김 승빈" userId="352d81a3ef8732fd" providerId="LiveId" clId="{557AC21B-A02A-4108-9DC5-1F5CBBEC2AFF}" dt="2020-03-05T05:58:42.336" v="1071" actId="478"/>
          <ac:spMkLst>
            <pc:docMk/>
            <pc:sldMk cId="4112486172" sldId="262"/>
            <ac:spMk id="92" creationId="{9BF91D6B-6121-409C-AFB7-7E64F48435C3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93" creationId="{775CBA44-2A0F-4093-968C-84C00EFB825A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94" creationId="{A4FBD4A6-D992-4D8F-8A51-B5693FC6D3FE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95" creationId="{C11C60F3-E949-46AC-93C8-E97A5B9FEF3D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96" creationId="{2FDAF80F-A6B8-4F47-B7E9-61EC56E75E35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97" creationId="{4D4DA0CA-D8E1-427F-9327-D3C8F7B3D801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98" creationId="{819131D8-48EA-4D4F-B474-58F5C3D3E7CD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99" creationId="{F7890950-ED3D-4DB6-ABB7-BB2FA91A1CBF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100" creationId="{CFEFFDE5-38BF-421F-A297-11C20E89D981}"/>
          </ac:spMkLst>
        </pc:spChg>
        <pc:spChg chg="del">
          <ac:chgData name="김 승빈" userId="352d81a3ef8732fd" providerId="LiveId" clId="{557AC21B-A02A-4108-9DC5-1F5CBBEC2AFF}" dt="2020-03-05T05:57:10.819" v="1050" actId="478"/>
          <ac:spMkLst>
            <pc:docMk/>
            <pc:sldMk cId="4112486172" sldId="262"/>
            <ac:spMk id="101" creationId="{6653011A-B789-42F3-8213-C6A810F28E53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102" creationId="{C06ADFCD-9D8B-42EB-94B7-06F0E26BF2CD}"/>
          </ac:spMkLst>
        </pc:spChg>
        <pc:spChg chg="del">
          <ac:chgData name="김 승빈" userId="352d81a3ef8732fd" providerId="LiveId" clId="{557AC21B-A02A-4108-9DC5-1F5CBBEC2AFF}" dt="2020-03-05T05:57:08.220" v="1049" actId="478"/>
          <ac:spMkLst>
            <pc:docMk/>
            <pc:sldMk cId="4112486172" sldId="262"/>
            <ac:spMk id="103" creationId="{71F99C81-1215-4BBA-A5F1-3856F84C06A8}"/>
          </ac:spMkLst>
        </pc:spChg>
        <pc:spChg chg="add del mod">
          <ac:chgData name="김 승빈" userId="352d81a3ef8732fd" providerId="LiveId" clId="{557AC21B-A02A-4108-9DC5-1F5CBBEC2AFF}" dt="2020-03-05T05:58:42.336" v="1071" actId="478"/>
          <ac:spMkLst>
            <pc:docMk/>
            <pc:sldMk cId="4112486172" sldId="262"/>
            <ac:spMk id="104" creationId="{9CEBDABC-1D82-44D5-A25A-A756943D6004}"/>
          </ac:spMkLst>
        </pc:spChg>
        <pc:spChg chg="mod">
          <ac:chgData name="김 승빈" userId="352d81a3ef8732fd" providerId="LiveId" clId="{557AC21B-A02A-4108-9DC5-1F5CBBEC2AFF}" dt="2020-03-05T05:57:19.086" v="1052" actId="1076"/>
          <ac:spMkLst>
            <pc:docMk/>
            <pc:sldMk cId="4112486172" sldId="262"/>
            <ac:spMk id="105" creationId="{1AF3FE44-F453-4FF5-A50B-C4253586930B}"/>
          </ac:spMkLst>
        </pc:spChg>
        <pc:spChg chg="mod">
          <ac:chgData name="김 승빈" userId="352d81a3ef8732fd" providerId="LiveId" clId="{557AC21B-A02A-4108-9DC5-1F5CBBEC2AFF}" dt="2020-03-05T05:57:39.255" v="1060" actId="207"/>
          <ac:spMkLst>
            <pc:docMk/>
            <pc:sldMk cId="4112486172" sldId="262"/>
            <ac:spMk id="106" creationId="{B4DCD8F0-2935-461D-BA82-5D3A2ABEB993}"/>
          </ac:spMkLst>
        </pc:spChg>
        <pc:spChg chg="mod">
          <ac:chgData name="김 승빈" userId="352d81a3ef8732fd" providerId="LiveId" clId="{557AC21B-A02A-4108-9DC5-1F5CBBEC2AFF}" dt="2020-03-05T05:57:34.126" v="1058" actId="207"/>
          <ac:spMkLst>
            <pc:docMk/>
            <pc:sldMk cId="4112486172" sldId="262"/>
            <ac:spMk id="107" creationId="{59BB2AE8-DE18-42F5-8DC4-A4998496A134}"/>
          </ac:spMkLst>
        </pc:spChg>
        <pc:spChg chg="mod">
          <ac:chgData name="김 승빈" userId="352d81a3ef8732fd" providerId="LiveId" clId="{557AC21B-A02A-4108-9DC5-1F5CBBEC2AFF}" dt="2020-03-05T05:57:19.086" v="1052" actId="1076"/>
          <ac:spMkLst>
            <pc:docMk/>
            <pc:sldMk cId="4112486172" sldId="262"/>
            <ac:spMk id="108" creationId="{564FAF10-C147-4C12-95FC-ADF29DFFE958}"/>
          </ac:spMkLst>
        </pc:spChg>
        <pc:spChg chg="mod">
          <ac:chgData name="김 승빈" userId="352d81a3ef8732fd" providerId="LiveId" clId="{557AC21B-A02A-4108-9DC5-1F5CBBEC2AFF}" dt="2020-03-05T05:57:19.086" v="1052" actId="1076"/>
          <ac:spMkLst>
            <pc:docMk/>
            <pc:sldMk cId="4112486172" sldId="262"/>
            <ac:spMk id="109" creationId="{2E2F08B9-6341-47BF-852A-3000AE87B862}"/>
          </ac:spMkLst>
        </pc:spChg>
        <pc:spChg chg="mod">
          <ac:chgData name="김 승빈" userId="352d81a3ef8732fd" providerId="LiveId" clId="{557AC21B-A02A-4108-9DC5-1F5CBBEC2AFF}" dt="2020-03-05T05:57:19.086" v="1052" actId="1076"/>
          <ac:spMkLst>
            <pc:docMk/>
            <pc:sldMk cId="4112486172" sldId="262"/>
            <ac:spMk id="110" creationId="{6425E2F6-38E6-429C-9E7B-BD172AAC931C}"/>
          </ac:spMkLst>
        </pc:spChg>
        <pc:spChg chg="mod">
          <ac:chgData name="김 승빈" userId="352d81a3ef8732fd" providerId="LiveId" clId="{557AC21B-A02A-4108-9DC5-1F5CBBEC2AFF}" dt="2020-03-05T05:57:21.667" v="1054" actId="20577"/>
          <ac:spMkLst>
            <pc:docMk/>
            <pc:sldMk cId="4112486172" sldId="262"/>
            <ac:spMk id="111" creationId="{11740A70-4BD6-43D8-9E59-941AFBEA7009}"/>
          </ac:spMkLst>
        </pc:spChg>
        <pc:spChg chg="mod">
          <ac:chgData name="김 승빈" userId="352d81a3ef8732fd" providerId="LiveId" clId="{557AC21B-A02A-4108-9DC5-1F5CBBEC2AFF}" dt="2020-03-05T05:57:47.165" v="1061" actId="1076"/>
          <ac:spMkLst>
            <pc:docMk/>
            <pc:sldMk cId="4112486172" sldId="262"/>
            <ac:spMk id="112" creationId="{C3AFF55B-B153-4E8F-BFBD-EB060018C4D7}"/>
          </ac:spMkLst>
        </pc:spChg>
        <pc:spChg chg="mod">
          <ac:chgData name="김 승빈" userId="352d81a3ef8732fd" providerId="LiveId" clId="{557AC21B-A02A-4108-9DC5-1F5CBBEC2AFF}" dt="2020-03-05T05:57:19.086" v="1052" actId="1076"/>
          <ac:spMkLst>
            <pc:docMk/>
            <pc:sldMk cId="4112486172" sldId="262"/>
            <ac:spMk id="113" creationId="{EC5F18B1-13A9-49DD-8C26-BC48D67DA992}"/>
          </ac:spMkLst>
        </pc:spChg>
        <pc:spChg chg="mod">
          <ac:chgData name="김 승빈" userId="352d81a3ef8732fd" providerId="LiveId" clId="{557AC21B-A02A-4108-9DC5-1F5CBBEC2AFF}" dt="2020-03-05T05:58:10.471" v="1067" actId="6549"/>
          <ac:spMkLst>
            <pc:docMk/>
            <pc:sldMk cId="4112486172" sldId="262"/>
            <ac:spMk id="115" creationId="{235B09F6-49CD-4720-9733-F762A8704A86}"/>
          </ac:spMkLst>
        </pc:spChg>
        <pc:spChg chg="mod">
          <ac:chgData name="김 승빈" userId="352d81a3ef8732fd" providerId="LiveId" clId="{557AC21B-A02A-4108-9DC5-1F5CBBEC2AFF}" dt="2020-03-05T05:58:00.840" v="1064" actId="207"/>
          <ac:spMkLst>
            <pc:docMk/>
            <pc:sldMk cId="4112486172" sldId="262"/>
            <ac:spMk id="116" creationId="{A9FE82F8-5BC9-4AA4-BF16-AB034E98828B}"/>
          </ac:spMkLst>
        </pc:spChg>
        <pc:spChg chg="mod">
          <ac:chgData name="김 승빈" userId="352d81a3ef8732fd" providerId="LiveId" clId="{557AC21B-A02A-4108-9DC5-1F5CBBEC2AFF}" dt="2020-03-05T05:57:19.086" v="1052" actId="1076"/>
          <ac:spMkLst>
            <pc:docMk/>
            <pc:sldMk cId="4112486172" sldId="262"/>
            <ac:spMk id="117" creationId="{DD00955C-D0EF-41D0-92E1-2929404D23E6}"/>
          </ac:spMkLst>
        </pc:spChg>
        <pc:spChg chg="mod">
          <ac:chgData name="김 승빈" userId="352d81a3ef8732fd" providerId="LiveId" clId="{557AC21B-A02A-4108-9DC5-1F5CBBEC2AFF}" dt="2020-03-05T05:57:19.086" v="1052" actId="1076"/>
          <ac:spMkLst>
            <pc:docMk/>
            <pc:sldMk cId="4112486172" sldId="262"/>
            <ac:spMk id="118" creationId="{A1FEEC57-876D-4C2F-B49F-8B93DD99165A}"/>
          </ac:spMkLst>
        </pc:spChg>
        <pc:spChg chg="mod">
          <ac:chgData name="김 승빈" userId="352d81a3ef8732fd" providerId="LiveId" clId="{557AC21B-A02A-4108-9DC5-1F5CBBEC2AFF}" dt="2020-03-05T05:57:19.086" v="1052" actId="1076"/>
          <ac:spMkLst>
            <pc:docMk/>
            <pc:sldMk cId="4112486172" sldId="262"/>
            <ac:spMk id="119" creationId="{9F5C4240-09BB-4612-866C-18879DC6CA9B}"/>
          </ac:spMkLst>
        </pc:spChg>
        <pc:spChg chg="mod">
          <ac:chgData name="김 승빈" userId="352d81a3ef8732fd" providerId="LiveId" clId="{557AC21B-A02A-4108-9DC5-1F5CBBEC2AFF}" dt="2020-03-05T05:57:19.086" v="1052" actId="1076"/>
          <ac:spMkLst>
            <pc:docMk/>
            <pc:sldMk cId="4112486172" sldId="262"/>
            <ac:spMk id="120" creationId="{2CE89536-7F66-46D9-A034-BAC6025BA794}"/>
          </ac:spMkLst>
        </pc:spChg>
        <pc:spChg chg="mod">
          <ac:chgData name="김 승빈" userId="352d81a3ef8732fd" providerId="LiveId" clId="{557AC21B-A02A-4108-9DC5-1F5CBBEC2AFF}" dt="2020-03-05T05:57:24.232" v="1056" actId="20577"/>
          <ac:spMkLst>
            <pc:docMk/>
            <pc:sldMk cId="4112486172" sldId="262"/>
            <ac:spMk id="121" creationId="{AB929909-6959-4C94-AEEF-913344E80A03}"/>
          </ac:spMkLst>
        </pc:spChg>
        <pc:spChg chg="mod">
          <ac:chgData name="김 승빈" userId="352d81a3ef8732fd" providerId="LiveId" clId="{557AC21B-A02A-4108-9DC5-1F5CBBEC2AFF}" dt="2020-03-05T05:58:15.885" v="1068" actId="1076"/>
          <ac:spMkLst>
            <pc:docMk/>
            <pc:sldMk cId="4112486172" sldId="262"/>
            <ac:spMk id="122" creationId="{E1DB7EDE-3F49-45BE-B313-D0C1DFB3724D}"/>
          </ac:spMkLst>
        </pc:spChg>
        <pc:spChg chg="mod">
          <ac:chgData name="김 승빈" userId="352d81a3ef8732fd" providerId="LiveId" clId="{557AC21B-A02A-4108-9DC5-1F5CBBEC2AFF}" dt="2020-03-05T05:57:19.086" v="1052" actId="1076"/>
          <ac:spMkLst>
            <pc:docMk/>
            <pc:sldMk cId="4112486172" sldId="262"/>
            <ac:spMk id="123" creationId="{C914EC8C-3C23-4B12-AABB-A5372A52C6F6}"/>
          </ac:spMkLst>
        </pc:spChg>
        <pc:spChg chg="add del mod">
          <ac:chgData name="김 승빈" userId="352d81a3ef8732fd" providerId="LiveId" clId="{557AC21B-A02A-4108-9DC5-1F5CBBEC2AFF}" dt="2020-03-05T05:58:42.336" v="1071" actId="478"/>
          <ac:spMkLst>
            <pc:docMk/>
            <pc:sldMk cId="4112486172" sldId="262"/>
            <ac:spMk id="125" creationId="{85468037-B717-4BBE-8C5A-2DF5C0968BD9}"/>
          </ac:spMkLst>
        </pc:spChg>
        <pc:spChg chg="add del mod">
          <ac:chgData name="김 승빈" userId="352d81a3ef8732fd" providerId="LiveId" clId="{557AC21B-A02A-4108-9DC5-1F5CBBEC2AFF}" dt="2020-03-05T05:58:42.336" v="1071" actId="478"/>
          <ac:spMkLst>
            <pc:docMk/>
            <pc:sldMk cId="4112486172" sldId="262"/>
            <ac:spMk id="126" creationId="{3DE63EE0-A558-4005-8A0E-1B35CD940320}"/>
          </ac:spMkLst>
        </pc:spChg>
        <pc:spChg chg="add del mod">
          <ac:chgData name="김 승빈" userId="352d81a3ef8732fd" providerId="LiveId" clId="{557AC21B-A02A-4108-9DC5-1F5CBBEC2AFF}" dt="2020-03-05T05:58:42.336" v="1071" actId="478"/>
          <ac:spMkLst>
            <pc:docMk/>
            <pc:sldMk cId="4112486172" sldId="262"/>
            <ac:spMk id="127" creationId="{6F41B682-3BD2-48F2-B065-76D73E88966C}"/>
          </ac:spMkLst>
        </pc:spChg>
        <pc:spChg chg="add del mod">
          <ac:chgData name="김 승빈" userId="352d81a3ef8732fd" providerId="LiveId" clId="{557AC21B-A02A-4108-9DC5-1F5CBBEC2AFF}" dt="2020-03-05T05:58:42.336" v="1071" actId="478"/>
          <ac:spMkLst>
            <pc:docMk/>
            <pc:sldMk cId="4112486172" sldId="262"/>
            <ac:spMk id="128" creationId="{050FD5F9-127A-4E06-97BB-B33E6FBB0782}"/>
          </ac:spMkLst>
        </pc:spChg>
        <pc:spChg chg="add del mod">
          <ac:chgData name="김 승빈" userId="352d81a3ef8732fd" providerId="LiveId" clId="{557AC21B-A02A-4108-9DC5-1F5CBBEC2AFF}" dt="2020-03-05T05:58:42.336" v="1071" actId="478"/>
          <ac:spMkLst>
            <pc:docMk/>
            <pc:sldMk cId="4112486172" sldId="262"/>
            <ac:spMk id="129" creationId="{D5BA43F2-D9EA-450B-8CA3-81DF605DCC2D}"/>
          </ac:spMkLst>
        </pc:spChg>
        <pc:spChg chg="add del mod">
          <ac:chgData name="김 승빈" userId="352d81a3ef8732fd" providerId="LiveId" clId="{557AC21B-A02A-4108-9DC5-1F5CBBEC2AFF}" dt="2020-03-05T05:58:42.336" v="1071" actId="478"/>
          <ac:spMkLst>
            <pc:docMk/>
            <pc:sldMk cId="4112486172" sldId="262"/>
            <ac:spMk id="131" creationId="{C75B842C-6E85-4F2E-873A-38AC5A5702C0}"/>
          </ac:spMkLst>
        </pc:spChg>
        <pc:spChg chg="add mod">
          <ac:chgData name="김 승빈" userId="352d81a3ef8732fd" providerId="LiveId" clId="{557AC21B-A02A-4108-9DC5-1F5CBBEC2AFF}" dt="2020-03-05T06:00:06.228" v="1091" actId="207"/>
          <ac:spMkLst>
            <pc:docMk/>
            <pc:sldMk cId="4112486172" sldId="262"/>
            <ac:spMk id="132" creationId="{298242C5-2007-4EC2-8F7B-6277603884BD}"/>
          </ac:spMkLst>
        </pc:spChg>
        <pc:spChg chg="add mod">
          <ac:chgData name="김 승빈" userId="352d81a3ef8732fd" providerId="LiveId" clId="{557AC21B-A02A-4108-9DC5-1F5CBBEC2AFF}" dt="2020-03-05T05:59:56.699" v="1089" actId="20577"/>
          <ac:spMkLst>
            <pc:docMk/>
            <pc:sldMk cId="4112486172" sldId="262"/>
            <ac:spMk id="133" creationId="{04A93D70-E4F2-43B3-9158-F59A0F93C89C}"/>
          </ac:spMkLst>
        </pc:spChg>
        <pc:spChg chg="add mod">
          <ac:chgData name="김 승빈" userId="352d81a3ef8732fd" providerId="LiveId" clId="{557AC21B-A02A-4108-9DC5-1F5CBBEC2AFF}" dt="2020-03-05T05:59:21.352" v="1077" actId="1076"/>
          <ac:spMkLst>
            <pc:docMk/>
            <pc:sldMk cId="4112486172" sldId="262"/>
            <ac:spMk id="134" creationId="{EFC2EAFD-F99D-44B9-B31E-58D85BC4DB08}"/>
          </ac:spMkLst>
        </pc:spChg>
        <pc:spChg chg="add mod">
          <ac:chgData name="김 승빈" userId="352d81a3ef8732fd" providerId="LiveId" clId="{557AC21B-A02A-4108-9DC5-1F5CBBEC2AFF}" dt="2020-03-05T05:59:21.352" v="1077" actId="1076"/>
          <ac:spMkLst>
            <pc:docMk/>
            <pc:sldMk cId="4112486172" sldId="262"/>
            <ac:spMk id="135" creationId="{664EC3EE-FDE7-4F26-9127-163EF8ADA5D1}"/>
          </ac:spMkLst>
        </pc:spChg>
        <pc:spChg chg="add mod">
          <ac:chgData name="김 승빈" userId="352d81a3ef8732fd" providerId="LiveId" clId="{557AC21B-A02A-4108-9DC5-1F5CBBEC2AFF}" dt="2020-03-05T05:59:21.352" v="1077" actId="1076"/>
          <ac:spMkLst>
            <pc:docMk/>
            <pc:sldMk cId="4112486172" sldId="262"/>
            <ac:spMk id="136" creationId="{B6A4AF51-BDAB-40A5-A4E6-C8B41AC5614E}"/>
          </ac:spMkLst>
        </pc:spChg>
        <pc:spChg chg="add mod">
          <ac:chgData name="김 승빈" userId="352d81a3ef8732fd" providerId="LiveId" clId="{557AC21B-A02A-4108-9DC5-1F5CBBEC2AFF}" dt="2020-03-05T05:59:21.352" v="1077" actId="1076"/>
          <ac:spMkLst>
            <pc:docMk/>
            <pc:sldMk cId="4112486172" sldId="262"/>
            <ac:spMk id="137" creationId="{8F5BC656-65A5-4D57-B110-D7B3E48ECF29}"/>
          </ac:spMkLst>
        </pc:spChg>
        <pc:spChg chg="add mod">
          <ac:chgData name="김 승빈" userId="352d81a3ef8732fd" providerId="LiveId" clId="{557AC21B-A02A-4108-9DC5-1F5CBBEC2AFF}" dt="2020-03-05T05:59:24.435" v="1079" actId="20577"/>
          <ac:spMkLst>
            <pc:docMk/>
            <pc:sldMk cId="4112486172" sldId="262"/>
            <ac:spMk id="138" creationId="{33A10376-8CCE-4ED8-8B94-57B3AA6A6218}"/>
          </ac:spMkLst>
        </pc:spChg>
        <pc:spChg chg="add mod">
          <ac:chgData name="김 승빈" userId="352d81a3ef8732fd" providerId="LiveId" clId="{557AC21B-A02A-4108-9DC5-1F5CBBEC2AFF}" dt="2020-03-05T05:59:21.352" v="1077" actId="1076"/>
          <ac:spMkLst>
            <pc:docMk/>
            <pc:sldMk cId="4112486172" sldId="262"/>
            <ac:spMk id="139" creationId="{9C3590C7-1BDA-4C41-A08A-D08F956FCE7C}"/>
          </ac:spMkLst>
        </pc:spChg>
        <pc:spChg chg="add mod">
          <ac:chgData name="김 승빈" userId="352d81a3ef8732fd" providerId="LiveId" clId="{557AC21B-A02A-4108-9DC5-1F5CBBEC2AFF}" dt="2020-03-05T05:59:21.352" v="1077" actId="1076"/>
          <ac:spMkLst>
            <pc:docMk/>
            <pc:sldMk cId="4112486172" sldId="262"/>
            <ac:spMk id="140" creationId="{E8C39A43-E544-4D5A-8E19-546A06F5C069}"/>
          </ac:spMkLst>
        </pc:spChg>
        <pc:spChg chg="add mod">
          <ac:chgData name="김 승빈" userId="352d81a3ef8732fd" providerId="LiveId" clId="{557AC21B-A02A-4108-9DC5-1F5CBBEC2AFF}" dt="2020-03-05T06:00:07.659" v="1092" actId="20577"/>
          <ac:spMkLst>
            <pc:docMk/>
            <pc:sldMk cId="4112486172" sldId="262"/>
            <ac:spMk id="142" creationId="{189C2E75-B2CC-44D3-A4F6-816250DBA6A7}"/>
          </ac:spMkLst>
        </pc:spChg>
        <pc:spChg chg="add mod">
          <ac:chgData name="김 승빈" userId="352d81a3ef8732fd" providerId="LiveId" clId="{557AC21B-A02A-4108-9DC5-1F5CBBEC2AFF}" dt="2020-03-05T05:59:21.352" v="1077" actId="1076"/>
          <ac:spMkLst>
            <pc:docMk/>
            <pc:sldMk cId="4112486172" sldId="262"/>
            <ac:spMk id="143" creationId="{74E25FB9-4019-4446-B373-A0AABA04A1CD}"/>
          </ac:spMkLst>
        </pc:spChg>
        <pc:spChg chg="add mod">
          <ac:chgData name="김 승빈" userId="352d81a3ef8732fd" providerId="LiveId" clId="{557AC21B-A02A-4108-9DC5-1F5CBBEC2AFF}" dt="2020-03-05T05:59:21.352" v="1077" actId="1076"/>
          <ac:spMkLst>
            <pc:docMk/>
            <pc:sldMk cId="4112486172" sldId="262"/>
            <ac:spMk id="144" creationId="{EB5B22F5-E994-4D46-8B36-708FFEBD658F}"/>
          </ac:spMkLst>
        </pc:spChg>
        <pc:spChg chg="add mod">
          <ac:chgData name="김 승빈" userId="352d81a3ef8732fd" providerId="LiveId" clId="{557AC21B-A02A-4108-9DC5-1F5CBBEC2AFF}" dt="2020-03-05T05:59:21.352" v="1077" actId="1076"/>
          <ac:spMkLst>
            <pc:docMk/>
            <pc:sldMk cId="4112486172" sldId="262"/>
            <ac:spMk id="145" creationId="{857AE2F8-3769-46F6-866C-CBB2D8A8D643}"/>
          </ac:spMkLst>
        </pc:spChg>
        <pc:spChg chg="add mod">
          <ac:chgData name="김 승빈" userId="352d81a3ef8732fd" providerId="LiveId" clId="{557AC21B-A02A-4108-9DC5-1F5CBBEC2AFF}" dt="2020-03-05T05:59:21.352" v="1077" actId="1076"/>
          <ac:spMkLst>
            <pc:docMk/>
            <pc:sldMk cId="4112486172" sldId="262"/>
            <ac:spMk id="146" creationId="{E6E20E89-142E-4DDC-9C6D-3BC23AF76C6A}"/>
          </ac:spMkLst>
        </pc:spChg>
        <pc:spChg chg="add mod">
          <ac:chgData name="김 승빈" userId="352d81a3ef8732fd" providerId="LiveId" clId="{557AC21B-A02A-4108-9DC5-1F5CBBEC2AFF}" dt="2020-03-05T05:59:21.352" v="1077" actId="1076"/>
          <ac:spMkLst>
            <pc:docMk/>
            <pc:sldMk cId="4112486172" sldId="262"/>
            <ac:spMk id="147" creationId="{E7E944DA-D6DF-44C3-AA0D-DAB7731B102E}"/>
          </ac:spMkLst>
        </pc:spChg>
        <pc:spChg chg="add mod">
          <ac:chgData name="김 승빈" userId="352d81a3ef8732fd" providerId="LiveId" clId="{557AC21B-A02A-4108-9DC5-1F5CBBEC2AFF}" dt="2020-03-05T05:59:26.625" v="1081" actId="20577"/>
          <ac:spMkLst>
            <pc:docMk/>
            <pc:sldMk cId="4112486172" sldId="262"/>
            <ac:spMk id="148" creationId="{0EDEB036-CC07-4EA4-B4E3-481C292EE48B}"/>
          </ac:spMkLst>
        </pc:spChg>
        <pc:spChg chg="add del mod">
          <ac:chgData name="김 승빈" userId="352d81a3ef8732fd" providerId="LiveId" clId="{557AC21B-A02A-4108-9DC5-1F5CBBEC2AFF}" dt="2020-03-05T05:59:53.613" v="1088" actId="478"/>
          <ac:spMkLst>
            <pc:docMk/>
            <pc:sldMk cId="4112486172" sldId="262"/>
            <ac:spMk id="149" creationId="{9D72506C-B26A-400A-9471-EAF6AA3BD521}"/>
          </ac:spMkLst>
        </pc:spChg>
        <pc:cxnChg chg="del mod">
          <ac:chgData name="김 승빈" userId="352d81a3ef8732fd" providerId="LiveId" clId="{557AC21B-A02A-4108-9DC5-1F5CBBEC2AFF}" dt="2020-03-05T05:57:08.220" v="1049" actId="478"/>
          <ac:cxnSpMkLst>
            <pc:docMk/>
            <pc:sldMk cId="4112486172" sldId="262"/>
            <ac:cxnSpMk id="3" creationId="{0C3EC92D-1D5D-4E04-B79E-F2DEEDF9E461}"/>
          </ac:cxnSpMkLst>
        </pc:cxnChg>
        <pc:cxnChg chg="del">
          <ac:chgData name="김 승빈" userId="352d81a3ef8732fd" providerId="LiveId" clId="{557AC21B-A02A-4108-9DC5-1F5CBBEC2AFF}" dt="2020-03-05T05:57:08.220" v="1049" actId="478"/>
          <ac:cxnSpMkLst>
            <pc:docMk/>
            <pc:sldMk cId="4112486172" sldId="262"/>
            <ac:cxnSpMk id="27" creationId="{1D5DE4A3-5234-4D1A-8949-4FE5696183AE}"/>
          </ac:cxnSpMkLst>
        </pc:cxnChg>
        <pc:cxnChg chg="del mod">
          <ac:chgData name="김 승빈" userId="352d81a3ef8732fd" providerId="LiveId" clId="{557AC21B-A02A-4108-9DC5-1F5CBBEC2AFF}" dt="2020-03-05T05:57:08.220" v="1049" actId="478"/>
          <ac:cxnSpMkLst>
            <pc:docMk/>
            <pc:sldMk cId="4112486172" sldId="262"/>
            <ac:cxnSpMk id="38" creationId="{FA1DEFE2-6319-4CA9-8737-A9E3532D3F87}"/>
          </ac:cxnSpMkLst>
        </pc:cxnChg>
        <pc:cxnChg chg="add mod">
          <ac:chgData name="김 승빈" userId="352d81a3ef8732fd" providerId="LiveId" clId="{557AC21B-A02A-4108-9DC5-1F5CBBEC2AFF}" dt="2020-03-05T06:00:17.028" v="1093" actId="1076"/>
          <ac:cxnSpMkLst>
            <pc:docMk/>
            <pc:sldMk cId="4112486172" sldId="262"/>
            <ac:cxnSpMk id="77" creationId="{37928C9B-E2F0-448B-BC73-EDF5B30DC303}"/>
          </ac:cxnSpMkLst>
        </pc:cxnChg>
        <pc:cxnChg chg="del">
          <ac:chgData name="김 승빈" userId="352d81a3ef8732fd" providerId="LiveId" clId="{557AC21B-A02A-4108-9DC5-1F5CBBEC2AFF}" dt="2020-03-05T05:57:08.220" v="1049" actId="478"/>
          <ac:cxnSpMkLst>
            <pc:docMk/>
            <pc:sldMk cId="4112486172" sldId="262"/>
            <ac:cxnSpMk id="82" creationId="{4887A893-368F-4ABB-AFB4-8858CFCF11F3}"/>
          </ac:cxnSpMkLst>
        </pc:cxnChg>
        <pc:cxnChg chg="mod">
          <ac:chgData name="김 승빈" userId="352d81a3ef8732fd" providerId="LiveId" clId="{557AC21B-A02A-4108-9DC5-1F5CBBEC2AFF}" dt="2020-03-05T05:57:47.165" v="1061" actId="1076"/>
          <ac:cxnSpMkLst>
            <pc:docMk/>
            <pc:sldMk cId="4112486172" sldId="262"/>
            <ac:cxnSpMk id="114" creationId="{31D6431A-B851-405F-BA09-6784248F0F35}"/>
          </ac:cxnSpMkLst>
        </pc:cxnChg>
        <pc:cxnChg chg="mod">
          <ac:chgData name="김 승빈" userId="352d81a3ef8732fd" providerId="LiveId" clId="{557AC21B-A02A-4108-9DC5-1F5CBBEC2AFF}" dt="2020-03-05T05:58:06.317" v="1066" actId="14100"/>
          <ac:cxnSpMkLst>
            <pc:docMk/>
            <pc:sldMk cId="4112486172" sldId="262"/>
            <ac:cxnSpMk id="124" creationId="{CA84841C-AED3-4B6F-B9B5-48722C77D059}"/>
          </ac:cxnSpMkLst>
        </pc:cxnChg>
        <pc:cxnChg chg="add del mod">
          <ac:chgData name="김 승빈" userId="352d81a3ef8732fd" providerId="LiveId" clId="{557AC21B-A02A-4108-9DC5-1F5CBBEC2AFF}" dt="2020-03-05T05:58:42.336" v="1071" actId="478"/>
          <ac:cxnSpMkLst>
            <pc:docMk/>
            <pc:sldMk cId="4112486172" sldId="262"/>
            <ac:cxnSpMk id="130" creationId="{7D9A107B-8A5A-4FE2-ABFA-F4D5FD772BFD}"/>
          </ac:cxnSpMkLst>
        </pc:cxnChg>
        <pc:cxnChg chg="add del mod">
          <ac:chgData name="김 승빈" userId="352d81a3ef8732fd" providerId="LiveId" clId="{557AC21B-A02A-4108-9DC5-1F5CBBEC2AFF}" dt="2020-03-05T05:59:44.483" v="1083" actId="478"/>
          <ac:cxnSpMkLst>
            <pc:docMk/>
            <pc:sldMk cId="4112486172" sldId="262"/>
            <ac:cxnSpMk id="141" creationId="{0A5107D4-6619-4327-A3F2-B27EDCD9FAF0}"/>
          </ac:cxnSpMkLst>
        </pc:cxnChg>
        <pc:cxnChg chg="add del mod">
          <ac:chgData name="김 승빈" userId="352d81a3ef8732fd" providerId="LiveId" clId="{557AC21B-A02A-4108-9DC5-1F5CBBEC2AFF}" dt="2020-03-05T05:59:53.149" v="1087" actId="478"/>
          <ac:cxnSpMkLst>
            <pc:docMk/>
            <pc:sldMk cId="4112486172" sldId="262"/>
            <ac:cxnSpMk id="150" creationId="{BF40DD6B-FC8B-40DA-ABE9-6D796545BF5A}"/>
          </ac:cxnSpMkLst>
        </pc:cxnChg>
      </pc:sldChg>
      <pc:sldChg chg="addSp delSp modSp add mod ord">
        <pc:chgData name="김 승빈" userId="352d81a3ef8732fd" providerId="LiveId" clId="{557AC21B-A02A-4108-9DC5-1F5CBBEC2AFF}" dt="2020-03-05T08:31:28.064" v="1331" actId="20577"/>
        <pc:sldMkLst>
          <pc:docMk/>
          <pc:sldMk cId="2072062060" sldId="263"/>
        </pc:sldMkLst>
        <pc:spChg chg="mod">
          <ac:chgData name="김 승빈" userId="352d81a3ef8732fd" providerId="LiveId" clId="{557AC21B-A02A-4108-9DC5-1F5CBBEC2AFF}" dt="2020-03-05T08:27:08.391" v="1139" actId="207"/>
          <ac:spMkLst>
            <pc:docMk/>
            <pc:sldMk cId="2072062060" sldId="263"/>
            <ac:spMk id="7" creationId="{7E213074-F548-4CC8-93A5-B2BDFBAB9A11}"/>
          </ac:spMkLst>
        </pc:spChg>
        <pc:spChg chg="mod">
          <ac:chgData name="김 승빈" userId="352d81a3ef8732fd" providerId="LiveId" clId="{557AC21B-A02A-4108-9DC5-1F5CBBEC2AFF}" dt="2020-03-05T08:27:14.799" v="1156"/>
          <ac:spMkLst>
            <pc:docMk/>
            <pc:sldMk cId="2072062060" sldId="263"/>
            <ac:spMk id="8" creationId="{4AD030A9-5520-41A1-B045-69108B0A9449}"/>
          </ac:spMkLst>
        </pc:spChg>
        <pc:spChg chg="mod">
          <ac:chgData name="김 승빈" userId="352d81a3ef8732fd" providerId="LiveId" clId="{557AC21B-A02A-4108-9DC5-1F5CBBEC2AFF}" dt="2020-03-05T08:27:03.108" v="1138"/>
          <ac:spMkLst>
            <pc:docMk/>
            <pc:sldMk cId="2072062060" sldId="263"/>
            <ac:spMk id="15" creationId="{DAC9A4B2-FA1D-43FE-8530-056F588BFC98}"/>
          </ac:spMkLst>
        </pc:spChg>
        <pc:spChg chg="mod">
          <ac:chgData name="김 승빈" userId="352d81a3ef8732fd" providerId="LiveId" clId="{557AC21B-A02A-4108-9DC5-1F5CBBEC2AFF}" dt="2020-03-05T08:27:24.316" v="1184"/>
          <ac:spMkLst>
            <pc:docMk/>
            <pc:sldMk cId="2072062060" sldId="263"/>
            <ac:spMk id="19" creationId="{47BF718E-B3E0-43AA-AF75-BF3ABE84726F}"/>
          </ac:spMkLst>
        </pc:spChg>
        <pc:spChg chg="mod">
          <ac:chgData name="김 승빈" userId="352d81a3ef8732fd" providerId="LiveId" clId="{557AC21B-A02A-4108-9DC5-1F5CBBEC2AFF}" dt="2020-03-05T08:27:38.513" v="1188" actId="207"/>
          <ac:spMkLst>
            <pc:docMk/>
            <pc:sldMk cId="2072062060" sldId="263"/>
            <ac:spMk id="20" creationId="{CBBE7473-B5BD-484E-98B9-C941ED86EE08}"/>
          </ac:spMkLst>
        </pc:spChg>
        <pc:spChg chg="mod">
          <ac:chgData name="김 승빈" userId="352d81a3ef8732fd" providerId="LiveId" clId="{557AC21B-A02A-4108-9DC5-1F5CBBEC2AFF}" dt="2020-03-05T08:27:38.513" v="1188" actId="207"/>
          <ac:spMkLst>
            <pc:docMk/>
            <pc:sldMk cId="2072062060" sldId="263"/>
            <ac:spMk id="21" creationId="{FCE67B8C-620F-4044-AAA5-F4F9CA454883}"/>
          </ac:spMkLst>
        </pc:spChg>
        <pc:spChg chg="mod">
          <ac:chgData name="김 승빈" userId="352d81a3ef8732fd" providerId="LiveId" clId="{557AC21B-A02A-4108-9DC5-1F5CBBEC2AFF}" dt="2020-03-05T08:28:23.268" v="1217" actId="20577"/>
          <ac:spMkLst>
            <pc:docMk/>
            <pc:sldMk cId="2072062060" sldId="263"/>
            <ac:spMk id="23" creationId="{DB25F4B2-5548-4460-976F-8D2B3E40B5B7}"/>
          </ac:spMkLst>
        </pc:spChg>
        <pc:spChg chg="mod">
          <ac:chgData name="김 승빈" userId="352d81a3ef8732fd" providerId="LiveId" clId="{557AC21B-A02A-4108-9DC5-1F5CBBEC2AFF}" dt="2020-03-05T08:27:27.255" v="1185" actId="207"/>
          <ac:spMkLst>
            <pc:docMk/>
            <pc:sldMk cId="2072062060" sldId="263"/>
            <ac:spMk id="24" creationId="{0CA7626B-F731-446F-9FF2-E3E281FAC148}"/>
          </ac:spMkLst>
        </pc:spChg>
        <pc:spChg chg="mod">
          <ac:chgData name="김 승빈" userId="352d81a3ef8732fd" providerId="LiveId" clId="{557AC21B-A02A-4108-9DC5-1F5CBBEC2AFF}" dt="2020-03-05T08:28:12.512" v="1213"/>
          <ac:spMkLst>
            <pc:docMk/>
            <pc:sldMk cId="2072062060" sldId="263"/>
            <ac:spMk id="30" creationId="{56CDB300-DC33-47C5-A34F-0C7D1BD0F8B7}"/>
          </ac:spMkLst>
        </pc:spChg>
        <pc:spChg chg="mod">
          <ac:chgData name="김 승빈" userId="352d81a3ef8732fd" providerId="LiveId" clId="{557AC21B-A02A-4108-9DC5-1F5CBBEC2AFF}" dt="2020-03-05T08:27:49.917" v="1191" actId="20577"/>
          <ac:spMkLst>
            <pc:docMk/>
            <pc:sldMk cId="2072062060" sldId="263"/>
            <ac:spMk id="31" creationId="{ED6201D0-1199-453B-A55E-FDFA495D0268}"/>
          </ac:spMkLst>
        </pc:spChg>
        <pc:spChg chg="mod">
          <ac:chgData name="김 승빈" userId="352d81a3ef8732fd" providerId="LiveId" clId="{557AC21B-A02A-4108-9DC5-1F5CBBEC2AFF}" dt="2020-03-05T08:28:02.783" v="1195" actId="207"/>
          <ac:spMkLst>
            <pc:docMk/>
            <pc:sldMk cId="2072062060" sldId="263"/>
            <ac:spMk id="32" creationId="{FDCAED54-C5CA-4BB7-8734-F990BCD17722}"/>
          </ac:spMkLst>
        </pc:spChg>
        <pc:spChg chg="mod">
          <ac:chgData name="김 승빈" userId="352d81a3ef8732fd" providerId="LiveId" clId="{557AC21B-A02A-4108-9DC5-1F5CBBEC2AFF}" dt="2020-03-05T08:28:02.783" v="1195" actId="207"/>
          <ac:spMkLst>
            <pc:docMk/>
            <pc:sldMk cId="2072062060" sldId="263"/>
            <ac:spMk id="33" creationId="{A192838C-F004-4713-A7C0-125F6E6FCCA1}"/>
          </ac:spMkLst>
        </pc:spChg>
        <pc:spChg chg="mod">
          <ac:chgData name="김 승빈" userId="352d81a3ef8732fd" providerId="LiveId" clId="{557AC21B-A02A-4108-9DC5-1F5CBBEC2AFF}" dt="2020-03-05T08:28:25.260" v="1218" actId="20577"/>
          <ac:spMkLst>
            <pc:docMk/>
            <pc:sldMk cId="2072062060" sldId="263"/>
            <ac:spMk id="34" creationId="{241DAEE9-F832-4AEC-8E27-703DF367D088}"/>
          </ac:spMkLst>
        </pc:spChg>
        <pc:spChg chg="mod">
          <ac:chgData name="김 승빈" userId="352d81a3ef8732fd" providerId="LiveId" clId="{557AC21B-A02A-4108-9DC5-1F5CBBEC2AFF}" dt="2020-03-05T08:31:28.064" v="1331" actId="20577"/>
          <ac:spMkLst>
            <pc:docMk/>
            <pc:sldMk cId="2072062060" sldId="263"/>
            <ac:spMk id="35" creationId="{A13567BB-78F9-4A45-85D1-55AC4751C2ED}"/>
          </ac:spMkLst>
        </pc:spChg>
        <pc:spChg chg="mod">
          <ac:chgData name="김 승빈" userId="352d81a3ef8732fd" providerId="LiveId" clId="{557AC21B-A02A-4108-9DC5-1F5CBBEC2AFF}" dt="2020-03-05T08:28:15.190" v="1214" actId="20577"/>
          <ac:spMkLst>
            <pc:docMk/>
            <pc:sldMk cId="2072062060" sldId="263"/>
            <ac:spMk id="39" creationId="{78198F9F-D15A-451E-8A29-5BBDF7071A90}"/>
          </ac:spMkLst>
        </pc:spChg>
        <pc:spChg chg="mod">
          <ac:chgData name="김 승빈" userId="352d81a3ef8732fd" providerId="LiveId" clId="{557AC21B-A02A-4108-9DC5-1F5CBBEC2AFF}" dt="2020-03-05T08:28:16.413" v="1215" actId="20577"/>
          <ac:spMkLst>
            <pc:docMk/>
            <pc:sldMk cId="2072062060" sldId="263"/>
            <ac:spMk id="40" creationId="{85D82611-A0B8-4E87-9E64-25DE5299C308}"/>
          </ac:spMkLst>
        </pc:spChg>
        <pc:spChg chg="mod">
          <ac:chgData name="김 승빈" userId="352d81a3ef8732fd" providerId="LiveId" clId="{557AC21B-A02A-4108-9DC5-1F5CBBEC2AFF}" dt="2020-03-05T08:28:55.799" v="1241" actId="207"/>
          <ac:spMkLst>
            <pc:docMk/>
            <pc:sldMk cId="2072062060" sldId="263"/>
            <ac:spMk id="41" creationId="{AFFBC1B9-5ADF-4DFD-8971-D1587AE631B3}"/>
          </ac:spMkLst>
        </pc:spChg>
        <pc:spChg chg="mod">
          <ac:chgData name="김 승빈" userId="352d81a3ef8732fd" providerId="LiveId" clId="{557AC21B-A02A-4108-9DC5-1F5CBBEC2AFF}" dt="2020-03-05T08:28:55.799" v="1241" actId="207"/>
          <ac:spMkLst>
            <pc:docMk/>
            <pc:sldMk cId="2072062060" sldId="263"/>
            <ac:spMk id="42" creationId="{ED2017B1-6312-4073-8AFD-48A1B0CFE05F}"/>
          </ac:spMkLst>
        </pc:spChg>
        <pc:spChg chg="mod">
          <ac:chgData name="김 승빈" userId="352d81a3ef8732fd" providerId="LiveId" clId="{557AC21B-A02A-4108-9DC5-1F5CBBEC2AFF}" dt="2020-03-05T08:29:36.044" v="1249" actId="20577"/>
          <ac:spMkLst>
            <pc:docMk/>
            <pc:sldMk cId="2072062060" sldId="263"/>
            <ac:spMk id="43" creationId="{ABEF31C1-4264-497B-A82C-2000A18891D6}"/>
          </ac:spMkLst>
        </pc:spChg>
        <pc:spChg chg="mod">
          <ac:chgData name="김 승빈" userId="352d81a3ef8732fd" providerId="LiveId" clId="{557AC21B-A02A-4108-9DC5-1F5CBBEC2AFF}" dt="2020-03-05T08:28:46.489" v="1240"/>
          <ac:spMkLst>
            <pc:docMk/>
            <pc:sldMk cId="2072062060" sldId="263"/>
            <ac:spMk id="46" creationId="{0A521AA0-154C-4F2F-9513-3A356BCB0338}"/>
          </ac:spMkLst>
        </pc:spChg>
        <pc:spChg chg="mod">
          <ac:chgData name="김 승빈" userId="352d81a3ef8732fd" providerId="LiveId" clId="{557AC21B-A02A-4108-9DC5-1F5CBBEC2AFF}" dt="2020-03-05T08:29:23.164" v="1245" actId="20577"/>
          <ac:spMkLst>
            <pc:docMk/>
            <pc:sldMk cId="2072062060" sldId="263"/>
            <ac:spMk id="47" creationId="{D1C3FF51-8CEF-491B-A39E-EC48C30D8F93}"/>
          </ac:spMkLst>
        </pc:spChg>
        <pc:spChg chg="mod">
          <ac:chgData name="김 승빈" userId="352d81a3ef8732fd" providerId="LiveId" clId="{557AC21B-A02A-4108-9DC5-1F5CBBEC2AFF}" dt="2020-03-05T08:29:25.193" v="1246" actId="20577"/>
          <ac:spMkLst>
            <pc:docMk/>
            <pc:sldMk cId="2072062060" sldId="263"/>
            <ac:spMk id="48" creationId="{396F7827-05F1-49AF-8E56-C68BF3003F83}"/>
          </ac:spMkLst>
        </pc:spChg>
        <pc:spChg chg="mod">
          <ac:chgData name="김 승빈" userId="352d81a3ef8732fd" providerId="LiveId" clId="{557AC21B-A02A-4108-9DC5-1F5CBBEC2AFF}" dt="2020-03-05T08:29:27.671" v="1247" actId="20577"/>
          <ac:spMkLst>
            <pc:docMk/>
            <pc:sldMk cId="2072062060" sldId="263"/>
            <ac:spMk id="49" creationId="{4EA6C4E9-6E25-4F82-A259-676D75111ED5}"/>
          </ac:spMkLst>
        </pc:spChg>
        <pc:spChg chg="mod">
          <ac:chgData name="김 승빈" userId="352d81a3ef8732fd" providerId="LiveId" clId="{557AC21B-A02A-4108-9DC5-1F5CBBEC2AFF}" dt="2020-03-05T08:29:46.464" v="1251" actId="207"/>
          <ac:spMkLst>
            <pc:docMk/>
            <pc:sldMk cId="2072062060" sldId="263"/>
            <ac:spMk id="50" creationId="{73233966-D80E-4C93-97AA-7F10FB12C0EA}"/>
          </ac:spMkLst>
        </pc:spChg>
        <pc:spChg chg="mod">
          <ac:chgData name="김 승빈" userId="352d81a3ef8732fd" providerId="LiveId" clId="{557AC21B-A02A-4108-9DC5-1F5CBBEC2AFF}" dt="2020-03-05T08:29:46.464" v="1251" actId="207"/>
          <ac:spMkLst>
            <pc:docMk/>
            <pc:sldMk cId="2072062060" sldId="263"/>
            <ac:spMk id="51" creationId="{18A92019-6767-4A0A-827E-B76FAC5A964C}"/>
          </ac:spMkLst>
        </pc:spChg>
        <pc:spChg chg="mod">
          <ac:chgData name="김 승빈" userId="352d81a3ef8732fd" providerId="LiveId" clId="{557AC21B-A02A-4108-9DC5-1F5CBBEC2AFF}" dt="2020-03-05T08:29:50.188" v="1252" actId="207"/>
          <ac:spMkLst>
            <pc:docMk/>
            <pc:sldMk cId="2072062060" sldId="263"/>
            <ac:spMk id="52" creationId="{CF002435-9395-418B-BF48-FF1258E1D849}"/>
          </ac:spMkLst>
        </pc:spChg>
        <pc:spChg chg="mod">
          <ac:chgData name="김 승빈" userId="352d81a3ef8732fd" providerId="LiveId" clId="{557AC21B-A02A-4108-9DC5-1F5CBBEC2AFF}" dt="2020-03-05T08:30:15.296" v="1261"/>
          <ac:spMkLst>
            <pc:docMk/>
            <pc:sldMk cId="2072062060" sldId="263"/>
            <ac:spMk id="56" creationId="{4F2EC81A-0D19-4296-B64D-442D62F9275E}"/>
          </ac:spMkLst>
        </pc:spChg>
        <pc:spChg chg="mod">
          <ac:chgData name="김 승빈" userId="352d81a3ef8732fd" providerId="LiveId" clId="{557AC21B-A02A-4108-9DC5-1F5CBBEC2AFF}" dt="2020-03-05T08:30:21.091" v="1262" actId="20577"/>
          <ac:spMkLst>
            <pc:docMk/>
            <pc:sldMk cId="2072062060" sldId="263"/>
            <ac:spMk id="57" creationId="{86345701-19AA-483F-826D-399F880F8C42}"/>
          </ac:spMkLst>
        </pc:spChg>
        <pc:spChg chg="mod">
          <ac:chgData name="김 승빈" userId="352d81a3ef8732fd" providerId="LiveId" clId="{557AC21B-A02A-4108-9DC5-1F5CBBEC2AFF}" dt="2020-03-05T08:30:22.442" v="1263" actId="20577"/>
          <ac:spMkLst>
            <pc:docMk/>
            <pc:sldMk cId="2072062060" sldId="263"/>
            <ac:spMk id="58" creationId="{2B1FF082-F321-41AE-A2D4-7D4CF269571E}"/>
          </ac:spMkLst>
        </pc:spChg>
        <pc:spChg chg="mod">
          <ac:chgData name="김 승빈" userId="352d81a3ef8732fd" providerId="LiveId" clId="{557AC21B-A02A-4108-9DC5-1F5CBBEC2AFF}" dt="2020-03-05T08:30:24.943" v="1264" actId="20577"/>
          <ac:spMkLst>
            <pc:docMk/>
            <pc:sldMk cId="2072062060" sldId="263"/>
            <ac:spMk id="59" creationId="{47076892-58B0-4122-9EF9-73C2C2B76995}"/>
          </ac:spMkLst>
        </pc:spChg>
        <pc:spChg chg="mod">
          <ac:chgData name="김 승빈" userId="352d81a3ef8732fd" providerId="LiveId" clId="{557AC21B-A02A-4108-9DC5-1F5CBBEC2AFF}" dt="2020-03-05T08:30:26.928" v="1265" actId="20577"/>
          <ac:spMkLst>
            <pc:docMk/>
            <pc:sldMk cId="2072062060" sldId="263"/>
            <ac:spMk id="60" creationId="{9DBD7802-0E04-4508-A014-7C4DED6AD229}"/>
          </ac:spMkLst>
        </pc:spChg>
        <pc:spChg chg="mod">
          <ac:chgData name="김 승빈" userId="352d81a3ef8732fd" providerId="LiveId" clId="{557AC21B-A02A-4108-9DC5-1F5CBBEC2AFF}" dt="2020-03-05T08:30:39.741" v="1269" actId="207"/>
          <ac:spMkLst>
            <pc:docMk/>
            <pc:sldMk cId="2072062060" sldId="263"/>
            <ac:spMk id="61" creationId="{6DB3ACC2-A753-46ED-879E-E92CA493CB9E}"/>
          </ac:spMkLst>
        </pc:spChg>
        <pc:spChg chg="mod">
          <ac:chgData name="김 승빈" userId="352d81a3ef8732fd" providerId="LiveId" clId="{557AC21B-A02A-4108-9DC5-1F5CBBEC2AFF}" dt="2020-03-05T08:30:39.741" v="1269" actId="207"/>
          <ac:spMkLst>
            <pc:docMk/>
            <pc:sldMk cId="2072062060" sldId="263"/>
            <ac:spMk id="62" creationId="{41C21872-8A78-4621-B62B-D2DE929ACF88}"/>
          </ac:spMkLst>
        </pc:spChg>
        <pc:spChg chg="mod">
          <ac:chgData name="김 승빈" userId="352d81a3ef8732fd" providerId="LiveId" clId="{557AC21B-A02A-4108-9DC5-1F5CBBEC2AFF}" dt="2020-03-05T08:30:54.470" v="1294"/>
          <ac:spMkLst>
            <pc:docMk/>
            <pc:sldMk cId="2072062060" sldId="263"/>
            <ac:spMk id="64" creationId="{62DA96C8-E1F0-4CB8-B0A4-9F2DCB7C6C0E}"/>
          </ac:spMkLst>
        </pc:spChg>
        <pc:spChg chg="mod">
          <ac:chgData name="김 승빈" userId="352d81a3ef8732fd" providerId="LiveId" clId="{557AC21B-A02A-4108-9DC5-1F5CBBEC2AFF}" dt="2020-03-05T08:30:57.342" v="1295" actId="20577"/>
          <ac:spMkLst>
            <pc:docMk/>
            <pc:sldMk cId="2072062060" sldId="263"/>
            <ac:spMk id="65" creationId="{1688E74B-EEF7-4718-B06F-EA91A89CEB73}"/>
          </ac:spMkLst>
        </pc:spChg>
        <pc:spChg chg="mod">
          <ac:chgData name="김 승빈" userId="352d81a3ef8732fd" providerId="LiveId" clId="{557AC21B-A02A-4108-9DC5-1F5CBBEC2AFF}" dt="2020-03-05T08:30:59.063" v="1296" actId="20577"/>
          <ac:spMkLst>
            <pc:docMk/>
            <pc:sldMk cId="2072062060" sldId="263"/>
            <ac:spMk id="66" creationId="{21E078CA-70EB-47D3-AB87-84CC3033419E}"/>
          </ac:spMkLst>
        </pc:spChg>
        <pc:spChg chg="mod">
          <ac:chgData name="김 승빈" userId="352d81a3ef8732fd" providerId="LiveId" clId="{557AC21B-A02A-4108-9DC5-1F5CBBEC2AFF}" dt="2020-03-05T08:31:00.010" v="1297" actId="20577"/>
          <ac:spMkLst>
            <pc:docMk/>
            <pc:sldMk cId="2072062060" sldId="263"/>
            <ac:spMk id="67" creationId="{55A58AA5-7EF5-4C52-BE93-3AC3487A1CC6}"/>
          </ac:spMkLst>
        </pc:spChg>
        <pc:spChg chg="mod">
          <ac:chgData name="김 승빈" userId="352d81a3ef8732fd" providerId="LiveId" clId="{557AC21B-A02A-4108-9DC5-1F5CBBEC2AFF}" dt="2020-03-05T08:31:03.517" v="1299" actId="20577"/>
          <ac:spMkLst>
            <pc:docMk/>
            <pc:sldMk cId="2072062060" sldId="263"/>
            <ac:spMk id="68" creationId="{74CD1D40-D348-4F2A-8AB9-0E6945A1666A}"/>
          </ac:spMkLst>
        </pc:spChg>
        <pc:spChg chg="mod">
          <ac:chgData name="김 승빈" userId="352d81a3ef8732fd" providerId="LiveId" clId="{557AC21B-A02A-4108-9DC5-1F5CBBEC2AFF}" dt="2020-03-05T08:31:08.060" v="1300" actId="207"/>
          <ac:spMkLst>
            <pc:docMk/>
            <pc:sldMk cId="2072062060" sldId="263"/>
            <ac:spMk id="70" creationId="{C6468C75-FBDD-4E74-974F-B706C3DC0DA5}"/>
          </ac:spMkLst>
        </pc:spChg>
        <pc:spChg chg="add mod">
          <ac:chgData name="김 승빈" userId="352d81a3ef8732fd" providerId="LiveId" clId="{557AC21B-A02A-4108-9DC5-1F5CBBEC2AFF}" dt="2020-03-05T08:31:16.882" v="1329"/>
          <ac:spMkLst>
            <pc:docMk/>
            <pc:sldMk cId="2072062060" sldId="263"/>
            <ac:spMk id="72" creationId="{3977F856-522D-40E4-8DA8-B0DC6DEECED8}"/>
          </ac:spMkLst>
        </pc:spChg>
        <pc:cxnChg chg="del mod">
          <ac:chgData name="김 승빈" userId="352d81a3ef8732fd" providerId="LiveId" clId="{557AC21B-A02A-4108-9DC5-1F5CBBEC2AFF}" dt="2020-03-05T08:27:11.025" v="1140" actId="478"/>
          <ac:cxnSpMkLst>
            <pc:docMk/>
            <pc:sldMk cId="2072062060" sldId="263"/>
            <ac:cxnSpMk id="18" creationId="{22F7D9C1-AB63-4631-BE17-55EDC88FC813}"/>
          </ac:cxnSpMkLst>
        </pc:cxnChg>
        <pc:cxnChg chg="mod">
          <ac:chgData name="김 승빈" userId="352d81a3ef8732fd" providerId="LiveId" clId="{557AC21B-A02A-4108-9DC5-1F5CBBEC2AFF}" dt="2020-03-05T08:27:43.744" v="1190" actId="14100"/>
          <ac:cxnSpMkLst>
            <pc:docMk/>
            <pc:sldMk cId="2072062060" sldId="263"/>
            <ac:cxnSpMk id="26" creationId="{6517559E-5DBF-4CB2-A6CD-AD94642AA5EC}"/>
          </ac:cxnSpMkLst>
        </pc:cxnChg>
        <pc:cxnChg chg="mod">
          <ac:chgData name="김 승빈" userId="352d81a3ef8732fd" providerId="LiveId" clId="{557AC21B-A02A-4108-9DC5-1F5CBBEC2AFF}" dt="2020-03-05T08:27:57.572" v="1194" actId="14100"/>
          <ac:cxnSpMkLst>
            <pc:docMk/>
            <pc:sldMk cId="2072062060" sldId="263"/>
            <ac:cxnSpMk id="37" creationId="{E76D023E-C197-4829-8121-66C09EEB33E3}"/>
          </ac:cxnSpMkLst>
        </pc:cxnChg>
        <pc:cxnChg chg="mod">
          <ac:chgData name="김 승빈" userId="352d81a3ef8732fd" providerId="LiveId" clId="{557AC21B-A02A-4108-9DC5-1F5CBBEC2AFF}" dt="2020-03-05T08:30:43.220" v="1271" actId="1076"/>
          <ac:cxnSpMkLst>
            <pc:docMk/>
            <pc:sldMk cId="2072062060" sldId="263"/>
            <ac:cxnSpMk id="53" creationId="{3D60B71D-65A6-42F2-B987-2066C053301B}"/>
          </ac:cxnSpMkLst>
        </pc:cxnChg>
        <pc:cxnChg chg="add mod">
          <ac:chgData name="김 승빈" userId="352d81a3ef8732fd" providerId="LiveId" clId="{557AC21B-A02A-4108-9DC5-1F5CBBEC2AFF}" dt="2020-03-05T08:29:07.109" v="1244" actId="14100"/>
          <ac:cxnSpMkLst>
            <pc:docMk/>
            <pc:sldMk cId="2072062060" sldId="263"/>
            <ac:cxnSpMk id="63" creationId="{2CF176EC-E6F6-4AA1-ADB7-F8FFE9F5E9AC}"/>
          </ac:cxnSpMkLst>
        </pc:cxnChg>
        <pc:cxnChg chg="add mod">
          <ac:chgData name="김 승빈" userId="352d81a3ef8732fd" providerId="LiveId" clId="{557AC21B-A02A-4108-9DC5-1F5CBBEC2AFF}" dt="2020-03-05T08:30:48.146" v="1274" actId="14100"/>
          <ac:cxnSpMkLst>
            <pc:docMk/>
            <pc:sldMk cId="2072062060" sldId="263"/>
            <ac:cxnSpMk id="71" creationId="{83557D40-0FC2-45CF-8C82-15C26D11C657}"/>
          </ac:cxnSpMkLst>
        </pc:cxnChg>
      </pc:sldChg>
      <pc:sldChg chg="add del">
        <pc:chgData name="김 승빈" userId="352d81a3ef8732fd" providerId="LiveId" clId="{557AC21B-A02A-4108-9DC5-1F5CBBEC2AFF}" dt="2020-03-05T08:24:54.801" v="1095" actId="47"/>
        <pc:sldMkLst>
          <pc:docMk/>
          <pc:sldMk cId="2492969307" sldId="263"/>
        </pc:sldMkLst>
      </pc:sldChg>
      <pc:sldChg chg="addSp delSp modSp add mod">
        <pc:chgData name="김 승빈" userId="352d81a3ef8732fd" providerId="LiveId" clId="{557AC21B-A02A-4108-9DC5-1F5CBBEC2AFF}" dt="2020-03-05T08:36:50.312" v="1482" actId="207"/>
        <pc:sldMkLst>
          <pc:docMk/>
          <pc:sldMk cId="2457205611" sldId="264"/>
        </pc:sldMkLst>
        <pc:spChg chg="mod">
          <ac:chgData name="김 승빈" userId="352d81a3ef8732fd" providerId="LiveId" clId="{557AC21B-A02A-4108-9DC5-1F5CBBEC2AFF}" dt="2020-03-05T08:36:40.806" v="1481"/>
          <ac:spMkLst>
            <pc:docMk/>
            <pc:sldMk cId="2457205611" sldId="264"/>
            <ac:spMk id="15" creationId="{DAC9A4B2-FA1D-43FE-8530-056F588BFC98}"/>
          </ac:spMkLst>
        </pc:spChg>
        <pc:spChg chg="mod">
          <ac:chgData name="김 승빈" userId="352d81a3ef8732fd" providerId="LiveId" clId="{557AC21B-A02A-4108-9DC5-1F5CBBEC2AFF}" dt="2020-03-05T08:34:29.547" v="1354" actId="20577"/>
          <ac:spMkLst>
            <pc:docMk/>
            <pc:sldMk cId="2457205611" sldId="264"/>
            <ac:spMk id="19" creationId="{47BF718E-B3E0-43AA-AF75-BF3ABE84726F}"/>
          </ac:spMkLst>
        </pc:spChg>
        <pc:spChg chg="add del mod">
          <ac:chgData name="김 승빈" userId="352d81a3ef8732fd" providerId="LiveId" clId="{557AC21B-A02A-4108-9DC5-1F5CBBEC2AFF}" dt="2020-03-05T08:33:58.756" v="1338" actId="207"/>
          <ac:spMkLst>
            <pc:docMk/>
            <pc:sldMk cId="2457205611" sldId="264"/>
            <ac:spMk id="20" creationId="{CBBE7473-B5BD-484E-98B9-C941ED86EE08}"/>
          </ac:spMkLst>
        </pc:spChg>
        <pc:spChg chg="mod">
          <ac:chgData name="김 승빈" userId="352d81a3ef8732fd" providerId="LiveId" clId="{557AC21B-A02A-4108-9DC5-1F5CBBEC2AFF}" dt="2020-03-05T08:33:58.756" v="1338" actId="207"/>
          <ac:spMkLst>
            <pc:docMk/>
            <pc:sldMk cId="2457205611" sldId="264"/>
            <ac:spMk id="21" creationId="{FCE67B8C-620F-4044-AAA5-F4F9CA454883}"/>
          </ac:spMkLst>
        </pc:spChg>
        <pc:spChg chg="mod">
          <ac:chgData name="김 승빈" userId="352d81a3ef8732fd" providerId="LiveId" clId="{557AC21B-A02A-4108-9DC5-1F5CBBEC2AFF}" dt="2020-03-05T08:34:06.249" v="1339" actId="20577"/>
          <ac:spMkLst>
            <pc:docMk/>
            <pc:sldMk cId="2457205611" sldId="264"/>
            <ac:spMk id="22" creationId="{4D1E3C02-2287-4FEC-9F37-5A02F3A0A08A}"/>
          </ac:spMkLst>
        </pc:spChg>
        <pc:spChg chg="mod">
          <ac:chgData name="김 승빈" userId="352d81a3ef8732fd" providerId="LiveId" clId="{557AC21B-A02A-4108-9DC5-1F5CBBEC2AFF}" dt="2020-03-05T08:34:14.290" v="1342" actId="20577"/>
          <ac:spMkLst>
            <pc:docMk/>
            <pc:sldMk cId="2457205611" sldId="264"/>
            <ac:spMk id="23" creationId="{DB25F4B2-5548-4460-976F-8D2B3E40B5B7}"/>
          </ac:spMkLst>
        </pc:spChg>
        <pc:spChg chg="mod">
          <ac:chgData name="김 승빈" userId="352d81a3ef8732fd" providerId="LiveId" clId="{557AC21B-A02A-4108-9DC5-1F5CBBEC2AFF}" dt="2020-03-05T08:34:15.825" v="1343" actId="20577"/>
          <ac:spMkLst>
            <pc:docMk/>
            <pc:sldMk cId="2457205611" sldId="264"/>
            <ac:spMk id="24" creationId="{0CA7626B-F731-446F-9FF2-E3E281FAC148}"/>
          </ac:spMkLst>
        </pc:spChg>
        <pc:spChg chg="mod">
          <ac:chgData name="김 승빈" userId="352d81a3ef8732fd" providerId="LiveId" clId="{557AC21B-A02A-4108-9DC5-1F5CBBEC2AFF}" dt="2020-03-05T08:34:25.399" v="1345" actId="207"/>
          <ac:spMkLst>
            <pc:docMk/>
            <pc:sldMk cId="2457205611" sldId="264"/>
            <ac:spMk id="25" creationId="{D4DB7B01-39AA-410B-B37F-A1F614132DF6}"/>
          </ac:spMkLst>
        </pc:spChg>
        <pc:spChg chg="mod">
          <ac:chgData name="김 승빈" userId="352d81a3ef8732fd" providerId="LiveId" clId="{557AC21B-A02A-4108-9DC5-1F5CBBEC2AFF}" dt="2020-03-05T08:34:54.049" v="1370" actId="20577"/>
          <ac:spMkLst>
            <pc:docMk/>
            <pc:sldMk cId="2457205611" sldId="264"/>
            <ac:spMk id="30" creationId="{56CDB300-DC33-47C5-A34F-0C7D1BD0F8B7}"/>
          </ac:spMkLst>
        </pc:spChg>
        <pc:spChg chg="mod">
          <ac:chgData name="김 승빈" userId="352d81a3ef8732fd" providerId="LiveId" clId="{557AC21B-A02A-4108-9DC5-1F5CBBEC2AFF}" dt="2020-03-05T08:36:50.312" v="1482" actId="207"/>
          <ac:spMkLst>
            <pc:docMk/>
            <pc:sldMk cId="2457205611" sldId="264"/>
            <ac:spMk id="31" creationId="{ED6201D0-1199-453B-A55E-FDFA495D0268}"/>
          </ac:spMkLst>
        </pc:spChg>
        <pc:spChg chg="mod">
          <ac:chgData name="김 승빈" userId="352d81a3ef8732fd" providerId="LiveId" clId="{557AC21B-A02A-4108-9DC5-1F5CBBEC2AFF}" dt="2020-03-05T08:36:50.312" v="1482" actId="207"/>
          <ac:spMkLst>
            <pc:docMk/>
            <pc:sldMk cId="2457205611" sldId="264"/>
            <ac:spMk id="32" creationId="{FDCAED54-C5CA-4BB7-8734-F990BCD17722}"/>
          </ac:spMkLst>
        </pc:spChg>
        <pc:spChg chg="mod">
          <ac:chgData name="김 승빈" userId="352d81a3ef8732fd" providerId="LiveId" clId="{557AC21B-A02A-4108-9DC5-1F5CBBEC2AFF}" dt="2020-03-05T08:36:50.312" v="1482" actId="207"/>
          <ac:spMkLst>
            <pc:docMk/>
            <pc:sldMk cId="2457205611" sldId="264"/>
            <ac:spMk id="33" creationId="{A192838C-F004-4713-A7C0-125F6E6FCCA1}"/>
          </ac:spMkLst>
        </pc:spChg>
        <pc:spChg chg="mod">
          <ac:chgData name="김 승빈" userId="352d81a3ef8732fd" providerId="LiveId" clId="{557AC21B-A02A-4108-9DC5-1F5CBBEC2AFF}" dt="2020-03-05T08:34:44.103" v="1358" actId="20577"/>
          <ac:spMkLst>
            <pc:docMk/>
            <pc:sldMk cId="2457205611" sldId="264"/>
            <ac:spMk id="34" creationId="{241DAEE9-F832-4AEC-8E27-703DF367D088}"/>
          </ac:spMkLst>
        </pc:spChg>
        <pc:spChg chg="mod">
          <ac:chgData name="김 승빈" userId="352d81a3ef8732fd" providerId="LiveId" clId="{557AC21B-A02A-4108-9DC5-1F5CBBEC2AFF}" dt="2020-03-05T08:34:50.453" v="1361" actId="207"/>
          <ac:spMkLst>
            <pc:docMk/>
            <pc:sldMk cId="2457205611" sldId="264"/>
            <ac:spMk id="35" creationId="{A13567BB-78F9-4A45-85D1-55AC4751C2ED}"/>
          </ac:spMkLst>
        </pc:spChg>
        <pc:spChg chg="mod">
          <ac:chgData name="김 승빈" userId="352d81a3ef8732fd" providerId="LiveId" clId="{557AC21B-A02A-4108-9DC5-1F5CBBEC2AFF}" dt="2020-03-05T08:34:50.453" v="1361" actId="207"/>
          <ac:spMkLst>
            <pc:docMk/>
            <pc:sldMk cId="2457205611" sldId="264"/>
            <ac:spMk id="36" creationId="{B44F3B61-808C-4473-9A6B-6B439E4C801E}"/>
          </ac:spMkLst>
        </pc:spChg>
        <pc:spChg chg="mod">
          <ac:chgData name="김 승빈" userId="352d81a3ef8732fd" providerId="LiveId" clId="{557AC21B-A02A-4108-9DC5-1F5CBBEC2AFF}" dt="2020-03-05T08:36:50.312" v="1482" actId="207"/>
          <ac:spMkLst>
            <pc:docMk/>
            <pc:sldMk cId="2457205611" sldId="264"/>
            <ac:spMk id="39" creationId="{78198F9F-D15A-451E-8A29-5BBDF7071A90}"/>
          </ac:spMkLst>
        </pc:spChg>
        <pc:spChg chg="mod">
          <ac:chgData name="김 승빈" userId="352d81a3ef8732fd" providerId="LiveId" clId="{557AC21B-A02A-4108-9DC5-1F5CBBEC2AFF}" dt="2020-03-05T08:36:50.312" v="1482" actId="207"/>
          <ac:spMkLst>
            <pc:docMk/>
            <pc:sldMk cId="2457205611" sldId="264"/>
            <ac:spMk id="40" creationId="{85D82611-A0B8-4E87-9E64-25DE5299C308}"/>
          </ac:spMkLst>
        </pc:spChg>
        <pc:spChg chg="mod">
          <ac:chgData name="김 승빈" userId="352d81a3ef8732fd" providerId="LiveId" clId="{557AC21B-A02A-4108-9DC5-1F5CBBEC2AFF}" dt="2020-03-05T08:36:50.312" v="1482" actId="207"/>
          <ac:spMkLst>
            <pc:docMk/>
            <pc:sldMk cId="2457205611" sldId="264"/>
            <ac:spMk id="41" creationId="{AFFBC1B9-5ADF-4DFD-8971-D1587AE631B3}"/>
          </ac:spMkLst>
        </pc:spChg>
        <pc:spChg chg="mod">
          <ac:chgData name="김 승빈" userId="352d81a3ef8732fd" providerId="LiveId" clId="{557AC21B-A02A-4108-9DC5-1F5CBBEC2AFF}" dt="2020-03-05T08:35:19.446" v="1380" actId="207"/>
          <ac:spMkLst>
            <pc:docMk/>
            <pc:sldMk cId="2457205611" sldId="264"/>
            <ac:spMk id="42" creationId="{ED2017B1-6312-4073-8AFD-48A1B0CFE05F}"/>
          </ac:spMkLst>
        </pc:spChg>
        <pc:spChg chg="mod">
          <ac:chgData name="김 승빈" userId="352d81a3ef8732fd" providerId="LiveId" clId="{557AC21B-A02A-4108-9DC5-1F5CBBEC2AFF}" dt="2020-03-05T08:35:19.446" v="1380" actId="207"/>
          <ac:spMkLst>
            <pc:docMk/>
            <pc:sldMk cId="2457205611" sldId="264"/>
            <ac:spMk id="43" creationId="{ABEF31C1-4264-497B-A82C-2000A18891D6}"/>
          </ac:spMkLst>
        </pc:spChg>
        <pc:spChg chg="mod">
          <ac:chgData name="김 승빈" userId="352d81a3ef8732fd" providerId="LiveId" clId="{557AC21B-A02A-4108-9DC5-1F5CBBEC2AFF}" dt="2020-03-05T08:35:19.446" v="1380" actId="207"/>
          <ac:spMkLst>
            <pc:docMk/>
            <pc:sldMk cId="2457205611" sldId="264"/>
            <ac:spMk id="44" creationId="{7AC9F6E1-8BC1-47BA-BA3D-740F15CF83E2}"/>
          </ac:spMkLst>
        </pc:spChg>
        <pc:spChg chg="mod">
          <ac:chgData name="김 승빈" userId="352d81a3ef8732fd" providerId="LiveId" clId="{557AC21B-A02A-4108-9DC5-1F5CBBEC2AFF}" dt="2020-03-05T08:35:22.976" v="1389" actId="20577"/>
          <ac:spMkLst>
            <pc:docMk/>
            <pc:sldMk cId="2457205611" sldId="264"/>
            <ac:spMk id="46" creationId="{0A521AA0-154C-4F2F-9513-3A356BCB0338}"/>
          </ac:spMkLst>
        </pc:spChg>
        <pc:spChg chg="mod">
          <ac:chgData name="김 승빈" userId="352d81a3ef8732fd" providerId="LiveId" clId="{557AC21B-A02A-4108-9DC5-1F5CBBEC2AFF}" dt="2020-03-05T08:36:50.312" v="1482" actId="207"/>
          <ac:spMkLst>
            <pc:docMk/>
            <pc:sldMk cId="2457205611" sldId="264"/>
            <ac:spMk id="47" creationId="{D1C3FF51-8CEF-491B-A39E-EC48C30D8F93}"/>
          </ac:spMkLst>
        </pc:spChg>
        <pc:spChg chg="mod">
          <ac:chgData name="김 승빈" userId="352d81a3ef8732fd" providerId="LiveId" clId="{557AC21B-A02A-4108-9DC5-1F5CBBEC2AFF}" dt="2020-03-05T08:36:50.312" v="1482" actId="207"/>
          <ac:spMkLst>
            <pc:docMk/>
            <pc:sldMk cId="2457205611" sldId="264"/>
            <ac:spMk id="48" creationId="{396F7827-05F1-49AF-8E56-C68BF3003F83}"/>
          </ac:spMkLst>
        </pc:spChg>
        <pc:spChg chg="mod">
          <ac:chgData name="김 승빈" userId="352d81a3ef8732fd" providerId="LiveId" clId="{557AC21B-A02A-4108-9DC5-1F5CBBEC2AFF}" dt="2020-03-05T08:35:41.180" v="1397" actId="207"/>
          <ac:spMkLst>
            <pc:docMk/>
            <pc:sldMk cId="2457205611" sldId="264"/>
            <ac:spMk id="49" creationId="{4EA6C4E9-6E25-4F82-A259-676D75111ED5}"/>
          </ac:spMkLst>
        </pc:spChg>
        <pc:spChg chg="mod">
          <ac:chgData name="김 승빈" userId="352d81a3ef8732fd" providerId="LiveId" clId="{557AC21B-A02A-4108-9DC5-1F5CBBEC2AFF}" dt="2020-03-05T08:35:41.180" v="1397" actId="207"/>
          <ac:spMkLst>
            <pc:docMk/>
            <pc:sldMk cId="2457205611" sldId="264"/>
            <ac:spMk id="50" creationId="{73233966-D80E-4C93-97AA-7F10FB12C0EA}"/>
          </ac:spMkLst>
        </pc:spChg>
        <pc:spChg chg="mod">
          <ac:chgData name="김 승빈" userId="352d81a3ef8732fd" providerId="LiveId" clId="{557AC21B-A02A-4108-9DC5-1F5CBBEC2AFF}" dt="2020-03-05T08:35:41.180" v="1397" actId="207"/>
          <ac:spMkLst>
            <pc:docMk/>
            <pc:sldMk cId="2457205611" sldId="264"/>
            <ac:spMk id="51" creationId="{18A92019-6767-4A0A-827E-B76FAC5A964C}"/>
          </ac:spMkLst>
        </pc:spChg>
        <pc:spChg chg="mod">
          <ac:chgData name="김 승빈" userId="352d81a3ef8732fd" providerId="LiveId" clId="{557AC21B-A02A-4108-9DC5-1F5CBBEC2AFF}" dt="2020-03-05T08:35:41.180" v="1397" actId="207"/>
          <ac:spMkLst>
            <pc:docMk/>
            <pc:sldMk cId="2457205611" sldId="264"/>
            <ac:spMk id="52" creationId="{CF002435-9395-418B-BF48-FF1258E1D849}"/>
          </ac:spMkLst>
        </pc:spChg>
        <pc:spChg chg="mod">
          <ac:chgData name="김 승빈" userId="352d81a3ef8732fd" providerId="LiveId" clId="{557AC21B-A02A-4108-9DC5-1F5CBBEC2AFF}" dt="2020-03-05T08:35:45.401" v="1408" actId="20577"/>
          <ac:spMkLst>
            <pc:docMk/>
            <pc:sldMk cId="2457205611" sldId="264"/>
            <ac:spMk id="56" creationId="{4F2EC81A-0D19-4296-B64D-442D62F9275E}"/>
          </ac:spMkLst>
        </pc:spChg>
        <pc:spChg chg="mod">
          <ac:chgData name="김 승빈" userId="352d81a3ef8732fd" providerId="LiveId" clId="{557AC21B-A02A-4108-9DC5-1F5CBBEC2AFF}" dt="2020-03-05T08:36:50.312" v="1482" actId="207"/>
          <ac:spMkLst>
            <pc:docMk/>
            <pc:sldMk cId="2457205611" sldId="264"/>
            <ac:spMk id="57" creationId="{86345701-19AA-483F-826D-399F880F8C42}"/>
          </ac:spMkLst>
        </pc:spChg>
        <pc:spChg chg="mod">
          <ac:chgData name="김 승빈" userId="352d81a3ef8732fd" providerId="LiveId" clId="{557AC21B-A02A-4108-9DC5-1F5CBBEC2AFF}" dt="2020-03-05T08:36:11.211" v="1420" actId="207"/>
          <ac:spMkLst>
            <pc:docMk/>
            <pc:sldMk cId="2457205611" sldId="264"/>
            <ac:spMk id="58" creationId="{2B1FF082-F321-41AE-A2D4-7D4CF269571E}"/>
          </ac:spMkLst>
        </pc:spChg>
        <pc:spChg chg="mod">
          <ac:chgData name="김 승빈" userId="352d81a3ef8732fd" providerId="LiveId" clId="{557AC21B-A02A-4108-9DC5-1F5CBBEC2AFF}" dt="2020-03-05T08:36:11.211" v="1420" actId="207"/>
          <ac:spMkLst>
            <pc:docMk/>
            <pc:sldMk cId="2457205611" sldId="264"/>
            <ac:spMk id="59" creationId="{47076892-58B0-4122-9EF9-73C2C2B76995}"/>
          </ac:spMkLst>
        </pc:spChg>
        <pc:spChg chg="mod">
          <ac:chgData name="김 승빈" userId="352d81a3ef8732fd" providerId="LiveId" clId="{557AC21B-A02A-4108-9DC5-1F5CBBEC2AFF}" dt="2020-03-05T08:36:11.211" v="1420" actId="207"/>
          <ac:spMkLst>
            <pc:docMk/>
            <pc:sldMk cId="2457205611" sldId="264"/>
            <ac:spMk id="60" creationId="{9DBD7802-0E04-4508-A014-7C4DED6AD229}"/>
          </ac:spMkLst>
        </pc:spChg>
        <pc:spChg chg="mod">
          <ac:chgData name="김 승빈" userId="352d81a3ef8732fd" providerId="LiveId" clId="{557AC21B-A02A-4108-9DC5-1F5CBBEC2AFF}" dt="2020-03-05T08:36:11.211" v="1420" actId="207"/>
          <ac:spMkLst>
            <pc:docMk/>
            <pc:sldMk cId="2457205611" sldId="264"/>
            <ac:spMk id="61" creationId="{6DB3ACC2-A753-46ED-879E-E92CA493CB9E}"/>
          </ac:spMkLst>
        </pc:spChg>
        <pc:spChg chg="mod">
          <ac:chgData name="김 승빈" userId="352d81a3ef8732fd" providerId="LiveId" clId="{557AC21B-A02A-4108-9DC5-1F5CBBEC2AFF}" dt="2020-03-05T08:36:11.211" v="1420" actId="207"/>
          <ac:spMkLst>
            <pc:docMk/>
            <pc:sldMk cId="2457205611" sldId="264"/>
            <ac:spMk id="62" creationId="{41C21872-8A78-4621-B62B-D2DE929ACF88}"/>
          </ac:spMkLst>
        </pc:spChg>
        <pc:spChg chg="mod">
          <ac:chgData name="김 승빈" userId="352d81a3ef8732fd" providerId="LiveId" clId="{557AC21B-A02A-4108-9DC5-1F5CBBEC2AFF}" dt="2020-03-05T08:36:14.700" v="1431" actId="20577"/>
          <ac:spMkLst>
            <pc:docMk/>
            <pc:sldMk cId="2457205611" sldId="264"/>
            <ac:spMk id="64" creationId="{62DA96C8-E1F0-4CB8-B0A4-9F2DCB7C6C0E}"/>
          </ac:spMkLst>
        </pc:spChg>
        <pc:spChg chg="mod">
          <ac:chgData name="김 승빈" userId="352d81a3ef8732fd" providerId="LiveId" clId="{557AC21B-A02A-4108-9DC5-1F5CBBEC2AFF}" dt="2020-03-05T08:36:26.993" v="1448" actId="20577"/>
          <ac:spMkLst>
            <pc:docMk/>
            <pc:sldMk cId="2457205611" sldId="264"/>
            <ac:spMk id="65" creationId="{1688E74B-EEF7-4718-B06F-EA91A89CEB73}"/>
          </ac:spMkLst>
        </pc:spChg>
        <pc:spChg chg="mod">
          <ac:chgData name="김 승빈" userId="352d81a3ef8732fd" providerId="LiveId" clId="{557AC21B-A02A-4108-9DC5-1F5CBBEC2AFF}" dt="2020-03-05T08:36:28.426" v="1449" actId="20577"/>
          <ac:spMkLst>
            <pc:docMk/>
            <pc:sldMk cId="2457205611" sldId="264"/>
            <ac:spMk id="66" creationId="{21E078CA-70EB-47D3-AB87-84CC3033419E}"/>
          </ac:spMkLst>
        </pc:spChg>
        <pc:spChg chg="mod">
          <ac:chgData name="김 승빈" userId="352d81a3ef8732fd" providerId="LiveId" clId="{557AC21B-A02A-4108-9DC5-1F5CBBEC2AFF}" dt="2020-03-05T08:36:30.168" v="1450" actId="20577"/>
          <ac:spMkLst>
            <pc:docMk/>
            <pc:sldMk cId="2457205611" sldId="264"/>
            <ac:spMk id="67" creationId="{55A58AA5-7EF5-4C52-BE93-3AC3487A1CC6}"/>
          </ac:spMkLst>
        </pc:spChg>
        <pc:spChg chg="mod">
          <ac:chgData name="김 승빈" userId="352d81a3ef8732fd" providerId="LiveId" clId="{557AC21B-A02A-4108-9DC5-1F5CBBEC2AFF}" dt="2020-03-05T08:36:31.302" v="1451" actId="20577"/>
          <ac:spMkLst>
            <pc:docMk/>
            <pc:sldMk cId="2457205611" sldId="264"/>
            <ac:spMk id="68" creationId="{74CD1D40-D348-4F2A-8AB9-0E6945A1666A}"/>
          </ac:spMkLst>
        </pc:spChg>
        <pc:spChg chg="mod">
          <ac:chgData name="김 승빈" userId="352d81a3ef8732fd" providerId="LiveId" clId="{557AC21B-A02A-4108-9DC5-1F5CBBEC2AFF}" dt="2020-03-05T08:36:24.428" v="1447" actId="207"/>
          <ac:spMkLst>
            <pc:docMk/>
            <pc:sldMk cId="2457205611" sldId="264"/>
            <ac:spMk id="69" creationId="{B00B868B-532F-4D9C-9D3B-EC9F3A7FD6DD}"/>
          </ac:spMkLst>
        </pc:spChg>
        <pc:spChg chg="mod">
          <ac:chgData name="김 승빈" userId="352d81a3ef8732fd" providerId="LiveId" clId="{557AC21B-A02A-4108-9DC5-1F5CBBEC2AFF}" dt="2020-03-05T08:36:24.428" v="1447" actId="207"/>
          <ac:spMkLst>
            <pc:docMk/>
            <pc:sldMk cId="2457205611" sldId="264"/>
            <ac:spMk id="70" creationId="{C6468C75-FBDD-4E74-974F-B706C3DC0DA5}"/>
          </ac:spMkLst>
        </pc:spChg>
        <pc:spChg chg="mod">
          <ac:chgData name="김 승빈" userId="352d81a3ef8732fd" providerId="LiveId" clId="{557AC21B-A02A-4108-9DC5-1F5CBBEC2AFF}" dt="2020-03-05T08:36:22.350" v="1446"/>
          <ac:spMkLst>
            <pc:docMk/>
            <pc:sldMk cId="2457205611" sldId="264"/>
            <ac:spMk id="72" creationId="{3977F856-522D-40E4-8DA8-B0DC6DEECED8}"/>
          </ac:spMkLst>
        </pc:spChg>
        <pc:cxnChg chg="add del mod">
          <ac:chgData name="김 승빈" userId="352d81a3ef8732fd" providerId="LiveId" clId="{557AC21B-A02A-4108-9DC5-1F5CBBEC2AFF}" dt="2020-03-05T08:33:53.877" v="1336" actId="478"/>
          <ac:cxnSpMkLst>
            <pc:docMk/>
            <pc:sldMk cId="2457205611" sldId="264"/>
            <ac:cxnSpMk id="26" creationId="{6517559E-5DBF-4CB2-A6CD-AD94642AA5EC}"/>
          </ac:cxnSpMkLst>
        </pc:cxnChg>
        <pc:cxnChg chg="del mod">
          <ac:chgData name="김 승빈" userId="352d81a3ef8732fd" providerId="LiveId" clId="{557AC21B-A02A-4108-9DC5-1F5CBBEC2AFF}" dt="2020-03-05T08:34:35.096" v="1355" actId="478"/>
          <ac:cxnSpMkLst>
            <pc:docMk/>
            <pc:sldMk cId="2457205611" sldId="264"/>
            <ac:cxnSpMk id="37" creationId="{E76D023E-C197-4829-8121-66C09EEB33E3}"/>
          </ac:cxnSpMkLst>
        </pc:cxnChg>
        <pc:cxnChg chg="del mod">
          <ac:chgData name="김 승빈" userId="352d81a3ef8732fd" providerId="LiveId" clId="{557AC21B-A02A-4108-9DC5-1F5CBBEC2AFF}" dt="2020-03-05T08:34:57.057" v="1372" actId="478"/>
          <ac:cxnSpMkLst>
            <pc:docMk/>
            <pc:sldMk cId="2457205611" sldId="264"/>
            <ac:cxnSpMk id="53" creationId="{3D60B71D-65A6-42F2-B987-2066C053301B}"/>
          </ac:cxnSpMkLst>
        </pc:cxnChg>
        <pc:cxnChg chg="del mod">
          <ac:chgData name="김 승빈" userId="352d81a3ef8732fd" providerId="LiveId" clId="{557AC21B-A02A-4108-9DC5-1F5CBBEC2AFF}" dt="2020-03-05T08:34:56.267" v="1371" actId="478"/>
          <ac:cxnSpMkLst>
            <pc:docMk/>
            <pc:sldMk cId="2457205611" sldId="264"/>
            <ac:cxnSpMk id="63" creationId="{2CF176EC-E6F6-4AA1-ADB7-F8FFE9F5E9AC}"/>
          </ac:cxnSpMkLst>
        </pc:cxnChg>
        <pc:cxnChg chg="del mod">
          <ac:chgData name="김 승빈" userId="352d81a3ef8732fd" providerId="LiveId" clId="{557AC21B-A02A-4108-9DC5-1F5CBBEC2AFF}" dt="2020-03-05T08:34:57.836" v="1373" actId="478"/>
          <ac:cxnSpMkLst>
            <pc:docMk/>
            <pc:sldMk cId="2457205611" sldId="264"/>
            <ac:cxnSpMk id="71" creationId="{83557D40-0FC2-45CF-8C82-15C26D11C657}"/>
          </ac:cxnSpMkLst>
        </pc:cxnChg>
      </pc:sldChg>
      <pc:sldChg chg="addSp delSp modSp add mod">
        <pc:chgData name="김 승빈" userId="352d81a3ef8732fd" providerId="LiveId" clId="{557AC21B-A02A-4108-9DC5-1F5CBBEC2AFF}" dt="2020-03-05T09:24:00.334" v="1791"/>
        <pc:sldMkLst>
          <pc:docMk/>
          <pc:sldMk cId="2285844628" sldId="265"/>
        </pc:sldMkLst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4" creationId="{F25D241C-7721-493A-9557-1C46BA94013F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5" creationId="{276EAADD-74EF-49DF-9847-CC5133DDA0C4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6" creationId="{4629C7C2-7317-4331-9CB0-A94122037BC4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7" creationId="{7E213074-F548-4CC8-93A5-B2BDFBAB9A11}"/>
          </ac:spMkLst>
        </pc:spChg>
        <pc:spChg chg="del">
          <ac:chgData name="김 승빈" userId="352d81a3ef8732fd" providerId="LiveId" clId="{557AC21B-A02A-4108-9DC5-1F5CBBEC2AFF}" dt="2020-03-05T09:12:23.051" v="1485" actId="478"/>
          <ac:spMkLst>
            <pc:docMk/>
            <pc:sldMk cId="2285844628" sldId="265"/>
            <ac:spMk id="8" creationId="{4AD030A9-5520-41A1-B045-69108B0A9449}"/>
          </ac:spMkLst>
        </pc:spChg>
        <pc:spChg chg="mod">
          <ac:chgData name="김 승빈" userId="352d81a3ef8732fd" providerId="LiveId" clId="{557AC21B-A02A-4108-9DC5-1F5CBBEC2AFF}" dt="2020-03-05T09:24:00.334" v="1791"/>
          <ac:spMkLst>
            <pc:docMk/>
            <pc:sldMk cId="2285844628" sldId="265"/>
            <ac:spMk id="15" creationId="{DAC9A4B2-FA1D-43FE-8530-056F588BFC98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16" creationId="{0A863AF9-458D-496D-85C0-3545D8BFBE42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17" creationId="{DFD51C52-0885-4013-BB2F-E9AD15680AA6}"/>
          </ac:spMkLst>
        </pc:spChg>
        <pc:spChg chg="del">
          <ac:chgData name="김 승빈" userId="352d81a3ef8732fd" providerId="LiveId" clId="{557AC21B-A02A-4108-9DC5-1F5CBBEC2AFF}" dt="2020-03-05T09:12:23.051" v="1485" actId="478"/>
          <ac:spMkLst>
            <pc:docMk/>
            <pc:sldMk cId="2285844628" sldId="265"/>
            <ac:spMk id="19" creationId="{47BF718E-B3E0-43AA-AF75-BF3ABE84726F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20" creationId="{CBBE7473-B5BD-484E-98B9-C941ED86EE08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21" creationId="{FCE67B8C-620F-4044-AAA5-F4F9CA454883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22" creationId="{4D1E3C02-2287-4FEC-9F37-5A02F3A0A08A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23" creationId="{DB25F4B2-5548-4460-976F-8D2B3E40B5B7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24" creationId="{0CA7626B-F731-446F-9FF2-E3E281FAC148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25" creationId="{D4DB7B01-39AA-410B-B37F-A1F614132DF6}"/>
          </ac:spMkLst>
        </pc:spChg>
        <pc:spChg chg="del">
          <ac:chgData name="김 승빈" userId="352d81a3ef8732fd" providerId="LiveId" clId="{557AC21B-A02A-4108-9DC5-1F5CBBEC2AFF}" dt="2020-03-05T09:12:23.051" v="1485" actId="478"/>
          <ac:spMkLst>
            <pc:docMk/>
            <pc:sldMk cId="2285844628" sldId="265"/>
            <ac:spMk id="30" creationId="{56CDB300-DC33-47C5-A34F-0C7D1BD0F8B7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31" creationId="{ED6201D0-1199-453B-A55E-FDFA495D0268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32" creationId="{FDCAED54-C5CA-4BB7-8734-F990BCD17722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33" creationId="{A192838C-F004-4713-A7C0-125F6E6FCCA1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34" creationId="{241DAEE9-F832-4AEC-8E27-703DF367D088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35" creationId="{A13567BB-78F9-4A45-85D1-55AC4751C2ED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36" creationId="{B44F3B61-808C-4473-9A6B-6B439E4C801E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39" creationId="{78198F9F-D15A-451E-8A29-5BBDF7071A90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40" creationId="{85D82611-A0B8-4E87-9E64-25DE5299C308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41" creationId="{AFFBC1B9-5ADF-4DFD-8971-D1587AE631B3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42" creationId="{ED2017B1-6312-4073-8AFD-48A1B0CFE05F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43" creationId="{ABEF31C1-4264-497B-A82C-2000A18891D6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44" creationId="{7AC9F6E1-8BC1-47BA-BA3D-740F15CF83E2}"/>
          </ac:spMkLst>
        </pc:spChg>
        <pc:spChg chg="del">
          <ac:chgData name="김 승빈" userId="352d81a3ef8732fd" providerId="LiveId" clId="{557AC21B-A02A-4108-9DC5-1F5CBBEC2AFF}" dt="2020-03-05T09:12:23.051" v="1485" actId="478"/>
          <ac:spMkLst>
            <pc:docMk/>
            <pc:sldMk cId="2285844628" sldId="265"/>
            <ac:spMk id="46" creationId="{0A521AA0-154C-4F2F-9513-3A356BCB0338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47" creationId="{D1C3FF51-8CEF-491B-A39E-EC48C30D8F93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48" creationId="{396F7827-05F1-49AF-8E56-C68BF3003F83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49" creationId="{4EA6C4E9-6E25-4F82-A259-676D75111ED5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50" creationId="{73233966-D80E-4C93-97AA-7F10FB12C0EA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51" creationId="{18A92019-6767-4A0A-827E-B76FAC5A964C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52" creationId="{CF002435-9395-418B-BF48-FF1258E1D849}"/>
          </ac:spMkLst>
        </pc:spChg>
        <pc:spChg chg="add mod">
          <ac:chgData name="김 승빈" userId="352d81a3ef8732fd" providerId="LiveId" clId="{557AC21B-A02A-4108-9DC5-1F5CBBEC2AFF}" dt="2020-03-05T09:21:44.880" v="1698" actId="1076"/>
          <ac:spMkLst>
            <pc:docMk/>
            <pc:sldMk cId="2285844628" sldId="265"/>
            <ac:spMk id="53" creationId="{AA6C93BE-8207-459A-A206-AB6B74F1A545}"/>
          </ac:spMkLst>
        </pc:spChg>
        <pc:spChg chg="add mod">
          <ac:chgData name="김 승빈" userId="352d81a3ef8732fd" providerId="LiveId" clId="{557AC21B-A02A-4108-9DC5-1F5CBBEC2AFF}" dt="2020-03-05T09:21:44.880" v="1698" actId="1076"/>
          <ac:spMkLst>
            <pc:docMk/>
            <pc:sldMk cId="2285844628" sldId="265"/>
            <ac:spMk id="54" creationId="{05ED900B-6CFA-4594-8220-5ED3535AF7C1}"/>
          </ac:spMkLst>
        </pc:spChg>
        <pc:spChg chg="add mod">
          <ac:chgData name="김 승빈" userId="352d81a3ef8732fd" providerId="LiveId" clId="{557AC21B-A02A-4108-9DC5-1F5CBBEC2AFF}" dt="2020-03-05T09:21:44.880" v="1698" actId="1076"/>
          <ac:spMkLst>
            <pc:docMk/>
            <pc:sldMk cId="2285844628" sldId="265"/>
            <ac:spMk id="55" creationId="{6EF615F0-4F4F-4502-AC9C-35356D6CE7B5}"/>
          </ac:spMkLst>
        </pc:spChg>
        <pc:spChg chg="del">
          <ac:chgData name="김 승빈" userId="352d81a3ef8732fd" providerId="LiveId" clId="{557AC21B-A02A-4108-9DC5-1F5CBBEC2AFF}" dt="2020-03-05T09:12:23.051" v="1485" actId="478"/>
          <ac:spMkLst>
            <pc:docMk/>
            <pc:sldMk cId="2285844628" sldId="265"/>
            <ac:spMk id="56" creationId="{4F2EC81A-0D19-4296-B64D-442D62F9275E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57" creationId="{86345701-19AA-483F-826D-399F880F8C42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58" creationId="{2B1FF082-F321-41AE-A2D4-7D4CF269571E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59" creationId="{47076892-58B0-4122-9EF9-73C2C2B76995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60" creationId="{9DBD7802-0E04-4508-A014-7C4DED6AD229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61" creationId="{6DB3ACC2-A753-46ED-879E-E92CA493CB9E}"/>
          </ac:spMkLst>
        </pc:spChg>
        <pc:spChg chg="del">
          <ac:chgData name="김 승빈" userId="352d81a3ef8732fd" providerId="LiveId" clId="{557AC21B-A02A-4108-9DC5-1F5CBBEC2AFF}" dt="2020-03-05T09:12:27.653" v="1486" actId="478"/>
          <ac:spMkLst>
            <pc:docMk/>
            <pc:sldMk cId="2285844628" sldId="265"/>
            <ac:spMk id="62" creationId="{41C21872-8A78-4621-B62B-D2DE929ACF88}"/>
          </ac:spMkLst>
        </pc:spChg>
        <pc:spChg chg="add mod">
          <ac:chgData name="김 승빈" userId="352d81a3ef8732fd" providerId="LiveId" clId="{557AC21B-A02A-4108-9DC5-1F5CBBEC2AFF}" dt="2020-03-05T09:21:44.880" v="1698" actId="1076"/>
          <ac:spMkLst>
            <pc:docMk/>
            <pc:sldMk cId="2285844628" sldId="265"/>
            <ac:spMk id="63" creationId="{31A24C8A-2F3E-405E-B909-D87FA363F25A}"/>
          </ac:spMkLst>
        </pc:spChg>
        <pc:spChg chg="del">
          <ac:chgData name="김 승빈" userId="352d81a3ef8732fd" providerId="LiveId" clId="{557AC21B-A02A-4108-9DC5-1F5CBBEC2AFF}" dt="2020-03-05T09:12:23.051" v="1485" actId="478"/>
          <ac:spMkLst>
            <pc:docMk/>
            <pc:sldMk cId="2285844628" sldId="265"/>
            <ac:spMk id="64" creationId="{62DA96C8-E1F0-4CB8-B0A4-9F2DCB7C6C0E}"/>
          </ac:spMkLst>
        </pc:spChg>
        <pc:spChg chg="mod">
          <ac:chgData name="김 승빈" userId="352d81a3ef8732fd" providerId="LiveId" clId="{557AC21B-A02A-4108-9DC5-1F5CBBEC2AFF}" dt="2020-03-05T09:21:44.880" v="1698" actId="1076"/>
          <ac:spMkLst>
            <pc:docMk/>
            <pc:sldMk cId="2285844628" sldId="265"/>
            <ac:spMk id="65" creationId="{1688E74B-EEF7-4718-B06F-EA91A89CEB73}"/>
          </ac:spMkLst>
        </pc:spChg>
        <pc:spChg chg="mod">
          <ac:chgData name="김 승빈" userId="352d81a3ef8732fd" providerId="LiveId" clId="{557AC21B-A02A-4108-9DC5-1F5CBBEC2AFF}" dt="2020-03-05T09:21:44.880" v="1698" actId="1076"/>
          <ac:spMkLst>
            <pc:docMk/>
            <pc:sldMk cId="2285844628" sldId="265"/>
            <ac:spMk id="66" creationId="{21E078CA-70EB-47D3-AB87-84CC3033419E}"/>
          </ac:spMkLst>
        </pc:spChg>
        <pc:spChg chg="mod">
          <ac:chgData name="김 승빈" userId="352d81a3ef8732fd" providerId="LiveId" clId="{557AC21B-A02A-4108-9DC5-1F5CBBEC2AFF}" dt="2020-03-05T09:21:44.880" v="1698" actId="1076"/>
          <ac:spMkLst>
            <pc:docMk/>
            <pc:sldMk cId="2285844628" sldId="265"/>
            <ac:spMk id="67" creationId="{55A58AA5-7EF5-4C52-BE93-3AC3487A1CC6}"/>
          </ac:spMkLst>
        </pc:spChg>
        <pc:spChg chg="mod">
          <ac:chgData name="김 승빈" userId="352d81a3ef8732fd" providerId="LiveId" clId="{557AC21B-A02A-4108-9DC5-1F5CBBEC2AFF}" dt="2020-03-05T09:21:44.880" v="1698" actId="1076"/>
          <ac:spMkLst>
            <pc:docMk/>
            <pc:sldMk cId="2285844628" sldId="265"/>
            <ac:spMk id="68" creationId="{74CD1D40-D348-4F2A-8AB9-0E6945A1666A}"/>
          </ac:spMkLst>
        </pc:spChg>
        <pc:spChg chg="mod">
          <ac:chgData name="김 승빈" userId="352d81a3ef8732fd" providerId="LiveId" clId="{557AC21B-A02A-4108-9DC5-1F5CBBEC2AFF}" dt="2020-03-05T09:21:44.880" v="1698" actId="1076"/>
          <ac:spMkLst>
            <pc:docMk/>
            <pc:sldMk cId="2285844628" sldId="265"/>
            <ac:spMk id="69" creationId="{B00B868B-532F-4D9C-9D3B-EC9F3A7FD6DD}"/>
          </ac:spMkLst>
        </pc:spChg>
        <pc:spChg chg="mod">
          <ac:chgData name="김 승빈" userId="352d81a3ef8732fd" providerId="LiveId" clId="{557AC21B-A02A-4108-9DC5-1F5CBBEC2AFF}" dt="2020-03-05T09:21:44.880" v="1698" actId="1076"/>
          <ac:spMkLst>
            <pc:docMk/>
            <pc:sldMk cId="2285844628" sldId="265"/>
            <ac:spMk id="70" creationId="{C6468C75-FBDD-4E74-974F-B706C3DC0DA5}"/>
          </ac:spMkLst>
        </pc:spChg>
        <pc:spChg chg="add mod">
          <ac:chgData name="김 승빈" userId="352d81a3ef8732fd" providerId="LiveId" clId="{557AC21B-A02A-4108-9DC5-1F5CBBEC2AFF}" dt="2020-03-05T09:21:44.880" v="1698" actId="1076"/>
          <ac:spMkLst>
            <pc:docMk/>
            <pc:sldMk cId="2285844628" sldId="265"/>
            <ac:spMk id="71" creationId="{A65C49AC-22C1-4FDA-AE28-FF0A75D24F87}"/>
          </ac:spMkLst>
        </pc:spChg>
        <pc:spChg chg="del">
          <ac:chgData name="김 승빈" userId="352d81a3ef8732fd" providerId="LiveId" clId="{557AC21B-A02A-4108-9DC5-1F5CBBEC2AFF}" dt="2020-03-05T09:12:23.051" v="1485" actId="478"/>
          <ac:spMkLst>
            <pc:docMk/>
            <pc:sldMk cId="2285844628" sldId="265"/>
            <ac:spMk id="72" creationId="{3977F856-522D-40E4-8DA8-B0DC6DEECED8}"/>
          </ac:spMkLst>
        </pc:spChg>
        <pc:spChg chg="add mod">
          <ac:chgData name="김 승빈" userId="352d81a3ef8732fd" providerId="LiveId" clId="{557AC21B-A02A-4108-9DC5-1F5CBBEC2AFF}" dt="2020-03-05T09:21:44.880" v="1698" actId="1076"/>
          <ac:spMkLst>
            <pc:docMk/>
            <pc:sldMk cId="2285844628" sldId="265"/>
            <ac:spMk id="73" creationId="{61CE6A8D-E4B6-4E99-BEB6-6A7088699D38}"/>
          </ac:spMkLst>
        </pc:spChg>
        <pc:spChg chg="add mod">
          <ac:chgData name="김 승빈" userId="352d81a3ef8732fd" providerId="LiveId" clId="{557AC21B-A02A-4108-9DC5-1F5CBBEC2AFF}" dt="2020-03-05T09:22:38.339" v="1719" actId="20577"/>
          <ac:spMkLst>
            <pc:docMk/>
            <pc:sldMk cId="2285844628" sldId="265"/>
            <ac:spMk id="75" creationId="{F8278B73-F7B2-4086-96A9-F16D67FD609F}"/>
          </ac:spMkLst>
        </pc:spChg>
        <pc:spChg chg="add mod">
          <ac:chgData name="김 승빈" userId="352d81a3ef8732fd" providerId="LiveId" clId="{557AC21B-A02A-4108-9DC5-1F5CBBEC2AFF}" dt="2020-03-05T09:22:03.271" v="1700" actId="571"/>
          <ac:spMkLst>
            <pc:docMk/>
            <pc:sldMk cId="2285844628" sldId="265"/>
            <ac:spMk id="76" creationId="{4E744E1E-EDD1-45EF-BFAD-B6669A56CDB0}"/>
          </ac:spMkLst>
        </pc:spChg>
        <pc:spChg chg="add mod">
          <ac:chgData name="김 승빈" userId="352d81a3ef8732fd" providerId="LiveId" clId="{557AC21B-A02A-4108-9DC5-1F5CBBEC2AFF}" dt="2020-03-05T09:22:55.621" v="1724" actId="20577"/>
          <ac:spMkLst>
            <pc:docMk/>
            <pc:sldMk cId="2285844628" sldId="265"/>
            <ac:spMk id="77" creationId="{A2DAD44D-C5D0-4A19-8BE9-4336E1FC39DF}"/>
          </ac:spMkLst>
        </pc:spChg>
        <pc:spChg chg="add mod">
          <ac:chgData name="김 승빈" userId="352d81a3ef8732fd" providerId="LiveId" clId="{557AC21B-A02A-4108-9DC5-1F5CBBEC2AFF}" dt="2020-03-05T09:23:13.398" v="1729" actId="20577"/>
          <ac:spMkLst>
            <pc:docMk/>
            <pc:sldMk cId="2285844628" sldId="265"/>
            <ac:spMk id="78" creationId="{84874955-92EA-498F-B723-460B8ACC53EC}"/>
          </ac:spMkLst>
        </pc:spChg>
        <pc:spChg chg="add mod">
          <ac:chgData name="김 승빈" userId="352d81a3ef8732fd" providerId="LiveId" clId="{557AC21B-A02A-4108-9DC5-1F5CBBEC2AFF}" dt="2020-03-05T09:22:03.271" v="1700" actId="571"/>
          <ac:spMkLst>
            <pc:docMk/>
            <pc:sldMk cId="2285844628" sldId="265"/>
            <ac:spMk id="79" creationId="{DFE67BCB-D03D-487C-A1CC-C6CC6904828B}"/>
          </ac:spMkLst>
        </pc:spChg>
        <pc:spChg chg="add mod">
          <ac:chgData name="김 승빈" userId="352d81a3ef8732fd" providerId="LiveId" clId="{557AC21B-A02A-4108-9DC5-1F5CBBEC2AFF}" dt="2020-03-05T09:22:40.172" v="1721" actId="20577"/>
          <ac:spMkLst>
            <pc:docMk/>
            <pc:sldMk cId="2285844628" sldId="265"/>
            <ac:spMk id="80" creationId="{6981EB2D-D9D1-4FDC-8F84-4C4FBB0D1E6C}"/>
          </ac:spMkLst>
        </pc:spChg>
        <pc:spChg chg="add mod">
          <ac:chgData name="김 승빈" userId="352d81a3ef8732fd" providerId="LiveId" clId="{557AC21B-A02A-4108-9DC5-1F5CBBEC2AFF}" dt="2020-03-05T09:22:03.271" v="1700" actId="571"/>
          <ac:spMkLst>
            <pc:docMk/>
            <pc:sldMk cId="2285844628" sldId="265"/>
            <ac:spMk id="81" creationId="{EF6B351C-5808-4227-AE1E-9108EF9F1ADB}"/>
          </ac:spMkLst>
        </pc:spChg>
        <pc:spChg chg="add mod">
          <ac:chgData name="김 승빈" userId="352d81a3ef8732fd" providerId="LiveId" clId="{557AC21B-A02A-4108-9DC5-1F5CBBEC2AFF}" dt="2020-03-05T09:22:58.224" v="1725" actId="20577"/>
          <ac:spMkLst>
            <pc:docMk/>
            <pc:sldMk cId="2285844628" sldId="265"/>
            <ac:spMk id="82" creationId="{FAA62B69-B185-4C57-B146-A5C3265F4695}"/>
          </ac:spMkLst>
        </pc:spChg>
        <pc:spChg chg="add mod">
          <ac:chgData name="김 승빈" userId="352d81a3ef8732fd" providerId="LiveId" clId="{557AC21B-A02A-4108-9DC5-1F5CBBEC2AFF}" dt="2020-03-05T09:23:14.885" v="1730" actId="20577"/>
          <ac:spMkLst>
            <pc:docMk/>
            <pc:sldMk cId="2285844628" sldId="265"/>
            <ac:spMk id="83" creationId="{CCA7DD95-9F59-45CE-B45F-B174CBD99603}"/>
          </ac:spMkLst>
        </pc:spChg>
        <pc:spChg chg="add mod">
          <ac:chgData name="김 승빈" userId="352d81a3ef8732fd" providerId="LiveId" clId="{557AC21B-A02A-4108-9DC5-1F5CBBEC2AFF}" dt="2020-03-05T09:22:03.271" v="1700" actId="571"/>
          <ac:spMkLst>
            <pc:docMk/>
            <pc:sldMk cId="2285844628" sldId="265"/>
            <ac:spMk id="84" creationId="{CB032D44-C68D-432D-AEF0-72F2C649C2FB}"/>
          </ac:spMkLst>
        </pc:spChg>
        <pc:spChg chg="add mod">
          <ac:chgData name="김 승빈" userId="352d81a3ef8732fd" providerId="LiveId" clId="{557AC21B-A02A-4108-9DC5-1F5CBBEC2AFF}" dt="2020-03-05T09:22:03.271" v="1700" actId="571"/>
          <ac:spMkLst>
            <pc:docMk/>
            <pc:sldMk cId="2285844628" sldId="265"/>
            <ac:spMk id="85" creationId="{4D75559D-937D-40D4-9F94-2C15301087DA}"/>
          </ac:spMkLst>
        </pc:spChg>
        <pc:spChg chg="add mod">
          <ac:chgData name="김 승빈" userId="352d81a3ef8732fd" providerId="LiveId" clId="{557AC21B-A02A-4108-9DC5-1F5CBBEC2AFF}" dt="2020-03-05T09:23:46.118" v="1750" actId="6549"/>
          <ac:spMkLst>
            <pc:docMk/>
            <pc:sldMk cId="2285844628" sldId="265"/>
            <ac:spMk id="86" creationId="{F1CB6A4F-2C82-4971-AAF2-43BDEBB401C2}"/>
          </ac:spMkLst>
        </pc:spChg>
        <pc:graphicFrameChg chg="add mod modGraphic">
          <ac:chgData name="김 승빈" userId="352d81a3ef8732fd" providerId="LiveId" clId="{557AC21B-A02A-4108-9DC5-1F5CBBEC2AFF}" dt="2020-03-05T09:22:16.051" v="1703" actId="1076"/>
          <ac:graphicFrameMkLst>
            <pc:docMk/>
            <pc:sldMk cId="2285844628" sldId="265"/>
            <ac:graphicFrameMk id="2" creationId="{52099C0F-023F-487A-8092-47775C47A2C1}"/>
          </ac:graphicFrameMkLst>
        </pc:graphicFrameChg>
        <pc:graphicFrameChg chg="add mod modGraphic">
          <ac:chgData name="김 승빈" userId="352d81a3ef8732fd" providerId="LiveId" clId="{557AC21B-A02A-4108-9DC5-1F5CBBEC2AFF}" dt="2020-03-05T09:23:08.840" v="1728" actId="20577"/>
          <ac:graphicFrameMkLst>
            <pc:docMk/>
            <pc:sldMk cId="2285844628" sldId="265"/>
            <ac:graphicFrameMk id="74" creationId="{2C6AC9C8-4E59-494A-8FB1-13E8522C488E}"/>
          </ac:graphicFrameMkLst>
        </pc:graphicFrameChg>
      </pc:sldChg>
      <pc:sldChg chg="addSp delSp modSp add mod">
        <pc:chgData name="김 승빈" userId="352d81a3ef8732fd" providerId="LiveId" clId="{557AC21B-A02A-4108-9DC5-1F5CBBEC2AFF}" dt="2020-03-05T09:35:42.766" v="2279" actId="20577"/>
        <pc:sldMkLst>
          <pc:docMk/>
          <pc:sldMk cId="2905191075" sldId="266"/>
        </pc:sldMkLst>
        <pc:spChg chg="mod">
          <ac:chgData name="김 승빈" userId="352d81a3ef8732fd" providerId="LiveId" clId="{557AC21B-A02A-4108-9DC5-1F5CBBEC2AFF}" dt="2020-03-05T09:27:40.273" v="1821" actId="1076"/>
          <ac:spMkLst>
            <pc:docMk/>
            <pc:sldMk cId="2905191075" sldId="266"/>
            <ac:spMk id="15" creationId="{DAC9A4B2-FA1D-43FE-8530-056F588BFC98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53" creationId="{AA6C93BE-8207-459A-A206-AB6B74F1A545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54" creationId="{05ED900B-6CFA-4594-8220-5ED3535AF7C1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55" creationId="{6EF615F0-4F4F-4502-AC9C-35356D6CE7B5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63" creationId="{31A24C8A-2F3E-405E-B909-D87FA363F25A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65" creationId="{1688E74B-EEF7-4718-B06F-EA91A89CEB73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66" creationId="{21E078CA-70EB-47D3-AB87-84CC3033419E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67" creationId="{55A58AA5-7EF5-4C52-BE93-3AC3487A1CC6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68" creationId="{74CD1D40-D348-4F2A-8AB9-0E6945A1666A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69" creationId="{B00B868B-532F-4D9C-9D3B-EC9F3A7FD6DD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70" creationId="{C6468C75-FBDD-4E74-974F-B706C3DC0DA5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71" creationId="{A65C49AC-22C1-4FDA-AE28-FF0A75D24F87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73" creationId="{61CE6A8D-E4B6-4E99-BEB6-6A7088699D38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75" creationId="{F8278B73-F7B2-4086-96A9-F16D67FD609F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76" creationId="{4E744E1E-EDD1-45EF-BFAD-B6669A56CDB0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77" creationId="{A2DAD44D-C5D0-4A19-8BE9-4336E1FC39DF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78" creationId="{84874955-92EA-498F-B723-460B8ACC53EC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79" creationId="{DFE67BCB-D03D-487C-A1CC-C6CC6904828B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80" creationId="{6981EB2D-D9D1-4FDC-8F84-4C4FBB0D1E6C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81" creationId="{EF6B351C-5808-4227-AE1E-9108EF9F1ADB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82" creationId="{FAA62B69-B185-4C57-B146-A5C3265F4695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83" creationId="{CCA7DD95-9F59-45CE-B45F-B174CBD99603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84" creationId="{CB032D44-C68D-432D-AEF0-72F2C649C2FB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85" creationId="{4D75559D-937D-40D4-9F94-2C15301087DA}"/>
          </ac:spMkLst>
        </pc:spChg>
        <pc:spChg chg="del">
          <ac:chgData name="김 승빈" userId="352d81a3ef8732fd" providerId="LiveId" clId="{557AC21B-A02A-4108-9DC5-1F5CBBEC2AFF}" dt="2020-03-05T09:26:24.772" v="1793" actId="478"/>
          <ac:spMkLst>
            <pc:docMk/>
            <pc:sldMk cId="2905191075" sldId="266"/>
            <ac:spMk id="86" creationId="{F1CB6A4F-2C82-4971-AAF2-43BDEBB401C2}"/>
          </ac:spMkLst>
        </pc:spChg>
        <pc:graphicFrameChg chg="del">
          <ac:chgData name="김 승빈" userId="352d81a3ef8732fd" providerId="LiveId" clId="{557AC21B-A02A-4108-9DC5-1F5CBBEC2AFF}" dt="2020-03-05T09:26:24.772" v="1793" actId="478"/>
          <ac:graphicFrameMkLst>
            <pc:docMk/>
            <pc:sldMk cId="2905191075" sldId="266"/>
            <ac:graphicFrameMk id="2" creationId="{52099C0F-023F-487A-8092-47775C47A2C1}"/>
          </ac:graphicFrameMkLst>
        </pc:graphicFrameChg>
        <pc:graphicFrameChg chg="add mod modGraphic">
          <ac:chgData name="김 승빈" userId="352d81a3ef8732fd" providerId="LiveId" clId="{557AC21B-A02A-4108-9DC5-1F5CBBEC2AFF}" dt="2020-03-05T09:35:42.766" v="2279" actId="20577"/>
          <ac:graphicFrameMkLst>
            <pc:docMk/>
            <pc:sldMk cId="2905191075" sldId="266"/>
            <ac:graphicFrameMk id="3" creationId="{E4B516AD-4A68-4699-BEF6-701E31F8A0C2}"/>
          </ac:graphicFrameMkLst>
        </pc:graphicFrameChg>
        <pc:graphicFrameChg chg="del">
          <ac:chgData name="김 승빈" userId="352d81a3ef8732fd" providerId="LiveId" clId="{557AC21B-A02A-4108-9DC5-1F5CBBEC2AFF}" dt="2020-03-05T09:26:24.772" v="1793" actId="478"/>
          <ac:graphicFrameMkLst>
            <pc:docMk/>
            <pc:sldMk cId="2905191075" sldId="266"/>
            <ac:graphicFrameMk id="74" creationId="{2C6AC9C8-4E59-494A-8FB1-13E8522C488E}"/>
          </ac:graphicFrameMkLst>
        </pc:graphicFrameChg>
      </pc:sldChg>
      <pc:sldChg chg="add del">
        <pc:chgData name="김 승빈" userId="352d81a3ef8732fd" providerId="LiveId" clId="{557AC21B-A02A-4108-9DC5-1F5CBBEC2AFF}" dt="2020-03-05T09:28:18.944" v="1827"/>
        <pc:sldMkLst>
          <pc:docMk/>
          <pc:sldMk cId="1761913337" sldId="267"/>
        </pc:sldMkLst>
      </pc:sldChg>
      <pc:sldChg chg="addSp delSp modSp add mod ord">
        <pc:chgData name="김 승빈" userId="352d81a3ef8732fd" providerId="LiveId" clId="{557AC21B-A02A-4108-9DC5-1F5CBBEC2AFF}" dt="2020-03-08T07:32:47.199" v="2600" actId="1076"/>
        <pc:sldMkLst>
          <pc:docMk/>
          <pc:sldMk cId="2791172682" sldId="267"/>
        </pc:sldMkLst>
        <pc:spChg chg="mod">
          <ac:chgData name="김 승빈" userId="352d81a3ef8732fd" providerId="LiveId" clId="{557AC21B-A02A-4108-9DC5-1F5CBBEC2AFF}" dt="2020-03-08T07:13:41.340" v="2315" actId="1076"/>
          <ac:spMkLst>
            <pc:docMk/>
            <pc:sldMk cId="2791172682" sldId="267"/>
            <ac:spMk id="4" creationId="{F25D241C-7721-493A-9557-1C46BA94013F}"/>
          </ac:spMkLst>
        </pc:spChg>
        <pc:spChg chg="mod">
          <ac:chgData name="김 승빈" userId="352d81a3ef8732fd" providerId="LiveId" clId="{557AC21B-A02A-4108-9DC5-1F5CBBEC2AFF}" dt="2020-03-08T07:13:41.340" v="2315" actId="1076"/>
          <ac:spMkLst>
            <pc:docMk/>
            <pc:sldMk cId="2791172682" sldId="267"/>
            <ac:spMk id="5" creationId="{276EAADD-74EF-49DF-9847-CC5133DDA0C4}"/>
          </ac:spMkLst>
        </pc:spChg>
        <pc:spChg chg="mod">
          <ac:chgData name="김 승빈" userId="352d81a3ef8732fd" providerId="LiveId" clId="{557AC21B-A02A-4108-9DC5-1F5CBBEC2AFF}" dt="2020-03-08T07:13:41.340" v="2315" actId="1076"/>
          <ac:spMkLst>
            <pc:docMk/>
            <pc:sldMk cId="2791172682" sldId="267"/>
            <ac:spMk id="6" creationId="{4629C7C2-7317-4331-9CB0-A94122037BC4}"/>
          </ac:spMkLst>
        </pc:spChg>
        <pc:spChg chg="mod">
          <ac:chgData name="김 승빈" userId="352d81a3ef8732fd" providerId="LiveId" clId="{557AC21B-A02A-4108-9DC5-1F5CBBEC2AFF}" dt="2020-03-08T07:13:41.340" v="2315" actId="1076"/>
          <ac:spMkLst>
            <pc:docMk/>
            <pc:sldMk cId="2791172682" sldId="267"/>
            <ac:spMk id="7" creationId="{7E213074-F548-4CC8-93A5-B2BDFBAB9A11}"/>
          </ac:spMkLst>
        </pc:spChg>
        <pc:spChg chg="mod">
          <ac:chgData name="김 승빈" userId="352d81a3ef8732fd" providerId="LiveId" clId="{557AC21B-A02A-4108-9DC5-1F5CBBEC2AFF}" dt="2020-03-08T07:14:05.367" v="2330" actId="1076"/>
          <ac:spMkLst>
            <pc:docMk/>
            <pc:sldMk cId="2791172682" sldId="267"/>
            <ac:spMk id="8" creationId="{4AD030A9-5520-41A1-B045-69108B0A9449}"/>
          </ac:spMkLst>
        </pc:spChg>
        <pc:spChg chg="mod">
          <ac:chgData name="김 승빈" userId="352d81a3ef8732fd" providerId="LiveId" clId="{557AC21B-A02A-4108-9DC5-1F5CBBEC2AFF}" dt="2020-03-08T07:32:47.199" v="2600" actId="1076"/>
          <ac:spMkLst>
            <pc:docMk/>
            <pc:sldMk cId="2791172682" sldId="267"/>
            <ac:spMk id="15" creationId="{DAC9A4B2-FA1D-43FE-8530-056F588BFC98}"/>
          </ac:spMkLst>
        </pc:spChg>
        <pc:spChg chg="mod">
          <ac:chgData name="김 승빈" userId="352d81a3ef8732fd" providerId="LiveId" clId="{557AC21B-A02A-4108-9DC5-1F5CBBEC2AFF}" dt="2020-03-08T07:13:41.340" v="2315" actId="1076"/>
          <ac:spMkLst>
            <pc:docMk/>
            <pc:sldMk cId="2791172682" sldId="267"/>
            <ac:spMk id="16" creationId="{0A863AF9-458D-496D-85C0-3545D8BFBE42}"/>
          </ac:spMkLst>
        </pc:spChg>
        <pc:spChg chg="mod">
          <ac:chgData name="김 승빈" userId="352d81a3ef8732fd" providerId="LiveId" clId="{557AC21B-A02A-4108-9DC5-1F5CBBEC2AFF}" dt="2020-03-08T07:13:41.340" v="2315" actId="1076"/>
          <ac:spMkLst>
            <pc:docMk/>
            <pc:sldMk cId="2791172682" sldId="267"/>
            <ac:spMk id="17" creationId="{DFD51C52-0885-4013-BB2F-E9AD15680AA6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19" creationId="{47BF718E-B3E0-43AA-AF75-BF3ABE84726F}"/>
          </ac:spMkLst>
        </pc:spChg>
        <pc:spChg chg="del">
          <ac:chgData name="김 승빈" userId="352d81a3ef8732fd" providerId="LiveId" clId="{557AC21B-A02A-4108-9DC5-1F5CBBEC2AFF}" dt="2020-03-08T07:12:31.365" v="2284" actId="478"/>
          <ac:spMkLst>
            <pc:docMk/>
            <pc:sldMk cId="2791172682" sldId="267"/>
            <ac:spMk id="20" creationId="{CBBE7473-B5BD-484E-98B9-C941ED86EE08}"/>
          </ac:spMkLst>
        </pc:spChg>
        <pc:spChg chg="del">
          <ac:chgData name="김 승빈" userId="352d81a3ef8732fd" providerId="LiveId" clId="{557AC21B-A02A-4108-9DC5-1F5CBBEC2AFF}" dt="2020-03-08T07:12:31.365" v="2284" actId="478"/>
          <ac:spMkLst>
            <pc:docMk/>
            <pc:sldMk cId="2791172682" sldId="267"/>
            <ac:spMk id="21" creationId="{FCE67B8C-620F-4044-AAA5-F4F9CA454883}"/>
          </ac:spMkLst>
        </pc:spChg>
        <pc:spChg chg="del">
          <ac:chgData name="김 승빈" userId="352d81a3ef8732fd" providerId="LiveId" clId="{557AC21B-A02A-4108-9DC5-1F5CBBEC2AFF}" dt="2020-03-08T07:12:31.365" v="2284" actId="478"/>
          <ac:spMkLst>
            <pc:docMk/>
            <pc:sldMk cId="2791172682" sldId="267"/>
            <ac:spMk id="22" creationId="{4D1E3C02-2287-4FEC-9F37-5A02F3A0A08A}"/>
          </ac:spMkLst>
        </pc:spChg>
        <pc:spChg chg="del">
          <ac:chgData name="김 승빈" userId="352d81a3ef8732fd" providerId="LiveId" clId="{557AC21B-A02A-4108-9DC5-1F5CBBEC2AFF}" dt="2020-03-08T07:12:31.365" v="2284" actId="478"/>
          <ac:spMkLst>
            <pc:docMk/>
            <pc:sldMk cId="2791172682" sldId="267"/>
            <ac:spMk id="23" creationId="{DB25F4B2-5548-4460-976F-8D2B3E40B5B7}"/>
          </ac:spMkLst>
        </pc:spChg>
        <pc:spChg chg="del">
          <ac:chgData name="김 승빈" userId="352d81a3ef8732fd" providerId="LiveId" clId="{557AC21B-A02A-4108-9DC5-1F5CBBEC2AFF}" dt="2020-03-08T07:12:31.365" v="2284" actId="478"/>
          <ac:spMkLst>
            <pc:docMk/>
            <pc:sldMk cId="2791172682" sldId="267"/>
            <ac:spMk id="24" creationId="{0CA7626B-F731-446F-9FF2-E3E281FAC148}"/>
          </ac:spMkLst>
        </pc:spChg>
        <pc:spChg chg="del">
          <ac:chgData name="김 승빈" userId="352d81a3ef8732fd" providerId="LiveId" clId="{557AC21B-A02A-4108-9DC5-1F5CBBEC2AFF}" dt="2020-03-08T07:12:31.365" v="2284" actId="478"/>
          <ac:spMkLst>
            <pc:docMk/>
            <pc:sldMk cId="2791172682" sldId="267"/>
            <ac:spMk id="25" creationId="{D4DB7B01-39AA-410B-B37F-A1F614132DF6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30" creationId="{56CDB300-DC33-47C5-A34F-0C7D1BD0F8B7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31" creationId="{ED6201D0-1199-453B-A55E-FDFA495D0268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32" creationId="{FDCAED54-C5CA-4BB7-8734-F990BCD17722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33" creationId="{A192838C-F004-4713-A7C0-125F6E6FCCA1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34" creationId="{241DAEE9-F832-4AEC-8E27-703DF367D088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35" creationId="{A13567BB-78F9-4A45-85D1-55AC4751C2ED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36" creationId="{B44F3B61-808C-4473-9A6B-6B439E4C801E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39" creationId="{78198F9F-D15A-451E-8A29-5BBDF7071A90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40" creationId="{85D82611-A0B8-4E87-9E64-25DE5299C308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41" creationId="{AFFBC1B9-5ADF-4DFD-8971-D1587AE631B3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42" creationId="{ED2017B1-6312-4073-8AFD-48A1B0CFE05F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43" creationId="{ABEF31C1-4264-497B-A82C-2000A18891D6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44" creationId="{7AC9F6E1-8BC1-47BA-BA3D-740F15CF83E2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46" creationId="{0A521AA0-154C-4F2F-9513-3A356BCB0338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47" creationId="{D1C3FF51-8CEF-491B-A39E-EC48C30D8F93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48" creationId="{396F7827-05F1-49AF-8E56-C68BF3003F83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49" creationId="{4EA6C4E9-6E25-4F82-A259-676D75111ED5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50" creationId="{73233966-D80E-4C93-97AA-7F10FB12C0EA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51" creationId="{18A92019-6767-4A0A-827E-B76FAC5A964C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52" creationId="{CF002435-9395-418B-BF48-FF1258E1D849}"/>
          </ac:spMkLst>
        </pc:spChg>
        <pc:spChg chg="add mod">
          <ac:chgData name="김 승빈" userId="352d81a3ef8732fd" providerId="LiveId" clId="{557AC21B-A02A-4108-9DC5-1F5CBBEC2AFF}" dt="2020-03-08T07:13:41.340" v="2315" actId="1076"/>
          <ac:spMkLst>
            <pc:docMk/>
            <pc:sldMk cId="2791172682" sldId="267"/>
            <ac:spMk id="53" creationId="{C1E71A7A-BD11-4DBE-A716-ABC01D51766E}"/>
          </ac:spMkLst>
        </pc:spChg>
        <pc:spChg chg="add mod">
          <ac:chgData name="김 승빈" userId="352d81a3ef8732fd" providerId="LiveId" clId="{557AC21B-A02A-4108-9DC5-1F5CBBEC2AFF}" dt="2020-03-08T07:13:41.340" v="2315" actId="1076"/>
          <ac:spMkLst>
            <pc:docMk/>
            <pc:sldMk cId="2791172682" sldId="267"/>
            <ac:spMk id="54" creationId="{D634145C-9322-47C5-8077-78EAE19AD042}"/>
          </ac:spMkLst>
        </pc:spChg>
        <pc:spChg chg="add mod">
          <ac:chgData name="김 승빈" userId="352d81a3ef8732fd" providerId="LiveId" clId="{557AC21B-A02A-4108-9DC5-1F5CBBEC2AFF}" dt="2020-03-08T07:16:12.957" v="2345" actId="1076"/>
          <ac:spMkLst>
            <pc:docMk/>
            <pc:sldMk cId="2791172682" sldId="267"/>
            <ac:spMk id="55" creationId="{58624E93-35C7-4189-8127-556A8619DAA8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56" creationId="{4F2EC81A-0D19-4296-B64D-442D62F9275E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57" creationId="{86345701-19AA-483F-826D-399F880F8C42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58" creationId="{2B1FF082-F321-41AE-A2D4-7D4CF269571E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59" creationId="{47076892-58B0-4122-9EF9-73C2C2B76995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60" creationId="{9DBD7802-0E04-4508-A014-7C4DED6AD229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61" creationId="{6DB3ACC2-A753-46ED-879E-E92CA493CB9E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62" creationId="{41C21872-8A78-4621-B62B-D2DE929ACF88}"/>
          </ac:spMkLst>
        </pc:spChg>
        <pc:spChg chg="add mod">
          <ac:chgData name="김 승빈" userId="352d81a3ef8732fd" providerId="LiveId" clId="{557AC21B-A02A-4108-9DC5-1F5CBBEC2AFF}" dt="2020-03-08T07:16:12.957" v="2345" actId="1076"/>
          <ac:spMkLst>
            <pc:docMk/>
            <pc:sldMk cId="2791172682" sldId="267"/>
            <ac:spMk id="63" creationId="{B0D974A4-F7B0-4C8E-8239-EA0CE8DF2AE0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64" creationId="{62DA96C8-E1F0-4CB8-B0A4-9F2DCB7C6C0E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65" creationId="{1688E74B-EEF7-4718-B06F-EA91A89CEB73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66" creationId="{21E078CA-70EB-47D3-AB87-84CC3033419E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67" creationId="{55A58AA5-7EF5-4C52-BE93-3AC3487A1CC6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68" creationId="{74CD1D40-D348-4F2A-8AB9-0E6945A1666A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69" creationId="{B00B868B-532F-4D9C-9D3B-EC9F3A7FD6DD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70" creationId="{C6468C75-FBDD-4E74-974F-B706C3DC0DA5}"/>
          </ac:spMkLst>
        </pc:spChg>
        <pc:spChg chg="add mod">
          <ac:chgData name="김 승빈" userId="352d81a3ef8732fd" providerId="LiveId" clId="{557AC21B-A02A-4108-9DC5-1F5CBBEC2AFF}" dt="2020-03-08T07:16:12.957" v="2345" actId="1076"/>
          <ac:spMkLst>
            <pc:docMk/>
            <pc:sldMk cId="2791172682" sldId="267"/>
            <ac:spMk id="71" creationId="{8E844FF0-D232-4969-9317-9FB9E6654BA5}"/>
          </ac:spMkLst>
        </pc:spChg>
        <pc:spChg chg="del">
          <ac:chgData name="김 승빈" userId="352d81a3ef8732fd" providerId="LiveId" clId="{557AC21B-A02A-4108-9DC5-1F5CBBEC2AFF}" dt="2020-03-08T07:12:27.993" v="2283" actId="478"/>
          <ac:spMkLst>
            <pc:docMk/>
            <pc:sldMk cId="2791172682" sldId="267"/>
            <ac:spMk id="72" creationId="{3977F856-522D-40E4-8DA8-B0DC6DEECED8}"/>
          </ac:spMkLst>
        </pc:spChg>
        <pc:spChg chg="add mod">
          <ac:chgData name="김 승빈" userId="352d81a3ef8732fd" providerId="LiveId" clId="{557AC21B-A02A-4108-9DC5-1F5CBBEC2AFF}" dt="2020-03-08T07:16:12.957" v="2345" actId="1076"/>
          <ac:spMkLst>
            <pc:docMk/>
            <pc:sldMk cId="2791172682" sldId="267"/>
            <ac:spMk id="73" creationId="{7084B351-0E45-4F3A-B986-BFD882878DDC}"/>
          </ac:spMkLst>
        </pc:spChg>
        <pc:spChg chg="add mod">
          <ac:chgData name="김 승빈" userId="352d81a3ef8732fd" providerId="LiveId" clId="{557AC21B-A02A-4108-9DC5-1F5CBBEC2AFF}" dt="2020-03-08T07:14:36.168" v="2334" actId="571"/>
          <ac:spMkLst>
            <pc:docMk/>
            <pc:sldMk cId="2791172682" sldId="267"/>
            <ac:spMk id="74" creationId="{5F6F135F-A2BE-4903-89DB-C38DEFE6859F}"/>
          </ac:spMkLst>
        </pc:spChg>
        <pc:spChg chg="add mod">
          <ac:chgData name="김 승빈" userId="352d81a3ef8732fd" providerId="LiveId" clId="{557AC21B-A02A-4108-9DC5-1F5CBBEC2AFF}" dt="2020-03-08T07:14:36.168" v="2334" actId="571"/>
          <ac:spMkLst>
            <pc:docMk/>
            <pc:sldMk cId="2791172682" sldId="267"/>
            <ac:spMk id="75" creationId="{25442D94-8D0F-4050-9F12-67398727A63E}"/>
          </ac:spMkLst>
        </pc:spChg>
        <pc:spChg chg="add mod">
          <ac:chgData name="김 승빈" userId="352d81a3ef8732fd" providerId="LiveId" clId="{557AC21B-A02A-4108-9DC5-1F5CBBEC2AFF}" dt="2020-03-08T07:14:36.168" v="2334" actId="571"/>
          <ac:spMkLst>
            <pc:docMk/>
            <pc:sldMk cId="2791172682" sldId="267"/>
            <ac:spMk id="76" creationId="{EF2BAD3A-3535-4E8A-9B07-3777B1AE976B}"/>
          </ac:spMkLst>
        </pc:spChg>
        <pc:spChg chg="add mod">
          <ac:chgData name="김 승빈" userId="352d81a3ef8732fd" providerId="LiveId" clId="{557AC21B-A02A-4108-9DC5-1F5CBBEC2AFF}" dt="2020-03-08T07:14:36.168" v="2334" actId="571"/>
          <ac:spMkLst>
            <pc:docMk/>
            <pc:sldMk cId="2791172682" sldId="267"/>
            <ac:spMk id="77" creationId="{9BBF5C96-8630-43CE-A04C-352E9043F0CC}"/>
          </ac:spMkLst>
        </pc:spChg>
        <pc:spChg chg="add mod">
          <ac:chgData name="김 승빈" userId="352d81a3ef8732fd" providerId="LiveId" clId="{557AC21B-A02A-4108-9DC5-1F5CBBEC2AFF}" dt="2020-03-08T07:16:12.957" v="2345" actId="1076"/>
          <ac:spMkLst>
            <pc:docMk/>
            <pc:sldMk cId="2791172682" sldId="267"/>
            <ac:spMk id="78" creationId="{7EFECB95-B673-4DA5-A4CA-21E27888A401}"/>
          </ac:spMkLst>
        </pc:spChg>
        <pc:spChg chg="add mod">
          <ac:chgData name="김 승빈" userId="352d81a3ef8732fd" providerId="LiveId" clId="{557AC21B-A02A-4108-9DC5-1F5CBBEC2AFF}" dt="2020-03-08T07:16:12.957" v="2345" actId="1076"/>
          <ac:spMkLst>
            <pc:docMk/>
            <pc:sldMk cId="2791172682" sldId="267"/>
            <ac:spMk id="79" creationId="{18E4EED2-D314-4316-AD1B-A30FC64E1430}"/>
          </ac:spMkLst>
        </pc:spChg>
        <pc:spChg chg="add mod">
          <ac:chgData name="김 승빈" userId="352d81a3ef8732fd" providerId="LiveId" clId="{557AC21B-A02A-4108-9DC5-1F5CBBEC2AFF}" dt="2020-03-08T07:16:12.957" v="2345" actId="1076"/>
          <ac:spMkLst>
            <pc:docMk/>
            <pc:sldMk cId="2791172682" sldId="267"/>
            <ac:spMk id="80" creationId="{4BDC9EFC-D627-4FD4-B8F8-26FA849F9744}"/>
          </ac:spMkLst>
        </pc:spChg>
        <pc:spChg chg="add mod">
          <ac:chgData name="김 승빈" userId="352d81a3ef8732fd" providerId="LiveId" clId="{557AC21B-A02A-4108-9DC5-1F5CBBEC2AFF}" dt="2020-03-08T07:16:12.957" v="2345" actId="1076"/>
          <ac:spMkLst>
            <pc:docMk/>
            <pc:sldMk cId="2791172682" sldId="267"/>
            <ac:spMk id="81" creationId="{FF448FBC-94F7-493E-9CE0-F093DDCCD104}"/>
          </ac:spMkLst>
        </pc:spChg>
        <pc:spChg chg="add mod">
          <ac:chgData name="김 승빈" userId="352d81a3ef8732fd" providerId="LiveId" clId="{557AC21B-A02A-4108-9DC5-1F5CBBEC2AFF}" dt="2020-03-08T07:16:45.458" v="2350" actId="1076"/>
          <ac:spMkLst>
            <pc:docMk/>
            <pc:sldMk cId="2791172682" sldId="267"/>
            <ac:spMk id="83" creationId="{86F4AE29-2564-4AAA-AC22-6AA25D902B6F}"/>
          </ac:spMkLst>
        </pc:spChg>
        <pc:spChg chg="add mod">
          <ac:chgData name="김 승빈" userId="352d81a3ef8732fd" providerId="LiveId" clId="{557AC21B-A02A-4108-9DC5-1F5CBBEC2AFF}" dt="2020-03-08T07:16:45.458" v="2350" actId="1076"/>
          <ac:spMkLst>
            <pc:docMk/>
            <pc:sldMk cId="2791172682" sldId="267"/>
            <ac:spMk id="84" creationId="{AB0FEE76-54FD-4541-AD9F-26884CE912CF}"/>
          </ac:spMkLst>
        </pc:spChg>
        <pc:spChg chg="add mod">
          <ac:chgData name="김 승빈" userId="352d81a3ef8732fd" providerId="LiveId" clId="{557AC21B-A02A-4108-9DC5-1F5CBBEC2AFF}" dt="2020-03-08T07:16:53.666" v="2351" actId="571"/>
          <ac:spMkLst>
            <pc:docMk/>
            <pc:sldMk cId="2791172682" sldId="267"/>
            <ac:spMk id="85" creationId="{57ADB8D4-2EBD-47EE-8DAC-6DDC727E91E7}"/>
          </ac:spMkLst>
        </pc:spChg>
        <pc:spChg chg="add mod">
          <ac:chgData name="김 승빈" userId="352d81a3ef8732fd" providerId="LiveId" clId="{557AC21B-A02A-4108-9DC5-1F5CBBEC2AFF}" dt="2020-03-08T07:16:53.666" v="2351" actId="571"/>
          <ac:spMkLst>
            <pc:docMk/>
            <pc:sldMk cId="2791172682" sldId="267"/>
            <ac:spMk id="86" creationId="{EBA34B89-3DC6-4454-A544-143014F0EE33}"/>
          </ac:spMkLst>
        </pc:spChg>
        <pc:spChg chg="add mod">
          <ac:chgData name="김 승빈" userId="352d81a3ef8732fd" providerId="LiveId" clId="{557AC21B-A02A-4108-9DC5-1F5CBBEC2AFF}" dt="2020-03-08T07:19:13.961" v="2375" actId="1076"/>
          <ac:spMkLst>
            <pc:docMk/>
            <pc:sldMk cId="2791172682" sldId="267"/>
            <ac:spMk id="87" creationId="{37726C30-9113-444D-8F8E-8D6DB0BD1E9B}"/>
          </ac:spMkLst>
        </pc:spChg>
        <pc:spChg chg="add mod">
          <ac:chgData name="김 승빈" userId="352d81a3ef8732fd" providerId="LiveId" clId="{557AC21B-A02A-4108-9DC5-1F5CBBEC2AFF}" dt="2020-03-08T07:17:49.933" v="2359" actId="20577"/>
          <ac:spMkLst>
            <pc:docMk/>
            <pc:sldMk cId="2791172682" sldId="267"/>
            <ac:spMk id="90" creationId="{E1D68943-9861-42F8-B7BC-D80F75A17EEE}"/>
          </ac:spMkLst>
        </pc:spChg>
        <pc:spChg chg="add mod">
          <ac:chgData name="김 승빈" userId="352d81a3ef8732fd" providerId="LiveId" clId="{557AC21B-A02A-4108-9DC5-1F5CBBEC2AFF}" dt="2020-03-08T07:17:52.205" v="2361" actId="20577"/>
          <ac:spMkLst>
            <pc:docMk/>
            <pc:sldMk cId="2791172682" sldId="267"/>
            <ac:spMk id="91" creationId="{2734C132-3546-4A28-879B-D815694A83BC}"/>
          </ac:spMkLst>
        </pc:spChg>
        <pc:spChg chg="add mod">
          <ac:chgData name="김 승빈" userId="352d81a3ef8732fd" providerId="LiveId" clId="{557AC21B-A02A-4108-9DC5-1F5CBBEC2AFF}" dt="2020-03-08T07:17:55.229" v="2363" actId="20577"/>
          <ac:spMkLst>
            <pc:docMk/>
            <pc:sldMk cId="2791172682" sldId="267"/>
            <ac:spMk id="92" creationId="{03C83CDC-3754-4502-A1FB-064ADB91EAEE}"/>
          </ac:spMkLst>
        </pc:spChg>
        <pc:spChg chg="add mod">
          <ac:chgData name="김 승빈" userId="352d81a3ef8732fd" providerId="LiveId" clId="{557AC21B-A02A-4108-9DC5-1F5CBBEC2AFF}" dt="2020-03-08T07:17:57.219" v="2365" actId="20577"/>
          <ac:spMkLst>
            <pc:docMk/>
            <pc:sldMk cId="2791172682" sldId="267"/>
            <ac:spMk id="93" creationId="{F8AA3261-4096-4ED3-90B9-AA5B95E8A5AA}"/>
          </ac:spMkLst>
        </pc:spChg>
        <pc:spChg chg="add del mod">
          <ac:chgData name="김 승빈" userId="352d81a3ef8732fd" providerId="LiveId" clId="{557AC21B-A02A-4108-9DC5-1F5CBBEC2AFF}" dt="2020-03-08T07:19:30.106" v="2378" actId="478"/>
          <ac:spMkLst>
            <pc:docMk/>
            <pc:sldMk cId="2791172682" sldId="267"/>
            <ac:spMk id="94" creationId="{A374F25A-B5E5-4654-9E69-9D508B07035E}"/>
          </ac:spMkLst>
        </pc:spChg>
        <pc:spChg chg="add mod">
          <ac:chgData name="김 승빈" userId="352d81a3ef8732fd" providerId="LiveId" clId="{557AC21B-A02A-4108-9DC5-1F5CBBEC2AFF}" dt="2020-03-08T07:24:57.488" v="2439" actId="1076"/>
          <ac:spMkLst>
            <pc:docMk/>
            <pc:sldMk cId="2791172682" sldId="267"/>
            <ac:spMk id="97" creationId="{D6136D6B-AC02-47F3-B9B3-66092395EBA4}"/>
          </ac:spMkLst>
        </pc:spChg>
        <pc:spChg chg="add mod">
          <ac:chgData name="김 승빈" userId="352d81a3ef8732fd" providerId="LiveId" clId="{557AC21B-A02A-4108-9DC5-1F5CBBEC2AFF}" dt="2020-03-08T07:24:27.325" v="2435" actId="1076"/>
          <ac:spMkLst>
            <pc:docMk/>
            <pc:sldMk cId="2791172682" sldId="267"/>
            <ac:spMk id="98" creationId="{22EE6EB4-89B7-4D12-AC64-7B872D7E452F}"/>
          </ac:spMkLst>
        </pc:spChg>
        <pc:spChg chg="add mod">
          <ac:chgData name="김 승빈" userId="352d81a3ef8732fd" providerId="LiveId" clId="{557AC21B-A02A-4108-9DC5-1F5CBBEC2AFF}" dt="2020-03-08T07:20:36.054" v="2390" actId="1076"/>
          <ac:spMkLst>
            <pc:docMk/>
            <pc:sldMk cId="2791172682" sldId="267"/>
            <ac:spMk id="99" creationId="{D1C25F87-DF1D-449A-A21A-ACE4CAE03536}"/>
          </ac:spMkLst>
        </pc:spChg>
        <pc:spChg chg="add mod">
          <ac:chgData name="김 승빈" userId="352d81a3ef8732fd" providerId="LiveId" clId="{557AC21B-A02A-4108-9DC5-1F5CBBEC2AFF}" dt="2020-03-08T07:19:35.844" v="2379" actId="571"/>
          <ac:spMkLst>
            <pc:docMk/>
            <pc:sldMk cId="2791172682" sldId="267"/>
            <ac:spMk id="102" creationId="{4C03A467-B1A9-4166-B7A7-D5524206460D}"/>
          </ac:spMkLst>
        </pc:spChg>
        <pc:spChg chg="add mod">
          <ac:chgData name="김 승빈" userId="352d81a3ef8732fd" providerId="LiveId" clId="{557AC21B-A02A-4108-9DC5-1F5CBBEC2AFF}" dt="2020-03-08T07:24:00.366" v="2431" actId="1076"/>
          <ac:spMkLst>
            <pc:docMk/>
            <pc:sldMk cId="2791172682" sldId="267"/>
            <ac:spMk id="105" creationId="{C7554C08-B82D-47A3-AE70-DF1096B30FF6}"/>
          </ac:spMkLst>
        </pc:spChg>
        <pc:spChg chg="add mod">
          <ac:chgData name="김 승빈" userId="352d81a3ef8732fd" providerId="LiveId" clId="{557AC21B-A02A-4108-9DC5-1F5CBBEC2AFF}" dt="2020-03-08T07:24:00.366" v="2431" actId="1076"/>
          <ac:spMkLst>
            <pc:docMk/>
            <pc:sldMk cId="2791172682" sldId="267"/>
            <ac:spMk id="106" creationId="{AE69C4B4-2C57-4B11-A150-B1E1D3525F29}"/>
          </ac:spMkLst>
        </pc:spChg>
        <pc:spChg chg="add mod">
          <ac:chgData name="김 승빈" userId="352d81a3ef8732fd" providerId="LiveId" clId="{557AC21B-A02A-4108-9DC5-1F5CBBEC2AFF}" dt="2020-03-08T07:21:17.876" v="2399" actId="571"/>
          <ac:spMkLst>
            <pc:docMk/>
            <pc:sldMk cId="2791172682" sldId="267"/>
            <ac:spMk id="109" creationId="{F22C8C20-3296-473A-8881-A0DA1AE074AE}"/>
          </ac:spMkLst>
        </pc:spChg>
        <pc:spChg chg="add mod">
          <ac:chgData name="김 승빈" userId="352d81a3ef8732fd" providerId="LiveId" clId="{557AC21B-A02A-4108-9DC5-1F5CBBEC2AFF}" dt="2020-03-08T07:24:00.366" v="2431" actId="1076"/>
          <ac:spMkLst>
            <pc:docMk/>
            <pc:sldMk cId="2791172682" sldId="267"/>
            <ac:spMk id="110" creationId="{EA9B384E-56DC-4E8A-8812-030AFAE27EE2}"/>
          </ac:spMkLst>
        </pc:spChg>
        <pc:spChg chg="add mod">
          <ac:chgData name="김 승빈" userId="352d81a3ef8732fd" providerId="LiveId" clId="{557AC21B-A02A-4108-9DC5-1F5CBBEC2AFF}" dt="2020-03-08T07:24:00.366" v="2431" actId="1076"/>
          <ac:spMkLst>
            <pc:docMk/>
            <pc:sldMk cId="2791172682" sldId="267"/>
            <ac:spMk id="111" creationId="{8E304C84-4435-47B4-AB57-4770FE95714B}"/>
          </ac:spMkLst>
        </pc:spChg>
        <pc:spChg chg="add mod">
          <ac:chgData name="김 승빈" userId="352d81a3ef8732fd" providerId="LiveId" clId="{557AC21B-A02A-4108-9DC5-1F5CBBEC2AFF}" dt="2020-03-08T07:21:24.644" v="2400" actId="571"/>
          <ac:spMkLst>
            <pc:docMk/>
            <pc:sldMk cId="2791172682" sldId="267"/>
            <ac:spMk id="112" creationId="{F248AB18-87CC-4011-B0FA-BCE479E73A72}"/>
          </ac:spMkLst>
        </pc:spChg>
        <pc:spChg chg="add mod">
          <ac:chgData name="김 승빈" userId="352d81a3ef8732fd" providerId="LiveId" clId="{557AC21B-A02A-4108-9DC5-1F5CBBEC2AFF}" dt="2020-03-08T07:24:00.366" v="2431" actId="1076"/>
          <ac:spMkLst>
            <pc:docMk/>
            <pc:sldMk cId="2791172682" sldId="267"/>
            <ac:spMk id="115" creationId="{C7413DAE-E2C5-41FA-9B75-3C3E207F63EF}"/>
          </ac:spMkLst>
        </pc:spChg>
        <pc:spChg chg="add mod">
          <ac:chgData name="김 승빈" userId="352d81a3ef8732fd" providerId="LiveId" clId="{557AC21B-A02A-4108-9DC5-1F5CBBEC2AFF}" dt="2020-03-08T07:24:00.366" v="2431" actId="1076"/>
          <ac:spMkLst>
            <pc:docMk/>
            <pc:sldMk cId="2791172682" sldId="267"/>
            <ac:spMk id="116" creationId="{CA90E07F-2644-402F-98FB-19496FF63663}"/>
          </ac:spMkLst>
        </pc:spChg>
        <pc:spChg chg="add mod">
          <ac:chgData name="김 승빈" userId="352d81a3ef8732fd" providerId="LiveId" clId="{557AC21B-A02A-4108-9DC5-1F5CBBEC2AFF}" dt="2020-03-08T07:21:24.644" v="2400" actId="571"/>
          <ac:spMkLst>
            <pc:docMk/>
            <pc:sldMk cId="2791172682" sldId="267"/>
            <ac:spMk id="119" creationId="{16D51DD0-0CA1-45CB-8E4D-DC6F83D7C030}"/>
          </ac:spMkLst>
        </pc:spChg>
        <pc:spChg chg="add mod">
          <ac:chgData name="김 승빈" userId="352d81a3ef8732fd" providerId="LiveId" clId="{557AC21B-A02A-4108-9DC5-1F5CBBEC2AFF}" dt="2020-03-08T07:27:14.150" v="2475" actId="688"/>
          <ac:spMkLst>
            <pc:docMk/>
            <pc:sldMk cId="2791172682" sldId="267"/>
            <ac:spMk id="120" creationId="{B646CEB5-8F05-487C-A3C4-877A53A632ED}"/>
          </ac:spMkLst>
        </pc:spChg>
        <pc:spChg chg="add mod">
          <ac:chgData name="김 승빈" userId="352d81a3ef8732fd" providerId="LiveId" clId="{557AC21B-A02A-4108-9DC5-1F5CBBEC2AFF}" dt="2020-03-08T07:27:14.150" v="2475" actId="688"/>
          <ac:spMkLst>
            <pc:docMk/>
            <pc:sldMk cId="2791172682" sldId="267"/>
            <ac:spMk id="121" creationId="{B5DD3DF5-570C-43BA-8324-0E441162B470}"/>
          </ac:spMkLst>
        </pc:spChg>
        <pc:spChg chg="add mod">
          <ac:chgData name="김 승빈" userId="352d81a3ef8732fd" providerId="LiveId" clId="{557AC21B-A02A-4108-9DC5-1F5CBBEC2AFF}" dt="2020-03-08T07:27:14.150" v="2475" actId="688"/>
          <ac:spMkLst>
            <pc:docMk/>
            <pc:sldMk cId="2791172682" sldId="267"/>
            <ac:spMk id="122" creationId="{DB747F91-7161-4DAC-8703-8DD78F523B4B}"/>
          </ac:spMkLst>
        </pc:spChg>
        <pc:spChg chg="add mod">
          <ac:chgData name="김 승빈" userId="352d81a3ef8732fd" providerId="LiveId" clId="{557AC21B-A02A-4108-9DC5-1F5CBBEC2AFF}" dt="2020-03-08T07:27:14.150" v="2475" actId="688"/>
          <ac:spMkLst>
            <pc:docMk/>
            <pc:sldMk cId="2791172682" sldId="267"/>
            <ac:spMk id="123" creationId="{B97BD208-FECA-46DF-AA17-AC31EB02BD14}"/>
          </ac:spMkLst>
        </pc:spChg>
        <pc:spChg chg="add mod">
          <ac:chgData name="김 승빈" userId="352d81a3ef8732fd" providerId="LiveId" clId="{557AC21B-A02A-4108-9DC5-1F5CBBEC2AFF}" dt="2020-03-08T07:27:14.150" v="2475" actId="688"/>
          <ac:spMkLst>
            <pc:docMk/>
            <pc:sldMk cId="2791172682" sldId="267"/>
            <ac:spMk id="124" creationId="{70496760-664F-4657-AE0D-78177CE0D49C}"/>
          </ac:spMkLst>
        </pc:spChg>
        <pc:spChg chg="add mod">
          <ac:chgData name="김 승빈" userId="352d81a3ef8732fd" providerId="LiveId" clId="{557AC21B-A02A-4108-9DC5-1F5CBBEC2AFF}" dt="2020-03-08T07:27:14.150" v="2475" actId="688"/>
          <ac:spMkLst>
            <pc:docMk/>
            <pc:sldMk cId="2791172682" sldId="267"/>
            <ac:spMk id="138" creationId="{B8570B01-F59E-446C-BD54-FF5463299A0F}"/>
          </ac:spMkLst>
        </pc:spChg>
        <pc:spChg chg="add mod">
          <ac:chgData name="김 승빈" userId="352d81a3ef8732fd" providerId="LiveId" clId="{557AC21B-A02A-4108-9DC5-1F5CBBEC2AFF}" dt="2020-03-08T07:27:26.351" v="2478" actId="20577"/>
          <ac:spMkLst>
            <pc:docMk/>
            <pc:sldMk cId="2791172682" sldId="267"/>
            <ac:spMk id="145" creationId="{1A7C4F45-2E88-4C68-98F5-0A3E894A6EB1}"/>
          </ac:spMkLst>
        </pc:spChg>
        <pc:spChg chg="add mod">
          <ac:chgData name="김 승빈" userId="352d81a3ef8732fd" providerId="LiveId" clId="{557AC21B-A02A-4108-9DC5-1F5CBBEC2AFF}" dt="2020-03-08T07:27:28.541" v="2480" actId="20577"/>
          <ac:spMkLst>
            <pc:docMk/>
            <pc:sldMk cId="2791172682" sldId="267"/>
            <ac:spMk id="146" creationId="{B26038D9-EDD8-43A0-B15D-DDD659EFDC8C}"/>
          </ac:spMkLst>
        </pc:spChg>
        <pc:spChg chg="add mod">
          <ac:chgData name="김 승빈" userId="352d81a3ef8732fd" providerId="LiveId" clId="{557AC21B-A02A-4108-9DC5-1F5CBBEC2AFF}" dt="2020-03-08T07:27:32.175" v="2482" actId="20577"/>
          <ac:spMkLst>
            <pc:docMk/>
            <pc:sldMk cId="2791172682" sldId="267"/>
            <ac:spMk id="147" creationId="{ADB2FBFF-AF0E-4AA9-A1EF-7173B1997B5E}"/>
          </ac:spMkLst>
        </pc:spChg>
        <pc:spChg chg="add mod">
          <ac:chgData name="김 승빈" userId="352d81a3ef8732fd" providerId="LiveId" clId="{557AC21B-A02A-4108-9DC5-1F5CBBEC2AFF}" dt="2020-03-08T07:27:35.113" v="2484" actId="20577"/>
          <ac:spMkLst>
            <pc:docMk/>
            <pc:sldMk cId="2791172682" sldId="267"/>
            <ac:spMk id="148" creationId="{8B2DF840-92B7-48CD-82D1-35772CD700AF}"/>
          </ac:spMkLst>
        </pc:spChg>
        <pc:spChg chg="add mod">
          <ac:chgData name="김 승빈" userId="352d81a3ef8732fd" providerId="LiveId" clId="{557AC21B-A02A-4108-9DC5-1F5CBBEC2AFF}" dt="2020-03-08T07:27:19.060" v="2476" actId="571"/>
          <ac:spMkLst>
            <pc:docMk/>
            <pc:sldMk cId="2791172682" sldId="267"/>
            <ac:spMk id="149" creationId="{B7FCD97B-22BA-4B4A-832E-0AE4935CC683}"/>
          </ac:spMkLst>
        </pc:spChg>
        <pc:spChg chg="add mod">
          <ac:chgData name="김 승빈" userId="352d81a3ef8732fd" providerId="LiveId" clId="{557AC21B-A02A-4108-9DC5-1F5CBBEC2AFF}" dt="2020-03-08T07:27:19.060" v="2476" actId="571"/>
          <ac:spMkLst>
            <pc:docMk/>
            <pc:sldMk cId="2791172682" sldId="267"/>
            <ac:spMk id="152" creationId="{276BF488-8E57-4111-9495-9FF941ADF477}"/>
          </ac:spMkLst>
        </pc:spChg>
        <pc:spChg chg="add mod">
          <ac:chgData name="김 승빈" userId="352d81a3ef8732fd" providerId="LiveId" clId="{557AC21B-A02A-4108-9DC5-1F5CBBEC2AFF}" dt="2020-03-08T07:29:10.004" v="2509" actId="1076"/>
          <ac:spMkLst>
            <pc:docMk/>
            <pc:sldMk cId="2791172682" sldId="267"/>
            <ac:spMk id="155" creationId="{C29FCDAD-25DC-43DC-A1F2-2662D1C9C335}"/>
          </ac:spMkLst>
        </pc:spChg>
        <pc:spChg chg="add mod">
          <ac:chgData name="김 승빈" userId="352d81a3ef8732fd" providerId="LiveId" clId="{557AC21B-A02A-4108-9DC5-1F5CBBEC2AFF}" dt="2020-03-08T07:29:10.004" v="2509" actId="1076"/>
          <ac:spMkLst>
            <pc:docMk/>
            <pc:sldMk cId="2791172682" sldId="267"/>
            <ac:spMk id="156" creationId="{639A4EC1-57B6-487E-9C80-705E623D8E5F}"/>
          </ac:spMkLst>
        </pc:spChg>
        <pc:spChg chg="add mod">
          <ac:chgData name="김 승빈" userId="352d81a3ef8732fd" providerId="LiveId" clId="{557AC21B-A02A-4108-9DC5-1F5CBBEC2AFF}" dt="2020-03-08T07:29:10.004" v="2509" actId="1076"/>
          <ac:spMkLst>
            <pc:docMk/>
            <pc:sldMk cId="2791172682" sldId="267"/>
            <ac:spMk id="157" creationId="{41F10CA4-68A3-48C7-862E-207731324784}"/>
          </ac:spMkLst>
        </pc:spChg>
        <pc:spChg chg="add mod">
          <ac:chgData name="김 승빈" userId="352d81a3ef8732fd" providerId="LiveId" clId="{557AC21B-A02A-4108-9DC5-1F5CBBEC2AFF}" dt="2020-03-08T07:29:10.004" v="2509" actId="1076"/>
          <ac:spMkLst>
            <pc:docMk/>
            <pc:sldMk cId="2791172682" sldId="267"/>
            <ac:spMk id="158" creationId="{6F70EF28-6EEE-4308-814B-164CA3BCFDCA}"/>
          </ac:spMkLst>
        </pc:spChg>
        <pc:spChg chg="add mod">
          <ac:chgData name="김 승빈" userId="352d81a3ef8732fd" providerId="LiveId" clId="{557AC21B-A02A-4108-9DC5-1F5CBBEC2AFF}" dt="2020-03-08T07:29:10.004" v="2509" actId="1076"/>
          <ac:spMkLst>
            <pc:docMk/>
            <pc:sldMk cId="2791172682" sldId="267"/>
            <ac:spMk id="159" creationId="{E1FDAE65-8F7E-4BDD-95B7-0B9223099816}"/>
          </ac:spMkLst>
        </pc:spChg>
        <pc:spChg chg="add mod">
          <ac:chgData name="김 승빈" userId="352d81a3ef8732fd" providerId="LiveId" clId="{557AC21B-A02A-4108-9DC5-1F5CBBEC2AFF}" dt="2020-03-08T07:29:10.004" v="2509" actId="1076"/>
          <ac:spMkLst>
            <pc:docMk/>
            <pc:sldMk cId="2791172682" sldId="267"/>
            <ac:spMk id="160" creationId="{26579D57-56DE-4E7B-9866-77D702839DE5}"/>
          </ac:spMkLst>
        </pc:spChg>
        <pc:spChg chg="add mod">
          <ac:chgData name="김 승빈" userId="352d81a3ef8732fd" providerId="LiveId" clId="{557AC21B-A02A-4108-9DC5-1F5CBBEC2AFF}" dt="2020-03-08T07:29:10.004" v="2509" actId="1076"/>
          <ac:spMkLst>
            <pc:docMk/>
            <pc:sldMk cId="2791172682" sldId="267"/>
            <ac:spMk id="161" creationId="{87A5776A-D248-4683-84C9-C2A71DDA1BF6}"/>
          </ac:spMkLst>
        </pc:spChg>
        <pc:spChg chg="add mod">
          <ac:chgData name="김 승빈" userId="352d81a3ef8732fd" providerId="LiveId" clId="{557AC21B-A02A-4108-9DC5-1F5CBBEC2AFF}" dt="2020-03-08T07:29:10.004" v="2509" actId="1076"/>
          <ac:spMkLst>
            <pc:docMk/>
            <pc:sldMk cId="2791172682" sldId="267"/>
            <ac:spMk id="162" creationId="{3F5001EC-1880-4F16-9208-34D8CCD06552}"/>
          </ac:spMkLst>
        </pc:spChg>
        <pc:spChg chg="add mod">
          <ac:chgData name="김 승빈" userId="352d81a3ef8732fd" providerId="LiveId" clId="{557AC21B-A02A-4108-9DC5-1F5CBBEC2AFF}" dt="2020-03-08T07:30:00.177" v="2523" actId="1076"/>
          <ac:spMkLst>
            <pc:docMk/>
            <pc:sldMk cId="2791172682" sldId="267"/>
            <ac:spMk id="163" creationId="{797C8A6A-9193-4487-8B77-F5FCBF083EB0}"/>
          </ac:spMkLst>
        </pc:spChg>
        <pc:spChg chg="add mod">
          <ac:chgData name="김 승빈" userId="352d81a3ef8732fd" providerId="LiveId" clId="{557AC21B-A02A-4108-9DC5-1F5CBBEC2AFF}" dt="2020-03-08T07:30:15.954" v="2524" actId="571"/>
          <ac:spMkLst>
            <pc:docMk/>
            <pc:sldMk cId="2791172682" sldId="267"/>
            <ac:spMk id="170" creationId="{4220772D-1858-4F48-A4D9-3A96BE716CA3}"/>
          </ac:spMkLst>
        </pc:spChg>
        <pc:spChg chg="add mod">
          <ac:chgData name="김 승빈" userId="352d81a3ef8732fd" providerId="LiveId" clId="{557AC21B-A02A-4108-9DC5-1F5CBBEC2AFF}" dt="2020-03-08T07:30:48.005" v="2529" actId="20577"/>
          <ac:spMkLst>
            <pc:docMk/>
            <pc:sldMk cId="2791172682" sldId="267"/>
            <ac:spMk id="173" creationId="{6263CB00-A679-4F54-B71D-D429B23DF8F1}"/>
          </ac:spMkLst>
        </pc:spChg>
        <pc:spChg chg="add mod">
          <ac:chgData name="김 승빈" userId="352d81a3ef8732fd" providerId="LiveId" clId="{557AC21B-A02A-4108-9DC5-1F5CBBEC2AFF}" dt="2020-03-08T07:30:49.891" v="2531" actId="20577"/>
          <ac:spMkLst>
            <pc:docMk/>
            <pc:sldMk cId="2791172682" sldId="267"/>
            <ac:spMk id="174" creationId="{AF0A4A94-5DF9-4E38-8307-EDC7DF8179D3}"/>
          </ac:spMkLst>
        </pc:spChg>
        <pc:spChg chg="add mod">
          <ac:chgData name="김 승빈" userId="352d81a3ef8732fd" providerId="LiveId" clId="{557AC21B-A02A-4108-9DC5-1F5CBBEC2AFF}" dt="2020-03-08T07:30:53.104" v="2539" actId="20577"/>
          <ac:spMkLst>
            <pc:docMk/>
            <pc:sldMk cId="2791172682" sldId="267"/>
            <ac:spMk id="175" creationId="{28BC19CB-DBC2-4085-9DEC-52DF6B3C3B64}"/>
          </ac:spMkLst>
        </pc:spChg>
        <pc:spChg chg="add mod">
          <ac:chgData name="김 승빈" userId="352d81a3ef8732fd" providerId="LiveId" clId="{557AC21B-A02A-4108-9DC5-1F5CBBEC2AFF}" dt="2020-03-08T07:30:56.743" v="2547" actId="20577"/>
          <ac:spMkLst>
            <pc:docMk/>
            <pc:sldMk cId="2791172682" sldId="267"/>
            <ac:spMk id="176" creationId="{0C088B2C-5C68-4A9D-B758-E5BE46D95A1A}"/>
          </ac:spMkLst>
        </pc:spChg>
        <pc:spChg chg="add mod">
          <ac:chgData name="김 승빈" userId="352d81a3ef8732fd" providerId="LiveId" clId="{557AC21B-A02A-4108-9DC5-1F5CBBEC2AFF}" dt="2020-03-08T07:30:59.317" v="2549" actId="20577"/>
          <ac:spMkLst>
            <pc:docMk/>
            <pc:sldMk cId="2791172682" sldId="267"/>
            <ac:spMk id="177" creationId="{8F0669C9-622A-4DE8-838E-7010A3E6FB13}"/>
          </ac:spMkLst>
        </pc:spChg>
        <pc:spChg chg="add mod">
          <ac:chgData name="김 승빈" userId="352d81a3ef8732fd" providerId="LiveId" clId="{557AC21B-A02A-4108-9DC5-1F5CBBEC2AFF}" dt="2020-03-08T07:31:02.012" v="2551" actId="20577"/>
          <ac:spMkLst>
            <pc:docMk/>
            <pc:sldMk cId="2791172682" sldId="267"/>
            <ac:spMk id="178" creationId="{926B9CA7-36CB-49C3-8B81-504FB0EE50DC}"/>
          </ac:spMkLst>
        </pc:spChg>
        <pc:spChg chg="add mod">
          <ac:chgData name="김 승빈" userId="352d81a3ef8732fd" providerId="LiveId" clId="{557AC21B-A02A-4108-9DC5-1F5CBBEC2AFF}" dt="2020-03-08T07:31:03.980" v="2553" actId="20577"/>
          <ac:spMkLst>
            <pc:docMk/>
            <pc:sldMk cId="2791172682" sldId="267"/>
            <ac:spMk id="179" creationId="{61D652C9-74E1-4962-AB98-E261B9B959F6}"/>
          </ac:spMkLst>
        </pc:spChg>
        <pc:spChg chg="add mod">
          <ac:chgData name="김 승빈" userId="352d81a3ef8732fd" providerId="LiveId" clId="{557AC21B-A02A-4108-9DC5-1F5CBBEC2AFF}" dt="2020-03-08T07:31:10.617" v="2555" actId="20577"/>
          <ac:spMkLst>
            <pc:docMk/>
            <pc:sldMk cId="2791172682" sldId="267"/>
            <ac:spMk id="180" creationId="{F0FDC328-E9E2-4344-95C7-1E1752DE1825}"/>
          </ac:spMkLst>
        </pc:spChg>
        <pc:spChg chg="add mod">
          <ac:chgData name="김 승빈" userId="352d81a3ef8732fd" providerId="LiveId" clId="{557AC21B-A02A-4108-9DC5-1F5CBBEC2AFF}" dt="2020-03-08T07:31:36.172" v="2557" actId="571"/>
          <ac:spMkLst>
            <pc:docMk/>
            <pc:sldMk cId="2791172682" sldId="267"/>
            <ac:spMk id="181" creationId="{947079AE-FC6D-44D8-BE4D-8D869CD9ED07}"/>
          </ac:spMkLst>
        </pc:spChg>
        <pc:spChg chg="add mod">
          <ac:chgData name="김 승빈" userId="352d81a3ef8732fd" providerId="LiveId" clId="{557AC21B-A02A-4108-9DC5-1F5CBBEC2AFF}" dt="2020-03-08T07:32:33.396" v="2572" actId="1076"/>
          <ac:spMkLst>
            <pc:docMk/>
            <pc:sldMk cId="2791172682" sldId="267"/>
            <ac:spMk id="183" creationId="{09BBF567-4699-4E1D-B003-A587DE9E4D49}"/>
          </ac:spMkLst>
        </pc:spChg>
        <pc:cxnChg chg="add mod">
          <ac:chgData name="김 승빈" userId="352d81a3ef8732fd" providerId="LiveId" clId="{557AC21B-A02A-4108-9DC5-1F5CBBEC2AFF}" dt="2020-03-08T07:16:15.511" v="2346" actId="14100"/>
          <ac:cxnSpMkLst>
            <pc:docMk/>
            <pc:sldMk cId="2791172682" sldId="267"/>
            <ac:cxnSpMk id="3" creationId="{2448EDBA-AD6C-4138-8063-E32C208497C1}"/>
          </ac:cxnSpMkLst>
        </pc:cxnChg>
        <pc:cxnChg chg="add mod">
          <ac:chgData name="김 승빈" userId="352d81a3ef8732fd" providerId="LiveId" clId="{557AC21B-A02A-4108-9DC5-1F5CBBEC2AFF}" dt="2020-03-08T07:16:18.379" v="2347" actId="14100"/>
          <ac:cxnSpMkLst>
            <pc:docMk/>
            <pc:sldMk cId="2791172682" sldId="267"/>
            <ac:cxnSpMk id="82" creationId="{6D19B409-706D-4E38-8475-7149E1CC05DF}"/>
          </ac:cxnSpMkLst>
        </pc:cxnChg>
        <pc:cxnChg chg="add mod">
          <ac:chgData name="김 승빈" userId="352d81a3ef8732fd" providerId="LiveId" clId="{557AC21B-A02A-4108-9DC5-1F5CBBEC2AFF}" dt="2020-03-08T07:19:22.918" v="2377" actId="1076"/>
          <ac:cxnSpMkLst>
            <pc:docMk/>
            <pc:sldMk cId="2791172682" sldId="267"/>
            <ac:cxnSpMk id="88" creationId="{DCD465A2-56FA-42B9-9E75-7F1188A4CF75}"/>
          </ac:cxnSpMkLst>
        </pc:cxnChg>
        <pc:cxnChg chg="add mod">
          <ac:chgData name="김 승빈" userId="352d81a3ef8732fd" providerId="LiveId" clId="{557AC21B-A02A-4108-9DC5-1F5CBBEC2AFF}" dt="2020-03-08T07:19:18.696" v="2376" actId="1076"/>
          <ac:cxnSpMkLst>
            <pc:docMk/>
            <pc:sldMk cId="2791172682" sldId="267"/>
            <ac:cxnSpMk id="89" creationId="{4B991C18-4A8B-4363-B688-441FE98C3D69}"/>
          </ac:cxnSpMkLst>
        </pc:cxnChg>
        <pc:cxnChg chg="add del mod">
          <ac:chgData name="김 승빈" userId="352d81a3ef8732fd" providerId="LiveId" clId="{557AC21B-A02A-4108-9DC5-1F5CBBEC2AFF}" dt="2020-03-08T07:19:30.106" v="2378" actId="478"/>
          <ac:cxnSpMkLst>
            <pc:docMk/>
            <pc:sldMk cId="2791172682" sldId="267"/>
            <ac:cxnSpMk id="95" creationId="{39EA4365-057A-4B57-8B3B-664C6D9DA5CE}"/>
          </ac:cxnSpMkLst>
        </pc:cxnChg>
        <pc:cxnChg chg="add del mod">
          <ac:chgData name="김 승빈" userId="352d81a3ef8732fd" providerId="LiveId" clId="{557AC21B-A02A-4108-9DC5-1F5CBBEC2AFF}" dt="2020-03-08T07:19:30.106" v="2378" actId="478"/>
          <ac:cxnSpMkLst>
            <pc:docMk/>
            <pc:sldMk cId="2791172682" sldId="267"/>
            <ac:cxnSpMk id="96" creationId="{29394F61-CC84-4119-A54C-B135D6E02A51}"/>
          </ac:cxnSpMkLst>
        </pc:cxnChg>
        <pc:cxnChg chg="add mod">
          <ac:chgData name="김 승빈" userId="352d81a3ef8732fd" providerId="LiveId" clId="{557AC21B-A02A-4108-9DC5-1F5CBBEC2AFF}" dt="2020-03-08T07:24:57.013" v="2438" actId="14100"/>
          <ac:cxnSpMkLst>
            <pc:docMk/>
            <pc:sldMk cId="2791172682" sldId="267"/>
            <ac:cxnSpMk id="100" creationId="{77883477-A919-4BA6-BC8B-EEBE794BCF99}"/>
          </ac:cxnSpMkLst>
        </pc:cxnChg>
        <pc:cxnChg chg="add mod">
          <ac:chgData name="김 승빈" userId="352d81a3ef8732fd" providerId="LiveId" clId="{557AC21B-A02A-4108-9DC5-1F5CBBEC2AFF}" dt="2020-03-08T07:26:51.263" v="2472" actId="14100"/>
          <ac:cxnSpMkLst>
            <pc:docMk/>
            <pc:sldMk cId="2791172682" sldId="267"/>
            <ac:cxnSpMk id="101" creationId="{9DDC9B63-0222-4680-A4A0-201ABC6AC7F9}"/>
          </ac:cxnSpMkLst>
        </pc:cxnChg>
        <pc:cxnChg chg="add mod">
          <ac:chgData name="김 승빈" userId="352d81a3ef8732fd" providerId="LiveId" clId="{557AC21B-A02A-4108-9DC5-1F5CBBEC2AFF}" dt="2020-03-08T07:19:35.844" v="2379" actId="571"/>
          <ac:cxnSpMkLst>
            <pc:docMk/>
            <pc:sldMk cId="2791172682" sldId="267"/>
            <ac:cxnSpMk id="103" creationId="{DB0046A5-821C-4507-AE6F-56B82224C0A9}"/>
          </ac:cxnSpMkLst>
        </pc:cxnChg>
        <pc:cxnChg chg="add mod">
          <ac:chgData name="김 승빈" userId="352d81a3ef8732fd" providerId="LiveId" clId="{557AC21B-A02A-4108-9DC5-1F5CBBEC2AFF}" dt="2020-03-08T07:19:35.844" v="2379" actId="571"/>
          <ac:cxnSpMkLst>
            <pc:docMk/>
            <pc:sldMk cId="2791172682" sldId="267"/>
            <ac:cxnSpMk id="104" creationId="{65E4312C-D716-44A1-91F2-B10D16635291}"/>
          </ac:cxnSpMkLst>
        </pc:cxnChg>
        <pc:cxnChg chg="add mod">
          <ac:chgData name="김 승빈" userId="352d81a3ef8732fd" providerId="LiveId" clId="{557AC21B-A02A-4108-9DC5-1F5CBBEC2AFF}" dt="2020-03-08T07:21:00.838" v="2394" actId="571"/>
          <ac:cxnSpMkLst>
            <pc:docMk/>
            <pc:sldMk cId="2791172682" sldId="267"/>
            <ac:cxnSpMk id="107" creationId="{63C0C59B-FF1C-4DE3-82D5-EBB0C3E15455}"/>
          </ac:cxnSpMkLst>
        </pc:cxnChg>
        <pc:cxnChg chg="add mod">
          <ac:chgData name="김 승빈" userId="352d81a3ef8732fd" providerId="LiveId" clId="{557AC21B-A02A-4108-9DC5-1F5CBBEC2AFF}" dt="2020-03-08T07:26:51.064" v="2471" actId="14100"/>
          <ac:cxnSpMkLst>
            <pc:docMk/>
            <pc:sldMk cId="2791172682" sldId="267"/>
            <ac:cxnSpMk id="108" creationId="{D2B50F19-0818-40C5-82F2-A11B5F882E51}"/>
          </ac:cxnSpMkLst>
        </pc:cxnChg>
        <pc:cxnChg chg="add mod">
          <ac:chgData name="김 승빈" userId="352d81a3ef8732fd" providerId="LiveId" clId="{557AC21B-A02A-4108-9DC5-1F5CBBEC2AFF}" dt="2020-03-08T07:21:24.644" v="2400" actId="571"/>
          <ac:cxnSpMkLst>
            <pc:docMk/>
            <pc:sldMk cId="2791172682" sldId="267"/>
            <ac:cxnSpMk id="113" creationId="{8712FB7C-D3A9-4B26-A76B-2428BAAA8A7A}"/>
          </ac:cxnSpMkLst>
        </pc:cxnChg>
        <pc:cxnChg chg="add mod">
          <ac:chgData name="김 승빈" userId="352d81a3ef8732fd" providerId="LiveId" clId="{557AC21B-A02A-4108-9DC5-1F5CBBEC2AFF}" dt="2020-03-08T07:21:24.644" v="2400" actId="571"/>
          <ac:cxnSpMkLst>
            <pc:docMk/>
            <pc:sldMk cId="2791172682" sldId="267"/>
            <ac:cxnSpMk id="114" creationId="{06E069A6-3C1C-4636-98F4-C4CBADAA168C}"/>
          </ac:cxnSpMkLst>
        </pc:cxnChg>
        <pc:cxnChg chg="add mod">
          <ac:chgData name="김 승빈" userId="352d81a3ef8732fd" providerId="LiveId" clId="{557AC21B-A02A-4108-9DC5-1F5CBBEC2AFF}" dt="2020-03-08T07:21:24.644" v="2400" actId="571"/>
          <ac:cxnSpMkLst>
            <pc:docMk/>
            <pc:sldMk cId="2791172682" sldId="267"/>
            <ac:cxnSpMk id="117" creationId="{F08C4948-E2BD-4272-8598-5021A575C402}"/>
          </ac:cxnSpMkLst>
        </pc:cxnChg>
        <pc:cxnChg chg="add mod">
          <ac:chgData name="김 승빈" userId="352d81a3ef8732fd" providerId="LiveId" clId="{557AC21B-A02A-4108-9DC5-1F5CBBEC2AFF}" dt="2020-03-08T07:21:24.644" v="2400" actId="571"/>
          <ac:cxnSpMkLst>
            <pc:docMk/>
            <pc:sldMk cId="2791172682" sldId="267"/>
            <ac:cxnSpMk id="118" creationId="{8C7F667A-679D-4CFE-9AF7-87859CA64FF1}"/>
          </ac:cxnSpMkLst>
        </pc:cxnChg>
        <pc:cxnChg chg="add mod">
          <ac:chgData name="김 승빈" userId="352d81a3ef8732fd" providerId="LiveId" clId="{557AC21B-A02A-4108-9DC5-1F5CBBEC2AFF}" dt="2020-03-08T07:27:14.150" v="2475" actId="688"/>
          <ac:cxnSpMkLst>
            <pc:docMk/>
            <pc:sldMk cId="2791172682" sldId="267"/>
            <ac:cxnSpMk id="125" creationId="{DB417048-3D82-48E3-A828-802F64609C7C}"/>
          </ac:cxnSpMkLst>
        </pc:cxnChg>
        <pc:cxnChg chg="add mod">
          <ac:chgData name="김 승빈" userId="352d81a3ef8732fd" providerId="LiveId" clId="{557AC21B-A02A-4108-9DC5-1F5CBBEC2AFF}" dt="2020-03-08T07:27:14.150" v="2475" actId="688"/>
          <ac:cxnSpMkLst>
            <pc:docMk/>
            <pc:sldMk cId="2791172682" sldId="267"/>
            <ac:cxnSpMk id="126" creationId="{D00BCF5C-75C2-4DBF-9957-533554EFA2F2}"/>
          </ac:cxnSpMkLst>
        </pc:cxnChg>
        <pc:cxnChg chg="add mod">
          <ac:chgData name="김 승빈" userId="352d81a3ef8732fd" providerId="LiveId" clId="{557AC21B-A02A-4108-9DC5-1F5CBBEC2AFF}" dt="2020-03-08T07:27:14.150" v="2475" actId="688"/>
          <ac:cxnSpMkLst>
            <pc:docMk/>
            <pc:sldMk cId="2791172682" sldId="267"/>
            <ac:cxnSpMk id="139" creationId="{D9FA137D-3CCB-492C-8A35-92CCE601615C}"/>
          </ac:cxnSpMkLst>
        </pc:cxnChg>
        <pc:cxnChg chg="add mod">
          <ac:chgData name="김 승빈" userId="352d81a3ef8732fd" providerId="LiveId" clId="{557AC21B-A02A-4108-9DC5-1F5CBBEC2AFF}" dt="2020-03-08T07:27:14.150" v="2475" actId="688"/>
          <ac:cxnSpMkLst>
            <pc:docMk/>
            <pc:sldMk cId="2791172682" sldId="267"/>
            <ac:cxnSpMk id="140" creationId="{5B70EB9C-475A-4B53-AA86-F3735449FB24}"/>
          </ac:cxnSpMkLst>
        </pc:cxnChg>
        <pc:cxnChg chg="add mod">
          <ac:chgData name="김 승빈" userId="352d81a3ef8732fd" providerId="LiveId" clId="{557AC21B-A02A-4108-9DC5-1F5CBBEC2AFF}" dt="2020-03-08T07:27:19.060" v="2476" actId="571"/>
          <ac:cxnSpMkLst>
            <pc:docMk/>
            <pc:sldMk cId="2791172682" sldId="267"/>
            <ac:cxnSpMk id="150" creationId="{36510C53-94A5-44AB-A38A-5914A1D5AF6F}"/>
          </ac:cxnSpMkLst>
        </pc:cxnChg>
        <pc:cxnChg chg="add mod">
          <ac:chgData name="김 승빈" userId="352d81a3ef8732fd" providerId="LiveId" clId="{557AC21B-A02A-4108-9DC5-1F5CBBEC2AFF}" dt="2020-03-08T07:27:19.060" v="2476" actId="571"/>
          <ac:cxnSpMkLst>
            <pc:docMk/>
            <pc:sldMk cId="2791172682" sldId="267"/>
            <ac:cxnSpMk id="151" creationId="{E30F9183-1306-4719-9CCB-728DDF5A09EF}"/>
          </ac:cxnSpMkLst>
        </pc:cxnChg>
        <pc:cxnChg chg="add mod">
          <ac:chgData name="김 승빈" userId="352d81a3ef8732fd" providerId="LiveId" clId="{557AC21B-A02A-4108-9DC5-1F5CBBEC2AFF}" dt="2020-03-08T07:27:19.060" v="2476" actId="571"/>
          <ac:cxnSpMkLst>
            <pc:docMk/>
            <pc:sldMk cId="2791172682" sldId="267"/>
            <ac:cxnSpMk id="153" creationId="{A5489C71-6CCF-4B7A-8E2C-C6DE00A580DF}"/>
          </ac:cxnSpMkLst>
        </pc:cxnChg>
        <pc:cxnChg chg="add mod">
          <ac:chgData name="김 승빈" userId="352d81a3ef8732fd" providerId="LiveId" clId="{557AC21B-A02A-4108-9DC5-1F5CBBEC2AFF}" dt="2020-03-08T07:27:19.060" v="2476" actId="571"/>
          <ac:cxnSpMkLst>
            <pc:docMk/>
            <pc:sldMk cId="2791172682" sldId="267"/>
            <ac:cxnSpMk id="154" creationId="{C643595A-DA7D-43D6-ADF4-A79165731934}"/>
          </ac:cxnSpMkLst>
        </pc:cxnChg>
        <pc:cxnChg chg="add mod">
          <ac:chgData name="김 승빈" userId="352d81a3ef8732fd" providerId="LiveId" clId="{557AC21B-A02A-4108-9DC5-1F5CBBEC2AFF}" dt="2020-03-08T07:29:32.380" v="2512" actId="14100"/>
          <ac:cxnSpMkLst>
            <pc:docMk/>
            <pc:sldMk cId="2791172682" sldId="267"/>
            <ac:cxnSpMk id="164" creationId="{3BDA391D-BDEB-495D-9D74-4980C1DE0DE1}"/>
          </ac:cxnSpMkLst>
        </pc:cxnChg>
        <pc:cxnChg chg="add mod">
          <ac:chgData name="김 승빈" userId="352d81a3ef8732fd" providerId="LiveId" clId="{557AC21B-A02A-4108-9DC5-1F5CBBEC2AFF}" dt="2020-03-08T07:29:48.255" v="2515" actId="14100"/>
          <ac:cxnSpMkLst>
            <pc:docMk/>
            <pc:sldMk cId="2791172682" sldId="267"/>
            <ac:cxnSpMk id="165" creationId="{EEA2BD55-98AC-45CD-8DCD-2624FAE02CA3}"/>
          </ac:cxnSpMkLst>
        </pc:cxnChg>
        <pc:cxnChg chg="add mod">
          <ac:chgData name="김 승빈" userId="352d81a3ef8732fd" providerId="LiveId" clId="{557AC21B-A02A-4108-9DC5-1F5CBBEC2AFF}" dt="2020-03-08T07:30:15.954" v="2524" actId="571"/>
          <ac:cxnSpMkLst>
            <pc:docMk/>
            <pc:sldMk cId="2791172682" sldId="267"/>
            <ac:cxnSpMk id="171" creationId="{6453EF82-F5BB-4495-9943-5FA68A6F087B}"/>
          </ac:cxnSpMkLst>
        </pc:cxnChg>
        <pc:cxnChg chg="add mod">
          <ac:chgData name="김 승빈" userId="352d81a3ef8732fd" providerId="LiveId" clId="{557AC21B-A02A-4108-9DC5-1F5CBBEC2AFF}" dt="2020-03-08T07:30:15.954" v="2524" actId="571"/>
          <ac:cxnSpMkLst>
            <pc:docMk/>
            <pc:sldMk cId="2791172682" sldId="267"/>
            <ac:cxnSpMk id="172" creationId="{A2BC1506-C862-4AB5-899A-DD2783CBF065}"/>
          </ac:cxnSpMkLst>
        </pc:cxnChg>
        <pc:cxnChg chg="add mod">
          <ac:chgData name="김 승빈" userId="352d81a3ef8732fd" providerId="LiveId" clId="{557AC21B-A02A-4108-9DC5-1F5CBBEC2AFF}" dt="2020-03-08T07:31:36.172" v="2557" actId="571"/>
          <ac:cxnSpMkLst>
            <pc:docMk/>
            <pc:sldMk cId="2791172682" sldId="267"/>
            <ac:cxnSpMk id="182" creationId="{03970DE0-A40F-4E11-B1EE-730B00A2D776}"/>
          </ac:cxnSpMkLst>
        </pc:cxnChg>
        <pc:cxnChg chg="add mod">
          <ac:chgData name="김 승빈" userId="352d81a3ef8732fd" providerId="LiveId" clId="{557AC21B-A02A-4108-9DC5-1F5CBBEC2AFF}" dt="2020-03-08T07:32:24.160" v="2564" actId="14100"/>
          <ac:cxnSpMkLst>
            <pc:docMk/>
            <pc:sldMk cId="2791172682" sldId="267"/>
            <ac:cxnSpMk id="184" creationId="{A1929780-FFE1-4AA8-AD4D-6D38DD8DE195}"/>
          </ac:cxnSpMkLst>
        </pc:cxnChg>
        <pc:cxnChg chg="add mod">
          <ac:chgData name="김 승빈" userId="352d81a3ef8732fd" providerId="LiveId" clId="{557AC21B-A02A-4108-9DC5-1F5CBBEC2AFF}" dt="2020-03-08T07:32:17.029" v="2563" actId="14100"/>
          <ac:cxnSpMkLst>
            <pc:docMk/>
            <pc:sldMk cId="2791172682" sldId="267"/>
            <ac:cxnSpMk id="185" creationId="{83C4F513-A8EC-4729-B3B9-9FB15C3988E9}"/>
          </ac:cxnSpMkLst>
        </pc:cxnChg>
      </pc:sldChg>
      <pc:sldChg chg="addSp delSp modSp add mod ord">
        <pc:chgData name="김 승빈" userId="352d81a3ef8732fd" providerId="LiveId" clId="{557AC21B-A02A-4108-9DC5-1F5CBBEC2AFF}" dt="2020-03-08T07:51:23.367" v="2797" actId="1076"/>
        <pc:sldMkLst>
          <pc:docMk/>
          <pc:sldMk cId="3433555058" sldId="268"/>
        </pc:sldMkLst>
        <pc:spChg chg="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4" creationId="{F25D241C-7721-493A-9557-1C46BA94013F}"/>
          </ac:spMkLst>
        </pc:spChg>
        <pc:spChg chg="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5" creationId="{276EAADD-74EF-49DF-9847-CC5133DDA0C4}"/>
          </ac:spMkLst>
        </pc:spChg>
        <pc:spChg chg="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6" creationId="{4629C7C2-7317-4331-9CB0-A94122037BC4}"/>
          </ac:spMkLst>
        </pc:spChg>
        <pc:spChg chg="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7" creationId="{7E213074-F548-4CC8-93A5-B2BDFBAB9A11}"/>
          </ac:spMkLst>
        </pc:spChg>
        <pc:spChg chg="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8" creationId="{4AD030A9-5520-41A1-B045-69108B0A9449}"/>
          </ac:spMkLst>
        </pc:spChg>
        <pc:spChg chg="mod">
          <ac:chgData name="김 승빈" userId="352d81a3ef8732fd" providerId="LiveId" clId="{557AC21B-A02A-4108-9DC5-1F5CBBEC2AFF}" dt="2020-03-08T07:51:23.367" v="2797" actId="1076"/>
          <ac:spMkLst>
            <pc:docMk/>
            <pc:sldMk cId="3433555058" sldId="268"/>
            <ac:spMk id="15" creationId="{DAC9A4B2-FA1D-43FE-8530-056F588BFC98}"/>
          </ac:spMkLst>
        </pc:spChg>
        <pc:spChg chg="del mod">
          <ac:chgData name="김 승빈" userId="352d81a3ef8732fd" providerId="LiveId" clId="{557AC21B-A02A-4108-9DC5-1F5CBBEC2AFF}" dt="2020-03-08T07:40:28.328" v="2698" actId="478"/>
          <ac:spMkLst>
            <pc:docMk/>
            <pc:sldMk cId="3433555058" sldId="268"/>
            <ac:spMk id="16" creationId="{0A863AF9-458D-496D-85C0-3545D8BFBE42}"/>
          </ac:spMkLst>
        </pc:spChg>
        <pc:spChg chg="del mod">
          <ac:chgData name="김 승빈" userId="352d81a3ef8732fd" providerId="LiveId" clId="{557AC21B-A02A-4108-9DC5-1F5CBBEC2AFF}" dt="2020-03-08T07:40:28.328" v="2698" actId="478"/>
          <ac:spMkLst>
            <pc:docMk/>
            <pc:sldMk cId="3433555058" sldId="268"/>
            <ac:spMk id="17" creationId="{DFD51C52-0885-4013-BB2F-E9AD15680AA6}"/>
          </ac:spMkLst>
        </pc:spChg>
        <pc:spChg chg="del">
          <ac:chgData name="김 승빈" userId="352d81a3ef8732fd" providerId="LiveId" clId="{557AC21B-A02A-4108-9DC5-1F5CBBEC2AFF}" dt="2020-03-08T07:39:44.077" v="2674" actId="478"/>
          <ac:spMkLst>
            <pc:docMk/>
            <pc:sldMk cId="3433555058" sldId="268"/>
            <ac:spMk id="19" creationId="{47BF718E-B3E0-43AA-AF75-BF3ABE84726F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20" creationId="{CBBE7473-B5BD-484E-98B9-C941ED86EE08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21" creationId="{FCE67B8C-620F-4044-AAA5-F4F9CA454883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22" creationId="{4D1E3C02-2287-4FEC-9F37-5A02F3A0A08A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23" creationId="{DB25F4B2-5548-4460-976F-8D2B3E40B5B7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24" creationId="{0CA7626B-F731-446F-9FF2-E3E281FAC148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25" creationId="{D4DB7B01-39AA-410B-B37F-A1F614132DF6}"/>
          </ac:spMkLst>
        </pc:spChg>
        <pc:spChg chg="del">
          <ac:chgData name="김 승빈" userId="352d81a3ef8732fd" providerId="LiveId" clId="{557AC21B-A02A-4108-9DC5-1F5CBBEC2AFF}" dt="2020-03-08T07:39:44.077" v="2674" actId="478"/>
          <ac:spMkLst>
            <pc:docMk/>
            <pc:sldMk cId="3433555058" sldId="268"/>
            <ac:spMk id="30" creationId="{56CDB300-DC33-47C5-A34F-0C7D1BD0F8B7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31" creationId="{ED6201D0-1199-453B-A55E-FDFA495D0268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32" creationId="{FDCAED54-C5CA-4BB7-8734-F990BCD17722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33" creationId="{A192838C-F004-4713-A7C0-125F6E6FCCA1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34" creationId="{241DAEE9-F832-4AEC-8E27-703DF367D088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35" creationId="{A13567BB-78F9-4A45-85D1-55AC4751C2ED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36" creationId="{B44F3B61-808C-4473-9A6B-6B439E4C801E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39" creationId="{78198F9F-D15A-451E-8A29-5BBDF7071A90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40" creationId="{85D82611-A0B8-4E87-9E64-25DE5299C308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41" creationId="{AFFBC1B9-5ADF-4DFD-8971-D1587AE631B3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42" creationId="{ED2017B1-6312-4073-8AFD-48A1B0CFE05F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43" creationId="{ABEF31C1-4264-497B-A82C-2000A18891D6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44" creationId="{7AC9F6E1-8BC1-47BA-BA3D-740F15CF83E2}"/>
          </ac:spMkLst>
        </pc:spChg>
        <pc:spChg chg="del">
          <ac:chgData name="김 승빈" userId="352d81a3ef8732fd" providerId="LiveId" clId="{557AC21B-A02A-4108-9DC5-1F5CBBEC2AFF}" dt="2020-03-08T07:39:44.077" v="2674" actId="478"/>
          <ac:spMkLst>
            <pc:docMk/>
            <pc:sldMk cId="3433555058" sldId="268"/>
            <ac:spMk id="46" creationId="{0A521AA0-154C-4F2F-9513-3A356BCB0338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47" creationId="{D1C3FF51-8CEF-491B-A39E-EC48C30D8F93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48" creationId="{396F7827-05F1-49AF-8E56-C68BF3003F83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49" creationId="{4EA6C4E9-6E25-4F82-A259-676D75111ED5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50" creationId="{73233966-D80E-4C93-97AA-7F10FB12C0EA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51" creationId="{18A92019-6767-4A0A-827E-B76FAC5A964C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52" creationId="{CF002435-9395-418B-BF48-FF1258E1D849}"/>
          </ac:spMkLst>
        </pc:spChg>
        <pc:spChg chg="del">
          <ac:chgData name="김 승빈" userId="352d81a3ef8732fd" providerId="LiveId" clId="{557AC21B-A02A-4108-9DC5-1F5CBBEC2AFF}" dt="2020-03-08T07:39:44.077" v="2674" actId="478"/>
          <ac:spMkLst>
            <pc:docMk/>
            <pc:sldMk cId="3433555058" sldId="268"/>
            <ac:spMk id="56" creationId="{4F2EC81A-0D19-4296-B64D-442D62F9275E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57" creationId="{86345701-19AA-483F-826D-399F880F8C42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58" creationId="{2B1FF082-F321-41AE-A2D4-7D4CF269571E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59" creationId="{47076892-58B0-4122-9EF9-73C2C2B76995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60" creationId="{9DBD7802-0E04-4508-A014-7C4DED6AD229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61" creationId="{6DB3ACC2-A753-46ED-879E-E92CA493CB9E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62" creationId="{41C21872-8A78-4621-B62B-D2DE929ACF88}"/>
          </ac:spMkLst>
        </pc:spChg>
        <pc:spChg chg="del">
          <ac:chgData name="김 승빈" userId="352d81a3ef8732fd" providerId="LiveId" clId="{557AC21B-A02A-4108-9DC5-1F5CBBEC2AFF}" dt="2020-03-08T07:39:44.077" v="2674" actId="478"/>
          <ac:spMkLst>
            <pc:docMk/>
            <pc:sldMk cId="3433555058" sldId="268"/>
            <ac:spMk id="64" creationId="{62DA96C8-E1F0-4CB8-B0A4-9F2DCB7C6C0E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65" creationId="{1688E74B-EEF7-4718-B06F-EA91A89CEB73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66" creationId="{21E078CA-70EB-47D3-AB87-84CC3033419E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67" creationId="{55A58AA5-7EF5-4C52-BE93-3AC3487A1CC6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68" creationId="{74CD1D40-D348-4F2A-8AB9-0E6945A1666A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69" creationId="{B00B868B-532F-4D9C-9D3B-EC9F3A7FD6DD}"/>
          </ac:spMkLst>
        </pc:spChg>
        <pc:spChg chg="del">
          <ac:chgData name="김 승빈" userId="352d81a3ef8732fd" providerId="LiveId" clId="{557AC21B-A02A-4108-9DC5-1F5CBBEC2AFF}" dt="2020-03-08T07:39:46.617" v="2675" actId="478"/>
          <ac:spMkLst>
            <pc:docMk/>
            <pc:sldMk cId="3433555058" sldId="268"/>
            <ac:spMk id="70" creationId="{C6468C75-FBDD-4E74-974F-B706C3DC0DA5}"/>
          </ac:spMkLst>
        </pc:spChg>
        <pc:spChg chg="del">
          <ac:chgData name="김 승빈" userId="352d81a3ef8732fd" providerId="LiveId" clId="{557AC21B-A02A-4108-9DC5-1F5CBBEC2AFF}" dt="2020-03-08T07:39:44.077" v="2674" actId="478"/>
          <ac:spMkLst>
            <pc:docMk/>
            <pc:sldMk cId="3433555058" sldId="268"/>
            <ac:spMk id="72" creationId="{3977F856-522D-40E4-8DA8-B0DC6DEECED8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73" creationId="{23023376-CE1C-485F-AAF4-1488339034AD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74" creationId="{7017C005-9276-45AB-B9C2-5842339F1676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75" creationId="{8C267618-C331-4854-95FE-7024D59AEACD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76" creationId="{B995CFAF-6AF8-4B78-90F4-5528F0AADF85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77" creationId="{C4D6BF20-A78E-42AA-8E79-9043764CCE38}"/>
          </ac:spMkLst>
        </pc:spChg>
        <pc:spChg chg="add mod">
          <ac:chgData name="김 승빈" userId="352d81a3ef8732fd" providerId="LiveId" clId="{557AC21B-A02A-4108-9DC5-1F5CBBEC2AFF}" dt="2020-03-08T07:42:53.959" v="2720" actId="571"/>
          <ac:spMkLst>
            <pc:docMk/>
            <pc:sldMk cId="3433555058" sldId="268"/>
            <ac:spMk id="79" creationId="{E6EACCBE-1976-4E82-AAF0-163BE18D721B}"/>
          </ac:spMkLst>
        </pc:spChg>
        <pc:spChg chg="add mod">
          <ac:chgData name="김 승빈" userId="352d81a3ef8732fd" providerId="LiveId" clId="{557AC21B-A02A-4108-9DC5-1F5CBBEC2AFF}" dt="2020-03-08T07:42:53.959" v="2720" actId="571"/>
          <ac:spMkLst>
            <pc:docMk/>
            <pc:sldMk cId="3433555058" sldId="268"/>
            <ac:spMk id="80" creationId="{63987761-E220-467F-9E6A-C446C4CAFB0A}"/>
          </ac:spMkLst>
        </pc:spChg>
        <pc:spChg chg="add mod">
          <ac:chgData name="김 승빈" userId="352d81a3ef8732fd" providerId="LiveId" clId="{557AC21B-A02A-4108-9DC5-1F5CBBEC2AFF}" dt="2020-03-08T07:42:53.959" v="2720" actId="571"/>
          <ac:spMkLst>
            <pc:docMk/>
            <pc:sldMk cId="3433555058" sldId="268"/>
            <ac:spMk id="81" creationId="{11A6824B-36B8-4E0F-A1ED-3E8500022B83}"/>
          </ac:spMkLst>
        </pc:spChg>
        <pc:spChg chg="add mod">
          <ac:chgData name="김 승빈" userId="352d81a3ef8732fd" providerId="LiveId" clId="{557AC21B-A02A-4108-9DC5-1F5CBBEC2AFF}" dt="2020-03-08T07:42:53.959" v="2720" actId="571"/>
          <ac:spMkLst>
            <pc:docMk/>
            <pc:sldMk cId="3433555058" sldId="268"/>
            <ac:spMk id="82" creationId="{135390B8-0A05-49F9-AF88-8184646772E0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84" creationId="{2A3EAC50-1963-4F12-A5BF-AAFE76FD6FD7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85" creationId="{C8EF0BFF-C09B-48D2-B8B0-7EF2A889F728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86" creationId="{6B1EEE6B-5C39-4A6B-825D-5132E7BBF30A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87" creationId="{588CE61B-53C3-4A34-ADB6-66297A5B9E19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89" creationId="{CBE470C5-58EB-4D78-92BC-45F0936F61B1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90" creationId="{832CCE2B-ECC9-4F04-A5B7-2890AD24436D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91" creationId="{AC27026B-8E86-4CEF-8655-B48AE6EABEAF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92" creationId="{6EE0B14A-ABAA-44A3-BE8B-878897D85721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93" creationId="{9351AB88-C036-4DE0-820C-4C228FF6A77E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94" creationId="{D8081CEC-C318-4A0A-BC02-B1671805143E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95" creationId="{86B8282E-93B0-412A-B381-F8F3C56E7D27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96" creationId="{A00C87D7-49C0-4416-9BC7-DB9B4F05FC6C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97" creationId="{0FACEC03-CC68-433D-8153-A29E4B4F24BF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99" creationId="{6731530E-9C4E-43A2-9904-B839F162F651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00" creationId="{F73A5E54-B727-4712-AB27-B3F99A9002B6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01" creationId="{A74AC186-10F8-4F14-BCC9-AFF3C6E5F7C7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02" creationId="{62B442FF-C322-4117-8F44-08BC0AF18CDC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04" creationId="{8C3FA555-0FF2-4BEE-A07B-C4B23AB454DE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05" creationId="{06C42372-5098-4393-919C-3FF1D25C261B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06" creationId="{8F18EBF8-C157-4F27-A14F-3E64317E7E75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07" creationId="{33CE4A7B-47C9-49EE-979B-D69EC2870F33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09" creationId="{1E2A4D54-D112-4E49-8DC6-2C5E20FE0DE2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10" creationId="{346B43A0-F7A4-4C36-A853-5F39A9579114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11" creationId="{65277D0B-70BA-4F80-94AA-16528E98DCB6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12" creationId="{32EACBAA-B00B-4F7B-8197-79011B2A8932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13" creationId="{2789C59E-9CB1-4763-8AA3-E0EAA4383BA0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14" creationId="{A0D7270F-8508-49D5-9BE0-BA0DD42FD99D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15" creationId="{3B64D7BD-07C8-4A46-924F-70789E083588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16" creationId="{6F03B332-0660-423E-8B16-5C2A5C033456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18" creationId="{73E3DB89-7A93-4984-95BD-313FF2CF3278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19" creationId="{E2700BBF-409F-4AE8-A1BF-A68728038477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20" creationId="{D96463D3-9045-405D-98B0-2EA7653131C2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21" creationId="{11D0BEB6-90D9-4516-BC41-4BA336998187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23" creationId="{E9FF7DC7-7CC6-4C5A-914F-D4AFC6E2F9D6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24" creationId="{81AFFBB3-8087-49C5-BFD7-058CF1ADC7F7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25" creationId="{FEAB8D65-4B90-457C-BFFD-FE54E718544E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26" creationId="{684D8FFF-5E23-4BB2-9A0B-46A63286D1C5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28" creationId="{C11CDDEF-6E34-47C6-91E0-6C88758426A0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29" creationId="{454939D8-56F8-4D3A-8D78-9C72931BB985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30" creationId="{E1E36A6D-4EA1-4A1C-88CD-FDFE17B0B94C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31" creationId="{8AC94B57-F391-4BA8-BB91-741E0A269785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32" creationId="{14B44370-9A14-4938-A712-FC8EBEEA3B09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33" creationId="{1546FC70-5E53-4463-8DAF-10CB5FAE881F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34" creationId="{A61DEC2F-6EBA-4BFC-B986-77E8A3265E37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35" creationId="{CF724AD2-0B2F-4402-B494-8C8BC5A6E43E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37" creationId="{33051D89-D676-443C-9EE6-6360D1C4F6C2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38" creationId="{ABE1A2EF-8EDA-4D4A-ADBE-646B2217A12A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39" creationId="{44CF073D-722A-4CAD-9E96-2E290F372AE7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40" creationId="{E9CAE569-2645-4936-856E-C4F73DA36D53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42" creationId="{CCC278B6-FA5D-4E4B-AB9E-B3C9D30C6297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43" creationId="{4A52932F-4428-4AA9-8625-232A225FCA1B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44" creationId="{B54947D6-3AC9-47B4-80F5-8C87855289F8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45" creationId="{5EB1C84E-6EF2-46FA-A4D3-7E5726D6F8F2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47" creationId="{10FF2593-E7C6-4EA2-B929-7B7B8CF66EDC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48" creationId="{650565BC-D3F3-43E2-B09A-7F89EE238036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49" creationId="{B3D332C4-1CD3-4A26-BF74-A8E14873AB8F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50" creationId="{B89D3695-3A55-441A-AEBC-7ACC8A01FBFB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51" creationId="{23C595BC-E78C-46FB-8A0F-5F9379C8824F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52" creationId="{B8CE7F3C-B787-4657-93CB-252CB1AE55A1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53" creationId="{0D716437-186C-4461-8196-39533A3A82FB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54" creationId="{3B9219CD-1BC6-4079-BBBE-269488006DC1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56" creationId="{56E7B95F-74CE-4F40-9B86-75058BBB0EB1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57" creationId="{2B11477B-AD6E-4638-A16B-1524BF2634A7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58" creationId="{D940B0CE-B688-42D9-A797-564FADCDA2AF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59" creationId="{66954654-F3CB-4D48-B6DA-B9E27F095786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61" creationId="{677D72FE-AD74-4885-8E0F-6D624D68279B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62" creationId="{4861868F-74BA-4722-AD5B-A79F07BAB598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63" creationId="{F792B743-6115-4C51-B0FD-0BBFB2565BBB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64" creationId="{39A4BB61-F7BF-4382-AF74-BC6343B63414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66" creationId="{BD50E798-8D29-4C81-88CF-B43E644E4734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67" creationId="{3C6BB9AC-9DA7-4A97-A657-528349F62660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68" creationId="{94DBCD11-DCC7-47AD-817A-C9928FD31890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69" creationId="{F8D2B6B6-E793-400E-BA04-05EE6B069463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70" creationId="{53BA8461-10B0-4B6C-89CF-878B5DCE54EA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71" creationId="{020EACB9-4D22-4669-8EC0-1478FC1BF268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72" creationId="{48FEEFF9-803B-49FA-8C69-475659D3F4FD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73" creationId="{14C05ACC-3AE1-4CAE-9E61-2B4E849A8D59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75" creationId="{AFBCDD24-3BE1-47F0-8FB9-B2EFCF201907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76" creationId="{DF2E804A-DC63-4AFA-8FCC-A373F7E1EA4C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77" creationId="{944D08E9-DA48-4050-8956-563A0637AAA2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78" creationId="{A91BC281-9D24-4252-9096-DA1301D9B43C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80" creationId="{E7562F29-C368-4D08-BE14-B81007463BF2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81" creationId="{D6AFB43E-B819-477A-8794-3234E777A229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82" creationId="{9E9BB1BF-C82B-4D16-A4B9-731FFAC38819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83" creationId="{9CB60F43-EF08-4119-9E12-29826AB88776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85" creationId="{A2611E91-60F8-4054-A604-2F1B1D785154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86" creationId="{53DFA1D8-0402-4A1E-9226-F9DAEC0CB87F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87" creationId="{93456BA1-6636-4551-9A8C-FF9B33B6E54A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88" creationId="{2BC6532F-E84D-451E-B1F5-EFBC4827F8CD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89" creationId="{35A3B8DD-CCB4-4596-BD42-7A5C9FE117BA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90" creationId="{B25910CE-3FBB-42B0-B8E1-F08AB0C10369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91" creationId="{C4D61F13-4B94-463F-B485-726CB84D0CA8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92" creationId="{B87877CE-799E-43FE-99BE-8D59AA9FDD0B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94" creationId="{CBDD9109-6E11-48C8-95A0-A5F68720A3AB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95" creationId="{56984B89-94EE-4BE5-88D5-1A135673AEA5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96" creationId="{BD7C484C-C570-4B76-ACF8-7958D9A8A4C4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97" creationId="{6EC301A9-4A94-4083-8184-A640478E75B2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199" creationId="{03A00452-213B-4D2B-BC6B-78D209FF08BF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200" creationId="{87A566AD-EE70-4EF1-B7CE-19F87E2545A5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201" creationId="{DD6E15B5-6022-48FD-9A61-C57915A92AA0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202" creationId="{14B649F4-FB0D-4256-8344-B13A0F2188CF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204" creationId="{B9D320F7-4A6C-452F-BF88-A5D04E1E6DE4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205" creationId="{F585919C-2188-430B-B19B-684AF7F8301C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206" creationId="{7F6FA839-D793-4674-9768-101C7FC15133}"/>
          </ac:spMkLst>
        </pc:spChg>
        <pc:spChg chg="add mod">
          <ac:chgData name="김 승빈" userId="352d81a3ef8732fd" providerId="LiveId" clId="{557AC21B-A02A-4108-9DC5-1F5CBBEC2AFF}" dt="2020-03-08T07:51:17.979" v="2796" actId="1076"/>
          <ac:spMkLst>
            <pc:docMk/>
            <pc:sldMk cId="3433555058" sldId="268"/>
            <ac:spMk id="207" creationId="{E69456AE-404C-4EDD-AA5D-C8CFB814DDBA}"/>
          </ac:spMkLst>
        </pc:spChg>
        <pc:cxnChg chg="add mod">
          <ac:chgData name="김 승빈" userId="352d81a3ef8732fd" providerId="LiveId" clId="{557AC21B-A02A-4108-9DC5-1F5CBBEC2AFF}" dt="2020-03-08T07:51:17.979" v="2796" actId="1076"/>
          <ac:cxnSpMkLst>
            <pc:docMk/>
            <pc:sldMk cId="3433555058" sldId="268"/>
            <ac:cxnSpMk id="3" creationId="{78D47002-E1FC-49E2-8283-9A8CED473C55}"/>
          </ac:cxnSpMkLst>
        </pc:cxnChg>
        <pc:cxnChg chg="del mod">
          <ac:chgData name="김 승빈" userId="352d81a3ef8732fd" providerId="LiveId" clId="{557AC21B-A02A-4108-9DC5-1F5CBBEC2AFF}" dt="2020-03-08T07:39:46.617" v="2675" actId="478"/>
          <ac:cxnSpMkLst>
            <pc:docMk/>
            <pc:sldMk cId="3433555058" sldId="268"/>
            <ac:cxnSpMk id="26" creationId="{6517559E-5DBF-4CB2-A6CD-AD94642AA5EC}"/>
          </ac:cxnSpMkLst>
        </pc:cxnChg>
        <pc:cxnChg chg="del mod">
          <ac:chgData name="김 승빈" userId="352d81a3ef8732fd" providerId="LiveId" clId="{557AC21B-A02A-4108-9DC5-1F5CBBEC2AFF}" dt="2020-03-08T07:39:46.617" v="2675" actId="478"/>
          <ac:cxnSpMkLst>
            <pc:docMk/>
            <pc:sldMk cId="3433555058" sldId="268"/>
            <ac:cxnSpMk id="37" creationId="{E76D023E-C197-4829-8121-66C09EEB33E3}"/>
          </ac:cxnSpMkLst>
        </pc:cxnChg>
        <pc:cxnChg chg="del mod">
          <ac:chgData name="김 승빈" userId="352d81a3ef8732fd" providerId="LiveId" clId="{557AC21B-A02A-4108-9DC5-1F5CBBEC2AFF}" dt="2020-03-08T07:39:46.617" v="2675" actId="478"/>
          <ac:cxnSpMkLst>
            <pc:docMk/>
            <pc:sldMk cId="3433555058" sldId="268"/>
            <ac:cxnSpMk id="53" creationId="{3D60B71D-65A6-42F2-B987-2066C053301B}"/>
          </ac:cxnSpMkLst>
        </pc:cxnChg>
        <pc:cxnChg chg="del mod">
          <ac:chgData name="김 승빈" userId="352d81a3ef8732fd" providerId="LiveId" clId="{557AC21B-A02A-4108-9DC5-1F5CBBEC2AFF}" dt="2020-03-08T07:39:46.617" v="2675" actId="478"/>
          <ac:cxnSpMkLst>
            <pc:docMk/>
            <pc:sldMk cId="3433555058" sldId="268"/>
            <ac:cxnSpMk id="63" creationId="{2CF176EC-E6F6-4AA1-ADB7-F8FFE9F5E9AC}"/>
          </ac:cxnSpMkLst>
        </pc:cxnChg>
        <pc:cxnChg chg="del mod">
          <ac:chgData name="김 승빈" userId="352d81a3ef8732fd" providerId="LiveId" clId="{557AC21B-A02A-4108-9DC5-1F5CBBEC2AFF}" dt="2020-03-08T07:39:46.617" v="2675" actId="478"/>
          <ac:cxnSpMkLst>
            <pc:docMk/>
            <pc:sldMk cId="3433555058" sldId="268"/>
            <ac:cxnSpMk id="71" creationId="{83557D40-0FC2-45CF-8C82-15C26D11C657}"/>
          </ac:cxnSpMkLst>
        </pc:cxnChg>
        <pc:cxnChg chg="add mod">
          <ac:chgData name="김 승빈" userId="352d81a3ef8732fd" providerId="LiveId" clId="{557AC21B-A02A-4108-9DC5-1F5CBBEC2AFF}" dt="2020-03-08T07:51:17.979" v="2796" actId="1076"/>
          <ac:cxnSpMkLst>
            <pc:docMk/>
            <pc:sldMk cId="3433555058" sldId="268"/>
            <ac:cxnSpMk id="78" creationId="{9BEC0FFF-C5D7-4EF9-A41C-ECE97A4CB8CE}"/>
          </ac:cxnSpMkLst>
        </pc:cxnChg>
        <pc:cxnChg chg="add mod">
          <ac:chgData name="김 승빈" userId="352d81a3ef8732fd" providerId="LiveId" clId="{557AC21B-A02A-4108-9DC5-1F5CBBEC2AFF}" dt="2020-03-08T07:42:53.959" v="2720" actId="571"/>
          <ac:cxnSpMkLst>
            <pc:docMk/>
            <pc:sldMk cId="3433555058" sldId="268"/>
            <ac:cxnSpMk id="83" creationId="{BD4A32BF-5151-4612-BBC4-873056A47235}"/>
          </ac:cxnSpMkLst>
        </pc:cxnChg>
        <pc:cxnChg chg="add mod">
          <ac:chgData name="김 승빈" userId="352d81a3ef8732fd" providerId="LiveId" clId="{557AC21B-A02A-4108-9DC5-1F5CBBEC2AFF}" dt="2020-03-08T07:51:17.979" v="2796" actId="1076"/>
          <ac:cxnSpMkLst>
            <pc:docMk/>
            <pc:sldMk cId="3433555058" sldId="268"/>
            <ac:cxnSpMk id="88" creationId="{3DF3D52D-A061-4423-9E2C-BC4477BE8EA4}"/>
          </ac:cxnSpMkLst>
        </pc:cxnChg>
        <pc:cxnChg chg="add mod">
          <ac:chgData name="김 승빈" userId="352d81a3ef8732fd" providerId="LiveId" clId="{557AC21B-A02A-4108-9DC5-1F5CBBEC2AFF}" dt="2020-03-08T07:51:17.979" v="2796" actId="1076"/>
          <ac:cxnSpMkLst>
            <pc:docMk/>
            <pc:sldMk cId="3433555058" sldId="268"/>
            <ac:cxnSpMk id="98" creationId="{4F0DD0F8-92EA-4F43-9F67-5714819867AC}"/>
          </ac:cxnSpMkLst>
        </pc:cxnChg>
        <pc:cxnChg chg="add mod">
          <ac:chgData name="김 승빈" userId="352d81a3ef8732fd" providerId="LiveId" clId="{557AC21B-A02A-4108-9DC5-1F5CBBEC2AFF}" dt="2020-03-08T07:51:17.979" v="2796" actId="1076"/>
          <ac:cxnSpMkLst>
            <pc:docMk/>
            <pc:sldMk cId="3433555058" sldId="268"/>
            <ac:cxnSpMk id="103" creationId="{2BA5E69E-ED3A-4CF8-AAFF-88B9E81C2BD6}"/>
          </ac:cxnSpMkLst>
        </pc:cxnChg>
        <pc:cxnChg chg="add mod">
          <ac:chgData name="김 승빈" userId="352d81a3ef8732fd" providerId="LiveId" clId="{557AC21B-A02A-4108-9DC5-1F5CBBEC2AFF}" dt="2020-03-08T07:51:17.979" v="2796" actId="1076"/>
          <ac:cxnSpMkLst>
            <pc:docMk/>
            <pc:sldMk cId="3433555058" sldId="268"/>
            <ac:cxnSpMk id="108" creationId="{29E8B9A0-377C-465A-814B-F17AB7591942}"/>
          </ac:cxnSpMkLst>
        </pc:cxnChg>
        <pc:cxnChg chg="add mod">
          <ac:chgData name="김 승빈" userId="352d81a3ef8732fd" providerId="LiveId" clId="{557AC21B-A02A-4108-9DC5-1F5CBBEC2AFF}" dt="2020-03-08T07:51:17.979" v="2796" actId="1076"/>
          <ac:cxnSpMkLst>
            <pc:docMk/>
            <pc:sldMk cId="3433555058" sldId="268"/>
            <ac:cxnSpMk id="117" creationId="{2CC529F3-7BE9-487A-862E-CEF9A255E44A}"/>
          </ac:cxnSpMkLst>
        </pc:cxnChg>
        <pc:cxnChg chg="add mod">
          <ac:chgData name="김 승빈" userId="352d81a3ef8732fd" providerId="LiveId" clId="{557AC21B-A02A-4108-9DC5-1F5CBBEC2AFF}" dt="2020-03-08T07:51:17.979" v="2796" actId="1076"/>
          <ac:cxnSpMkLst>
            <pc:docMk/>
            <pc:sldMk cId="3433555058" sldId="268"/>
            <ac:cxnSpMk id="122" creationId="{3CE2FAE0-D467-4981-9EA5-A3D66AAA1E6A}"/>
          </ac:cxnSpMkLst>
        </pc:cxnChg>
        <pc:cxnChg chg="add mod">
          <ac:chgData name="김 승빈" userId="352d81a3ef8732fd" providerId="LiveId" clId="{557AC21B-A02A-4108-9DC5-1F5CBBEC2AFF}" dt="2020-03-08T07:51:17.979" v="2796" actId="1076"/>
          <ac:cxnSpMkLst>
            <pc:docMk/>
            <pc:sldMk cId="3433555058" sldId="268"/>
            <ac:cxnSpMk id="127" creationId="{819A92E8-C791-4B7D-AEB6-F9451A602ADE}"/>
          </ac:cxnSpMkLst>
        </pc:cxnChg>
        <pc:cxnChg chg="add mod">
          <ac:chgData name="김 승빈" userId="352d81a3ef8732fd" providerId="LiveId" clId="{557AC21B-A02A-4108-9DC5-1F5CBBEC2AFF}" dt="2020-03-08T07:51:17.979" v="2796" actId="1076"/>
          <ac:cxnSpMkLst>
            <pc:docMk/>
            <pc:sldMk cId="3433555058" sldId="268"/>
            <ac:cxnSpMk id="136" creationId="{B8306D95-D3F4-4094-9931-AAD3CA71886C}"/>
          </ac:cxnSpMkLst>
        </pc:cxnChg>
        <pc:cxnChg chg="add mod">
          <ac:chgData name="김 승빈" userId="352d81a3ef8732fd" providerId="LiveId" clId="{557AC21B-A02A-4108-9DC5-1F5CBBEC2AFF}" dt="2020-03-08T07:51:17.979" v="2796" actId="1076"/>
          <ac:cxnSpMkLst>
            <pc:docMk/>
            <pc:sldMk cId="3433555058" sldId="268"/>
            <ac:cxnSpMk id="141" creationId="{18455A78-51BF-4D4E-B684-117CBAD8ED3A}"/>
          </ac:cxnSpMkLst>
        </pc:cxnChg>
        <pc:cxnChg chg="add mod">
          <ac:chgData name="김 승빈" userId="352d81a3ef8732fd" providerId="LiveId" clId="{557AC21B-A02A-4108-9DC5-1F5CBBEC2AFF}" dt="2020-03-08T07:51:17.979" v="2796" actId="1076"/>
          <ac:cxnSpMkLst>
            <pc:docMk/>
            <pc:sldMk cId="3433555058" sldId="268"/>
            <ac:cxnSpMk id="146" creationId="{EDF04B5B-0AAE-4A3E-AB22-AE96EDFA0A44}"/>
          </ac:cxnSpMkLst>
        </pc:cxnChg>
        <pc:cxnChg chg="add mod">
          <ac:chgData name="김 승빈" userId="352d81a3ef8732fd" providerId="LiveId" clId="{557AC21B-A02A-4108-9DC5-1F5CBBEC2AFF}" dt="2020-03-08T07:51:17.979" v="2796" actId="1076"/>
          <ac:cxnSpMkLst>
            <pc:docMk/>
            <pc:sldMk cId="3433555058" sldId="268"/>
            <ac:cxnSpMk id="155" creationId="{ACD67AB8-4F8B-4C83-8EE5-3DE1A7C5E81F}"/>
          </ac:cxnSpMkLst>
        </pc:cxnChg>
        <pc:cxnChg chg="add mod">
          <ac:chgData name="김 승빈" userId="352d81a3ef8732fd" providerId="LiveId" clId="{557AC21B-A02A-4108-9DC5-1F5CBBEC2AFF}" dt="2020-03-08T07:51:17.979" v="2796" actId="1076"/>
          <ac:cxnSpMkLst>
            <pc:docMk/>
            <pc:sldMk cId="3433555058" sldId="268"/>
            <ac:cxnSpMk id="160" creationId="{8032AB59-0ECB-4624-814B-A92898AB9789}"/>
          </ac:cxnSpMkLst>
        </pc:cxnChg>
        <pc:cxnChg chg="add mod">
          <ac:chgData name="김 승빈" userId="352d81a3ef8732fd" providerId="LiveId" clId="{557AC21B-A02A-4108-9DC5-1F5CBBEC2AFF}" dt="2020-03-08T07:51:17.979" v="2796" actId="1076"/>
          <ac:cxnSpMkLst>
            <pc:docMk/>
            <pc:sldMk cId="3433555058" sldId="268"/>
            <ac:cxnSpMk id="165" creationId="{C4633396-4FB7-47FC-9A7B-8AC10D7466F4}"/>
          </ac:cxnSpMkLst>
        </pc:cxnChg>
        <pc:cxnChg chg="add mod">
          <ac:chgData name="김 승빈" userId="352d81a3ef8732fd" providerId="LiveId" clId="{557AC21B-A02A-4108-9DC5-1F5CBBEC2AFF}" dt="2020-03-08T07:51:17.979" v="2796" actId="1076"/>
          <ac:cxnSpMkLst>
            <pc:docMk/>
            <pc:sldMk cId="3433555058" sldId="268"/>
            <ac:cxnSpMk id="174" creationId="{C1ED7CFA-5D09-4A43-B72F-12E114BA2C39}"/>
          </ac:cxnSpMkLst>
        </pc:cxnChg>
        <pc:cxnChg chg="add mod">
          <ac:chgData name="김 승빈" userId="352d81a3ef8732fd" providerId="LiveId" clId="{557AC21B-A02A-4108-9DC5-1F5CBBEC2AFF}" dt="2020-03-08T07:51:17.979" v="2796" actId="1076"/>
          <ac:cxnSpMkLst>
            <pc:docMk/>
            <pc:sldMk cId="3433555058" sldId="268"/>
            <ac:cxnSpMk id="179" creationId="{566F9DD6-94FC-4E5E-8EFF-AE8D724F07C3}"/>
          </ac:cxnSpMkLst>
        </pc:cxnChg>
        <pc:cxnChg chg="add mod">
          <ac:chgData name="김 승빈" userId="352d81a3ef8732fd" providerId="LiveId" clId="{557AC21B-A02A-4108-9DC5-1F5CBBEC2AFF}" dt="2020-03-08T07:51:17.979" v="2796" actId="1076"/>
          <ac:cxnSpMkLst>
            <pc:docMk/>
            <pc:sldMk cId="3433555058" sldId="268"/>
            <ac:cxnSpMk id="184" creationId="{F2DAB0AC-E13D-49A1-994C-28D086FE7E49}"/>
          </ac:cxnSpMkLst>
        </pc:cxnChg>
        <pc:cxnChg chg="add del mod">
          <ac:chgData name="김 승빈" userId="352d81a3ef8732fd" providerId="LiveId" clId="{557AC21B-A02A-4108-9DC5-1F5CBBEC2AFF}" dt="2020-03-08T07:50:40.662" v="2788" actId="478"/>
          <ac:cxnSpMkLst>
            <pc:docMk/>
            <pc:sldMk cId="3433555058" sldId="268"/>
            <ac:cxnSpMk id="193" creationId="{63C28DBA-AD03-4639-9039-67370754F34C}"/>
          </ac:cxnSpMkLst>
        </pc:cxnChg>
        <pc:cxnChg chg="add del mod">
          <ac:chgData name="김 승빈" userId="352d81a3ef8732fd" providerId="LiveId" clId="{557AC21B-A02A-4108-9DC5-1F5CBBEC2AFF}" dt="2020-03-08T07:50:43.136" v="2789" actId="478"/>
          <ac:cxnSpMkLst>
            <pc:docMk/>
            <pc:sldMk cId="3433555058" sldId="268"/>
            <ac:cxnSpMk id="198" creationId="{941FE7CF-8ECD-4E7B-8EC4-28211AD2DF84}"/>
          </ac:cxnSpMkLst>
        </pc:cxnChg>
        <pc:cxnChg chg="add del mod">
          <ac:chgData name="김 승빈" userId="352d81a3ef8732fd" providerId="LiveId" clId="{557AC21B-A02A-4108-9DC5-1F5CBBEC2AFF}" dt="2020-03-08T07:50:51.025" v="2792" actId="478"/>
          <ac:cxnSpMkLst>
            <pc:docMk/>
            <pc:sldMk cId="3433555058" sldId="268"/>
            <ac:cxnSpMk id="203" creationId="{97B11F46-727B-43DD-9CF5-25E950C9E075}"/>
          </ac:cxnSpMkLst>
        </pc:cxnChg>
      </pc:sldChg>
      <pc:sldChg chg="addSp delSp modSp add mod">
        <pc:chgData name="김 승빈" userId="352d81a3ef8732fd" providerId="LiveId" clId="{557AC21B-A02A-4108-9DC5-1F5CBBEC2AFF}" dt="2020-03-09T07:59:30.499" v="3025" actId="20577"/>
        <pc:sldMkLst>
          <pc:docMk/>
          <pc:sldMk cId="1715955031" sldId="269"/>
        </pc:sldMkLst>
        <pc:spChg chg="add mod">
          <ac:chgData name="김 승빈" userId="352d81a3ef8732fd" providerId="LiveId" clId="{557AC21B-A02A-4108-9DC5-1F5CBBEC2AFF}" dt="2020-03-09T07:57:34.475" v="2947" actId="1076"/>
          <ac:spMkLst>
            <pc:docMk/>
            <pc:sldMk cId="1715955031" sldId="269"/>
            <ac:spMk id="2" creationId="{0B758708-E533-4FE5-9DB5-C32A252094F7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4" creationId="{F25D241C-7721-493A-9557-1C46BA94013F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5" creationId="{276EAADD-74EF-49DF-9847-CC5133DDA0C4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6" creationId="{4629C7C2-7317-4331-9CB0-A94122037BC4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7" creationId="{7E213074-F548-4CC8-93A5-B2BDFBAB9A11}"/>
          </ac:spMkLst>
        </pc:spChg>
        <pc:spChg chg="del">
          <ac:chgData name="김 승빈" userId="352d81a3ef8732fd" providerId="LiveId" clId="{557AC21B-A02A-4108-9DC5-1F5CBBEC2AFF}" dt="2020-03-09T07:56:28.623" v="2852" actId="478"/>
          <ac:spMkLst>
            <pc:docMk/>
            <pc:sldMk cId="1715955031" sldId="269"/>
            <ac:spMk id="8" creationId="{4AD030A9-5520-41A1-B045-69108B0A9449}"/>
          </ac:spMkLst>
        </pc:spChg>
        <pc:spChg chg="add mod">
          <ac:chgData name="김 승빈" userId="352d81a3ef8732fd" providerId="LiveId" clId="{557AC21B-A02A-4108-9DC5-1F5CBBEC2AFF}" dt="2020-03-09T07:58:27.565" v="2961" actId="208"/>
          <ac:spMkLst>
            <pc:docMk/>
            <pc:sldMk cId="1715955031" sldId="269"/>
            <ac:spMk id="9" creationId="{5FB715E8-A3ED-4D0D-B055-33190DAAA51D}"/>
          </ac:spMkLst>
        </pc:spChg>
        <pc:spChg chg="mod">
          <ac:chgData name="김 승빈" userId="352d81a3ef8732fd" providerId="LiveId" clId="{557AC21B-A02A-4108-9DC5-1F5CBBEC2AFF}" dt="2020-03-09T07:59:30.499" v="3025" actId="20577"/>
          <ac:spMkLst>
            <pc:docMk/>
            <pc:sldMk cId="1715955031" sldId="269"/>
            <ac:spMk id="15" creationId="{DAC9A4B2-FA1D-43FE-8530-056F588BFC98}"/>
          </ac:spMkLst>
        </pc:spChg>
        <pc:spChg chg="del mod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73" creationId="{23023376-CE1C-485F-AAF4-1488339034AD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74" creationId="{7017C005-9276-45AB-B9C2-5842339F1676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75" creationId="{8C267618-C331-4854-95FE-7024D59AEACD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76" creationId="{B995CFAF-6AF8-4B78-90F4-5528F0AADF85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77" creationId="{C4D6BF20-A78E-42AA-8E79-9043764CCE38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84" creationId="{2A3EAC50-1963-4F12-A5BF-AAFE76FD6FD7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85" creationId="{C8EF0BFF-C09B-48D2-B8B0-7EF2A889F728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86" creationId="{6B1EEE6B-5C39-4A6B-825D-5132E7BBF30A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87" creationId="{588CE61B-53C3-4A34-ADB6-66297A5B9E19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89" creationId="{CBE470C5-58EB-4D78-92BC-45F0936F61B1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90" creationId="{832CCE2B-ECC9-4F04-A5B7-2890AD24436D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91" creationId="{AC27026B-8E86-4CEF-8655-B48AE6EABEAF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92" creationId="{6EE0B14A-ABAA-44A3-BE8B-878897D85721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93" creationId="{9351AB88-C036-4DE0-820C-4C228FF6A77E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94" creationId="{D8081CEC-C318-4A0A-BC02-B1671805143E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95" creationId="{86B8282E-93B0-412A-B381-F8F3C56E7D27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96" creationId="{A00C87D7-49C0-4416-9BC7-DB9B4F05FC6C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97" creationId="{0FACEC03-CC68-433D-8153-A29E4B4F24BF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99" creationId="{6731530E-9C4E-43A2-9904-B839F162F651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00" creationId="{F73A5E54-B727-4712-AB27-B3F99A9002B6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01" creationId="{A74AC186-10F8-4F14-BCC9-AFF3C6E5F7C7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02" creationId="{62B442FF-C322-4117-8F44-08BC0AF18CDC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04" creationId="{8C3FA555-0FF2-4BEE-A07B-C4B23AB454DE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05" creationId="{06C42372-5098-4393-919C-3FF1D25C261B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06" creationId="{8F18EBF8-C157-4F27-A14F-3E64317E7E75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07" creationId="{33CE4A7B-47C9-49EE-979B-D69EC2870F33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09" creationId="{1E2A4D54-D112-4E49-8DC6-2C5E20FE0DE2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10" creationId="{346B43A0-F7A4-4C36-A853-5F39A9579114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11" creationId="{65277D0B-70BA-4F80-94AA-16528E98DCB6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12" creationId="{32EACBAA-B00B-4F7B-8197-79011B2A8932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13" creationId="{2789C59E-9CB1-4763-8AA3-E0EAA4383BA0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14" creationId="{A0D7270F-8508-49D5-9BE0-BA0DD42FD99D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15" creationId="{3B64D7BD-07C8-4A46-924F-70789E083588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16" creationId="{6F03B332-0660-423E-8B16-5C2A5C033456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18" creationId="{73E3DB89-7A93-4984-95BD-313FF2CF3278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19" creationId="{E2700BBF-409F-4AE8-A1BF-A68728038477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20" creationId="{D96463D3-9045-405D-98B0-2EA7653131C2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21" creationId="{11D0BEB6-90D9-4516-BC41-4BA336998187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23" creationId="{E9FF7DC7-7CC6-4C5A-914F-D4AFC6E2F9D6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24" creationId="{81AFFBB3-8087-49C5-BFD7-058CF1ADC7F7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25" creationId="{FEAB8D65-4B90-457C-BFFD-FE54E718544E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26" creationId="{684D8FFF-5E23-4BB2-9A0B-46A63286D1C5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28" creationId="{C11CDDEF-6E34-47C6-91E0-6C88758426A0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29" creationId="{454939D8-56F8-4D3A-8D78-9C72931BB985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30" creationId="{E1E36A6D-4EA1-4A1C-88CD-FDFE17B0B94C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31" creationId="{8AC94B57-F391-4BA8-BB91-741E0A269785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32" creationId="{14B44370-9A14-4938-A712-FC8EBEEA3B09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33" creationId="{1546FC70-5E53-4463-8DAF-10CB5FAE881F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34" creationId="{A61DEC2F-6EBA-4BFC-B986-77E8A3265E37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35" creationId="{CF724AD2-0B2F-4402-B494-8C8BC5A6E43E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37" creationId="{33051D89-D676-443C-9EE6-6360D1C4F6C2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38" creationId="{ABE1A2EF-8EDA-4D4A-ADBE-646B2217A12A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39" creationId="{44CF073D-722A-4CAD-9E96-2E290F372AE7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40" creationId="{E9CAE569-2645-4936-856E-C4F73DA36D53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42" creationId="{CCC278B6-FA5D-4E4B-AB9E-B3C9D30C6297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43" creationId="{4A52932F-4428-4AA9-8625-232A225FCA1B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44" creationId="{B54947D6-3AC9-47B4-80F5-8C87855289F8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45" creationId="{5EB1C84E-6EF2-46FA-A4D3-7E5726D6F8F2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47" creationId="{10FF2593-E7C6-4EA2-B929-7B7B8CF66EDC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48" creationId="{650565BC-D3F3-43E2-B09A-7F89EE238036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49" creationId="{B3D332C4-1CD3-4A26-BF74-A8E14873AB8F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50" creationId="{B89D3695-3A55-441A-AEBC-7ACC8A01FBFB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51" creationId="{23C595BC-E78C-46FB-8A0F-5F9379C8824F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52" creationId="{B8CE7F3C-B787-4657-93CB-252CB1AE55A1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53" creationId="{0D716437-186C-4461-8196-39533A3A82FB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54" creationId="{3B9219CD-1BC6-4079-BBBE-269488006DC1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56" creationId="{56E7B95F-74CE-4F40-9B86-75058BBB0EB1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57" creationId="{2B11477B-AD6E-4638-A16B-1524BF2634A7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58" creationId="{D940B0CE-B688-42D9-A797-564FADCDA2AF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59" creationId="{66954654-F3CB-4D48-B6DA-B9E27F095786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61" creationId="{677D72FE-AD74-4885-8E0F-6D624D68279B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62" creationId="{4861868F-74BA-4722-AD5B-A79F07BAB598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63" creationId="{F792B743-6115-4C51-B0FD-0BBFB2565BBB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64" creationId="{39A4BB61-F7BF-4382-AF74-BC6343B63414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66" creationId="{BD50E798-8D29-4C81-88CF-B43E644E4734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67" creationId="{3C6BB9AC-9DA7-4A97-A657-528349F62660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68" creationId="{94DBCD11-DCC7-47AD-817A-C9928FD31890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69" creationId="{F8D2B6B6-E793-400E-BA04-05EE6B069463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70" creationId="{53BA8461-10B0-4B6C-89CF-878B5DCE54EA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71" creationId="{020EACB9-4D22-4669-8EC0-1478FC1BF268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72" creationId="{48FEEFF9-803B-49FA-8C69-475659D3F4FD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73" creationId="{14C05ACC-3AE1-4CAE-9E61-2B4E849A8D59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75" creationId="{AFBCDD24-3BE1-47F0-8FB9-B2EFCF201907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76" creationId="{DF2E804A-DC63-4AFA-8FCC-A373F7E1EA4C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77" creationId="{944D08E9-DA48-4050-8956-563A0637AAA2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78" creationId="{A91BC281-9D24-4252-9096-DA1301D9B43C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80" creationId="{E7562F29-C368-4D08-BE14-B81007463BF2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81" creationId="{D6AFB43E-B819-477A-8794-3234E777A229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82" creationId="{9E9BB1BF-C82B-4D16-A4B9-731FFAC38819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83" creationId="{9CB60F43-EF08-4119-9E12-29826AB88776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85" creationId="{A2611E91-60F8-4054-A604-2F1B1D785154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86" creationId="{53DFA1D8-0402-4A1E-9226-F9DAEC0CB87F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87" creationId="{93456BA1-6636-4551-9A8C-FF9B33B6E54A}"/>
          </ac:spMkLst>
        </pc:spChg>
        <pc:spChg chg="del">
          <ac:chgData name="김 승빈" userId="352d81a3ef8732fd" providerId="LiveId" clId="{557AC21B-A02A-4108-9DC5-1F5CBBEC2AFF}" dt="2020-03-09T07:53:32.281" v="2802" actId="478"/>
          <ac:spMkLst>
            <pc:docMk/>
            <pc:sldMk cId="1715955031" sldId="269"/>
            <ac:spMk id="188" creationId="{2BC6532F-E84D-451E-B1F5-EFBC4827F8CD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89" creationId="{35A3B8DD-CCB4-4596-BD42-7A5C9FE117BA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90" creationId="{B25910CE-3FBB-42B0-B8E1-F08AB0C10369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91" creationId="{C4D61F13-4B94-463F-B485-726CB84D0CA8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92" creationId="{B87877CE-799E-43FE-99BE-8D59AA9FDD0B}"/>
          </ac:spMkLst>
        </pc:spChg>
        <pc:spChg chg="add mod">
          <ac:chgData name="김 승빈" userId="352d81a3ef8732fd" providerId="LiveId" clId="{557AC21B-A02A-4108-9DC5-1F5CBBEC2AFF}" dt="2020-03-09T07:57:34.475" v="2947" actId="1076"/>
          <ac:spMkLst>
            <pc:docMk/>
            <pc:sldMk cId="1715955031" sldId="269"/>
            <ac:spMk id="193" creationId="{48E09EF3-683A-42EF-AB2A-2FFE46756BCB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94" creationId="{CBDD9109-6E11-48C8-95A0-A5F68720A3AB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95" creationId="{56984B89-94EE-4BE5-88D5-1A135673AEA5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96" creationId="{BD7C484C-C570-4B76-ACF8-7958D9A8A4C4}"/>
          </ac:spMkLst>
        </pc:spChg>
        <pc:spChg chg="del">
          <ac:chgData name="김 승빈" userId="352d81a3ef8732fd" providerId="LiveId" clId="{557AC21B-A02A-4108-9DC5-1F5CBBEC2AFF}" dt="2020-03-09T07:53:25.908" v="2799" actId="478"/>
          <ac:spMkLst>
            <pc:docMk/>
            <pc:sldMk cId="1715955031" sldId="269"/>
            <ac:spMk id="197" creationId="{6EC301A9-4A94-4083-8184-A640478E75B2}"/>
          </ac:spMkLst>
        </pc:spChg>
        <pc:spChg chg="add mod">
          <ac:chgData name="김 승빈" userId="352d81a3ef8732fd" providerId="LiveId" clId="{557AC21B-A02A-4108-9DC5-1F5CBBEC2AFF}" dt="2020-03-09T07:57:34.475" v="2947" actId="1076"/>
          <ac:spMkLst>
            <pc:docMk/>
            <pc:sldMk cId="1715955031" sldId="269"/>
            <ac:spMk id="198" creationId="{0A06CC47-A790-4107-8D72-B7F85FE4E923}"/>
          </ac:spMkLst>
        </pc:spChg>
        <pc:spChg chg="mod">
          <ac:chgData name="김 승빈" userId="352d81a3ef8732fd" providerId="LiveId" clId="{557AC21B-A02A-4108-9DC5-1F5CBBEC2AFF}" dt="2020-03-09T07:57:34.475" v="2947" actId="1076"/>
          <ac:spMkLst>
            <pc:docMk/>
            <pc:sldMk cId="1715955031" sldId="269"/>
            <ac:spMk id="199" creationId="{03A00452-213B-4D2B-BC6B-78D209FF08BF}"/>
          </ac:spMkLst>
        </pc:spChg>
        <pc:spChg chg="mod">
          <ac:chgData name="김 승빈" userId="352d81a3ef8732fd" providerId="LiveId" clId="{557AC21B-A02A-4108-9DC5-1F5CBBEC2AFF}" dt="2020-03-09T07:57:34.475" v="2947" actId="1076"/>
          <ac:spMkLst>
            <pc:docMk/>
            <pc:sldMk cId="1715955031" sldId="269"/>
            <ac:spMk id="200" creationId="{87A566AD-EE70-4EF1-B7CE-19F87E2545A5}"/>
          </ac:spMkLst>
        </pc:spChg>
        <pc:spChg chg="mod">
          <ac:chgData name="김 승빈" userId="352d81a3ef8732fd" providerId="LiveId" clId="{557AC21B-A02A-4108-9DC5-1F5CBBEC2AFF}" dt="2020-03-09T07:57:34.475" v="2947" actId="1076"/>
          <ac:spMkLst>
            <pc:docMk/>
            <pc:sldMk cId="1715955031" sldId="269"/>
            <ac:spMk id="201" creationId="{DD6E15B5-6022-48FD-9A61-C57915A92AA0}"/>
          </ac:spMkLst>
        </pc:spChg>
        <pc:spChg chg="mod">
          <ac:chgData name="김 승빈" userId="352d81a3ef8732fd" providerId="LiveId" clId="{557AC21B-A02A-4108-9DC5-1F5CBBEC2AFF}" dt="2020-03-09T07:57:34.475" v="2947" actId="1076"/>
          <ac:spMkLst>
            <pc:docMk/>
            <pc:sldMk cId="1715955031" sldId="269"/>
            <ac:spMk id="202" creationId="{14B649F4-FB0D-4256-8344-B13A0F2188CF}"/>
          </ac:spMkLst>
        </pc:spChg>
        <pc:spChg chg="add mod">
          <ac:chgData name="김 승빈" userId="352d81a3ef8732fd" providerId="LiveId" clId="{557AC21B-A02A-4108-9DC5-1F5CBBEC2AFF}" dt="2020-03-09T07:57:34.475" v="2947" actId="1076"/>
          <ac:spMkLst>
            <pc:docMk/>
            <pc:sldMk cId="1715955031" sldId="269"/>
            <ac:spMk id="203" creationId="{F42677C8-FE4A-4E08-AF5E-3A2EC8B44383}"/>
          </ac:spMkLst>
        </pc:spChg>
        <pc:spChg chg="mod">
          <ac:chgData name="김 승빈" userId="352d81a3ef8732fd" providerId="LiveId" clId="{557AC21B-A02A-4108-9DC5-1F5CBBEC2AFF}" dt="2020-03-09T07:57:34.475" v="2947" actId="1076"/>
          <ac:spMkLst>
            <pc:docMk/>
            <pc:sldMk cId="1715955031" sldId="269"/>
            <ac:spMk id="204" creationId="{B9D320F7-4A6C-452F-BF88-A5D04E1E6DE4}"/>
          </ac:spMkLst>
        </pc:spChg>
        <pc:spChg chg="mod">
          <ac:chgData name="김 승빈" userId="352d81a3ef8732fd" providerId="LiveId" clId="{557AC21B-A02A-4108-9DC5-1F5CBBEC2AFF}" dt="2020-03-09T07:57:34.475" v="2947" actId="1076"/>
          <ac:spMkLst>
            <pc:docMk/>
            <pc:sldMk cId="1715955031" sldId="269"/>
            <ac:spMk id="205" creationId="{F585919C-2188-430B-B19B-684AF7F8301C}"/>
          </ac:spMkLst>
        </pc:spChg>
        <pc:spChg chg="mod">
          <ac:chgData name="김 승빈" userId="352d81a3ef8732fd" providerId="LiveId" clId="{557AC21B-A02A-4108-9DC5-1F5CBBEC2AFF}" dt="2020-03-09T07:57:34.475" v="2947" actId="1076"/>
          <ac:spMkLst>
            <pc:docMk/>
            <pc:sldMk cId="1715955031" sldId="269"/>
            <ac:spMk id="206" creationId="{7F6FA839-D793-4674-9768-101C7FC15133}"/>
          </ac:spMkLst>
        </pc:spChg>
        <pc:spChg chg="mod">
          <ac:chgData name="김 승빈" userId="352d81a3ef8732fd" providerId="LiveId" clId="{557AC21B-A02A-4108-9DC5-1F5CBBEC2AFF}" dt="2020-03-09T07:57:34.475" v="2947" actId="1076"/>
          <ac:spMkLst>
            <pc:docMk/>
            <pc:sldMk cId="1715955031" sldId="269"/>
            <ac:spMk id="207" creationId="{E69456AE-404C-4EDD-AA5D-C8CFB814DDBA}"/>
          </ac:spMkLst>
        </pc:spChg>
        <pc:spChg chg="add mod">
          <ac:chgData name="김 승빈" userId="352d81a3ef8732fd" providerId="LiveId" clId="{557AC21B-A02A-4108-9DC5-1F5CBBEC2AFF}" dt="2020-03-09T07:57:34.475" v="2947" actId="1076"/>
          <ac:spMkLst>
            <pc:docMk/>
            <pc:sldMk cId="1715955031" sldId="269"/>
            <ac:spMk id="208" creationId="{B246F3B5-7AB3-48AE-90ED-46EE70486F17}"/>
          </ac:spMkLst>
        </pc:spChg>
        <pc:spChg chg="add mod">
          <ac:chgData name="김 승빈" userId="352d81a3ef8732fd" providerId="LiveId" clId="{557AC21B-A02A-4108-9DC5-1F5CBBEC2AFF}" dt="2020-03-09T07:57:34.475" v="2947" actId="1076"/>
          <ac:spMkLst>
            <pc:docMk/>
            <pc:sldMk cId="1715955031" sldId="269"/>
            <ac:spMk id="209" creationId="{634F97AA-D0F6-4BCE-8762-C5A355705264}"/>
          </ac:spMkLst>
        </pc:spChg>
        <pc:spChg chg="add mod">
          <ac:chgData name="김 승빈" userId="352d81a3ef8732fd" providerId="LiveId" clId="{557AC21B-A02A-4108-9DC5-1F5CBBEC2AFF}" dt="2020-03-09T07:57:34.475" v="2947" actId="1076"/>
          <ac:spMkLst>
            <pc:docMk/>
            <pc:sldMk cId="1715955031" sldId="269"/>
            <ac:spMk id="210" creationId="{291F4172-D953-4343-8FE9-D6E1A43B57C0}"/>
          </ac:spMkLst>
        </pc:spChg>
        <pc:spChg chg="add mod">
          <ac:chgData name="김 승빈" userId="352d81a3ef8732fd" providerId="LiveId" clId="{557AC21B-A02A-4108-9DC5-1F5CBBEC2AFF}" dt="2020-03-09T07:57:34.475" v="2947" actId="1076"/>
          <ac:spMkLst>
            <pc:docMk/>
            <pc:sldMk cId="1715955031" sldId="269"/>
            <ac:spMk id="211" creationId="{65D435C9-E2D0-4A9E-B65D-841D0B8D282A}"/>
          </ac:spMkLst>
        </pc:spChg>
        <pc:spChg chg="add mod">
          <ac:chgData name="김 승빈" userId="352d81a3ef8732fd" providerId="LiveId" clId="{557AC21B-A02A-4108-9DC5-1F5CBBEC2AFF}" dt="2020-03-09T07:57:34.475" v="2947" actId="1076"/>
          <ac:spMkLst>
            <pc:docMk/>
            <pc:sldMk cId="1715955031" sldId="269"/>
            <ac:spMk id="212" creationId="{8EADFBC1-3DA6-48B8-8D80-1ED9118B320B}"/>
          </ac:spMkLst>
        </pc:spChg>
        <pc:spChg chg="add mod">
          <ac:chgData name="김 승빈" userId="352d81a3ef8732fd" providerId="LiveId" clId="{557AC21B-A02A-4108-9DC5-1F5CBBEC2AFF}" dt="2020-03-09T07:57:34.475" v="2947" actId="1076"/>
          <ac:spMkLst>
            <pc:docMk/>
            <pc:sldMk cId="1715955031" sldId="269"/>
            <ac:spMk id="213" creationId="{3D15625D-9642-4473-B529-6FC6CD343F77}"/>
          </ac:spMkLst>
        </pc:spChg>
        <pc:spChg chg="add mod">
          <ac:chgData name="김 승빈" userId="352d81a3ef8732fd" providerId="LiveId" clId="{557AC21B-A02A-4108-9DC5-1F5CBBEC2AFF}" dt="2020-03-09T07:57:34.475" v="2947" actId="1076"/>
          <ac:spMkLst>
            <pc:docMk/>
            <pc:sldMk cId="1715955031" sldId="269"/>
            <ac:spMk id="214" creationId="{B98BAD35-B474-41C9-BE51-CC82ED0F8F8A}"/>
          </ac:spMkLst>
        </pc:spChg>
        <pc:spChg chg="add mod">
          <ac:chgData name="김 승빈" userId="352d81a3ef8732fd" providerId="LiveId" clId="{557AC21B-A02A-4108-9DC5-1F5CBBEC2AFF}" dt="2020-03-09T07:57:34.475" v="2947" actId="1076"/>
          <ac:spMkLst>
            <pc:docMk/>
            <pc:sldMk cId="1715955031" sldId="269"/>
            <ac:spMk id="216" creationId="{8FA60734-53B4-4B9C-9589-A3540FB91777}"/>
          </ac:spMkLst>
        </pc:spChg>
        <pc:spChg chg="add mod">
          <ac:chgData name="김 승빈" userId="352d81a3ef8732fd" providerId="LiveId" clId="{557AC21B-A02A-4108-9DC5-1F5CBBEC2AFF}" dt="2020-03-09T07:58:44.944" v="2997" actId="1076"/>
          <ac:spMkLst>
            <pc:docMk/>
            <pc:sldMk cId="1715955031" sldId="269"/>
            <ac:spMk id="217" creationId="{4F31A326-16C1-4968-B526-76D3100A8D99}"/>
          </ac:spMkLst>
        </pc:spChg>
        <pc:spChg chg="add mod">
          <ac:chgData name="김 승빈" userId="352d81a3ef8732fd" providerId="LiveId" clId="{557AC21B-A02A-4108-9DC5-1F5CBBEC2AFF}" dt="2020-03-09T07:58:53.951" v="2998" actId="571"/>
          <ac:spMkLst>
            <pc:docMk/>
            <pc:sldMk cId="1715955031" sldId="269"/>
            <ac:spMk id="218" creationId="{9D33656E-CADC-4332-BB1C-5A8F62E2900C}"/>
          </ac:spMkLst>
        </pc:spChg>
        <pc:spChg chg="add mod">
          <ac:chgData name="김 승빈" userId="352d81a3ef8732fd" providerId="LiveId" clId="{557AC21B-A02A-4108-9DC5-1F5CBBEC2AFF}" dt="2020-03-09T07:59:00.189" v="3008"/>
          <ac:spMkLst>
            <pc:docMk/>
            <pc:sldMk cId="1715955031" sldId="269"/>
            <ac:spMk id="219" creationId="{CA367C36-A41A-4CF7-BE51-90E253252B55}"/>
          </ac:spMkLst>
        </pc:spChg>
        <pc:cxnChg chg="del mod">
          <ac:chgData name="김 승빈" userId="352d81a3ef8732fd" providerId="LiveId" clId="{557AC21B-A02A-4108-9DC5-1F5CBBEC2AFF}" dt="2020-03-09T07:53:25.908" v="2799" actId="478"/>
          <ac:cxnSpMkLst>
            <pc:docMk/>
            <pc:sldMk cId="1715955031" sldId="269"/>
            <ac:cxnSpMk id="3" creationId="{78D47002-E1FC-49E2-8283-9A8CED473C55}"/>
          </ac:cxnSpMkLst>
        </pc:cxnChg>
        <pc:cxnChg chg="del mod">
          <ac:chgData name="김 승빈" userId="352d81a3ef8732fd" providerId="LiveId" clId="{557AC21B-A02A-4108-9DC5-1F5CBBEC2AFF}" dt="2020-03-09T07:53:25.908" v="2799" actId="478"/>
          <ac:cxnSpMkLst>
            <pc:docMk/>
            <pc:sldMk cId="1715955031" sldId="269"/>
            <ac:cxnSpMk id="78" creationId="{9BEC0FFF-C5D7-4EF9-A41C-ECE97A4CB8CE}"/>
          </ac:cxnSpMkLst>
        </pc:cxnChg>
        <pc:cxnChg chg="del mod">
          <ac:chgData name="김 승빈" userId="352d81a3ef8732fd" providerId="LiveId" clId="{557AC21B-A02A-4108-9DC5-1F5CBBEC2AFF}" dt="2020-03-09T07:53:32.281" v="2802" actId="478"/>
          <ac:cxnSpMkLst>
            <pc:docMk/>
            <pc:sldMk cId="1715955031" sldId="269"/>
            <ac:cxnSpMk id="88" creationId="{3DF3D52D-A061-4423-9E2C-BC4477BE8EA4}"/>
          </ac:cxnSpMkLst>
        </pc:cxnChg>
        <pc:cxnChg chg="del mod">
          <ac:chgData name="김 승빈" userId="352d81a3ef8732fd" providerId="LiveId" clId="{557AC21B-A02A-4108-9DC5-1F5CBBEC2AFF}" dt="2020-03-09T07:53:25.908" v="2799" actId="478"/>
          <ac:cxnSpMkLst>
            <pc:docMk/>
            <pc:sldMk cId="1715955031" sldId="269"/>
            <ac:cxnSpMk id="98" creationId="{4F0DD0F8-92EA-4F43-9F67-5714819867AC}"/>
          </ac:cxnSpMkLst>
        </pc:cxnChg>
        <pc:cxnChg chg="del">
          <ac:chgData name="김 승빈" userId="352d81a3ef8732fd" providerId="LiveId" clId="{557AC21B-A02A-4108-9DC5-1F5CBBEC2AFF}" dt="2020-03-09T07:53:25.908" v="2799" actId="478"/>
          <ac:cxnSpMkLst>
            <pc:docMk/>
            <pc:sldMk cId="1715955031" sldId="269"/>
            <ac:cxnSpMk id="103" creationId="{2BA5E69E-ED3A-4CF8-AAFF-88B9E81C2BD6}"/>
          </ac:cxnSpMkLst>
        </pc:cxnChg>
        <pc:cxnChg chg="del">
          <ac:chgData name="김 승빈" userId="352d81a3ef8732fd" providerId="LiveId" clId="{557AC21B-A02A-4108-9DC5-1F5CBBEC2AFF}" dt="2020-03-09T07:53:32.281" v="2802" actId="478"/>
          <ac:cxnSpMkLst>
            <pc:docMk/>
            <pc:sldMk cId="1715955031" sldId="269"/>
            <ac:cxnSpMk id="108" creationId="{29E8B9A0-377C-465A-814B-F17AB7591942}"/>
          </ac:cxnSpMkLst>
        </pc:cxnChg>
        <pc:cxnChg chg="del">
          <ac:chgData name="김 승빈" userId="352d81a3ef8732fd" providerId="LiveId" clId="{557AC21B-A02A-4108-9DC5-1F5CBBEC2AFF}" dt="2020-03-09T07:53:25.908" v="2799" actId="478"/>
          <ac:cxnSpMkLst>
            <pc:docMk/>
            <pc:sldMk cId="1715955031" sldId="269"/>
            <ac:cxnSpMk id="117" creationId="{2CC529F3-7BE9-487A-862E-CEF9A255E44A}"/>
          </ac:cxnSpMkLst>
        </pc:cxnChg>
        <pc:cxnChg chg="del">
          <ac:chgData name="김 승빈" userId="352d81a3ef8732fd" providerId="LiveId" clId="{557AC21B-A02A-4108-9DC5-1F5CBBEC2AFF}" dt="2020-03-09T07:53:25.908" v="2799" actId="478"/>
          <ac:cxnSpMkLst>
            <pc:docMk/>
            <pc:sldMk cId="1715955031" sldId="269"/>
            <ac:cxnSpMk id="122" creationId="{3CE2FAE0-D467-4981-9EA5-A3D66AAA1E6A}"/>
          </ac:cxnSpMkLst>
        </pc:cxnChg>
        <pc:cxnChg chg="del">
          <ac:chgData name="김 승빈" userId="352d81a3ef8732fd" providerId="LiveId" clId="{557AC21B-A02A-4108-9DC5-1F5CBBEC2AFF}" dt="2020-03-09T07:53:32.281" v="2802" actId="478"/>
          <ac:cxnSpMkLst>
            <pc:docMk/>
            <pc:sldMk cId="1715955031" sldId="269"/>
            <ac:cxnSpMk id="127" creationId="{819A92E8-C791-4B7D-AEB6-F9451A602ADE}"/>
          </ac:cxnSpMkLst>
        </pc:cxnChg>
        <pc:cxnChg chg="del">
          <ac:chgData name="김 승빈" userId="352d81a3ef8732fd" providerId="LiveId" clId="{557AC21B-A02A-4108-9DC5-1F5CBBEC2AFF}" dt="2020-03-09T07:53:25.908" v="2799" actId="478"/>
          <ac:cxnSpMkLst>
            <pc:docMk/>
            <pc:sldMk cId="1715955031" sldId="269"/>
            <ac:cxnSpMk id="136" creationId="{B8306D95-D3F4-4094-9931-AAD3CA71886C}"/>
          </ac:cxnSpMkLst>
        </pc:cxnChg>
        <pc:cxnChg chg="del">
          <ac:chgData name="김 승빈" userId="352d81a3ef8732fd" providerId="LiveId" clId="{557AC21B-A02A-4108-9DC5-1F5CBBEC2AFF}" dt="2020-03-09T07:53:25.908" v="2799" actId="478"/>
          <ac:cxnSpMkLst>
            <pc:docMk/>
            <pc:sldMk cId="1715955031" sldId="269"/>
            <ac:cxnSpMk id="141" creationId="{18455A78-51BF-4D4E-B684-117CBAD8ED3A}"/>
          </ac:cxnSpMkLst>
        </pc:cxnChg>
        <pc:cxnChg chg="del">
          <ac:chgData name="김 승빈" userId="352d81a3ef8732fd" providerId="LiveId" clId="{557AC21B-A02A-4108-9DC5-1F5CBBEC2AFF}" dt="2020-03-09T07:53:32.281" v="2802" actId="478"/>
          <ac:cxnSpMkLst>
            <pc:docMk/>
            <pc:sldMk cId="1715955031" sldId="269"/>
            <ac:cxnSpMk id="146" creationId="{EDF04B5B-0AAE-4A3E-AB22-AE96EDFA0A44}"/>
          </ac:cxnSpMkLst>
        </pc:cxnChg>
        <pc:cxnChg chg="del">
          <ac:chgData name="김 승빈" userId="352d81a3ef8732fd" providerId="LiveId" clId="{557AC21B-A02A-4108-9DC5-1F5CBBEC2AFF}" dt="2020-03-09T07:53:25.908" v="2799" actId="478"/>
          <ac:cxnSpMkLst>
            <pc:docMk/>
            <pc:sldMk cId="1715955031" sldId="269"/>
            <ac:cxnSpMk id="155" creationId="{ACD67AB8-4F8B-4C83-8EE5-3DE1A7C5E81F}"/>
          </ac:cxnSpMkLst>
        </pc:cxnChg>
        <pc:cxnChg chg="del">
          <ac:chgData name="김 승빈" userId="352d81a3ef8732fd" providerId="LiveId" clId="{557AC21B-A02A-4108-9DC5-1F5CBBEC2AFF}" dt="2020-03-09T07:53:25.908" v="2799" actId="478"/>
          <ac:cxnSpMkLst>
            <pc:docMk/>
            <pc:sldMk cId="1715955031" sldId="269"/>
            <ac:cxnSpMk id="160" creationId="{8032AB59-0ECB-4624-814B-A92898AB9789}"/>
          </ac:cxnSpMkLst>
        </pc:cxnChg>
        <pc:cxnChg chg="del">
          <ac:chgData name="김 승빈" userId="352d81a3ef8732fd" providerId="LiveId" clId="{557AC21B-A02A-4108-9DC5-1F5CBBEC2AFF}" dt="2020-03-09T07:53:32.281" v="2802" actId="478"/>
          <ac:cxnSpMkLst>
            <pc:docMk/>
            <pc:sldMk cId="1715955031" sldId="269"/>
            <ac:cxnSpMk id="165" creationId="{C4633396-4FB7-47FC-9A7B-8AC10D7466F4}"/>
          </ac:cxnSpMkLst>
        </pc:cxnChg>
        <pc:cxnChg chg="del">
          <ac:chgData name="김 승빈" userId="352d81a3ef8732fd" providerId="LiveId" clId="{557AC21B-A02A-4108-9DC5-1F5CBBEC2AFF}" dt="2020-03-09T07:53:25.908" v="2799" actId="478"/>
          <ac:cxnSpMkLst>
            <pc:docMk/>
            <pc:sldMk cId="1715955031" sldId="269"/>
            <ac:cxnSpMk id="174" creationId="{C1ED7CFA-5D09-4A43-B72F-12E114BA2C39}"/>
          </ac:cxnSpMkLst>
        </pc:cxnChg>
        <pc:cxnChg chg="del">
          <ac:chgData name="김 승빈" userId="352d81a3ef8732fd" providerId="LiveId" clId="{557AC21B-A02A-4108-9DC5-1F5CBBEC2AFF}" dt="2020-03-09T07:53:25.908" v="2799" actId="478"/>
          <ac:cxnSpMkLst>
            <pc:docMk/>
            <pc:sldMk cId="1715955031" sldId="269"/>
            <ac:cxnSpMk id="179" creationId="{566F9DD6-94FC-4E5E-8EFF-AE8D724F07C3}"/>
          </ac:cxnSpMkLst>
        </pc:cxnChg>
        <pc:cxnChg chg="del">
          <ac:chgData name="김 승빈" userId="352d81a3ef8732fd" providerId="LiveId" clId="{557AC21B-A02A-4108-9DC5-1F5CBBEC2AFF}" dt="2020-03-09T07:53:32.281" v="2802" actId="478"/>
          <ac:cxnSpMkLst>
            <pc:docMk/>
            <pc:sldMk cId="1715955031" sldId="269"/>
            <ac:cxnSpMk id="184" creationId="{F2DAB0AC-E13D-49A1-994C-28D086FE7E49}"/>
          </ac:cxnSpMkLst>
        </pc:cxnChg>
        <pc:cxnChg chg="add mod">
          <ac:chgData name="김 승빈" userId="352d81a3ef8732fd" providerId="LiveId" clId="{557AC21B-A02A-4108-9DC5-1F5CBBEC2AFF}" dt="2020-03-09T07:57:34.475" v="2947" actId="1076"/>
          <ac:cxnSpMkLst>
            <pc:docMk/>
            <pc:sldMk cId="1715955031" sldId="269"/>
            <ac:cxnSpMk id="215" creationId="{B1EBDB3D-BB6E-4AC5-8B28-93E836D99FB2}"/>
          </ac:cxnSpMkLst>
        </pc:cxnChg>
      </pc:sldChg>
      <pc:sldChg chg="addSp delSp modSp add mod">
        <pc:chgData name="김 승빈" userId="352d81a3ef8732fd" providerId="LiveId" clId="{557AC21B-A02A-4108-9DC5-1F5CBBEC2AFF}" dt="2020-03-09T08:17:23.714" v="3148" actId="207"/>
        <pc:sldMkLst>
          <pc:docMk/>
          <pc:sldMk cId="165184840" sldId="270"/>
        </pc:sldMkLst>
        <pc:spChg chg="del">
          <ac:chgData name="김 승빈" userId="352d81a3ef8732fd" providerId="LiveId" clId="{557AC21B-A02A-4108-9DC5-1F5CBBEC2AFF}" dt="2020-03-09T08:05:18.377" v="3029" actId="478"/>
          <ac:spMkLst>
            <pc:docMk/>
            <pc:sldMk cId="165184840" sldId="270"/>
            <ac:spMk id="2" creationId="{0B758708-E533-4FE5-9DB5-C32A252094F7}"/>
          </ac:spMkLst>
        </pc:spChg>
        <pc:spChg chg="del">
          <ac:chgData name="김 승빈" userId="352d81a3ef8732fd" providerId="LiveId" clId="{557AC21B-A02A-4108-9DC5-1F5CBBEC2AFF}" dt="2020-03-09T08:05:04.800" v="3027" actId="478"/>
          <ac:spMkLst>
            <pc:docMk/>
            <pc:sldMk cId="165184840" sldId="270"/>
            <ac:spMk id="9" creationId="{5FB715E8-A3ED-4D0D-B055-33190DAAA51D}"/>
          </ac:spMkLst>
        </pc:spChg>
        <pc:spChg chg="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15" creationId="{DAC9A4B2-FA1D-43FE-8530-056F588BFC98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32" creationId="{D4FB566B-EF23-4FCB-BDC5-13DE48644524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37" creationId="{7F6D0374-2F89-4A7A-A755-D61A0B3C7C92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39" creationId="{2AAEEF51-D8FA-4A83-BD8F-7F67DAB4148D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40" creationId="{73E05B59-BD8A-4AA7-AFC3-84C5D208F4BE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41" creationId="{CC59E230-855C-4B7C-9EB9-67A892E17899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42" creationId="{ED20A919-DA58-4054-9898-F0C672938DAB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43" creationId="{62758C11-E65C-4F59-9346-E6C5A71FB094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44" creationId="{67A7CB57-A0CA-438B-899B-F9FA21A4D45D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45" creationId="{1C57220C-DA4F-452B-AE93-FE1A0139F7C6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46" creationId="{05F30F63-8F80-40DE-A47B-3DB3136AD925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47" creationId="{E3F98125-3773-4960-B8E8-44D6A1917464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48" creationId="{29CE3A20-700F-4285-8E38-A0F48DBD1EE8}"/>
          </ac:spMkLst>
        </pc:spChg>
        <pc:spChg chg="add mod">
          <ac:chgData name="김 승빈" userId="352d81a3ef8732fd" providerId="LiveId" clId="{557AC21B-A02A-4108-9DC5-1F5CBBEC2AFF}" dt="2020-03-09T08:17:13.698" v="3147" actId="207"/>
          <ac:spMkLst>
            <pc:docMk/>
            <pc:sldMk cId="165184840" sldId="270"/>
            <ac:spMk id="49" creationId="{3D521A3F-8A7B-4520-80B4-9C8F526B1425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50" creationId="{4820F567-858E-40A3-8E23-9B221198ACF3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52" creationId="{57C5AB45-2952-48E0-8540-F5E7E636D68B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54" creationId="{155F4DE3-CD31-4B10-9EB9-69C11B834026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55" creationId="{D884191A-9B49-42B7-95D4-38DD7E32595E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56" creationId="{51BA0B64-BC74-4345-BADB-CD64AB9F7C84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57" creationId="{4520606D-0016-483F-9CC3-9E7E3E2164CE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58" creationId="{485D32DE-83A9-4351-9198-8B874201864D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59" creationId="{D5EDC913-4E2E-4211-8506-9CF9A1DCA40E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60" creationId="{A37C010F-0CF6-46B0-AE65-6A9BA2D828F5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61" creationId="{3538F276-4521-4933-8901-E89266B6A5B7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62" creationId="{2549D1C3-53FB-4D1F-99A6-1CC21F100236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63" creationId="{E1774450-240A-4C21-A6BA-9C955769343A}"/>
          </ac:spMkLst>
        </pc:spChg>
        <pc:spChg chg="add mod">
          <ac:chgData name="김 승빈" userId="352d81a3ef8732fd" providerId="LiveId" clId="{557AC21B-A02A-4108-9DC5-1F5CBBEC2AFF}" dt="2020-03-09T08:17:23.714" v="3148" actId="207"/>
          <ac:spMkLst>
            <pc:docMk/>
            <pc:sldMk cId="165184840" sldId="270"/>
            <ac:spMk id="64" creationId="{0C897C11-A29B-44B1-B793-EC6BD6BFDA68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65" creationId="{7B50D74F-496D-4B50-B82F-679C190FF5C0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67" creationId="{1C5B9D64-341A-411A-8A3E-080316305370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69" creationId="{CD0B6A44-AFD7-4A9E-A0CA-31ED9BF43E76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70" creationId="{712C6142-E6D0-4EE1-8DD6-4C6C2F092363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71" creationId="{D074D77B-07FB-41F6-91AD-977042960DFB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80" creationId="{1738F04C-FE90-45BB-BFEE-23E1624C36F1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81" creationId="{3BC55E0D-8EFA-467A-82AA-65CF6EAC8012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82" creationId="{64839B70-AF7A-41CB-8C6F-01E91983DFBF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83" creationId="{D1EFA5BB-0892-47A8-9AA8-562C97AFA9C5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84" creationId="{0A3CB90D-1BBC-4C59-AAC9-2E3ADDA78E6A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85" creationId="{7B202BC5-CCD4-4991-A8A1-1493FD1F2DA9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86" creationId="{83F1AA14-5604-4BA5-8CED-178B883D1104}"/>
          </ac:spMkLst>
        </pc:spChg>
        <pc:spChg chg="add mod">
          <ac:chgData name="김 승빈" userId="352d81a3ef8732fd" providerId="LiveId" clId="{557AC21B-A02A-4108-9DC5-1F5CBBEC2AFF}" dt="2020-03-09T08:17:23.714" v="3148" actId="207"/>
          <ac:spMkLst>
            <pc:docMk/>
            <pc:sldMk cId="165184840" sldId="270"/>
            <ac:spMk id="87" creationId="{7D955ED0-9CE6-4A01-840B-14D37DA589BA}"/>
          </ac:spMkLst>
        </pc:spChg>
        <pc:spChg chg="add mod">
          <ac:chgData name="김 승빈" userId="352d81a3ef8732fd" providerId="LiveId" clId="{557AC21B-A02A-4108-9DC5-1F5CBBEC2AFF}" dt="2020-03-09T08:17:23.714" v="3148" actId="207"/>
          <ac:spMkLst>
            <pc:docMk/>
            <pc:sldMk cId="165184840" sldId="270"/>
            <ac:spMk id="88" creationId="{F1913431-DA7E-4178-80BD-E6C3E4B95A9B}"/>
          </ac:spMkLst>
        </pc:spChg>
        <pc:spChg chg="add mod">
          <ac:chgData name="김 승빈" userId="352d81a3ef8732fd" providerId="LiveId" clId="{557AC21B-A02A-4108-9DC5-1F5CBBEC2AFF}" dt="2020-03-09T08:17:23.714" v="3148" actId="207"/>
          <ac:spMkLst>
            <pc:docMk/>
            <pc:sldMk cId="165184840" sldId="270"/>
            <ac:spMk id="89" creationId="{A5B4D335-C387-45AF-BC4F-F1F9EC0EF810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90" creationId="{269D7C7B-8A22-4937-B3B5-AAB0562393B3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92" creationId="{E2DE2A0F-467B-45CE-A162-1B6FEE7E4F67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94" creationId="{05628438-0A05-4FFA-944C-7EB58DCEC3BE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95" creationId="{05C4F3ED-3592-4CD8-871C-DBE003BEA506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96" creationId="{9F48E450-63F9-4EB3-B8AF-BF34D17F5983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97" creationId="{664B1907-ABAF-4D77-9AEC-CFFA539A1716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98" creationId="{30995D07-ACA1-4010-BF4A-A5552735E660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99" creationId="{122D39F8-C572-4222-A964-B8B1E7C0692D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100" creationId="{F0815A4D-CBC2-4D9D-954B-7669DA1A7240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101" creationId="{C1C3DA5F-0F63-4294-B1C2-6FD166F49B05}"/>
          </ac:spMkLst>
        </pc:spChg>
        <pc:spChg chg="add mod">
          <ac:chgData name="김 승빈" userId="352d81a3ef8732fd" providerId="LiveId" clId="{557AC21B-A02A-4108-9DC5-1F5CBBEC2AFF}" dt="2020-03-09T08:17:23.714" v="3148" actId="207"/>
          <ac:spMkLst>
            <pc:docMk/>
            <pc:sldMk cId="165184840" sldId="270"/>
            <ac:spMk id="102" creationId="{413426AA-0E8E-4ED9-8759-A4AC91BF6787}"/>
          </ac:spMkLst>
        </pc:spChg>
        <pc:spChg chg="add mod">
          <ac:chgData name="김 승빈" userId="352d81a3ef8732fd" providerId="LiveId" clId="{557AC21B-A02A-4108-9DC5-1F5CBBEC2AFF}" dt="2020-03-09T08:17:23.714" v="3148" actId="207"/>
          <ac:spMkLst>
            <pc:docMk/>
            <pc:sldMk cId="165184840" sldId="270"/>
            <ac:spMk id="103" creationId="{338CFCA2-4A83-4961-AEEA-F244FA9BFA98}"/>
          </ac:spMkLst>
        </pc:spChg>
        <pc:spChg chg="add mod">
          <ac:chgData name="김 승빈" userId="352d81a3ef8732fd" providerId="LiveId" clId="{557AC21B-A02A-4108-9DC5-1F5CBBEC2AFF}" dt="2020-03-09T08:17:23.714" v="3148" actId="207"/>
          <ac:spMkLst>
            <pc:docMk/>
            <pc:sldMk cId="165184840" sldId="270"/>
            <ac:spMk id="104" creationId="{37F0AAB8-5C77-42C0-AF3C-978A14C97FB1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105" creationId="{EE784B97-14B2-4C08-BB94-8800C3DE7249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107" creationId="{B40AE716-0475-44EB-9497-F91CAD393341}"/>
          </ac:spMkLst>
        </pc:spChg>
        <pc:spChg chg="add 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109" creationId="{A65C7680-9CD9-4C81-8967-BF0C08F6ED3D}"/>
          </ac:spMkLst>
        </pc:spChg>
        <pc:spChg chg="del">
          <ac:chgData name="김 승빈" userId="352d81a3ef8732fd" providerId="LiveId" clId="{557AC21B-A02A-4108-9DC5-1F5CBBEC2AFF}" dt="2020-03-09T08:05:18.377" v="3029" actId="478"/>
          <ac:spMkLst>
            <pc:docMk/>
            <pc:sldMk cId="165184840" sldId="270"/>
            <ac:spMk id="193" creationId="{48E09EF3-683A-42EF-AB2A-2FFE46756BCB}"/>
          </ac:spMkLst>
        </pc:spChg>
        <pc:spChg chg="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198" creationId="{0A06CC47-A790-4107-8D72-B7F85FE4E923}"/>
          </ac:spMkLst>
        </pc:spChg>
        <pc:spChg chg="del">
          <ac:chgData name="김 승빈" userId="352d81a3ef8732fd" providerId="LiveId" clId="{557AC21B-A02A-4108-9DC5-1F5CBBEC2AFF}" dt="2020-03-09T08:05:18.377" v="3029" actId="478"/>
          <ac:spMkLst>
            <pc:docMk/>
            <pc:sldMk cId="165184840" sldId="270"/>
            <ac:spMk id="199" creationId="{03A00452-213B-4D2B-BC6B-78D209FF08BF}"/>
          </ac:spMkLst>
        </pc:spChg>
        <pc:spChg chg="del">
          <ac:chgData name="김 승빈" userId="352d81a3ef8732fd" providerId="LiveId" clId="{557AC21B-A02A-4108-9DC5-1F5CBBEC2AFF}" dt="2020-03-09T08:05:18.377" v="3029" actId="478"/>
          <ac:spMkLst>
            <pc:docMk/>
            <pc:sldMk cId="165184840" sldId="270"/>
            <ac:spMk id="200" creationId="{87A566AD-EE70-4EF1-B7CE-19F87E2545A5}"/>
          </ac:spMkLst>
        </pc:spChg>
        <pc:spChg chg="del">
          <ac:chgData name="김 승빈" userId="352d81a3ef8732fd" providerId="LiveId" clId="{557AC21B-A02A-4108-9DC5-1F5CBBEC2AFF}" dt="2020-03-09T08:05:18.377" v="3029" actId="478"/>
          <ac:spMkLst>
            <pc:docMk/>
            <pc:sldMk cId="165184840" sldId="270"/>
            <ac:spMk id="201" creationId="{DD6E15B5-6022-48FD-9A61-C57915A92AA0}"/>
          </ac:spMkLst>
        </pc:spChg>
        <pc:spChg chg="del">
          <ac:chgData name="김 승빈" userId="352d81a3ef8732fd" providerId="LiveId" clId="{557AC21B-A02A-4108-9DC5-1F5CBBEC2AFF}" dt="2020-03-09T08:05:18.377" v="3029" actId="478"/>
          <ac:spMkLst>
            <pc:docMk/>
            <pc:sldMk cId="165184840" sldId="270"/>
            <ac:spMk id="202" creationId="{14B649F4-FB0D-4256-8344-B13A0F2188CF}"/>
          </ac:spMkLst>
        </pc:spChg>
        <pc:spChg chg="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203" creationId="{F42677C8-FE4A-4E08-AF5E-3A2EC8B44383}"/>
          </ac:spMkLst>
        </pc:spChg>
        <pc:spChg chg="del">
          <ac:chgData name="김 승빈" userId="352d81a3ef8732fd" providerId="LiveId" clId="{557AC21B-A02A-4108-9DC5-1F5CBBEC2AFF}" dt="2020-03-09T08:05:18.377" v="3029" actId="478"/>
          <ac:spMkLst>
            <pc:docMk/>
            <pc:sldMk cId="165184840" sldId="270"/>
            <ac:spMk id="204" creationId="{B9D320F7-4A6C-452F-BF88-A5D04E1E6DE4}"/>
          </ac:spMkLst>
        </pc:spChg>
        <pc:spChg chg="del">
          <ac:chgData name="김 승빈" userId="352d81a3ef8732fd" providerId="LiveId" clId="{557AC21B-A02A-4108-9DC5-1F5CBBEC2AFF}" dt="2020-03-09T08:05:18.377" v="3029" actId="478"/>
          <ac:spMkLst>
            <pc:docMk/>
            <pc:sldMk cId="165184840" sldId="270"/>
            <ac:spMk id="205" creationId="{F585919C-2188-430B-B19B-684AF7F8301C}"/>
          </ac:spMkLst>
        </pc:spChg>
        <pc:spChg chg="del">
          <ac:chgData name="김 승빈" userId="352d81a3ef8732fd" providerId="LiveId" clId="{557AC21B-A02A-4108-9DC5-1F5CBBEC2AFF}" dt="2020-03-09T08:05:18.377" v="3029" actId="478"/>
          <ac:spMkLst>
            <pc:docMk/>
            <pc:sldMk cId="165184840" sldId="270"/>
            <ac:spMk id="206" creationId="{7F6FA839-D793-4674-9768-101C7FC15133}"/>
          </ac:spMkLst>
        </pc:spChg>
        <pc:spChg chg="del">
          <ac:chgData name="김 승빈" userId="352d81a3ef8732fd" providerId="LiveId" clId="{557AC21B-A02A-4108-9DC5-1F5CBBEC2AFF}" dt="2020-03-09T08:05:18.377" v="3029" actId="478"/>
          <ac:spMkLst>
            <pc:docMk/>
            <pc:sldMk cId="165184840" sldId="270"/>
            <ac:spMk id="207" creationId="{E69456AE-404C-4EDD-AA5D-C8CFB814DDBA}"/>
          </ac:spMkLst>
        </pc:spChg>
        <pc:spChg chg="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208" creationId="{B246F3B5-7AB3-48AE-90ED-46EE70486F17}"/>
          </ac:spMkLst>
        </pc:spChg>
        <pc:spChg chg="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209" creationId="{634F97AA-D0F6-4BCE-8762-C5A355705264}"/>
          </ac:spMkLst>
        </pc:spChg>
        <pc:spChg chg="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210" creationId="{291F4172-D953-4343-8FE9-D6E1A43B57C0}"/>
          </ac:spMkLst>
        </pc:spChg>
        <pc:spChg chg="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211" creationId="{65D435C9-E2D0-4A9E-B65D-841D0B8D282A}"/>
          </ac:spMkLst>
        </pc:spChg>
        <pc:spChg chg="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212" creationId="{8EADFBC1-3DA6-48B8-8D80-1ED9118B320B}"/>
          </ac:spMkLst>
        </pc:spChg>
        <pc:spChg chg="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213" creationId="{3D15625D-9642-4473-B529-6FC6CD343F77}"/>
          </ac:spMkLst>
        </pc:spChg>
        <pc:spChg chg="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214" creationId="{B98BAD35-B474-41C9-BE51-CC82ED0F8F8A}"/>
          </ac:spMkLst>
        </pc:spChg>
        <pc:spChg chg="mod">
          <ac:chgData name="김 승빈" userId="352d81a3ef8732fd" providerId="LiveId" clId="{557AC21B-A02A-4108-9DC5-1F5CBBEC2AFF}" dt="2020-03-09T08:15:49.682" v="3140" actId="1076"/>
          <ac:spMkLst>
            <pc:docMk/>
            <pc:sldMk cId="165184840" sldId="270"/>
            <ac:spMk id="216" creationId="{8FA60734-53B4-4B9C-9589-A3540FB91777}"/>
          </ac:spMkLst>
        </pc:spChg>
        <pc:spChg chg="del">
          <ac:chgData name="김 승빈" userId="352d81a3ef8732fd" providerId="LiveId" clId="{557AC21B-A02A-4108-9DC5-1F5CBBEC2AFF}" dt="2020-03-09T08:05:04.800" v="3027" actId="478"/>
          <ac:spMkLst>
            <pc:docMk/>
            <pc:sldMk cId="165184840" sldId="270"/>
            <ac:spMk id="217" creationId="{4F31A326-16C1-4968-B526-76D3100A8D99}"/>
          </ac:spMkLst>
        </pc:spChg>
        <pc:spChg chg="del">
          <ac:chgData name="김 승빈" userId="352d81a3ef8732fd" providerId="LiveId" clId="{557AC21B-A02A-4108-9DC5-1F5CBBEC2AFF}" dt="2020-03-09T08:05:04.800" v="3027" actId="478"/>
          <ac:spMkLst>
            <pc:docMk/>
            <pc:sldMk cId="165184840" sldId="270"/>
            <ac:spMk id="218" creationId="{9D33656E-CADC-4332-BB1C-5A8F62E2900C}"/>
          </ac:spMkLst>
        </pc:spChg>
        <pc:spChg chg="del">
          <ac:chgData name="김 승빈" userId="352d81a3ef8732fd" providerId="LiveId" clId="{557AC21B-A02A-4108-9DC5-1F5CBBEC2AFF}" dt="2020-03-09T08:05:04.800" v="3027" actId="478"/>
          <ac:spMkLst>
            <pc:docMk/>
            <pc:sldMk cId="165184840" sldId="270"/>
            <ac:spMk id="219" creationId="{CA367C36-A41A-4CF7-BE51-90E253252B55}"/>
          </ac:spMkLst>
        </pc:spChg>
        <pc:cxnChg chg="add mod">
          <ac:chgData name="김 승빈" userId="352d81a3ef8732fd" providerId="LiveId" clId="{557AC21B-A02A-4108-9DC5-1F5CBBEC2AFF}" dt="2020-03-09T08:15:49.682" v="3140" actId="1076"/>
          <ac:cxnSpMkLst>
            <pc:docMk/>
            <pc:sldMk cId="165184840" sldId="270"/>
            <ac:cxnSpMk id="11" creationId="{6020B42C-AE75-435D-B1BF-07698F93DA81}"/>
          </ac:cxnSpMkLst>
        </pc:cxnChg>
        <pc:cxnChg chg="add mod">
          <ac:chgData name="김 승빈" userId="352d81a3ef8732fd" providerId="LiveId" clId="{557AC21B-A02A-4108-9DC5-1F5CBBEC2AFF}" dt="2020-03-09T08:15:49.682" v="3140" actId="1076"/>
          <ac:cxnSpMkLst>
            <pc:docMk/>
            <pc:sldMk cId="165184840" sldId="270"/>
            <ac:cxnSpMk id="19" creationId="{BA617DE8-9B4D-49DC-B213-008A33F9E593}"/>
          </ac:cxnSpMkLst>
        </pc:cxnChg>
        <pc:cxnChg chg="add del mod">
          <ac:chgData name="김 승빈" userId="352d81a3ef8732fd" providerId="LiveId" clId="{557AC21B-A02A-4108-9DC5-1F5CBBEC2AFF}" dt="2020-03-09T08:09:55.816" v="3098" actId="478"/>
          <ac:cxnSpMkLst>
            <pc:docMk/>
            <pc:sldMk cId="165184840" sldId="270"/>
            <ac:cxnSpMk id="33" creationId="{D4DDB8FA-2D27-4284-9E74-0C92FFBD7348}"/>
          </ac:cxnSpMkLst>
        </pc:cxnChg>
        <pc:cxnChg chg="add mod">
          <ac:chgData name="김 승빈" userId="352d81a3ef8732fd" providerId="LiveId" clId="{557AC21B-A02A-4108-9DC5-1F5CBBEC2AFF}" dt="2020-03-09T08:15:49.682" v="3140" actId="1076"/>
          <ac:cxnSpMkLst>
            <pc:docMk/>
            <pc:sldMk cId="165184840" sldId="270"/>
            <ac:cxnSpMk id="36" creationId="{C533FD3B-D149-4D65-B602-141FEDCCF0D6}"/>
          </ac:cxnSpMkLst>
        </pc:cxnChg>
        <pc:cxnChg chg="add mod">
          <ac:chgData name="김 승빈" userId="352d81a3ef8732fd" providerId="LiveId" clId="{557AC21B-A02A-4108-9DC5-1F5CBBEC2AFF}" dt="2020-03-09T08:15:49.682" v="3140" actId="1076"/>
          <ac:cxnSpMkLst>
            <pc:docMk/>
            <pc:sldMk cId="165184840" sldId="270"/>
            <ac:cxnSpMk id="38" creationId="{E5010BE4-9E33-4DCF-9A28-F17FA3310B50}"/>
          </ac:cxnSpMkLst>
        </pc:cxnChg>
        <pc:cxnChg chg="add mod">
          <ac:chgData name="김 승빈" userId="352d81a3ef8732fd" providerId="LiveId" clId="{557AC21B-A02A-4108-9DC5-1F5CBBEC2AFF}" dt="2020-03-09T08:15:49.682" v="3140" actId="1076"/>
          <ac:cxnSpMkLst>
            <pc:docMk/>
            <pc:sldMk cId="165184840" sldId="270"/>
            <ac:cxnSpMk id="51" creationId="{0B66EB62-5C28-45C8-A0CC-A2D32CDECD3F}"/>
          </ac:cxnSpMkLst>
        </pc:cxnChg>
        <pc:cxnChg chg="add mod">
          <ac:chgData name="김 승빈" userId="352d81a3ef8732fd" providerId="LiveId" clId="{557AC21B-A02A-4108-9DC5-1F5CBBEC2AFF}" dt="2020-03-09T08:15:49.682" v="3140" actId="1076"/>
          <ac:cxnSpMkLst>
            <pc:docMk/>
            <pc:sldMk cId="165184840" sldId="270"/>
            <ac:cxnSpMk id="53" creationId="{7FB13A41-9B19-46BC-9587-247CA3513748}"/>
          </ac:cxnSpMkLst>
        </pc:cxnChg>
        <pc:cxnChg chg="add mod">
          <ac:chgData name="김 승빈" userId="352d81a3ef8732fd" providerId="LiveId" clId="{557AC21B-A02A-4108-9DC5-1F5CBBEC2AFF}" dt="2020-03-09T08:15:49.682" v="3140" actId="1076"/>
          <ac:cxnSpMkLst>
            <pc:docMk/>
            <pc:sldMk cId="165184840" sldId="270"/>
            <ac:cxnSpMk id="66" creationId="{B4CB3E96-27C0-46DE-8BC2-0EE7A6EBEBF4}"/>
          </ac:cxnSpMkLst>
        </pc:cxnChg>
        <pc:cxnChg chg="add mod">
          <ac:chgData name="김 승빈" userId="352d81a3ef8732fd" providerId="LiveId" clId="{557AC21B-A02A-4108-9DC5-1F5CBBEC2AFF}" dt="2020-03-09T08:15:49.682" v="3140" actId="1076"/>
          <ac:cxnSpMkLst>
            <pc:docMk/>
            <pc:sldMk cId="165184840" sldId="270"/>
            <ac:cxnSpMk id="68" creationId="{0CCE17CA-E348-4462-B15D-7DF68C23907A}"/>
          </ac:cxnSpMkLst>
        </pc:cxnChg>
        <pc:cxnChg chg="add mod ord">
          <ac:chgData name="김 승빈" userId="352d81a3ef8732fd" providerId="LiveId" clId="{557AC21B-A02A-4108-9DC5-1F5CBBEC2AFF}" dt="2020-03-09T08:15:49.682" v="3140" actId="1076"/>
          <ac:cxnSpMkLst>
            <pc:docMk/>
            <pc:sldMk cId="165184840" sldId="270"/>
            <ac:cxnSpMk id="74" creationId="{D5557883-06C2-4A43-8809-47641438584A}"/>
          </ac:cxnSpMkLst>
        </pc:cxnChg>
        <pc:cxnChg chg="add mod">
          <ac:chgData name="김 승빈" userId="352d81a3ef8732fd" providerId="LiveId" clId="{557AC21B-A02A-4108-9DC5-1F5CBBEC2AFF}" dt="2020-03-09T08:15:49.682" v="3140" actId="1076"/>
          <ac:cxnSpMkLst>
            <pc:docMk/>
            <pc:sldMk cId="165184840" sldId="270"/>
            <ac:cxnSpMk id="91" creationId="{BDD9C8E5-798C-4CAB-B68F-E238D8D8535E}"/>
          </ac:cxnSpMkLst>
        </pc:cxnChg>
        <pc:cxnChg chg="add mod">
          <ac:chgData name="김 승빈" userId="352d81a3ef8732fd" providerId="LiveId" clId="{557AC21B-A02A-4108-9DC5-1F5CBBEC2AFF}" dt="2020-03-09T08:15:49.682" v="3140" actId="1076"/>
          <ac:cxnSpMkLst>
            <pc:docMk/>
            <pc:sldMk cId="165184840" sldId="270"/>
            <ac:cxnSpMk id="93" creationId="{5EF5A612-1B14-465E-B719-01693D6BBDCD}"/>
          </ac:cxnSpMkLst>
        </pc:cxnChg>
        <pc:cxnChg chg="add mod">
          <ac:chgData name="김 승빈" userId="352d81a3ef8732fd" providerId="LiveId" clId="{557AC21B-A02A-4108-9DC5-1F5CBBEC2AFF}" dt="2020-03-09T08:15:49.682" v="3140" actId="1076"/>
          <ac:cxnSpMkLst>
            <pc:docMk/>
            <pc:sldMk cId="165184840" sldId="270"/>
            <ac:cxnSpMk id="106" creationId="{1825AD9C-AC8E-4541-B256-AF516FE5E9FC}"/>
          </ac:cxnSpMkLst>
        </pc:cxnChg>
        <pc:cxnChg chg="add mod">
          <ac:chgData name="김 승빈" userId="352d81a3ef8732fd" providerId="LiveId" clId="{557AC21B-A02A-4108-9DC5-1F5CBBEC2AFF}" dt="2020-03-09T08:15:49.682" v="3140" actId="1076"/>
          <ac:cxnSpMkLst>
            <pc:docMk/>
            <pc:sldMk cId="165184840" sldId="270"/>
            <ac:cxnSpMk id="108" creationId="{53F5B687-BE22-4F89-BABE-51ED01AAD046}"/>
          </ac:cxnSpMkLst>
        </pc:cxnChg>
        <pc:cxnChg chg="mod">
          <ac:chgData name="김 승빈" userId="352d81a3ef8732fd" providerId="LiveId" clId="{557AC21B-A02A-4108-9DC5-1F5CBBEC2AFF}" dt="2020-03-09T08:15:49.682" v="3140" actId="1076"/>
          <ac:cxnSpMkLst>
            <pc:docMk/>
            <pc:sldMk cId="165184840" sldId="270"/>
            <ac:cxnSpMk id="215" creationId="{B1EBDB3D-BB6E-4AC5-8B28-93E836D99FB2}"/>
          </ac:cxnSpMkLst>
        </pc:cxnChg>
      </pc:sldChg>
      <pc:sldChg chg="addSp delSp modSp add mod">
        <pc:chgData name="김 승빈" userId="352d81a3ef8732fd" providerId="LiveId" clId="{557AC21B-A02A-4108-9DC5-1F5CBBEC2AFF}" dt="2020-03-09T08:29:20.929" v="3376" actId="20577"/>
        <pc:sldMkLst>
          <pc:docMk/>
          <pc:sldMk cId="3326138293" sldId="271"/>
        </pc:sldMkLst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3" creationId="{CA5B1D37-05D6-430C-BC1F-3AD9241A0337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4" creationId="{2C6D2C99-D17A-4125-A550-328F27806F79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15" creationId="{DAC9A4B2-FA1D-43FE-8530-056F588BFC98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32" creationId="{D4FB566B-EF23-4FCB-BDC5-13DE48644524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37" creationId="{7F6D0374-2F89-4A7A-A755-D61A0B3C7C92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39" creationId="{2AAEEF51-D8FA-4A83-BD8F-7F67DAB4148D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40" creationId="{73E05B59-BD8A-4AA7-AFC3-84C5D208F4BE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41" creationId="{CC59E230-855C-4B7C-9EB9-67A892E17899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42" creationId="{ED20A919-DA58-4054-9898-F0C672938DAB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43" creationId="{62758C11-E65C-4F59-9346-E6C5A71FB094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44" creationId="{67A7CB57-A0CA-438B-899B-F9FA21A4D45D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45" creationId="{1C57220C-DA4F-452B-AE93-FE1A0139F7C6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46" creationId="{05F30F63-8F80-40DE-A47B-3DB3136AD925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47" creationId="{E3F98125-3773-4960-B8E8-44D6A1917464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48" creationId="{29CE3A20-700F-4285-8E38-A0F48DBD1EE8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49" creationId="{3D521A3F-8A7B-4520-80B4-9C8F526B1425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50" creationId="{4820F567-858E-40A3-8E23-9B221198ACF3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52" creationId="{57C5AB45-2952-48E0-8540-F5E7E636D68B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54" creationId="{155F4DE3-CD31-4B10-9EB9-69C11B834026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55" creationId="{D884191A-9B49-42B7-95D4-38DD7E32595E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56" creationId="{51BA0B64-BC74-4345-BADB-CD64AB9F7C84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57" creationId="{4520606D-0016-483F-9CC3-9E7E3E2164CE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58" creationId="{485D32DE-83A9-4351-9198-8B874201864D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59" creationId="{D5EDC913-4E2E-4211-8506-9CF9A1DCA40E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60" creationId="{A37C010F-0CF6-46B0-AE65-6A9BA2D828F5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61" creationId="{3538F276-4521-4933-8901-E89266B6A5B7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62" creationId="{2549D1C3-53FB-4D1F-99A6-1CC21F100236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63" creationId="{E1774450-240A-4C21-A6BA-9C955769343A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64" creationId="{0C897C11-A29B-44B1-B793-EC6BD6BFDA68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65" creationId="{7B50D74F-496D-4B50-B82F-679C190FF5C0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67" creationId="{1C5B9D64-341A-411A-8A3E-080316305370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69" creationId="{CD0B6A44-AFD7-4A9E-A0CA-31ED9BF43E76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70" creationId="{712C6142-E6D0-4EE1-8DD6-4C6C2F092363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71" creationId="{D074D77B-07FB-41F6-91AD-977042960DFB}"/>
          </ac:spMkLst>
        </pc:spChg>
        <pc:spChg chg="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80" creationId="{1738F04C-FE90-45BB-BFEE-23E1624C36F1}"/>
          </ac:spMkLst>
        </pc:spChg>
        <pc:spChg chg="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81" creationId="{3BC55E0D-8EFA-467A-82AA-65CF6EAC8012}"/>
          </ac:spMkLst>
        </pc:spChg>
        <pc:spChg chg="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82" creationId="{64839B70-AF7A-41CB-8C6F-01E91983DFBF}"/>
          </ac:spMkLst>
        </pc:spChg>
        <pc:spChg chg="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83" creationId="{D1EFA5BB-0892-47A8-9AA8-562C97AFA9C5}"/>
          </ac:spMkLst>
        </pc:spChg>
        <pc:spChg chg="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84" creationId="{0A3CB90D-1BBC-4C59-AAC9-2E3ADDA78E6A}"/>
          </ac:spMkLst>
        </pc:spChg>
        <pc:spChg chg="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85" creationId="{7B202BC5-CCD4-4991-A8A1-1493FD1F2DA9}"/>
          </ac:spMkLst>
        </pc:spChg>
        <pc:spChg chg="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86" creationId="{83F1AA14-5604-4BA5-8CED-178B883D1104}"/>
          </ac:spMkLst>
        </pc:spChg>
        <pc:spChg chg="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87" creationId="{7D955ED0-9CE6-4A01-840B-14D37DA589BA}"/>
          </ac:spMkLst>
        </pc:spChg>
        <pc:spChg chg="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88" creationId="{F1913431-DA7E-4178-80BD-E6C3E4B95A9B}"/>
          </ac:spMkLst>
        </pc:spChg>
        <pc:spChg chg="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89" creationId="{A5B4D335-C387-45AF-BC4F-F1F9EC0EF810}"/>
          </ac:spMkLst>
        </pc:spChg>
        <pc:spChg chg="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90" creationId="{269D7C7B-8A22-4937-B3B5-AAB0562393B3}"/>
          </ac:spMkLst>
        </pc:spChg>
        <pc:spChg chg="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92" creationId="{E2DE2A0F-467B-45CE-A162-1B6FEE7E4F67}"/>
          </ac:spMkLst>
        </pc:spChg>
        <pc:spChg chg="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94" creationId="{05628438-0A05-4FFA-944C-7EB58DCEC3BE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95" creationId="{05C4F3ED-3592-4CD8-871C-DBE003BEA506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96" creationId="{9F48E450-63F9-4EB3-B8AF-BF34D17F5983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97" creationId="{664B1907-ABAF-4D77-9AEC-CFFA539A1716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98" creationId="{30995D07-ACA1-4010-BF4A-A5552735E660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99" creationId="{122D39F8-C572-4222-A964-B8B1E7C0692D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100" creationId="{F0815A4D-CBC2-4D9D-954B-7669DA1A7240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101" creationId="{C1C3DA5F-0F63-4294-B1C2-6FD166F49B05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102" creationId="{413426AA-0E8E-4ED9-8759-A4AC91BF6787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103" creationId="{338CFCA2-4A83-4961-AEEA-F244FA9BFA98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104" creationId="{37F0AAB8-5C77-42C0-AF3C-978A14C97FB1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105" creationId="{EE784B97-14B2-4C08-BB94-8800C3DE7249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107" creationId="{B40AE716-0475-44EB-9497-F91CAD393341}"/>
          </ac:spMkLst>
        </pc:spChg>
        <pc:spChg chg="del">
          <ac:chgData name="김 승빈" userId="352d81a3ef8732fd" providerId="LiveId" clId="{557AC21B-A02A-4108-9DC5-1F5CBBEC2AFF}" dt="2020-03-09T08:16:41.524" v="3142" actId="478"/>
          <ac:spMkLst>
            <pc:docMk/>
            <pc:sldMk cId="3326138293" sldId="271"/>
            <ac:spMk id="109" creationId="{A65C7680-9CD9-4C81-8967-BF0C08F6ED3D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10" creationId="{3BC2DB5C-918E-424E-88A6-7AB8C7C97EE1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11" creationId="{AE7E6637-EB55-4768-8133-5705FE590B72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12" creationId="{5DDD9826-5806-4340-BD35-AA2FF3E4BF5D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13" creationId="{A522A2CD-45D7-4821-A7B8-38DEFFFDC129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14" creationId="{28BD4A81-752F-4B47-A67F-2F6985365080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15" creationId="{CD06A092-FD36-493A-BCBB-10E5FA0FCF76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16" creationId="{90836C2A-AA39-40C3-81CD-774D9D2ECEEE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17" creationId="{C0BEFB39-F39E-4C12-9317-118135532E23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18" creationId="{A8A7C2C1-FD50-4BA0-83B2-4C1284267A0E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19" creationId="{1C538816-9D3D-4515-996A-0DD7407DF9FF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20" creationId="{72F2CC6D-A746-458E-B5DE-326CEF6B79FD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22" creationId="{B9FC3899-5F11-4A78-BAB0-97F548625640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24" creationId="{5C4B15D2-0019-4D1E-9F61-BD3A5E95783B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27" creationId="{07AD875C-7106-44F3-AECF-CA11795ACB09}"/>
          </ac:spMkLst>
        </pc:spChg>
        <pc:spChg chg="add mod">
          <ac:chgData name="김 승빈" userId="352d81a3ef8732fd" providerId="LiveId" clId="{557AC21B-A02A-4108-9DC5-1F5CBBEC2AFF}" dt="2020-03-09T08:24:20.415" v="3230" actId="571"/>
          <ac:spMkLst>
            <pc:docMk/>
            <pc:sldMk cId="3326138293" sldId="271"/>
            <ac:spMk id="128" creationId="{0C01A1A3-70A5-4001-AFC4-35C9C223E575}"/>
          </ac:spMkLst>
        </pc:spChg>
        <pc:spChg chg="add mod">
          <ac:chgData name="김 승빈" userId="352d81a3ef8732fd" providerId="LiveId" clId="{557AC21B-A02A-4108-9DC5-1F5CBBEC2AFF}" dt="2020-03-09T08:24:20.415" v="3230" actId="571"/>
          <ac:spMkLst>
            <pc:docMk/>
            <pc:sldMk cId="3326138293" sldId="271"/>
            <ac:spMk id="129" creationId="{D19E5DF4-FD15-4748-8F79-1B22334062A3}"/>
          </ac:spMkLst>
        </pc:spChg>
        <pc:spChg chg="add mod">
          <ac:chgData name="김 승빈" userId="352d81a3ef8732fd" providerId="LiveId" clId="{557AC21B-A02A-4108-9DC5-1F5CBBEC2AFF}" dt="2020-03-09T08:24:20.415" v="3230" actId="571"/>
          <ac:spMkLst>
            <pc:docMk/>
            <pc:sldMk cId="3326138293" sldId="271"/>
            <ac:spMk id="130" creationId="{12547194-7975-4F63-908F-2DAC2FC8E8EE}"/>
          </ac:spMkLst>
        </pc:spChg>
        <pc:spChg chg="add mod">
          <ac:chgData name="김 승빈" userId="352d81a3ef8732fd" providerId="LiveId" clId="{557AC21B-A02A-4108-9DC5-1F5CBBEC2AFF}" dt="2020-03-09T08:24:20.415" v="3230" actId="571"/>
          <ac:spMkLst>
            <pc:docMk/>
            <pc:sldMk cId="3326138293" sldId="271"/>
            <ac:spMk id="131" creationId="{18879992-C5AB-4006-8DE7-399AF4877F16}"/>
          </ac:spMkLst>
        </pc:spChg>
        <pc:spChg chg="add mod">
          <ac:chgData name="김 승빈" userId="352d81a3ef8732fd" providerId="LiveId" clId="{557AC21B-A02A-4108-9DC5-1F5CBBEC2AFF}" dt="2020-03-09T08:24:20.415" v="3230" actId="571"/>
          <ac:spMkLst>
            <pc:docMk/>
            <pc:sldMk cId="3326138293" sldId="271"/>
            <ac:spMk id="132" creationId="{8B5651C0-6BA6-4030-810E-AA9F08A5986D}"/>
          </ac:spMkLst>
        </pc:spChg>
        <pc:spChg chg="add mod">
          <ac:chgData name="김 승빈" userId="352d81a3ef8732fd" providerId="LiveId" clId="{557AC21B-A02A-4108-9DC5-1F5CBBEC2AFF}" dt="2020-03-09T08:24:20.415" v="3230" actId="571"/>
          <ac:spMkLst>
            <pc:docMk/>
            <pc:sldMk cId="3326138293" sldId="271"/>
            <ac:spMk id="133" creationId="{F28FF042-C5F8-4788-A2FF-BED5992F9F41}"/>
          </ac:spMkLst>
        </pc:spChg>
        <pc:spChg chg="add mod">
          <ac:chgData name="김 승빈" userId="352d81a3ef8732fd" providerId="LiveId" clId="{557AC21B-A02A-4108-9DC5-1F5CBBEC2AFF}" dt="2020-03-09T08:24:20.415" v="3230" actId="571"/>
          <ac:spMkLst>
            <pc:docMk/>
            <pc:sldMk cId="3326138293" sldId="271"/>
            <ac:spMk id="134" creationId="{E870ADB9-8261-43F0-A593-15D59CB21EB6}"/>
          </ac:spMkLst>
        </pc:spChg>
        <pc:spChg chg="add mod">
          <ac:chgData name="김 승빈" userId="352d81a3ef8732fd" providerId="LiveId" clId="{557AC21B-A02A-4108-9DC5-1F5CBBEC2AFF}" dt="2020-03-09T08:24:20.415" v="3230" actId="571"/>
          <ac:spMkLst>
            <pc:docMk/>
            <pc:sldMk cId="3326138293" sldId="271"/>
            <ac:spMk id="135" creationId="{26A72DCC-83F2-47A7-9419-4A0D3F1B6738}"/>
          </ac:spMkLst>
        </pc:spChg>
        <pc:spChg chg="add mod">
          <ac:chgData name="김 승빈" userId="352d81a3ef8732fd" providerId="LiveId" clId="{557AC21B-A02A-4108-9DC5-1F5CBBEC2AFF}" dt="2020-03-09T08:24:20.415" v="3230" actId="571"/>
          <ac:spMkLst>
            <pc:docMk/>
            <pc:sldMk cId="3326138293" sldId="271"/>
            <ac:spMk id="136" creationId="{72E9DB3A-766C-4245-8257-A89F2C5DF29B}"/>
          </ac:spMkLst>
        </pc:spChg>
        <pc:spChg chg="add mod">
          <ac:chgData name="김 승빈" userId="352d81a3ef8732fd" providerId="LiveId" clId="{557AC21B-A02A-4108-9DC5-1F5CBBEC2AFF}" dt="2020-03-09T08:24:20.415" v="3230" actId="571"/>
          <ac:spMkLst>
            <pc:docMk/>
            <pc:sldMk cId="3326138293" sldId="271"/>
            <ac:spMk id="137" creationId="{6038EE29-BB2D-4FF8-8E36-E60B7AE25F7E}"/>
          </ac:spMkLst>
        </pc:spChg>
        <pc:spChg chg="add mod">
          <ac:chgData name="김 승빈" userId="352d81a3ef8732fd" providerId="LiveId" clId="{557AC21B-A02A-4108-9DC5-1F5CBBEC2AFF}" dt="2020-03-09T08:24:20.415" v="3230" actId="571"/>
          <ac:spMkLst>
            <pc:docMk/>
            <pc:sldMk cId="3326138293" sldId="271"/>
            <ac:spMk id="138" creationId="{E2FA312A-D869-488A-8CCE-5EB0A5C118AC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42" creationId="{26DF4F33-B5F8-49C7-B544-D85A3F034A0A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43" creationId="{00539948-289D-4173-BDE4-1915254DF55F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44" creationId="{7DB81384-DC20-48DA-8AD7-3DE610643EE1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45" creationId="{F75D40F5-7F8F-4355-824C-4C79ABC4BFB5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46" creationId="{43FC5B95-0A8C-4F50-8EE2-2420709873F2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47" creationId="{F91AFE9E-A2DF-4785-BCC2-DE9CE72A245C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48" creationId="{FB410FE0-2F37-4B91-BC43-DDD1FA9D54F8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49" creationId="{3ACAFF12-30EA-44AF-9C81-C8E66DB0431C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50" creationId="{AD53FCF8-3359-4C82-B87B-10E62A37E3BE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51" creationId="{574046CA-943B-4699-BB04-3A4E595044FB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52" creationId="{06F7CABA-6FCA-4D6E-A758-DF3B26290193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54" creationId="{EFBC5082-29AF-4040-A269-677018FC732A}"/>
          </ac:spMkLst>
        </pc:spChg>
        <pc:spChg chg="add mod">
          <ac:chgData name="김 승빈" userId="352d81a3ef8732fd" providerId="LiveId" clId="{557AC21B-A02A-4108-9DC5-1F5CBBEC2AFF}" dt="2020-03-09T08:25:03.228" v="3236" actId="1076"/>
          <ac:spMkLst>
            <pc:docMk/>
            <pc:sldMk cId="3326138293" sldId="271"/>
            <ac:spMk id="156" creationId="{11223BAC-8F0A-4E91-BE45-D6B254C8357A}"/>
          </ac:spMkLst>
        </pc:spChg>
        <pc:spChg chg="add mod">
          <ac:chgData name="김 승빈" userId="352d81a3ef8732fd" providerId="LiveId" clId="{557AC21B-A02A-4108-9DC5-1F5CBBEC2AFF}" dt="2020-03-09T08:29:20.929" v="3376" actId="20577"/>
          <ac:spMkLst>
            <pc:docMk/>
            <pc:sldMk cId="3326138293" sldId="271"/>
            <ac:spMk id="158" creationId="{C0FE0931-9C7C-4103-9622-6882B5CEF034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198" creationId="{0A06CC47-A790-4107-8D72-B7F85FE4E923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203" creationId="{F42677C8-FE4A-4E08-AF5E-3A2EC8B44383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208" creationId="{B246F3B5-7AB3-48AE-90ED-46EE70486F17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209" creationId="{634F97AA-D0F6-4BCE-8762-C5A355705264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210" creationId="{291F4172-D953-4343-8FE9-D6E1A43B57C0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211" creationId="{65D435C9-E2D0-4A9E-B65D-841D0B8D282A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212" creationId="{8EADFBC1-3DA6-48B8-8D80-1ED9118B320B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213" creationId="{3D15625D-9642-4473-B529-6FC6CD343F77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214" creationId="{B98BAD35-B474-41C9-BE51-CC82ED0F8F8A}"/>
          </ac:spMkLst>
        </pc:spChg>
        <pc:spChg chg="del">
          <ac:chgData name="김 승빈" userId="352d81a3ef8732fd" providerId="LiveId" clId="{557AC21B-A02A-4108-9DC5-1F5CBBEC2AFF}" dt="2020-03-09T08:16:43.610" v="3143" actId="478"/>
          <ac:spMkLst>
            <pc:docMk/>
            <pc:sldMk cId="3326138293" sldId="271"/>
            <ac:spMk id="216" creationId="{8FA60734-53B4-4B9C-9589-A3540FB91777}"/>
          </ac:spMkLst>
        </pc:spChg>
        <pc:cxnChg chg="add mod">
          <ac:chgData name="김 승빈" userId="352d81a3ef8732fd" providerId="LiveId" clId="{557AC21B-A02A-4108-9DC5-1F5CBBEC2AFF}" dt="2020-03-09T08:25:03.228" v="3236" actId="1076"/>
          <ac:cxnSpMkLst>
            <pc:docMk/>
            <pc:sldMk cId="3326138293" sldId="271"/>
            <ac:cxnSpMk id="3" creationId="{8F06B72A-AB63-437A-94D4-706AFC15BAB6}"/>
          </ac:cxnSpMkLst>
        </pc:cxnChg>
        <pc:cxnChg chg="del mod">
          <ac:chgData name="김 승빈" userId="352d81a3ef8732fd" providerId="LiveId" clId="{557AC21B-A02A-4108-9DC5-1F5CBBEC2AFF}" dt="2020-03-09T08:16:41.524" v="3142" actId="478"/>
          <ac:cxnSpMkLst>
            <pc:docMk/>
            <pc:sldMk cId="3326138293" sldId="271"/>
            <ac:cxnSpMk id="11" creationId="{6020B42C-AE75-435D-B1BF-07698F93DA81}"/>
          </ac:cxnSpMkLst>
        </pc:cxnChg>
        <pc:cxnChg chg="del mod">
          <ac:chgData name="김 승빈" userId="352d81a3ef8732fd" providerId="LiveId" clId="{557AC21B-A02A-4108-9DC5-1F5CBBEC2AFF}" dt="2020-03-09T08:16:41.524" v="3142" actId="478"/>
          <ac:cxnSpMkLst>
            <pc:docMk/>
            <pc:sldMk cId="3326138293" sldId="271"/>
            <ac:cxnSpMk id="19" creationId="{BA617DE8-9B4D-49DC-B213-008A33F9E593}"/>
          </ac:cxnSpMkLst>
        </pc:cxnChg>
        <pc:cxnChg chg="del">
          <ac:chgData name="김 승빈" userId="352d81a3ef8732fd" providerId="LiveId" clId="{557AC21B-A02A-4108-9DC5-1F5CBBEC2AFF}" dt="2020-03-09T08:16:43.610" v="3143" actId="478"/>
          <ac:cxnSpMkLst>
            <pc:docMk/>
            <pc:sldMk cId="3326138293" sldId="271"/>
            <ac:cxnSpMk id="36" creationId="{C533FD3B-D149-4D65-B602-141FEDCCF0D6}"/>
          </ac:cxnSpMkLst>
        </pc:cxnChg>
        <pc:cxnChg chg="del">
          <ac:chgData name="김 승빈" userId="352d81a3ef8732fd" providerId="LiveId" clId="{557AC21B-A02A-4108-9DC5-1F5CBBEC2AFF}" dt="2020-03-09T08:16:43.610" v="3143" actId="478"/>
          <ac:cxnSpMkLst>
            <pc:docMk/>
            <pc:sldMk cId="3326138293" sldId="271"/>
            <ac:cxnSpMk id="38" creationId="{E5010BE4-9E33-4DCF-9A28-F17FA3310B50}"/>
          </ac:cxnSpMkLst>
        </pc:cxnChg>
        <pc:cxnChg chg="del">
          <ac:chgData name="김 승빈" userId="352d81a3ef8732fd" providerId="LiveId" clId="{557AC21B-A02A-4108-9DC5-1F5CBBEC2AFF}" dt="2020-03-09T08:16:43.610" v="3143" actId="478"/>
          <ac:cxnSpMkLst>
            <pc:docMk/>
            <pc:sldMk cId="3326138293" sldId="271"/>
            <ac:cxnSpMk id="51" creationId="{0B66EB62-5C28-45C8-A0CC-A2D32CDECD3F}"/>
          </ac:cxnSpMkLst>
        </pc:cxnChg>
        <pc:cxnChg chg="del">
          <ac:chgData name="김 승빈" userId="352d81a3ef8732fd" providerId="LiveId" clId="{557AC21B-A02A-4108-9DC5-1F5CBBEC2AFF}" dt="2020-03-09T08:16:43.610" v="3143" actId="478"/>
          <ac:cxnSpMkLst>
            <pc:docMk/>
            <pc:sldMk cId="3326138293" sldId="271"/>
            <ac:cxnSpMk id="53" creationId="{7FB13A41-9B19-46BC-9587-247CA3513748}"/>
          </ac:cxnSpMkLst>
        </pc:cxnChg>
        <pc:cxnChg chg="del">
          <ac:chgData name="김 승빈" userId="352d81a3ef8732fd" providerId="LiveId" clId="{557AC21B-A02A-4108-9DC5-1F5CBBEC2AFF}" dt="2020-03-09T08:16:41.524" v="3142" actId="478"/>
          <ac:cxnSpMkLst>
            <pc:docMk/>
            <pc:sldMk cId="3326138293" sldId="271"/>
            <ac:cxnSpMk id="66" creationId="{B4CB3E96-27C0-46DE-8BC2-0EE7A6EBEBF4}"/>
          </ac:cxnSpMkLst>
        </pc:cxnChg>
        <pc:cxnChg chg="del">
          <ac:chgData name="김 승빈" userId="352d81a3ef8732fd" providerId="LiveId" clId="{557AC21B-A02A-4108-9DC5-1F5CBBEC2AFF}" dt="2020-03-09T08:16:41.524" v="3142" actId="478"/>
          <ac:cxnSpMkLst>
            <pc:docMk/>
            <pc:sldMk cId="3326138293" sldId="271"/>
            <ac:cxnSpMk id="68" creationId="{0CCE17CA-E348-4462-B15D-7DF68C23907A}"/>
          </ac:cxnSpMkLst>
        </pc:cxnChg>
        <pc:cxnChg chg="del mod">
          <ac:chgData name="김 승빈" userId="352d81a3ef8732fd" providerId="LiveId" clId="{557AC21B-A02A-4108-9DC5-1F5CBBEC2AFF}" dt="2020-03-09T08:16:41.524" v="3142" actId="478"/>
          <ac:cxnSpMkLst>
            <pc:docMk/>
            <pc:sldMk cId="3326138293" sldId="271"/>
            <ac:cxnSpMk id="74" creationId="{D5557883-06C2-4A43-8809-47641438584A}"/>
          </ac:cxnSpMkLst>
        </pc:cxnChg>
        <pc:cxnChg chg="mod">
          <ac:chgData name="김 승빈" userId="352d81a3ef8732fd" providerId="LiveId" clId="{557AC21B-A02A-4108-9DC5-1F5CBBEC2AFF}" dt="2020-03-09T08:25:03.228" v="3236" actId="1076"/>
          <ac:cxnSpMkLst>
            <pc:docMk/>
            <pc:sldMk cId="3326138293" sldId="271"/>
            <ac:cxnSpMk id="91" creationId="{BDD9C8E5-798C-4CAB-B68F-E238D8D8535E}"/>
          </ac:cxnSpMkLst>
        </pc:cxnChg>
        <pc:cxnChg chg="mod">
          <ac:chgData name="김 승빈" userId="352d81a3ef8732fd" providerId="LiveId" clId="{557AC21B-A02A-4108-9DC5-1F5CBBEC2AFF}" dt="2020-03-09T08:25:03.228" v="3236" actId="1076"/>
          <ac:cxnSpMkLst>
            <pc:docMk/>
            <pc:sldMk cId="3326138293" sldId="271"/>
            <ac:cxnSpMk id="93" creationId="{5EF5A612-1B14-465E-B719-01693D6BBDCD}"/>
          </ac:cxnSpMkLst>
        </pc:cxnChg>
        <pc:cxnChg chg="del">
          <ac:chgData name="김 승빈" userId="352d81a3ef8732fd" providerId="LiveId" clId="{557AC21B-A02A-4108-9DC5-1F5CBBEC2AFF}" dt="2020-03-09T08:16:41.524" v="3142" actId="478"/>
          <ac:cxnSpMkLst>
            <pc:docMk/>
            <pc:sldMk cId="3326138293" sldId="271"/>
            <ac:cxnSpMk id="106" creationId="{1825AD9C-AC8E-4541-B256-AF516FE5E9FC}"/>
          </ac:cxnSpMkLst>
        </pc:cxnChg>
        <pc:cxnChg chg="del">
          <ac:chgData name="김 승빈" userId="352d81a3ef8732fd" providerId="LiveId" clId="{557AC21B-A02A-4108-9DC5-1F5CBBEC2AFF}" dt="2020-03-09T08:16:41.524" v="3142" actId="478"/>
          <ac:cxnSpMkLst>
            <pc:docMk/>
            <pc:sldMk cId="3326138293" sldId="271"/>
            <ac:cxnSpMk id="108" creationId="{53F5B687-BE22-4F89-BABE-51ED01AAD046}"/>
          </ac:cxnSpMkLst>
        </pc:cxnChg>
        <pc:cxnChg chg="add mod">
          <ac:chgData name="김 승빈" userId="352d81a3ef8732fd" providerId="LiveId" clId="{557AC21B-A02A-4108-9DC5-1F5CBBEC2AFF}" dt="2020-03-09T08:25:03.228" v="3236" actId="1076"/>
          <ac:cxnSpMkLst>
            <pc:docMk/>
            <pc:sldMk cId="3326138293" sldId="271"/>
            <ac:cxnSpMk id="121" creationId="{00A2A7E9-483A-47FA-9F5D-A7A754ED1337}"/>
          </ac:cxnSpMkLst>
        </pc:cxnChg>
        <pc:cxnChg chg="add mod">
          <ac:chgData name="김 승빈" userId="352d81a3ef8732fd" providerId="LiveId" clId="{557AC21B-A02A-4108-9DC5-1F5CBBEC2AFF}" dt="2020-03-09T08:25:03.228" v="3236" actId="1076"/>
          <ac:cxnSpMkLst>
            <pc:docMk/>
            <pc:sldMk cId="3326138293" sldId="271"/>
            <ac:cxnSpMk id="123" creationId="{82E11ED6-3BA6-454C-B8E0-71C234844659}"/>
          </ac:cxnSpMkLst>
        </pc:cxnChg>
        <pc:cxnChg chg="add mod">
          <ac:chgData name="김 승빈" userId="352d81a3ef8732fd" providerId="LiveId" clId="{557AC21B-A02A-4108-9DC5-1F5CBBEC2AFF}" dt="2020-03-09T08:25:03.228" v="3236" actId="1076"/>
          <ac:cxnSpMkLst>
            <pc:docMk/>
            <pc:sldMk cId="3326138293" sldId="271"/>
            <ac:cxnSpMk id="125" creationId="{15A93EAC-4A3A-4C0D-A920-ADFC59373DFC}"/>
          </ac:cxnSpMkLst>
        </pc:cxnChg>
        <pc:cxnChg chg="add mod">
          <ac:chgData name="김 승빈" userId="352d81a3ef8732fd" providerId="LiveId" clId="{557AC21B-A02A-4108-9DC5-1F5CBBEC2AFF}" dt="2020-03-09T08:25:03.228" v="3236" actId="1076"/>
          <ac:cxnSpMkLst>
            <pc:docMk/>
            <pc:sldMk cId="3326138293" sldId="271"/>
            <ac:cxnSpMk id="126" creationId="{D95E0858-6712-4C35-83AC-3A4654D46A09}"/>
          </ac:cxnSpMkLst>
        </pc:cxnChg>
        <pc:cxnChg chg="add mod">
          <ac:chgData name="김 승빈" userId="352d81a3ef8732fd" providerId="LiveId" clId="{557AC21B-A02A-4108-9DC5-1F5CBBEC2AFF}" dt="2020-03-09T08:24:20.415" v="3230" actId="571"/>
          <ac:cxnSpMkLst>
            <pc:docMk/>
            <pc:sldMk cId="3326138293" sldId="271"/>
            <ac:cxnSpMk id="139" creationId="{EF31C79B-DC23-44FD-805D-30CB4294DB06}"/>
          </ac:cxnSpMkLst>
        </pc:cxnChg>
        <pc:cxnChg chg="add mod">
          <ac:chgData name="김 승빈" userId="352d81a3ef8732fd" providerId="LiveId" clId="{557AC21B-A02A-4108-9DC5-1F5CBBEC2AFF}" dt="2020-03-09T08:24:20.415" v="3230" actId="571"/>
          <ac:cxnSpMkLst>
            <pc:docMk/>
            <pc:sldMk cId="3326138293" sldId="271"/>
            <ac:cxnSpMk id="140" creationId="{9F3FA649-35F6-4078-BEB7-C5B60F8453CC}"/>
          </ac:cxnSpMkLst>
        </pc:cxnChg>
        <pc:cxnChg chg="add mod">
          <ac:chgData name="김 승빈" userId="352d81a3ef8732fd" providerId="LiveId" clId="{557AC21B-A02A-4108-9DC5-1F5CBBEC2AFF}" dt="2020-03-09T08:24:20.415" v="3230" actId="571"/>
          <ac:cxnSpMkLst>
            <pc:docMk/>
            <pc:sldMk cId="3326138293" sldId="271"/>
            <ac:cxnSpMk id="141" creationId="{21BE0738-8B9B-4EEC-9755-F189013BB64F}"/>
          </ac:cxnSpMkLst>
        </pc:cxnChg>
        <pc:cxnChg chg="add mod">
          <ac:chgData name="김 승빈" userId="352d81a3ef8732fd" providerId="LiveId" clId="{557AC21B-A02A-4108-9DC5-1F5CBBEC2AFF}" dt="2020-03-09T08:25:03.228" v="3236" actId="1076"/>
          <ac:cxnSpMkLst>
            <pc:docMk/>
            <pc:sldMk cId="3326138293" sldId="271"/>
            <ac:cxnSpMk id="153" creationId="{BD6996BF-99B8-4124-B6CC-0384D4FFF271}"/>
          </ac:cxnSpMkLst>
        </pc:cxnChg>
        <pc:cxnChg chg="add mod">
          <ac:chgData name="김 승빈" userId="352d81a3ef8732fd" providerId="LiveId" clId="{557AC21B-A02A-4108-9DC5-1F5CBBEC2AFF}" dt="2020-03-09T08:25:03.228" v="3236" actId="1076"/>
          <ac:cxnSpMkLst>
            <pc:docMk/>
            <pc:sldMk cId="3326138293" sldId="271"/>
            <ac:cxnSpMk id="155" creationId="{CE955F85-AC63-4EFF-B5BF-DBBD8341DA6A}"/>
          </ac:cxnSpMkLst>
        </pc:cxnChg>
        <pc:cxnChg chg="add mod">
          <ac:chgData name="김 승빈" userId="352d81a3ef8732fd" providerId="LiveId" clId="{557AC21B-A02A-4108-9DC5-1F5CBBEC2AFF}" dt="2020-03-09T08:25:03.228" v="3236" actId="1076"/>
          <ac:cxnSpMkLst>
            <pc:docMk/>
            <pc:sldMk cId="3326138293" sldId="271"/>
            <ac:cxnSpMk id="157" creationId="{735119B4-85B5-403F-9E3D-3D4F34866892}"/>
          </ac:cxnSpMkLst>
        </pc:cxnChg>
        <pc:cxnChg chg="del mod">
          <ac:chgData name="김 승빈" userId="352d81a3ef8732fd" providerId="LiveId" clId="{557AC21B-A02A-4108-9DC5-1F5CBBEC2AFF}" dt="2020-03-09T08:16:43.610" v="3143" actId="478"/>
          <ac:cxnSpMkLst>
            <pc:docMk/>
            <pc:sldMk cId="3326138293" sldId="271"/>
            <ac:cxnSpMk id="215" creationId="{B1EBDB3D-BB6E-4AC5-8B28-93E836D99FB2}"/>
          </ac:cxnSpMkLst>
        </pc:cxnChg>
      </pc:sldChg>
      <pc:sldChg chg="addSp delSp modSp add mod">
        <pc:chgData name="김 승빈" userId="352d81a3ef8732fd" providerId="LiveId" clId="{557AC21B-A02A-4108-9DC5-1F5CBBEC2AFF}" dt="2020-03-09T09:00:12.682" v="3503" actId="20577"/>
        <pc:sldMkLst>
          <pc:docMk/>
          <pc:sldMk cId="3019351912" sldId="272"/>
        </pc:sldMkLst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3" creationId="{CA5B1D37-05D6-430C-BC1F-3AD9241A0337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4" creationId="{2C6D2C99-D17A-4125-A550-328F27806F79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80" creationId="{1738F04C-FE90-45BB-BFEE-23E1624C36F1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81" creationId="{3BC55E0D-8EFA-467A-82AA-65CF6EAC8012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82" creationId="{64839B70-AF7A-41CB-8C6F-01E91983DFBF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83" creationId="{D1EFA5BB-0892-47A8-9AA8-562C97AFA9C5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84" creationId="{0A3CB90D-1BBC-4C59-AAC9-2E3ADDA78E6A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85" creationId="{7B202BC5-CCD4-4991-A8A1-1493FD1F2DA9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86" creationId="{83F1AA14-5604-4BA5-8CED-178B883D1104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87" creationId="{7D955ED0-9CE6-4A01-840B-14D37DA589BA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88" creationId="{F1913431-DA7E-4178-80BD-E6C3E4B95A9B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89" creationId="{A5B4D335-C387-45AF-BC4F-F1F9EC0EF810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90" creationId="{269D7C7B-8A22-4937-B3B5-AAB0562393B3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92" creationId="{E2DE2A0F-467B-45CE-A162-1B6FEE7E4F67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94" creationId="{05628438-0A05-4FFA-944C-7EB58DCEC3BE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10" creationId="{3BC2DB5C-918E-424E-88A6-7AB8C7C97EE1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11" creationId="{AE7E6637-EB55-4768-8133-5705FE590B72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12" creationId="{5DDD9826-5806-4340-BD35-AA2FF3E4BF5D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13" creationId="{A522A2CD-45D7-4821-A7B8-38DEFFFDC129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14" creationId="{28BD4A81-752F-4B47-A67F-2F6985365080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15" creationId="{CD06A092-FD36-493A-BCBB-10E5FA0FCF76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16" creationId="{90836C2A-AA39-40C3-81CD-774D9D2ECEEE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17" creationId="{C0BEFB39-F39E-4C12-9317-118135532E23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18" creationId="{A8A7C2C1-FD50-4BA0-83B2-4C1284267A0E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19" creationId="{1C538816-9D3D-4515-996A-0DD7407DF9FF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20" creationId="{72F2CC6D-A746-458E-B5DE-326CEF6B79FD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22" creationId="{B9FC3899-5F11-4A78-BAB0-97F548625640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24" creationId="{5C4B15D2-0019-4D1E-9F61-BD3A5E95783B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27" creationId="{07AD875C-7106-44F3-AECF-CA11795ACB09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42" creationId="{26DF4F33-B5F8-49C7-B544-D85A3F034A0A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43" creationId="{00539948-289D-4173-BDE4-1915254DF55F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44" creationId="{7DB81384-DC20-48DA-8AD7-3DE610643EE1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45" creationId="{F75D40F5-7F8F-4355-824C-4C79ABC4BFB5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46" creationId="{43FC5B95-0A8C-4F50-8EE2-2420709873F2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47" creationId="{F91AFE9E-A2DF-4785-BCC2-DE9CE72A245C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48" creationId="{FB410FE0-2F37-4B91-BC43-DDD1FA9D54F8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49" creationId="{3ACAFF12-30EA-44AF-9C81-C8E66DB0431C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50" creationId="{AD53FCF8-3359-4C82-B87B-10E62A37E3BE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51" creationId="{574046CA-943B-4699-BB04-3A4E595044FB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52" creationId="{06F7CABA-6FCA-4D6E-A758-DF3B26290193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54" creationId="{EFBC5082-29AF-4040-A269-677018FC732A}"/>
          </ac:spMkLst>
        </pc:spChg>
        <pc:spChg chg="del">
          <ac:chgData name="김 승빈" userId="352d81a3ef8732fd" providerId="LiveId" clId="{557AC21B-A02A-4108-9DC5-1F5CBBEC2AFF}" dt="2020-03-09T08:47:17.798" v="3378" actId="478"/>
          <ac:spMkLst>
            <pc:docMk/>
            <pc:sldMk cId="3019351912" sldId="272"/>
            <ac:spMk id="156" creationId="{11223BAC-8F0A-4E91-BE45-D6B254C8357A}"/>
          </ac:spMkLst>
        </pc:spChg>
        <pc:spChg chg="mod">
          <ac:chgData name="김 승빈" userId="352d81a3ef8732fd" providerId="LiveId" clId="{557AC21B-A02A-4108-9DC5-1F5CBBEC2AFF}" dt="2020-03-09T09:00:12.682" v="3503" actId="20577"/>
          <ac:spMkLst>
            <pc:docMk/>
            <pc:sldMk cId="3019351912" sldId="272"/>
            <ac:spMk id="158" creationId="{C0FE0931-9C7C-4103-9622-6882B5CEF034}"/>
          </ac:spMkLst>
        </pc:spChg>
        <pc:graphicFrameChg chg="add mod modGraphic">
          <ac:chgData name="김 승빈" userId="352d81a3ef8732fd" providerId="LiveId" clId="{557AC21B-A02A-4108-9DC5-1F5CBBEC2AFF}" dt="2020-03-09T09:00:00.073" v="3501" actId="1076"/>
          <ac:graphicFrameMkLst>
            <pc:docMk/>
            <pc:sldMk cId="3019351912" sldId="272"/>
            <ac:graphicFrameMk id="2" creationId="{C26F1B07-24FC-42AF-A7CA-3FA0F7250EF9}"/>
          </ac:graphicFrameMkLst>
        </pc:graphicFrameChg>
        <pc:graphicFrameChg chg="add mod modGraphic">
          <ac:chgData name="김 승빈" userId="352d81a3ef8732fd" providerId="LiveId" clId="{557AC21B-A02A-4108-9DC5-1F5CBBEC2AFF}" dt="2020-03-09T09:00:00.073" v="3501" actId="1076"/>
          <ac:graphicFrameMkLst>
            <pc:docMk/>
            <pc:sldMk cId="3019351912" sldId="272"/>
            <ac:graphicFrameMk id="57" creationId="{B2C081D9-562D-47B4-9C64-A0F7AD7634A1}"/>
          </ac:graphicFrameMkLst>
        </pc:graphicFrameChg>
        <pc:graphicFrameChg chg="add mod modGraphic">
          <ac:chgData name="김 승빈" userId="352d81a3ef8732fd" providerId="LiveId" clId="{557AC21B-A02A-4108-9DC5-1F5CBBEC2AFF}" dt="2020-03-09T09:00:00.073" v="3501" actId="1076"/>
          <ac:graphicFrameMkLst>
            <pc:docMk/>
            <pc:sldMk cId="3019351912" sldId="272"/>
            <ac:graphicFrameMk id="66" creationId="{0C666C7A-A5B5-4D94-846B-017EC8C48B12}"/>
          </ac:graphicFrameMkLst>
        </pc:graphicFrameChg>
        <pc:graphicFrameChg chg="add mod modGraphic">
          <ac:chgData name="김 승빈" userId="352d81a3ef8732fd" providerId="LiveId" clId="{557AC21B-A02A-4108-9DC5-1F5CBBEC2AFF}" dt="2020-03-09T09:00:00.073" v="3501" actId="1076"/>
          <ac:graphicFrameMkLst>
            <pc:docMk/>
            <pc:sldMk cId="3019351912" sldId="272"/>
            <ac:graphicFrameMk id="95" creationId="{849638D6-811C-49EE-A1C3-F6F5257C6B74}"/>
          </ac:graphicFrameMkLst>
        </pc:graphicFrameChg>
        <pc:graphicFrameChg chg="add mod modGraphic">
          <ac:chgData name="김 승빈" userId="352d81a3ef8732fd" providerId="LiveId" clId="{557AC21B-A02A-4108-9DC5-1F5CBBEC2AFF}" dt="2020-03-09T09:00:00.073" v="3501" actId="1076"/>
          <ac:graphicFrameMkLst>
            <pc:docMk/>
            <pc:sldMk cId="3019351912" sldId="272"/>
            <ac:graphicFrameMk id="104" creationId="{863377D6-BC1A-40C4-81B5-5AF4C02CB720}"/>
          </ac:graphicFrameMkLst>
        </pc:graphicFrameChg>
        <pc:cxnChg chg="del">
          <ac:chgData name="김 승빈" userId="352d81a3ef8732fd" providerId="LiveId" clId="{557AC21B-A02A-4108-9DC5-1F5CBBEC2AFF}" dt="2020-03-09T08:47:17.798" v="3378" actId="478"/>
          <ac:cxnSpMkLst>
            <pc:docMk/>
            <pc:sldMk cId="3019351912" sldId="272"/>
            <ac:cxnSpMk id="3" creationId="{8F06B72A-AB63-437A-94D4-706AFC15BAB6}"/>
          </ac:cxnSpMkLst>
        </pc:cxnChg>
        <pc:cxnChg chg="add mod">
          <ac:chgData name="김 승빈" userId="352d81a3ef8732fd" providerId="LiveId" clId="{557AC21B-A02A-4108-9DC5-1F5CBBEC2AFF}" dt="2020-03-09T09:00:00.073" v="3501" actId="1076"/>
          <ac:cxnSpMkLst>
            <pc:docMk/>
            <pc:sldMk cId="3019351912" sldId="272"/>
            <ac:cxnSpMk id="6" creationId="{CB00BB92-9C43-4E32-A0D6-B3916C62D2A9}"/>
          </ac:cxnSpMkLst>
        </pc:cxnChg>
        <pc:cxnChg chg="add mod">
          <ac:chgData name="김 승빈" userId="352d81a3ef8732fd" providerId="LiveId" clId="{557AC21B-A02A-4108-9DC5-1F5CBBEC2AFF}" dt="2020-03-09T09:00:00.073" v="3501" actId="1076"/>
          <ac:cxnSpMkLst>
            <pc:docMk/>
            <pc:sldMk cId="3019351912" sldId="272"/>
            <ac:cxnSpMk id="60" creationId="{A8DA342F-4723-4641-82DC-F6A0D5CC1693}"/>
          </ac:cxnSpMkLst>
        </pc:cxnChg>
        <pc:cxnChg chg="add mod">
          <ac:chgData name="김 승빈" userId="352d81a3ef8732fd" providerId="LiveId" clId="{557AC21B-A02A-4108-9DC5-1F5CBBEC2AFF}" dt="2020-03-09T09:00:00.073" v="3501" actId="1076"/>
          <ac:cxnSpMkLst>
            <pc:docMk/>
            <pc:sldMk cId="3019351912" sldId="272"/>
            <ac:cxnSpMk id="63" creationId="{CEE26CBF-978E-4E57-B027-3C5B678BE25F}"/>
          </ac:cxnSpMkLst>
        </pc:cxnChg>
        <pc:cxnChg chg="add mod">
          <ac:chgData name="김 승빈" userId="352d81a3ef8732fd" providerId="LiveId" clId="{557AC21B-A02A-4108-9DC5-1F5CBBEC2AFF}" dt="2020-03-09T09:00:00.073" v="3501" actId="1076"/>
          <ac:cxnSpMkLst>
            <pc:docMk/>
            <pc:sldMk cId="3019351912" sldId="272"/>
            <ac:cxnSpMk id="67" creationId="{15D588E5-7F1A-443A-A4D7-458ED0B98489}"/>
          </ac:cxnSpMkLst>
        </pc:cxnChg>
        <pc:cxnChg chg="add mod">
          <ac:chgData name="김 승빈" userId="352d81a3ef8732fd" providerId="LiveId" clId="{557AC21B-A02A-4108-9DC5-1F5CBBEC2AFF}" dt="2020-03-09T09:00:00.073" v="3501" actId="1076"/>
          <ac:cxnSpMkLst>
            <pc:docMk/>
            <pc:sldMk cId="3019351912" sldId="272"/>
            <ac:cxnSpMk id="68" creationId="{75B642F8-8725-41D7-96D3-5E3C3BA22C77}"/>
          </ac:cxnSpMkLst>
        </pc:cxnChg>
        <pc:cxnChg chg="add del mod">
          <ac:chgData name="김 승빈" userId="352d81a3ef8732fd" providerId="LiveId" clId="{557AC21B-A02A-4108-9DC5-1F5CBBEC2AFF}" dt="2020-03-09T08:51:52.928" v="3433" actId="478"/>
          <ac:cxnSpMkLst>
            <pc:docMk/>
            <pc:sldMk cId="3019351912" sldId="272"/>
            <ac:cxnSpMk id="69" creationId="{817352C2-EFC3-43CF-B9B3-5B9B04C044C1}"/>
          </ac:cxnSpMkLst>
        </pc:cxnChg>
        <pc:cxnChg chg="add mod">
          <ac:chgData name="김 승빈" userId="352d81a3ef8732fd" providerId="LiveId" clId="{557AC21B-A02A-4108-9DC5-1F5CBBEC2AFF}" dt="2020-03-09T09:00:00.073" v="3501" actId="1076"/>
          <ac:cxnSpMkLst>
            <pc:docMk/>
            <pc:sldMk cId="3019351912" sldId="272"/>
            <ac:cxnSpMk id="76" creationId="{62136D54-1238-441C-A240-6C2D56807A77}"/>
          </ac:cxnSpMkLst>
        </pc:cxnChg>
        <pc:cxnChg chg="add mod">
          <ac:chgData name="김 승빈" userId="352d81a3ef8732fd" providerId="LiveId" clId="{557AC21B-A02A-4108-9DC5-1F5CBBEC2AFF}" dt="2020-03-09T09:00:00.073" v="3501" actId="1076"/>
          <ac:cxnSpMkLst>
            <pc:docMk/>
            <pc:sldMk cId="3019351912" sldId="272"/>
            <ac:cxnSpMk id="77" creationId="{BDF0571F-9008-4D3A-8542-D6EFC8620374}"/>
          </ac:cxnSpMkLst>
        </pc:cxnChg>
        <pc:cxnChg chg="del">
          <ac:chgData name="김 승빈" userId="352d81a3ef8732fd" providerId="LiveId" clId="{557AC21B-A02A-4108-9DC5-1F5CBBEC2AFF}" dt="2020-03-09T08:47:17.798" v="3378" actId="478"/>
          <ac:cxnSpMkLst>
            <pc:docMk/>
            <pc:sldMk cId="3019351912" sldId="272"/>
            <ac:cxnSpMk id="91" creationId="{BDD9C8E5-798C-4CAB-B68F-E238D8D8535E}"/>
          </ac:cxnSpMkLst>
        </pc:cxnChg>
        <pc:cxnChg chg="del">
          <ac:chgData name="김 승빈" userId="352d81a3ef8732fd" providerId="LiveId" clId="{557AC21B-A02A-4108-9DC5-1F5CBBEC2AFF}" dt="2020-03-09T08:47:17.798" v="3378" actId="478"/>
          <ac:cxnSpMkLst>
            <pc:docMk/>
            <pc:sldMk cId="3019351912" sldId="272"/>
            <ac:cxnSpMk id="93" creationId="{5EF5A612-1B14-465E-B719-01693D6BBDCD}"/>
          </ac:cxnSpMkLst>
        </pc:cxnChg>
        <pc:cxnChg chg="add mod">
          <ac:chgData name="김 승빈" userId="352d81a3ef8732fd" providerId="LiveId" clId="{557AC21B-A02A-4108-9DC5-1F5CBBEC2AFF}" dt="2020-03-09T09:00:00.073" v="3501" actId="1076"/>
          <ac:cxnSpMkLst>
            <pc:docMk/>
            <pc:sldMk cId="3019351912" sldId="272"/>
            <ac:cxnSpMk id="96" creationId="{58574B32-4D64-4CCB-B0D6-CAACA2727E59}"/>
          </ac:cxnSpMkLst>
        </pc:cxnChg>
        <pc:cxnChg chg="add mod">
          <ac:chgData name="김 승빈" userId="352d81a3ef8732fd" providerId="LiveId" clId="{557AC21B-A02A-4108-9DC5-1F5CBBEC2AFF}" dt="2020-03-09T09:00:00.073" v="3501" actId="1076"/>
          <ac:cxnSpMkLst>
            <pc:docMk/>
            <pc:sldMk cId="3019351912" sldId="272"/>
            <ac:cxnSpMk id="97" creationId="{08FF5923-2F2E-455F-A013-9258DADDAEBA}"/>
          </ac:cxnSpMkLst>
        </pc:cxnChg>
        <pc:cxnChg chg="add del mod">
          <ac:chgData name="김 승빈" userId="352d81a3ef8732fd" providerId="LiveId" clId="{557AC21B-A02A-4108-9DC5-1F5CBBEC2AFF}" dt="2020-03-09T08:58:19.063" v="3460" actId="478"/>
          <ac:cxnSpMkLst>
            <pc:docMk/>
            <pc:sldMk cId="3019351912" sldId="272"/>
            <ac:cxnSpMk id="98" creationId="{128065BF-835F-4B9E-975F-FA2F2DED4751}"/>
          </ac:cxnSpMkLst>
        </pc:cxnChg>
        <pc:cxnChg chg="add del mod">
          <ac:chgData name="김 승빈" userId="352d81a3ef8732fd" providerId="LiveId" clId="{557AC21B-A02A-4108-9DC5-1F5CBBEC2AFF}" dt="2020-03-09T08:58:19.863" v="3461" actId="478"/>
          <ac:cxnSpMkLst>
            <pc:docMk/>
            <pc:sldMk cId="3019351912" sldId="272"/>
            <ac:cxnSpMk id="99" creationId="{E81B5518-A056-46A3-8F91-3F35304FDBC8}"/>
          </ac:cxnSpMkLst>
        </pc:cxnChg>
        <pc:cxnChg chg="add mod">
          <ac:chgData name="김 승빈" userId="352d81a3ef8732fd" providerId="LiveId" clId="{557AC21B-A02A-4108-9DC5-1F5CBBEC2AFF}" dt="2020-03-09T09:00:00.073" v="3501" actId="1076"/>
          <ac:cxnSpMkLst>
            <pc:docMk/>
            <pc:sldMk cId="3019351912" sldId="272"/>
            <ac:cxnSpMk id="100" creationId="{6DD58C75-2F68-40BC-AC49-87A800E51581}"/>
          </ac:cxnSpMkLst>
        </pc:cxnChg>
        <pc:cxnChg chg="add mod">
          <ac:chgData name="김 승빈" userId="352d81a3ef8732fd" providerId="LiveId" clId="{557AC21B-A02A-4108-9DC5-1F5CBBEC2AFF}" dt="2020-03-09T09:00:00.073" v="3501" actId="1076"/>
          <ac:cxnSpMkLst>
            <pc:docMk/>
            <pc:sldMk cId="3019351912" sldId="272"/>
            <ac:cxnSpMk id="101" creationId="{0F58ED57-170E-4F80-A477-8FE2A4DECAAA}"/>
          </ac:cxnSpMkLst>
        </pc:cxnChg>
        <pc:cxnChg chg="add mod">
          <ac:chgData name="김 승빈" userId="352d81a3ef8732fd" providerId="LiveId" clId="{557AC21B-A02A-4108-9DC5-1F5CBBEC2AFF}" dt="2020-03-09T09:00:00.073" v="3501" actId="1076"/>
          <ac:cxnSpMkLst>
            <pc:docMk/>
            <pc:sldMk cId="3019351912" sldId="272"/>
            <ac:cxnSpMk id="102" creationId="{1EE2F262-00A4-4E4A-BAA2-D50F7D3496C6}"/>
          </ac:cxnSpMkLst>
        </pc:cxnChg>
        <pc:cxnChg chg="add mod">
          <ac:chgData name="김 승빈" userId="352d81a3ef8732fd" providerId="LiveId" clId="{557AC21B-A02A-4108-9DC5-1F5CBBEC2AFF}" dt="2020-03-09T09:00:00.073" v="3501" actId="1076"/>
          <ac:cxnSpMkLst>
            <pc:docMk/>
            <pc:sldMk cId="3019351912" sldId="272"/>
            <ac:cxnSpMk id="103" creationId="{13AA4ABD-5A21-41AD-B605-19402A60F42D}"/>
          </ac:cxnSpMkLst>
        </pc:cxnChg>
        <pc:cxnChg chg="add mod">
          <ac:chgData name="김 승빈" userId="352d81a3ef8732fd" providerId="LiveId" clId="{557AC21B-A02A-4108-9DC5-1F5CBBEC2AFF}" dt="2020-03-09T09:00:00.073" v="3501" actId="1076"/>
          <ac:cxnSpMkLst>
            <pc:docMk/>
            <pc:sldMk cId="3019351912" sldId="272"/>
            <ac:cxnSpMk id="105" creationId="{2476AC4C-3E6D-4CF8-8224-8CF5659D9DDF}"/>
          </ac:cxnSpMkLst>
        </pc:cxnChg>
        <pc:cxnChg chg="add mod">
          <ac:chgData name="김 승빈" userId="352d81a3ef8732fd" providerId="LiveId" clId="{557AC21B-A02A-4108-9DC5-1F5CBBEC2AFF}" dt="2020-03-09T09:00:00.073" v="3501" actId="1076"/>
          <ac:cxnSpMkLst>
            <pc:docMk/>
            <pc:sldMk cId="3019351912" sldId="272"/>
            <ac:cxnSpMk id="106" creationId="{EF15C11E-4CB6-425A-BB14-6587FE569690}"/>
          </ac:cxnSpMkLst>
        </pc:cxnChg>
        <pc:cxnChg chg="add mod">
          <ac:chgData name="김 승빈" userId="352d81a3ef8732fd" providerId="LiveId" clId="{557AC21B-A02A-4108-9DC5-1F5CBBEC2AFF}" dt="2020-03-09T09:00:00.073" v="3501" actId="1076"/>
          <ac:cxnSpMkLst>
            <pc:docMk/>
            <pc:sldMk cId="3019351912" sldId="272"/>
            <ac:cxnSpMk id="107" creationId="{55928951-B22B-4E14-9B20-6E6ECEA31838}"/>
          </ac:cxnSpMkLst>
        </pc:cxnChg>
        <pc:cxnChg chg="add mod">
          <ac:chgData name="김 승빈" userId="352d81a3ef8732fd" providerId="LiveId" clId="{557AC21B-A02A-4108-9DC5-1F5CBBEC2AFF}" dt="2020-03-09T09:00:00.073" v="3501" actId="1076"/>
          <ac:cxnSpMkLst>
            <pc:docMk/>
            <pc:sldMk cId="3019351912" sldId="272"/>
            <ac:cxnSpMk id="108" creationId="{CDC6D52B-0232-4739-93F0-70CDA315D095}"/>
          </ac:cxnSpMkLst>
        </pc:cxnChg>
        <pc:cxnChg chg="del">
          <ac:chgData name="김 승빈" userId="352d81a3ef8732fd" providerId="LiveId" clId="{557AC21B-A02A-4108-9DC5-1F5CBBEC2AFF}" dt="2020-03-09T08:47:17.798" v="3378" actId="478"/>
          <ac:cxnSpMkLst>
            <pc:docMk/>
            <pc:sldMk cId="3019351912" sldId="272"/>
            <ac:cxnSpMk id="121" creationId="{00A2A7E9-483A-47FA-9F5D-A7A754ED1337}"/>
          </ac:cxnSpMkLst>
        </pc:cxnChg>
        <pc:cxnChg chg="del">
          <ac:chgData name="김 승빈" userId="352d81a3ef8732fd" providerId="LiveId" clId="{557AC21B-A02A-4108-9DC5-1F5CBBEC2AFF}" dt="2020-03-09T08:47:17.798" v="3378" actId="478"/>
          <ac:cxnSpMkLst>
            <pc:docMk/>
            <pc:sldMk cId="3019351912" sldId="272"/>
            <ac:cxnSpMk id="123" creationId="{82E11ED6-3BA6-454C-B8E0-71C234844659}"/>
          </ac:cxnSpMkLst>
        </pc:cxnChg>
        <pc:cxnChg chg="del">
          <ac:chgData name="김 승빈" userId="352d81a3ef8732fd" providerId="LiveId" clId="{557AC21B-A02A-4108-9DC5-1F5CBBEC2AFF}" dt="2020-03-09T08:47:17.798" v="3378" actId="478"/>
          <ac:cxnSpMkLst>
            <pc:docMk/>
            <pc:sldMk cId="3019351912" sldId="272"/>
            <ac:cxnSpMk id="125" creationId="{15A93EAC-4A3A-4C0D-A920-ADFC59373DFC}"/>
          </ac:cxnSpMkLst>
        </pc:cxnChg>
        <pc:cxnChg chg="del mod">
          <ac:chgData name="김 승빈" userId="352d81a3ef8732fd" providerId="LiveId" clId="{557AC21B-A02A-4108-9DC5-1F5CBBEC2AFF}" dt="2020-03-09T08:47:17.798" v="3378" actId="478"/>
          <ac:cxnSpMkLst>
            <pc:docMk/>
            <pc:sldMk cId="3019351912" sldId="272"/>
            <ac:cxnSpMk id="126" creationId="{D95E0858-6712-4C35-83AC-3A4654D46A09}"/>
          </ac:cxnSpMkLst>
        </pc:cxnChg>
        <pc:cxnChg chg="del">
          <ac:chgData name="김 승빈" userId="352d81a3ef8732fd" providerId="LiveId" clId="{557AC21B-A02A-4108-9DC5-1F5CBBEC2AFF}" dt="2020-03-09T08:47:17.798" v="3378" actId="478"/>
          <ac:cxnSpMkLst>
            <pc:docMk/>
            <pc:sldMk cId="3019351912" sldId="272"/>
            <ac:cxnSpMk id="153" creationId="{BD6996BF-99B8-4124-B6CC-0384D4FFF271}"/>
          </ac:cxnSpMkLst>
        </pc:cxnChg>
        <pc:cxnChg chg="del">
          <ac:chgData name="김 승빈" userId="352d81a3ef8732fd" providerId="LiveId" clId="{557AC21B-A02A-4108-9DC5-1F5CBBEC2AFF}" dt="2020-03-09T08:47:17.798" v="3378" actId="478"/>
          <ac:cxnSpMkLst>
            <pc:docMk/>
            <pc:sldMk cId="3019351912" sldId="272"/>
            <ac:cxnSpMk id="155" creationId="{CE955F85-AC63-4EFF-B5BF-DBBD8341DA6A}"/>
          </ac:cxnSpMkLst>
        </pc:cxnChg>
        <pc:cxnChg chg="del">
          <ac:chgData name="김 승빈" userId="352d81a3ef8732fd" providerId="LiveId" clId="{557AC21B-A02A-4108-9DC5-1F5CBBEC2AFF}" dt="2020-03-09T08:47:17.798" v="3378" actId="478"/>
          <ac:cxnSpMkLst>
            <pc:docMk/>
            <pc:sldMk cId="3019351912" sldId="272"/>
            <ac:cxnSpMk id="157" creationId="{735119B4-85B5-403F-9E3D-3D4F34866892}"/>
          </ac:cxnSpMkLst>
        </pc:cxnChg>
      </pc:sldChg>
      <pc:sldChg chg="addSp delSp modSp add mod">
        <pc:chgData name="김 승빈" userId="352d81a3ef8732fd" providerId="LiveId" clId="{557AC21B-A02A-4108-9DC5-1F5CBBEC2AFF}" dt="2020-03-09T09:17:14.459" v="3657" actId="20577"/>
        <pc:sldMkLst>
          <pc:docMk/>
          <pc:sldMk cId="47034759" sldId="273"/>
        </pc:sldMkLst>
        <pc:spChg chg="add mod">
          <ac:chgData name="김 승빈" userId="352d81a3ef8732fd" providerId="LiveId" clId="{557AC21B-A02A-4108-9DC5-1F5CBBEC2AFF}" dt="2020-03-09T09:16:58.341" v="3651" actId="1076"/>
          <ac:spMkLst>
            <pc:docMk/>
            <pc:sldMk cId="47034759" sldId="273"/>
            <ac:spMk id="3" creationId="{B0BD7632-FAF8-4153-9461-1A70BC942B49}"/>
          </ac:spMkLst>
        </pc:spChg>
        <pc:spChg chg="add mod">
          <ac:chgData name="김 승빈" userId="352d81a3ef8732fd" providerId="LiveId" clId="{557AC21B-A02A-4108-9DC5-1F5CBBEC2AFF}" dt="2020-03-09T09:16:58.341" v="3651" actId="1076"/>
          <ac:spMkLst>
            <pc:docMk/>
            <pc:sldMk cId="47034759" sldId="273"/>
            <ac:spMk id="26" creationId="{57525C8B-AAF6-40BE-97F9-67BFF423E214}"/>
          </ac:spMkLst>
        </pc:spChg>
        <pc:spChg chg="add mod">
          <ac:chgData name="김 승빈" userId="352d81a3ef8732fd" providerId="LiveId" clId="{557AC21B-A02A-4108-9DC5-1F5CBBEC2AFF}" dt="2020-03-09T09:16:58.341" v="3651" actId="1076"/>
          <ac:spMkLst>
            <pc:docMk/>
            <pc:sldMk cId="47034759" sldId="273"/>
            <ac:spMk id="27" creationId="{4B7A022D-7600-4668-9C54-6C41B00D240E}"/>
          </ac:spMkLst>
        </pc:spChg>
        <pc:spChg chg="add mod">
          <ac:chgData name="김 승빈" userId="352d81a3ef8732fd" providerId="LiveId" clId="{557AC21B-A02A-4108-9DC5-1F5CBBEC2AFF}" dt="2020-03-09T09:16:58.341" v="3651" actId="1076"/>
          <ac:spMkLst>
            <pc:docMk/>
            <pc:sldMk cId="47034759" sldId="273"/>
            <ac:spMk id="28" creationId="{D9F09711-E661-4D6B-8B6E-4958509721C6}"/>
          </ac:spMkLst>
        </pc:spChg>
        <pc:spChg chg="add mod">
          <ac:chgData name="김 승빈" userId="352d81a3ef8732fd" providerId="LiveId" clId="{557AC21B-A02A-4108-9DC5-1F5CBBEC2AFF}" dt="2020-03-09T09:16:58.341" v="3651" actId="1076"/>
          <ac:spMkLst>
            <pc:docMk/>
            <pc:sldMk cId="47034759" sldId="273"/>
            <ac:spMk id="29" creationId="{D953B165-4983-4463-AF25-E2510F7FC1E5}"/>
          </ac:spMkLst>
        </pc:spChg>
        <pc:spChg chg="add mod">
          <ac:chgData name="김 승빈" userId="352d81a3ef8732fd" providerId="LiveId" clId="{557AC21B-A02A-4108-9DC5-1F5CBBEC2AFF}" dt="2020-03-09T09:16:58.341" v="3651" actId="1076"/>
          <ac:spMkLst>
            <pc:docMk/>
            <pc:sldMk cId="47034759" sldId="273"/>
            <ac:spMk id="30" creationId="{4C4E6178-8351-4D64-B1F3-9905600BEE73}"/>
          </ac:spMkLst>
        </pc:spChg>
        <pc:spChg chg="add mod">
          <ac:chgData name="김 승빈" userId="352d81a3ef8732fd" providerId="LiveId" clId="{557AC21B-A02A-4108-9DC5-1F5CBBEC2AFF}" dt="2020-03-09T09:16:58.341" v="3651" actId="1076"/>
          <ac:spMkLst>
            <pc:docMk/>
            <pc:sldMk cId="47034759" sldId="273"/>
            <ac:spMk id="31" creationId="{9D9DA3D4-EDF2-4CDB-9E40-04F191D72860}"/>
          </ac:spMkLst>
        </pc:spChg>
        <pc:spChg chg="mod">
          <ac:chgData name="김 승빈" userId="352d81a3ef8732fd" providerId="LiveId" clId="{557AC21B-A02A-4108-9DC5-1F5CBBEC2AFF}" dt="2020-03-09T09:17:14.459" v="3657" actId="20577"/>
          <ac:spMkLst>
            <pc:docMk/>
            <pc:sldMk cId="47034759" sldId="273"/>
            <ac:spMk id="158" creationId="{C0FE0931-9C7C-4103-9622-6882B5CEF034}"/>
          </ac:spMkLst>
        </pc:spChg>
        <pc:graphicFrameChg chg="del">
          <ac:chgData name="김 승빈" userId="352d81a3ef8732fd" providerId="LiveId" clId="{557AC21B-A02A-4108-9DC5-1F5CBBEC2AFF}" dt="2020-03-09T09:12:41.755" v="3505" actId="478"/>
          <ac:graphicFrameMkLst>
            <pc:docMk/>
            <pc:sldMk cId="47034759" sldId="273"/>
            <ac:graphicFrameMk id="2" creationId="{C26F1B07-24FC-42AF-A7CA-3FA0F7250EF9}"/>
          </ac:graphicFrameMkLst>
        </pc:graphicFrameChg>
        <pc:graphicFrameChg chg="del">
          <ac:chgData name="김 승빈" userId="352d81a3ef8732fd" providerId="LiveId" clId="{557AC21B-A02A-4108-9DC5-1F5CBBEC2AFF}" dt="2020-03-09T09:12:41.755" v="3505" actId="478"/>
          <ac:graphicFrameMkLst>
            <pc:docMk/>
            <pc:sldMk cId="47034759" sldId="273"/>
            <ac:graphicFrameMk id="57" creationId="{B2C081D9-562D-47B4-9C64-A0F7AD7634A1}"/>
          </ac:graphicFrameMkLst>
        </pc:graphicFrameChg>
        <pc:graphicFrameChg chg="del">
          <ac:chgData name="김 승빈" userId="352d81a3ef8732fd" providerId="LiveId" clId="{557AC21B-A02A-4108-9DC5-1F5CBBEC2AFF}" dt="2020-03-09T09:12:41.755" v="3505" actId="478"/>
          <ac:graphicFrameMkLst>
            <pc:docMk/>
            <pc:sldMk cId="47034759" sldId="273"/>
            <ac:graphicFrameMk id="66" creationId="{0C666C7A-A5B5-4D94-846B-017EC8C48B12}"/>
          </ac:graphicFrameMkLst>
        </pc:graphicFrameChg>
        <pc:graphicFrameChg chg="del">
          <ac:chgData name="김 승빈" userId="352d81a3ef8732fd" providerId="LiveId" clId="{557AC21B-A02A-4108-9DC5-1F5CBBEC2AFF}" dt="2020-03-09T09:12:41.755" v="3505" actId="478"/>
          <ac:graphicFrameMkLst>
            <pc:docMk/>
            <pc:sldMk cId="47034759" sldId="273"/>
            <ac:graphicFrameMk id="95" creationId="{849638D6-811C-49EE-A1C3-F6F5257C6B74}"/>
          </ac:graphicFrameMkLst>
        </pc:graphicFrameChg>
        <pc:graphicFrameChg chg="del">
          <ac:chgData name="김 승빈" userId="352d81a3ef8732fd" providerId="LiveId" clId="{557AC21B-A02A-4108-9DC5-1F5CBBEC2AFF}" dt="2020-03-09T09:12:41.755" v="3505" actId="478"/>
          <ac:graphicFrameMkLst>
            <pc:docMk/>
            <pc:sldMk cId="47034759" sldId="273"/>
            <ac:graphicFrameMk id="104" creationId="{863377D6-BC1A-40C4-81B5-5AF4C02CB720}"/>
          </ac:graphicFrameMkLst>
        </pc:graphicFrameChg>
        <pc:cxnChg chg="add mod">
          <ac:chgData name="김 승빈" userId="352d81a3ef8732fd" providerId="LiveId" clId="{557AC21B-A02A-4108-9DC5-1F5CBBEC2AFF}" dt="2020-03-09T09:16:58.341" v="3651" actId="1076"/>
          <ac:cxnSpMkLst>
            <pc:docMk/>
            <pc:sldMk cId="47034759" sldId="273"/>
            <ac:cxnSpMk id="5" creationId="{0E85A37C-6FAC-4339-A6A1-13CD03DD5F29}"/>
          </ac:cxnSpMkLst>
        </pc:cxnChg>
        <pc:cxnChg chg="del mod">
          <ac:chgData name="김 승빈" userId="352d81a3ef8732fd" providerId="LiveId" clId="{557AC21B-A02A-4108-9DC5-1F5CBBEC2AFF}" dt="2020-03-09T09:12:41.755" v="3505" actId="478"/>
          <ac:cxnSpMkLst>
            <pc:docMk/>
            <pc:sldMk cId="47034759" sldId="273"/>
            <ac:cxnSpMk id="6" creationId="{CB00BB92-9C43-4E32-A0D6-B3916C62D2A9}"/>
          </ac:cxnSpMkLst>
        </pc:cxnChg>
        <pc:cxnChg chg="add mod">
          <ac:chgData name="김 승빈" userId="352d81a3ef8732fd" providerId="LiveId" clId="{557AC21B-A02A-4108-9DC5-1F5CBBEC2AFF}" dt="2020-03-09T09:16:58.341" v="3651" actId="1076"/>
          <ac:cxnSpMkLst>
            <pc:docMk/>
            <pc:sldMk cId="47034759" sldId="273"/>
            <ac:cxnSpMk id="34" creationId="{75B66EA0-D578-4836-9D74-338B155BBBD2}"/>
          </ac:cxnSpMkLst>
        </pc:cxnChg>
        <pc:cxnChg chg="add mod">
          <ac:chgData name="김 승빈" userId="352d81a3ef8732fd" providerId="LiveId" clId="{557AC21B-A02A-4108-9DC5-1F5CBBEC2AFF}" dt="2020-03-09T09:16:58.341" v="3651" actId="1076"/>
          <ac:cxnSpMkLst>
            <pc:docMk/>
            <pc:sldMk cId="47034759" sldId="273"/>
            <ac:cxnSpMk id="37" creationId="{675A8A91-4083-43C0-B5F4-1FBE6D6E7120}"/>
          </ac:cxnSpMkLst>
        </pc:cxnChg>
        <pc:cxnChg chg="add mod">
          <ac:chgData name="김 승빈" userId="352d81a3ef8732fd" providerId="LiveId" clId="{557AC21B-A02A-4108-9DC5-1F5CBBEC2AFF}" dt="2020-03-09T09:16:58.341" v="3651" actId="1076"/>
          <ac:cxnSpMkLst>
            <pc:docMk/>
            <pc:sldMk cId="47034759" sldId="273"/>
            <ac:cxnSpMk id="40" creationId="{99FF1B48-47B1-4D2F-887F-B6F37F8D3768}"/>
          </ac:cxnSpMkLst>
        </pc:cxnChg>
        <pc:cxnChg chg="add mod">
          <ac:chgData name="김 승빈" userId="352d81a3ef8732fd" providerId="LiveId" clId="{557AC21B-A02A-4108-9DC5-1F5CBBEC2AFF}" dt="2020-03-09T09:16:58.341" v="3651" actId="1076"/>
          <ac:cxnSpMkLst>
            <pc:docMk/>
            <pc:sldMk cId="47034759" sldId="273"/>
            <ac:cxnSpMk id="43" creationId="{D0866211-15DC-4939-9308-D6202CA375F0}"/>
          </ac:cxnSpMkLst>
        </pc:cxnChg>
        <pc:cxnChg chg="add mod">
          <ac:chgData name="김 승빈" userId="352d81a3ef8732fd" providerId="LiveId" clId="{557AC21B-A02A-4108-9DC5-1F5CBBEC2AFF}" dt="2020-03-09T09:16:58.341" v="3651" actId="1076"/>
          <ac:cxnSpMkLst>
            <pc:docMk/>
            <pc:sldMk cId="47034759" sldId="273"/>
            <ac:cxnSpMk id="46" creationId="{F469F954-63EE-40D5-9E1B-030CCFF6915F}"/>
          </ac:cxnSpMkLst>
        </pc:cxnChg>
        <pc:cxnChg chg="add mod">
          <ac:chgData name="김 승빈" userId="352d81a3ef8732fd" providerId="LiveId" clId="{557AC21B-A02A-4108-9DC5-1F5CBBEC2AFF}" dt="2020-03-09T09:16:58.341" v="3651" actId="1076"/>
          <ac:cxnSpMkLst>
            <pc:docMk/>
            <pc:sldMk cId="47034759" sldId="273"/>
            <ac:cxnSpMk id="49" creationId="{CCC25F7A-BB16-4F27-8EA7-27F8060DEB7F}"/>
          </ac:cxnSpMkLst>
        </pc:cxnChg>
        <pc:cxnChg chg="add mod">
          <ac:chgData name="김 승빈" userId="352d81a3ef8732fd" providerId="LiveId" clId="{557AC21B-A02A-4108-9DC5-1F5CBBEC2AFF}" dt="2020-03-09T09:16:58.341" v="3651" actId="1076"/>
          <ac:cxnSpMkLst>
            <pc:docMk/>
            <pc:sldMk cId="47034759" sldId="273"/>
            <ac:cxnSpMk id="52" creationId="{5FD2B50F-5816-467F-B9C9-FC4AC7C14B32}"/>
          </ac:cxnSpMkLst>
        </pc:cxnChg>
        <pc:cxnChg chg="add mod">
          <ac:chgData name="김 승빈" userId="352d81a3ef8732fd" providerId="LiveId" clId="{557AC21B-A02A-4108-9DC5-1F5CBBEC2AFF}" dt="2020-03-09T09:16:58.341" v="3651" actId="1076"/>
          <ac:cxnSpMkLst>
            <pc:docMk/>
            <pc:sldMk cId="47034759" sldId="273"/>
            <ac:cxnSpMk id="55" creationId="{3A935C5F-0EE6-46DB-949A-5E17F3EE8CA1}"/>
          </ac:cxnSpMkLst>
        </pc:cxnChg>
        <pc:cxnChg chg="add mod">
          <ac:chgData name="김 승빈" userId="352d81a3ef8732fd" providerId="LiveId" clId="{557AC21B-A02A-4108-9DC5-1F5CBBEC2AFF}" dt="2020-03-09T09:16:58.341" v="3651" actId="1076"/>
          <ac:cxnSpMkLst>
            <pc:docMk/>
            <pc:sldMk cId="47034759" sldId="273"/>
            <ac:cxnSpMk id="56" creationId="{2584070E-611F-4EFC-BF04-04BE53F79AF0}"/>
          </ac:cxnSpMkLst>
        </pc:cxnChg>
        <pc:cxnChg chg="add mod">
          <ac:chgData name="김 승빈" userId="352d81a3ef8732fd" providerId="LiveId" clId="{557AC21B-A02A-4108-9DC5-1F5CBBEC2AFF}" dt="2020-03-09T09:16:58.341" v="3651" actId="1076"/>
          <ac:cxnSpMkLst>
            <pc:docMk/>
            <pc:sldMk cId="47034759" sldId="273"/>
            <ac:cxnSpMk id="58" creationId="{E3053D23-22CE-4314-A8D7-0D377BBCB365}"/>
          </ac:cxnSpMkLst>
        </pc:cxnChg>
        <pc:cxnChg chg="add mod">
          <ac:chgData name="김 승빈" userId="352d81a3ef8732fd" providerId="LiveId" clId="{557AC21B-A02A-4108-9DC5-1F5CBBEC2AFF}" dt="2020-03-09T09:16:58.341" v="3651" actId="1076"/>
          <ac:cxnSpMkLst>
            <pc:docMk/>
            <pc:sldMk cId="47034759" sldId="273"/>
            <ac:cxnSpMk id="59" creationId="{E11E76D0-4925-4B53-8DAC-DDDE4B873989}"/>
          </ac:cxnSpMkLst>
        </pc:cxnChg>
        <pc:cxnChg chg="del mod">
          <ac:chgData name="김 승빈" userId="352d81a3ef8732fd" providerId="LiveId" clId="{557AC21B-A02A-4108-9DC5-1F5CBBEC2AFF}" dt="2020-03-09T09:12:41.755" v="3505" actId="478"/>
          <ac:cxnSpMkLst>
            <pc:docMk/>
            <pc:sldMk cId="47034759" sldId="273"/>
            <ac:cxnSpMk id="60" creationId="{A8DA342F-4723-4641-82DC-F6A0D5CC1693}"/>
          </ac:cxnSpMkLst>
        </pc:cxnChg>
        <pc:cxnChg chg="add mod">
          <ac:chgData name="김 승빈" userId="352d81a3ef8732fd" providerId="LiveId" clId="{557AC21B-A02A-4108-9DC5-1F5CBBEC2AFF}" dt="2020-03-09T09:16:58.341" v="3651" actId="1076"/>
          <ac:cxnSpMkLst>
            <pc:docMk/>
            <pc:sldMk cId="47034759" sldId="273"/>
            <ac:cxnSpMk id="61" creationId="{1C6C791E-FF68-485B-8E78-2F2DCFBC3C4A}"/>
          </ac:cxnSpMkLst>
        </pc:cxnChg>
        <pc:cxnChg chg="add mod">
          <ac:chgData name="김 승빈" userId="352d81a3ef8732fd" providerId="LiveId" clId="{557AC21B-A02A-4108-9DC5-1F5CBBEC2AFF}" dt="2020-03-09T09:16:58.341" v="3651" actId="1076"/>
          <ac:cxnSpMkLst>
            <pc:docMk/>
            <pc:sldMk cId="47034759" sldId="273"/>
            <ac:cxnSpMk id="62" creationId="{C16F2CA3-33A6-4FBD-A10B-4AB966730534}"/>
          </ac:cxnSpMkLst>
        </pc:cxnChg>
        <pc:cxnChg chg="del mod">
          <ac:chgData name="김 승빈" userId="352d81a3ef8732fd" providerId="LiveId" clId="{557AC21B-A02A-4108-9DC5-1F5CBBEC2AFF}" dt="2020-03-09T09:12:41.755" v="3505" actId="478"/>
          <ac:cxnSpMkLst>
            <pc:docMk/>
            <pc:sldMk cId="47034759" sldId="273"/>
            <ac:cxnSpMk id="63" creationId="{CEE26CBF-978E-4E57-B027-3C5B678BE25F}"/>
          </ac:cxnSpMkLst>
        </pc:cxnChg>
        <pc:cxnChg chg="del">
          <ac:chgData name="김 승빈" userId="352d81a3ef8732fd" providerId="LiveId" clId="{557AC21B-A02A-4108-9DC5-1F5CBBEC2AFF}" dt="2020-03-09T09:12:41.755" v="3505" actId="478"/>
          <ac:cxnSpMkLst>
            <pc:docMk/>
            <pc:sldMk cId="47034759" sldId="273"/>
            <ac:cxnSpMk id="67" creationId="{15D588E5-7F1A-443A-A4D7-458ED0B98489}"/>
          </ac:cxnSpMkLst>
        </pc:cxnChg>
        <pc:cxnChg chg="del">
          <ac:chgData name="김 승빈" userId="352d81a3ef8732fd" providerId="LiveId" clId="{557AC21B-A02A-4108-9DC5-1F5CBBEC2AFF}" dt="2020-03-09T09:12:41.755" v="3505" actId="478"/>
          <ac:cxnSpMkLst>
            <pc:docMk/>
            <pc:sldMk cId="47034759" sldId="273"/>
            <ac:cxnSpMk id="68" creationId="{75B642F8-8725-41D7-96D3-5E3C3BA22C77}"/>
          </ac:cxnSpMkLst>
        </pc:cxnChg>
        <pc:cxnChg chg="del">
          <ac:chgData name="김 승빈" userId="352d81a3ef8732fd" providerId="LiveId" clId="{557AC21B-A02A-4108-9DC5-1F5CBBEC2AFF}" dt="2020-03-09T09:12:41.755" v="3505" actId="478"/>
          <ac:cxnSpMkLst>
            <pc:docMk/>
            <pc:sldMk cId="47034759" sldId="273"/>
            <ac:cxnSpMk id="76" creationId="{62136D54-1238-441C-A240-6C2D56807A77}"/>
          </ac:cxnSpMkLst>
        </pc:cxnChg>
        <pc:cxnChg chg="del">
          <ac:chgData name="김 승빈" userId="352d81a3ef8732fd" providerId="LiveId" clId="{557AC21B-A02A-4108-9DC5-1F5CBBEC2AFF}" dt="2020-03-09T09:12:41.755" v="3505" actId="478"/>
          <ac:cxnSpMkLst>
            <pc:docMk/>
            <pc:sldMk cId="47034759" sldId="273"/>
            <ac:cxnSpMk id="77" creationId="{BDF0571F-9008-4D3A-8542-D6EFC8620374}"/>
          </ac:cxnSpMkLst>
        </pc:cxnChg>
        <pc:cxnChg chg="del">
          <ac:chgData name="김 승빈" userId="352d81a3ef8732fd" providerId="LiveId" clId="{557AC21B-A02A-4108-9DC5-1F5CBBEC2AFF}" dt="2020-03-09T09:12:41.755" v="3505" actId="478"/>
          <ac:cxnSpMkLst>
            <pc:docMk/>
            <pc:sldMk cId="47034759" sldId="273"/>
            <ac:cxnSpMk id="96" creationId="{58574B32-4D64-4CCB-B0D6-CAACA2727E59}"/>
          </ac:cxnSpMkLst>
        </pc:cxnChg>
        <pc:cxnChg chg="del">
          <ac:chgData name="김 승빈" userId="352d81a3ef8732fd" providerId="LiveId" clId="{557AC21B-A02A-4108-9DC5-1F5CBBEC2AFF}" dt="2020-03-09T09:12:41.755" v="3505" actId="478"/>
          <ac:cxnSpMkLst>
            <pc:docMk/>
            <pc:sldMk cId="47034759" sldId="273"/>
            <ac:cxnSpMk id="97" creationId="{08FF5923-2F2E-455F-A013-9258DADDAEBA}"/>
          </ac:cxnSpMkLst>
        </pc:cxnChg>
        <pc:cxnChg chg="del">
          <ac:chgData name="김 승빈" userId="352d81a3ef8732fd" providerId="LiveId" clId="{557AC21B-A02A-4108-9DC5-1F5CBBEC2AFF}" dt="2020-03-09T09:12:41.755" v="3505" actId="478"/>
          <ac:cxnSpMkLst>
            <pc:docMk/>
            <pc:sldMk cId="47034759" sldId="273"/>
            <ac:cxnSpMk id="100" creationId="{6DD58C75-2F68-40BC-AC49-87A800E51581}"/>
          </ac:cxnSpMkLst>
        </pc:cxnChg>
        <pc:cxnChg chg="del">
          <ac:chgData name="김 승빈" userId="352d81a3ef8732fd" providerId="LiveId" clId="{557AC21B-A02A-4108-9DC5-1F5CBBEC2AFF}" dt="2020-03-09T09:12:41.755" v="3505" actId="478"/>
          <ac:cxnSpMkLst>
            <pc:docMk/>
            <pc:sldMk cId="47034759" sldId="273"/>
            <ac:cxnSpMk id="101" creationId="{0F58ED57-170E-4F80-A477-8FE2A4DECAAA}"/>
          </ac:cxnSpMkLst>
        </pc:cxnChg>
        <pc:cxnChg chg="del">
          <ac:chgData name="김 승빈" userId="352d81a3ef8732fd" providerId="LiveId" clId="{557AC21B-A02A-4108-9DC5-1F5CBBEC2AFF}" dt="2020-03-09T09:12:41.755" v="3505" actId="478"/>
          <ac:cxnSpMkLst>
            <pc:docMk/>
            <pc:sldMk cId="47034759" sldId="273"/>
            <ac:cxnSpMk id="102" creationId="{1EE2F262-00A4-4E4A-BAA2-D50F7D3496C6}"/>
          </ac:cxnSpMkLst>
        </pc:cxnChg>
        <pc:cxnChg chg="del">
          <ac:chgData name="김 승빈" userId="352d81a3ef8732fd" providerId="LiveId" clId="{557AC21B-A02A-4108-9DC5-1F5CBBEC2AFF}" dt="2020-03-09T09:12:41.755" v="3505" actId="478"/>
          <ac:cxnSpMkLst>
            <pc:docMk/>
            <pc:sldMk cId="47034759" sldId="273"/>
            <ac:cxnSpMk id="103" creationId="{13AA4ABD-5A21-41AD-B605-19402A60F42D}"/>
          </ac:cxnSpMkLst>
        </pc:cxnChg>
        <pc:cxnChg chg="del">
          <ac:chgData name="김 승빈" userId="352d81a3ef8732fd" providerId="LiveId" clId="{557AC21B-A02A-4108-9DC5-1F5CBBEC2AFF}" dt="2020-03-09T09:12:41.755" v="3505" actId="478"/>
          <ac:cxnSpMkLst>
            <pc:docMk/>
            <pc:sldMk cId="47034759" sldId="273"/>
            <ac:cxnSpMk id="105" creationId="{2476AC4C-3E6D-4CF8-8224-8CF5659D9DDF}"/>
          </ac:cxnSpMkLst>
        </pc:cxnChg>
        <pc:cxnChg chg="del">
          <ac:chgData name="김 승빈" userId="352d81a3ef8732fd" providerId="LiveId" clId="{557AC21B-A02A-4108-9DC5-1F5CBBEC2AFF}" dt="2020-03-09T09:12:41.755" v="3505" actId="478"/>
          <ac:cxnSpMkLst>
            <pc:docMk/>
            <pc:sldMk cId="47034759" sldId="273"/>
            <ac:cxnSpMk id="106" creationId="{EF15C11E-4CB6-425A-BB14-6587FE569690}"/>
          </ac:cxnSpMkLst>
        </pc:cxnChg>
        <pc:cxnChg chg="del">
          <ac:chgData name="김 승빈" userId="352d81a3ef8732fd" providerId="LiveId" clId="{557AC21B-A02A-4108-9DC5-1F5CBBEC2AFF}" dt="2020-03-09T09:12:41.755" v="3505" actId="478"/>
          <ac:cxnSpMkLst>
            <pc:docMk/>
            <pc:sldMk cId="47034759" sldId="273"/>
            <ac:cxnSpMk id="107" creationId="{55928951-B22B-4E14-9B20-6E6ECEA31838}"/>
          </ac:cxnSpMkLst>
        </pc:cxnChg>
        <pc:cxnChg chg="del">
          <ac:chgData name="김 승빈" userId="352d81a3ef8732fd" providerId="LiveId" clId="{557AC21B-A02A-4108-9DC5-1F5CBBEC2AFF}" dt="2020-03-09T09:12:41.755" v="3505" actId="478"/>
          <ac:cxnSpMkLst>
            <pc:docMk/>
            <pc:sldMk cId="47034759" sldId="273"/>
            <ac:cxnSpMk id="108" creationId="{CDC6D52B-0232-4739-93F0-70CDA315D095}"/>
          </ac:cxnSpMkLst>
        </pc:cxnChg>
      </pc:sldChg>
      <pc:sldChg chg="addSp delSp modSp add mod">
        <pc:chgData name="김 승빈" userId="352d81a3ef8732fd" providerId="LiveId" clId="{557AC21B-A02A-4108-9DC5-1F5CBBEC2AFF}" dt="2020-03-09T09:23:35.017" v="3757" actId="20577"/>
        <pc:sldMkLst>
          <pc:docMk/>
          <pc:sldMk cId="432985760" sldId="274"/>
        </pc:sldMkLst>
        <pc:spChg chg="mod">
          <ac:chgData name="김 승빈" userId="352d81a3ef8732fd" providerId="LiveId" clId="{557AC21B-A02A-4108-9DC5-1F5CBBEC2AFF}" dt="2020-03-09T09:20:29.287" v="3670" actId="20577"/>
          <ac:spMkLst>
            <pc:docMk/>
            <pc:sldMk cId="432985760" sldId="274"/>
            <ac:spMk id="3" creationId="{B0BD7632-FAF8-4153-9461-1A70BC942B49}"/>
          </ac:spMkLst>
        </pc:spChg>
        <pc:spChg chg="del">
          <ac:chgData name="김 승빈" userId="352d81a3ef8732fd" providerId="LiveId" clId="{557AC21B-A02A-4108-9DC5-1F5CBBEC2AFF}" dt="2020-03-09T09:20:03.174" v="3659" actId="478"/>
          <ac:spMkLst>
            <pc:docMk/>
            <pc:sldMk cId="432985760" sldId="274"/>
            <ac:spMk id="26" creationId="{57525C8B-AAF6-40BE-97F9-67BFF423E214}"/>
          </ac:spMkLst>
        </pc:spChg>
        <pc:spChg chg="mod">
          <ac:chgData name="김 승빈" userId="352d81a3ef8732fd" providerId="LiveId" clId="{557AC21B-A02A-4108-9DC5-1F5CBBEC2AFF}" dt="2020-03-09T09:20:30.689" v="3671" actId="20577"/>
          <ac:spMkLst>
            <pc:docMk/>
            <pc:sldMk cId="432985760" sldId="274"/>
            <ac:spMk id="27" creationId="{4B7A022D-7600-4668-9C54-6C41B00D240E}"/>
          </ac:spMkLst>
        </pc:spChg>
        <pc:spChg chg="del">
          <ac:chgData name="김 승빈" userId="352d81a3ef8732fd" providerId="LiveId" clId="{557AC21B-A02A-4108-9DC5-1F5CBBEC2AFF}" dt="2020-03-09T09:20:03.174" v="3659" actId="478"/>
          <ac:spMkLst>
            <pc:docMk/>
            <pc:sldMk cId="432985760" sldId="274"/>
            <ac:spMk id="28" creationId="{D9F09711-E661-4D6B-8B6E-4958509721C6}"/>
          </ac:spMkLst>
        </pc:spChg>
        <pc:spChg chg="del">
          <ac:chgData name="김 승빈" userId="352d81a3ef8732fd" providerId="LiveId" clId="{557AC21B-A02A-4108-9DC5-1F5CBBEC2AFF}" dt="2020-03-09T09:20:03.174" v="3659" actId="478"/>
          <ac:spMkLst>
            <pc:docMk/>
            <pc:sldMk cId="432985760" sldId="274"/>
            <ac:spMk id="29" creationId="{D953B165-4983-4463-AF25-E2510F7FC1E5}"/>
          </ac:spMkLst>
        </pc:spChg>
        <pc:spChg chg="mod">
          <ac:chgData name="김 승빈" userId="352d81a3ef8732fd" providerId="LiveId" clId="{557AC21B-A02A-4108-9DC5-1F5CBBEC2AFF}" dt="2020-03-09T09:20:51.646" v="3676" actId="1076"/>
          <ac:spMkLst>
            <pc:docMk/>
            <pc:sldMk cId="432985760" sldId="274"/>
            <ac:spMk id="30" creationId="{4C4E6178-8351-4D64-B1F3-9905600BEE73}"/>
          </ac:spMkLst>
        </pc:spChg>
        <pc:spChg chg="del mod">
          <ac:chgData name="김 승빈" userId="352d81a3ef8732fd" providerId="LiveId" clId="{557AC21B-A02A-4108-9DC5-1F5CBBEC2AFF}" dt="2020-03-09T09:21:33.328" v="3687" actId="478"/>
          <ac:spMkLst>
            <pc:docMk/>
            <pc:sldMk cId="432985760" sldId="274"/>
            <ac:spMk id="31" creationId="{9D9DA3D4-EDF2-4CDB-9E40-04F191D72860}"/>
          </ac:spMkLst>
        </pc:spChg>
        <pc:spChg chg="add mod">
          <ac:chgData name="김 승빈" userId="352d81a3ef8732fd" providerId="LiveId" clId="{557AC21B-A02A-4108-9DC5-1F5CBBEC2AFF}" dt="2020-03-09T09:21:09.051" v="3681" actId="1076"/>
          <ac:spMkLst>
            <pc:docMk/>
            <pc:sldMk cId="432985760" sldId="274"/>
            <ac:spMk id="32" creationId="{053B75B6-28F4-44C5-8BB9-709CDE2F75E5}"/>
          </ac:spMkLst>
        </pc:spChg>
        <pc:spChg chg="add mod">
          <ac:chgData name="김 승빈" userId="352d81a3ef8732fd" providerId="LiveId" clId="{557AC21B-A02A-4108-9DC5-1F5CBBEC2AFF}" dt="2020-03-09T09:21:26.753" v="3685" actId="571"/>
          <ac:spMkLst>
            <pc:docMk/>
            <pc:sldMk cId="432985760" sldId="274"/>
            <ac:spMk id="33" creationId="{E200685A-C11E-434F-BF47-442C22C7601E}"/>
          </ac:spMkLst>
        </pc:spChg>
        <pc:spChg chg="add mod">
          <ac:chgData name="김 승빈" userId="352d81a3ef8732fd" providerId="LiveId" clId="{557AC21B-A02A-4108-9DC5-1F5CBBEC2AFF}" dt="2020-03-09T09:22:36.203" v="3744" actId="1076"/>
          <ac:spMkLst>
            <pc:docMk/>
            <pc:sldMk cId="432985760" sldId="274"/>
            <ac:spMk id="35" creationId="{1FD0D293-CB58-4316-B5F4-372B32AEA633}"/>
          </ac:spMkLst>
        </pc:spChg>
        <pc:spChg chg="add mod">
          <ac:chgData name="김 승빈" userId="352d81a3ef8732fd" providerId="LiveId" clId="{557AC21B-A02A-4108-9DC5-1F5CBBEC2AFF}" dt="2020-03-09T09:22:26.496" v="3743" actId="1076"/>
          <ac:spMkLst>
            <pc:docMk/>
            <pc:sldMk cId="432985760" sldId="274"/>
            <ac:spMk id="39" creationId="{3B8D8036-B23A-4868-BAAC-E33D1DBBBC00}"/>
          </ac:spMkLst>
        </pc:spChg>
        <pc:spChg chg="add mod">
          <ac:chgData name="김 승빈" userId="352d81a3ef8732fd" providerId="LiveId" clId="{557AC21B-A02A-4108-9DC5-1F5CBBEC2AFF}" dt="2020-03-09T09:23:02.531" v="3751" actId="1076"/>
          <ac:spMkLst>
            <pc:docMk/>
            <pc:sldMk cId="432985760" sldId="274"/>
            <ac:spMk id="41" creationId="{F43390E6-B87B-48C9-80E6-4F5352B70E90}"/>
          </ac:spMkLst>
        </pc:spChg>
        <pc:spChg chg="add mod">
          <ac:chgData name="김 승빈" userId="352d81a3ef8732fd" providerId="LiveId" clId="{557AC21B-A02A-4108-9DC5-1F5CBBEC2AFF}" dt="2020-03-09T09:23:07.517" v="3753" actId="1076"/>
          <ac:spMkLst>
            <pc:docMk/>
            <pc:sldMk cId="432985760" sldId="274"/>
            <ac:spMk id="44" creationId="{AD0237CA-038B-4B42-B308-DC15491EA814}"/>
          </ac:spMkLst>
        </pc:spChg>
        <pc:spChg chg="mod">
          <ac:chgData name="김 승빈" userId="352d81a3ef8732fd" providerId="LiveId" clId="{557AC21B-A02A-4108-9DC5-1F5CBBEC2AFF}" dt="2020-03-09T09:23:35.017" v="3757" actId="20577"/>
          <ac:spMkLst>
            <pc:docMk/>
            <pc:sldMk cId="432985760" sldId="274"/>
            <ac:spMk id="158" creationId="{C0FE0931-9C7C-4103-9622-6882B5CEF034}"/>
          </ac:spMkLst>
        </pc:spChg>
        <pc:cxnChg chg="mod">
          <ac:chgData name="김 승빈" userId="352d81a3ef8732fd" providerId="LiveId" clId="{557AC21B-A02A-4108-9DC5-1F5CBBEC2AFF}" dt="2020-03-09T09:21:09.051" v="3681" actId="1076"/>
          <ac:cxnSpMkLst>
            <pc:docMk/>
            <pc:sldMk cId="432985760" sldId="274"/>
            <ac:cxnSpMk id="5" creationId="{0E85A37C-6FAC-4339-A6A1-13CD03DD5F29}"/>
          </ac:cxnSpMkLst>
        </pc:cxnChg>
        <pc:cxnChg chg="add mod">
          <ac:chgData name="김 승빈" userId="352d81a3ef8732fd" providerId="LiveId" clId="{557AC21B-A02A-4108-9DC5-1F5CBBEC2AFF}" dt="2020-03-09T09:23:09.305" v="3754" actId="14100"/>
          <ac:cxnSpMkLst>
            <pc:docMk/>
            <pc:sldMk cId="432985760" sldId="274"/>
            <ac:cxnSpMk id="36" creationId="{BEF93265-51BC-4CFA-9552-CD34B69A61C8}"/>
          </ac:cxnSpMkLst>
        </pc:cxnChg>
        <pc:cxnChg chg="del mod">
          <ac:chgData name="김 승빈" userId="352d81a3ef8732fd" providerId="LiveId" clId="{557AC21B-A02A-4108-9DC5-1F5CBBEC2AFF}" dt="2020-03-09T09:20:03.174" v="3659" actId="478"/>
          <ac:cxnSpMkLst>
            <pc:docMk/>
            <pc:sldMk cId="432985760" sldId="274"/>
            <ac:cxnSpMk id="37" creationId="{675A8A91-4083-43C0-B5F4-1FBE6D6E7120}"/>
          </ac:cxnSpMkLst>
        </pc:cxnChg>
        <pc:cxnChg chg="add mod">
          <ac:chgData name="김 승빈" userId="352d81a3ef8732fd" providerId="LiveId" clId="{557AC21B-A02A-4108-9DC5-1F5CBBEC2AFF}" dt="2020-03-09T09:23:02.531" v="3751" actId="1076"/>
          <ac:cxnSpMkLst>
            <pc:docMk/>
            <pc:sldMk cId="432985760" sldId="274"/>
            <ac:cxnSpMk id="38" creationId="{79BFE3A3-011E-40AD-80FE-690AB36DF3A4}"/>
          </ac:cxnSpMkLst>
        </pc:cxnChg>
        <pc:cxnChg chg="del mod">
          <ac:chgData name="김 승빈" userId="352d81a3ef8732fd" providerId="LiveId" clId="{557AC21B-A02A-4108-9DC5-1F5CBBEC2AFF}" dt="2020-03-09T09:20:03.174" v="3659" actId="478"/>
          <ac:cxnSpMkLst>
            <pc:docMk/>
            <pc:sldMk cId="432985760" sldId="274"/>
            <ac:cxnSpMk id="40" creationId="{99FF1B48-47B1-4D2F-887F-B6F37F8D3768}"/>
          </ac:cxnSpMkLst>
        </pc:cxnChg>
        <pc:cxnChg chg="mod">
          <ac:chgData name="김 승빈" userId="352d81a3ef8732fd" providerId="LiveId" clId="{557AC21B-A02A-4108-9DC5-1F5CBBEC2AFF}" dt="2020-03-09T09:20:51.646" v="3676" actId="1076"/>
          <ac:cxnSpMkLst>
            <pc:docMk/>
            <pc:sldMk cId="432985760" sldId="274"/>
            <ac:cxnSpMk id="43" creationId="{D0866211-15DC-4939-9308-D6202CA375F0}"/>
          </ac:cxnSpMkLst>
        </pc:cxnChg>
        <pc:cxnChg chg="mod">
          <ac:chgData name="김 승빈" userId="352d81a3ef8732fd" providerId="LiveId" clId="{557AC21B-A02A-4108-9DC5-1F5CBBEC2AFF}" dt="2020-03-09T09:21:33.328" v="3687" actId="478"/>
          <ac:cxnSpMkLst>
            <pc:docMk/>
            <pc:sldMk cId="432985760" sldId="274"/>
            <ac:cxnSpMk id="46" creationId="{F469F954-63EE-40D5-9E1B-030CCFF6915F}"/>
          </ac:cxnSpMkLst>
        </pc:cxnChg>
        <pc:cxnChg chg="del mod">
          <ac:chgData name="김 승빈" userId="352d81a3ef8732fd" providerId="LiveId" clId="{557AC21B-A02A-4108-9DC5-1F5CBBEC2AFF}" dt="2020-03-09T09:20:03.174" v="3659" actId="478"/>
          <ac:cxnSpMkLst>
            <pc:docMk/>
            <pc:sldMk cId="432985760" sldId="274"/>
            <ac:cxnSpMk id="49" creationId="{CCC25F7A-BB16-4F27-8EA7-27F8060DEB7F}"/>
          </ac:cxnSpMkLst>
        </pc:cxnChg>
        <pc:cxnChg chg="del mod">
          <ac:chgData name="김 승빈" userId="352d81a3ef8732fd" providerId="LiveId" clId="{557AC21B-A02A-4108-9DC5-1F5CBBEC2AFF}" dt="2020-03-09T09:20:03.174" v="3659" actId="478"/>
          <ac:cxnSpMkLst>
            <pc:docMk/>
            <pc:sldMk cId="432985760" sldId="274"/>
            <ac:cxnSpMk id="52" creationId="{5FD2B50F-5816-467F-B9C9-FC4AC7C14B32}"/>
          </ac:cxnSpMkLst>
        </pc:cxnChg>
        <pc:cxnChg chg="del">
          <ac:chgData name="김 승빈" userId="352d81a3ef8732fd" providerId="LiveId" clId="{557AC21B-A02A-4108-9DC5-1F5CBBEC2AFF}" dt="2020-03-09T09:20:03.174" v="3659" actId="478"/>
          <ac:cxnSpMkLst>
            <pc:docMk/>
            <pc:sldMk cId="432985760" sldId="274"/>
            <ac:cxnSpMk id="55" creationId="{3A935C5F-0EE6-46DB-949A-5E17F3EE8CA1}"/>
          </ac:cxnSpMkLst>
        </pc:cxnChg>
        <pc:cxnChg chg="del">
          <ac:chgData name="김 승빈" userId="352d81a3ef8732fd" providerId="LiveId" clId="{557AC21B-A02A-4108-9DC5-1F5CBBEC2AFF}" dt="2020-03-09T09:20:03.174" v="3659" actId="478"/>
          <ac:cxnSpMkLst>
            <pc:docMk/>
            <pc:sldMk cId="432985760" sldId="274"/>
            <ac:cxnSpMk id="56" creationId="{2584070E-611F-4EFC-BF04-04BE53F79AF0}"/>
          </ac:cxnSpMkLst>
        </pc:cxnChg>
        <pc:cxnChg chg="del">
          <ac:chgData name="김 승빈" userId="352d81a3ef8732fd" providerId="LiveId" clId="{557AC21B-A02A-4108-9DC5-1F5CBBEC2AFF}" dt="2020-03-09T09:20:26.024" v="3668" actId="478"/>
          <ac:cxnSpMkLst>
            <pc:docMk/>
            <pc:sldMk cId="432985760" sldId="274"/>
            <ac:cxnSpMk id="58" creationId="{E3053D23-22CE-4314-A8D7-0D377BBCB365}"/>
          </ac:cxnSpMkLst>
        </pc:cxnChg>
        <pc:cxnChg chg="del">
          <ac:chgData name="김 승빈" userId="352d81a3ef8732fd" providerId="LiveId" clId="{557AC21B-A02A-4108-9DC5-1F5CBBEC2AFF}" dt="2020-03-09T09:20:25.649" v="3667" actId="478"/>
          <ac:cxnSpMkLst>
            <pc:docMk/>
            <pc:sldMk cId="432985760" sldId="274"/>
            <ac:cxnSpMk id="59" creationId="{E11E76D0-4925-4B53-8DAC-DDDE4B873989}"/>
          </ac:cxnSpMkLst>
        </pc:cxnChg>
        <pc:cxnChg chg="del mod">
          <ac:chgData name="김 승빈" userId="352d81a3ef8732fd" providerId="LiveId" clId="{557AC21B-A02A-4108-9DC5-1F5CBBEC2AFF}" dt="2020-03-09T09:21:33.328" v="3687" actId="478"/>
          <ac:cxnSpMkLst>
            <pc:docMk/>
            <pc:sldMk cId="432985760" sldId="274"/>
            <ac:cxnSpMk id="61" creationId="{1C6C791E-FF68-485B-8E78-2F2DCFBC3C4A}"/>
          </ac:cxnSpMkLst>
        </pc:cxnChg>
        <pc:cxnChg chg="del mod">
          <ac:chgData name="김 승빈" userId="352d81a3ef8732fd" providerId="LiveId" clId="{557AC21B-A02A-4108-9DC5-1F5CBBEC2AFF}" dt="2020-03-09T09:21:33.328" v="3687" actId="478"/>
          <ac:cxnSpMkLst>
            <pc:docMk/>
            <pc:sldMk cId="432985760" sldId="274"/>
            <ac:cxnSpMk id="62" creationId="{C16F2CA3-33A6-4FBD-A10B-4AB966730534}"/>
          </ac:cxnSpMkLst>
        </pc:cxnChg>
      </pc:sldChg>
      <pc:sldChg chg="addSp delSp modSp add mod">
        <pc:chgData name="김 승빈" userId="352d81a3ef8732fd" providerId="LiveId" clId="{557AC21B-A02A-4108-9DC5-1F5CBBEC2AFF}" dt="2020-03-09T11:05:53.655" v="3936" actId="14100"/>
        <pc:sldMkLst>
          <pc:docMk/>
          <pc:sldMk cId="2512471924" sldId="275"/>
        </pc:sldMkLst>
        <pc:spChg chg="add mod">
          <ac:chgData name="김 승빈" userId="352d81a3ef8732fd" providerId="LiveId" clId="{557AC21B-A02A-4108-9DC5-1F5CBBEC2AFF}" dt="2020-03-09T10:57:48.313" v="3765" actId="693"/>
          <ac:spMkLst>
            <pc:docMk/>
            <pc:sldMk cId="2512471924" sldId="275"/>
            <ac:spMk id="2" creationId="{8EB980BC-56B3-406B-BBD9-66CBF711B7AC}"/>
          </ac:spMkLst>
        </pc:spChg>
        <pc:spChg chg="del">
          <ac:chgData name="김 승빈" userId="352d81a3ef8732fd" providerId="LiveId" clId="{557AC21B-A02A-4108-9DC5-1F5CBBEC2AFF}" dt="2020-03-09T10:57:17.010" v="3759" actId="478"/>
          <ac:spMkLst>
            <pc:docMk/>
            <pc:sldMk cId="2512471924" sldId="275"/>
            <ac:spMk id="3" creationId="{B0BD7632-FAF8-4153-9461-1A70BC942B49}"/>
          </ac:spMkLst>
        </pc:spChg>
        <pc:spChg chg="add mod ord">
          <ac:chgData name="김 승빈" userId="352d81a3ef8732fd" providerId="LiveId" clId="{557AC21B-A02A-4108-9DC5-1F5CBBEC2AFF}" dt="2020-03-09T11:04:50.607" v="3923" actId="167"/>
          <ac:spMkLst>
            <pc:docMk/>
            <pc:sldMk cId="2512471924" sldId="275"/>
            <ac:spMk id="18" creationId="{6CA34CF5-2119-4E57-973C-8C3190E039AA}"/>
          </ac:spMkLst>
        </pc:spChg>
        <pc:spChg chg="add mod">
          <ac:chgData name="김 승빈" userId="352d81a3ef8732fd" providerId="LiveId" clId="{557AC21B-A02A-4108-9DC5-1F5CBBEC2AFF}" dt="2020-03-09T10:58:31.940" v="3836" actId="571"/>
          <ac:spMkLst>
            <pc:docMk/>
            <pc:sldMk cId="2512471924" sldId="275"/>
            <ac:spMk id="19" creationId="{63862D54-E386-4C12-A996-15C1C7B06EDA}"/>
          </ac:spMkLst>
        </pc:spChg>
        <pc:spChg chg="add mod">
          <ac:chgData name="김 승빈" userId="352d81a3ef8732fd" providerId="LiveId" clId="{557AC21B-A02A-4108-9DC5-1F5CBBEC2AFF}" dt="2020-03-09T10:58:31.379" v="3835" actId="571"/>
          <ac:spMkLst>
            <pc:docMk/>
            <pc:sldMk cId="2512471924" sldId="275"/>
            <ac:spMk id="20" creationId="{9E32C872-9407-42E9-B31D-00A64A89EDF2}"/>
          </ac:spMkLst>
        </pc:spChg>
        <pc:spChg chg="add mod">
          <ac:chgData name="김 승빈" userId="352d81a3ef8732fd" providerId="LiveId" clId="{557AC21B-A02A-4108-9DC5-1F5CBBEC2AFF}" dt="2020-03-09T10:58:37.260" v="3837" actId="571"/>
          <ac:spMkLst>
            <pc:docMk/>
            <pc:sldMk cId="2512471924" sldId="275"/>
            <ac:spMk id="21" creationId="{451036BE-97D1-48B7-BD8D-563038552F45}"/>
          </ac:spMkLst>
        </pc:spChg>
        <pc:spChg chg="add mod ord">
          <ac:chgData name="김 승빈" userId="352d81a3ef8732fd" providerId="LiveId" clId="{557AC21B-A02A-4108-9DC5-1F5CBBEC2AFF}" dt="2020-03-09T11:04:50.607" v="3923" actId="167"/>
          <ac:spMkLst>
            <pc:docMk/>
            <pc:sldMk cId="2512471924" sldId="275"/>
            <ac:spMk id="22" creationId="{BFF6FD4B-07E2-4017-94F0-699902BE976C}"/>
          </ac:spMkLst>
        </pc:spChg>
        <pc:spChg chg="add mod">
          <ac:chgData name="김 승빈" userId="352d81a3ef8732fd" providerId="LiveId" clId="{557AC21B-A02A-4108-9DC5-1F5CBBEC2AFF}" dt="2020-03-09T10:58:42.063" v="3838" actId="571"/>
          <ac:spMkLst>
            <pc:docMk/>
            <pc:sldMk cId="2512471924" sldId="275"/>
            <ac:spMk id="23" creationId="{FB02E844-6D4E-445A-ABC8-51B67E629542}"/>
          </ac:spMkLst>
        </pc:spChg>
        <pc:spChg chg="add mod ord">
          <ac:chgData name="김 승빈" userId="352d81a3ef8732fd" providerId="LiveId" clId="{557AC21B-A02A-4108-9DC5-1F5CBBEC2AFF}" dt="2020-03-09T11:04:50.607" v="3923" actId="167"/>
          <ac:spMkLst>
            <pc:docMk/>
            <pc:sldMk cId="2512471924" sldId="275"/>
            <ac:spMk id="24" creationId="{7EAEC0E9-573D-43C1-8D3C-77C9E1DDFBD3}"/>
          </ac:spMkLst>
        </pc:spChg>
        <pc:spChg chg="add mod">
          <ac:chgData name="김 승빈" userId="352d81a3ef8732fd" providerId="LiveId" clId="{557AC21B-A02A-4108-9DC5-1F5CBBEC2AFF}" dt="2020-03-09T10:58:49.353" v="3839" actId="571"/>
          <ac:spMkLst>
            <pc:docMk/>
            <pc:sldMk cId="2512471924" sldId="275"/>
            <ac:spMk id="25" creationId="{CF3DE47F-F3D4-42C6-9F03-B4835C5D8A95}"/>
          </ac:spMkLst>
        </pc:spChg>
        <pc:spChg chg="add mod ord">
          <ac:chgData name="김 승빈" userId="352d81a3ef8732fd" providerId="LiveId" clId="{557AC21B-A02A-4108-9DC5-1F5CBBEC2AFF}" dt="2020-03-09T11:04:50.607" v="3923" actId="167"/>
          <ac:spMkLst>
            <pc:docMk/>
            <pc:sldMk cId="2512471924" sldId="275"/>
            <ac:spMk id="26" creationId="{012D06C9-BC5E-4EAB-96CC-62A3D6B0E434}"/>
          </ac:spMkLst>
        </pc:spChg>
        <pc:spChg chg="del">
          <ac:chgData name="김 승빈" userId="352d81a3ef8732fd" providerId="LiveId" clId="{557AC21B-A02A-4108-9DC5-1F5CBBEC2AFF}" dt="2020-03-09T10:57:17.010" v="3759" actId="478"/>
          <ac:spMkLst>
            <pc:docMk/>
            <pc:sldMk cId="2512471924" sldId="275"/>
            <ac:spMk id="27" creationId="{4B7A022D-7600-4668-9C54-6C41B00D240E}"/>
          </ac:spMkLst>
        </pc:spChg>
        <pc:spChg chg="add mod">
          <ac:chgData name="김 승빈" userId="352d81a3ef8732fd" providerId="LiveId" clId="{557AC21B-A02A-4108-9DC5-1F5CBBEC2AFF}" dt="2020-03-09T10:58:53.965" v="3840" actId="571"/>
          <ac:spMkLst>
            <pc:docMk/>
            <pc:sldMk cId="2512471924" sldId="275"/>
            <ac:spMk id="28" creationId="{47989DD0-00EF-4F7E-8408-107AE772809E}"/>
          </ac:spMkLst>
        </pc:spChg>
        <pc:spChg chg="add mod ord">
          <ac:chgData name="김 승빈" userId="352d81a3ef8732fd" providerId="LiveId" clId="{557AC21B-A02A-4108-9DC5-1F5CBBEC2AFF}" dt="2020-03-09T11:04:50.607" v="3923" actId="167"/>
          <ac:spMkLst>
            <pc:docMk/>
            <pc:sldMk cId="2512471924" sldId="275"/>
            <ac:spMk id="29" creationId="{1A30BC72-159E-48D2-9866-28F550398D77}"/>
          </ac:spMkLst>
        </pc:spChg>
        <pc:spChg chg="del">
          <ac:chgData name="김 승빈" userId="352d81a3ef8732fd" providerId="LiveId" clId="{557AC21B-A02A-4108-9DC5-1F5CBBEC2AFF}" dt="2020-03-09T10:57:17.010" v="3759" actId="478"/>
          <ac:spMkLst>
            <pc:docMk/>
            <pc:sldMk cId="2512471924" sldId="275"/>
            <ac:spMk id="30" creationId="{4C4E6178-8351-4D64-B1F3-9905600BEE73}"/>
          </ac:spMkLst>
        </pc:spChg>
        <pc:spChg chg="add mod">
          <ac:chgData name="김 승빈" userId="352d81a3ef8732fd" providerId="LiveId" clId="{557AC21B-A02A-4108-9DC5-1F5CBBEC2AFF}" dt="2020-03-09T10:59:04.079" v="3841" actId="571"/>
          <ac:spMkLst>
            <pc:docMk/>
            <pc:sldMk cId="2512471924" sldId="275"/>
            <ac:spMk id="31" creationId="{688D844C-F047-46D1-AB72-FB1DA6682621}"/>
          </ac:spMkLst>
        </pc:spChg>
        <pc:spChg chg="del">
          <ac:chgData name="김 승빈" userId="352d81a3ef8732fd" providerId="LiveId" clId="{557AC21B-A02A-4108-9DC5-1F5CBBEC2AFF}" dt="2020-03-09T10:57:17.010" v="3759" actId="478"/>
          <ac:spMkLst>
            <pc:docMk/>
            <pc:sldMk cId="2512471924" sldId="275"/>
            <ac:spMk id="32" creationId="{053B75B6-28F4-44C5-8BB9-709CDE2F75E5}"/>
          </ac:spMkLst>
        </pc:spChg>
        <pc:spChg chg="add mod ord">
          <ac:chgData name="김 승빈" userId="352d81a3ef8732fd" providerId="LiveId" clId="{557AC21B-A02A-4108-9DC5-1F5CBBEC2AFF}" dt="2020-03-09T11:04:50.607" v="3923" actId="167"/>
          <ac:spMkLst>
            <pc:docMk/>
            <pc:sldMk cId="2512471924" sldId="275"/>
            <ac:spMk id="33" creationId="{14DB0ED4-B30A-45E2-A93E-97D1F3303882}"/>
          </ac:spMkLst>
        </pc:spChg>
        <pc:spChg chg="del">
          <ac:chgData name="김 승빈" userId="352d81a3ef8732fd" providerId="LiveId" clId="{557AC21B-A02A-4108-9DC5-1F5CBBEC2AFF}" dt="2020-03-09T10:57:17.010" v="3759" actId="478"/>
          <ac:spMkLst>
            <pc:docMk/>
            <pc:sldMk cId="2512471924" sldId="275"/>
            <ac:spMk id="35" creationId="{1FD0D293-CB58-4316-B5F4-372B32AEA633}"/>
          </ac:spMkLst>
        </pc:spChg>
        <pc:spChg chg="add mod">
          <ac:chgData name="김 승빈" userId="352d81a3ef8732fd" providerId="LiveId" clId="{557AC21B-A02A-4108-9DC5-1F5CBBEC2AFF}" dt="2020-03-09T10:59:09.031" v="3842" actId="571"/>
          <ac:spMkLst>
            <pc:docMk/>
            <pc:sldMk cId="2512471924" sldId="275"/>
            <ac:spMk id="37" creationId="{5C2A3DCB-BAD5-430B-B3D1-27422A597DAF}"/>
          </ac:spMkLst>
        </pc:spChg>
        <pc:spChg chg="del">
          <ac:chgData name="김 승빈" userId="352d81a3ef8732fd" providerId="LiveId" clId="{557AC21B-A02A-4108-9DC5-1F5CBBEC2AFF}" dt="2020-03-09T10:57:17.010" v="3759" actId="478"/>
          <ac:spMkLst>
            <pc:docMk/>
            <pc:sldMk cId="2512471924" sldId="275"/>
            <ac:spMk id="39" creationId="{3B8D8036-B23A-4868-BAAC-E33D1DBBBC00}"/>
          </ac:spMkLst>
        </pc:spChg>
        <pc:spChg chg="add mod ord">
          <ac:chgData name="김 승빈" userId="352d81a3ef8732fd" providerId="LiveId" clId="{557AC21B-A02A-4108-9DC5-1F5CBBEC2AFF}" dt="2020-03-09T11:04:50.607" v="3923" actId="167"/>
          <ac:spMkLst>
            <pc:docMk/>
            <pc:sldMk cId="2512471924" sldId="275"/>
            <ac:spMk id="40" creationId="{558F41E8-8CA5-49E1-83F5-BD6A91BBD6B5}"/>
          </ac:spMkLst>
        </pc:spChg>
        <pc:spChg chg="del">
          <ac:chgData name="김 승빈" userId="352d81a3ef8732fd" providerId="LiveId" clId="{557AC21B-A02A-4108-9DC5-1F5CBBEC2AFF}" dt="2020-03-09T10:57:17.010" v="3759" actId="478"/>
          <ac:spMkLst>
            <pc:docMk/>
            <pc:sldMk cId="2512471924" sldId="275"/>
            <ac:spMk id="41" creationId="{F43390E6-B87B-48C9-80E6-4F5352B70E90}"/>
          </ac:spMkLst>
        </pc:spChg>
        <pc:spChg chg="add mod">
          <ac:chgData name="김 승빈" userId="352d81a3ef8732fd" providerId="LiveId" clId="{557AC21B-A02A-4108-9DC5-1F5CBBEC2AFF}" dt="2020-03-09T10:59:16.235" v="3843" actId="571"/>
          <ac:spMkLst>
            <pc:docMk/>
            <pc:sldMk cId="2512471924" sldId="275"/>
            <ac:spMk id="42" creationId="{0881B339-4800-4EB4-BD57-B95080079609}"/>
          </ac:spMkLst>
        </pc:spChg>
        <pc:spChg chg="del">
          <ac:chgData name="김 승빈" userId="352d81a3ef8732fd" providerId="LiveId" clId="{557AC21B-A02A-4108-9DC5-1F5CBBEC2AFF}" dt="2020-03-09T10:57:17.010" v="3759" actId="478"/>
          <ac:spMkLst>
            <pc:docMk/>
            <pc:sldMk cId="2512471924" sldId="275"/>
            <ac:spMk id="44" creationId="{AD0237CA-038B-4B42-B308-DC15491EA814}"/>
          </ac:spMkLst>
        </pc:spChg>
        <pc:spChg chg="add mod ord">
          <ac:chgData name="김 승빈" userId="352d81a3ef8732fd" providerId="LiveId" clId="{557AC21B-A02A-4108-9DC5-1F5CBBEC2AFF}" dt="2020-03-09T11:04:50.607" v="3923" actId="167"/>
          <ac:spMkLst>
            <pc:docMk/>
            <pc:sldMk cId="2512471924" sldId="275"/>
            <ac:spMk id="45" creationId="{DFA8C469-8626-44CC-8B94-A22CE2C70EC3}"/>
          </ac:spMkLst>
        </pc:spChg>
        <pc:spChg chg="add mod">
          <ac:chgData name="김 승빈" userId="352d81a3ef8732fd" providerId="LiveId" clId="{557AC21B-A02A-4108-9DC5-1F5CBBEC2AFF}" dt="2020-03-09T10:59:24.500" v="3846" actId="1076"/>
          <ac:spMkLst>
            <pc:docMk/>
            <pc:sldMk cId="2512471924" sldId="275"/>
            <ac:spMk id="47" creationId="{B1B8CD8A-B94C-4E48-9CA7-9BEB240EED2A}"/>
          </ac:spMkLst>
        </pc:spChg>
        <pc:spChg chg="add mod ord">
          <ac:chgData name="김 승빈" userId="352d81a3ef8732fd" providerId="LiveId" clId="{557AC21B-A02A-4108-9DC5-1F5CBBEC2AFF}" dt="2020-03-09T11:04:50.607" v="3923" actId="167"/>
          <ac:spMkLst>
            <pc:docMk/>
            <pc:sldMk cId="2512471924" sldId="275"/>
            <ac:spMk id="48" creationId="{DFE1754D-1CDE-4D28-973F-20022D8D4461}"/>
          </ac:spMkLst>
        </pc:spChg>
        <pc:spChg chg="add mod">
          <ac:chgData name="김 승빈" userId="352d81a3ef8732fd" providerId="LiveId" clId="{557AC21B-A02A-4108-9DC5-1F5CBBEC2AFF}" dt="2020-03-09T10:59:33.880" v="3848" actId="571"/>
          <ac:spMkLst>
            <pc:docMk/>
            <pc:sldMk cId="2512471924" sldId="275"/>
            <ac:spMk id="49" creationId="{DA0A1D83-BDAD-49AE-82B7-849CF0A3332D}"/>
          </ac:spMkLst>
        </pc:spChg>
        <pc:spChg chg="add mod ord">
          <ac:chgData name="김 승빈" userId="352d81a3ef8732fd" providerId="LiveId" clId="{557AC21B-A02A-4108-9DC5-1F5CBBEC2AFF}" dt="2020-03-09T11:04:50.607" v="3923" actId="167"/>
          <ac:spMkLst>
            <pc:docMk/>
            <pc:sldMk cId="2512471924" sldId="275"/>
            <ac:spMk id="50" creationId="{3DB6B882-68FE-4220-A3D4-90849516610A}"/>
          </ac:spMkLst>
        </pc:spChg>
        <pc:spChg chg="add mod">
          <ac:chgData name="김 승빈" userId="352d81a3ef8732fd" providerId="LiveId" clId="{557AC21B-A02A-4108-9DC5-1F5CBBEC2AFF}" dt="2020-03-09T11:03:00.865" v="3903" actId="1076"/>
          <ac:spMkLst>
            <pc:docMk/>
            <pc:sldMk cId="2512471924" sldId="275"/>
            <ac:spMk id="51" creationId="{D9CCF1B1-101D-4C54-AD90-315677D1A92D}"/>
          </ac:spMkLst>
        </pc:spChg>
        <pc:spChg chg="add mod">
          <ac:chgData name="김 승빈" userId="352d81a3ef8732fd" providerId="LiveId" clId="{557AC21B-A02A-4108-9DC5-1F5CBBEC2AFF}" dt="2020-03-09T11:01:34.548" v="3878" actId="1076"/>
          <ac:spMkLst>
            <pc:docMk/>
            <pc:sldMk cId="2512471924" sldId="275"/>
            <ac:spMk id="52" creationId="{20F5315B-1C2B-485D-BF37-A7D19C5BD39D}"/>
          </ac:spMkLst>
        </pc:spChg>
        <pc:spChg chg="add mod">
          <ac:chgData name="김 승빈" userId="352d81a3ef8732fd" providerId="LiveId" clId="{557AC21B-A02A-4108-9DC5-1F5CBBEC2AFF}" dt="2020-03-09T11:01:34.548" v="3878" actId="1076"/>
          <ac:spMkLst>
            <pc:docMk/>
            <pc:sldMk cId="2512471924" sldId="275"/>
            <ac:spMk id="53" creationId="{457B4A17-B0D4-4ECD-9B8C-31E5E6C8ED80}"/>
          </ac:spMkLst>
        </pc:spChg>
        <pc:spChg chg="add mod">
          <ac:chgData name="김 승빈" userId="352d81a3ef8732fd" providerId="LiveId" clId="{557AC21B-A02A-4108-9DC5-1F5CBBEC2AFF}" dt="2020-03-09T11:01:34.548" v="3878" actId="1076"/>
          <ac:spMkLst>
            <pc:docMk/>
            <pc:sldMk cId="2512471924" sldId="275"/>
            <ac:spMk id="54" creationId="{0DD0B279-A231-4F4F-A03A-E165DD759E7C}"/>
          </ac:spMkLst>
        </pc:spChg>
        <pc:spChg chg="add mod">
          <ac:chgData name="김 승빈" userId="352d81a3ef8732fd" providerId="LiveId" clId="{557AC21B-A02A-4108-9DC5-1F5CBBEC2AFF}" dt="2020-03-09T11:01:34.548" v="3878" actId="1076"/>
          <ac:spMkLst>
            <pc:docMk/>
            <pc:sldMk cId="2512471924" sldId="275"/>
            <ac:spMk id="55" creationId="{D86FECA1-2777-409A-948A-CAAF06FEF58B}"/>
          </ac:spMkLst>
        </pc:spChg>
        <pc:spChg chg="add mod">
          <ac:chgData name="김 승빈" userId="352d81a3ef8732fd" providerId="LiveId" clId="{557AC21B-A02A-4108-9DC5-1F5CBBEC2AFF}" dt="2020-03-09T11:01:45.857" v="3880" actId="20577"/>
          <ac:spMkLst>
            <pc:docMk/>
            <pc:sldMk cId="2512471924" sldId="275"/>
            <ac:spMk id="56" creationId="{7F4845F6-03AA-4289-BDFD-25F176126943}"/>
          </ac:spMkLst>
        </pc:spChg>
        <pc:spChg chg="add mod">
          <ac:chgData name="김 승빈" userId="352d81a3ef8732fd" providerId="LiveId" clId="{557AC21B-A02A-4108-9DC5-1F5CBBEC2AFF}" dt="2020-03-09T11:01:47.469" v="3881" actId="20577"/>
          <ac:spMkLst>
            <pc:docMk/>
            <pc:sldMk cId="2512471924" sldId="275"/>
            <ac:spMk id="57" creationId="{F0EECBE8-76B3-4083-BD99-D548A6FA7D93}"/>
          </ac:spMkLst>
        </pc:spChg>
        <pc:spChg chg="add mod">
          <ac:chgData name="김 승빈" userId="352d81a3ef8732fd" providerId="LiveId" clId="{557AC21B-A02A-4108-9DC5-1F5CBBEC2AFF}" dt="2020-03-09T11:01:49.692" v="3882" actId="20577"/>
          <ac:spMkLst>
            <pc:docMk/>
            <pc:sldMk cId="2512471924" sldId="275"/>
            <ac:spMk id="58" creationId="{F7A79656-B063-42F6-8A93-FE81D473BE50}"/>
          </ac:spMkLst>
        </pc:spChg>
        <pc:spChg chg="add mod">
          <ac:chgData name="김 승빈" userId="352d81a3ef8732fd" providerId="LiveId" clId="{557AC21B-A02A-4108-9DC5-1F5CBBEC2AFF}" dt="2020-03-09T11:01:51.488" v="3883" actId="20577"/>
          <ac:spMkLst>
            <pc:docMk/>
            <pc:sldMk cId="2512471924" sldId="275"/>
            <ac:spMk id="59" creationId="{5A753A78-E3DA-44C2-A8C1-6CE9F6AA2907}"/>
          </ac:spMkLst>
        </pc:spChg>
        <pc:spChg chg="add mod">
          <ac:chgData name="김 승빈" userId="352d81a3ef8732fd" providerId="LiveId" clId="{557AC21B-A02A-4108-9DC5-1F5CBBEC2AFF}" dt="2020-03-09T11:01:53.217" v="3884" actId="20577"/>
          <ac:spMkLst>
            <pc:docMk/>
            <pc:sldMk cId="2512471924" sldId="275"/>
            <ac:spMk id="60" creationId="{E037CA28-5933-4109-B38E-9BF30BF56D99}"/>
          </ac:spMkLst>
        </pc:spChg>
        <pc:spChg chg="add mod">
          <ac:chgData name="김 승빈" userId="352d81a3ef8732fd" providerId="LiveId" clId="{557AC21B-A02A-4108-9DC5-1F5CBBEC2AFF}" dt="2020-03-09T11:03:10.821" v="3904" actId="571"/>
          <ac:spMkLst>
            <pc:docMk/>
            <pc:sldMk cId="2512471924" sldId="275"/>
            <ac:spMk id="65" creationId="{561E2A15-5C70-4890-9B27-0EB32B3A7993}"/>
          </ac:spMkLst>
        </pc:spChg>
        <pc:spChg chg="add mod">
          <ac:chgData name="김 승빈" userId="352d81a3ef8732fd" providerId="LiveId" clId="{557AC21B-A02A-4108-9DC5-1F5CBBEC2AFF}" dt="2020-03-09T11:03:36.541" v="3909" actId="20577"/>
          <ac:spMkLst>
            <pc:docMk/>
            <pc:sldMk cId="2512471924" sldId="275"/>
            <ac:spMk id="66" creationId="{7468728E-675C-46E1-B7F6-9BA4BFD3A369}"/>
          </ac:spMkLst>
        </pc:spChg>
        <pc:spChg chg="add mod">
          <ac:chgData name="김 승빈" userId="352d81a3ef8732fd" providerId="LiveId" clId="{557AC21B-A02A-4108-9DC5-1F5CBBEC2AFF}" dt="2020-03-09T11:03:37.846" v="3910" actId="20577"/>
          <ac:spMkLst>
            <pc:docMk/>
            <pc:sldMk cId="2512471924" sldId="275"/>
            <ac:spMk id="67" creationId="{63B6A91F-0E45-461F-8E60-582CEBB8DDEB}"/>
          </ac:spMkLst>
        </pc:spChg>
        <pc:spChg chg="add mod">
          <ac:chgData name="김 승빈" userId="352d81a3ef8732fd" providerId="LiveId" clId="{557AC21B-A02A-4108-9DC5-1F5CBBEC2AFF}" dt="2020-03-09T11:03:40.671" v="3911" actId="20577"/>
          <ac:spMkLst>
            <pc:docMk/>
            <pc:sldMk cId="2512471924" sldId="275"/>
            <ac:spMk id="68" creationId="{DC769107-26E4-413E-A295-7187C7F4A9E8}"/>
          </ac:spMkLst>
        </pc:spChg>
        <pc:spChg chg="add mod">
          <ac:chgData name="김 승빈" userId="352d81a3ef8732fd" providerId="LiveId" clId="{557AC21B-A02A-4108-9DC5-1F5CBBEC2AFF}" dt="2020-03-09T11:03:42.560" v="3912" actId="20577"/>
          <ac:spMkLst>
            <pc:docMk/>
            <pc:sldMk cId="2512471924" sldId="275"/>
            <ac:spMk id="69" creationId="{A46C1FF6-58E6-4010-A65D-5CA5EA65EF30}"/>
          </ac:spMkLst>
        </pc:spChg>
        <pc:spChg chg="mod">
          <ac:chgData name="김 승빈" userId="352d81a3ef8732fd" providerId="LiveId" clId="{557AC21B-A02A-4108-9DC5-1F5CBBEC2AFF}" dt="2020-03-09T10:59:27.750" v="3847" actId="1076"/>
          <ac:spMkLst>
            <pc:docMk/>
            <pc:sldMk cId="2512471924" sldId="275"/>
            <ac:spMk id="158" creationId="{C0FE0931-9C7C-4103-9622-6882B5CEF034}"/>
          </ac:spMkLst>
        </pc:spChg>
        <pc:cxnChg chg="del mod">
          <ac:chgData name="김 승빈" userId="352d81a3ef8732fd" providerId="LiveId" clId="{557AC21B-A02A-4108-9DC5-1F5CBBEC2AFF}" dt="2020-03-09T10:57:17.010" v="3759" actId="478"/>
          <ac:cxnSpMkLst>
            <pc:docMk/>
            <pc:sldMk cId="2512471924" sldId="275"/>
            <ac:cxnSpMk id="5" creationId="{0E85A37C-6FAC-4339-A6A1-13CD03DD5F29}"/>
          </ac:cxnSpMkLst>
        </pc:cxnChg>
        <pc:cxnChg chg="add mod">
          <ac:chgData name="김 승빈" userId="352d81a3ef8732fd" providerId="LiveId" clId="{557AC21B-A02A-4108-9DC5-1F5CBBEC2AFF}" dt="2020-03-09T11:02:04.871" v="3886" actId="208"/>
          <ac:cxnSpMkLst>
            <pc:docMk/>
            <pc:sldMk cId="2512471924" sldId="275"/>
            <ac:cxnSpMk id="6" creationId="{E61A7490-9D74-4090-B075-2A86BF854925}"/>
          </ac:cxnSpMkLst>
        </pc:cxnChg>
        <pc:cxnChg chg="del mod">
          <ac:chgData name="김 승빈" userId="352d81a3ef8732fd" providerId="LiveId" clId="{557AC21B-A02A-4108-9DC5-1F5CBBEC2AFF}" dt="2020-03-09T10:57:17.010" v="3759" actId="478"/>
          <ac:cxnSpMkLst>
            <pc:docMk/>
            <pc:sldMk cId="2512471924" sldId="275"/>
            <ac:cxnSpMk id="34" creationId="{75B66EA0-D578-4836-9D74-338B155BBBD2}"/>
          </ac:cxnSpMkLst>
        </pc:cxnChg>
        <pc:cxnChg chg="del mod">
          <ac:chgData name="김 승빈" userId="352d81a3ef8732fd" providerId="LiveId" clId="{557AC21B-A02A-4108-9DC5-1F5CBBEC2AFF}" dt="2020-03-09T10:57:17.010" v="3759" actId="478"/>
          <ac:cxnSpMkLst>
            <pc:docMk/>
            <pc:sldMk cId="2512471924" sldId="275"/>
            <ac:cxnSpMk id="36" creationId="{BEF93265-51BC-4CFA-9552-CD34B69A61C8}"/>
          </ac:cxnSpMkLst>
        </pc:cxnChg>
        <pc:cxnChg chg="del mod">
          <ac:chgData name="김 승빈" userId="352d81a3ef8732fd" providerId="LiveId" clId="{557AC21B-A02A-4108-9DC5-1F5CBBEC2AFF}" dt="2020-03-09T10:57:17.010" v="3759" actId="478"/>
          <ac:cxnSpMkLst>
            <pc:docMk/>
            <pc:sldMk cId="2512471924" sldId="275"/>
            <ac:cxnSpMk id="38" creationId="{79BFE3A3-011E-40AD-80FE-690AB36DF3A4}"/>
          </ac:cxnSpMkLst>
        </pc:cxnChg>
        <pc:cxnChg chg="del mod">
          <ac:chgData name="김 승빈" userId="352d81a3ef8732fd" providerId="LiveId" clId="{557AC21B-A02A-4108-9DC5-1F5CBBEC2AFF}" dt="2020-03-09T10:57:17.010" v="3759" actId="478"/>
          <ac:cxnSpMkLst>
            <pc:docMk/>
            <pc:sldMk cId="2512471924" sldId="275"/>
            <ac:cxnSpMk id="43" creationId="{D0866211-15DC-4939-9308-D6202CA375F0}"/>
          </ac:cxnSpMkLst>
        </pc:cxnChg>
        <pc:cxnChg chg="del mod">
          <ac:chgData name="김 승빈" userId="352d81a3ef8732fd" providerId="LiveId" clId="{557AC21B-A02A-4108-9DC5-1F5CBBEC2AFF}" dt="2020-03-09T10:57:17.010" v="3759" actId="478"/>
          <ac:cxnSpMkLst>
            <pc:docMk/>
            <pc:sldMk cId="2512471924" sldId="275"/>
            <ac:cxnSpMk id="46" creationId="{F469F954-63EE-40D5-9E1B-030CCFF6915F}"/>
          </ac:cxnSpMkLst>
        </pc:cxnChg>
        <pc:cxnChg chg="add mod">
          <ac:chgData name="김 승빈" userId="352d81a3ef8732fd" providerId="LiveId" clId="{557AC21B-A02A-4108-9DC5-1F5CBBEC2AFF}" dt="2020-03-09T11:02:11.755" v="3889" actId="14100"/>
          <ac:cxnSpMkLst>
            <pc:docMk/>
            <pc:sldMk cId="2512471924" sldId="275"/>
            <ac:cxnSpMk id="61" creationId="{43B7BEE6-0DBB-4D63-A417-75F74C86D92D}"/>
          </ac:cxnSpMkLst>
        </pc:cxnChg>
        <pc:cxnChg chg="add mod">
          <ac:chgData name="김 승빈" userId="352d81a3ef8732fd" providerId="LiveId" clId="{557AC21B-A02A-4108-9DC5-1F5CBBEC2AFF}" dt="2020-03-09T11:02:39.781" v="3895" actId="14100"/>
          <ac:cxnSpMkLst>
            <pc:docMk/>
            <pc:sldMk cId="2512471924" sldId="275"/>
            <ac:cxnSpMk id="62" creationId="{322D3E99-3867-4B6D-9834-230B7657B788}"/>
          </ac:cxnSpMkLst>
        </pc:cxnChg>
        <pc:cxnChg chg="add mod">
          <ac:chgData name="김 승빈" userId="352d81a3ef8732fd" providerId="LiveId" clId="{557AC21B-A02A-4108-9DC5-1F5CBBEC2AFF}" dt="2020-03-09T11:02:47.542" v="3898" actId="14100"/>
          <ac:cxnSpMkLst>
            <pc:docMk/>
            <pc:sldMk cId="2512471924" sldId="275"/>
            <ac:cxnSpMk id="63" creationId="{382058A0-DF22-4461-86F7-8594AA38E1D2}"/>
          </ac:cxnSpMkLst>
        </pc:cxnChg>
        <pc:cxnChg chg="add mod">
          <ac:chgData name="김 승빈" userId="352d81a3ef8732fd" providerId="LiveId" clId="{557AC21B-A02A-4108-9DC5-1F5CBBEC2AFF}" dt="2020-03-09T11:02:51.778" v="3901" actId="14100"/>
          <ac:cxnSpMkLst>
            <pc:docMk/>
            <pc:sldMk cId="2512471924" sldId="275"/>
            <ac:cxnSpMk id="64" creationId="{D1B6E4F8-6B3C-4A01-B362-F0094B5468EF}"/>
          </ac:cxnSpMkLst>
        </pc:cxnChg>
        <pc:cxnChg chg="add mod">
          <ac:chgData name="김 승빈" userId="352d81a3ef8732fd" providerId="LiveId" clId="{557AC21B-A02A-4108-9DC5-1F5CBBEC2AFF}" dt="2020-03-09T11:05:11.444" v="3926" actId="14100"/>
          <ac:cxnSpMkLst>
            <pc:docMk/>
            <pc:sldMk cId="2512471924" sldId="275"/>
            <ac:cxnSpMk id="70" creationId="{784B2187-8ABF-4764-99BF-1D6F0DC023B8}"/>
          </ac:cxnSpMkLst>
        </pc:cxnChg>
        <pc:cxnChg chg="add mod">
          <ac:chgData name="김 승빈" userId="352d81a3ef8732fd" providerId="LiveId" clId="{557AC21B-A02A-4108-9DC5-1F5CBBEC2AFF}" dt="2020-03-09T11:05:08.542" v="3925" actId="14100"/>
          <ac:cxnSpMkLst>
            <pc:docMk/>
            <pc:sldMk cId="2512471924" sldId="275"/>
            <ac:cxnSpMk id="73" creationId="{C99C6AD7-F834-48FA-8DA0-7EB834DB2D54}"/>
          </ac:cxnSpMkLst>
        </pc:cxnChg>
        <pc:cxnChg chg="add mod">
          <ac:chgData name="김 승빈" userId="352d81a3ef8732fd" providerId="LiveId" clId="{557AC21B-A02A-4108-9DC5-1F5CBBEC2AFF}" dt="2020-03-09T11:05:24.327" v="3929" actId="14100"/>
          <ac:cxnSpMkLst>
            <pc:docMk/>
            <pc:sldMk cId="2512471924" sldId="275"/>
            <ac:cxnSpMk id="81" creationId="{CAB324AE-12E0-4F61-BB46-D27CCA32908B}"/>
          </ac:cxnSpMkLst>
        </pc:cxnChg>
        <pc:cxnChg chg="add mod">
          <ac:chgData name="김 승빈" userId="352d81a3ef8732fd" providerId="LiveId" clId="{557AC21B-A02A-4108-9DC5-1F5CBBEC2AFF}" dt="2020-03-09T11:05:44.126" v="3933" actId="14100"/>
          <ac:cxnSpMkLst>
            <pc:docMk/>
            <pc:sldMk cId="2512471924" sldId="275"/>
            <ac:cxnSpMk id="84" creationId="{369434D3-9078-4C48-A445-5F6561262951}"/>
          </ac:cxnSpMkLst>
        </pc:cxnChg>
        <pc:cxnChg chg="add mod">
          <ac:chgData name="김 승빈" userId="352d81a3ef8732fd" providerId="LiveId" clId="{557AC21B-A02A-4108-9DC5-1F5CBBEC2AFF}" dt="2020-03-09T11:05:53.655" v="3936" actId="14100"/>
          <ac:cxnSpMkLst>
            <pc:docMk/>
            <pc:sldMk cId="2512471924" sldId="275"/>
            <ac:cxnSpMk id="88" creationId="{2C23A070-C062-48D8-B1A4-0149B133FD00}"/>
          </ac:cxnSpMkLst>
        </pc:cxnChg>
      </pc:sldChg>
      <pc:sldChg chg="addSp delSp modSp add mod">
        <pc:chgData name="김 승빈" userId="352d81a3ef8732fd" providerId="LiveId" clId="{557AC21B-A02A-4108-9DC5-1F5CBBEC2AFF}" dt="2020-03-09T11:44:11.462" v="4304"/>
        <pc:sldMkLst>
          <pc:docMk/>
          <pc:sldMk cId="58001864" sldId="276"/>
        </pc:sldMkLst>
        <pc:spChg chg="mod topLvl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2" creationId="{8EB980BC-56B3-406B-BBD9-66CBF711B7AC}"/>
          </ac:spMkLst>
        </pc:spChg>
        <pc:spChg chg="mod topLvl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18" creationId="{6CA34CF5-2119-4E57-973C-8C3190E039AA}"/>
          </ac:spMkLst>
        </pc:spChg>
        <pc:spChg chg="mod topLvl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21" creationId="{451036BE-97D1-48B7-BD8D-563038552F45}"/>
          </ac:spMkLst>
        </pc:spChg>
        <pc:spChg chg="mod topLvl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22" creationId="{BFF6FD4B-07E2-4017-94F0-699902BE976C}"/>
          </ac:spMkLst>
        </pc:spChg>
        <pc:spChg chg="mod topLvl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23" creationId="{FB02E844-6D4E-445A-ABC8-51B67E629542}"/>
          </ac:spMkLst>
        </pc:spChg>
        <pc:spChg chg="mod topLvl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24" creationId="{7EAEC0E9-573D-43C1-8D3C-77C9E1DDFBD3}"/>
          </ac:spMkLst>
        </pc:spChg>
        <pc:spChg chg="mod topLvl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25" creationId="{CF3DE47F-F3D4-42C6-9F03-B4835C5D8A95}"/>
          </ac:spMkLst>
        </pc:spChg>
        <pc:spChg chg="mod topLvl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26" creationId="{012D06C9-BC5E-4EAB-96CC-62A3D6B0E434}"/>
          </ac:spMkLst>
        </pc:spChg>
        <pc:spChg chg="mod topLvl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28" creationId="{47989DD0-00EF-4F7E-8408-107AE772809E}"/>
          </ac:spMkLst>
        </pc:spChg>
        <pc:spChg chg="mod topLvl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29" creationId="{1A30BC72-159E-48D2-9866-28F550398D77}"/>
          </ac:spMkLst>
        </pc:spChg>
        <pc:spChg chg="mod topLvl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31" creationId="{688D844C-F047-46D1-AB72-FB1DA6682621}"/>
          </ac:spMkLst>
        </pc:spChg>
        <pc:spChg chg="mod topLvl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33" creationId="{14DB0ED4-B30A-45E2-A93E-97D1F3303882}"/>
          </ac:spMkLst>
        </pc:spChg>
        <pc:spChg chg="mod topLvl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37" creationId="{5C2A3DCB-BAD5-430B-B3D1-27422A597DAF}"/>
          </ac:spMkLst>
        </pc:spChg>
        <pc:spChg chg="mod topLvl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40" creationId="{558F41E8-8CA5-49E1-83F5-BD6A91BBD6B5}"/>
          </ac:spMkLst>
        </pc:spChg>
        <pc:spChg chg="mod topLvl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42" creationId="{0881B339-4800-4EB4-BD57-B95080079609}"/>
          </ac:spMkLst>
        </pc:spChg>
        <pc:spChg chg="mod topLvl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45" creationId="{DFA8C469-8626-44CC-8B94-A22CE2C70EC3}"/>
          </ac:spMkLst>
        </pc:spChg>
        <pc:spChg chg="mod topLvl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47" creationId="{B1B8CD8A-B94C-4E48-9CA7-9BEB240EED2A}"/>
          </ac:spMkLst>
        </pc:spChg>
        <pc:spChg chg="mod topLvl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48" creationId="{DFE1754D-1CDE-4D28-973F-20022D8D4461}"/>
          </ac:spMkLst>
        </pc:spChg>
        <pc:spChg chg="mod topLvl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49" creationId="{DA0A1D83-BDAD-49AE-82B7-849CF0A3332D}"/>
          </ac:spMkLst>
        </pc:spChg>
        <pc:spChg chg="mod topLvl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50" creationId="{3DB6B882-68FE-4220-A3D4-90849516610A}"/>
          </ac:spMkLst>
        </pc:spChg>
        <pc:spChg chg="del">
          <ac:chgData name="김 승빈" userId="352d81a3ef8732fd" providerId="LiveId" clId="{557AC21B-A02A-4108-9DC5-1F5CBBEC2AFF}" dt="2020-03-09T11:19:14.285" v="3962" actId="478"/>
          <ac:spMkLst>
            <pc:docMk/>
            <pc:sldMk cId="58001864" sldId="276"/>
            <ac:spMk id="51" creationId="{D9CCF1B1-101D-4C54-AD90-315677D1A92D}"/>
          </ac:spMkLst>
        </pc:spChg>
        <pc:spChg chg="del">
          <ac:chgData name="김 승빈" userId="352d81a3ef8732fd" providerId="LiveId" clId="{557AC21B-A02A-4108-9DC5-1F5CBBEC2AFF}" dt="2020-03-09T11:19:14.285" v="3962" actId="478"/>
          <ac:spMkLst>
            <pc:docMk/>
            <pc:sldMk cId="58001864" sldId="276"/>
            <ac:spMk id="52" creationId="{20F5315B-1C2B-485D-BF37-A7D19C5BD39D}"/>
          </ac:spMkLst>
        </pc:spChg>
        <pc:spChg chg="del">
          <ac:chgData name="김 승빈" userId="352d81a3ef8732fd" providerId="LiveId" clId="{557AC21B-A02A-4108-9DC5-1F5CBBEC2AFF}" dt="2020-03-09T11:19:14.285" v="3962" actId="478"/>
          <ac:spMkLst>
            <pc:docMk/>
            <pc:sldMk cId="58001864" sldId="276"/>
            <ac:spMk id="53" creationId="{457B4A17-B0D4-4ECD-9B8C-31E5E6C8ED80}"/>
          </ac:spMkLst>
        </pc:spChg>
        <pc:spChg chg="del">
          <ac:chgData name="김 승빈" userId="352d81a3ef8732fd" providerId="LiveId" clId="{557AC21B-A02A-4108-9DC5-1F5CBBEC2AFF}" dt="2020-03-09T11:19:14.285" v="3962" actId="478"/>
          <ac:spMkLst>
            <pc:docMk/>
            <pc:sldMk cId="58001864" sldId="276"/>
            <ac:spMk id="54" creationId="{0DD0B279-A231-4F4F-A03A-E165DD759E7C}"/>
          </ac:spMkLst>
        </pc:spChg>
        <pc:spChg chg="del">
          <ac:chgData name="김 승빈" userId="352d81a3ef8732fd" providerId="LiveId" clId="{557AC21B-A02A-4108-9DC5-1F5CBBEC2AFF}" dt="2020-03-09T11:19:14.285" v="3962" actId="478"/>
          <ac:spMkLst>
            <pc:docMk/>
            <pc:sldMk cId="58001864" sldId="276"/>
            <ac:spMk id="55" creationId="{D86FECA1-2777-409A-948A-CAAF06FEF58B}"/>
          </ac:spMkLst>
        </pc:spChg>
        <pc:spChg chg="del mod topLvl">
          <ac:chgData name="김 승빈" userId="352d81a3ef8732fd" providerId="LiveId" clId="{557AC21B-A02A-4108-9DC5-1F5CBBEC2AFF}" dt="2020-03-09T11:20:07.597" v="3972" actId="478"/>
          <ac:spMkLst>
            <pc:docMk/>
            <pc:sldMk cId="58001864" sldId="276"/>
            <ac:spMk id="56" creationId="{7F4845F6-03AA-4289-BDFD-25F176126943}"/>
          </ac:spMkLst>
        </pc:spChg>
        <pc:spChg chg="del mod topLvl">
          <ac:chgData name="김 승빈" userId="352d81a3ef8732fd" providerId="LiveId" clId="{557AC21B-A02A-4108-9DC5-1F5CBBEC2AFF}" dt="2020-03-09T11:20:08.284" v="3973" actId="478"/>
          <ac:spMkLst>
            <pc:docMk/>
            <pc:sldMk cId="58001864" sldId="276"/>
            <ac:spMk id="57" creationId="{F0EECBE8-76B3-4083-BD99-D548A6FA7D93}"/>
          </ac:spMkLst>
        </pc:spChg>
        <pc:spChg chg="del mod topLvl">
          <ac:chgData name="김 승빈" userId="352d81a3ef8732fd" providerId="LiveId" clId="{557AC21B-A02A-4108-9DC5-1F5CBBEC2AFF}" dt="2020-03-09T11:20:08.784" v="3974" actId="478"/>
          <ac:spMkLst>
            <pc:docMk/>
            <pc:sldMk cId="58001864" sldId="276"/>
            <ac:spMk id="58" creationId="{F7A79656-B063-42F6-8A93-FE81D473BE50}"/>
          </ac:spMkLst>
        </pc:spChg>
        <pc:spChg chg="del mod topLvl">
          <ac:chgData name="김 승빈" userId="352d81a3ef8732fd" providerId="LiveId" clId="{557AC21B-A02A-4108-9DC5-1F5CBBEC2AFF}" dt="2020-03-09T11:20:09.571" v="3975" actId="478"/>
          <ac:spMkLst>
            <pc:docMk/>
            <pc:sldMk cId="58001864" sldId="276"/>
            <ac:spMk id="59" creationId="{5A753A78-E3DA-44C2-A8C1-6CE9F6AA2907}"/>
          </ac:spMkLst>
        </pc:spChg>
        <pc:spChg chg="del mod topLvl">
          <ac:chgData name="김 승빈" userId="352d81a3ef8732fd" providerId="LiveId" clId="{557AC21B-A02A-4108-9DC5-1F5CBBEC2AFF}" dt="2020-03-09T11:20:10.022" v="3976" actId="478"/>
          <ac:spMkLst>
            <pc:docMk/>
            <pc:sldMk cId="58001864" sldId="276"/>
            <ac:spMk id="60" creationId="{E037CA28-5933-4109-B38E-9BF30BF56D99}"/>
          </ac:spMkLst>
        </pc:spChg>
        <pc:spChg chg="del">
          <ac:chgData name="김 승빈" userId="352d81a3ef8732fd" providerId="LiveId" clId="{557AC21B-A02A-4108-9DC5-1F5CBBEC2AFF}" dt="2020-03-09T11:19:18.658" v="3963" actId="478"/>
          <ac:spMkLst>
            <pc:docMk/>
            <pc:sldMk cId="58001864" sldId="276"/>
            <ac:spMk id="65" creationId="{561E2A15-5C70-4890-9B27-0EB32B3A7993}"/>
          </ac:spMkLst>
        </pc:spChg>
        <pc:spChg chg="del">
          <ac:chgData name="김 승빈" userId="352d81a3ef8732fd" providerId="LiveId" clId="{557AC21B-A02A-4108-9DC5-1F5CBBEC2AFF}" dt="2020-03-09T11:19:18.909" v="3964" actId="478"/>
          <ac:spMkLst>
            <pc:docMk/>
            <pc:sldMk cId="58001864" sldId="276"/>
            <ac:spMk id="66" creationId="{7468728E-675C-46E1-B7F6-9BA4BFD3A369}"/>
          </ac:spMkLst>
        </pc:spChg>
        <pc:spChg chg="del">
          <ac:chgData name="김 승빈" userId="352d81a3ef8732fd" providerId="LiveId" clId="{557AC21B-A02A-4108-9DC5-1F5CBBEC2AFF}" dt="2020-03-09T11:19:19.984" v="3965" actId="478"/>
          <ac:spMkLst>
            <pc:docMk/>
            <pc:sldMk cId="58001864" sldId="276"/>
            <ac:spMk id="67" creationId="{63B6A91F-0E45-461F-8E60-582CEBB8DDEB}"/>
          </ac:spMkLst>
        </pc:spChg>
        <pc:spChg chg="del">
          <ac:chgData name="김 승빈" userId="352d81a3ef8732fd" providerId="LiveId" clId="{557AC21B-A02A-4108-9DC5-1F5CBBEC2AFF}" dt="2020-03-09T11:19:22.259" v="3966" actId="478"/>
          <ac:spMkLst>
            <pc:docMk/>
            <pc:sldMk cId="58001864" sldId="276"/>
            <ac:spMk id="68" creationId="{DC769107-26E4-413E-A295-7187C7F4A9E8}"/>
          </ac:spMkLst>
        </pc:spChg>
        <pc:spChg chg="del">
          <ac:chgData name="김 승빈" userId="352d81a3ef8732fd" providerId="LiveId" clId="{557AC21B-A02A-4108-9DC5-1F5CBBEC2AFF}" dt="2020-03-09T11:19:22.746" v="3967" actId="478"/>
          <ac:spMkLst>
            <pc:docMk/>
            <pc:sldMk cId="58001864" sldId="276"/>
            <ac:spMk id="69" creationId="{A46C1FF6-58E6-4010-A65D-5CA5EA65EF30}"/>
          </ac:spMkLst>
        </pc:spChg>
        <pc:spChg chg="add del mod">
          <ac:chgData name="김 승빈" userId="352d81a3ef8732fd" providerId="LiveId" clId="{557AC21B-A02A-4108-9DC5-1F5CBBEC2AFF}" dt="2020-03-09T11:25:45.165" v="4063" actId="478"/>
          <ac:spMkLst>
            <pc:docMk/>
            <pc:sldMk cId="58001864" sldId="276"/>
            <ac:spMk id="71" creationId="{9EA9BF06-4589-4A09-BDD7-D3D0E4AE1C7E}"/>
          </ac:spMkLst>
        </pc:spChg>
        <pc:spChg chg="add del mod">
          <ac:chgData name="김 승빈" userId="352d81a3ef8732fd" providerId="LiveId" clId="{557AC21B-A02A-4108-9DC5-1F5CBBEC2AFF}" dt="2020-03-09T11:20:43.986" v="3985" actId="478"/>
          <ac:spMkLst>
            <pc:docMk/>
            <pc:sldMk cId="58001864" sldId="276"/>
            <ac:spMk id="72" creationId="{C2807EE6-4AD2-4E05-90EA-6CA9A4EB2608}"/>
          </ac:spMkLst>
        </pc:spChg>
        <pc:spChg chg="add del mod">
          <ac:chgData name="김 승빈" userId="352d81a3ef8732fd" providerId="LiveId" clId="{557AC21B-A02A-4108-9DC5-1F5CBBEC2AFF}" dt="2020-03-09T11:25:45.165" v="4063" actId="478"/>
          <ac:spMkLst>
            <pc:docMk/>
            <pc:sldMk cId="58001864" sldId="276"/>
            <ac:spMk id="74" creationId="{E9DD28CE-7173-40C3-8634-A957995F7B01}"/>
          </ac:spMkLst>
        </pc:spChg>
        <pc:spChg chg="add del mod">
          <ac:chgData name="김 승빈" userId="352d81a3ef8732fd" providerId="LiveId" clId="{557AC21B-A02A-4108-9DC5-1F5CBBEC2AFF}" dt="2020-03-09T11:25:45.165" v="4063" actId="478"/>
          <ac:spMkLst>
            <pc:docMk/>
            <pc:sldMk cId="58001864" sldId="276"/>
            <ac:spMk id="75" creationId="{B53B0639-0F78-43AB-9CBA-A5FA0317571A}"/>
          </ac:spMkLst>
        </pc:spChg>
        <pc:spChg chg="add del mod">
          <ac:chgData name="김 승빈" userId="352d81a3ef8732fd" providerId="LiveId" clId="{557AC21B-A02A-4108-9DC5-1F5CBBEC2AFF}" dt="2020-03-09T11:25:45.165" v="4063" actId="478"/>
          <ac:spMkLst>
            <pc:docMk/>
            <pc:sldMk cId="58001864" sldId="276"/>
            <ac:spMk id="76" creationId="{953B2706-9FCA-40C1-B5D5-16DA6C2D4E90}"/>
          </ac:spMkLst>
        </pc:spChg>
        <pc:spChg chg="add del mod">
          <ac:chgData name="김 승빈" userId="352d81a3ef8732fd" providerId="LiveId" clId="{557AC21B-A02A-4108-9DC5-1F5CBBEC2AFF}" dt="2020-03-09T11:25:45.165" v="4063" actId="478"/>
          <ac:spMkLst>
            <pc:docMk/>
            <pc:sldMk cId="58001864" sldId="276"/>
            <ac:spMk id="77" creationId="{2EFA103D-544C-4433-B0A5-E4D43C887B8F}"/>
          </ac:spMkLst>
        </pc:spChg>
        <pc:spChg chg="add del mod">
          <ac:chgData name="김 승빈" userId="352d81a3ef8732fd" providerId="LiveId" clId="{557AC21B-A02A-4108-9DC5-1F5CBBEC2AFF}" dt="2020-03-09T11:25:45.165" v="4063" actId="478"/>
          <ac:spMkLst>
            <pc:docMk/>
            <pc:sldMk cId="58001864" sldId="276"/>
            <ac:spMk id="78" creationId="{03DACD0C-921D-4F12-A72C-316E19FDC7F5}"/>
          </ac:spMkLst>
        </pc:spChg>
        <pc:spChg chg="add del mod">
          <ac:chgData name="김 승빈" userId="352d81a3ef8732fd" providerId="LiveId" clId="{557AC21B-A02A-4108-9DC5-1F5CBBEC2AFF}" dt="2020-03-09T11:25:45.165" v="4063" actId="478"/>
          <ac:spMkLst>
            <pc:docMk/>
            <pc:sldMk cId="58001864" sldId="276"/>
            <ac:spMk id="79" creationId="{06D0594A-395F-4A03-B298-8CB5070B8BCF}"/>
          </ac:spMkLst>
        </pc:spChg>
        <pc:spChg chg="add del mod">
          <ac:chgData name="김 승빈" userId="352d81a3ef8732fd" providerId="LiveId" clId="{557AC21B-A02A-4108-9DC5-1F5CBBEC2AFF}" dt="2020-03-09T11:25:45.165" v="4063" actId="478"/>
          <ac:spMkLst>
            <pc:docMk/>
            <pc:sldMk cId="58001864" sldId="276"/>
            <ac:spMk id="80" creationId="{A05575B9-4D71-4D2D-A573-DC416E3E6623}"/>
          </ac:spMkLst>
        </pc:spChg>
        <pc:spChg chg="add del mod">
          <ac:chgData name="김 승빈" userId="352d81a3ef8732fd" providerId="LiveId" clId="{557AC21B-A02A-4108-9DC5-1F5CBBEC2AFF}" dt="2020-03-09T11:25:26.752" v="4053" actId="478"/>
          <ac:spMkLst>
            <pc:docMk/>
            <pc:sldMk cId="58001864" sldId="276"/>
            <ac:spMk id="83" creationId="{EE72B5BE-E989-4BB4-98F2-4E707F33BB54}"/>
          </ac:spMkLst>
        </pc:spChg>
        <pc:spChg chg="add del mod">
          <ac:chgData name="김 승빈" userId="352d81a3ef8732fd" providerId="LiveId" clId="{557AC21B-A02A-4108-9DC5-1F5CBBEC2AFF}" dt="2020-03-09T11:25:27.414" v="4054" actId="478"/>
          <ac:spMkLst>
            <pc:docMk/>
            <pc:sldMk cId="58001864" sldId="276"/>
            <ac:spMk id="85" creationId="{6C7721BF-950B-4DA8-94C1-FF81AE556FEC}"/>
          </ac:spMkLst>
        </pc:spChg>
        <pc:spChg chg="add del mod">
          <ac:chgData name="김 승빈" userId="352d81a3ef8732fd" providerId="LiveId" clId="{557AC21B-A02A-4108-9DC5-1F5CBBEC2AFF}" dt="2020-03-09T11:25:27.990" v="4055" actId="478"/>
          <ac:spMkLst>
            <pc:docMk/>
            <pc:sldMk cId="58001864" sldId="276"/>
            <ac:spMk id="86" creationId="{54A8064D-58F6-4B45-BA0A-FE96BB4CF795}"/>
          </ac:spMkLst>
        </pc:spChg>
        <pc:spChg chg="add del mod">
          <ac:chgData name="김 승빈" userId="352d81a3ef8732fd" providerId="LiveId" clId="{557AC21B-A02A-4108-9DC5-1F5CBBEC2AFF}" dt="2020-03-09T11:25:28.441" v="4056" actId="478"/>
          <ac:spMkLst>
            <pc:docMk/>
            <pc:sldMk cId="58001864" sldId="276"/>
            <ac:spMk id="87" creationId="{A19E2A90-8ED1-4144-B08C-2A0DA7DBC1D6}"/>
          </ac:spMkLst>
        </pc:spChg>
        <pc:spChg chg="add del mod">
          <ac:chgData name="김 승빈" userId="352d81a3ef8732fd" providerId="LiveId" clId="{557AC21B-A02A-4108-9DC5-1F5CBBEC2AFF}" dt="2020-03-09T11:25:29.116" v="4057" actId="478"/>
          <ac:spMkLst>
            <pc:docMk/>
            <pc:sldMk cId="58001864" sldId="276"/>
            <ac:spMk id="89" creationId="{A014DC33-09BA-4465-86CA-C072BE7D5C90}"/>
          </ac:spMkLst>
        </pc:spChg>
        <pc:spChg chg="add del mod">
          <ac:chgData name="김 승빈" userId="352d81a3ef8732fd" providerId="LiveId" clId="{557AC21B-A02A-4108-9DC5-1F5CBBEC2AFF}" dt="2020-03-09T11:25:29.902" v="4058" actId="478"/>
          <ac:spMkLst>
            <pc:docMk/>
            <pc:sldMk cId="58001864" sldId="276"/>
            <ac:spMk id="90" creationId="{490EE5F2-0028-46E9-99D0-756203BB5D3F}"/>
          </ac:spMkLst>
        </pc:spChg>
        <pc:spChg chg="add del mod">
          <ac:chgData name="김 승빈" userId="352d81a3ef8732fd" providerId="LiveId" clId="{557AC21B-A02A-4108-9DC5-1F5CBBEC2AFF}" dt="2020-03-09T11:25:30.402" v="4059" actId="478"/>
          <ac:spMkLst>
            <pc:docMk/>
            <pc:sldMk cId="58001864" sldId="276"/>
            <ac:spMk id="91" creationId="{B755C6A5-2615-4798-9C6A-13EAC9062EF4}"/>
          </ac:spMkLst>
        </pc:spChg>
        <pc:spChg chg="add del mod">
          <ac:chgData name="김 승빈" userId="352d81a3ef8732fd" providerId="LiveId" clId="{557AC21B-A02A-4108-9DC5-1F5CBBEC2AFF}" dt="2020-03-09T11:25:31.040" v="4060" actId="478"/>
          <ac:spMkLst>
            <pc:docMk/>
            <pc:sldMk cId="58001864" sldId="276"/>
            <ac:spMk id="92" creationId="{3153EA23-56B4-4E91-A5F9-536A6BBD84AF}"/>
          </ac:spMkLst>
        </pc:spChg>
        <pc:spChg chg="add del mod">
          <ac:chgData name="김 승빈" userId="352d81a3ef8732fd" providerId="LiveId" clId="{557AC21B-A02A-4108-9DC5-1F5CBBEC2AFF}" dt="2020-03-09T11:24:47.938" v="4048" actId="478"/>
          <ac:spMkLst>
            <pc:docMk/>
            <pc:sldMk cId="58001864" sldId="276"/>
            <ac:spMk id="93" creationId="{9268B100-D7FB-4BD0-BE12-A34961D9C7A9}"/>
          </ac:spMkLst>
        </pc:spChg>
        <pc:spChg chg="add del mod">
          <ac:chgData name="김 승빈" userId="352d81a3ef8732fd" providerId="LiveId" clId="{557AC21B-A02A-4108-9DC5-1F5CBBEC2AFF}" dt="2020-03-09T11:24:47.938" v="4048" actId="478"/>
          <ac:spMkLst>
            <pc:docMk/>
            <pc:sldMk cId="58001864" sldId="276"/>
            <ac:spMk id="94" creationId="{A8A7C949-2472-4315-9F6D-35347403836D}"/>
          </ac:spMkLst>
        </pc:spChg>
        <pc:spChg chg="add del mod">
          <ac:chgData name="김 승빈" userId="352d81a3ef8732fd" providerId="LiveId" clId="{557AC21B-A02A-4108-9DC5-1F5CBBEC2AFF}" dt="2020-03-09T11:24:47.938" v="4048" actId="478"/>
          <ac:spMkLst>
            <pc:docMk/>
            <pc:sldMk cId="58001864" sldId="276"/>
            <ac:spMk id="95" creationId="{D5238A8F-D879-4864-9AC8-74EC872190C4}"/>
          </ac:spMkLst>
        </pc:spChg>
        <pc:spChg chg="add del mod">
          <ac:chgData name="김 승빈" userId="352d81a3ef8732fd" providerId="LiveId" clId="{557AC21B-A02A-4108-9DC5-1F5CBBEC2AFF}" dt="2020-03-09T11:24:47.938" v="4048" actId="478"/>
          <ac:spMkLst>
            <pc:docMk/>
            <pc:sldMk cId="58001864" sldId="276"/>
            <ac:spMk id="96" creationId="{374E59E6-30C2-4FDD-98F5-AA2486FD0D97}"/>
          </ac:spMkLst>
        </pc:spChg>
        <pc:spChg chg="add del mod">
          <ac:chgData name="김 승빈" userId="352d81a3ef8732fd" providerId="LiveId" clId="{557AC21B-A02A-4108-9DC5-1F5CBBEC2AFF}" dt="2020-03-09T11:24:47.938" v="4048" actId="478"/>
          <ac:spMkLst>
            <pc:docMk/>
            <pc:sldMk cId="58001864" sldId="276"/>
            <ac:spMk id="97" creationId="{6412DDA8-EF13-4E3F-AAB2-C849CCBC86FC}"/>
          </ac:spMkLst>
        </pc:spChg>
        <pc:spChg chg="add del mod">
          <ac:chgData name="김 승빈" userId="352d81a3ef8732fd" providerId="LiveId" clId="{557AC21B-A02A-4108-9DC5-1F5CBBEC2AFF}" dt="2020-03-09T11:24:47.938" v="4048" actId="478"/>
          <ac:spMkLst>
            <pc:docMk/>
            <pc:sldMk cId="58001864" sldId="276"/>
            <ac:spMk id="98" creationId="{925FE9DE-7640-46D1-9F2D-D502916F118B}"/>
          </ac:spMkLst>
        </pc:spChg>
        <pc:spChg chg="add del mod">
          <ac:chgData name="김 승빈" userId="352d81a3ef8732fd" providerId="LiveId" clId="{557AC21B-A02A-4108-9DC5-1F5CBBEC2AFF}" dt="2020-03-09T11:24:47.938" v="4048" actId="478"/>
          <ac:spMkLst>
            <pc:docMk/>
            <pc:sldMk cId="58001864" sldId="276"/>
            <ac:spMk id="99" creationId="{A1C715A6-0E17-448C-8305-410B0AC9BF48}"/>
          </ac:spMkLst>
        </pc:spChg>
        <pc:spChg chg="add del mod">
          <ac:chgData name="김 승빈" userId="352d81a3ef8732fd" providerId="LiveId" clId="{557AC21B-A02A-4108-9DC5-1F5CBBEC2AFF}" dt="2020-03-09T11:24:47.938" v="4048" actId="478"/>
          <ac:spMkLst>
            <pc:docMk/>
            <pc:sldMk cId="58001864" sldId="276"/>
            <ac:spMk id="100" creationId="{152D2EF3-DB1B-4AED-B732-06D995B9F02B}"/>
          </ac:spMkLst>
        </pc:spChg>
        <pc:spChg chg="add mod">
          <ac:chgData name="김 승빈" userId="352d81a3ef8732fd" providerId="LiveId" clId="{557AC21B-A02A-4108-9DC5-1F5CBBEC2AFF}" dt="2020-03-09T11:25:41.430" v="4062" actId="571"/>
          <ac:spMkLst>
            <pc:docMk/>
            <pc:sldMk cId="58001864" sldId="276"/>
            <ac:spMk id="110" creationId="{0542709A-B5ED-406C-8301-902F182633F9}"/>
          </ac:spMkLst>
        </pc:spChg>
        <pc:spChg chg="add del mod">
          <ac:chgData name="김 승빈" userId="352d81a3ef8732fd" providerId="LiveId" clId="{557AC21B-A02A-4108-9DC5-1F5CBBEC2AFF}" dt="2020-03-09T11:27:55.779" v="4094" actId="478"/>
          <ac:spMkLst>
            <pc:docMk/>
            <pc:sldMk cId="58001864" sldId="276"/>
            <ac:spMk id="111" creationId="{80D0DC8F-30C4-44BE-B813-4F78762B1D75}"/>
          </ac:spMkLst>
        </pc:spChg>
        <pc:spChg chg="add mod">
          <ac:chgData name="김 승빈" userId="352d81a3ef8732fd" providerId="LiveId" clId="{557AC21B-A02A-4108-9DC5-1F5CBBEC2AFF}" dt="2020-03-09T11:26:49.969" v="4080" actId="571"/>
          <ac:spMkLst>
            <pc:docMk/>
            <pc:sldMk cId="58001864" sldId="276"/>
            <ac:spMk id="112" creationId="{67793D83-7490-4719-A3F1-4D905754C732}"/>
          </ac:spMkLst>
        </pc:spChg>
        <pc:spChg chg="add del mod">
          <ac:chgData name="김 승빈" userId="352d81a3ef8732fd" providerId="LiveId" clId="{557AC21B-A02A-4108-9DC5-1F5CBBEC2AFF}" dt="2020-03-09T11:27:10.630" v="4082" actId="478"/>
          <ac:spMkLst>
            <pc:docMk/>
            <pc:sldMk cId="58001864" sldId="276"/>
            <ac:spMk id="113" creationId="{5C443CC0-09DB-413E-AD6B-DD7E761AC5AF}"/>
          </ac:spMkLst>
        </pc:spChg>
        <pc:spChg chg="add mod">
          <ac:chgData name="김 승빈" userId="352d81a3ef8732fd" providerId="LiveId" clId="{557AC21B-A02A-4108-9DC5-1F5CBBEC2AFF}" dt="2020-03-09T11:27:34.582" v="4089" actId="571"/>
          <ac:spMkLst>
            <pc:docMk/>
            <pc:sldMk cId="58001864" sldId="276"/>
            <ac:spMk id="114" creationId="{655DBFDB-9B3B-4414-ADC7-9CF8A771F76B}"/>
          </ac:spMkLst>
        </pc:spChg>
        <pc:spChg chg="add del mod">
          <ac:chgData name="김 승빈" userId="352d81a3ef8732fd" providerId="LiveId" clId="{557AC21B-A02A-4108-9DC5-1F5CBBEC2AFF}" dt="2020-03-09T11:27:49.816" v="4093" actId="478"/>
          <ac:spMkLst>
            <pc:docMk/>
            <pc:sldMk cId="58001864" sldId="276"/>
            <ac:spMk id="115" creationId="{372F5361-E044-4D16-A512-082D150C91A6}"/>
          </ac:spMkLst>
        </pc:spChg>
        <pc:spChg chg="add del mod">
          <ac:chgData name="김 승빈" userId="352d81a3ef8732fd" providerId="LiveId" clId="{557AC21B-A02A-4108-9DC5-1F5CBBEC2AFF}" dt="2020-03-09T11:27:49.816" v="4093" actId="478"/>
          <ac:spMkLst>
            <pc:docMk/>
            <pc:sldMk cId="58001864" sldId="276"/>
            <ac:spMk id="116" creationId="{E8E6E1CC-3721-4761-B578-85CE0E89F9B0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118" creationId="{0363D46B-42BD-4A4B-83EA-48D9AF797B70}"/>
          </ac:spMkLst>
        </pc:spChg>
        <pc:spChg chg="add mod">
          <ac:chgData name="김 승빈" userId="352d81a3ef8732fd" providerId="LiveId" clId="{557AC21B-A02A-4108-9DC5-1F5CBBEC2AFF}" dt="2020-03-09T11:29:29.608" v="4117" actId="571"/>
          <ac:spMkLst>
            <pc:docMk/>
            <pc:sldMk cId="58001864" sldId="276"/>
            <ac:spMk id="134" creationId="{E8988C33-1129-4371-AE0C-890E94FB3273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140" creationId="{3242E0B5-F695-4F31-B87F-5BDB1B5E1DFC}"/>
          </ac:spMkLst>
        </pc:spChg>
        <pc:spChg chg="add mod">
          <ac:chgData name="김 승빈" userId="352d81a3ef8732fd" providerId="LiveId" clId="{557AC21B-A02A-4108-9DC5-1F5CBBEC2AFF}" dt="2020-03-09T11:30:03.433" v="4122" actId="571"/>
          <ac:spMkLst>
            <pc:docMk/>
            <pc:sldMk cId="58001864" sldId="276"/>
            <ac:spMk id="146" creationId="{0E885A6A-A3D7-4684-9C62-82EB4F457356}"/>
          </ac:spMkLst>
        </pc:spChg>
        <pc:spChg chg="add mod">
          <ac:chgData name="김 승빈" userId="352d81a3ef8732fd" providerId="LiveId" clId="{557AC21B-A02A-4108-9DC5-1F5CBBEC2AFF}" dt="2020-03-09T11:30:03.433" v="4122" actId="571"/>
          <ac:spMkLst>
            <pc:docMk/>
            <pc:sldMk cId="58001864" sldId="276"/>
            <ac:spMk id="147" creationId="{152FA2F2-9ECA-4125-8EEF-4E41A6E025D5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153" creationId="{76B9B96E-6264-4679-BBC7-1C1EEF897554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154" creationId="{D053AB1D-AD3E-4FB2-A0DA-FAEE1B30E255}"/>
          </ac:spMkLst>
        </pc:spChg>
        <pc:spChg chg="mod">
          <ac:chgData name="김 승빈" userId="352d81a3ef8732fd" providerId="LiveId" clId="{557AC21B-A02A-4108-9DC5-1F5CBBEC2AFF}" dt="2020-03-09T11:44:11.462" v="4304"/>
          <ac:spMkLst>
            <pc:docMk/>
            <pc:sldMk cId="58001864" sldId="276"/>
            <ac:spMk id="158" creationId="{C0FE0931-9C7C-4103-9622-6882B5CEF034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165" creationId="{DDC0D0EA-90FD-4AE2-B38F-642352A4C7F4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166" creationId="{F887C24D-50FE-4AEF-877D-7A14B2C5AEE1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167" creationId="{296AE914-DD03-4543-84DE-9B7F93BEE20A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168" creationId="{149E08D4-254F-4221-ACE4-8627C97A5F8F}"/>
          </ac:spMkLst>
        </pc:spChg>
        <pc:spChg chg="add del mod">
          <ac:chgData name="김 승빈" userId="352d81a3ef8732fd" providerId="LiveId" clId="{557AC21B-A02A-4108-9DC5-1F5CBBEC2AFF}" dt="2020-03-09T11:33:25.549" v="4145" actId="478"/>
          <ac:spMkLst>
            <pc:docMk/>
            <pc:sldMk cId="58001864" sldId="276"/>
            <ac:spMk id="174" creationId="{F8BDC37D-8CD7-4D50-AD59-EA52D511267F}"/>
          </ac:spMkLst>
        </pc:spChg>
        <pc:spChg chg="add del mod">
          <ac:chgData name="김 승빈" userId="352d81a3ef8732fd" providerId="LiveId" clId="{557AC21B-A02A-4108-9DC5-1F5CBBEC2AFF}" dt="2020-03-09T11:33:25.549" v="4145" actId="478"/>
          <ac:spMkLst>
            <pc:docMk/>
            <pc:sldMk cId="58001864" sldId="276"/>
            <ac:spMk id="175" creationId="{464D4A3F-3C7C-42C9-8A2B-3186CA941176}"/>
          </ac:spMkLst>
        </pc:spChg>
        <pc:spChg chg="add del mod">
          <ac:chgData name="김 승빈" userId="352d81a3ef8732fd" providerId="LiveId" clId="{557AC21B-A02A-4108-9DC5-1F5CBBEC2AFF}" dt="2020-03-09T11:33:25.549" v="4145" actId="478"/>
          <ac:spMkLst>
            <pc:docMk/>
            <pc:sldMk cId="58001864" sldId="276"/>
            <ac:spMk id="176" creationId="{D2F57413-91AD-4B58-BCB0-5995B060D1D2}"/>
          </ac:spMkLst>
        </pc:spChg>
        <pc:spChg chg="add del mod">
          <ac:chgData name="김 승빈" userId="352d81a3ef8732fd" providerId="LiveId" clId="{557AC21B-A02A-4108-9DC5-1F5CBBEC2AFF}" dt="2020-03-09T11:33:25.549" v="4145" actId="478"/>
          <ac:spMkLst>
            <pc:docMk/>
            <pc:sldMk cId="58001864" sldId="276"/>
            <ac:spMk id="177" creationId="{4BD970EE-EEFA-4E09-B608-8060F8850819}"/>
          </ac:spMkLst>
        </pc:spChg>
        <pc:spChg chg="add del mod">
          <ac:chgData name="김 승빈" userId="352d81a3ef8732fd" providerId="LiveId" clId="{557AC21B-A02A-4108-9DC5-1F5CBBEC2AFF}" dt="2020-03-09T11:33:25.549" v="4145" actId="478"/>
          <ac:spMkLst>
            <pc:docMk/>
            <pc:sldMk cId="58001864" sldId="276"/>
            <ac:spMk id="178" creationId="{902B87F3-D39F-4711-99B7-4B1EE01C3FA7}"/>
          </ac:spMkLst>
        </pc:spChg>
        <pc:spChg chg="add del mod">
          <ac:chgData name="김 승빈" userId="352d81a3ef8732fd" providerId="LiveId" clId="{557AC21B-A02A-4108-9DC5-1F5CBBEC2AFF}" dt="2020-03-09T11:33:25.549" v="4145" actId="478"/>
          <ac:spMkLst>
            <pc:docMk/>
            <pc:sldMk cId="58001864" sldId="276"/>
            <ac:spMk id="179" creationId="{F02AD910-7E4F-44C7-B7C9-B173A634409F}"/>
          </ac:spMkLst>
        </pc:spChg>
        <pc:spChg chg="add del mod">
          <ac:chgData name="김 승빈" userId="352d81a3ef8732fd" providerId="LiveId" clId="{557AC21B-A02A-4108-9DC5-1F5CBBEC2AFF}" dt="2020-03-09T11:33:25.549" v="4145" actId="478"/>
          <ac:spMkLst>
            <pc:docMk/>
            <pc:sldMk cId="58001864" sldId="276"/>
            <ac:spMk id="180" creationId="{98D66414-6022-4C77-8F3B-2DC5B854D37D}"/>
          </ac:spMkLst>
        </pc:spChg>
        <pc:spChg chg="add del mod">
          <ac:chgData name="김 승빈" userId="352d81a3ef8732fd" providerId="LiveId" clId="{557AC21B-A02A-4108-9DC5-1F5CBBEC2AFF}" dt="2020-03-09T11:33:25.549" v="4145" actId="478"/>
          <ac:spMkLst>
            <pc:docMk/>
            <pc:sldMk cId="58001864" sldId="276"/>
            <ac:spMk id="181" creationId="{401C7F70-A1B9-4599-9508-DA4F734F1AFB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187" creationId="{16A7BF17-F45F-46FD-A661-D1EB956F2549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188" creationId="{1FB0AFEA-BF62-47D2-A81F-E3DA0ABD8C17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189" creationId="{96041F44-50F0-4040-AB8D-086D3E703970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190" creationId="{8967BF51-2AF5-4210-9A03-6D34DDE78714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191" creationId="{E96BBE72-28DD-4FD1-9C4A-BEE730D8FF16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192" creationId="{8FA37E68-6197-4876-BDD8-B145D6AC818E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193" creationId="{D3FE25EF-F0AF-453B-86AC-981DE8E44037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194" creationId="{CEB99144-D4C8-4D01-B666-2759C61A3A9B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199" creationId="{D23C0F64-0BEC-4774-9576-56F66B6B35BE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206" creationId="{FEF33EDC-FFEC-44A8-BE39-B9B8F5A39B26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207" creationId="{AA876354-B5E8-4E2E-B3A4-182DA6CA213E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208" creationId="{8FE5C588-3759-48A1-89B2-D8185A18755D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209" creationId="{37BDFA25-1AB7-47A0-A82F-D94CD1C4E6F3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210" creationId="{4997A2DB-D20A-4EB4-9852-FC83D7621008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211" creationId="{43F6361C-0E34-4BDE-AE09-A4D5C8C06040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212" creationId="{0875A5A4-EBC6-4E69-B16C-1E6E38473ED5}"/>
          </ac:spMkLst>
        </pc:spChg>
        <pc:spChg chg="add mod">
          <ac:chgData name="김 승빈" userId="352d81a3ef8732fd" providerId="LiveId" clId="{557AC21B-A02A-4108-9DC5-1F5CBBEC2AFF}" dt="2020-03-09T11:40:03.300" v="4223" actId="1076"/>
          <ac:spMkLst>
            <pc:docMk/>
            <pc:sldMk cId="58001864" sldId="276"/>
            <ac:spMk id="213" creationId="{FF054AF2-AC6F-42FA-BCFF-35CE29B278AC}"/>
          </ac:spMkLst>
        </pc:spChg>
        <pc:grpChg chg="add del mod">
          <ac:chgData name="김 승빈" userId="352d81a3ef8732fd" providerId="LiveId" clId="{557AC21B-A02A-4108-9DC5-1F5CBBEC2AFF}" dt="2020-03-09T11:20:02.960" v="3971" actId="165"/>
          <ac:grpSpMkLst>
            <pc:docMk/>
            <pc:sldMk cId="58001864" sldId="276"/>
            <ac:grpSpMk id="3" creationId="{53E4912B-7206-49C3-BB78-C8AFE4B12B15}"/>
          </ac:grpSpMkLst>
        </pc:grpChg>
        <pc:grpChg chg="add del mod">
          <ac:chgData name="김 승빈" userId="352d81a3ef8732fd" providerId="LiveId" clId="{557AC21B-A02A-4108-9DC5-1F5CBBEC2AFF}" dt="2020-03-09T11:28:13.982" v="4100" actId="165"/>
          <ac:grpSpMkLst>
            <pc:docMk/>
            <pc:sldMk cId="58001864" sldId="276"/>
            <ac:grpSpMk id="109" creationId="{3EF0ABBB-B24D-44A8-8808-46E3F7534BF3}"/>
          </ac:grpSpMkLst>
        </pc:grpChg>
        <pc:cxnChg chg="mod topLvl">
          <ac:chgData name="김 승빈" userId="352d81a3ef8732fd" providerId="LiveId" clId="{557AC21B-A02A-4108-9DC5-1F5CBBEC2AFF}" dt="2020-03-09T11:40:03.300" v="4223" actId="1076"/>
          <ac:cxnSpMkLst>
            <pc:docMk/>
            <pc:sldMk cId="58001864" sldId="276"/>
            <ac:cxnSpMk id="6" creationId="{E61A7490-9D74-4090-B075-2A86BF854925}"/>
          </ac:cxnSpMkLst>
        </pc:cxnChg>
        <pc:cxnChg chg="mod topLvl">
          <ac:chgData name="김 승빈" userId="352d81a3ef8732fd" providerId="LiveId" clId="{557AC21B-A02A-4108-9DC5-1F5CBBEC2AFF}" dt="2020-03-09T11:40:03.300" v="4223" actId="1076"/>
          <ac:cxnSpMkLst>
            <pc:docMk/>
            <pc:sldMk cId="58001864" sldId="276"/>
            <ac:cxnSpMk id="61" creationId="{43B7BEE6-0DBB-4D63-A417-75F74C86D92D}"/>
          </ac:cxnSpMkLst>
        </pc:cxnChg>
        <pc:cxnChg chg="del mod topLvl">
          <ac:chgData name="김 승빈" userId="352d81a3ef8732fd" providerId="LiveId" clId="{557AC21B-A02A-4108-9DC5-1F5CBBEC2AFF}" dt="2020-03-09T11:22:51.187" v="4019" actId="478"/>
          <ac:cxnSpMkLst>
            <pc:docMk/>
            <pc:sldMk cId="58001864" sldId="276"/>
            <ac:cxnSpMk id="62" creationId="{322D3E99-3867-4B6D-9834-230B7657B788}"/>
          </ac:cxnSpMkLst>
        </pc:cxnChg>
        <pc:cxnChg chg="mod topLvl">
          <ac:chgData name="김 승빈" userId="352d81a3ef8732fd" providerId="LiveId" clId="{557AC21B-A02A-4108-9DC5-1F5CBBEC2AFF}" dt="2020-03-09T11:40:03.300" v="4223" actId="1076"/>
          <ac:cxnSpMkLst>
            <pc:docMk/>
            <pc:sldMk cId="58001864" sldId="276"/>
            <ac:cxnSpMk id="63" creationId="{382058A0-DF22-4461-86F7-8594AA38E1D2}"/>
          </ac:cxnSpMkLst>
        </pc:cxnChg>
        <pc:cxnChg chg="mod topLvl">
          <ac:chgData name="김 승빈" userId="352d81a3ef8732fd" providerId="LiveId" clId="{557AC21B-A02A-4108-9DC5-1F5CBBEC2AFF}" dt="2020-03-09T11:40:03.300" v="4223" actId="1076"/>
          <ac:cxnSpMkLst>
            <pc:docMk/>
            <pc:sldMk cId="58001864" sldId="276"/>
            <ac:cxnSpMk id="64" creationId="{D1B6E4F8-6B3C-4A01-B362-F0094B5468EF}"/>
          </ac:cxnSpMkLst>
        </pc:cxnChg>
        <pc:cxnChg chg="del">
          <ac:chgData name="김 승빈" userId="352d81a3ef8732fd" providerId="LiveId" clId="{557AC21B-A02A-4108-9DC5-1F5CBBEC2AFF}" dt="2020-03-09T11:19:14.285" v="3962" actId="478"/>
          <ac:cxnSpMkLst>
            <pc:docMk/>
            <pc:sldMk cId="58001864" sldId="276"/>
            <ac:cxnSpMk id="70" creationId="{784B2187-8ABF-4764-99BF-1D6F0DC023B8}"/>
          </ac:cxnSpMkLst>
        </pc:cxnChg>
        <pc:cxnChg chg="del mod">
          <ac:chgData name="김 승빈" userId="352d81a3ef8732fd" providerId="LiveId" clId="{557AC21B-A02A-4108-9DC5-1F5CBBEC2AFF}" dt="2020-03-09T11:19:14.285" v="3962" actId="478"/>
          <ac:cxnSpMkLst>
            <pc:docMk/>
            <pc:sldMk cId="58001864" sldId="276"/>
            <ac:cxnSpMk id="73" creationId="{C99C6AD7-F834-48FA-8DA0-7EB834DB2D54}"/>
          </ac:cxnSpMkLst>
        </pc:cxnChg>
        <pc:cxnChg chg="del mod">
          <ac:chgData name="김 승빈" userId="352d81a3ef8732fd" providerId="LiveId" clId="{557AC21B-A02A-4108-9DC5-1F5CBBEC2AFF}" dt="2020-03-09T11:19:14.285" v="3962" actId="478"/>
          <ac:cxnSpMkLst>
            <pc:docMk/>
            <pc:sldMk cId="58001864" sldId="276"/>
            <ac:cxnSpMk id="81" creationId="{CAB324AE-12E0-4F61-BB46-D27CCA32908B}"/>
          </ac:cxnSpMkLst>
        </pc:cxnChg>
        <pc:cxnChg chg="add mod topLvl">
          <ac:chgData name="김 승빈" userId="352d81a3ef8732fd" providerId="LiveId" clId="{557AC21B-A02A-4108-9DC5-1F5CBBEC2AFF}" dt="2020-03-09T11:40:03.300" v="4223" actId="1076"/>
          <ac:cxnSpMkLst>
            <pc:docMk/>
            <pc:sldMk cId="58001864" sldId="276"/>
            <ac:cxnSpMk id="82" creationId="{7763C2B7-95BF-41B5-A2F8-A5D90A096531}"/>
          </ac:cxnSpMkLst>
        </pc:cxnChg>
        <pc:cxnChg chg="del mod">
          <ac:chgData name="김 승빈" userId="352d81a3ef8732fd" providerId="LiveId" clId="{557AC21B-A02A-4108-9DC5-1F5CBBEC2AFF}" dt="2020-03-09T11:19:14.285" v="3962" actId="478"/>
          <ac:cxnSpMkLst>
            <pc:docMk/>
            <pc:sldMk cId="58001864" sldId="276"/>
            <ac:cxnSpMk id="84" creationId="{369434D3-9078-4C48-A445-5F6561262951}"/>
          </ac:cxnSpMkLst>
        </pc:cxnChg>
        <pc:cxnChg chg="del mod">
          <ac:chgData name="김 승빈" userId="352d81a3ef8732fd" providerId="LiveId" clId="{557AC21B-A02A-4108-9DC5-1F5CBBEC2AFF}" dt="2020-03-09T11:19:14.285" v="3962" actId="478"/>
          <ac:cxnSpMkLst>
            <pc:docMk/>
            <pc:sldMk cId="58001864" sldId="276"/>
            <ac:cxnSpMk id="88" creationId="{2C23A070-C062-48D8-B1A4-0149B133FD00}"/>
          </ac:cxnSpMkLst>
        </pc:cxnChg>
        <pc:cxnChg chg="add mod">
          <ac:chgData name="김 승빈" userId="352d81a3ef8732fd" providerId="LiveId" clId="{557AC21B-A02A-4108-9DC5-1F5CBBEC2AFF}" dt="2020-03-09T11:40:03.300" v="4223" actId="1076"/>
          <ac:cxnSpMkLst>
            <pc:docMk/>
            <pc:sldMk cId="58001864" sldId="276"/>
            <ac:cxnSpMk id="195" creationId="{918077CE-1D9B-4FBB-87B2-AF7B6C1D0DA0}"/>
          </ac:cxnSpMkLst>
        </pc:cxnChg>
      </pc:sldChg>
      <pc:sldChg chg="addSp delSp modSp add del mod">
        <pc:chgData name="김 승빈" userId="352d81a3ef8732fd" providerId="LiveId" clId="{557AC21B-A02A-4108-9DC5-1F5CBBEC2AFF}" dt="2020-03-09T11:19:00.256" v="3960" actId="47"/>
        <pc:sldMkLst>
          <pc:docMk/>
          <pc:sldMk cId="2902139664" sldId="276"/>
        </pc:sldMkLst>
        <pc:spChg chg="mod topLvl">
          <ac:chgData name="김 승빈" userId="352d81a3ef8732fd" providerId="LiveId" clId="{557AC21B-A02A-4108-9DC5-1F5CBBEC2AFF}" dt="2020-03-09T11:18:12.598" v="3948" actId="165"/>
          <ac:spMkLst>
            <pc:docMk/>
            <pc:sldMk cId="2902139664" sldId="276"/>
            <ac:spMk id="2" creationId="{8EB980BC-56B3-406B-BBD9-66CBF711B7AC}"/>
          </ac:spMkLst>
        </pc:spChg>
        <pc:spChg chg="mod topLvl">
          <ac:chgData name="김 승빈" userId="352d81a3ef8732fd" providerId="LiveId" clId="{557AC21B-A02A-4108-9DC5-1F5CBBEC2AFF}" dt="2020-03-09T11:18:12.598" v="3948" actId="165"/>
          <ac:spMkLst>
            <pc:docMk/>
            <pc:sldMk cId="2902139664" sldId="276"/>
            <ac:spMk id="18" creationId="{6CA34CF5-2119-4E57-973C-8C3190E039AA}"/>
          </ac:spMkLst>
        </pc:spChg>
        <pc:spChg chg="mod topLvl">
          <ac:chgData name="김 승빈" userId="352d81a3ef8732fd" providerId="LiveId" clId="{557AC21B-A02A-4108-9DC5-1F5CBBEC2AFF}" dt="2020-03-09T11:18:12.598" v="3948" actId="165"/>
          <ac:spMkLst>
            <pc:docMk/>
            <pc:sldMk cId="2902139664" sldId="276"/>
            <ac:spMk id="21" creationId="{451036BE-97D1-48B7-BD8D-563038552F45}"/>
          </ac:spMkLst>
        </pc:spChg>
        <pc:spChg chg="mod topLvl">
          <ac:chgData name="김 승빈" userId="352d81a3ef8732fd" providerId="LiveId" clId="{557AC21B-A02A-4108-9DC5-1F5CBBEC2AFF}" dt="2020-03-09T11:18:12.598" v="3948" actId="165"/>
          <ac:spMkLst>
            <pc:docMk/>
            <pc:sldMk cId="2902139664" sldId="276"/>
            <ac:spMk id="22" creationId="{BFF6FD4B-07E2-4017-94F0-699902BE976C}"/>
          </ac:spMkLst>
        </pc:spChg>
        <pc:spChg chg="mod topLvl">
          <ac:chgData name="김 승빈" userId="352d81a3ef8732fd" providerId="LiveId" clId="{557AC21B-A02A-4108-9DC5-1F5CBBEC2AFF}" dt="2020-03-09T11:18:12.598" v="3948" actId="165"/>
          <ac:spMkLst>
            <pc:docMk/>
            <pc:sldMk cId="2902139664" sldId="276"/>
            <ac:spMk id="23" creationId="{FB02E844-6D4E-445A-ABC8-51B67E629542}"/>
          </ac:spMkLst>
        </pc:spChg>
        <pc:spChg chg="mod topLvl">
          <ac:chgData name="김 승빈" userId="352d81a3ef8732fd" providerId="LiveId" clId="{557AC21B-A02A-4108-9DC5-1F5CBBEC2AFF}" dt="2020-03-09T11:18:12.598" v="3948" actId="165"/>
          <ac:spMkLst>
            <pc:docMk/>
            <pc:sldMk cId="2902139664" sldId="276"/>
            <ac:spMk id="24" creationId="{7EAEC0E9-573D-43C1-8D3C-77C9E1DDFBD3}"/>
          </ac:spMkLst>
        </pc:spChg>
        <pc:spChg chg="mod topLvl">
          <ac:chgData name="김 승빈" userId="352d81a3ef8732fd" providerId="LiveId" clId="{557AC21B-A02A-4108-9DC5-1F5CBBEC2AFF}" dt="2020-03-09T11:18:12.598" v="3948" actId="165"/>
          <ac:spMkLst>
            <pc:docMk/>
            <pc:sldMk cId="2902139664" sldId="276"/>
            <ac:spMk id="25" creationId="{CF3DE47F-F3D4-42C6-9F03-B4835C5D8A95}"/>
          </ac:spMkLst>
        </pc:spChg>
        <pc:spChg chg="mod topLvl">
          <ac:chgData name="김 승빈" userId="352d81a3ef8732fd" providerId="LiveId" clId="{557AC21B-A02A-4108-9DC5-1F5CBBEC2AFF}" dt="2020-03-09T11:18:12.598" v="3948" actId="165"/>
          <ac:spMkLst>
            <pc:docMk/>
            <pc:sldMk cId="2902139664" sldId="276"/>
            <ac:spMk id="26" creationId="{012D06C9-BC5E-4EAB-96CC-62A3D6B0E434}"/>
          </ac:spMkLst>
        </pc:spChg>
        <pc:spChg chg="mod topLvl">
          <ac:chgData name="김 승빈" userId="352d81a3ef8732fd" providerId="LiveId" clId="{557AC21B-A02A-4108-9DC5-1F5CBBEC2AFF}" dt="2020-03-09T11:18:12.598" v="3948" actId="165"/>
          <ac:spMkLst>
            <pc:docMk/>
            <pc:sldMk cId="2902139664" sldId="276"/>
            <ac:spMk id="28" creationId="{47989DD0-00EF-4F7E-8408-107AE772809E}"/>
          </ac:spMkLst>
        </pc:spChg>
        <pc:spChg chg="mod topLvl">
          <ac:chgData name="김 승빈" userId="352d81a3ef8732fd" providerId="LiveId" clId="{557AC21B-A02A-4108-9DC5-1F5CBBEC2AFF}" dt="2020-03-09T11:18:12.598" v="3948" actId="165"/>
          <ac:spMkLst>
            <pc:docMk/>
            <pc:sldMk cId="2902139664" sldId="276"/>
            <ac:spMk id="29" creationId="{1A30BC72-159E-48D2-9866-28F550398D77}"/>
          </ac:spMkLst>
        </pc:spChg>
        <pc:spChg chg="mod topLvl">
          <ac:chgData name="김 승빈" userId="352d81a3ef8732fd" providerId="LiveId" clId="{557AC21B-A02A-4108-9DC5-1F5CBBEC2AFF}" dt="2020-03-09T11:18:12.598" v="3948" actId="165"/>
          <ac:spMkLst>
            <pc:docMk/>
            <pc:sldMk cId="2902139664" sldId="276"/>
            <ac:spMk id="31" creationId="{688D844C-F047-46D1-AB72-FB1DA6682621}"/>
          </ac:spMkLst>
        </pc:spChg>
        <pc:spChg chg="mod topLvl">
          <ac:chgData name="김 승빈" userId="352d81a3ef8732fd" providerId="LiveId" clId="{557AC21B-A02A-4108-9DC5-1F5CBBEC2AFF}" dt="2020-03-09T11:18:12.598" v="3948" actId="165"/>
          <ac:spMkLst>
            <pc:docMk/>
            <pc:sldMk cId="2902139664" sldId="276"/>
            <ac:spMk id="33" creationId="{14DB0ED4-B30A-45E2-A93E-97D1F3303882}"/>
          </ac:spMkLst>
        </pc:spChg>
        <pc:spChg chg="mod topLvl">
          <ac:chgData name="김 승빈" userId="352d81a3ef8732fd" providerId="LiveId" clId="{557AC21B-A02A-4108-9DC5-1F5CBBEC2AFF}" dt="2020-03-09T11:18:12.598" v="3948" actId="165"/>
          <ac:spMkLst>
            <pc:docMk/>
            <pc:sldMk cId="2902139664" sldId="276"/>
            <ac:spMk id="37" creationId="{5C2A3DCB-BAD5-430B-B3D1-27422A597DAF}"/>
          </ac:spMkLst>
        </pc:spChg>
        <pc:spChg chg="mod topLvl">
          <ac:chgData name="김 승빈" userId="352d81a3ef8732fd" providerId="LiveId" clId="{557AC21B-A02A-4108-9DC5-1F5CBBEC2AFF}" dt="2020-03-09T11:18:12.598" v="3948" actId="165"/>
          <ac:spMkLst>
            <pc:docMk/>
            <pc:sldMk cId="2902139664" sldId="276"/>
            <ac:spMk id="40" creationId="{558F41E8-8CA5-49E1-83F5-BD6A91BBD6B5}"/>
          </ac:spMkLst>
        </pc:spChg>
        <pc:spChg chg="mod topLvl">
          <ac:chgData name="김 승빈" userId="352d81a3ef8732fd" providerId="LiveId" clId="{557AC21B-A02A-4108-9DC5-1F5CBBEC2AFF}" dt="2020-03-09T11:18:12.598" v="3948" actId="165"/>
          <ac:spMkLst>
            <pc:docMk/>
            <pc:sldMk cId="2902139664" sldId="276"/>
            <ac:spMk id="42" creationId="{0881B339-4800-4EB4-BD57-B95080079609}"/>
          </ac:spMkLst>
        </pc:spChg>
        <pc:spChg chg="mod topLvl">
          <ac:chgData name="김 승빈" userId="352d81a3ef8732fd" providerId="LiveId" clId="{557AC21B-A02A-4108-9DC5-1F5CBBEC2AFF}" dt="2020-03-09T11:18:12.598" v="3948" actId="165"/>
          <ac:spMkLst>
            <pc:docMk/>
            <pc:sldMk cId="2902139664" sldId="276"/>
            <ac:spMk id="45" creationId="{DFA8C469-8626-44CC-8B94-A22CE2C70EC3}"/>
          </ac:spMkLst>
        </pc:spChg>
        <pc:spChg chg="mod topLvl">
          <ac:chgData name="김 승빈" userId="352d81a3ef8732fd" providerId="LiveId" clId="{557AC21B-A02A-4108-9DC5-1F5CBBEC2AFF}" dt="2020-03-09T11:18:12.598" v="3948" actId="165"/>
          <ac:spMkLst>
            <pc:docMk/>
            <pc:sldMk cId="2902139664" sldId="276"/>
            <ac:spMk id="47" creationId="{B1B8CD8A-B94C-4E48-9CA7-9BEB240EED2A}"/>
          </ac:spMkLst>
        </pc:spChg>
        <pc:spChg chg="mod topLvl">
          <ac:chgData name="김 승빈" userId="352d81a3ef8732fd" providerId="LiveId" clId="{557AC21B-A02A-4108-9DC5-1F5CBBEC2AFF}" dt="2020-03-09T11:18:12.598" v="3948" actId="165"/>
          <ac:spMkLst>
            <pc:docMk/>
            <pc:sldMk cId="2902139664" sldId="276"/>
            <ac:spMk id="48" creationId="{DFE1754D-1CDE-4D28-973F-20022D8D4461}"/>
          </ac:spMkLst>
        </pc:spChg>
        <pc:spChg chg="mod topLvl">
          <ac:chgData name="김 승빈" userId="352d81a3ef8732fd" providerId="LiveId" clId="{557AC21B-A02A-4108-9DC5-1F5CBBEC2AFF}" dt="2020-03-09T11:18:12.598" v="3948" actId="165"/>
          <ac:spMkLst>
            <pc:docMk/>
            <pc:sldMk cId="2902139664" sldId="276"/>
            <ac:spMk id="49" creationId="{DA0A1D83-BDAD-49AE-82B7-849CF0A3332D}"/>
          </ac:spMkLst>
        </pc:spChg>
        <pc:spChg chg="mod topLvl">
          <ac:chgData name="김 승빈" userId="352d81a3ef8732fd" providerId="LiveId" clId="{557AC21B-A02A-4108-9DC5-1F5CBBEC2AFF}" dt="2020-03-09T11:18:12.598" v="3948" actId="165"/>
          <ac:spMkLst>
            <pc:docMk/>
            <pc:sldMk cId="2902139664" sldId="276"/>
            <ac:spMk id="50" creationId="{3DB6B882-68FE-4220-A3D4-90849516610A}"/>
          </ac:spMkLst>
        </pc:spChg>
        <pc:spChg chg="del">
          <ac:chgData name="김 승빈" userId="352d81a3ef8732fd" providerId="LiveId" clId="{557AC21B-A02A-4108-9DC5-1F5CBBEC2AFF}" dt="2020-03-09T11:16:46.495" v="3938" actId="478"/>
          <ac:spMkLst>
            <pc:docMk/>
            <pc:sldMk cId="2902139664" sldId="276"/>
            <ac:spMk id="51" creationId="{D9CCF1B1-101D-4C54-AD90-315677D1A92D}"/>
          </ac:spMkLst>
        </pc:spChg>
        <pc:spChg chg="del">
          <ac:chgData name="김 승빈" userId="352d81a3ef8732fd" providerId="LiveId" clId="{557AC21B-A02A-4108-9DC5-1F5CBBEC2AFF}" dt="2020-03-09T11:16:46.495" v="3938" actId="478"/>
          <ac:spMkLst>
            <pc:docMk/>
            <pc:sldMk cId="2902139664" sldId="276"/>
            <ac:spMk id="52" creationId="{20F5315B-1C2B-485D-BF37-A7D19C5BD39D}"/>
          </ac:spMkLst>
        </pc:spChg>
        <pc:spChg chg="del">
          <ac:chgData name="김 승빈" userId="352d81a3ef8732fd" providerId="LiveId" clId="{557AC21B-A02A-4108-9DC5-1F5CBBEC2AFF}" dt="2020-03-09T11:16:46.495" v="3938" actId="478"/>
          <ac:spMkLst>
            <pc:docMk/>
            <pc:sldMk cId="2902139664" sldId="276"/>
            <ac:spMk id="53" creationId="{457B4A17-B0D4-4ECD-9B8C-31E5E6C8ED80}"/>
          </ac:spMkLst>
        </pc:spChg>
        <pc:spChg chg="del">
          <ac:chgData name="김 승빈" userId="352d81a3ef8732fd" providerId="LiveId" clId="{557AC21B-A02A-4108-9DC5-1F5CBBEC2AFF}" dt="2020-03-09T11:16:46.495" v="3938" actId="478"/>
          <ac:spMkLst>
            <pc:docMk/>
            <pc:sldMk cId="2902139664" sldId="276"/>
            <ac:spMk id="54" creationId="{0DD0B279-A231-4F4F-A03A-E165DD759E7C}"/>
          </ac:spMkLst>
        </pc:spChg>
        <pc:spChg chg="del">
          <ac:chgData name="김 승빈" userId="352d81a3ef8732fd" providerId="LiveId" clId="{557AC21B-A02A-4108-9DC5-1F5CBBEC2AFF}" dt="2020-03-09T11:16:46.495" v="3938" actId="478"/>
          <ac:spMkLst>
            <pc:docMk/>
            <pc:sldMk cId="2902139664" sldId="276"/>
            <ac:spMk id="55" creationId="{D86FECA1-2777-409A-948A-CAAF06FEF58B}"/>
          </ac:spMkLst>
        </pc:spChg>
        <pc:spChg chg="mod topLvl">
          <ac:chgData name="김 승빈" userId="352d81a3ef8732fd" providerId="LiveId" clId="{557AC21B-A02A-4108-9DC5-1F5CBBEC2AFF}" dt="2020-03-09T11:18:56.963" v="3959" actId="255"/>
          <ac:spMkLst>
            <pc:docMk/>
            <pc:sldMk cId="2902139664" sldId="276"/>
            <ac:spMk id="56" creationId="{7F4845F6-03AA-4289-BDFD-25F176126943}"/>
          </ac:spMkLst>
        </pc:spChg>
        <pc:spChg chg="mod topLvl">
          <ac:chgData name="김 승빈" userId="352d81a3ef8732fd" providerId="LiveId" clId="{557AC21B-A02A-4108-9DC5-1F5CBBEC2AFF}" dt="2020-03-09T11:18:56.963" v="3959" actId="255"/>
          <ac:spMkLst>
            <pc:docMk/>
            <pc:sldMk cId="2902139664" sldId="276"/>
            <ac:spMk id="57" creationId="{F0EECBE8-76B3-4083-BD99-D548A6FA7D93}"/>
          </ac:spMkLst>
        </pc:spChg>
        <pc:spChg chg="mod topLvl">
          <ac:chgData name="김 승빈" userId="352d81a3ef8732fd" providerId="LiveId" clId="{557AC21B-A02A-4108-9DC5-1F5CBBEC2AFF}" dt="2020-03-09T11:18:56.963" v="3959" actId="255"/>
          <ac:spMkLst>
            <pc:docMk/>
            <pc:sldMk cId="2902139664" sldId="276"/>
            <ac:spMk id="58" creationId="{F7A79656-B063-42F6-8A93-FE81D473BE50}"/>
          </ac:spMkLst>
        </pc:spChg>
        <pc:spChg chg="mod topLvl">
          <ac:chgData name="김 승빈" userId="352d81a3ef8732fd" providerId="LiveId" clId="{557AC21B-A02A-4108-9DC5-1F5CBBEC2AFF}" dt="2020-03-09T11:18:56.963" v="3959" actId="255"/>
          <ac:spMkLst>
            <pc:docMk/>
            <pc:sldMk cId="2902139664" sldId="276"/>
            <ac:spMk id="59" creationId="{5A753A78-E3DA-44C2-A8C1-6CE9F6AA2907}"/>
          </ac:spMkLst>
        </pc:spChg>
        <pc:spChg chg="mod topLvl">
          <ac:chgData name="김 승빈" userId="352d81a3ef8732fd" providerId="LiveId" clId="{557AC21B-A02A-4108-9DC5-1F5CBBEC2AFF}" dt="2020-03-09T11:18:56.963" v="3959" actId="255"/>
          <ac:spMkLst>
            <pc:docMk/>
            <pc:sldMk cId="2902139664" sldId="276"/>
            <ac:spMk id="60" creationId="{E037CA28-5933-4109-B38E-9BF30BF56D99}"/>
          </ac:spMkLst>
        </pc:spChg>
        <pc:spChg chg="add del mod topLvl">
          <ac:chgData name="김 승빈" userId="352d81a3ef8732fd" providerId="LiveId" clId="{557AC21B-A02A-4108-9DC5-1F5CBBEC2AFF}" dt="2020-03-09T11:18:56.963" v="3959" actId="255"/>
          <ac:spMkLst>
            <pc:docMk/>
            <pc:sldMk cId="2902139664" sldId="276"/>
            <ac:spMk id="65" creationId="{561E2A15-5C70-4890-9B27-0EB32B3A7993}"/>
          </ac:spMkLst>
        </pc:spChg>
        <pc:spChg chg="mod topLvl">
          <ac:chgData name="김 승빈" userId="352d81a3ef8732fd" providerId="LiveId" clId="{557AC21B-A02A-4108-9DC5-1F5CBBEC2AFF}" dt="2020-03-09T11:18:56.963" v="3959" actId="255"/>
          <ac:spMkLst>
            <pc:docMk/>
            <pc:sldMk cId="2902139664" sldId="276"/>
            <ac:spMk id="66" creationId="{7468728E-675C-46E1-B7F6-9BA4BFD3A369}"/>
          </ac:spMkLst>
        </pc:spChg>
        <pc:spChg chg="mod topLvl">
          <ac:chgData name="김 승빈" userId="352d81a3ef8732fd" providerId="LiveId" clId="{557AC21B-A02A-4108-9DC5-1F5CBBEC2AFF}" dt="2020-03-09T11:18:56.963" v="3959" actId="255"/>
          <ac:spMkLst>
            <pc:docMk/>
            <pc:sldMk cId="2902139664" sldId="276"/>
            <ac:spMk id="67" creationId="{63B6A91F-0E45-461F-8E60-582CEBB8DDEB}"/>
          </ac:spMkLst>
        </pc:spChg>
        <pc:spChg chg="mod topLvl">
          <ac:chgData name="김 승빈" userId="352d81a3ef8732fd" providerId="LiveId" clId="{557AC21B-A02A-4108-9DC5-1F5CBBEC2AFF}" dt="2020-03-09T11:18:56.963" v="3959" actId="255"/>
          <ac:spMkLst>
            <pc:docMk/>
            <pc:sldMk cId="2902139664" sldId="276"/>
            <ac:spMk id="68" creationId="{DC769107-26E4-413E-A295-7187C7F4A9E8}"/>
          </ac:spMkLst>
        </pc:spChg>
        <pc:spChg chg="mod topLvl">
          <ac:chgData name="김 승빈" userId="352d81a3ef8732fd" providerId="LiveId" clId="{557AC21B-A02A-4108-9DC5-1F5CBBEC2AFF}" dt="2020-03-09T11:18:56.963" v="3959" actId="255"/>
          <ac:spMkLst>
            <pc:docMk/>
            <pc:sldMk cId="2902139664" sldId="276"/>
            <ac:spMk id="69" creationId="{A46C1FF6-58E6-4010-A65D-5CA5EA65EF30}"/>
          </ac:spMkLst>
        </pc:spChg>
        <pc:grpChg chg="add del mod">
          <ac:chgData name="김 승빈" userId="352d81a3ef8732fd" providerId="LiveId" clId="{557AC21B-A02A-4108-9DC5-1F5CBBEC2AFF}" dt="2020-03-09T11:18:12.598" v="3948" actId="165"/>
          <ac:grpSpMkLst>
            <pc:docMk/>
            <pc:sldMk cId="2902139664" sldId="276"/>
            <ac:grpSpMk id="3" creationId="{585E8589-350C-4F85-90B2-553D8088C564}"/>
          </ac:grpSpMkLst>
        </pc:grpChg>
        <pc:cxnChg chg="mod topLvl">
          <ac:chgData name="김 승빈" userId="352d81a3ef8732fd" providerId="LiveId" clId="{557AC21B-A02A-4108-9DC5-1F5CBBEC2AFF}" dt="2020-03-09T11:18:12.598" v="3948" actId="165"/>
          <ac:cxnSpMkLst>
            <pc:docMk/>
            <pc:sldMk cId="2902139664" sldId="276"/>
            <ac:cxnSpMk id="6" creationId="{E61A7490-9D74-4090-B075-2A86BF854925}"/>
          </ac:cxnSpMkLst>
        </pc:cxnChg>
        <pc:cxnChg chg="mod topLvl">
          <ac:chgData name="김 승빈" userId="352d81a3ef8732fd" providerId="LiveId" clId="{557AC21B-A02A-4108-9DC5-1F5CBBEC2AFF}" dt="2020-03-09T11:18:12.598" v="3948" actId="165"/>
          <ac:cxnSpMkLst>
            <pc:docMk/>
            <pc:sldMk cId="2902139664" sldId="276"/>
            <ac:cxnSpMk id="61" creationId="{43B7BEE6-0DBB-4D63-A417-75F74C86D92D}"/>
          </ac:cxnSpMkLst>
        </pc:cxnChg>
        <pc:cxnChg chg="mod topLvl">
          <ac:chgData name="김 승빈" userId="352d81a3ef8732fd" providerId="LiveId" clId="{557AC21B-A02A-4108-9DC5-1F5CBBEC2AFF}" dt="2020-03-09T11:18:12.598" v="3948" actId="165"/>
          <ac:cxnSpMkLst>
            <pc:docMk/>
            <pc:sldMk cId="2902139664" sldId="276"/>
            <ac:cxnSpMk id="62" creationId="{322D3E99-3867-4B6D-9834-230B7657B788}"/>
          </ac:cxnSpMkLst>
        </pc:cxnChg>
        <pc:cxnChg chg="mod topLvl">
          <ac:chgData name="김 승빈" userId="352d81a3ef8732fd" providerId="LiveId" clId="{557AC21B-A02A-4108-9DC5-1F5CBBEC2AFF}" dt="2020-03-09T11:18:12.598" v="3948" actId="165"/>
          <ac:cxnSpMkLst>
            <pc:docMk/>
            <pc:sldMk cId="2902139664" sldId="276"/>
            <ac:cxnSpMk id="63" creationId="{382058A0-DF22-4461-86F7-8594AA38E1D2}"/>
          </ac:cxnSpMkLst>
        </pc:cxnChg>
        <pc:cxnChg chg="mod topLvl">
          <ac:chgData name="김 승빈" userId="352d81a3ef8732fd" providerId="LiveId" clId="{557AC21B-A02A-4108-9DC5-1F5CBBEC2AFF}" dt="2020-03-09T11:18:12.598" v="3948" actId="165"/>
          <ac:cxnSpMkLst>
            <pc:docMk/>
            <pc:sldMk cId="2902139664" sldId="276"/>
            <ac:cxnSpMk id="64" creationId="{D1B6E4F8-6B3C-4A01-B362-F0094B5468EF}"/>
          </ac:cxnSpMkLst>
        </pc:cxnChg>
        <pc:cxnChg chg="del">
          <ac:chgData name="김 승빈" userId="352d81a3ef8732fd" providerId="LiveId" clId="{557AC21B-A02A-4108-9DC5-1F5CBBEC2AFF}" dt="2020-03-09T11:16:46.495" v="3938" actId="478"/>
          <ac:cxnSpMkLst>
            <pc:docMk/>
            <pc:sldMk cId="2902139664" sldId="276"/>
            <ac:cxnSpMk id="70" creationId="{784B2187-8ABF-4764-99BF-1D6F0DC023B8}"/>
          </ac:cxnSpMkLst>
        </pc:cxnChg>
        <pc:cxnChg chg="del mod">
          <ac:chgData name="김 승빈" userId="352d81a3ef8732fd" providerId="LiveId" clId="{557AC21B-A02A-4108-9DC5-1F5CBBEC2AFF}" dt="2020-03-09T11:16:46.495" v="3938" actId="478"/>
          <ac:cxnSpMkLst>
            <pc:docMk/>
            <pc:sldMk cId="2902139664" sldId="276"/>
            <ac:cxnSpMk id="73" creationId="{C99C6AD7-F834-48FA-8DA0-7EB834DB2D54}"/>
          </ac:cxnSpMkLst>
        </pc:cxnChg>
        <pc:cxnChg chg="del mod">
          <ac:chgData name="김 승빈" userId="352d81a3ef8732fd" providerId="LiveId" clId="{557AC21B-A02A-4108-9DC5-1F5CBBEC2AFF}" dt="2020-03-09T11:16:46.495" v="3938" actId="478"/>
          <ac:cxnSpMkLst>
            <pc:docMk/>
            <pc:sldMk cId="2902139664" sldId="276"/>
            <ac:cxnSpMk id="81" creationId="{CAB324AE-12E0-4F61-BB46-D27CCA32908B}"/>
          </ac:cxnSpMkLst>
        </pc:cxnChg>
        <pc:cxnChg chg="del mod">
          <ac:chgData name="김 승빈" userId="352d81a3ef8732fd" providerId="LiveId" clId="{557AC21B-A02A-4108-9DC5-1F5CBBEC2AFF}" dt="2020-03-09T11:16:46.495" v="3938" actId="478"/>
          <ac:cxnSpMkLst>
            <pc:docMk/>
            <pc:sldMk cId="2902139664" sldId="276"/>
            <ac:cxnSpMk id="84" creationId="{369434D3-9078-4C48-A445-5F6561262951}"/>
          </ac:cxnSpMkLst>
        </pc:cxnChg>
        <pc:cxnChg chg="del mod">
          <ac:chgData name="김 승빈" userId="352d81a3ef8732fd" providerId="LiveId" clId="{557AC21B-A02A-4108-9DC5-1F5CBBEC2AFF}" dt="2020-03-09T11:16:46.495" v="3938" actId="478"/>
          <ac:cxnSpMkLst>
            <pc:docMk/>
            <pc:sldMk cId="2902139664" sldId="276"/>
            <ac:cxnSpMk id="88" creationId="{2C23A070-C062-48D8-B1A4-0149B133FD00}"/>
          </ac:cxnSpMkLst>
        </pc:cxnChg>
      </pc:sldChg>
      <pc:sldChg chg="addSp delSp modSp add mod">
        <pc:chgData name="김 승빈" userId="352d81a3ef8732fd" providerId="LiveId" clId="{557AC21B-A02A-4108-9DC5-1F5CBBEC2AFF}" dt="2020-03-09T11:43:59.526" v="4299" actId="14100"/>
        <pc:sldMkLst>
          <pc:docMk/>
          <pc:sldMk cId="575258807" sldId="277"/>
        </pc:sldMkLst>
        <pc:spChg chg="mod">
          <ac:chgData name="김 승빈" userId="352d81a3ef8732fd" providerId="LiveId" clId="{557AC21B-A02A-4108-9DC5-1F5CBBEC2AFF}" dt="2020-03-09T11:42:37.331" v="4256" actId="1076"/>
          <ac:spMkLst>
            <pc:docMk/>
            <pc:sldMk cId="575258807" sldId="277"/>
            <ac:spMk id="18" creationId="{6CA34CF5-2119-4E57-973C-8C3190E039AA}"/>
          </ac:spMkLst>
        </pc:spChg>
        <pc:spChg chg="mod">
          <ac:chgData name="김 승빈" userId="352d81a3ef8732fd" providerId="LiveId" clId="{557AC21B-A02A-4108-9DC5-1F5CBBEC2AFF}" dt="2020-03-09T11:42:37.331" v="4256" actId="1076"/>
          <ac:spMkLst>
            <pc:docMk/>
            <pc:sldMk cId="575258807" sldId="277"/>
            <ac:spMk id="22" creationId="{BFF6FD4B-07E2-4017-94F0-699902BE976C}"/>
          </ac:spMkLst>
        </pc:spChg>
        <pc:spChg chg="mod">
          <ac:chgData name="김 승빈" userId="352d81a3ef8732fd" providerId="LiveId" clId="{557AC21B-A02A-4108-9DC5-1F5CBBEC2AFF}" dt="2020-03-09T11:42:37.331" v="4256" actId="1076"/>
          <ac:spMkLst>
            <pc:docMk/>
            <pc:sldMk cId="575258807" sldId="277"/>
            <ac:spMk id="24" creationId="{7EAEC0E9-573D-43C1-8D3C-77C9E1DDFBD3}"/>
          </ac:spMkLst>
        </pc:spChg>
        <pc:spChg chg="mod">
          <ac:chgData name="김 승빈" userId="352d81a3ef8732fd" providerId="LiveId" clId="{557AC21B-A02A-4108-9DC5-1F5CBBEC2AFF}" dt="2020-03-09T11:42:37.331" v="4256" actId="1076"/>
          <ac:spMkLst>
            <pc:docMk/>
            <pc:sldMk cId="575258807" sldId="277"/>
            <ac:spMk id="26" creationId="{012D06C9-BC5E-4EAB-96CC-62A3D6B0E434}"/>
          </ac:spMkLst>
        </pc:spChg>
        <pc:spChg chg="mod">
          <ac:chgData name="김 승빈" userId="352d81a3ef8732fd" providerId="LiveId" clId="{557AC21B-A02A-4108-9DC5-1F5CBBEC2AFF}" dt="2020-03-09T11:42:37.331" v="4256" actId="1076"/>
          <ac:spMkLst>
            <pc:docMk/>
            <pc:sldMk cId="575258807" sldId="277"/>
            <ac:spMk id="29" creationId="{1A30BC72-159E-48D2-9866-28F550398D77}"/>
          </ac:spMkLst>
        </pc:spChg>
        <pc:spChg chg="mod">
          <ac:chgData name="김 승빈" userId="352d81a3ef8732fd" providerId="LiveId" clId="{557AC21B-A02A-4108-9DC5-1F5CBBEC2AFF}" dt="2020-03-09T11:42:37.331" v="4256" actId="1076"/>
          <ac:spMkLst>
            <pc:docMk/>
            <pc:sldMk cId="575258807" sldId="277"/>
            <ac:spMk id="33" creationId="{14DB0ED4-B30A-45E2-A93E-97D1F3303882}"/>
          </ac:spMkLst>
        </pc:spChg>
        <pc:spChg chg="mod">
          <ac:chgData name="김 승빈" userId="352d81a3ef8732fd" providerId="LiveId" clId="{557AC21B-A02A-4108-9DC5-1F5CBBEC2AFF}" dt="2020-03-09T11:42:37.331" v="4256" actId="1076"/>
          <ac:spMkLst>
            <pc:docMk/>
            <pc:sldMk cId="575258807" sldId="277"/>
            <ac:spMk id="40" creationId="{558F41E8-8CA5-49E1-83F5-BD6A91BBD6B5}"/>
          </ac:spMkLst>
        </pc:spChg>
        <pc:spChg chg="mod">
          <ac:chgData name="김 승빈" userId="352d81a3ef8732fd" providerId="LiveId" clId="{557AC21B-A02A-4108-9DC5-1F5CBBEC2AFF}" dt="2020-03-09T11:42:37.331" v="4256" actId="1076"/>
          <ac:spMkLst>
            <pc:docMk/>
            <pc:sldMk cId="575258807" sldId="277"/>
            <ac:spMk id="45" creationId="{DFA8C469-8626-44CC-8B94-A22CE2C70EC3}"/>
          </ac:spMkLst>
        </pc:spChg>
        <pc:spChg chg="mod">
          <ac:chgData name="김 승빈" userId="352d81a3ef8732fd" providerId="LiveId" clId="{557AC21B-A02A-4108-9DC5-1F5CBBEC2AFF}" dt="2020-03-09T11:42:37.331" v="4256" actId="1076"/>
          <ac:spMkLst>
            <pc:docMk/>
            <pc:sldMk cId="575258807" sldId="277"/>
            <ac:spMk id="48" creationId="{DFE1754D-1CDE-4D28-973F-20022D8D4461}"/>
          </ac:spMkLst>
        </pc:spChg>
        <pc:spChg chg="mod">
          <ac:chgData name="김 승빈" userId="352d81a3ef8732fd" providerId="LiveId" clId="{557AC21B-A02A-4108-9DC5-1F5CBBEC2AFF}" dt="2020-03-09T11:42:37.331" v="4256" actId="1076"/>
          <ac:spMkLst>
            <pc:docMk/>
            <pc:sldMk cId="575258807" sldId="277"/>
            <ac:spMk id="50" creationId="{3DB6B882-68FE-4220-A3D4-90849516610A}"/>
          </ac:spMkLst>
        </pc:spChg>
        <pc:spChg chg="add mod">
          <ac:chgData name="김 승빈" userId="352d81a3ef8732fd" providerId="LiveId" clId="{557AC21B-A02A-4108-9DC5-1F5CBBEC2AFF}" dt="2020-03-09T11:41:04.560" v="4232" actId="571"/>
          <ac:spMkLst>
            <pc:docMk/>
            <pc:sldMk cId="575258807" sldId="277"/>
            <ac:spMk id="54" creationId="{4526CB57-2E19-45C2-B5EC-BC91B8AA6B3B}"/>
          </ac:spMkLst>
        </pc:spChg>
        <pc:spChg chg="add mod">
          <ac:chgData name="김 승빈" userId="352d81a3ef8732fd" providerId="LiveId" clId="{557AC21B-A02A-4108-9DC5-1F5CBBEC2AFF}" dt="2020-03-09T11:41:04.560" v="4232" actId="571"/>
          <ac:spMkLst>
            <pc:docMk/>
            <pc:sldMk cId="575258807" sldId="277"/>
            <ac:spMk id="55" creationId="{1B764B37-A8D2-4BB1-9DAD-26D340752C38}"/>
          </ac:spMkLst>
        </pc:spChg>
        <pc:spChg chg="add mod">
          <ac:chgData name="김 승빈" userId="352d81a3ef8732fd" providerId="LiveId" clId="{557AC21B-A02A-4108-9DC5-1F5CBBEC2AFF}" dt="2020-03-09T11:41:04.560" v="4232" actId="571"/>
          <ac:spMkLst>
            <pc:docMk/>
            <pc:sldMk cId="575258807" sldId="277"/>
            <ac:spMk id="56" creationId="{8F798A52-4F8D-45BF-940B-735117ED8A19}"/>
          </ac:spMkLst>
        </pc:spChg>
        <pc:spChg chg="add mod">
          <ac:chgData name="김 승빈" userId="352d81a3ef8732fd" providerId="LiveId" clId="{557AC21B-A02A-4108-9DC5-1F5CBBEC2AFF}" dt="2020-03-09T11:41:04.560" v="4232" actId="571"/>
          <ac:spMkLst>
            <pc:docMk/>
            <pc:sldMk cId="575258807" sldId="277"/>
            <ac:spMk id="57" creationId="{19FA397E-AA94-46DF-9797-E5E36A7A862F}"/>
          </ac:spMkLst>
        </pc:spChg>
        <pc:spChg chg="add mod">
          <ac:chgData name="김 승빈" userId="352d81a3ef8732fd" providerId="LiveId" clId="{557AC21B-A02A-4108-9DC5-1F5CBBEC2AFF}" dt="2020-03-09T11:41:04.560" v="4232" actId="571"/>
          <ac:spMkLst>
            <pc:docMk/>
            <pc:sldMk cId="575258807" sldId="277"/>
            <ac:spMk id="58" creationId="{51D41F9A-DDAA-49CC-B730-EEA182C5D83E}"/>
          </ac:spMkLst>
        </pc:spChg>
        <pc:spChg chg="add mod">
          <ac:chgData name="김 승빈" userId="352d81a3ef8732fd" providerId="LiveId" clId="{557AC21B-A02A-4108-9DC5-1F5CBBEC2AFF}" dt="2020-03-09T11:41:04.560" v="4232" actId="571"/>
          <ac:spMkLst>
            <pc:docMk/>
            <pc:sldMk cId="575258807" sldId="277"/>
            <ac:spMk id="59" creationId="{245B016E-64EA-4B62-8D17-FA0544E22547}"/>
          </ac:spMkLst>
        </pc:spChg>
        <pc:spChg chg="add mod">
          <ac:chgData name="김 승빈" userId="352d81a3ef8732fd" providerId="LiveId" clId="{557AC21B-A02A-4108-9DC5-1F5CBBEC2AFF}" dt="2020-03-09T11:41:04.560" v="4232" actId="571"/>
          <ac:spMkLst>
            <pc:docMk/>
            <pc:sldMk cId="575258807" sldId="277"/>
            <ac:spMk id="60" creationId="{338D2539-F592-4DC3-8883-774BADDD2600}"/>
          </ac:spMkLst>
        </pc:spChg>
        <pc:spChg chg="add mod">
          <ac:chgData name="김 승빈" userId="352d81a3ef8732fd" providerId="LiveId" clId="{557AC21B-A02A-4108-9DC5-1F5CBBEC2AFF}" dt="2020-03-09T11:41:04.560" v="4232" actId="571"/>
          <ac:spMkLst>
            <pc:docMk/>
            <pc:sldMk cId="575258807" sldId="277"/>
            <ac:spMk id="62" creationId="{13AF459F-A09E-4F8D-9516-CB027C4BDCBC}"/>
          </ac:spMkLst>
        </pc:spChg>
        <pc:spChg chg="add mod">
          <ac:chgData name="김 승빈" userId="352d81a3ef8732fd" providerId="LiveId" clId="{557AC21B-A02A-4108-9DC5-1F5CBBEC2AFF}" dt="2020-03-09T11:41:04.560" v="4232" actId="571"/>
          <ac:spMkLst>
            <pc:docMk/>
            <pc:sldMk cId="575258807" sldId="277"/>
            <ac:spMk id="65" creationId="{DA3366C0-7031-4A2C-894E-0EEFC93A41EE}"/>
          </ac:spMkLst>
        </pc:spChg>
        <pc:spChg chg="add mod">
          <ac:chgData name="김 승빈" userId="352d81a3ef8732fd" providerId="LiveId" clId="{557AC21B-A02A-4108-9DC5-1F5CBBEC2AFF}" dt="2020-03-09T11:42:40.517" v="4257" actId="1076"/>
          <ac:spMkLst>
            <pc:docMk/>
            <pc:sldMk cId="575258807" sldId="277"/>
            <ac:spMk id="66" creationId="{FB5B5008-4791-4F87-9EA2-896183C8DDC7}"/>
          </ac:spMkLst>
        </pc:spChg>
        <pc:spChg chg="add mod">
          <ac:chgData name="김 승빈" userId="352d81a3ef8732fd" providerId="LiveId" clId="{557AC21B-A02A-4108-9DC5-1F5CBBEC2AFF}" dt="2020-03-09T11:41:43.768" v="4242" actId="20577"/>
          <ac:spMkLst>
            <pc:docMk/>
            <pc:sldMk cId="575258807" sldId="277"/>
            <ac:spMk id="67" creationId="{F01CBDF6-3D7C-4A6A-BA38-3A3F19D63581}"/>
          </ac:spMkLst>
        </pc:spChg>
        <pc:spChg chg="add mod">
          <ac:chgData name="김 승빈" userId="352d81a3ef8732fd" providerId="LiveId" clId="{557AC21B-A02A-4108-9DC5-1F5CBBEC2AFF}" dt="2020-03-09T11:41:45.731" v="4244" actId="20577"/>
          <ac:spMkLst>
            <pc:docMk/>
            <pc:sldMk cId="575258807" sldId="277"/>
            <ac:spMk id="68" creationId="{4161DE1B-9489-465D-9A8E-C33D8754EC3E}"/>
          </ac:spMkLst>
        </pc:spChg>
        <pc:spChg chg="add mod">
          <ac:chgData name="김 승빈" userId="352d81a3ef8732fd" providerId="LiveId" clId="{557AC21B-A02A-4108-9DC5-1F5CBBEC2AFF}" dt="2020-03-09T11:42:10.643" v="4250" actId="20577"/>
          <ac:spMkLst>
            <pc:docMk/>
            <pc:sldMk cId="575258807" sldId="277"/>
            <ac:spMk id="69" creationId="{51F3ADCC-E69C-4639-A39B-BD491A9E74F6}"/>
          </ac:spMkLst>
        </pc:spChg>
        <pc:spChg chg="del">
          <ac:chgData name="김 승빈" userId="352d81a3ef8732fd" providerId="LiveId" clId="{557AC21B-A02A-4108-9DC5-1F5CBBEC2AFF}" dt="2020-03-09T11:40:48.071" v="4225" actId="478"/>
          <ac:spMkLst>
            <pc:docMk/>
            <pc:sldMk cId="575258807" sldId="277"/>
            <ac:spMk id="118" creationId="{0363D46B-42BD-4A4B-83EA-48D9AF797B70}"/>
          </ac:spMkLst>
        </pc:spChg>
        <pc:spChg chg="del">
          <ac:chgData name="김 승빈" userId="352d81a3ef8732fd" providerId="LiveId" clId="{557AC21B-A02A-4108-9DC5-1F5CBBEC2AFF}" dt="2020-03-09T11:40:48.071" v="4225" actId="478"/>
          <ac:spMkLst>
            <pc:docMk/>
            <pc:sldMk cId="575258807" sldId="277"/>
            <ac:spMk id="140" creationId="{3242E0B5-F695-4F31-B87F-5BDB1B5E1DFC}"/>
          </ac:spMkLst>
        </pc:spChg>
        <pc:spChg chg="del">
          <ac:chgData name="김 승빈" userId="352d81a3ef8732fd" providerId="LiveId" clId="{557AC21B-A02A-4108-9DC5-1F5CBBEC2AFF}" dt="2020-03-09T11:40:48.071" v="4225" actId="478"/>
          <ac:spMkLst>
            <pc:docMk/>
            <pc:sldMk cId="575258807" sldId="277"/>
            <ac:spMk id="153" creationId="{76B9B96E-6264-4679-BBC7-1C1EEF897554}"/>
          </ac:spMkLst>
        </pc:spChg>
        <pc:spChg chg="del">
          <ac:chgData name="김 승빈" userId="352d81a3ef8732fd" providerId="LiveId" clId="{557AC21B-A02A-4108-9DC5-1F5CBBEC2AFF}" dt="2020-03-09T11:40:48.071" v="4225" actId="478"/>
          <ac:spMkLst>
            <pc:docMk/>
            <pc:sldMk cId="575258807" sldId="277"/>
            <ac:spMk id="154" creationId="{D053AB1D-AD3E-4FB2-A0DA-FAEE1B30E255}"/>
          </ac:spMkLst>
        </pc:spChg>
        <pc:spChg chg="mod">
          <ac:chgData name="김 승빈" userId="352d81a3ef8732fd" providerId="LiveId" clId="{557AC21B-A02A-4108-9DC5-1F5CBBEC2AFF}" dt="2020-03-09T11:40:53.336" v="4230"/>
          <ac:spMkLst>
            <pc:docMk/>
            <pc:sldMk cId="575258807" sldId="277"/>
            <ac:spMk id="158" creationId="{C0FE0931-9C7C-4103-9622-6882B5CEF034}"/>
          </ac:spMkLst>
        </pc:spChg>
        <pc:spChg chg="del">
          <ac:chgData name="김 승빈" userId="352d81a3ef8732fd" providerId="LiveId" clId="{557AC21B-A02A-4108-9DC5-1F5CBBEC2AFF}" dt="2020-03-09T11:40:48.071" v="4225" actId="478"/>
          <ac:spMkLst>
            <pc:docMk/>
            <pc:sldMk cId="575258807" sldId="277"/>
            <ac:spMk id="165" creationId="{DDC0D0EA-90FD-4AE2-B38F-642352A4C7F4}"/>
          </ac:spMkLst>
        </pc:spChg>
        <pc:spChg chg="del">
          <ac:chgData name="김 승빈" userId="352d81a3ef8732fd" providerId="LiveId" clId="{557AC21B-A02A-4108-9DC5-1F5CBBEC2AFF}" dt="2020-03-09T11:40:48.071" v="4225" actId="478"/>
          <ac:spMkLst>
            <pc:docMk/>
            <pc:sldMk cId="575258807" sldId="277"/>
            <ac:spMk id="166" creationId="{F887C24D-50FE-4AEF-877D-7A14B2C5AEE1}"/>
          </ac:spMkLst>
        </pc:spChg>
        <pc:spChg chg="del">
          <ac:chgData name="김 승빈" userId="352d81a3ef8732fd" providerId="LiveId" clId="{557AC21B-A02A-4108-9DC5-1F5CBBEC2AFF}" dt="2020-03-09T11:40:48.071" v="4225" actId="478"/>
          <ac:spMkLst>
            <pc:docMk/>
            <pc:sldMk cId="575258807" sldId="277"/>
            <ac:spMk id="167" creationId="{296AE914-DD03-4543-84DE-9B7F93BEE20A}"/>
          </ac:spMkLst>
        </pc:spChg>
        <pc:spChg chg="del">
          <ac:chgData name="김 승빈" userId="352d81a3ef8732fd" providerId="LiveId" clId="{557AC21B-A02A-4108-9DC5-1F5CBBEC2AFF}" dt="2020-03-09T11:40:48.071" v="4225" actId="478"/>
          <ac:spMkLst>
            <pc:docMk/>
            <pc:sldMk cId="575258807" sldId="277"/>
            <ac:spMk id="168" creationId="{149E08D4-254F-4221-ACE4-8627C97A5F8F}"/>
          </ac:spMkLst>
        </pc:spChg>
        <pc:spChg chg="del mod">
          <ac:chgData name="김 승빈" userId="352d81a3ef8732fd" providerId="LiveId" clId="{557AC21B-A02A-4108-9DC5-1F5CBBEC2AFF}" dt="2020-03-09T11:41:26.097" v="4236" actId="478"/>
          <ac:spMkLst>
            <pc:docMk/>
            <pc:sldMk cId="575258807" sldId="277"/>
            <ac:spMk id="187" creationId="{16A7BF17-F45F-46FD-A661-D1EB956F2549}"/>
          </ac:spMkLst>
        </pc:spChg>
        <pc:spChg chg="mod">
          <ac:chgData name="김 승빈" userId="352d81a3ef8732fd" providerId="LiveId" clId="{557AC21B-A02A-4108-9DC5-1F5CBBEC2AFF}" dt="2020-03-09T11:41:31.892" v="4238" actId="368"/>
          <ac:spMkLst>
            <pc:docMk/>
            <pc:sldMk cId="575258807" sldId="277"/>
            <ac:spMk id="188" creationId="{1FB0AFEA-BF62-47D2-A81F-E3DA0ABD8C17}"/>
          </ac:spMkLst>
        </pc:spChg>
        <pc:spChg chg="mod">
          <ac:chgData name="김 승빈" userId="352d81a3ef8732fd" providerId="LiveId" clId="{557AC21B-A02A-4108-9DC5-1F5CBBEC2AFF}" dt="2020-03-09T11:41:31.892" v="4238" actId="368"/>
          <ac:spMkLst>
            <pc:docMk/>
            <pc:sldMk cId="575258807" sldId="277"/>
            <ac:spMk id="189" creationId="{96041F44-50F0-4040-AB8D-086D3E703970}"/>
          </ac:spMkLst>
        </pc:spChg>
        <pc:spChg chg="del">
          <ac:chgData name="김 승빈" userId="352d81a3ef8732fd" providerId="LiveId" clId="{557AC21B-A02A-4108-9DC5-1F5CBBEC2AFF}" dt="2020-03-09T11:41:33.557" v="4239" actId="478"/>
          <ac:spMkLst>
            <pc:docMk/>
            <pc:sldMk cId="575258807" sldId="277"/>
            <ac:spMk id="190" creationId="{8967BF51-2AF5-4210-9A03-6D34DDE78714}"/>
          </ac:spMkLst>
        </pc:spChg>
        <pc:spChg chg="mod">
          <ac:chgData name="김 승빈" userId="352d81a3ef8732fd" providerId="LiveId" clId="{557AC21B-A02A-4108-9DC5-1F5CBBEC2AFF}" dt="2020-03-09T11:42:08.069" v="4248" actId="20577"/>
          <ac:spMkLst>
            <pc:docMk/>
            <pc:sldMk cId="575258807" sldId="277"/>
            <ac:spMk id="191" creationId="{E96BBE72-28DD-4FD1-9C4A-BEE730D8FF16}"/>
          </ac:spMkLst>
        </pc:spChg>
        <pc:spChg chg="mod">
          <ac:chgData name="김 승빈" userId="352d81a3ef8732fd" providerId="LiveId" clId="{557AC21B-A02A-4108-9DC5-1F5CBBEC2AFF}" dt="2020-03-09T11:42:12.744" v="4252" actId="20577"/>
          <ac:spMkLst>
            <pc:docMk/>
            <pc:sldMk cId="575258807" sldId="277"/>
            <ac:spMk id="192" creationId="{8FA37E68-6197-4876-BDD8-B145D6AC818E}"/>
          </ac:spMkLst>
        </pc:spChg>
        <pc:spChg chg="del">
          <ac:chgData name="김 승빈" userId="352d81a3ef8732fd" providerId="LiveId" clId="{557AC21B-A02A-4108-9DC5-1F5CBBEC2AFF}" dt="2020-03-09T11:41:52.957" v="4245" actId="478"/>
          <ac:spMkLst>
            <pc:docMk/>
            <pc:sldMk cId="575258807" sldId="277"/>
            <ac:spMk id="193" creationId="{D3FE25EF-F0AF-453B-86AC-981DE8E44037}"/>
          </ac:spMkLst>
        </pc:spChg>
        <pc:spChg chg="mod">
          <ac:chgData name="김 승빈" userId="352d81a3ef8732fd" providerId="LiveId" clId="{557AC21B-A02A-4108-9DC5-1F5CBBEC2AFF}" dt="2020-03-09T11:42:15.556" v="4254" actId="20577"/>
          <ac:spMkLst>
            <pc:docMk/>
            <pc:sldMk cId="575258807" sldId="277"/>
            <ac:spMk id="194" creationId="{CEB99144-D4C8-4D01-B666-2759C61A3A9B}"/>
          </ac:spMkLst>
        </pc:spChg>
        <pc:spChg chg="del">
          <ac:chgData name="김 승빈" userId="352d81a3ef8732fd" providerId="LiveId" clId="{557AC21B-A02A-4108-9DC5-1F5CBBEC2AFF}" dt="2020-03-09T11:42:44.370" v="4258" actId="478"/>
          <ac:spMkLst>
            <pc:docMk/>
            <pc:sldMk cId="575258807" sldId="277"/>
            <ac:spMk id="199" creationId="{D23C0F64-0BEC-4774-9576-56F66B6B35BE}"/>
          </ac:spMkLst>
        </pc:spChg>
        <pc:spChg chg="mod">
          <ac:chgData name="김 승빈" userId="352d81a3ef8732fd" providerId="LiveId" clId="{557AC21B-A02A-4108-9DC5-1F5CBBEC2AFF}" dt="2020-03-09T11:42:58.319" v="4262" actId="20577"/>
          <ac:spMkLst>
            <pc:docMk/>
            <pc:sldMk cId="575258807" sldId="277"/>
            <ac:spMk id="206" creationId="{FEF33EDC-FFEC-44A8-BE39-B9B8F5A39B26}"/>
          </ac:spMkLst>
        </pc:spChg>
        <pc:spChg chg="mod">
          <ac:chgData name="김 승빈" userId="352d81a3ef8732fd" providerId="LiveId" clId="{557AC21B-A02A-4108-9DC5-1F5CBBEC2AFF}" dt="2020-03-09T11:43:01.031" v="4264" actId="20577"/>
          <ac:spMkLst>
            <pc:docMk/>
            <pc:sldMk cId="575258807" sldId="277"/>
            <ac:spMk id="207" creationId="{AA876354-B5E8-4E2E-B3A4-182DA6CA213E}"/>
          </ac:spMkLst>
        </pc:spChg>
        <pc:spChg chg="mod">
          <ac:chgData name="김 승빈" userId="352d81a3ef8732fd" providerId="LiveId" clId="{557AC21B-A02A-4108-9DC5-1F5CBBEC2AFF}" dt="2020-03-09T11:43:05.233" v="4266" actId="20577"/>
          <ac:spMkLst>
            <pc:docMk/>
            <pc:sldMk cId="575258807" sldId="277"/>
            <ac:spMk id="208" creationId="{8FE5C588-3759-48A1-89B2-D8185A18755D}"/>
          </ac:spMkLst>
        </pc:spChg>
        <pc:spChg chg="mod">
          <ac:chgData name="김 승빈" userId="352d81a3ef8732fd" providerId="LiveId" clId="{557AC21B-A02A-4108-9DC5-1F5CBBEC2AFF}" dt="2020-03-09T11:43:08.220" v="4268" actId="20577"/>
          <ac:spMkLst>
            <pc:docMk/>
            <pc:sldMk cId="575258807" sldId="277"/>
            <ac:spMk id="209" creationId="{37BDFA25-1AB7-47A0-A82F-D94CD1C4E6F3}"/>
          </ac:spMkLst>
        </pc:spChg>
        <pc:spChg chg="mod">
          <ac:chgData name="김 승빈" userId="352d81a3ef8732fd" providerId="LiveId" clId="{557AC21B-A02A-4108-9DC5-1F5CBBEC2AFF}" dt="2020-03-09T11:43:12.772" v="4276" actId="20577"/>
          <ac:spMkLst>
            <pc:docMk/>
            <pc:sldMk cId="575258807" sldId="277"/>
            <ac:spMk id="210" creationId="{4997A2DB-D20A-4EB4-9852-FC83D7621008}"/>
          </ac:spMkLst>
        </pc:spChg>
        <pc:spChg chg="mod">
          <ac:chgData name="김 승빈" userId="352d81a3ef8732fd" providerId="LiveId" clId="{557AC21B-A02A-4108-9DC5-1F5CBBEC2AFF}" dt="2020-03-09T11:43:14.283" v="4278" actId="20577"/>
          <ac:spMkLst>
            <pc:docMk/>
            <pc:sldMk cId="575258807" sldId="277"/>
            <ac:spMk id="211" creationId="{43F6361C-0E34-4BDE-AE09-A4D5C8C06040}"/>
          </ac:spMkLst>
        </pc:spChg>
        <pc:spChg chg="mod">
          <ac:chgData name="김 승빈" userId="352d81a3ef8732fd" providerId="LiveId" clId="{557AC21B-A02A-4108-9DC5-1F5CBBEC2AFF}" dt="2020-03-09T11:43:16.970" v="4280" actId="20577"/>
          <ac:spMkLst>
            <pc:docMk/>
            <pc:sldMk cId="575258807" sldId="277"/>
            <ac:spMk id="212" creationId="{0875A5A4-EBC6-4E69-B16C-1E6E38473ED5}"/>
          </ac:spMkLst>
        </pc:spChg>
        <pc:spChg chg="mod">
          <ac:chgData name="김 승빈" userId="352d81a3ef8732fd" providerId="LiveId" clId="{557AC21B-A02A-4108-9DC5-1F5CBBEC2AFF}" dt="2020-03-09T11:43:19.007" v="4282" actId="20577"/>
          <ac:spMkLst>
            <pc:docMk/>
            <pc:sldMk cId="575258807" sldId="277"/>
            <ac:spMk id="213" creationId="{FF054AF2-AC6F-42FA-BCFF-35CE29B278AC}"/>
          </ac:spMkLst>
        </pc:spChg>
        <pc:cxnChg chg="del mod">
          <ac:chgData name="김 승빈" userId="352d81a3ef8732fd" providerId="LiveId" clId="{557AC21B-A02A-4108-9DC5-1F5CBBEC2AFF}" dt="2020-03-09T11:40:48.071" v="4225" actId="478"/>
          <ac:cxnSpMkLst>
            <pc:docMk/>
            <pc:sldMk cId="575258807" sldId="277"/>
            <ac:cxnSpMk id="6" creationId="{E61A7490-9D74-4090-B075-2A86BF854925}"/>
          </ac:cxnSpMkLst>
        </pc:cxnChg>
        <pc:cxnChg chg="del mod">
          <ac:chgData name="김 승빈" userId="352d81a3ef8732fd" providerId="LiveId" clId="{557AC21B-A02A-4108-9DC5-1F5CBBEC2AFF}" dt="2020-03-09T11:40:48.071" v="4225" actId="478"/>
          <ac:cxnSpMkLst>
            <pc:docMk/>
            <pc:sldMk cId="575258807" sldId="277"/>
            <ac:cxnSpMk id="61" creationId="{43B7BEE6-0DBB-4D63-A417-75F74C86D92D}"/>
          </ac:cxnSpMkLst>
        </pc:cxnChg>
        <pc:cxnChg chg="del mod">
          <ac:chgData name="김 승빈" userId="352d81a3ef8732fd" providerId="LiveId" clId="{557AC21B-A02A-4108-9DC5-1F5CBBEC2AFF}" dt="2020-03-09T11:40:48.071" v="4225" actId="478"/>
          <ac:cxnSpMkLst>
            <pc:docMk/>
            <pc:sldMk cId="575258807" sldId="277"/>
            <ac:cxnSpMk id="63" creationId="{382058A0-DF22-4461-86F7-8594AA38E1D2}"/>
          </ac:cxnSpMkLst>
        </pc:cxnChg>
        <pc:cxnChg chg="del mod">
          <ac:chgData name="김 승빈" userId="352d81a3ef8732fd" providerId="LiveId" clId="{557AC21B-A02A-4108-9DC5-1F5CBBEC2AFF}" dt="2020-03-09T11:40:48.071" v="4225" actId="478"/>
          <ac:cxnSpMkLst>
            <pc:docMk/>
            <pc:sldMk cId="575258807" sldId="277"/>
            <ac:cxnSpMk id="64" creationId="{D1B6E4F8-6B3C-4A01-B362-F0094B5468EF}"/>
          </ac:cxnSpMkLst>
        </pc:cxnChg>
        <pc:cxnChg chg="add mod">
          <ac:chgData name="김 승빈" userId="352d81a3ef8732fd" providerId="LiveId" clId="{557AC21B-A02A-4108-9DC5-1F5CBBEC2AFF}" dt="2020-03-09T11:43:27.501" v="4284" actId="14100"/>
          <ac:cxnSpMkLst>
            <pc:docMk/>
            <pc:sldMk cId="575258807" sldId="277"/>
            <ac:cxnSpMk id="70" creationId="{C97735A4-65E2-4A47-9067-D3BC45176D7A}"/>
          </ac:cxnSpMkLst>
        </pc:cxnChg>
        <pc:cxnChg chg="add mod">
          <ac:chgData name="김 승빈" userId="352d81a3ef8732fd" providerId="LiveId" clId="{557AC21B-A02A-4108-9DC5-1F5CBBEC2AFF}" dt="2020-03-09T11:43:32.482" v="4287" actId="14100"/>
          <ac:cxnSpMkLst>
            <pc:docMk/>
            <pc:sldMk cId="575258807" sldId="277"/>
            <ac:cxnSpMk id="71" creationId="{1228A114-249C-4CBB-BB17-A55B15367A9B}"/>
          </ac:cxnSpMkLst>
        </pc:cxnChg>
        <pc:cxnChg chg="add mod">
          <ac:chgData name="김 승빈" userId="352d81a3ef8732fd" providerId="LiveId" clId="{557AC21B-A02A-4108-9DC5-1F5CBBEC2AFF}" dt="2020-03-09T11:43:39.244" v="4290" actId="14100"/>
          <ac:cxnSpMkLst>
            <pc:docMk/>
            <pc:sldMk cId="575258807" sldId="277"/>
            <ac:cxnSpMk id="73" creationId="{0AF77DC5-1B3C-46E3-B875-785C1963667C}"/>
          </ac:cxnSpMkLst>
        </pc:cxnChg>
        <pc:cxnChg chg="add mod">
          <ac:chgData name="김 승빈" userId="352d81a3ef8732fd" providerId="LiveId" clId="{557AC21B-A02A-4108-9DC5-1F5CBBEC2AFF}" dt="2020-03-09T11:43:45.338" v="4293" actId="14100"/>
          <ac:cxnSpMkLst>
            <pc:docMk/>
            <pc:sldMk cId="575258807" sldId="277"/>
            <ac:cxnSpMk id="76" creationId="{086750E8-20FF-4A12-AB2D-59DCD102660D}"/>
          </ac:cxnSpMkLst>
        </pc:cxnChg>
        <pc:cxnChg chg="add mod">
          <ac:chgData name="김 승빈" userId="352d81a3ef8732fd" providerId="LiveId" clId="{557AC21B-A02A-4108-9DC5-1F5CBBEC2AFF}" dt="2020-03-09T11:43:51.998" v="4296" actId="14100"/>
          <ac:cxnSpMkLst>
            <pc:docMk/>
            <pc:sldMk cId="575258807" sldId="277"/>
            <ac:cxnSpMk id="79" creationId="{B153FAA3-9896-496B-8CA8-0927BE233A03}"/>
          </ac:cxnSpMkLst>
        </pc:cxnChg>
        <pc:cxnChg chg="del mod">
          <ac:chgData name="김 승빈" userId="352d81a3ef8732fd" providerId="LiveId" clId="{557AC21B-A02A-4108-9DC5-1F5CBBEC2AFF}" dt="2020-03-09T11:40:48.071" v="4225" actId="478"/>
          <ac:cxnSpMkLst>
            <pc:docMk/>
            <pc:sldMk cId="575258807" sldId="277"/>
            <ac:cxnSpMk id="82" creationId="{7763C2B7-95BF-41B5-A2F8-A5D90A096531}"/>
          </ac:cxnSpMkLst>
        </pc:cxnChg>
        <pc:cxnChg chg="add mod">
          <ac:chgData name="김 승빈" userId="352d81a3ef8732fd" providerId="LiveId" clId="{557AC21B-A02A-4108-9DC5-1F5CBBEC2AFF}" dt="2020-03-09T11:43:59.526" v="4299" actId="14100"/>
          <ac:cxnSpMkLst>
            <pc:docMk/>
            <pc:sldMk cId="575258807" sldId="277"/>
            <ac:cxnSpMk id="83" creationId="{E976A4FB-7F47-4B91-AD94-3A4C7BAC7D23}"/>
          </ac:cxnSpMkLst>
        </pc:cxnChg>
        <pc:cxnChg chg="del mod">
          <ac:chgData name="김 승빈" userId="352d81a3ef8732fd" providerId="LiveId" clId="{557AC21B-A02A-4108-9DC5-1F5CBBEC2AFF}" dt="2020-03-09T11:40:48.071" v="4225" actId="478"/>
          <ac:cxnSpMkLst>
            <pc:docMk/>
            <pc:sldMk cId="575258807" sldId="277"/>
            <ac:cxnSpMk id="195" creationId="{918077CE-1D9B-4FBB-87B2-AF7B6C1D0DA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D56B6-021C-407C-8267-9BE38F02E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E3E2C4-0461-4ABF-B69A-E14338608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2B8DF-D112-4B48-A420-9D37905A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258-4034-4DD2-A790-0D5FD8033112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4BD17-3AA4-4806-92A0-E9F30228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B87EB-6CDA-46F5-8E44-1F1580C7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FE6-33EC-410C-9708-C2BD805C6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8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4724A-3C0A-4614-AC2C-16EDB7B3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9D669-1EED-482B-879D-EA6BF4932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FDEDA-C5B1-464A-A3B1-696A30B9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258-4034-4DD2-A790-0D5FD8033112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D7CC5-2F40-4CC2-9393-964027F7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52F41-A8FB-43A4-9875-8A52DFC0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FE6-33EC-410C-9708-C2BD805C6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1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EE794-5E3E-4FC8-B3A3-98FBA54D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A3D197-1ED2-43D1-8F12-3ED73B80E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445E6-8F31-4A36-8621-ABAD5E7F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258-4034-4DD2-A790-0D5FD8033112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914E0-4B99-47B4-A2CD-A45E6451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693E4-0242-4624-A109-B6456E56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FE6-33EC-410C-9708-C2BD805C6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5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4FDEC-157A-454F-91CA-DCE28AAE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7FF2E-985E-477E-95F0-FDECA7A71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3A48E-1343-4DAD-A637-8937CB74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258-4034-4DD2-A790-0D5FD8033112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3F704-B893-4AF1-BE91-E87769F5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F8BB9-5DE0-4DB2-903F-F678A0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FE6-33EC-410C-9708-C2BD805C6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3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49BCC-E8B4-4620-B20B-37B32E692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E04C2-A52F-4D75-88AD-85AD0449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34A72-8000-4959-B097-E31CA189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258-4034-4DD2-A790-0D5FD8033112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7304E-BE65-4C00-B34F-374234BF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9DD52-7BC4-449F-8A61-540D298B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FE6-33EC-410C-9708-C2BD805C6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8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B9281-4586-4F9F-9C5E-A6AF67B1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90C47-4822-4BFD-9613-A38993F9E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FDDA28-1226-443C-8CB5-138635918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FB22D-4D26-473B-AAE4-2F3D72ED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258-4034-4DD2-A790-0D5FD8033112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F20D41-301F-4C00-A3BE-BB00E3BE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E64324-2FB7-40FE-90F1-85BE9ECF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FE6-33EC-410C-9708-C2BD805C6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3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93200-11AA-4491-AD22-BA2E3248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016202-E21E-4472-8C61-AA935E343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58CBD8-79DA-4091-A4C8-E91588CE5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9ED180-BC17-4DC9-9115-DE67C935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03871-48E6-42F9-80EE-5789577A6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FF9FBA-F7AD-4EAA-9649-508153FF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258-4034-4DD2-A790-0D5FD8033112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6B864F-27AC-4770-B7FD-C67525F8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F56522-7C63-4949-9CEC-87FC27C7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FE6-33EC-410C-9708-C2BD805C6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76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FFB26-6D66-4A63-8098-CBFECE6C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06BAF6-A678-4854-909B-2534C6DC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258-4034-4DD2-A790-0D5FD8033112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500751-6805-455F-B9B5-1E16CFF3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9F0287-265E-4544-AA2B-93F2A0F0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FE6-33EC-410C-9708-C2BD805C6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9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F80145-B7A0-4B58-904C-D02F145A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258-4034-4DD2-A790-0D5FD8033112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AF840-5445-41F7-A96C-B3922951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85CF0-D080-43E7-A45A-CDE4AEC0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FE6-33EC-410C-9708-C2BD805C6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6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8F796-D8E2-4DD7-973B-2452A6FA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0BD60-34C1-4437-B4C4-482EAB6BC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8DCCB-FC54-4C72-940F-D0D2792CD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171B72-3B29-493E-A4F3-75023549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258-4034-4DD2-A790-0D5FD8033112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A9CBB2-B3B8-45F9-8CFF-AFE4275D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10BCC-6254-4C73-BF39-C5DA1632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FE6-33EC-410C-9708-C2BD805C6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3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D352F-80FE-4383-BC2B-917CCD78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EAC829-E01F-4A2A-8009-794E07FEE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38B06-C90F-4C58-9273-9D91C4E1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FD8B6-FA39-4D29-AC12-33848F5C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258-4034-4DD2-A790-0D5FD8033112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FA3B5F-0B50-42A3-8925-B529C905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E6BFC9-E041-4D73-884C-EA68D42F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0FE6-33EC-410C-9708-C2BD805C6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1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F6E693-2B69-46CC-AD3E-E8B4B779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484B3-B2C0-4D94-8966-9A2AC8D9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3AAC5-1A73-4F51-A079-FD3D86031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05258-4034-4DD2-A790-0D5FD8033112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4B47F-B5A8-4987-9876-08CB1D65E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34501-0C74-433B-A7D9-881359C4D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0FE6-33EC-410C-9708-C2BD805C6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F04C7EC1-A5CE-4A72-BC6B-19A6AA48AB37}"/>
              </a:ext>
            </a:extLst>
          </p:cNvPr>
          <p:cNvSpPr/>
          <p:nvPr/>
        </p:nvSpPr>
        <p:spPr>
          <a:xfrm rot="5400000">
            <a:off x="4494268" y="2976867"/>
            <a:ext cx="261996" cy="1154098"/>
          </a:xfrm>
          <a:prstGeom prst="rightBrace">
            <a:avLst>
              <a:gd name="adj1" fmla="val 1101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88D42-A791-443C-9B49-9B98AA85124C}"/>
              </a:ext>
            </a:extLst>
          </p:cNvPr>
          <p:cNvSpPr txBox="1"/>
          <p:nvPr/>
        </p:nvSpPr>
        <p:spPr>
          <a:xfrm>
            <a:off x="4048217" y="3736445"/>
            <a:ext cx="115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필드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5952439A-4DD3-4805-8AC4-C4F84B09F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877404"/>
              </p:ext>
            </p:extLst>
          </p:nvPr>
        </p:nvGraphicFramePr>
        <p:xfrm>
          <a:off x="3286217" y="2203717"/>
          <a:ext cx="4700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59">
                  <a:extLst>
                    <a:ext uri="{9D8B030D-6E8A-4147-A177-3AD203B41FA5}">
                      <a16:colId xmlns:a16="http://schemas.microsoft.com/office/drawing/2014/main" val="1344601621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3004796656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2087320093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88971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44169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02902B53-644A-460F-9810-C7C1937DB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04226"/>
              </p:ext>
            </p:extLst>
          </p:nvPr>
        </p:nvGraphicFramePr>
        <p:xfrm>
          <a:off x="3438617" y="2356117"/>
          <a:ext cx="4700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59">
                  <a:extLst>
                    <a:ext uri="{9D8B030D-6E8A-4147-A177-3AD203B41FA5}">
                      <a16:colId xmlns:a16="http://schemas.microsoft.com/office/drawing/2014/main" val="1344601621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3004796656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2087320093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88971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44169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309C3A8D-8678-4E45-957F-CA8A83512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90282"/>
              </p:ext>
            </p:extLst>
          </p:nvPr>
        </p:nvGraphicFramePr>
        <p:xfrm>
          <a:off x="3591017" y="2508517"/>
          <a:ext cx="4700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59">
                  <a:extLst>
                    <a:ext uri="{9D8B030D-6E8A-4147-A177-3AD203B41FA5}">
                      <a16:colId xmlns:a16="http://schemas.microsoft.com/office/drawing/2014/main" val="1344601621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3004796656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2087320093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88971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44169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2B0CF856-DFC7-4FD6-9FBA-7E23109C7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73909"/>
              </p:ext>
            </p:extLst>
          </p:nvPr>
        </p:nvGraphicFramePr>
        <p:xfrm>
          <a:off x="3743417" y="2660917"/>
          <a:ext cx="4700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59">
                  <a:extLst>
                    <a:ext uri="{9D8B030D-6E8A-4147-A177-3AD203B41FA5}">
                      <a16:colId xmlns:a16="http://schemas.microsoft.com/office/drawing/2014/main" val="1344601621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3004796656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2087320093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88971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44169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46E94404-8E23-4835-9457-D94458FA0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44542"/>
              </p:ext>
            </p:extLst>
          </p:nvPr>
        </p:nvGraphicFramePr>
        <p:xfrm>
          <a:off x="3895817" y="2813317"/>
          <a:ext cx="4700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59">
                  <a:extLst>
                    <a:ext uri="{9D8B030D-6E8A-4147-A177-3AD203B41FA5}">
                      <a16:colId xmlns:a16="http://schemas.microsoft.com/office/drawing/2014/main" val="1344601621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3004796656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2087320093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88971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44169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EFE69A30-A4B4-4F4F-8745-2DB881449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242333"/>
              </p:ext>
            </p:extLst>
          </p:nvPr>
        </p:nvGraphicFramePr>
        <p:xfrm>
          <a:off x="4048217" y="2965717"/>
          <a:ext cx="4700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59">
                  <a:extLst>
                    <a:ext uri="{9D8B030D-6E8A-4147-A177-3AD203B41FA5}">
                      <a16:colId xmlns:a16="http://schemas.microsoft.com/office/drawing/2014/main" val="1344601621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3004796656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2087320093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88971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44169"/>
                  </a:ext>
                </a:extLst>
              </a:tr>
            </a:tbl>
          </a:graphicData>
        </a:graphic>
      </p:graphicFrame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CB2575C5-4356-4814-AB0F-EA61C7D65C9A}"/>
              </a:ext>
            </a:extLst>
          </p:cNvPr>
          <p:cNvSpPr/>
          <p:nvPr/>
        </p:nvSpPr>
        <p:spPr>
          <a:xfrm rot="5400000">
            <a:off x="5675985" y="2976867"/>
            <a:ext cx="261996" cy="1154098"/>
          </a:xfrm>
          <a:prstGeom prst="rightBrace">
            <a:avLst>
              <a:gd name="adj1" fmla="val 1101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A3B753-C880-4C2A-B89A-3B83C4BB70A0}"/>
              </a:ext>
            </a:extLst>
          </p:cNvPr>
          <p:cNvSpPr txBox="1"/>
          <p:nvPr/>
        </p:nvSpPr>
        <p:spPr>
          <a:xfrm>
            <a:off x="5229934" y="3736445"/>
            <a:ext cx="1154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필드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(key)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0572C86D-A4B7-4B69-9CA1-B13591A8D45F}"/>
              </a:ext>
            </a:extLst>
          </p:cNvPr>
          <p:cNvSpPr/>
          <p:nvPr/>
        </p:nvSpPr>
        <p:spPr>
          <a:xfrm rot="5400000">
            <a:off x="6858689" y="2976867"/>
            <a:ext cx="261996" cy="1154098"/>
          </a:xfrm>
          <a:prstGeom prst="rightBrace">
            <a:avLst>
              <a:gd name="adj1" fmla="val 1101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AEE5F1-E0D6-449F-8118-BD0BEA1869AC}"/>
              </a:ext>
            </a:extLst>
          </p:cNvPr>
          <p:cNvSpPr txBox="1"/>
          <p:nvPr/>
        </p:nvSpPr>
        <p:spPr>
          <a:xfrm>
            <a:off x="6412638" y="3736445"/>
            <a:ext cx="115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필드</a:t>
            </a:r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8B29BA53-942A-453A-AD4A-6D04209DC663}"/>
              </a:ext>
            </a:extLst>
          </p:cNvPr>
          <p:cNvSpPr/>
          <p:nvPr/>
        </p:nvSpPr>
        <p:spPr>
          <a:xfrm rot="5400000">
            <a:off x="8040406" y="2976867"/>
            <a:ext cx="261996" cy="1154098"/>
          </a:xfrm>
          <a:prstGeom prst="rightBrace">
            <a:avLst>
              <a:gd name="adj1" fmla="val 1101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F05D2-D587-4C71-ACE0-4F4866A8F2E0}"/>
              </a:ext>
            </a:extLst>
          </p:cNvPr>
          <p:cNvSpPr txBox="1"/>
          <p:nvPr/>
        </p:nvSpPr>
        <p:spPr>
          <a:xfrm>
            <a:off x="7594355" y="3736445"/>
            <a:ext cx="115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B55375-105A-406A-BBD6-231CBE3BC24C}"/>
              </a:ext>
            </a:extLst>
          </p:cNvPr>
          <p:cNvSpPr txBox="1"/>
          <p:nvPr/>
        </p:nvSpPr>
        <p:spPr>
          <a:xfrm>
            <a:off x="2773286" y="4311196"/>
            <a:ext cx="664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정렬의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대상은 레코드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2F91E-3DED-43A2-AED1-4E196D56DE9B}"/>
              </a:ext>
            </a:extLst>
          </p:cNvPr>
          <p:cNvSpPr txBox="1"/>
          <p:nvPr/>
        </p:nvSpPr>
        <p:spPr>
          <a:xfrm>
            <a:off x="2741719" y="3736445"/>
            <a:ext cx="115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레코드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54A176C-EEE3-4442-AA6C-4885950BE5E8}"/>
              </a:ext>
            </a:extLst>
          </p:cNvPr>
          <p:cNvCxnSpPr>
            <a:cxnSpLocks/>
            <a:stCxn id="27" idx="0"/>
            <a:endCxn id="14" idx="1"/>
          </p:cNvCxnSpPr>
          <p:nvPr/>
        </p:nvCxnSpPr>
        <p:spPr>
          <a:xfrm flipV="1">
            <a:off x="3318768" y="3151137"/>
            <a:ext cx="729449" cy="5853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DC3CF1-8119-422C-9B0F-7F431EDE065C}"/>
              </a:ext>
            </a:extLst>
          </p:cNvPr>
          <p:cNvSpPr txBox="1"/>
          <p:nvPr/>
        </p:nvSpPr>
        <p:spPr>
          <a:xfrm>
            <a:off x="2333347" y="1791696"/>
            <a:ext cx="312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학생들의 레코드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50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AC9A4B2-FA1D-43FE-8530-056F588BFC98}"/>
              </a:ext>
            </a:extLst>
          </p:cNvPr>
          <p:cNvSpPr txBox="1"/>
          <p:nvPr/>
        </p:nvSpPr>
        <p:spPr>
          <a:xfrm>
            <a:off x="2467992" y="5909804"/>
            <a:ext cx="664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쉘 정렬의 첫번째 패스</a:t>
            </a:r>
          </a:p>
        </p:txBody>
      </p:sp>
      <p:sp>
        <p:nvSpPr>
          <p:cNvPr id="65" name="정육면체 64">
            <a:extLst>
              <a:ext uri="{FF2B5EF4-FFF2-40B4-BE49-F238E27FC236}">
                <a16:creationId xmlns:a16="http://schemas.microsoft.com/office/drawing/2014/main" id="{1688E74B-EEF7-4718-B06F-EA91A89CEB73}"/>
              </a:ext>
            </a:extLst>
          </p:cNvPr>
          <p:cNvSpPr/>
          <p:nvPr/>
        </p:nvSpPr>
        <p:spPr>
          <a:xfrm>
            <a:off x="3577701" y="723070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정육면체 65">
            <a:extLst>
              <a:ext uri="{FF2B5EF4-FFF2-40B4-BE49-F238E27FC236}">
                <a16:creationId xmlns:a16="http://schemas.microsoft.com/office/drawing/2014/main" id="{21E078CA-70EB-47D3-AB87-84CC3033419E}"/>
              </a:ext>
            </a:extLst>
          </p:cNvPr>
          <p:cNvSpPr/>
          <p:nvPr/>
        </p:nvSpPr>
        <p:spPr>
          <a:xfrm>
            <a:off x="3972231" y="723070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55A58AA5-7EF5-4C52-BE93-3AC3487A1CC6}"/>
              </a:ext>
            </a:extLst>
          </p:cNvPr>
          <p:cNvSpPr/>
          <p:nvPr/>
        </p:nvSpPr>
        <p:spPr>
          <a:xfrm>
            <a:off x="4366761" y="723070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74CD1D40-D348-4F2A-8AB9-0E6945A1666A}"/>
              </a:ext>
            </a:extLst>
          </p:cNvPr>
          <p:cNvSpPr/>
          <p:nvPr/>
        </p:nvSpPr>
        <p:spPr>
          <a:xfrm>
            <a:off x="4761291" y="723070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B00B868B-532F-4D9C-9D3B-EC9F3A7FD6DD}"/>
              </a:ext>
            </a:extLst>
          </p:cNvPr>
          <p:cNvSpPr/>
          <p:nvPr/>
        </p:nvSpPr>
        <p:spPr>
          <a:xfrm>
            <a:off x="5155821" y="723070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정육면체 69">
            <a:extLst>
              <a:ext uri="{FF2B5EF4-FFF2-40B4-BE49-F238E27FC236}">
                <a16:creationId xmlns:a16="http://schemas.microsoft.com/office/drawing/2014/main" id="{C6468C75-FBDD-4E74-974F-B706C3DC0DA5}"/>
              </a:ext>
            </a:extLst>
          </p:cNvPr>
          <p:cNvSpPr/>
          <p:nvPr/>
        </p:nvSpPr>
        <p:spPr>
          <a:xfrm>
            <a:off x="5550351" y="723070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AA6C93BE-8207-459A-A206-AB6B74F1A545}"/>
              </a:ext>
            </a:extLst>
          </p:cNvPr>
          <p:cNvSpPr/>
          <p:nvPr/>
        </p:nvSpPr>
        <p:spPr>
          <a:xfrm>
            <a:off x="5944881" y="723070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05ED900B-6CFA-4594-8220-5ED3535AF7C1}"/>
              </a:ext>
            </a:extLst>
          </p:cNvPr>
          <p:cNvSpPr/>
          <p:nvPr/>
        </p:nvSpPr>
        <p:spPr>
          <a:xfrm>
            <a:off x="6339411" y="723070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정육면체 54">
            <a:extLst>
              <a:ext uri="{FF2B5EF4-FFF2-40B4-BE49-F238E27FC236}">
                <a16:creationId xmlns:a16="http://schemas.microsoft.com/office/drawing/2014/main" id="{6EF615F0-4F4F-4502-AC9C-35356D6CE7B5}"/>
              </a:ext>
            </a:extLst>
          </p:cNvPr>
          <p:cNvSpPr/>
          <p:nvPr/>
        </p:nvSpPr>
        <p:spPr>
          <a:xfrm>
            <a:off x="6733941" y="723070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정육면체 62">
            <a:extLst>
              <a:ext uri="{FF2B5EF4-FFF2-40B4-BE49-F238E27FC236}">
                <a16:creationId xmlns:a16="http://schemas.microsoft.com/office/drawing/2014/main" id="{31A24C8A-2F3E-405E-B909-D87FA363F25A}"/>
              </a:ext>
            </a:extLst>
          </p:cNvPr>
          <p:cNvSpPr/>
          <p:nvPr/>
        </p:nvSpPr>
        <p:spPr>
          <a:xfrm>
            <a:off x="7128471" y="723070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정육면체 70">
            <a:extLst>
              <a:ext uri="{FF2B5EF4-FFF2-40B4-BE49-F238E27FC236}">
                <a16:creationId xmlns:a16="http://schemas.microsoft.com/office/drawing/2014/main" id="{A65C49AC-22C1-4FDA-AE28-FF0A75D24F87}"/>
              </a:ext>
            </a:extLst>
          </p:cNvPr>
          <p:cNvSpPr/>
          <p:nvPr/>
        </p:nvSpPr>
        <p:spPr>
          <a:xfrm>
            <a:off x="7523001" y="723070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2099C0F-023F-487A-8092-47775C47A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425173"/>
              </p:ext>
            </p:extLst>
          </p:nvPr>
        </p:nvGraphicFramePr>
        <p:xfrm>
          <a:off x="3577701" y="1299227"/>
          <a:ext cx="43952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564">
                  <a:extLst>
                    <a:ext uri="{9D8B030D-6E8A-4147-A177-3AD203B41FA5}">
                      <a16:colId xmlns:a16="http://schemas.microsoft.com/office/drawing/2014/main" val="3194710921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4046932731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4205444452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2011777470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2426477378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3908743291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49339459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4225123427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796478595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4258051264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2308214954"/>
                    </a:ext>
                  </a:extLst>
                </a:gridCol>
              </a:tblGrid>
              <a:tr h="2449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503607"/>
                  </a:ext>
                </a:extLst>
              </a:tr>
              <a:tr h="244909"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500229"/>
                  </a:ext>
                </a:extLst>
              </a:tr>
              <a:tr h="244909"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049195"/>
                  </a:ext>
                </a:extLst>
              </a:tr>
              <a:tr h="244909"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033300"/>
                  </a:ext>
                </a:extLst>
              </a:tr>
              <a:tr h="244909"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38453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61CE6A8D-E4B6-4E99-BEB6-6A7088699D38}"/>
              </a:ext>
            </a:extLst>
          </p:cNvPr>
          <p:cNvSpPr txBox="1"/>
          <p:nvPr/>
        </p:nvSpPr>
        <p:spPr>
          <a:xfrm>
            <a:off x="2467992" y="2721581"/>
            <a:ext cx="6640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간격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만들어진 부분 리스트</a:t>
            </a:r>
          </a:p>
        </p:txBody>
      </p:sp>
      <p:graphicFrame>
        <p:nvGraphicFramePr>
          <p:cNvPr id="74" name="표 2">
            <a:extLst>
              <a:ext uri="{FF2B5EF4-FFF2-40B4-BE49-F238E27FC236}">
                <a16:creationId xmlns:a16="http://schemas.microsoft.com/office/drawing/2014/main" id="{2C6AC9C8-4E59-494A-8FB1-13E8522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42353"/>
              </p:ext>
            </p:extLst>
          </p:nvPr>
        </p:nvGraphicFramePr>
        <p:xfrm>
          <a:off x="3577701" y="3407381"/>
          <a:ext cx="43952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564">
                  <a:extLst>
                    <a:ext uri="{9D8B030D-6E8A-4147-A177-3AD203B41FA5}">
                      <a16:colId xmlns:a16="http://schemas.microsoft.com/office/drawing/2014/main" val="3194710921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4046932731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4205444452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2011777470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2426477378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3908743291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49339459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4225123427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796478595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4258051264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2308214954"/>
                    </a:ext>
                  </a:extLst>
                </a:gridCol>
              </a:tblGrid>
              <a:tr h="2449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503607"/>
                  </a:ext>
                </a:extLst>
              </a:tr>
              <a:tr h="244909"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500229"/>
                  </a:ext>
                </a:extLst>
              </a:tr>
              <a:tr h="244909"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049195"/>
                  </a:ext>
                </a:extLst>
              </a:tr>
              <a:tr h="244909"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033300"/>
                  </a:ext>
                </a:extLst>
              </a:tr>
              <a:tr h="244909"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384536"/>
                  </a:ext>
                </a:extLst>
              </a:tr>
            </a:tbl>
          </a:graphicData>
        </a:graphic>
      </p:graphicFrame>
      <p:sp>
        <p:nvSpPr>
          <p:cNvPr id="75" name="정육면체 74">
            <a:extLst>
              <a:ext uri="{FF2B5EF4-FFF2-40B4-BE49-F238E27FC236}">
                <a16:creationId xmlns:a16="http://schemas.microsoft.com/office/drawing/2014/main" id="{F8278B73-F7B2-4086-96A9-F16D67FD609F}"/>
              </a:ext>
            </a:extLst>
          </p:cNvPr>
          <p:cNvSpPr/>
          <p:nvPr/>
        </p:nvSpPr>
        <p:spPr>
          <a:xfrm>
            <a:off x="3577701" y="4865232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정육면체 75">
            <a:extLst>
              <a:ext uri="{FF2B5EF4-FFF2-40B4-BE49-F238E27FC236}">
                <a16:creationId xmlns:a16="http://schemas.microsoft.com/office/drawing/2014/main" id="{4E744E1E-EDD1-45EF-BFAD-B6669A56CDB0}"/>
              </a:ext>
            </a:extLst>
          </p:cNvPr>
          <p:cNvSpPr/>
          <p:nvPr/>
        </p:nvSpPr>
        <p:spPr>
          <a:xfrm>
            <a:off x="3972231" y="4865232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정육면체 76">
            <a:extLst>
              <a:ext uri="{FF2B5EF4-FFF2-40B4-BE49-F238E27FC236}">
                <a16:creationId xmlns:a16="http://schemas.microsoft.com/office/drawing/2014/main" id="{A2DAD44D-C5D0-4A19-8BE9-4336E1FC39DF}"/>
              </a:ext>
            </a:extLst>
          </p:cNvPr>
          <p:cNvSpPr/>
          <p:nvPr/>
        </p:nvSpPr>
        <p:spPr>
          <a:xfrm>
            <a:off x="4366761" y="4865232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정육면체 77">
            <a:extLst>
              <a:ext uri="{FF2B5EF4-FFF2-40B4-BE49-F238E27FC236}">
                <a16:creationId xmlns:a16="http://schemas.microsoft.com/office/drawing/2014/main" id="{84874955-92EA-498F-B723-460B8ACC53EC}"/>
              </a:ext>
            </a:extLst>
          </p:cNvPr>
          <p:cNvSpPr/>
          <p:nvPr/>
        </p:nvSpPr>
        <p:spPr>
          <a:xfrm>
            <a:off x="4761291" y="4865232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정육면체 78">
            <a:extLst>
              <a:ext uri="{FF2B5EF4-FFF2-40B4-BE49-F238E27FC236}">
                <a16:creationId xmlns:a16="http://schemas.microsoft.com/office/drawing/2014/main" id="{DFE67BCB-D03D-487C-A1CC-C6CC6904828B}"/>
              </a:ext>
            </a:extLst>
          </p:cNvPr>
          <p:cNvSpPr/>
          <p:nvPr/>
        </p:nvSpPr>
        <p:spPr>
          <a:xfrm>
            <a:off x="5155821" y="4865232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정육면체 79">
            <a:extLst>
              <a:ext uri="{FF2B5EF4-FFF2-40B4-BE49-F238E27FC236}">
                <a16:creationId xmlns:a16="http://schemas.microsoft.com/office/drawing/2014/main" id="{6981EB2D-D9D1-4FDC-8F84-4C4FBB0D1E6C}"/>
              </a:ext>
            </a:extLst>
          </p:cNvPr>
          <p:cNvSpPr/>
          <p:nvPr/>
        </p:nvSpPr>
        <p:spPr>
          <a:xfrm>
            <a:off x="5550351" y="4865232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정육면체 80">
            <a:extLst>
              <a:ext uri="{FF2B5EF4-FFF2-40B4-BE49-F238E27FC236}">
                <a16:creationId xmlns:a16="http://schemas.microsoft.com/office/drawing/2014/main" id="{EF6B351C-5808-4227-AE1E-9108EF9F1ADB}"/>
              </a:ext>
            </a:extLst>
          </p:cNvPr>
          <p:cNvSpPr/>
          <p:nvPr/>
        </p:nvSpPr>
        <p:spPr>
          <a:xfrm>
            <a:off x="5944881" y="4865232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정육면체 81">
            <a:extLst>
              <a:ext uri="{FF2B5EF4-FFF2-40B4-BE49-F238E27FC236}">
                <a16:creationId xmlns:a16="http://schemas.microsoft.com/office/drawing/2014/main" id="{FAA62B69-B185-4C57-B146-A5C3265F4695}"/>
              </a:ext>
            </a:extLst>
          </p:cNvPr>
          <p:cNvSpPr/>
          <p:nvPr/>
        </p:nvSpPr>
        <p:spPr>
          <a:xfrm>
            <a:off x="6339411" y="4865232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정육면체 82">
            <a:extLst>
              <a:ext uri="{FF2B5EF4-FFF2-40B4-BE49-F238E27FC236}">
                <a16:creationId xmlns:a16="http://schemas.microsoft.com/office/drawing/2014/main" id="{CCA7DD95-9F59-45CE-B45F-B174CBD99603}"/>
              </a:ext>
            </a:extLst>
          </p:cNvPr>
          <p:cNvSpPr/>
          <p:nvPr/>
        </p:nvSpPr>
        <p:spPr>
          <a:xfrm>
            <a:off x="6733941" y="4865232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정육면체 83">
            <a:extLst>
              <a:ext uri="{FF2B5EF4-FFF2-40B4-BE49-F238E27FC236}">
                <a16:creationId xmlns:a16="http://schemas.microsoft.com/office/drawing/2014/main" id="{CB032D44-C68D-432D-AEF0-72F2C649C2FB}"/>
              </a:ext>
            </a:extLst>
          </p:cNvPr>
          <p:cNvSpPr/>
          <p:nvPr/>
        </p:nvSpPr>
        <p:spPr>
          <a:xfrm>
            <a:off x="7128471" y="4865232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정육면체 84">
            <a:extLst>
              <a:ext uri="{FF2B5EF4-FFF2-40B4-BE49-F238E27FC236}">
                <a16:creationId xmlns:a16="http://schemas.microsoft.com/office/drawing/2014/main" id="{4D75559D-937D-40D4-9F94-2C15301087DA}"/>
              </a:ext>
            </a:extLst>
          </p:cNvPr>
          <p:cNvSpPr/>
          <p:nvPr/>
        </p:nvSpPr>
        <p:spPr>
          <a:xfrm>
            <a:off x="7523001" y="4865232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CB6A4F-2C82-4971-AAF2-43BDEBB401C2}"/>
              </a:ext>
            </a:extLst>
          </p:cNvPr>
          <p:cNvSpPr txBox="1"/>
          <p:nvPr/>
        </p:nvSpPr>
        <p:spPr>
          <a:xfrm>
            <a:off x="2467992" y="5390018"/>
            <a:ext cx="6640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간격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만들어진 부분 리스트</a:t>
            </a:r>
          </a:p>
        </p:txBody>
      </p:sp>
    </p:spTree>
    <p:extLst>
      <p:ext uri="{BB962C8B-B14F-4D97-AF65-F5344CB8AC3E}">
        <p14:creationId xmlns:p14="http://schemas.microsoft.com/office/powerpoint/2010/main" val="228584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AC9A4B2-FA1D-43FE-8530-056F588BFC98}"/>
              </a:ext>
            </a:extLst>
          </p:cNvPr>
          <p:cNvSpPr txBox="1"/>
          <p:nvPr/>
        </p:nvSpPr>
        <p:spPr>
          <a:xfrm>
            <a:off x="2775751" y="6283737"/>
            <a:ext cx="664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쉘 정렬의 전체 과정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4B516AD-4A68-4699-BEF6-701E31F8A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34064"/>
              </p:ext>
            </p:extLst>
          </p:nvPr>
        </p:nvGraphicFramePr>
        <p:xfrm>
          <a:off x="2026080" y="266486"/>
          <a:ext cx="8157299" cy="593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66">
                  <a:extLst>
                    <a:ext uri="{9D8B030D-6E8A-4147-A177-3AD203B41FA5}">
                      <a16:colId xmlns:a16="http://schemas.microsoft.com/office/drawing/2014/main" val="2388665257"/>
                    </a:ext>
                  </a:extLst>
                </a:gridCol>
                <a:gridCol w="519003">
                  <a:extLst>
                    <a:ext uri="{9D8B030D-6E8A-4147-A177-3AD203B41FA5}">
                      <a16:colId xmlns:a16="http://schemas.microsoft.com/office/drawing/2014/main" val="2680508390"/>
                    </a:ext>
                  </a:extLst>
                </a:gridCol>
                <a:gridCol w="519003">
                  <a:extLst>
                    <a:ext uri="{9D8B030D-6E8A-4147-A177-3AD203B41FA5}">
                      <a16:colId xmlns:a16="http://schemas.microsoft.com/office/drawing/2014/main" val="3887774890"/>
                    </a:ext>
                  </a:extLst>
                </a:gridCol>
                <a:gridCol w="519003">
                  <a:extLst>
                    <a:ext uri="{9D8B030D-6E8A-4147-A177-3AD203B41FA5}">
                      <a16:colId xmlns:a16="http://schemas.microsoft.com/office/drawing/2014/main" val="492988287"/>
                    </a:ext>
                  </a:extLst>
                </a:gridCol>
                <a:gridCol w="519003">
                  <a:extLst>
                    <a:ext uri="{9D8B030D-6E8A-4147-A177-3AD203B41FA5}">
                      <a16:colId xmlns:a16="http://schemas.microsoft.com/office/drawing/2014/main" val="535485981"/>
                    </a:ext>
                  </a:extLst>
                </a:gridCol>
                <a:gridCol w="519003">
                  <a:extLst>
                    <a:ext uri="{9D8B030D-6E8A-4147-A177-3AD203B41FA5}">
                      <a16:colId xmlns:a16="http://schemas.microsoft.com/office/drawing/2014/main" val="3056887014"/>
                    </a:ext>
                  </a:extLst>
                </a:gridCol>
                <a:gridCol w="519003">
                  <a:extLst>
                    <a:ext uri="{9D8B030D-6E8A-4147-A177-3AD203B41FA5}">
                      <a16:colId xmlns:a16="http://schemas.microsoft.com/office/drawing/2014/main" val="3238826873"/>
                    </a:ext>
                  </a:extLst>
                </a:gridCol>
                <a:gridCol w="519003">
                  <a:extLst>
                    <a:ext uri="{9D8B030D-6E8A-4147-A177-3AD203B41FA5}">
                      <a16:colId xmlns:a16="http://schemas.microsoft.com/office/drawing/2014/main" val="2548647638"/>
                    </a:ext>
                  </a:extLst>
                </a:gridCol>
                <a:gridCol w="519003">
                  <a:extLst>
                    <a:ext uri="{9D8B030D-6E8A-4147-A177-3AD203B41FA5}">
                      <a16:colId xmlns:a16="http://schemas.microsoft.com/office/drawing/2014/main" val="432396476"/>
                    </a:ext>
                  </a:extLst>
                </a:gridCol>
                <a:gridCol w="519003">
                  <a:extLst>
                    <a:ext uri="{9D8B030D-6E8A-4147-A177-3AD203B41FA5}">
                      <a16:colId xmlns:a16="http://schemas.microsoft.com/office/drawing/2014/main" val="1621808713"/>
                    </a:ext>
                  </a:extLst>
                </a:gridCol>
                <a:gridCol w="519003">
                  <a:extLst>
                    <a:ext uri="{9D8B030D-6E8A-4147-A177-3AD203B41FA5}">
                      <a16:colId xmlns:a16="http://schemas.microsoft.com/office/drawing/2014/main" val="2986736754"/>
                    </a:ext>
                  </a:extLst>
                </a:gridCol>
                <a:gridCol w="519003">
                  <a:extLst>
                    <a:ext uri="{9D8B030D-6E8A-4147-A177-3AD203B41FA5}">
                      <a16:colId xmlns:a16="http://schemas.microsoft.com/office/drawing/2014/main" val="2065852329"/>
                    </a:ext>
                  </a:extLst>
                </a:gridCol>
              </a:tblGrid>
              <a:tr h="296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입력 배열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816978"/>
                  </a:ext>
                </a:extLst>
              </a:tr>
              <a:tr h="29695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간격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 때의 부분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264374"/>
                  </a:ext>
                </a:extLst>
              </a:tr>
              <a:tr h="29695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464129"/>
                  </a:ext>
                </a:extLst>
              </a:tr>
              <a:tr h="29695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289665"/>
                  </a:ext>
                </a:extLst>
              </a:tr>
              <a:tr h="29695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640225"/>
                  </a:ext>
                </a:extLst>
              </a:tr>
              <a:tr h="29695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214409"/>
                  </a:ext>
                </a:extLst>
              </a:tr>
              <a:tr h="29695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부분 리스트 정렬 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245678"/>
                  </a:ext>
                </a:extLst>
              </a:tr>
              <a:tr h="29695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20174"/>
                  </a:ext>
                </a:extLst>
              </a:tr>
              <a:tr h="29695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47671"/>
                  </a:ext>
                </a:extLst>
              </a:tr>
              <a:tr h="29695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849508"/>
                  </a:ext>
                </a:extLst>
              </a:tr>
              <a:tr h="29695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052560"/>
                  </a:ext>
                </a:extLst>
              </a:tr>
              <a:tr h="296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간격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정렬후의 전체 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630946"/>
                  </a:ext>
                </a:extLst>
              </a:tr>
              <a:tr h="2969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간격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 때의 부분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891268"/>
                  </a:ext>
                </a:extLst>
              </a:tr>
              <a:tr h="29695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555209"/>
                  </a:ext>
                </a:extLst>
              </a:tr>
              <a:tr h="29695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295822"/>
                  </a:ext>
                </a:extLst>
              </a:tr>
              <a:tr h="2969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부분 리스트 정렬 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807538"/>
                  </a:ext>
                </a:extLst>
              </a:tr>
              <a:tr h="29695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614190"/>
                  </a:ext>
                </a:extLst>
              </a:tr>
              <a:tr h="29695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539148"/>
                  </a:ext>
                </a:extLst>
              </a:tr>
              <a:tr h="296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간격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정렬 후의 전체 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766783"/>
                  </a:ext>
                </a:extLst>
              </a:tr>
              <a:tr h="296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간격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정렬 후의 전체 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86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19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D030A9-5520-41A1-B045-69108B0A9449}"/>
              </a:ext>
            </a:extLst>
          </p:cNvPr>
          <p:cNvSpPr txBox="1"/>
          <p:nvPr/>
        </p:nvSpPr>
        <p:spPr>
          <a:xfrm>
            <a:off x="4758430" y="672859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9A4B2-FA1D-43FE-8530-056F588BFC98}"/>
              </a:ext>
            </a:extLst>
          </p:cNvPr>
          <p:cNvSpPr txBox="1"/>
          <p:nvPr/>
        </p:nvSpPr>
        <p:spPr>
          <a:xfrm>
            <a:off x="2510275" y="6380754"/>
            <a:ext cx="664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합병 정렬의 과정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F25D241C-7721-493A-9557-1C46BA94013F}"/>
              </a:ext>
            </a:extLst>
          </p:cNvPr>
          <p:cNvSpPr/>
          <p:nvPr/>
        </p:nvSpPr>
        <p:spPr>
          <a:xfrm>
            <a:off x="4252404" y="235256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276EAADD-74EF-49DF-9847-CC5133DDA0C4}"/>
              </a:ext>
            </a:extLst>
          </p:cNvPr>
          <p:cNvSpPr/>
          <p:nvPr/>
        </p:nvSpPr>
        <p:spPr>
          <a:xfrm>
            <a:off x="4646934" y="235256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4629C7C2-7317-4331-9CB0-A94122037BC4}"/>
              </a:ext>
            </a:extLst>
          </p:cNvPr>
          <p:cNvSpPr/>
          <p:nvPr/>
        </p:nvSpPr>
        <p:spPr>
          <a:xfrm>
            <a:off x="5041464" y="235256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7E213074-F548-4CC8-93A5-B2BDFBAB9A11}"/>
              </a:ext>
            </a:extLst>
          </p:cNvPr>
          <p:cNvSpPr/>
          <p:nvPr/>
        </p:nvSpPr>
        <p:spPr>
          <a:xfrm>
            <a:off x="5435994" y="235256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0A863AF9-458D-496D-85C0-3545D8BFBE42}"/>
              </a:ext>
            </a:extLst>
          </p:cNvPr>
          <p:cNvSpPr/>
          <p:nvPr/>
        </p:nvSpPr>
        <p:spPr>
          <a:xfrm>
            <a:off x="5830524" y="235256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DFD51C52-0885-4013-BB2F-E9AD15680AA6}"/>
              </a:ext>
            </a:extLst>
          </p:cNvPr>
          <p:cNvSpPr/>
          <p:nvPr/>
        </p:nvSpPr>
        <p:spPr>
          <a:xfrm>
            <a:off x="6225054" y="235256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C1E71A7A-BD11-4DBE-A716-ABC01D51766E}"/>
              </a:ext>
            </a:extLst>
          </p:cNvPr>
          <p:cNvSpPr/>
          <p:nvPr/>
        </p:nvSpPr>
        <p:spPr>
          <a:xfrm>
            <a:off x="6619584" y="235256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D634145C-9322-47C5-8077-78EAE19AD042}"/>
              </a:ext>
            </a:extLst>
          </p:cNvPr>
          <p:cNvSpPr/>
          <p:nvPr/>
        </p:nvSpPr>
        <p:spPr>
          <a:xfrm>
            <a:off x="7014114" y="235256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정육면체 54">
            <a:extLst>
              <a:ext uri="{FF2B5EF4-FFF2-40B4-BE49-F238E27FC236}">
                <a16:creationId xmlns:a16="http://schemas.microsoft.com/office/drawing/2014/main" id="{58624E93-35C7-4189-8127-556A8619DAA8}"/>
              </a:ext>
            </a:extLst>
          </p:cNvPr>
          <p:cNvSpPr/>
          <p:nvPr/>
        </p:nvSpPr>
        <p:spPr>
          <a:xfrm>
            <a:off x="3409322" y="118595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정육면체 62">
            <a:extLst>
              <a:ext uri="{FF2B5EF4-FFF2-40B4-BE49-F238E27FC236}">
                <a16:creationId xmlns:a16="http://schemas.microsoft.com/office/drawing/2014/main" id="{B0D974A4-F7B0-4C8E-8239-EA0CE8DF2AE0}"/>
              </a:ext>
            </a:extLst>
          </p:cNvPr>
          <p:cNvSpPr/>
          <p:nvPr/>
        </p:nvSpPr>
        <p:spPr>
          <a:xfrm>
            <a:off x="3803852" y="118595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정육면체 70">
            <a:extLst>
              <a:ext uri="{FF2B5EF4-FFF2-40B4-BE49-F238E27FC236}">
                <a16:creationId xmlns:a16="http://schemas.microsoft.com/office/drawing/2014/main" id="{8E844FF0-D232-4969-9317-9FB9E6654BA5}"/>
              </a:ext>
            </a:extLst>
          </p:cNvPr>
          <p:cNvSpPr/>
          <p:nvPr/>
        </p:nvSpPr>
        <p:spPr>
          <a:xfrm>
            <a:off x="4198382" y="118595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정육면체 72">
            <a:extLst>
              <a:ext uri="{FF2B5EF4-FFF2-40B4-BE49-F238E27FC236}">
                <a16:creationId xmlns:a16="http://schemas.microsoft.com/office/drawing/2014/main" id="{7084B351-0E45-4F3A-B986-BFD882878DDC}"/>
              </a:ext>
            </a:extLst>
          </p:cNvPr>
          <p:cNvSpPr/>
          <p:nvPr/>
        </p:nvSpPr>
        <p:spPr>
          <a:xfrm>
            <a:off x="4592912" y="118595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448EDBA-AD6C-4138-8063-E32C208497C1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4265647" y="672859"/>
            <a:ext cx="1522593" cy="513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정육면체 77">
            <a:extLst>
              <a:ext uri="{FF2B5EF4-FFF2-40B4-BE49-F238E27FC236}">
                <a16:creationId xmlns:a16="http://schemas.microsoft.com/office/drawing/2014/main" id="{7EFECB95-B673-4DA5-A4CA-21E27888A401}"/>
              </a:ext>
            </a:extLst>
          </p:cNvPr>
          <p:cNvSpPr/>
          <p:nvPr/>
        </p:nvSpPr>
        <p:spPr>
          <a:xfrm>
            <a:off x="6593098" y="118595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정육면체 78">
            <a:extLst>
              <a:ext uri="{FF2B5EF4-FFF2-40B4-BE49-F238E27FC236}">
                <a16:creationId xmlns:a16="http://schemas.microsoft.com/office/drawing/2014/main" id="{18E4EED2-D314-4316-AD1B-A30FC64E1430}"/>
              </a:ext>
            </a:extLst>
          </p:cNvPr>
          <p:cNvSpPr/>
          <p:nvPr/>
        </p:nvSpPr>
        <p:spPr>
          <a:xfrm>
            <a:off x="6987628" y="118595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정육면체 79">
            <a:extLst>
              <a:ext uri="{FF2B5EF4-FFF2-40B4-BE49-F238E27FC236}">
                <a16:creationId xmlns:a16="http://schemas.microsoft.com/office/drawing/2014/main" id="{4BDC9EFC-D627-4FD4-B8F8-26FA849F9744}"/>
              </a:ext>
            </a:extLst>
          </p:cNvPr>
          <p:cNvSpPr/>
          <p:nvPr/>
        </p:nvSpPr>
        <p:spPr>
          <a:xfrm>
            <a:off x="7382158" y="118595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정육면체 80">
            <a:extLst>
              <a:ext uri="{FF2B5EF4-FFF2-40B4-BE49-F238E27FC236}">
                <a16:creationId xmlns:a16="http://schemas.microsoft.com/office/drawing/2014/main" id="{FF448FBC-94F7-493E-9CE0-F093DDCCD104}"/>
              </a:ext>
            </a:extLst>
          </p:cNvPr>
          <p:cNvSpPr/>
          <p:nvPr/>
        </p:nvSpPr>
        <p:spPr>
          <a:xfrm>
            <a:off x="7776688" y="118595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D19B409-706D-4E38-8475-7149E1CC05DF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5788240" y="672859"/>
            <a:ext cx="1649289" cy="513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정육면체 82">
            <a:extLst>
              <a:ext uri="{FF2B5EF4-FFF2-40B4-BE49-F238E27FC236}">
                <a16:creationId xmlns:a16="http://schemas.microsoft.com/office/drawing/2014/main" id="{86F4AE29-2564-4AAA-AC22-6AA25D902B6F}"/>
              </a:ext>
            </a:extLst>
          </p:cNvPr>
          <p:cNvSpPr/>
          <p:nvPr/>
        </p:nvSpPr>
        <p:spPr>
          <a:xfrm>
            <a:off x="3184371" y="2136646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정육면체 83">
            <a:extLst>
              <a:ext uri="{FF2B5EF4-FFF2-40B4-BE49-F238E27FC236}">
                <a16:creationId xmlns:a16="http://schemas.microsoft.com/office/drawing/2014/main" id="{AB0FEE76-54FD-4541-AD9F-26884CE912CF}"/>
              </a:ext>
            </a:extLst>
          </p:cNvPr>
          <p:cNvSpPr/>
          <p:nvPr/>
        </p:nvSpPr>
        <p:spPr>
          <a:xfrm>
            <a:off x="3578901" y="2136646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정육면체 84">
            <a:extLst>
              <a:ext uri="{FF2B5EF4-FFF2-40B4-BE49-F238E27FC236}">
                <a16:creationId xmlns:a16="http://schemas.microsoft.com/office/drawing/2014/main" id="{57ADB8D4-2EBD-47EE-8DAC-6DDC727E91E7}"/>
              </a:ext>
            </a:extLst>
          </p:cNvPr>
          <p:cNvSpPr/>
          <p:nvPr/>
        </p:nvSpPr>
        <p:spPr>
          <a:xfrm>
            <a:off x="4308529" y="2132578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정육면체 85">
            <a:extLst>
              <a:ext uri="{FF2B5EF4-FFF2-40B4-BE49-F238E27FC236}">
                <a16:creationId xmlns:a16="http://schemas.microsoft.com/office/drawing/2014/main" id="{EBA34B89-3DC6-4454-A544-143014F0EE33}"/>
              </a:ext>
            </a:extLst>
          </p:cNvPr>
          <p:cNvSpPr/>
          <p:nvPr/>
        </p:nvSpPr>
        <p:spPr>
          <a:xfrm>
            <a:off x="4703059" y="2132578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7726C30-9113-444D-8F8E-8D6DB0BD1E9B}"/>
              </a:ext>
            </a:extLst>
          </p:cNvPr>
          <p:cNvSpPr txBox="1"/>
          <p:nvPr/>
        </p:nvSpPr>
        <p:spPr>
          <a:xfrm>
            <a:off x="3161057" y="1711818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분할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CD465A2-56FA-42B9-9E75-7F1188A4CF75}"/>
              </a:ext>
            </a:extLst>
          </p:cNvPr>
          <p:cNvCxnSpPr>
            <a:cxnSpLocks/>
          </p:cNvCxnSpPr>
          <p:nvPr/>
        </p:nvCxnSpPr>
        <p:spPr>
          <a:xfrm flipH="1">
            <a:off x="3599151" y="1616956"/>
            <a:ext cx="591716" cy="513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B991C18-4A8B-4363-B688-441FE98C3D69}"/>
              </a:ext>
            </a:extLst>
          </p:cNvPr>
          <p:cNvCxnSpPr>
            <a:cxnSpLocks/>
          </p:cNvCxnSpPr>
          <p:nvPr/>
        </p:nvCxnSpPr>
        <p:spPr>
          <a:xfrm>
            <a:off x="4190867" y="1611347"/>
            <a:ext cx="581636" cy="513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정육면체 89">
            <a:extLst>
              <a:ext uri="{FF2B5EF4-FFF2-40B4-BE49-F238E27FC236}">
                <a16:creationId xmlns:a16="http://schemas.microsoft.com/office/drawing/2014/main" id="{E1D68943-9861-42F8-B7BC-D80F75A17EEE}"/>
              </a:ext>
            </a:extLst>
          </p:cNvPr>
          <p:cNvSpPr/>
          <p:nvPr/>
        </p:nvSpPr>
        <p:spPr>
          <a:xfrm>
            <a:off x="6358847" y="2136646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1" name="정육면체 90">
            <a:extLst>
              <a:ext uri="{FF2B5EF4-FFF2-40B4-BE49-F238E27FC236}">
                <a16:creationId xmlns:a16="http://schemas.microsoft.com/office/drawing/2014/main" id="{2734C132-3546-4A28-879B-D815694A83BC}"/>
              </a:ext>
            </a:extLst>
          </p:cNvPr>
          <p:cNvSpPr/>
          <p:nvPr/>
        </p:nvSpPr>
        <p:spPr>
          <a:xfrm>
            <a:off x="6753377" y="2136646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정육면체 91">
            <a:extLst>
              <a:ext uri="{FF2B5EF4-FFF2-40B4-BE49-F238E27FC236}">
                <a16:creationId xmlns:a16="http://schemas.microsoft.com/office/drawing/2014/main" id="{03C83CDC-3754-4502-A1FB-064ADB91EAEE}"/>
              </a:ext>
            </a:extLst>
          </p:cNvPr>
          <p:cNvSpPr/>
          <p:nvPr/>
        </p:nvSpPr>
        <p:spPr>
          <a:xfrm>
            <a:off x="7483005" y="2132578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3" name="정육면체 92">
            <a:extLst>
              <a:ext uri="{FF2B5EF4-FFF2-40B4-BE49-F238E27FC236}">
                <a16:creationId xmlns:a16="http://schemas.microsoft.com/office/drawing/2014/main" id="{F8AA3261-4096-4ED3-90B9-AA5B95E8A5AA}"/>
              </a:ext>
            </a:extLst>
          </p:cNvPr>
          <p:cNvSpPr/>
          <p:nvPr/>
        </p:nvSpPr>
        <p:spPr>
          <a:xfrm>
            <a:off x="7877535" y="2132578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7" name="정육면체 96">
            <a:extLst>
              <a:ext uri="{FF2B5EF4-FFF2-40B4-BE49-F238E27FC236}">
                <a16:creationId xmlns:a16="http://schemas.microsoft.com/office/drawing/2014/main" id="{D6136D6B-AC02-47F3-B9B3-66092395EBA4}"/>
              </a:ext>
            </a:extLst>
          </p:cNvPr>
          <p:cNvSpPr/>
          <p:nvPr/>
        </p:nvSpPr>
        <p:spPr>
          <a:xfrm>
            <a:off x="3011561" y="303090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22EE6EB4-89B7-4D12-AC64-7B872D7E452F}"/>
              </a:ext>
            </a:extLst>
          </p:cNvPr>
          <p:cNvSpPr/>
          <p:nvPr/>
        </p:nvSpPr>
        <p:spPr>
          <a:xfrm>
            <a:off x="3606778" y="303090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C25F87-DF1D-449A-A21A-ACE4CAE03536}"/>
              </a:ext>
            </a:extLst>
          </p:cNvPr>
          <p:cNvSpPr txBox="1"/>
          <p:nvPr/>
        </p:nvSpPr>
        <p:spPr>
          <a:xfrm>
            <a:off x="2533293" y="2739532"/>
            <a:ext cx="205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분할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7883477-A919-4BA6-BC8B-EEBE794BCF99}"/>
              </a:ext>
            </a:extLst>
          </p:cNvPr>
          <p:cNvCxnSpPr>
            <a:cxnSpLocks/>
          </p:cNvCxnSpPr>
          <p:nvPr/>
        </p:nvCxnSpPr>
        <p:spPr>
          <a:xfrm flipH="1">
            <a:off x="3289060" y="2587651"/>
            <a:ext cx="274042" cy="443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9DDC9B63-0222-4680-A4A0-201ABC6AC7F9}"/>
              </a:ext>
            </a:extLst>
          </p:cNvPr>
          <p:cNvCxnSpPr>
            <a:cxnSpLocks/>
          </p:cNvCxnSpPr>
          <p:nvPr/>
        </p:nvCxnSpPr>
        <p:spPr>
          <a:xfrm>
            <a:off x="3574862" y="2587651"/>
            <a:ext cx="227218" cy="430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C03A467-B1A9-4166-B7A7-D5524206460D}"/>
              </a:ext>
            </a:extLst>
          </p:cNvPr>
          <p:cNvSpPr txBox="1"/>
          <p:nvPr/>
        </p:nvSpPr>
        <p:spPr>
          <a:xfrm>
            <a:off x="6345004" y="1711818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분할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B0046A5-821C-4507-AE6F-56B82224C0A9}"/>
              </a:ext>
            </a:extLst>
          </p:cNvPr>
          <p:cNvCxnSpPr>
            <a:cxnSpLocks/>
          </p:cNvCxnSpPr>
          <p:nvPr/>
        </p:nvCxnSpPr>
        <p:spPr>
          <a:xfrm flipH="1">
            <a:off x="6783098" y="1616956"/>
            <a:ext cx="591716" cy="513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65E4312C-D716-44A1-91F2-B10D16635291}"/>
              </a:ext>
            </a:extLst>
          </p:cNvPr>
          <p:cNvCxnSpPr>
            <a:cxnSpLocks/>
          </p:cNvCxnSpPr>
          <p:nvPr/>
        </p:nvCxnSpPr>
        <p:spPr>
          <a:xfrm>
            <a:off x="7374814" y="1611347"/>
            <a:ext cx="581636" cy="513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정육면체 104">
            <a:extLst>
              <a:ext uri="{FF2B5EF4-FFF2-40B4-BE49-F238E27FC236}">
                <a16:creationId xmlns:a16="http://schemas.microsoft.com/office/drawing/2014/main" id="{C7554C08-B82D-47A3-AE70-DF1096B30FF6}"/>
              </a:ext>
            </a:extLst>
          </p:cNvPr>
          <p:cNvSpPr/>
          <p:nvPr/>
        </p:nvSpPr>
        <p:spPr>
          <a:xfrm>
            <a:off x="4131122" y="303090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6" name="정육면체 105">
            <a:extLst>
              <a:ext uri="{FF2B5EF4-FFF2-40B4-BE49-F238E27FC236}">
                <a16:creationId xmlns:a16="http://schemas.microsoft.com/office/drawing/2014/main" id="{AE69C4B4-2C57-4B11-A150-B1E1D3525F29}"/>
              </a:ext>
            </a:extLst>
          </p:cNvPr>
          <p:cNvSpPr/>
          <p:nvPr/>
        </p:nvSpPr>
        <p:spPr>
          <a:xfrm>
            <a:off x="4726339" y="303090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3C0C59B-FF1C-4DE3-82D5-EBB0C3E15455}"/>
              </a:ext>
            </a:extLst>
          </p:cNvPr>
          <p:cNvCxnSpPr>
            <a:cxnSpLocks/>
          </p:cNvCxnSpPr>
          <p:nvPr/>
        </p:nvCxnSpPr>
        <p:spPr>
          <a:xfrm flipH="1">
            <a:off x="4408621" y="2587651"/>
            <a:ext cx="274042" cy="443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D2B50F19-0818-40C5-82F2-A11B5F882E51}"/>
              </a:ext>
            </a:extLst>
          </p:cNvPr>
          <p:cNvCxnSpPr>
            <a:cxnSpLocks/>
          </p:cNvCxnSpPr>
          <p:nvPr/>
        </p:nvCxnSpPr>
        <p:spPr>
          <a:xfrm>
            <a:off x="4694423" y="2587651"/>
            <a:ext cx="306142" cy="443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C8C20-3296-473A-8881-A0DA1AE074AE}"/>
              </a:ext>
            </a:extLst>
          </p:cNvPr>
          <p:cNvSpPr txBox="1"/>
          <p:nvPr/>
        </p:nvSpPr>
        <p:spPr>
          <a:xfrm>
            <a:off x="3667881" y="2739532"/>
            <a:ext cx="205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분할</a:t>
            </a:r>
          </a:p>
        </p:txBody>
      </p:sp>
      <p:sp>
        <p:nvSpPr>
          <p:cNvPr id="110" name="정육면체 109">
            <a:extLst>
              <a:ext uri="{FF2B5EF4-FFF2-40B4-BE49-F238E27FC236}">
                <a16:creationId xmlns:a16="http://schemas.microsoft.com/office/drawing/2014/main" id="{EA9B384E-56DC-4E8A-8812-030AFAE27EE2}"/>
              </a:ext>
            </a:extLst>
          </p:cNvPr>
          <p:cNvSpPr/>
          <p:nvPr/>
        </p:nvSpPr>
        <p:spPr>
          <a:xfrm>
            <a:off x="6178578" y="303090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1" name="정육면체 110">
            <a:extLst>
              <a:ext uri="{FF2B5EF4-FFF2-40B4-BE49-F238E27FC236}">
                <a16:creationId xmlns:a16="http://schemas.microsoft.com/office/drawing/2014/main" id="{8E304C84-4435-47B4-AB57-4770FE95714B}"/>
              </a:ext>
            </a:extLst>
          </p:cNvPr>
          <p:cNvSpPr/>
          <p:nvPr/>
        </p:nvSpPr>
        <p:spPr>
          <a:xfrm>
            <a:off x="6773795" y="303090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248AB18-87CC-4011-B0FA-BCE479E73A72}"/>
              </a:ext>
            </a:extLst>
          </p:cNvPr>
          <p:cNvSpPr txBox="1"/>
          <p:nvPr/>
        </p:nvSpPr>
        <p:spPr>
          <a:xfrm>
            <a:off x="5700310" y="2739532"/>
            <a:ext cx="205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분할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712FB7C-D3A9-4B26-A76B-2428BAAA8A7A}"/>
              </a:ext>
            </a:extLst>
          </p:cNvPr>
          <p:cNvCxnSpPr>
            <a:cxnSpLocks/>
          </p:cNvCxnSpPr>
          <p:nvPr/>
        </p:nvCxnSpPr>
        <p:spPr>
          <a:xfrm flipH="1">
            <a:off x="6456077" y="2587651"/>
            <a:ext cx="274042" cy="443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6E069A6-3C1C-4636-98F4-C4CBADAA168C}"/>
              </a:ext>
            </a:extLst>
          </p:cNvPr>
          <p:cNvCxnSpPr>
            <a:cxnSpLocks/>
          </p:cNvCxnSpPr>
          <p:nvPr/>
        </p:nvCxnSpPr>
        <p:spPr>
          <a:xfrm>
            <a:off x="6741879" y="2587651"/>
            <a:ext cx="306142" cy="443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정육면체 114">
            <a:extLst>
              <a:ext uri="{FF2B5EF4-FFF2-40B4-BE49-F238E27FC236}">
                <a16:creationId xmlns:a16="http://schemas.microsoft.com/office/drawing/2014/main" id="{C7413DAE-E2C5-41FA-9B75-3C3E207F63EF}"/>
              </a:ext>
            </a:extLst>
          </p:cNvPr>
          <p:cNvSpPr/>
          <p:nvPr/>
        </p:nvSpPr>
        <p:spPr>
          <a:xfrm>
            <a:off x="7298139" y="303090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정육면체 115">
            <a:extLst>
              <a:ext uri="{FF2B5EF4-FFF2-40B4-BE49-F238E27FC236}">
                <a16:creationId xmlns:a16="http://schemas.microsoft.com/office/drawing/2014/main" id="{CA90E07F-2644-402F-98FB-19496FF63663}"/>
              </a:ext>
            </a:extLst>
          </p:cNvPr>
          <p:cNvSpPr/>
          <p:nvPr/>
        </p:nvSpPr>
        <p:spPr>
          <a:xfrm>
            <a:off x="7893356" y="303090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08C4948-E2BD-4272-8598-5021A575C402}"/>
              </a:ext>
            </a:extLst>
          </p:cNvPr>
          <p:cNvCxnSpPr>
            <a:cxnSpLocks/>
          </p:cNvCxnSpPr>
          <p:nvPr/>
        </p:nvCxnSpPr>
        <p:spPr>
          <a:xfrm flipH="1">
            <a:off x="7575638" y="2587651"/>
            <a:ext cx="274042" cy="443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8C7F667A-679D-4CFE-9AF7-87859CA64FF1}"/>
              </a:ext>
            </a:extLst>
          </p:cNvPr>
          <p:cNvCxnSpPr>
            <a:cxnSpLocks/>
          </p:cNvCxnSpPr>
          <p:nvPr/>
        </p:nvCxnSpPr>
        <p:spPr>
          <a:xfrm>
            <a:off x="7861440" y="2587651"/>
            <a:ext cx="306142" cy="443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6D51DD0-0CA1-45CB-8E4D-DC6F83D7C030}"/>
              </a:ext>
            </a:extLst>
          </p:cNvPr>
          <p:cNvSpPr txBox="1"/>
          <p:nvPr/>
        </p:nvSpPr>
        <p:spPr>
          <a:xfrm>
            <a:off x="6834898" y="2739532"/>
            <a:ext cx="205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분할</a:t>
            </a:r>
          </a:p>
        </p:txBody>
      </p:sp>
      <p:sp>
        <p:nvSpPr>
          <p:cNvPr id="120" name="정육면체 119">
            <a:extLst>
              <a:ext uri="{FF2B5EF4-FFF2-40B4-BE49-F238E27FC236}">
                <a16:creationId xmlns:a16="http://schemas.microsoft.com/office/drawing/2014/main" id="{B646CEB5-8F05-487C-A3C4-877A53A632ED}"/>
              </a:ext>
            </a:extLst>
          </p:cNvPr>
          <p:cNvSpPr/>
          <p:nvPr/>
        </p:nvSpPr>
        <p:spPr>
          <a:xfrm>
            <a:off x="3128246" y="3906994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1" name="정육면체 120">
            <a:extLst>
              <a:ext uri="{FF2B5EF4-FFF2-40B4-BE49-F238E27FC236}">
                <a16:creationId xmlns:a16="http://schemas.microsoft.com/office/drawing/2014/main" id="{B5DD3DF5-570C-43BA-8324-0E441162B470}"/>
              </a:ext>
            </a:extLst>
          </p:cNvPr>
          <p:cNvSpPr/>
          <p:nvPr/>
        </p:nvSpPr>
        <p:spPr>
          <a:xfrm>
            <a:off x="3522776" y="3906994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2" name="정육면체 121">
            <a:extLst>
              <a:ext uri="{FF2B5EF4-FFF2-40B4-BE49-F238E27FC236}">
                <a16:creationId xmlns:a16="http://schemas.microsoft.com/office/drawing/2014/main" id="{DB747F91-7161-4DAC-8703-8DD78F523B4B}"/>
              </a:ext>
            </a:extLst>
          </p:cNvPr>
          <p:cNvSpPr/>
          <p:nvPr/>
        </p:nvSpPr>
        <p:spPr>
          <a:xfrm>
            <a:off x="4252404" y="3902926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3" name="정육면체 122">
            <a:extLst>
              <a:ext uri="{FF2B5EF4-FFF2-40B4-BE49-F238E27FC236}">
                <a16:creationId xmlns:a16="http://schemas.microsoft.com/office/drawing/2014/main" id="{B97BD208-FECA-46DF-AA17-AC31EB02BD14}"/>
              </a:ext>
            </a:extLst>
          </p:cNvPr>
          <p:cNvSpPr/>
          <p:nvPr/>
        </p:nvSpPr>
        <p:spPr>
          <a:xfrm>
            <a:off x="4646934" y="3902926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0496760-664F-4657-AE0D-78177CE0D49C}"/>
              </a:ext>
            </a:extLst>
          </p:cNvPr>
          <p:cNvSpPr txBox="1"/>
          <p:nvPr/>
        </p:nvSpPr>
        <p:spPr>
          <a:xfrm>
            <a:off x="2521404" y="3471327"/>
            <a:ext cx="205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합병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B417048-3D82-48E3-A828-802F64609C7C}"/>
              </a:ext>
            </a:extLst>
          </p:cNvPr>
          <p:cNvCxnSpPr>
            <a:cxnSpLocks/>
          </p:cNvCxnSpPr>
          <p:nvPr/>
        </p:nvCxnSpPr>
        <p:spPr>
          <a:xfrm>
            <a:off x="3316529" y="3464436"/>
            <a:ext cx="204237" cy="438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00BCF5C-75C2-4DBF-9957-533554EFA2F2}"/>
              </a:ext>
            </a:extLst>
          </p:cNvPr>
          <p:cNvCxnSpPr>
            <a:cxnSpLocks/>
            <a:stCxn id="98" idx="3"/>
          </p:cNvCxnSpPr>
          <p:nvPr/>
        </p:nvCxnSpPr>
        <p:spPr>
          <a:xfrm flipH="1">
            <a:off x="3588033" y="3464436"/>
            <a:ext cx="189504" cy="438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B8570B01-F59E-446C-BD54-FF5463299A0F}"/>
              </a:ext>
            </a:extLst>
          </p:cNvPr>
          <p:cNvSpPr txBox="1"/>
          <p:nvPr/>
        </p:nvSpPr>
        <p:spPr>
          <a:xfrm>
            <a:off x="3659710" y="3471327"/>
            <a:ext cx="205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합병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9FA137D-3CCB-492C-8A35-92CCE601615C}"/>
              </a:ext>
            </a:extLst>
          </p:cNvPr>
          <p:cNvCxnSpPr>
            <a:cxnSpLocks/>
          </p:cNvCxnSpPr>
          <p:nvPr/>
        </p:nvCxnSpPr>
        <p:spPr>
          <a:xfrm>
            <a:off x="4454835" y="3464436"/>
            <a:ext cx="204237" cy="438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5B70EB9C-475A-4B53-AA86-F3735449FB24}"/>
              </a:ext>
            </a:extLst>
          </p:cNvPr>
          <p:cNvCxnSpPr>
            <a:cxnSpLocks/>
          </p:cNvCxnSpPr>
          <p:nvPr/>
        </p:nvCxnSpPr>
        <p:spPr>
          <a:xfrm flipH="1">
            <a:off x="4726339" y="3464436"/>
            <a:ext cx="189504" cy="438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정육면체 144">
            <a:extLst>
              <a:ext uri="{FF2B5EF4-FFF2-40B4-BE49-F238E27FC236}">
                <a16:creationId xmlns:a16="http://schemas.microsoft.com/office/drawing/2014/main" id="{1A7C4F45-2E88-4C68-98F5-0A3E894A6EB1}"/>
              </a:ext>
            </a:extLst>
          </p:cNvPr>
          <p:cNvSpPr/>
          <p:nvPr/>
        </p:nvSpPr>
        <p:spPr>
          <a:xfrm>
            <a:off x="6300166" y="3906994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6" name="정육면체 145">
            <a:extLst>
              <a:ext uri="{FF2B5EF4-FFF2-40B4-BE49-F238E27FC236}">
                <a16:creationId xmlns:a16="http://schemas.microsoft.com/office/drawing/2014/main" id="{B26038D9-EDD8-43A0-B15D-DDD659EFDC8C}"/>
              </a:ext>
            </a:extLst>
          </p:cNvPr>
          <p:cNvSpPr/>
          <p:nvPr/>
        </p:nvSpPr>
        <p:spPr>
          <a:xfrm>
            <a:off x="6694696" y="3906994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7" name="정육면체 146">
            <a:extLst>
              <a:ext uri="{FF2B5EF4-FFF2-40B4-BE49-F238E27FC236}">
                <a16:creationId xmlns:a16="http://schemas.microsoft.com/office/drawing/2014/main" id="{ADB2FBFF-AF0E-4AA9-A1EF-7173B1997B5E}"/>
              </a:ext>
            </a:extLst>
          </p:cNvPr>
          <p:cNvSpPr/>
          <p:nvPr/>
        </p:nvSpPr>
        <p:spPr>
          <a:xfrm>
            <a:off x="7424324" y="3902926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정육면체 147">
            <a:extLst>
              <a:ext uri="{FF2B5EF4-FFF2-40B4-BE49-F238E27FC236}">
                <a16:creationId xmlns:a16="http://schemas.microsoft.com/office/drawing/2014/main" id="{8B2DF840-92B7-48CD-82D1-35772CD700AF}"/>
              </a:ext>
            </a:extLst>
          </p:cNvPr>
          <p:cNvSpPr/>
          <p:nvPr/>
        </p:nvSpPr>
        <p:spPr>
          <a:xfrm>
            <a:off x="7818854" y="3902926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7FCD97B-22BA-4B4A-832E-0AE4935CC683}"/>
              </a:ext>
            </a:extLst>
          </p:cNvPr>
          <p:cNvSpPr txBox="1"/>
          <p:nvPr/>
        </p:nvSpPr>
        <p:spPr>
          <a:xfrm>
            <a:off x="5693324" y="3471327"/>
            <a:ext cx="205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합병</a:t>
            </a: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36510C53-94A5-44AB-A38A-5914A1D5AF6F}"/>
              </a:ext>
            </a:extLst>
          </p:cNvPr>
          <p:cNvCxnSpPr>
            <a:cxnSpLocks/>
          </p:cNvCxnSpPr>
          <p:nvPr/>
        </p:nvCxnSpPr>
        <p:spPr>
          <a:xfrm>
            <a:off x="6488449" y="3464436"/>
            <a:ext cx="204237" cy="438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E30F9183-1306-4719-9CCB-728DDF5A09EF}"/>
              </a:ext>
            </a:extLst>
          </p:cNvPr>
          <p:cNvCxnSpPr>
            <a:cxnSpLocks/>
          </p:cNvCxnSpPr>
          <p:nvPr/>
        </p:nvCxnSpPr>
        <p:spPr>
          <a:xfrm flipH="1">
            <a:off x="6759953" y="3464436"/>
            <a:ext cx="189504" cy="438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76BF488-8E57-4111-9495-9FF941ADF477}"/>
              </a:ext>
            </a:extLst>
          </p:cNvPr>
          <p:cNvSpPr txBox="1"/>
          <p:nvPr/>
        </p:nvSpPr>
        <p:spPr>
          <a:xfrm>
            <a:off x="6831630" y="3471327"/>
            <a:ext cx="205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합병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A5489C71-6CCF-4B7A-8E2C-C6DE00A580DF}"/>
              </a:ext>
            </a:extLst>
          </p:cNvPr>
          <p:cNvCxnSpPr>
            <a:cxnSpLocks/>
          </p:cNvCxnSpPr>
          <p:nvPr/>
        </p:nvCxnSpPr>
        <p:spPr>
          <a:xfrm>
            <a:off x="7626755" y="3464436"/>
            <a:ext cx="204237" cy="438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C643595A-DA7D-43D6-ADF4-A79165731934}"/>
              </a:ext>
            </a:extLst>
          </p:cNvPr>
          <p:cNvCxnSpPr>
            <a:cxnSpLocks/>
          </p:cNvCxnSpPr>
          <p:nvPr/>
        </p:nvCxnSpPr>
        <p:spPr>
          <a:xfrm flipH="1">
            <a:off x="7898259" y="3464436"/>
            <a:ext cx="189504" cy="438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정육면체 154">
            <a:extLst>
              <a:ext uri="{FF2B5EF4-FFF2-40B4-BE49-F238E27FC236}">
                <a16:creationId xmlns:a16="http://schemas.microsoft.com/office/drawing/2014/main" id="{C29FCDAD-25DC-43DC-A1F2-2662D1C9C335}"/>
              </a:ext>
            </a:extLst>
          </p:cNvPr>
          <p:cNvSpPr/>
          <p:nvPr/>
        </p:nvSpPr>
        <p:spPr>
          <a:xfrm>
            <a:off x="3304650" y="4844968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정육면체 155">
            <a:extLst>
              <a:ext uri="{FF2B5EF4-FFF2-40B4-BE49-F238E27FC236}">
                <a16:creationId xmlns:a16="http://schemas.microsoft.com/office/drawing/2014/main" id="{639A4EC1-57B6-487E-9C80-705E623D8E5F}"/>
              </a:ext>
            </a:extLst>
          </p:cNvPr>
          <p:cNvSpPr/>
          <p:nvPr/>
        </p:nvSpPr>
        <p:spPr>
          <a:xfrm>
            <a:off x="3699180" y="4844968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7" name="정육면체 156">
            <a:extLst>
              <a:ext uri="{FF2B5EF4-FFF2-40B4-BE49-F238E27FC236}">
                <a16:creationId xmlns:a16="http://schemas.microsoft.com/office/drawing/2014/main" id="{41F10CA4-68A3-48C7-862E-207731324784}"/>
              </a:ext>
            </a:extLst>
          </p:cNvPr>
          <p:cNvSpPr/>
          <p:nvPr/>
        </p:nvSpPr>
        <p:spPr>
          <a:xfrm>
            <a:off x="4093710" y="4844968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8" name="정육면체 157">
            <a:extLst>
              <a:ext uri="{FF2B5EF4-FFF2-40B4-BE49-F238E27FC236}">
                <a16:creationId xmlns:a16="http://schemas.microsoft.com/office/drawing/2014/main" id="{6F70EF28-6EEE-4308-814B-164CA3BCFDCA}"/>
              </a:ext>
            </a:extLst>
          </p:cNvPr>
          <p:cNvSpPr/>
          <p:nvPr/>
        </p:nvSpPr>
        <p:spPr>
          <a:xfrm>
            <a:off x="4488240" y="4844968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9" name="정육면체 158">
            <a:extLst>
              <a:ext uri="{FF2B5EF4-FFF2-40B4-BE49-F238E27FC236}">
                <a16:creationId xmlns:a16="http://schemas.microsoft.com/office/drawing/2014/main" id="{E1FDAE65-8F7E-4BDD-95B7-0B9223099816}"/>
              </a:ext>
            </a:extLst>
          </p:cNvPr>
          <p:cNvSpPr/>
          <p:nvPr/>
        </p:nvSpPr>
        <p:spPr>
          <a:xfrm>
            <a:off x="6488426" y="4844968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0" name="정육면체 159">
            <a:extLst>
              <a:ext uri="{FF2B5EF4-FFF2-40B4-BE49-F238E27FC236}">
                <a16:creationId xmlns:a16="http://schemas.microsoft.com/office/drawing/2014/main" id="{26579D57-56DE-4E7B-9866-77D702839DE5}"/>
              </a:ext>
            </a:extLst>
          </p:cNvPr>
          <p:cNvSpPr/>
          <p:nvPr/>
        </p:nvSpPr>
        <p:spPr>
          <a:xfrm>
            <a:off x="6882956" y="4844968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1" name="정육면체 160">
            <a:extLst>
              <a:ext uri="{FF2B5EF4-FFF2-40B4-BE49-F238E27FC236}">
                <a16:creationId xmlns:a16="http://schemas.microsoft.com/office/drawing/2014/main" id="{87A5776A-D248-4683-84C9-C2A71DDA1BF6}"/>
              </a:ext>
            </a:extLst>
          </p:cNvPr>
          <p:cNvSpPr/>
          <p:nvPr/>
        </p:nvSpPr>
        <p:spPr>
          <a:xfrm>
            <a:off x="7277486" y="4844968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2" name="정육면체 161">
            <a:extLst>
              <a:ext uri="{FF2B5EF4-FFF2-40B4-BE49-F238E27FC236}">
                <a16:creationId xmlns:a16="http://schemas.microsoft.com/office/drawing/2014/main" id="{3F5001EC-1880-4F16-9208-34D8CCD06552}"/>
              </a:ext>
            </a:extLst>
          </p:cNvPr>
          <p:cNvSpPr/>
          <p:nvPr/>
        </p:nvSpPr>
        <p:spPr>
          <a:xfrm>
            <a:off x="7672016" y="4844968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7C8A6A-9193-4487-8B77-F5FCBF083EB0}"/>
              </a:ext>
            </a:extLst>
          </p:cNvPr>
          <p:cNvSpPr txBox="1"/>
          <p:nvPr/>
        </p:nvSpPr>
        <p:spPr>
          <a:xfrm>
            <a:off x="3093341" y="4465047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합병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3BDA391D-BDEB-495D-9D74-4980C1DE0DE1}"/>
              </a:ext>
            </a:extLst>
          </p:cNvPr>
          <p:cNvCxnSpPr>
            <a:cxnSpLocks/>
          </p:cNvCxnSpPr>
          <p:nvPr/>
        </p:nvCxnSpPr>
        <p:spPr>
          <a:xfrm>
            <a:off x="3520766" y="4336461"/>
            <a:ext cx="582298" cy="514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EEA2BD55-98AC-45CD-8DCD-2624FAE02CA3}"/>
              </a:ext>
            </a:extLst>
          </p:cNvPr>
          <p:cNvCxnSpPr>
            <a:cxnSpLocks/>
          </p:cNvCxnSpPr>
          <p:nvPr/>
        </p:nvCxnSpPr>
        <p:spPr>
          <a:xfrm flipH="1">
            <a:off x="4147071" y="4336461"/>
            <a:ext cx="509343" cy="514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4220772D-1858-4F48-A4D9-3A96BE716CA3}"/>
              </a:ext>
            </a:extLst>
          </p:cNvPr>
          <p:cNvSpPr txBox="1"/>
          <p:nvPr/>
        </p:nvSpPr>
        <p:spPr>
          <a:xfrm>
            <a:off x="6280425" y="4465047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합병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6453EF82-F5BB-4495-9943-5FA68A6F087B}"/>
              </a:ext>
            </a:extLst>
          </p:cNvPr>
          <p:cNvCxnSpPr>
            <a:cxnSpLocks/>
          </p:cNvCxnSpPr>
          <p:nvPr/>
        </p:nvCxnSpPr>
        <p:spPr>
          <a:xfrm>
            <a:off x="6707850" y="4336461"/>
            <a:ext cx="582298" cy="514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A2BC1506-C862-4AB5-899A-DD2783CBF065}"/>
              </a:ext>
            </a:extLst>
          </p:cNvPr>
          <p:cNvCxnSpPr>
            <a:cxnSpLocks/>
          </p:cNvCxnSpPr>
          <p:nvPr/>
        </p:nvCxnSpPr>
        <p:spPr>
          <a:xfrm flipH="1">
            <a:off x="7334155" y="4336461"/>
            <a:ext cx="509343" cy="514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정육면체 172">
            <a:extLst>
              <a:ext uri="{FF2B5EF4-FFF2-40B4-BE49-F238E27FC236}">
                <a16:creationId xmlns:a16="http://schemas.microsoft.com/office/drawing/2014/main" id="{6263CB00-A679-4F54-B71D-D429B23DF8F1}"/>
              </a:ext>
            </a:extLst>
          </p:cNvPr>
          <p:cNvSpPr/>
          <p:nvPr/>
        </p:nvSpPr>
        <p:spPr>
          <a:xfrm>
            <a:off x="4074504" y="580166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4" name="정육면체 173">
            <a:extLst>
              <a:ext uri="{FF2B5EF4-FFF2-40B4-BE49-F238E27FC236}">
                <a16:creationId xmlns:a16="http://schemas.microsoft.com/office/drawing/2014/main" id="{AF0A4A94-5DF9-4E38-8307-EDC7DF8179D3}"/>
              </a:ext>
            </a:extLst>
          </p:cNvPr>
          <p:cNvSpPr/>
          <p:nvPr/>
        </p:nvSpPr>
        <p:spPr>
          <a:xfrm>
            <a:off x="4469034" y="580166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5" name="정육면체 174">
            <a:extLst>
              <a:ext uri="{FF2B5EF4-FFF2-40B4-BE49-F238E27FC236}">
                <a16:creationId xmlns:a16="http://schemas.microsoft.com/office/drawing/2014/main" id="{28BC19CB-DBC2-4085-9DEC-52DF6B3C3B64}"/>
              </a:ext>
            </a:extLst>
          </p:cNvPr>
          <p:cNvSpPr/>
          <p:nvPr/>
        </p:nvSpPr>
        <p:spPr>
          <a:xfrm>
            <a:off x="4863564" y="580166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6" name="정육면체 175">
            <a:extLst>
              <a:ext uri="{FF2B5EF4-FFF2-40B4-BE49-F238E27FC236}">
                <a16:creationId xmlns:a16="http://schemas.microsoft.com/office/drawing/2014/main" id="{0C088B2C-5C68-4A9D-B758-E5BE46D95A1A}"/>
              </a:ext>
            </a:extLst>
          </p:cNvPr>
          <p:cNvSpPr/>
          <p:nvPr/>
        </p:nvSpPr>
        <p:spPr>
          <a:xfrm>
            <a:off x="5258094" y="580166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7" name="정육면체 176">
            <a:extLst>
              <a:ext uri="{FF2B5EF4-FFF2-40B4-BE49-F238E27FC236}">
                <a16:creationId xmlns:a16="http://schemas.microsoft.com/office/drawing/2014/main" id="{8F0669C9-622A-4DE8-838E-7010A3E6FB13}"/>
              </a:ext>
            </a:extLst>
          </p:cNvPr>
          <p:cNvSpPr/>
          <p:nvPr/>
        </p:nvSpPr>
        <p:spPr>
          <a:xfrm>
            <a:off x="5652624" y="580166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8" name="정육면체 177">
            <a:extLst>
              <a:ext uri="{FF2B5EF4-FFF2-40B4-BE49-F238E27FC236}">
                <a16:creationId xmlns:a16="http://schemas.microsoft.com/office/drawing/2014/main" id="{926B9CA7-36CB-49C3-8B81-504FB0EE50DC}"/>
              </a:ext>
            </a:extLst>
          </p:cNvPr>
          <p:cNvSpPr/>
          <p:nvPr/>
        </p:nvSpPr>
        <p:spPr>
          <a:xfrm>
            <a:off x="6047154" y="580166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9" name="정육면체 178">
            <a:extLst>
              <a:ext uri="{FF2B5EF4-FFF2-40B4-BE49-F238E27FC236}">
                <a16:creationId xmlns:a16="http://schemas.microsoft.com/office/drawing/2014/main" id="{61D652C9-74E1-4962-AB98-E261B9B959F6}"/>
              </a:ext>
            </a:extLst>
          </p:cNvPr>
          <p:cNvSpPr/>
          <p:nvPr/>
        </p:nvSpPr>
        <p:spPr>
          <a:xfrm>
            <a:off x="6441684" y="580166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0" name="정육면체 179">
            <a:extLst>
              <a:ext uri="{FF2B5EF4-FFF2-40B4-BE49-F238E27FC236}">
                <a16:creationId xmlns:a16="http://schemas.microsoft.com/office/drawing/2014/main" id="{F0FDC328-E9E2-4344-95C7-1E1752DE1825}"/>
              </a:ext>
            </a:extLst>
          </p:cNvPr>
          <p:cNvSpPr/>
          <p:nvPr/>
        </p:nvSpPr>
        <p:spPr>
          <a:xfrm>
            <a:off x="6836214" y="580166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9BBF567-4699-4E1D-B003-A587DE9E4D49}"/>
              </a:ext>
            </a:extLst>
          </p:cNvPr>
          <p:cNvSpPr txBox="1"/>
          <p:nvPr/>
        </p:nvSpPr>
        <p:spPr>
          <a:xfrm>
            <a:off x="4670500" y="5443653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합병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1929780-FFE1-4AA8-AD4D-6D38DD8DE195}"/>
              </a:ext>
            </a:extLst>
          </p:cNvPr>
          <p:cNvCxnSpPr>
            <a:cxnSpLocks/>
          </p:cNvCxnSpPr>
          <p:nvPr/>
        </p:nvCxnSpPr>
        <p:spPr>
          <a:xfrm>
            <a:off x="4092055" y="5278503"/>
            <a:ext cx="1599971" cy="502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83C4F513-A8EC-4729-B3B9-9FB15C3988E9}"/>
              </a:ext>
            </a:extLst>
          </p:cNvPr>
          <p:cNvCxnSpPr>
            <a:cxnSpLocks/>
          </p:cNvCxnSpPr>
          <p:nvPr/>
        </p:nvCxnSpPr>
        <p:spPr>
          <a:xfrm flipH="1">
            <a:off x="5693324" y="5290710"/>
            <a:ext cx="1584162" cy="490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7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D030A9-5520-41A1-B045-69108B0A9449}"/>
              </a:ext>
            </a:extLst>
          </p:cNvPr>
          <p:cNvSpPr txBox="1"/>
          <p:nvPr/>
        </p:nvSpPr>
        <p:spPr>
          <a:xfrm>
            <a:off x="1653408" y="235256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배열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9A4B2-FA1D-43FE-8530-056F588BFC98}"/>
              </a:ext>
            </a:extLst>
          </p:cNvPr>
          <p:cNvSpPr txBox="1"/>
          <p:nvPr/>
        </p:nvSpPr>
        <p:spPr>
          <a:xfrm>
            <a:off x="2775751" y="6309033"/>
            <a:ext cx="664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정렬된 리스트를 합하는 과정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F25D241C-7721-493A-9557-1C46BA94013F}"/>
              </a:ext>
            </a:extLst>
          </p:cNvPr>
          <p:cNvSpPr/>
          <p:nvPr/>
        </p:nvSpPr>
        <p:spPr>
          <a:xfrm>
            <a:off x="1836980" y="78273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276EAADD-74EF-49DF-9847-CC5133DDA0C4}"/>
              </a:ext>
            </a:extLst>
          </p:cNvPr>
          <p:cNvSpPr/>
          <p:nvPr/>
        </p:nvSpPr>
        <p:spPr>
          <a:xfrm>
            <a:off x="2231510" y="78273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4629C7C2-7317-4331-9CB0-A94122037BC4}"/>
              </a:ext>
            </a:extLst>
          </p:cNvPr>
          <p:cNvSpPr/>
          <p:nvPr/>
        </p:nvSpPr>
        <p:spPr>
          <a:xfrm>
            <a:off x="2626040" y="78273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7E213074-F548-4CC8-93A5-B2BDFBAB9A11}"/>
              </a:ext>
            </a:extLst>
          </p:cNvPr>
          <p:cNvSpPr/>
          <p:nvPr/>
        </p:nvSpPr>
        <p:spPr>
          <a:xfrm>
            <a:off x="3020570" y="78273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8D47002-E1FC-49E2-8283-9A8CED473C5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116122" y="543033"/>
            <a:ext cx="0" cy="239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3023376-CE1C-485F-AAF4-1488339034AD}"/>
              </a:ext>
            </a:extLst>
          </p:cNvPr>
          <p:cNvSpPr txBox="1"/>
          <p:nvPr/>
        </p:nvSpPr>
        <p:spPr>
          <a:xfrm>
            <a:off x="3713027" y="235256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배열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정육면체 73">
            <a:extLst>
              <a:ext uri="{FF2B5EF4-FFF2-40B4-BE49-F238E27FC236}">
                <a16:creationId xmlns:a16="http://schemas.microsoft.com/office/drawing/2014/main" id="{7017C005-9276-45AB-B9C2-5842339F1676}"/>
              </a:ext>
            </a:extLst>
          </p:cNvPr>
          <p:cNvSpPr/>
          <p:nvPr/>
        </p:nvSpPr>
        <p:spPr>
          <a:xfrm>
            <a:off x="3896599" y="782731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정육면체 74">
            <a:extLst>
              <a:ext uri="{FF2B5EF4-FFF2-40B4-BE49-F238E27FC236}">
                <a16:creationId xmlns:a16="http://schemas.microsoft.com/office/drawing/2014/main" id="{8C267618-C331-4854-95FE-7024D59AEACD}"/>
              </a:ext>
            </a:extLst>
          </p:cNvPr>
          <p:cNvSpPr/>
          <p:nvPr/>
        </p:nvSpPr>
        <p:spPr>
          <a:xfrm>
            <a:off x="4291129" y="782731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정육면체 75">
            <a:extLst>
              <a:ext uri="{FF2B5EF4-FFF2-40B4-BE49-F238E27FC236}">
                <a16:creationId xmlns:a16="http://schemas.microsoft.com/office/drawing/2014/main" id="{B995CFAF-6AF8-4B78-90F4-5528F0AADF85}"/>
              </a:ext>
            </a:extLst>
          </p:cNvPr>
          <p:cNvSpPr/>
          <p:nvPr/>
        </p:nvSpPr>
        <p:spPr>
          <a:xfrm>
            <a:off x="4685659" y="782731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정육면체 76">
            <a:extLst>
              <a:ext uri="{FF2B5EF4-FFF2-40B4-BE49-F238E27FC236}">
                <a16:creationId xmlns:a16="http://schemas.microsoft.com/office/drawing/2014/main" id="{C4D6BF20-A78E-42AA-8E79-9043764CCE38}"/>
              </a:ext>
            </a:extLst>
          </p:cNvPr>
          <p:cNvSpPr/>
          <p:nvPr/>
        </p:nvSpPr>
        <p:spPr>
          <a:xfrm>
            <a:off x="5080189" y="782731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BEC0FFF-C5D7-4EF9-A41C-ECE97A4CB8CE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175741" y="543033"/>
            <a:ext cx="0" cy="239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정육면체 83">
            <a:extLst>
              <a:ext uri="{FF2B5EF4-FFF2-40B4-BE49-F238E27FC236}">
                <a16:creationId xmlns:a16="http://schemas.microsoft.com/office/drawing/2014/main" id="{2A3EAC50-1963-4F12-A5BF-AAFE76FD6FD7}"/>
              </a:ext>
            </a:extLst>
          </p:cNvPr>
          <p:cNvSpPr/>
          <p:nvPr/>
        </p:nvSpPr>
        <p:spPr>
          <a:xfrm>
            <a:off x="6542145" y="782731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정육면체 84">
            <a:extLst>
              <a:ext uri="{FF2B5EF4-FFF2-40B4-BE49-F238E27FC236}">
                <a16:creationId xmlns:a16="http://schemas.microsoft.com/office/drawing/2014/main" id="{C8EF0BFF-C09B-48D2-B8B0-7EF2A889F728}"/>
              </a:ext>
            </a:extLst>
          </p:cNvPr>
          <p:cNvSpPr/>
          <p:nvPr/>
        </p:nvSpPr>
        <p:spPr>
          <a:xfrm>
            <a:off x="6936675" y="782731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정육면체 85">
            <a:extLst>
              <a:ext uri="{FF2B5EF4-FFF2-40B4-BE49-F238E27FC236}">
                <a16:creationId xmlns:a16="http://schemas.microsoft.com/office/drawing/2014/main" id="{6B1EEE6B-5C39-4A6B-825D-5132E7BBF30A}"/>
              </a:ext>
            </a:extLst>
          </p:cNvPr>
          <p:cNvSpPr/>
          <p:nvPr/>
        </p:nvSpPr>
        <p:spPr>
          <a:xfrm>
            <a:off x="7331205" y="782731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정육면체 86">
            <a:extLst>
              <a:ext uri="{FF2B5EF4-FFF2-40B4-BE49-F238E27FC236}">
                <a16:creationId xmlns:a16="http://schemas.microsoft.com/office/drawing/2014/main" id="{588CE61B-53C3-4A34-ADB6-66297A5B9E19}"/>
              </a:ext>
            </a:extLst>
          </p:cNvPr>
          <p:cNvSpPr/>
          <p:nvPr/>
        </p:nvSpPr>
        <p:spPr>
          <a:xfrm>
            <a:off x="7725735" y="782731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DF3D52D-A061-4423-9E2C-BC4477BE8EA4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6821287" y="543033"/>
            <a:ext cx="0" cy="239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정육면체 88">
            <a:extLst>
              <a:ext uri="{FF2B5EF4-FFF2-40B4-BE49-F238E27FC236}">
                <a16:creationId xmlns:a16="http://schemas.microsoft.com/office/drawing/2014/main" id="{CBE470C5-58EB-4D78-92BC-45F0936F61B1}"/>
              </a:ext>
            </a:extLst>
          </p:cNvPr>
          <p:cNvSpPr/>
          <p:nvPr/>
        </p:nvSpPr>
        <p:spPr>
          <a:xfrm>
            <a:off x="8120265" y="782731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정육면체 89">
            <a:extLst>
              <a:ext uri="{FF2B5EF4-FFF2-40B4-BE49-F238E27FC236}">
                <a16:creationId xmlns:a16="http://schemas.microsoft.com/office/drawing/2014/main" id="{832CCE2B-ECC9-4F04-A5B7-2890AD24436D}"/>
              </a:ext>
            </a:extLst>
          </p:cNvPr>
          <p:cNvSpPr/>
          <p:nvPr/>
        </p:nvSpPr>
        <p:spPr>
          <a:xfrm>
            <a:off x="8514795" y="782731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1" name="정육면체 90">
            <a:extLst>
              <a:ext uri="{FF2B5EF4-FFF2-40B4-BE49-F238E27FC236}">
                <a16:creationId xmlns:a16="http://schemas.microsoft.com/office/drawing/2014/main" id="{AC27026B-8E86-4CEF-8655-B48AE6EABEAF}"/>
              </a:ext>
            </a:extLst>
          </p:cNvPr>
          <p:cNvSpPr/>
          <p:nvPr/>
        </p:nvSpPr>
        <p:spPr>
          <a:xfrm>
            <a:off x="8909325" y="782731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정육면체 91">
            <a:extLst>
              <a:ext uri="{FF2B5EF4-FFF2-40B4-BE49-F238E27FC236}">
                <a16:creationId xmlns:a16="http://schemas.microsoft.com/office/drawing/2014/main" id="{6EE0B14A-ABAA-44A3-BE8B-878897D85721}"/>
              </a:ext>
            </a:extLst>
          </p:cNvPr>
          <p:cNvSpPr/>
          <p:nvPr/>
        </p:nvSpPr>
        <p:spPr>
          <a:xfrm>
            <a:off x="9303855" y="782731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351AB88-C036-4DE0-820C-4C228FF6A77E}"/>
              </a:ext>
            </a:extLst>
          </p:cNvPr>
          <p:cNvSpPr txBox="1"/>
          <p:nvPr/>
        </p:nvSpPr>
        <p:spPr>
          <a:xfrm>
            <a:off x="7145826" y="235256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배열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4" name="정육면체 93">
            <a:extLst>
              <a:ext uri="{FF2B5EF4-FFF2-40B4-BE49-F238E27FC236}">
                <a16:creationId xmlns:a16="http://schemas.microsoft.com/office/drawing/2014/main" id="{D8081CEC-C318-4A0A-BC02-B1671805143E}"/>
              </a:ext>
            </a:extLst>
          </p:cNvPr>
          <p:cNvSpPr/>
          <p:nvPr/>
        </p:nvSpPr>
        <p:spPr>
          <a:xfrm>
            <a:off x="1836980" y="1599477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5" name="정육면체 94">
            <a:extLst>
              <a:ext uri="{FF2B5EF4-FFF2-40B4-BE49-F238E27FC236}">
                <a16:creationId xmlns:a16="http://schemas.microsoft.com/office/drawing/2014/main" id="{86B8282E-93B0-412A-B381-F8F3C56E7D27}"/>
              </a:ext>
            </a:extLst>
          </p:cNvPr>
          <p:cNvSpPr/>
          <p:nvPr/>
        </p:nvSpPr>
        <p:spPr>
          <a:xfrm>
            <a:off x="2231510" y="1599477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정육면체 95">
            <a:extLst>
              <a:ext uri="{FF2B5EF4-FFF2-40B4-BE49-F238E27FC236}">
                <a16:creationId xmlns:a16="http://schemas.microsoft.com/office/drawing/2014/main" id="{A00C87D7-49C0-4416-9BC7-DB9B4F05FC6C}"/>
              </a:ext>
            </a:extLst>
          </p:cNvPr>
          <p:cNvSpPr/>
          <p:nvPr/>
        </p:nvSpPr>
        <p:spPr>
          <a:xfrm>
            <a:off x="2626040" y="1599477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7" name="정육면체 96">
            <a:extLst>
              <a:ext uri="{FF2B5EF4-FFF2-40B4-BE49-F238E27FC236}">
                <a16:creationId xmlns:a16="http://schemas.microsoft.com/office/drawing/2014/main" id="{0FACEC03-CC68-433D-8153-A29E4B4F24BF}"/>
              </a:ext>
            </a:extLst>
          </p:cNvPr>
          <p:cNvSpPr/>
          <p:nvPr/>
        </p:nvSpPr>
        <p:spPr>
          <a:xfrm>
            <a:off x="3020570" y="1599477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F0DD0F8-92EA-4F43-9F67-5714819867AC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2116122" y="1359779"/>
            <a:ext cx="0" cy="239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정육면체 98">
            <a:extLst>
              <a:ext uri="{FF2B5EF4-FFF2-40B4-BE49-F238E27FC236}">
                <a16:creationId xmlns:a16="http://schemas.microsoft.com/office/drawing/2014/main" id="{6731530E-9C4E-43A2-9904-B839F162F651}"/>
              </a:ext>
            </a:extLst>
          </p:cNvPr>
          <p:cNvSpPr/>
          <p:nvPr/>
        </p:nvSpPr>
        <p:spPr>
          <a:xfrm>
            <a:off x="3896599" y="1599477"/>
            <a:ext cx="449901" cy="433535"/>
          </a:xfrm>
          <a:prstGeom prst="cub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F73A5E54-B727-4712-AB27-B3F99A9002B6}"/>
              </a:ext>
            </a:extLst>
          </p:cNvPr>
          <p:cNvSpPr/>
          <p:nvPr/>
        </p:nvSpPr>
        <p:spPr>
          <a:xfrm>
            <a:off x="4291129" y="1599477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1" name="정육면체 100">
            <a:extLst>
              <a:ext uri="{FF2B5EF4-FFF2-40B4-BE49-F238E27FC236}">
                <a16:creationId xmlns:a16="http://schemas.microsoft.com/office/drawing/2014/main" id="{A74AC186-10F8-4F14-BCC9-AFF3C6E5F7C7}"/>
              </a:ext>
            </a:extLst>
          </p:cNvPr>
          <p:cNvSpPr/>
          <p:nvPr/>
        </p:nvSpPr>
        <p:spPr>
          <a:xfrm>
            <a:off x="4685659" y="1599477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2" name="정육면체 101">
            <a:extLst>
              <a:ext uri="{FF2B5EF4-FFF2-40B4-BE49-F238E27FC236}">
                <a16:creationId xmlns:a16="http://schemas.microsoft.com/office/drawing/2014/main" id="{62B442FF-C322-4117-8F44-08BC0AF18CDC}"/>
              </a:ext>
            </a:extLst>
          </p:cNvPr>
          <p:cNvSpPr/>
          <p:nvPr/>
        </p:nvSpPr>
        <p:spPr>
          <a:xfrm>
            <a:off x="5080189" y="1599477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BA5E69E-ED3A-4CF8-AAFF-88B9E81C2BD6}"/>
              </a:ext>
            </a:extLst>
          </p:cNvPr>
          <p:cNvCxnSpPr>
            <a:cxnSpLocks/>
          </p:cNvCxnSpPr>
          <p:nvPr/>
        </p:nvCxnSpPr>
        <p:spPr>
          <a:xfrm>
            <a:off x="4557481" y="1359779"/>
            <a:ext cx="0" cy="239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정육면체 103">
            <a:extLst>
              <a:ext uri="{FF2B5EF4-FFF2-40B4-BE49-F238E27FC236}">
                <a16:creationId xmlns:a16="http://schemas.microsoft.com/office/drawing/2014/main" id="{8C3FA555-0FF2-4BEE-A07B-C4B23AB454DE}"/>
              </a:ext>
            </a:extLst>
          </p:cNvPr>
          <p:cNvSpPr/>
          <p:nvPr/>
        </p:nvSpPr>
        <p:spPr>
          <a:xfrm>
            <a:off x="6542145" y="159947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" name="정육면체 104">
            <a:extLst>
              <a:ext uri="{FF2B5EF4-FFF2-40B4-BE49-F238E27FC236}">
                <a16:creationId xmlns:a16="http://schemas.microsoft.com/office/drawing/2014/main" id="{06C42372-5098-4393-919C-3FF1D25C261B}"/>
              </a:ext>
            </a:extLst>
          </p:cNvPr>
          <p:cNvSpPr/>
          <p:nvPr/>
        </p:nvSpPr>
        <p:spPr>
          <a:xfrm>
            <a:off x="6936675" y="159947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6" name="정육면체 105">
            <a:extLst>
              <a:ext uri="{FF2B5EF4-FFF2-40B4-BE49-F238E27FC236}">
                <a16:creationId xmlns:a16="http://schemas.microsoft.com/office/drawing/2014/main" id="{8F18EBF8-C157-4F27-A14F-3E64317E7E75}"/>
              </a:ext>
            </a:extLst>
          </p:cNvPr>
          <p:cNvSpPr/>
          <p:nvPr/>
        </p:nvSpPr>
        <p:spPr>
          <a:xfrm>
            <a:off x="7331205" y="1599477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7" name="정육면체 106">
            <a:extLst>
              <a:ext uri="{FF2B5EF4-FFF2-40B4-BE49-F238E27FC236}">
                <a16:creationId xmlns:a16="http://schemas.microsoft.com/office/drawing/2014/main" id="{33CE4A7B-47C9-49EE-979B-D69EC2870F33}"/>
              </a:ext>
            </a:extLst>
          </p:cNvPr>
          <p:cNvSpPr/>
          <p:nvPr/>
        </p:nvSpPr>
        <p:spPr>
          <a:xfrm>
            <a:off x="7725735" y="1599477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9E8B9A0-377C-465A-814B-F17AB7591942}"/>
              </a:ext>
            </a:extLst>
          </p:cNvPr>
          <p:cNvCxnSpPr>
            <a:cxnSpLocks/>
          </p:cNvCxnSpPr>
          <p:nvPr/>
        </p:nvCxnSpPr>
        <p:spPr>
          <a:xfrm>
            <a:off x="7211905" y="1359779"/>
            <a:ext cx="0" cy="239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정육면체 108">
            <a:extLst>
              <a:ext uri="{FF2B5EF4-FFF2-40B4-BE49-F238E27FC236}">
                <a16:creationId xmlns:a16="http://schemas.microsoft.com/office/drawing/2014/main" id="{1E2A4D54-D112-4E49-8DC6-2C5E20FE0DE2}"/>
              </a:ext>
            </a:extLst>
          </p:cNvPr>
          <p:cNvSpPr/>
          <p:nvPr/>
        </p:nvSpPr>
        <p:spPr>
          <a:xfrm>
            <a:off x="8120265" y="1599477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0" name="정육면체 109">
            <a:extLst>
              <a:ext uri="{FF2B5EF4-FFF2-40B4-BE49-F238E27FC236}">
                <a16:creationId xmlns:a16="http://schemas.microsoft.com/office/drawing/2014/main" id="{346B43A0-F7A4-4C36-A853-5F39A9579114}"/>
              </a:ext>
            </a:extLst>
          </p:cNvPr>
          <p:cNvSpPr/>
          <p:nvPr/>
        </p:nvSpPr>
        <p:spPr>
          <a:xfrm>
            <a:off x="8514795" y="1599477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1" name="정육면체 110">
            <a:extLst>
              <a:ext uri="{FF2B5EF4-FFF2-40B4-BE49-F238E27FC236}">
                <a16:creationId xmlns:a16="http://schemas.microsoft.com/office/drawing/2014/main" id="{65277D0B-70BA-4F80-94AA-16528E98DCB6}"/>
              </a:ext>
            </a:extLst>
          </p:cNvPr>
          <p:cNvSpPr/>
          <p:nvPr/>
        </p:nvSpPr>
        <p:spPr>
          <a:xfrm>
            <a:off x="8909325" y="1599477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정육면체 111">
            <a:extLst>
              <a:ext uri="{FF2B5EF4-FFF2-40B4-BE49-F238E27FC236}">
                <a16:creationId xmlns:a16="http://schemas.microsoft.com/office/drawing/2014/main" id="{32EACBAA-B00B-4F7B-8197-79011B2A8932}"/>
              </a:ext>
            </a:extLst>
          </p:cNvPr>
          <p:cNvSpPr/>
          <p:nvPr/>
        </p:nvSpPr>
        <p:spPr>
          <a:xfrm>
            <a:off x="9303855" y="1599477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정육면체 112">
            <a:extLst>
              <a:ext uri="{FF2B5EF4-FFF2-40B4-BE49-F238E27FC236}">
                <a16:creationId xmlns:a16="http://schemas.microsoft.com/office/drawing/2014/main" id="{2789C59E-9CB1-4763-8AA3-E0EAA4383BA0}"/>
              </a:ext>
            </a:extLst>
          </p:cNvPr>
          <p:cNvSpPr/>
          <p:nvPr/>
        </p:nvSpPr>
        <p:spPr>
          <a:xfrm>
            <a:off x="1836980" y="2416223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정육면체 113">
            <a:extLst>
              <a:ext uri="{FF2B5EF4-FFF2-40B4-BE49-F238E27FC236}">
                <a16:creationId xmlns:a16="http://schemas.microsoft.com/office/drawing/2014/main" id="{A0D7270F-8508-49D5-9BE0-BA0DD42FD99D}"/>
              </a:ext>
            </a:extLst>
          </p:cNvPr>
          <p:cNvSpPr/>
          <p:nvPr/>
        </p:nvSpPr>
        <p:spPr>
          <a:xfrm>
            <a:off x="2231510" y="241622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정육면체 114">
            <a:extLst>
              <a:ext uri="{FF2B5EF4-FFF2-40B4-BE49-F238E27FC236}">
                <a16:creationId xmlns:a16="http://schemas.microsoft.com/office/drawing/2014/main" id="{3B64D7BD-07C8-4A46-924F-70789E083588}"/>
              </a:ext>
            </a:extLst>
          </p:cNvPr>
          <p:cNvSpPr/>
          <p:nvPr/>
        </p:nvSpPr>
        <p:spPr>
          <a:xfrm>
            <a:off x="2626040" y="241622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정육면체 115">
            <a:extLst>
              <a:ext uri="{FF2B5EF4-FFF2-40B4-BE49-F238E27FC236}">
                <a16:creationId xmlns:a16="http://schemas.microsoft.com/office/drawing/2014/main" id="{6F03B332-0660-423E-8B16-5C2A5C033456}"/>
              </a:ext>
            </a:extLst>
          </p:cNvPr>
          <p:cNvSpPr/>
          <p:nvPr/>
        </p:nvSpPr>
        <p:spPr>
          <a:xfrm>
            <a:off x="3020570" y="241622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CC529F3-7BE9-487A-862E-CEF9A255E44A}"/>
              </a:ext>
            </a:extLst>
          </p:cNvPr>
          <p:cNvCxnSpPr>
            <a:cxnSpLocks/>
          </p:cNvCxnSpPr>
          <p:nvPr/>
        </p:nvCxnSpPr>
        <p:spPr>
          <a:xfrm>
            <a:off x="2506739" y="2176525"/>
            <a:ext cx="0" cy="239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정육면체 117">
            <a:extLst>
              <a:ext uri="{FF2B5EF4-FFF2-40B4-BE49-F238E27FC236}">
                <a16:creationId xmlns:a16="http://schemas.microsoft.com/office/drawing/2014/main" id="{73E3DB89-7A93-4984-95BD-313FF2CF3278}"/>
              </a:ext>
            </a:extLst>
          </p:cNvPr>
          <p:cNvSpPr/>
          <p:nvPr/>
        </p:nvSpPr>
        <p:spPr>
          <a:xfrm>
            <a:off x="3896599" y="2416223"/>
            <a:ext cx="449901" cy="433535"/>
          </a:xfrm>
          <a:prstGeom prst="cub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정육면체 118">
            <a:extLst>
              <a:ext uri="{FF2B5EF4-FFF2-40B4-BE49-F238E27FC236}">
                <a16:creationId xmlns:a16="http://schemas.microsoft.com/office/drawing/2014/main" id="{E2700BBF-409F-4AE8-A1BF-A68728038477}"/>
              </a:ext>
            </a:extLst>
          </p:cNvPr>
          <p:cNvSpPr/>
          <p:nvPr/>
        </p:nvSpPr>
        <p:spPr>
          <a:xfrm>
            <a:off x="4291129" y="2416223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0" name="정육면체 119">
            <a:extLst>
              <a:ext uri="{FF2B5EF4-FFF2-40B4-BE49-F238E27FC236}">
                <a16:creationId xmlns:a16="http://schemas.microsoft.com/office/drawing/2014/main" id="{D96463D3-9045-405D-98B0-2EA7653131C2}"/>
              </a:ext>
            </a:extLst>
          </p:cNvPr>
          <p:cNvSpPr/>
          <p:nvPr/>
        </p:nvSpPr>
        <p:spPr>
          <a:xfrm>
            <a:off x="4685659" y="2416223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1" name="정육면체 120">
            <a:extLst>
              <a:ext uri="{FF2B5EF4-FFF2-40B4-BE49-F238E27FC236}">
                <a16:creationId xmlns:a16="http://schemas.microsoft.com/office/drawing/2014/main" id="{11D0BEB6-90D9-4516-BC41-4BA336998187}"/>
              </a:ext>
            </a:extLst>
          </p:cNvPr>
          <p:cNvSpPr/>
          <p:nvPr/>
        </p:nvSpPr>
        <p:spPr>
          <a:xfrm>
            <a:off x="5080189" y="2416223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CE2FAE0-D467-4981-9EA5-A3D66AAA1E6A}"/>
              </a:ext>
            </a:extLst>
          </p:cNvPr>
          <p:cNvCxnSpPr>
            <a:cxnSpLocks/>
          </p:cNvCxnSpPr>
          <p:nvPr/>
        </p:nvCxnSpPr>
        <p:spPr>
          <a:xfrm>
            <a:off x="4557481" y="2176525"/>
            <a:ext cx="0" cy="239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정육면체 122">
            <a:extLst>
              <a:ext uri="{FF2B5EF4-FFF2-40B4-BE49-F238E27FC236}">
                <a16:creationId xmlns:a16="http://schemas.microsoft.com/office/drawing/2014/main" id="{E9FF7DC7-7CC6-4C5A-914F-D4AFC6E2F9D6}"/>
              </a:ext>
            </a:extLst>
          </p:cNvPr>
          <p:cNvSpPr/>
          <p:nvPr/>
        </p:nvSpPr>
        <p:spPr>
          <a:xfrm>
            <a:off x="6542145" y="2416223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4" name="정육면체 123">
            <a:extLst>
              <a:ext uri="{FF2B5EF4-FFF2-40B4-BE49-F238E27FC236}">
                <a16:creationId xmlns:a16="http://schemas.microsoft.com/office/drawing/2014/main" id="{81AFFBB3-8087-49C5-BFD7-058CF1ADC7F7}"/>
              </a:ext>
            </a:extLst>
          </p:cNvPr>
          <p:cNvSpPr/>
          <p:nvPr/>
        </p:nvSpPr>
        <p:spPr>
          <a:xfrm>
            <a:off x="6936675" y="2416223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5" name="정육면체 124">
            <a:extLst>
              <a:ext uri="{FF2B5EF4-FFF2-40B4-BE49-F238E27FC236}">
                <a16:creationId xmlns:a16="http://schemas.microsoft.com/office/drawing/2014/main" id="{FEAB8D65-4B90-457C-BFFD-FE54E718544E}"/>
              </a:ext>
            </a:extLst>
          </p:cNvPr>
          <p:cNvSpPr/>
          <p:nvPr/>
        </p:nvSpPr>
        <p:spPr>
          <a:xfrm>
            <a:off x="7331205" y="2416223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정육면체 125">
            <a:extLst>
              <a:ext uri="{FF2B5EF4-FFF2-40B4-BE49-F238E27FC236}">
                <a16:creationId xmlns:a16="http://schemas.microsoft.com/office/drawing/2014/main" id="{684D8FFF-5E23-4BB2-9A0B-46A63286D1C5}"/>
              </a:ext>
            </a:extLst>
          </p:cNvPr>
          <p:cNvSpPr/>
          <p:nvPr/>
        </p:nvSpPr>
        <p:spPr>
          <a:xfrm>
            <a:off x="7725735" y="2416223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19A92E8-C791-4B7D-AEB6-F9451A602ADE}"/>
              </a:ext>
            </a:extLst>
          </p:cNvPr>
          <p:cNvCxnSpPr>
            <a:cxnSpLocks/>
          </p:cNvCxnSpPr>
          <p:nvPr/>
        </p:nvCxnSpPr>
        <p:spPr>
          <a:xfrm>
            <a:off x="7611400" y="2176525"/>
            <a:ext cx="0" cy="239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정육면체 127">
            <a:extLst>
              <a:ext uri="{FF2B5EF4-FFF2-40B4-BE49-F238E27FC236}">
                <a16:creationId xmlns:a16="http://schemas.microsoft.com/office/drawing/2014/main" id="{C11CDDEF-6E34-47C6-91E0-6C88758426A0}"/>
              </a:ext>
            </a:extLst>
          </p:cNvPr>
          <p:cNvSpPr/>
          <p:nvPr/>
        </p:nvSpPr>
        <p:spPr>
          <a:xfrm>
            <a:off x="8120265" y="2416223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9" name="정육면체 128">
            <a:extLst>
              <a:ext uri="{FF2B5EF4-FFF2-40B4-BE49-F238E27FC236}">
                <a16:creationId xmlns:a16="http://schemas.microsoft.com/office/drawing/2014/main" id="{454939D8-56F8-4D3A-8D78-9C72931BB985}"/>
              </a:ext>
            </a:extLst>
          </p:cNvPr>
          <p:cNvSpPr/>
          <p:nvPr/>
        </p:nvSpPr>
        <p:spPr>
          <a:xfrm>
            <a:off x="8514795" y="2416223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0" name="정육면체 129">
            <a:extLst>
              <a:ext uri="{FF2B5EF4-FFF2-40B4-BE49-F238E27FC236}">
                <a16:creationId xmlns:a16="http://schemas.microsoft.com/office/drawing/2014/main" id="{E1E36A6D-4EA1-4A1C-88CD-FDFE17B0B94C}"/>
              </a:ext>
            </a:extLst>
          </p:cNvPr>
          <p:cNvSpPr/>
          <p:nvPr/>
        </p:nvSpPr>
        <p:spPr>
          <a:xfrm>
            <a:off x="8909325" y="2416223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1" name="정육면체 130">
            <a:extLst>
              <a:ext uri="{FF2B5EF4-FFF2-40B4-BE49-F238E27FC236}">
                <a16:creationId xmlns:a16="http://schemas.microsoft.com/office/drawing/2014/main" id="{8AC94B57-F391-4BA8-BB91-741E0A269785}"/>
              </a:ext>
            </a:extLst>
          </p:cNvPr>
          <p:cNvSpPr/>
          <p:nvPr/>
        </p:nvSpPr>
        <p:spPr>
          <a:xfrm>
            <a:off x="9303855" y="2416223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2" name="정육면체 131">
            <a:extLst>
              <a:ext uri="{FF2B5EF4-FFF2-40B4-BE49-F238E27FC236}">
                <a16:creationId xmlns:a16="http://schemas.microsoft.com/office/drawing/2014/main" id="{14B44370-9A14-4938-A712-FC8EBEEA3B09}"/>
              </a:ext>
            </a:extLst>
          </p:cNvPr>
          <p:cNvSpPr/>
          <p:nvPr/>
        </p:nvSpPr>
        <p:spPr>
          <a:xfrm>
            <a:off x="1836980" y="3232969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3" name="정육면체 132">
            <a:extLst>
              <a:ext uri="{FF2B5EF4-FFF2-40B4-BE49-F238E27FC236}">
                <a16:creationId xmlns:a16="http://schemas.microsoft.com/office/drawing/2014/main" id="{1546FC70-5E53-4463-8DAF-10CB5FAE881F}"/>
              </a:ext>
            </a:extLst>
          </p:cNvPr>
          <p:cNvSpPr/>
          <p:nvPr/>
        </p:nvSpPr>
        <p:spPr>
          <a:xfrm>
            <a:off x="2231510" y="3232969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4" name="정육면체 133">
            <a:extLst>
              <a:ext uri="{FF2B5EF4-FFF2-40B4-BE49-F238E27FC236}">
                <a16:creationId xmlns:a16="http://schemas.microsoft.com/office/drawing/2014/main" id="{A61DEC2F-6EBA-4BFC-B986-77E8A3265E37}"/>
              </a:ext>
            </a:extLst>
          </p:cNvPr>
          <p:cNvSpPr/>
          <p:nvPr/>
        </p:nvSpPr>
        <p:spPr>
          <a:xfrm>
            <a:off x="2626040" y="3232969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5" name="정육면체 134">
            <a:extLst>
              <a:ext uri="{FF2B5EF4-FFF2-40B4-BE49-F238E27FC236}">
                <a16:creationId xmlns:a16="http://schemas.microsoft.com/office/drawing/2014/main" id="{CF724AD2-0B2F-4402-B494-8C8BC5A6E43E}"/>
              </a:ext>
            </a:extLst>
          </p:cNvPr>
          <p:cNvSpPr/>
          <p:nvPr/>
        </p:nvSpPr>
        <p:spPr>
          <a:xfrm>
            <a:off x="3020570" y="3232969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8306D95-D3F4-4094-9931-AAD3CA71886C}"/>
              </a:ext>
            </a:extLst>
          </p:cNvPr>
          <p:cNvCxnSpPr>
            <a:cxnSpLocks/>
          </p:cNvCxnSpPr>
          <p:nvPr/>
        </p:nvCxnSpPr>
        <p:spPr>
          <a:xfrm>
            <a:off x="2506739" y="2993271"/>
            <a:ext cx="0" cy="239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정육면체 136">
            <a:extLst>
              <a:ext uri="{FF2B5EF4-FFF2-40B4-BE49-F238E27FC236}">
                <a16:creationId xmlns:a16="http://schemas.microsoft.com/office/drawing/2014/main" id="{33051D89-D676-443C-9EE6-6360D1C4F6C2}"/>
              </a:ext>
            </a:extLst>
          </p:cNvPr>
          <p:cNvSpPr/>
          <p:nvPr/>
        </p:nvSpPr>
        <p:spPr>
          <a:xfrm>
            <a:off x="3896599" y="3232969"/>
            <a:ext cx="449901" cy="433535"/>
          </a:xfrm>
          <a:prstGeom prst="cub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8" name="정육면체 137">
            <a:extLst>
              <a:ext uri="{FF2B5EF4-FFF2-40B4-BE49-F238E27FC236}">
                <a16:creationId xmlns:a16="http://schemas.microsoft.com/office/drawing/2014/main" id="{ABE1A2EF-8EDA-4D4A-ADBE-646B2217A12A}"/>
              </a:ext>
            </a:extLst>
          </p:cNvPr>
          <p:cNvSpPr/>
          <p:nvPr/>
        </p:nvSpPr>
        <p:spPr>
          <a:xfrm>
            <a:off x="4291129" y="3232969"/>
            <a:ext cx="449901" cy="433535"/>
          </a:xfrm>
          <a:prstGeom prst="cub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9" name="정육면체 138">
            <a:extLst>
              <a:ext uri="{FF2B5EF4-FFF2-40B4-BE49-F238E27FC236}">
                <a16:creationId xmlns:a16="http://schemas.microsoft.com/office/drawing/2014/main" id="{44CF073D-722A-4CAD-9E96-2E290F372AE7}"/>
              </a:ext>
            </a:extLst>
          </p:cNvPr>
          <p:cNvSpPr/>
          <p:nvPr/>
        </p:nvSpPr>
        <p:spPr>
          <a:xfrm>
            <a:off x="4685659" y="3232969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0" name="정육면체 139">
            <a:extLst>
              <a:ext uri="{FF2B5EF4-FFF2-40B4-BE49-F238E27FC236}">
                <a16:creationId xmlns:a16="http://schemas.microsoft.com/office/drawing/2014/main" id="{E9CAE569-2645-4936-856E-C4F73DA36D53}"/>
              </a:ext>
            </a:extLst>
          </p:cNvPr>
          <p:cNvSpPr/>
          <p:nvPr/>
        </p:nvSpPr>
        <p:spPr>
          <a:xfrm>
            <a:off x="5080189" y="3232969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18455A78-51BF-4D4E-B684-117CBAD8ED3A}"/>
              </a:ext>
            </a:extLst>
          </p:cNvPr>
          <p:cNvCxnSpPr>
            <a:cxnSpLocks/>
          </p:cNvCxnSpPr>
          <p:nvPr/>
        </p:nvCxnSpPr>
        <p:spPr>
          <a:xfrm>
            <a:off x="4948099" y="2993271"/>
            <a:ext cx="0" cy="239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정육면체 141">
            <a:extLst>
              <a:ext uri="{FF2B5EF4-FFF2-40B4-BE49-F238E27FC236}">
                <a16:creationId xmlns:a16="http://schemas.microsoft.com/office/drawing/2014/main" id="{CCC278B6-FA5D-4E4B-AB9E-B3C9D30C6297}"/>
              </a:ext>
            </a:extLst>
          </p:cNvPr>
          <p:cNvSpPr/>
          <p:nvPr/>
        </p:nvSpPr>
        <p:spPr>
          <a:xfrm>
            <a:off x="6542145" y="3232969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3" name="정육면체 142">
            <a:extLst>
              <a:ext uri="{FF2B5EF4-FFF2-40B4-BE49-F238E27FC236}">
                <a16:creationId xmlns:a16="http://schemas.microsoft.com/office/drawing/2014/main" id="{4A52932F-4428-4AA9-8625-232A225FCA1B}"/>
              </a:ext>
            </a:extLst>
          </p:cNvPr>
          <p:cNvSpPr/>
          <p:nvPr/>
        </p:nvSpPr>
        <p:spPr>
          <a:xfrm>
            <a:off x="6936675" y="3232969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4" name="정육면체 143">
            <a:extLst>
              <a:ext uri="{FF2B5EF4-FFF2-40B4-BE49-F238E27FC236}">
                <a16:creationId xmlns:a16="http://schemas.microsoft.com/office/drawing/2014/main" id="{B54947D6-3AC9-47B4-80F5-8C87855289F8}"/>
              </a:ext>
            </a:extLst>
          </p:cNvPr>
          <p:cNvSpPr/>
          <p:nvPr/>
        </p:nvSpPr>
        <p:spPr>
          <a:xfrm>
            <a:off x="7331205" y="3232969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5" name="정육면체 144">
            <a:extLst>
              <a:ext uri="{FF2B5EF4-FFF2-40B4-BE49-F238E27FC236}">
                <a16:creationId xmlns:a16="http://schemas.microsoft.com/office/drawing/2014/main" id="{5EB1C84E-6EF2-46FA-A4D3-7E5726D6F8F2}"/>
              </a:ext>
            </a:extLst>
          </p:cNvPr>
          <p:cNvSpPr/>
          <p:nvPr/>
        </p:nvSpPr>
        <p:spPr>
          <a:xfrm>
            <a:off x="7725735" y="3232969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DF04B5B-0AAE-4A3E-AB22-AE96EDFA0A44}"/>
              </a:ext>
            </a:extLst>
          </p:cNvPr>
          <p:cNvCxnSpPr>
            <a:cxnSpLocks/>
          </p:cNvCxnSpPr>
          <p:nvPr/>
        </p:nvCxnSpPr>
        <p:spPr>
          <a:xfrm>
            <a:off x="8010895" y="2993271"/>
            <a:ext cx="0" cy="239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정육면체 146">
            <a:extLst>
              <a:ext uri="{FF2B5EF4-FFF2-40B4-BE49-F238E27FC236}">
                <a16:creationId xmlns:a16="http://schemas.microsoft.com/office/drawing/2014/main" id="{10FF2593-E7C6-4EA2-B929-7B7B8CF66EDC}"/>
              </a:ext>
            </a:extLst>
          </p:cNvPr>
          <p:cNvSpPr/>
          <p:nvPr/>
        </p:nvSpPr>
        <p:spPr>
          <a:xfrm>
            <a:off x="8120265" y="3232969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정육면체 147">
            <a:extLst>
              <a:ext uri="{FF2B5EF4-FFF2-40B4-BE49-F238E27FC236}">
                <a16:creationId xmlns:a16="http://schemas.microsoft.com/office/drawing/2014/main" id="{650565BC-D3F3-43E2-B09A-7F89EE238036}"/>
              </a:ext>
            </a:extLst>
          </p:cNvPr>
          <p:cNvSpPr/>
          <p:nvPr/>
        </p:nvSpPr>
        <p:spPr>
          <a:xfrm>
            <a:off x="8514795" y="3232969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정육면체 148">
            <a:extLst>
              <a:ext uri="{FF2B5EF4-FFF2-40B4-BE49-F238E27FC236}">
                <a16:creationId xmlns:a16="http://schemas.microsoft.com/office/drawing/2014/main" id="{B3D332C4-1CD3-4A26-BF74-A8E14873AB8F}"/>
              </a:ext>
            </a:extLst>
          </p:cNvPr>
          <p:cNvSpPr/>
          <p:nvPr/>
        </p:nvSpPr>
        <p:spPr>
          <a:xfrm>
            <a:off x="8909325" y="3232969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정육면체 149">
            <a:extLst>
              <a:ext uri="{FF2B5EF4-FFF2-40B4-BE49-F238E27FC236}">
                <a16:creationId xmlns:a16="http://schemas.microsoft.com/office/drawing/2014/main" id="{B89D3695-3A55-441A-AEBC-7ACC8A01FBFB}"/>
              </a:ext>
            </a:extLst>
          </p:cNvPr>
          <p:cNvSpPr/>
          <p:nvPr/>
        </p:nvSpPr>
        <p:spPr>
          <a:xfrm>
            <a:off x="9303855" y="3232969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1" name="정육면체 150">
            <a:extLst>
              <a:ext uri="{FF2B5EF4-FFF2-40B4-BE49-F238E27FC236}">
                <a16:creationId xmlns:a16="http://schemas.microsoft.com/office/drawing/2014/main" id="{23C595BC-E78C-46FB-8A0F-5F9379C8824F}"/>
              </a:ext>
            </a:extLst>
          </p:cNvPr>
          <p:cNvSpPr/>
          <p:nvPr/>
        </p:nvSpPr>
        <p:spPr>
          <a:xfrm>
            <a:off x="1836980" y="4049715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정육면체 151">
            <a:extLst>
              <a:ext uri="{FF2B5EF4-FFF2-40B4-BE49-F238E27FC236}">
                <a16:creationId xmlns:a16="http://schemas.microsoft.com/office/drawing/2014/main" id="{B8CE7F3C-B787-4657-93CB-252CB1AE55A1}"/>
              </a:ext>
            </a:extLst>
          </p:cNvPr>
          <p:cNvSpPr/>
          <p:nvPr/>
        </p:nvSpPr>
        <p:spPr>
          <a:xfrm>
            <a:off x="2231510" y="4049715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3" name="정육면체 152">
            <a:extLst>
              <a:ext uri="{FF2B5EF4-FFF2-40B4-BE49-F238E27FC236}">
                <a16:creationId xmlns:a16="http://schemas.microsoft.com/office/drawing/2014/main" id="{0D716437-186C-4461-8196-39533A3A82FB}"/>
              </a:ext>
            </a:extLst>
          </p:cNvPr>
          <p:cNvSpPr/>
          <p:nvPr/>
        </p:nvSpPr>
        <p:spPr>
          <a:xfrm>
            <a:off x="2626040" y="4049715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4" name="정육면체 153">
            <a:extLst>
              <a:ext uri="{FF2B5EF4-FFF2-40B4-BE49-F238E27FC236}">
                <a16:creationId xmlns:a16="http://schemas.microsoft.com/office/drawing/2014/main" id="{3B9219CD-1BC6-4079-BBBE-269488006DC1}"/>
              </a:ext>
            </a:extLst>
          </p:cNvPr>
          <p:cNvSpPr/>
          <p:nvPr/>
        </p:nvSpPr>
        <p:spPr>
          <a:xfrm>
            <a:off x="3020570" y="4049715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CD67AB8-4F8B-4C83-8EE5-3DE1A7C5E81F}"/>
              </a:ext>
            </a:extLst>
          </p:cNvPr>
          <p:cNvCxnSpPr>
            <a:cxnSpLocks/>
          </p:cNvCxnSpPr>
          <p:nvPr/>
        </p:nvCxnSpPr>
        <p:spPr>
          <a:xfrm>
            <a:off x="2506739" y="3810017"/>
            <a:ext cx="0" cy="239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정육면체 155">
            <a:extLst>
              <a:ext uri="{FF2B5EF4-FFF2-40B4-BE49-F238E27FC236}">
                <a16:creationId xmlns:a16="http://schemas.microsoft.com/office/drawing/2014/main" id="{56E7B95F-74CE-4F40-9B86-75058BBB0EB1}"/>
              </a:ext>
            </a:extLst>
          </p:cNvPr>
          <p:cNvSpPr/>
          <p:nvPr/>
        </p:nvSpPr>
        <p:spPr>
          <a:xfrm>
            <a:off x="3896599" y="4049715"/>
            <a:ext cx="449901" cy="433535"/>
          </a:xfrm>
          <a:prstGeom prst="cub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7" name="정육면체 156">
            <a:extLst>
              <a:ext uri="{FF2B5EF4-FFF2-40B4-BE49-F238E27FC236}">
                <a16:creationId xmlns:a16="http://schemas.microsoft.com/office/drawing/2014/main" id="{2B11477B-AD6E-4638-A16B-1524BF2634A7}"/>
              </a:ext>
            </a:extLst>
          </p:cNvPr>
          <p:cNvSpPr/>
          <p:nvPr/>
        </p:nvSpPr>
        <p:spPr>
          <a:xfrm>
            <a:off x="4291129" y="4049715"/>
            <a:ext cx="449901" cy="433535"/>
          </a:xfrm>
          <a:prstGeom prst="cub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8" name="정육면체 157">
            <a:extLst>
              <a:ext uri="{FF2B5EF4-FFF2-40B4-BE49-F238E27FC236}">
                <a16:creationId xmlns:a16="http://schemas.microsoft.com/office/drawing/2014/main" id="{D940B0CE-B688-42D9-A797-564FADCDA2AF}"/>
              </a:ext>
            </a:extLst>
          </p:cNvPr>
          <p:cNvSpPr/>
          <p:nvPr/>
        </p:nvSpPr>
        <p:spPr>
          <a:xfrm>
            <a:off x="4685659" y="4049715"/>
            <a:ext cx="449901" cy="433535"/>
          </a:xfrm>
          <a:prstGeom prst="cub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9" name="정육면체 158">
            <a:extLst>
              <a:ext uri="{FF2B5EF4-FFF2-40B4-BE49-F238E27FC236}">
                <a16:creationId xmlns:a16="http://schemas.microsoft.com/office/drawing/2014/main" id="{66954654-F3CB-4D48-B6DA-B9E27F095786}"/>
              </a:ext>
            </a:extLst>
          </p:cNvPr>
          <p:cNvSpPr/>
          <p:nvPr/>
        </p:nvSpPr>
        <p:spPr>
          <a:xfrm>
            <a:off x="5080189" y="4049715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8032AB59-0ECB-4624-814B-A92898AB9789}"/>
              </a:ext>
            </a:extLst>
          </p:cNvPr>
          <p:cNvCxnSpPr>
            <a:cxnSpLocks/>
          </p:cNvCxnSpPr>
          <p:nvPr/>
        </p:nvCxnSpPr>
        <p:spPr>
          <a:xfrm>
            <a:off x="5329839" y="3810017"/>
            <a:ext cx="0" cy="239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정육면체 160">
            <a:extLst>
              <a:ext uri="{FF2B5EF4-FFF2-40B4-BE49-F238E27FC236}">
                <a16:creationId xmlns:a16="http://schemas.microsoft.com/office/drawing/2014/main" id="{677D72FE-AD74-4885-8E0F-6D624D68279B}"/>
              </a:ext>
            </a:extLst>
          </p:cNvPr>
          <p:cNvSpPr/>
          <p:nvPr/>
        </p:nvSpPr>
        <p:spPr>
          <a:xfrm>
            <a:off x="6542145" y="4049715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2" name="정육면체 161">
            <a:extLst>
              <a:ext uri="{FF2B5EF4-FFF2-40B4-BE49-F238E27FC236}">
                <a16:creationId xmlns:a16="http://schemas.microsoft.com/office/drawing/2014/main" id="{4861868F-74BA-4722-AD5B-A79F07BAB598}"/>
              </a:ext>
            </a:extLst>
          </p:cNvPr>
          <p:cNvSpPr/>
          <p:nvPr/>
        </p:nvSpPr>
        <p:spPr>
          <a:xfrm>
            <a:off x="6936675" y="4049715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3" name="정육면체 162">
            <a:extLst>
              <a:ext uri="{FF2B5EF4-FFF2-40B4-BE49-F238E27FC236}">
                <a16:creationId xmlns:a16="http://schemas.microsoft.com/office/drawing/2014/main" id="{F792B743-6115-4C51-B0FD-0BBFB2565BBB}"/>
              </a:ext>
            </a:extLst>
          </p:cNvPr>
          <p:cNvSpPr/>
          <p:nvPr/>
        </p:nvSpPr>
        <p:spPr>
          <a:xfrm>
            <a:off x="7331205" y="4049715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4" name="정육면체 163">
            <a:extLst>
              <a:ext uri="{FF2B5EF4-FFF2-40B4-BE49-F238E27FC236}">
                <a16:creationId xmlns:a16="http://schemas.microsoft.com/office/drawing/2014/main" id="{39A4BB61-F7BF-4382-AF74-BC6343B63414}"/>
              </a:ext>
            </a:extLst>
          </p:cNvPr>
          <p:cNvSpPr/>
          <p:nvPr/>
        </p:nvSpPr>
        <p:spPr>
          <a:xfrm>
            <a:off x="7725735" y="4049715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C4633396-4FB7-47FC-9A7B-8AC10D7466F4}"/>
              </a:ext>
            </a:extLst>
          </p:cNvPr>
          <p:cNvCxnSpPr>
            <a:cxnSpLocks/>
          </p:cNvCxnSpPr>
          <p:nvPr/>
        </p:nvCxnSpPr>
        <p:spPr>
          <a:xfrm>
            <a:off x="8383758" y="3810017"/>
            <a:ext cx="0" cy="239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정육면체 165">
            <a:extLst>
              <a:ext uri="{FF2B5EF4-FFF2-40B4-BE49-F238E27FC236}">
                <a16:creationId xmlns:a16="http://schemas.microsoft.com/office/drawing/2014/main" id="{BD50E798-8D29-4C81-88CF-B43E644E4734}"/>
              </a:ext>
            </a:extLst>
          </p:cNvPr>
          <p:cNvSpPr/>
          <p:nvPr/>
        </p:nvSpPr>
        <p:spPr>
          <a:xfrm>
            <a:off x="8120265" y="4049715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7" name="정육면체 166">
            <a:extLst>
              <a:ext uri="{FF2B5EF4-FFF2-40B4-BE49-F238E27FC236}">
                <a16:creationId xmlns:a16="http://schemas.microsoft.com/office/drawing/2014/main" id="{3C6BB9AC-9DA7-4A97-A657-528349F62660}"/>
              </a:ext>
            </a:extLst>
          </p:cNvPr>
          <p:cNvSpPr/>
          <p:nvPr/>
        </p:nvSpPr>
        <p:spPr>
          <a:xfrm>
            <a:off x="8514795" y="4049715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8" name="정육면체 167">
            <a:extLst>
              <a:ext uri="{FF2B5EF4-FFF2-40B4-BE49-F238E27FC236}">
                <a16:creationId xmlns:a16="http://schemas.microsoft.com/office/drawing/2014/main" id="{94DBCD11-DCC7-47AD-817A-C9928FD31890}"/>
              </a:ext>
            </a:extLst>
          </p:cNvPr>
          <p:cNvSpPr/>
          <p:nvPr/>
        </p:nvSpPr>
        <p:spPr>
          <a:xfrm>
            <a:off x="8909325" y="4049715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9" name="정육면체 168">
            <a:extLst>
              <a:ext uri="{FF2B5EF4-FFF2-40B4-BE49-F238E27FC236}">
                <a16:creationId xmlns:a16="http://schemas.microsoft.com/office/drawing/2014/main" id="{F8D2B6B6-E793-400E-BA04-05EE6B069463}"/>
              </a:ext>
            </a:extLst>
          </p:cNvPr>
          <p:cNvSpPr/>
          <p:nvPr/>
        </p:nvSpPr>
        <p:spPr>
          <a:xfrm>
            <a:off x="9303855" y="4049715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0" name="정육면체 169">
            <a:extLst>
              <a:ext uri="{FF2B5EF4-FFF2-40B4-BE49-F238E27FC236}">
                <a16:creationId xmlns:a16="http://schemas.microsoft.com/office/drawing/2014/main" id="{53BA8461-10B0-4B6C-89CF-878B5DCE54EA}"/>
              </a:ext>
            </a:extLst>
          </p:cNvPr>
          <p:cNvSpPr/>
          <p:nvPr/>
        </p:nvSpPr>
        <p:spPr>
          <a:xfrm>
            <a:off x="1836980" y="4866461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1" name="정육면체 170">
            <a:extLst>
              <a:ext uri="{FF2B5EF4-FFF2-40B4-BE49-F238E27FC236}">
                <a16:creationId xmlns:a16="http://schemas.microsoft.com/office/drawing/2014/main" id="{020EACB9-4D22-4669-8EC0-1478FC1BF268}"/>
              </a:ext>
            </a:extLst>
          </p:cNvPr>
          <p:cNvSpPr/>
          <p:nvPr/>
        </p:nvSpPr>
        <p:spPr>
          <a:xfrm>
            <a:off x="2231510" y="4866461"/>
            <a:ext cx="449901" cy="433535"/>
          </a:xfrm>
          <a:prstGeom prst="cub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2" name="정육면체 171">
            <a:extLst>
              <a:ext uri="{FF2B5EF4-FFF2-40B4-BE49-F238E27FC236}">
                <a16:creationId xmlns:a16="http://schemas.microsoft.com/office/drawing/2014/main" id="{48FEEFF9-803B-49FA-8C69-475659D3F4FD}"/>
              </a:ext>
            </a:extLst>
          </p:cNvPr>
          <p:cNvSpPr/>
          <p:nvPr/>
        </p:nvSpPr>
        <p:spPr>
          <a:xfrm>
            <a:off x="2626040" y="486646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3" name="정육면체 172">
            <a:extLst>
              <a:ext uri="{FF2B5EF4-FFF2-40B4-BE49-F238E27FC236}">
                <a16:creationId xmlns:a16="http://schemas.microsoft.com/office/drawing/2014/main" id="{14C05ACC-3AE1-4CAE-9E61-2B4E849A8D59}"/>
              </a:ext>
            </a:extLst>
          </p:cNvPr>
          <p:cNvSpPr/>
          <p:nvPr/>
        </p:nvSpPr>
        <p:spPr>
          <a:xfrm>
            <a:off x="3020570" y="4866461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C1ED7CFA-5D09-4A43-B72F-12E114BA2C39}"/>
              </a:ext>
            </a:extLst>
          </p:cNvPr>
          <p:cNvCxnSpPr>
            <a:cxnSpLocks/>
          </p:cNvCxnSpPr>
          <p:nvPr/>
        </p:nvCxnSpPr>
        <p:spPr>
          <a:xfrm>
            <a:off x="2897356" y="4626763"/>
            <a:ext cx="0" cy="239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정육면체 174">
            <a:extLst>
              <a:ext uri="{FF2B5EF4-FFF2-40B4-BE49-F238E27FC236}">
                <a16:creationId xmlns:a16="http://schemas.microsoft.com/office/drawing/2014/main" id="{AFBCDD24-3BE1-47F0-8FB9-B2EFCF201907}"/>
              </a:ext>
            </a:extLst>
          </p:cNvPr>
          <p:cNvSpPr/>
          <p:nvPr/>
        </p:nvSpPr>
        <p:spPr>
          <a:xfrm>
            <a:off x="3896599" y="4866461"/>
            <a:ext cx="449901" cy="433535"/>
          </a:xfrm>
          <a:prstGeom prst="cub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6" name="정육면체 175">
            <a:extLst>
              <a:ext uri="{FF2B5EF4-FFF2-40B4-BE49-F238E27FC236}">
                <a16:creationId xmlns:a16="http://schemas.microsoft.com/office/drawing/2014/main" id="{DF2E804A-DC63-4AFA-8FCC-A373F7E1EA4C}"/>
              </a:ext>
            </a:extLst>
          </p:cNvPr>
          <p:cNvSpPr/>
          <p:nvPr/>
        </p:nvSpPr>
        <p:spPr>
          <a:xfrm>
            <a:off x="4291129" y="4866461"/>
            <a:ext cx="449901" cy="433535"/>
          </a:xfrm>
          <a:prstGeom prst="cub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7" name="정육면체 176">
            <a:extLst>
              <a:ext uri="{FF2B5EF4-FFF2-40B4-BE49-F238E27FC236}">
                <a16:creationId xmlns:a16="http://schemas.microsoft.com/office/drawing/2014/main" id="{944D08E9-DA48-4050-8956-563A0637AAA2}"/>
              </a:ext>
            </a:extLst>
          </p:cNvPr>
          <p:cNvSpPr/>
          <p:nvPr/>
        </p:nvSpPr>
        <p:spPr>
          <a:xfrm>
            <a:off x="4685659" y="4866461"/>
            <a:ext cx="449901" cy="433535"/>
          </a:xfrm>
          <a:prstGeom prst="cub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8" name="정육면체 177">
            <a:extLst>
              <a:ext uri="{FF2B5EF4-FFF2-40B4-BE49-F238E27FC236}">
                <a16:creationId xmlns:a16="http://schemas.microsoft.com/office/drawing/2014/main" id="{A91BC281-9D24-4252-9096-DA1301D9B43C}"/>
              </a:ext>
            </a:extLst>
          </p:cNvPr>
          <p:cNvSpPr/>
          <p:nvPr/>
        </p:nvSpPr>
        <p:spPr>
          <a:xfrm>
            <a:off x="5080189" y="4866461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566F9DD6-94FC-4E5E-8EFF-AE8D724F07C3}"/>
              </a:ext>
            </a:extLst>
          </p:cNvPr>
          <p:cNvCxnSpPr>
            <a:cxnSpLocks/>
          </p:cNvCxnSpPr>
          <p:nvPr/>
        </p:nvCxnSpPr>
        <p:spPr>
          <a:xfrm>
            <a:off x="5329839" y="4626763"/>
            <a:ext cx="0" cy="239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정육면체 179">
            <a:extLst>
              <a:ext uri="{FF2B5EF4-FFF2-40B4-BE49-F238E27FC236}">
                <a16:creationId xmlns:a16="http://schemas.microsoft.com/office/drawing/2014/main" id="{E7562F29-C368-4D08-BE14-B81007463BF2}"/>
              </a:ext>
            </a:extLst>
          </p:cNvPr>
          <p:cNvSpPr/>
          <p:nvPr/>
        </p:nvSpPr>
        <p:spPr>
          <a:xfrm>
            <a:off x="6542145" y="4866461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1" name="정육면체 180">
            <a:extLst>
              <a:ext uri="{FF2B5EF4-FFF2-40B4-BE49-F238E27FC236}">
                <a16:creationId xmlns:a16="http://schemas.microsoft.com/office/drawing/2014/main" id="{D6AFB43E-B819-477A-8794-3234E777A229}"/>
              </a:ext>
            </a:extLst>
          </p:cNvPr>
          <p:cNvSpPr/>
          <p:nvPr/>
        </p:nvSpPr>
        <p:spPr>
          <a:xfrm>
            <a:off x="6936675" y="4866461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2" name="정육면체 181">
            <a:extLst>
              <a:ext uri="{FF2B5EF4-FFF2-40B4-BE49-F238E27FC236}">
                <a16:creationId xmlns:a16="http://schemas.microsoft.com/office/drawing/2014/main" id="{9E9BB1BF-C82B-4D16-A4B9-731FFAC38819}"/>
              </a:ext>
            </a:extLst>
          </p:cNvPr>
          <p:cNvSpPr/>
          <p:nvPr/>
        </p:nvSpPr>
        <p:spPr>
          <a:xfrm>
            <a:off x="7331205" y="4866461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3" name="정육면체 182">
            <a:extLst>
              <a:ext uri="{FF2B5EF4-FFF2-40B4-BE49-F238E27FC236}">
                <a16:creationId xmlns:a16="http://schemas.microsoft.com/office/drawing/2014/main" id="{9CB60F43-EF08-4119-9E12-29826AB88776}"/>
              </a:ext>
            </a:extLst>
          </p:cNvPr>
          <p:cNvSpPr/>
          <p:nvPr/>
        </p:nvSpPr>
        <p:spPr>
          <a:xfrm>
            <a:off x="7725735" y="4866461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F2DAB0AC-E13D-49A1-994C-28D086FE7E49}"/>
              </a:ext>
            </a:extLst>
          </p:cNvPr>
          <p:cNvCxnSpPr>
            <a:cxnSpLocks/>
          </p:cNvCxnSpPr>
          <p:nvPr/>
        </p:nvCxnSpPr>
        <p:spPr>
          <a:xfrm>
            <a:off x="8783253" y="4626763"/>
            <a:ext cx="0" cy="239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정육면체 184">
            <a:extLst>
              <a:ext uri="{FF2B5EF4-FFF2-40B4-BE49-F238E27FC236}">
                <a16:creationId xmlns:a16="http://schemas.microsoft.com/office/drawing/2014/main" id="{A2611E91-60F8-4054-A604-2F1B1D785154}"/>
              </a:ext>
            </a:extLst>
          </p:cNvPr>
          <p:cNvSpPr/>
          <p:nvPr/>
        </p:nvSpPr>
        <p:spPr>
          <a:xfrm>
            <a:off x="8120265" y="4866461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6" name="정육면체 185">
            <a:extLst>
              <a:ext uri="{FF2B5EF4-FFF2-40B4-BE49-F238E27FC236}">
                <a16:creationId xmlns:a16="http://schemas.microsoft.com/office/drawing/2014/main" id="{53DFA1D8-0402-4A1E-9226-F9DAEC0CB87F}"/>
              </a:ext>
            </a:extLst>
          </p:cNvPr>
          <p:cNvSpPr/>
          <p:nvPr/>
        </p:nvSpPr>
        <p:spPr>
          <a:xfrm>
            <a:off x="8514795" y="4866461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7" name="정육면체 186">
            <a:extLst>
              <a:ext uri="{FF2B5EF4-FFF2-40B4-BE49-F238E27FC236}">
                <a16:creationId xmlns:a16="http://schemas.microsoft.com/office/drawing/2014/main" id="{93456BA1-6636-4551-9A8C-FF9B33B6E54A}"/>
              </a:ext>
            </a:extLst>
          </p:cNvPr>
          <p:cNvSpPr/>
          <p:nvPr/>
        </p:nvSpPr>
        <p:spPr>
          <a:xfrm>
            <a:off x="8909325" y="4866461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8" name="정육면체 187">
            <a:extLst>
              <a:ext uri="{FF2B5EF4-FFF2-40B4-BE49-F238E27FC236}">
                <a16:creationId xmlns:a16="http://schemas.microsoft.com/office/drawing/2014/main" id="{2BC6532F-E84D-451E-B1F5-EFBC4827F8CD}"/>
              </a:ext>
            </a:extLst>
          </p:cNvPr>
          <p:cNvSpPr/>
          <p:nvPr/>
        </p:nvSpPr>
        <p:spPr>
          <a:xfrm>
            <a:off x="9303855" y="4866461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9" name="정육면체 188">
            <a:extLst>
              <a:ext uri="{FF2B5EF4-FFF2-40B4-BE49-F238E27FC236}">
                <a16:creationId xmlns:a16="http://schemas.microsoft.com/office/drawing/2014/main" id="{35A3B8DD-CCB4-4596-BD42-7A5C9FE117BA}"/>
              </a:ext>
            </a:extLst>
          </p:cNvPr>
          <p:cNvSpPr/>
          <p:nvPr/>
        </p:nvSpPr>
        <p:spPr>
          <a:xfrm>
            <a:off x="1836980" y="5683207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0" name="정육면체 189">
            <a:extLst>
              <a:ext uri="{FF2B5EF4-FFF2-40B4-BE49-F238E27FC236}">
                <a16:creationId xmlns:a16="http://schemas.microsoft.com/office/drawing/2014/main" id="{B25910CE-3FBB-42B0-B8E1-F08AB0C10369}"/>
              </a:ext>
            </a:extLst>
          </p:cNvPr>
          <p:cNvSpPr/>
          <p:nvPr/>
        </p:nvSpPr>
        <p:spPr>
          <a:xfrm>
            <a:off x="2231510" y="5683207"/>
            <a:ext cx="449901" cy="433535"/>
          </a:xfrm>
          <a:prstGeom prst="cub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1" name="정육면체 190">
            <a:extLst>
              <a:ext uri="{FF2B5EF4-FFF2-40B4-BE49-F238E27FC236}">
                <a16:creationId xmlns:a16="http://schemas.microsoft.com/office/drawing/2014/main" id="{C4D61F13-4B94-463F-B485-726CB84D0CA8}"/>
              </a:ext>
            </a:extLst>
          </p:cNvPr>
          <p:cNvSpPr/>
          <p:nvPr/>
        </p:nvSpPr>
        <p:spPr>
          <a:xfrm>
            <a:off x="2626040" y="5683207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2" name="정육면체 191">
            <a:extLst>
              <a:ext uri="{FF2B5EF4-FFF2-40B4-BE49-F238E27FC236}">
                <a16:creationId xmlns:a16="http://schemas.microsoft.com/office/drawing/2014/main" id="{B87877CE-799E-43FE-99BE-8D59AA9FDD0B}"/>
              </a:ext>
            </a:extLst>
          </p:cNvPr>
          <p:cNvSpPr/>
          <p:nvPr/>
        </p:nvSpPr>
        <p:spPr>
          <a:xfrm>
            <a:off x="3020570" y="5683207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4" name="정육면체 193">
            <a:extLst>
              <a:ext uri="{FF2B5EF4-FFF2-40B4-BE49-F238E27FC236}">
                <a16:creationId xmlns:a16="http://schemas.microsoft.com/office/drawing/2014/main" id="{CBDD9109-6E11-48C8-95A0-A5F68720A3AB}"/>
              </a:ext>
            </a:extLst>
          </p:cNvPr>
          <p:cNvSpPr/>
          <p:nvPr/>
        </p:nvSpPr>
        <p:spPr>
          <a:xfrm>
            <a:off x="3896599" y="5683207"/>
            <a:ext cx="449901" cy="433535"/>
          </a:xfrm>
          <a:prstGeom prst="cub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5" name="정육면체 194">
            <a:extLst>
              <a:ext uri="{FF2B5EF4-FFF2-40B4-BE49-F238E27FC236}">
                <a16:creationId xmlns:a16="http://schemas.microsoft.com/office/drawing/2014/main" id="{56984B89-94EE-4BE5-88D5-1A135673AEA5}"/>
              </a:ext>
            </a:extLst>
          </p:cNvPr>
          <p:cNvSpPr/>
          <p:nvPr/>
        </p:nvSpPr>
        <p:spPr>
          <a:xfrm>
            <a:off x="4291129" y="5683207"/>
            <a:ext cx="449901" cy="433535"/>
          </a:xfrm>
          <a:prstGeom prst="cub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6" name="정육면체 195">
            <a:extLst>
              <a:ext uri="{FF2B5EF4-FFF2-40B4-BE49-F238E27FC236}">
                <a16:creationId xmlns:a16="http://schemas.microsoft.com/office/drawing/2014/main" id="{BD7C484C-C570-4B76-ACF8-7958D9A8A4C4}"/>
              </a:ext>
            </a:extLst>
          </p:cNvPr>
          <p:cNvSpPr/>
          <p:nvPr/>
        </p:nvSpPr>
        <p:spPr>
          <a:xfrm>
            <a:off x="4685659" y="5683207"/>
            <a:ext cx="449901" cy="433535"/>
          </a:xfrm>
          <a:prstGeom prst="cub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7" name="정육면체 196">
            <a:extLst>
              <a:ext uri="{FF2B5EF4-FFF2-40B4-BE49-F238E27FC236}">
                <a16:creationId xmlns:a16="http://schemas.microsoft.com/office/drawing/2014/main" id="{6EC301A9-4A94-4083-8184-A640478E75B2}"/>
              </a:ext>
            </a:extLst>
          </p:cNvPr>
          <p:cNvSpPr/>
          <p:nvPr/>
        </p:nvSpPr>
        <p:spPr>
          <a:xfrm>
            <a:off x="5080189" y="5683207"/>
            <a:ext cx="449901" cy="433535"/>
          </a:xfrm>
          <a:prstGeom prst="cub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9" name="정육면체 198">
            <a:extLst>
              <a:ext uri="{FF2B5EF4-FFF2-40B4-BE49-F238E27FC236}">
                <a16:creationId xmlns:a16="http://schemas.microsoft.com/office/drawing/2014/main" id="{03A00452-213B-4D2B-BC6B-78D209FF08BF}"/>
              </a:ext>
            </a:extLst>
          </p:cNvPr>
          <p:cNvSpPr/>
          <p:nvPr/>
        </p:nvSpPr>
        <p:spPr>
          <a:xfrm>
            <a:off x="6542145" y="568320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0" name="정육면체 199">
            <a:extLst>
              <a:ext uri="{FF2B5EF4-FFF2-40B4-BE49-F238E27FC236}">
                <a16:creationId xmlns:a16="http://schemas.microsoft.com/office/drawing/2014/main" id="{87A566AD-EE70-4EF1-B7CE-19F87E2545A5}"/>
              </a:ext>
            </a:extLst>
          </p:cNvPr>
          <p:cNvSpPr/>
          <p:nvPr/>
        </p:nvSpPr>
        <p:spPr>
          <a:xfrm>
            <a:off x="6936675" y="568320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1" name="정육면체 200">
            <a:extLst>
              <a:ext uri="{FF2B5EF4-FFF2-40B4-BE49-F238E27FC236}">
                <a16:creationId xmlns:a16="http://schemas.microsoft.com/office/drawing/2014/main" id="{DD6E15B5-6022-48FD-9A61-C57915A92AA0}"/>
              </a:ext>
            </a:extLst>
          </p:cNvPr>
          <p:cNvSpPr/>
          <p:nvPr/>
        </p:nvSpPr>
        <p:spPr>
          <a:xfrm>
            <a:off x="7331205" y="568320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2" name="정육면체 201">
            <a:extLst>
              <a:ext uri="{FF2B5EF4-FFF2-40B4-BE49-F238E27FC236}">
                <a16:creationId xmlns:a16="http://schemas.microsoft.com/office/drawing/2014/main" id="{14B649F4-FB0D-4256-8344-B13A0F2188CF}"/>
              </a:ext>
            </a:extLst>
          </p:cNvPr>
          <p:cNvSpPr/>
          <p:nvPr/>
        </p:nvSpPr>
        <p:spPr>
          <a:xfrm>
            <a:off x="7725735" y="568320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4" name="정육면체 203">
            <a:extLst>
              <a:ext uri="{FF2B5EF4-FFF2-40B4-BE49-F238E27FC236}">
                <a16:creationId xmlns:a16="http://schemas.microsoft.com/office/drawing/2014/main" id="{B9D320F7-4A6C-452F-BF88-A5D04E1E6DE4}"/>
              </a:ext>
            </a:extLst>
          </p:cNvPr>
          <p:cNvSpPr/>
          <p:nvPr/>
        </p:nvSpPr>
        <p:spPr>
          <a:xfrm>
            <a:off x="8120265" y="568320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5" name="정육면체 204">
            <a:extLst>
              <a:ext uri="{FF2B5EF4-FFF2-40B4-BE49-F238E27FC236}">
                <a16:creationId xmlns:a16="http://schemas.microsoft.com/office/drawing/2014/main" id="{F585919C-2188-430B-B19B-684AF7F8301C}"/>
              </a:ext>
            </a:extLst>
          </p:cNvPr>
          <p:cNvSpPr/>
          <p:nvPr/>
        </p:nvSpPr>
        <p:spPr>
          <a:xfrm>
            <a:off x="8514795" y="568320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6" name="정육면체 205">
            <a:extLst>
              <a:ext uri="{FF2B5EF4-FFF2-40B4-BE49-F238E27FC236}">
                <a16:creationId xmlns:a16="http://schemas.microsoft.com/office/drawing/2014/main" id="{7F6FA839-D793-4674-9768-101C7FC15133}"/>
              </a:ext>
            </a:extLst>
          </p:cNvPr>
          <p:cNvSpPr/>
          <p:nvPr/>
        </p:nvSpPr>
        <p:spPr>
          <a:xfrm>
            <a:off x="8909325" y="568320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7" name="정육면체 206">
            <a:extLst>
              <a:ext uri="{FF2B5EF4-FFF2-40B4-BE49-F238E27FC236}">
                <a16:creationId xmlns:a16="http://schemas.microsoft.com/office/drawing/2014/main" id="{E69456AE-404C-4EDD-AA5D-C8CFB814DDBA}"/>
              </a:ext>
            </a:extLst>
          </p:cNvPr>
          <p:cNvSpPr/>
          <p:nvPr/>
        </p:nvSpPr>
        <p:spPr>
          <a:xfrm>
            <a:off x="9303855" y="568320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55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AC9A4B2-FA1D-43FE-8530-056F588BFC98}"/>
              </a:ext>
            </a:extLst>
          </p:cNvPr>
          <p:cNvSpPr txBox="1"/>
          <p:nvPr/>
        </p:nvSpPr>
        <p:spPr>
          <a:xfrm>
            <a:off x="2707893" y="4113265"/>
            <a:ext cx="664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퀵정렬은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피벗을 기준으로 두 개의 리스트로 나눈다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9" name="정육면체 198">
            <a:extLst>
              <a:ext uri="{FF2B5EF4-FFF2-40B4-BE49-F238E27FC236}">
                <a16:creationId xmlns:a16="http://schemas.microsoft.com/office/drawing/2014/main" id="{03A00452-213B-4D2B-BC6B-78D209FF08BF}"/>
              </a:ext>
            </a:extLst>
          </p:cNvPr>
          <p:cNvSpPr/>
          <p:nvPr/>
        </p:nvSpPr>
        <p:spPr>
          <a:xfrm>
            <a:off x="4225073" y="1569888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0" name="정육면체 199">
            <a:extLst>
              <a:ext uri="{FF2B5EF4-FFF2-40B4-BE49-F238E27FC236}">
                <a16:creationId xmlns:a16="http://schemas.microsoft.com/office/drawing/2014/main" id="{87A566AD-EE70-4EF1-B7CE-19F87E2545A5}"/>
              </a:ext>
            </a:extLst>
          </p:cNvPr>
          <p:cNvSpPr/>
          <p:nvPr/>
        </p:nvSpPr>
        <p:spPr>
          <a:xfrm>
            <a:off x="4619603" y="1569888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1" name="정육면체 200">
            <a:extLst>
              <a:ext uri="{FF2B5EF4-FFF2-40B4-BE49-F238E27FC236}">
                <a16:creationId xmlns:a16="http://schemas.microsoft.com/office/drawing/2014/main" id="{DD6E15B5-6022-48FD-9A61-C57915A92AA0}"/>
              </a:ext>
            </a:extLst>
          </p:cNvPr>
          <p:cNvSpPr/>
          <p:nvPr/>
        </p:nvSpPr>
        <p:spPr>
          <a:xfrm>
            <a:off x="5014133" y="1569888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2" name="정육면체 201">
            <a:extLst>
              <a:ext uri="{FF2B5EF4-FFF2-40B4-BE49-F238E27FC236}">
                <a16:creationId xmlns:a16="http://schemas.microsoft.com/office/drawing/2014/main" id="{14B649F4-FB0D-4256-8344-B13A0F2188CF}"/>
              </a:ext>
            </a:extLst>
          </p:cNvPr>
          <p:cNvSpPr/>
          <p:nvPr/>
        </p:nvSpPr>
        <p:spPr>
          <a:xfrm>
            <a:off x="5408663" y="1569888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4" name="정육면체 203">
            <a:extLst>
              <a:ext uri="{FF2B5EF4-FFF2-40B4-BE49-F238E27FC236}">
                <a16:creationId xmlns:a16="http://schemas.microsoft.com/office/drawing/2014/main" id="{B9D320F7-4A6C-452F-BF88-A5D04E1E6DE4}"/>
              </a:ext>
            </a:extLst>
          </p:cNvPr>
          <p:cNvSpPr/>
          <p:nvPr/>
        </p:nvSpPr>
        <p:spPr>
          <a:xfrm>
            <a:off x="5803193" y="1569888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5" name="정육면체 204">
            <a:extLst>
              <a:ext uri="{FF2B5EF4-FFF2-40B4-BE49-F238E27FC236}">
                <a16:creationId xmlns:a16="http://schemas.microsoft.com/office/drawing/2014/main" id="{F585919C-2188-430B-B19B-684AF7F8301C}"/>
              </a:ext>
            </a:extLst>
          </p:cNvPr>
          <p:cNvSpPr/>
          <p:nvPr/>
        </p:nvSpPr>
        <p:spPr>
          <a:xfrm>
            <a:off x="6197723" y="1569888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6" name="정육면체 205">
            <a:extLst>
              <a:ext uri="{FF2B5EF4-FFF2-40B4-BE49-F238E27FC236}">
                <a16:creationId xmlns:a16="http://schemas.microsoft.com/office/drawing/2014/main" id="{7F6FA839-D793-4674-9768-101C7FC15133}"/>
              </a:ext>
            </a:extLst>
          </p:cNvPr>
          <p:cNvSpPr/>
          <p:nvPr/>
        </p:nvSpPr>
        <p:spPr>
          <a:xfrm>
            <a:off x="6592253" y="1569888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7" name="정육면체 206">
            <a:extLst>
              <a:ext uri="{FF2B5EF4-FFF2-40B4-BE49-F238E27FC236}">
                <a16:creationId xmlns:a16="http://schemas.microsoft.com/office/drawing/2014/main" id="{E69456AE-404C-4EDD-AA5D-C8CFB814DDBA}"/>
              </a:ext>
            </a:extLst>
          </p:cNvPr>
          <p:cNvSpPr/>
          <p:nvPr/>
        </p:nvSpPr>
        <p:spPr>
          <a:xfrm>
            <a:off x="6986783" y="1569888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3" name="정육면체 192">
            <a:extLst>
              <a:ext uri="{FF2B5EF4-FFF2-40B4-BE49-F238E27FC236}">
                <a16:creationId xmlns:a16="http://schemas.microsoft.com/office/drawing/2014/main" id="{48E09EF3-683A-42EF-AB2A-2FFE46756BCB}"/>
              </a:ext>
            </a:extLst>
          </p:cNvPr>
          <p:cNvSpPr/>
          <p:nvPr/>
        </p:nvSpPr>
        <p:spPr>
          <a:xfrm>
            <a:off x="7381313" y="1569888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0B758708-E533-4FE5-9DB5-C32A252094F7}"/>
              </a:ext>
            </a:extLst>
          </p:cNvPr>
          <p:cNvSpPr/>
          <p:nvPr/>
        </p:nvSpPr>
        <p:spPr>
          <a:xfrm>
            <a:off x="5909425" y="2156549"/>
            <a:ext cx="237436" cy="30777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정육면체 197">
            <a:extLst>
              <a:ext uri="{FF2B5EF4-FFF2-40B4-BE49-F238E27FC236}">
                <a16:creationId xmlns:a16="http://schemas.microsoft.com/office/drawing/2014/main" id="{0A06CC47-A790-4107-8D72-B7F85FE4E923}"/>
              </a:ext>
            </a:extLst>
          </p:cNvPr>
          <p:cNvSpPr/>
          <p:nvPr/>
        </p:nvSpPr>
        <p:spPr>
          <a:xfrm>
            <a:off x="4225073" y="2995465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3" name="정육면체 202">
            <a:extLst>
              <a:ext uri="{FF2B5EF4-FFF2-40B4-BE49-F238E27FC236}">
                <a16:creationId xmlns:a16="http://schemas.microsoft.com/office/drawing/2014/main" id="{F42677C8-FE4A-4E08-AF5E-3A2EC8B44383}"/>
              </a:ext>
            </a:extLst>
          </p:cNvPr>
          <p:cNvSpPr/>
          <p:nvPr/>
        </p:nvSpPr>
        <p:spPr>
          <a:xfrm>
            <a:off x="4619603" y="2995465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8" name="정육면체 207">
            <a:extLst>
              <a:ext uri="{FF2B5EF4-FFF2-40B4-BE49-F238E27FC236}">
                <a16:creationId xmlns:a16="http://schemas.microsoft.com/office/drawing/2014/main" id="{B246F3B5-7AB3-48AE-90ED-46EE70486F17}"/>
              </a:ext>
            </a:extLst>
          </p:cNvPr>
          <p:cNvSpPr/>
          <p:nvPr/>
        </p:nvSpPr>
        <p:spPr>
          <a:xfrm>
            <a:off x="5014133" y="2995465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9" name="정육면체 208">
            <a:extLst>
              <a:ext uri="{FF2B5EF4-FFF2-40B4-BE49-F238E27FC236}">
                <a16:creationId xmlns:a16="http://schemas.microsoft.com/office/drawing/2014/main" id="{634F97AA-D0F6-4BCE-8762-C5A355705264}"/>
              </a:ext>
            </a:extLst>
          </p:cNvPr>
          <p:cNvSpPr/>
          <p:nvPr/>
        </p:nvSpPr>
        <p:spPr>
          <a:xfrm>
            <a:off x="5408663" y="2995465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0" name="정육면체 209">
            <a:extLst>
              <a:ext uri="{FF2B5EF4-FFF2-40B4-BE49-F238E27FC236}">
                <a16:creationId xmlns:a16="http://schemas.microsoft.com/office/drawing/2014/main" id="{291F4172-D953-4343-8FE9-D6E1A43B57C0}"/>
              </a:ext>
            </a:extLst>
          </p:cNvPr>
          <p:cNvSpPr/>
          <p:nvPr/>
        </p:nvSpPr>
        <p:spPr>
          <a:xfrm>
            <a:off x="5803193" y="2995465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1" name="정육면체 210">
            <a:extLst>
              <a:ext uri="{FF2B5EF4-FFF2-40B4-BE49-F238E27FC236}">
                <a16:creationId xmlns:a16="http://schemas.microsoft.com/office/drawing/2014/main" id="{65D435C9-E2D0-4A9E-B65D-841D0B8D282A}"/>
              </a:ext>
            </a:extLst>
          </p:cNvPr>
          <p:cNvSpPr/>
          <p:nvPr/>
        </p:nvSpPr>
        <p:spPr>
          <a:xfrm>
            <a:off x="6197723" y="2995465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2" name="정육면체 211">
            <a:extLst>
              <a:ext uri="{FF2B5EF4-FFF2-40B4-BE49-F238E27FC236}">
                <a16:creationId xmlns:a16="http://schemas.microsoft.com/office/drawing/2014/main" id="{8EADFBC1-3DA6-48B8-8D80-1ED9118B320B}"/>
              </a:ext>
            </a:extLst>
          </p:cNvPr>
          <p:cNvSpPr/>
          <p:nvPr/>
        </p:nvSpPr>
        <p:spPr>
          <a:xfrm>
            <a:off x="6592253" y="2995465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3" name="정육면체 212">
            <a:extLst>
              <a:ext uri="{FF2B5EF4-FFF2-40B4-BE49-F238E27FC236}">
                <a16:creationId xmlns:a16="http://schemas.microsoft.com/office/drawing/2014/main" id="{3D15625D-9642-4473-B529-6FC6CD343F77}"/>
              </a:ext>
            </a:extLst>
          </p:cNvPr>
          <p:cNvSpPr/>
          <p:nvPr/>
        </p:nvSpPr>
        <p:spPr>
          <a:xfrm>
            <a:off x="6986783" y="2995465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4" name="정육면체 213">
            <a:extLst>
              <a:ext uri="{FF2B5EF4-FFF2-40B4-BE49-F238E27FC236}">
                <a16:creationId xmlns:a16="http://schemas.microsoft.com/office/drawing/2014/main" id="{B98BAD35-B474-41C9-BE51-CC82ED0F8F8A}"/>
              </a:ext>
            </a:extLst>
          </p:cNvPr>
          <p:cNvSpPr/>
          <p:nvPr/>
        </p:nvSpPr>
        <p:spPr>
          <a:xfrm>
            <a:off x="7381313" y="2995465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B1EBDB3D-BB6E-4AC5-8B28-93E836D99FB2}"/>
              </a:ext>
            </a:extLst>
          </p:cNvPr>
          <p:cNvCxnSpPr>
            <a:cxnSpLocks/>
          </p:cNvCxnSpPr>
          <p:nvPr/>
        </p:nvCxnSpPr>
        <p:spPr>
          <a:xfrm>
            <a:off x="6028143" y="2743173"/>
            <a:ext cx="0" cy="239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8FA60734-53B4-4B9C-9589-A3540FB91777}"/>
              </a:ext>
            </a:extLst>
          </p:cNvPr>
          <p:cNvSpPr txBox="1"/>
          <p:nvPr/>
        </p:nvSpPr>
        <p:spPr>
          <a:xfrm>
            <a:off x="4998333" y="2493874"/>
            <a:ext cx="205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피벗</a:t>
            </a: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5FB715E8-A3ED-4D0D-B055-33190DAAA51D}"/>
              </a:ext>
            </a:extLst>
          </p:cNvPr>
          <p:cNvSpPr/>
          <p:nvPr/>
        </p:nvSpPr>
        <p:spPr>
          <a:xfrm rot="16200000">
            <a:off x="4928778" y="2811359"/>
            <a:ext cx="170712" cy="1578122"/>
          </a:xfrm>
          <a:prstGeom prst="leftBrace">
            <a:avLst>
              <a:gd name="adj1" fmla="val 6152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F31A326-16C1-4968-B526-76D3100A8D99}"/>
              </a:ext>
            </a:extLst>
          </p:cNvPr>
          <p:cNvSpPr txBox="1"/>
          <p:nvPr/>
        </p:nvSpPr>
        <p:spPr>
          <a:xfrm>
            <a:off x="4056601" y="3726234"/>
            <a:ext cx="180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피벗보다 작은 값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8" name="왼쪽 중괄호 217">
            <a:extLst>
              <a:ext uri="{FF2B5EF4-FFF2-40B4-BE49-F238E27FC236}">
                <a16:creationId xmlns:a16="http://schemas.microsoft.com/office/drawing/2014/main" id="{9D33656E-CADC-4332-BB1C-5A8F62E2900C}"/>
              </a:ext>
            </a:extLst>
          </p:cNvPr>
          <p:cNvSpPr/>
          <p:nvPr/>
        </p:nvSpPr>
        <p:spPr>
          <a:xfrm rot="16200000">
            <a:off x="6901427" y="2811359"/>
            <a:ext cx="170712" cy="1578122"/>
          </a:xfrm>
          <a:prstGeom prst="leftBrace">
            <a:avLst>
              <a:gd name="adj1" fmla="val 6152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A367C36-A41A-4CF7-BE51-90E253252B55}"/>
              </a:ext>
            </a:extLst>
          </p:cNvPr>
          <p:cNvSpPr txBox="1"/>
          <p:nvPr/>
        </p:nvSpPr>
        <p:spPr>
          <a:xfrm>
            <a:off x="6029250" y="3726234"/>
            <a:ext cx="180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피벗보다 큰 값</a:t>
            </a:r>
          </a:p>
        </p:txBody>
      </p:sp>
    </p:spTree>
    <p:extLst>
      <p:ext uri="{BB962C8B-B14F-4D97-AF65-F5344CB8AC3E}">
        <p14:creationId xmlns:p14="http://schemas.microsoft.com/office/powerpoint/2010/main" val="171595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D5557883-06C2-4A43-8809-47641438584A}"/>
              </a:ext>
            </a:extLst>
          </p:cNvPr>
          <p:cNvCxnSpPr>
            <a:cxnSpLocks/>
            <a:stCxn id="71" idx="4"/>
            <a:endCxn id="63" idx="0"/>
          </p:cNvCxnSpPr>
          <p:nvPr/>
        </p:nvCxnSpPr>
        <p:spPr>
          <a:xfrm>
            <a:off x="8918178" y="2398537"/>
            <a:ext cx="713270" cy="51201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C9A4B2-FA1D-43FE-8530-056F588BFC98}"/>
              </a:ext>
            </a:extLst>
          </p:cNvPr>
          <p:cNvSpPr txBox="1"/>
          <p:nvPr/>
        </p:nvSpPr>
        <p:spPr>
          <a:xfrm>
            <a:off x="1770981" y="1200278"/>
            <a:ext cx="109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left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8" name="정육면체 197">
            <a:extLst>
              <a:ext uri="{FF2B5EF4-FFF2-40B4-BE49-F238E27FC236}">
                <a16:creationId xmlns:a16="http://schemas.microsoft.com/office/drawing/2014/main" id="{0A06CC47-A790-4107-8D72-B7F85FE4E923}"/>
              </a:ext>
            </a:extLst>
          </p:cNvPr>
          <p:cNvSpPr/>
          <p:nvPr/>
        </p:nvSpPr>
        <p:spPr>
          <a:xfrm>
            <a:off x="2023412" y="1477277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3" name="정육면체 202">
            <a:extLst>
              <a:ext uri="{FF2B5EF4-FFF2-40B4-BE49-F238E27FC236}">
                <a16:creationId xmlns:a16="http://schemas.microsoft.com/office/drawing/2014/main" id="{F42677C8-FE4A-4E08-AF5E-3A2EC8B44383}"/>
              </a:ext>
            </a:extLst>
          </p:cNvPr>
          <p:cNvSpPr/>
          <p:nvPr/>
        </p:nvSpPr>
        <p:spPr>
          <a:xfrm>
            <a:off x="2417942" y="147727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8" name="정육면체 207">
            <a:extLst>
              <a:ext uri="{FF2B5EF4-FFF2-40B4-BE49-F238E27FC236}">
                <a16:creationId xmlns:a16="http://schemas.microsoft.com/office/drawing/2014/main" id="{B246F3B5-7AB3-48AE-90ED-46EE70486F17}"/>
              </a:ext>
            </a:extLst>
          </p:cNvPr>
          <p:cNvSpPr/>
          <p:nvPr/>
        </p:nvSpPr>
        <p:spPr>
          <a:xfrm>
            <a:off x="2812472" y="147727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9" name="정육면체 208">
            <a:extLst>
              <a:ext uri="{FF2B5EF4-FFF2-40B4-BE49-F238E27FC236}">
                <a16:creationId xmlns:a16="http://schemas.microsoft.com/office/drawing/2014/main" id="{634F97AA-D0F6-4BCE-8762-C5A355705264}"/>
              </a:ext>
            </a:extLst>
          </p:cNvPr>
          <p:cNvSpPr/>
          <p:nvPr/>
        </p:nvSpPr>
        <p:spPr>
          <a:xfrm>
            <a:off x="3207002" y="147727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0" name="정육면체 209">
            <a:extLst>
              <a:ext uri="{FF2B5EF4-FFF2-40B4-BE49-F238E27FC236}">
                <a16:creationId xmlns:a16="http://schemas.microsoft.com/office/drawing/2014/main" id="{291F4172-D953-4343-8FE9-D6E1A43B57C0}"/>
              </a:ext>
            </a:extLst>
          </p:cNvPr>
          <p:cNvSpPr/>
          <p:nvPr/>
        </p:nvSpPr>
        <p:spPr>
          <a:xfrm>
            <a:off x="3601532" y="147727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1" name="정육면체 210">
            <a:extLst>
              <a:ext uri="{FF2B5EF4-FFF2-40B4-BE49-F238E27FC236}">
                <a16:creationId xmlns:a16="http://schemas.microsoft.com/office/drawing/2014/main" id="{65D435C9-E2D0-4A9E-B65D-841D0B8D282A}"/>
              </a:ext>
            </a:extLst>
          </p:cNvPr>
          <p:cNvSpPr/>
          <p:nvPr/>
        </p:nvSpPr>
        <p:spPr>
          <a:xfrm>
            <a:off x="3996062" y="147727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2" name="정육면체 211">
            <a:extLst>
              <a:ext uri="{FF2B5EF4-FFF2-40B4-BE49-F238E27FC236}">
                <a16:creationId xmlns:a16="http://schemas.microsoft.com/office/drawing/2014/main" id="{8EADFBC1-3DA6-48B8-8D80-1ED9118B320B}"/>
              </a:ext>
            </a:extLst>
          </p:cNvPr>
          <p:cNvSpPr/>
          <p:nvPr/>
        </p:nvSpPr>
        <p:spPr>
          <a:xfrm>
            <a:off x="4390592" y="147727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3" name="정육면체 212">
            <a:extLst>
              <a:ext uri="{FF2B5EF4-FFF2-40B4-BE49-F238E27FC236}">
                <a16:creationId xmlns:a16="http://schemas.microsoft.com/office/drawing/2014/main" id="{3D15625D-9642-4473-B529-6FC6CD343F77}"/>
              </a:ext>
            </a:extLst>
          </p:cNvPr>
          <p:cNvSpPr/>
          <p:nvPr/>
        </p:nvSpPr>
        <p:spPr>
          <a:xfrm>
            <a:off x="4785122" y="147727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4" name="정육면체 213">
            <a:extLst>
              <a:ext uri="{FF2B5EF4-FFF2-40B4-BE49-F238E27FC236}">
                <a16:creationId xmlns:a16="http://schemas.microsoft.com/office/drawing/2014/main" id="{B98BAD35-B474-41C9-BE51-CC82ED0F8F8A}"/>
              </a:ext>
            </a:extLst>
          </p:cNvPr>
          <p:cNvSpPr/>
          <p:nvPr/>
        </p:nvSpPr>
        <p:spPr>
          <a:xfrm>
            <a:off x="5179652" y="147727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B1EBDB3D-BB6E-4AC5-8B28-93E836D99F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1684253" y="1631940"/>
            <a:ext cx="339159" cy="116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8FA60734-53B4-4B9C-9589-A3540FB91777}"/>
              </a:ext>
            </a:extLst>
          </p:cNvPr>
          <p:cNvSpPr txBox="1"/>
          <p:nvPr/>
        </p:nvSpPr>
        <p:spPr>
          <a:xfrm>
            <a:off x="1241537" y="1493440"/>
            <a:ext cx="52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피벗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FB566B-EF23-4FCB-BDC5-13DE48644524}"/>
              </a:ext>
            </a:extLst>
          </p:cNvPr>
          <p:cNvSpPr txBox="1"/>
          <p:nvPr/>
        </p:nvSpPr>
        <p:spPr>
          <a:xfrm>
            <a:off x="4890080" y="1200278"/>
            <a:ext cx="109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right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533FD3B-D149-4D65-B602-141FEDCCF0D6}"/>
              </a:ext>
            </a:extLst>
          </p:cNvPr>
          <p:cNvCxnSpPr>
            <a:cxnSpLocks/>
          </p:cNvCxnSpPr>
          <p:nvPr/>
        </p:nvCxnSpPr>
        <p:spPr>
          <a:xfrm flipV="1">
            <a:off x="2625251" y="1910812"/>
            <a:ext cx="0" cy="289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6D0374-2F89-4A7A-A755-D61A0B3C7C92}"/>
              </a:ext>
            </a:extLst>
          </p:cNvPr>
          <p:cNvSpPr txBox="1"/>
          <p:nvPr/>
        </p:nvSpPr>
        <p:spPr>
          <a:xfrm>
            <a:off x="2374164" y="2205847"/>
            <a:ext cx="52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low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5010BE4-9E33-4DCF-9A28-F17FA3310B50}"/>
              </a:ext>
            </a:extLst>
          </p:cNvPr>
          <p:cNvCxnSpPr>
            <a:cxnSpLocks/>
          </p:cNvCxnSpPr>
          <p:nvPr/>
        </p:nvCxnSpPr>
        <p:spPr>
          <a:xfrm flipV="1">
            <a:off x="5374290" y="1910812"/>
            <a:ext cx="0" cy="289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AAEEF51-D8FA-4A83-BD8F-7F67DAB4148D}"/>
              </a:ext>
            </a:extLst>
          </p:cNvPr>
          <p:cNvSpPr txBox="1"/>
          <p:nvPr/>
        </p:nvSpPr>
        <p:spPr>
          <a:xfrm>
            <a:off x="5123203" y="2205847"/>
            <a:ext cx="52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high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E05B59-BD8A-4AA7-AFC3-84C5D208F4BE}"/>
              </a:ext>
            </a:extLst>
          </p:cNvPr>
          <p:cNvSpPr txBox="1"/>
          <p:nvPr/>
        </p:nvSpPr>
        <p:spPr>
          <a:xfrm>
            <a:off x="1770981" y="2633555"/>
            <a:ext cx="109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left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정육면체 40">
            <a:extLst>
              <a:ext uri="{FF2B5EF4-FFF2-40B4-BE49-F238E27FC236}">
                <a16:creationId xmlns:a16="http://schemas.microsoft.com/office/drawing/2014/main" id="{CC59E230-855C-4B7C-9EB9-67A892E17899}"/>
              </a:ext>
            </a:extLst>
          </p:cNvPr>
          <p:cNvSpPr/>
          <p:nvPr/>
        </p:nvSpPr>
        <p:spPr>
          <a:xfrm>
            <a:off x="2023412" y="2910554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ED20A919-DA58-4054-9898-F0C672938DAB}"/>
              </a:ext>
            </a:extLst>
          </p:cNvPr>
          <p:cNvSpPr/>
          <p:nvPr/>
        </p:nvSpPr>
        <p:spPr>
          <a:xfrm>
            <a:off x="2417942" y="291055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62758C11-E65C-4F59-9346-E6C5A71FB094}"/>
              </a:ext>
            </a:extLst>
          </p:cNvPr>
          <p:cNvSpPr/>
          <p:nvPr/>
        </p:nvSpPr>
        <p:spPr>
          <a:xfrm>
            <a:off x="2812472" y="2910554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67A7CB57-A0CA-438B-899B-F9FA21A4D45D}"/>
              </a:ext>
            </a:extLst>
          </p:cNvPr>
          <p:cNvSpPr/>
          <p:nvPr/>
        </p:nvSpPr>
        <p:spPr>
          <a:xfrm>
            <a:off x="3207002" y="2910554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정육면체 44">
            <a:extLst>
              <a:ext uri="{FF2B5EF4-FFF2-40B4-BE49-F238E27FC236}">
                <a16:creationId xmlns:a16="http://schemas.microsoft.com/office/drawing/2014/main" id="{1C57220C-DA4F-452B-AE93-FE1A0139F7C6}"/>
              </a:ext>
            </a:extLst>
          </p:cNvPr>
          <p:cNvSpPr/>
          <p:nvPr/>
        </p:nvSpPr>
        <p:spPr>
          <a:xfrm>
            <a:off x="3601532" y="2910554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05F30F63-8F80-40DE-A47B-3DB3136AD925}"/>
              </a:ext>
            </a:extLst>
          </p:cNvPr>
          <p:cNvSpPr/>
          <p:nvPr/>
        </p:nvSpPr>
        <p:spPr>
          <a:xfrm>
            <a:off x="3996062" y="2910554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E3F98125-3773-4960-B8E8-44D6A1917464}"/>
              </a:ext>
            </a:extLst>
          </p:cNvPr>
          <p:cNvSpPr/>
          <p:nvPr/>
        </p:nvSpPr>
        <p:spPr>
          <a:xfrm>
            <a:off x="4390592" y="2910554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정육면체 47">
            <a:extLst>
              <a:ext uri="{FF2B5EF4-FFF2-40B4-BE49-F238E27FC236}">
                <a16:creationId xmlns:a16="http://schemas.microsoft.com/office/drawing/2014/main" id="{29CE3A20-700F-4285-8E38-A0F48DBD1EE8}"/>
              </a:ext>
            </a:extLst>
          </p:cNvPr>
          <p:cNvSpPr/>
          <p:nvPr/>
        </p:nvSpPr>
        <p:spPr>
          <a:xfrm>
            <a:off x="4785122" y="2910554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3D521A3F-8A7B-4520-80B4-9C8F526B1425}"/>
              </a:ext>
            </a:extLst>
          </p:cNvPr>
          <p:cNvSpPr/>
          <p:nvPr/>
        </p:nvSpPr>
        <p:spPr>
          <a:xfrm>
            <a:off x="5179652" y="2910554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20F567-858E-40A3-8E23-9B221198ACF3}"/>
              </a:ext>
            </a:extLst>
          </p:cNvPr>
          <p:cNvSpPr txBox="1"/>
          <p:nvPr/>
        </p:nvSpPr>
        <p:spPr>
          <a:xfrm>
            <a:off x="4890080" y="2633555"/>
            <a:ext cx="109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right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66EB62-5C28-45C8-A0CC-A2D32CDECD3F}"/>
              </a:ext>
            </a:extLst>
          </p:cNvPr>
          <p:cNvCxnSpPr>
            <a:cxnSpLocks/>
          </p:cNvCxnSpPr>
          <p:nvPr/>
        </p:nvCxnSpPr>
        <p:spPr>
          <a:xfrm flipV="1">
            <a:off x="2981476" y="3344089"/>
            <a:ext cx="0" cy="289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7C5AB45-2952-48E0-8540-F5E7E636D68B}"/>
              </a:ext>
            </a:extLst>
          </p:cNvPr>
          <p:cNvSpPr txBox="1"/>
          <p:nvPr/>
        </p:nvSpPr>
        <p:spPr>
          <a:xfrm>
            <a:off x="2730389" y="3639124"/>
            <a:ext cx="52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low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FB13A41-9B19-46BC-9587-247CA3513748}"/>
              </a:ext>
            </a:extLst>
          </p:cNvPr>
          <p:cNvCxnSpPr>
            <a:cxnSpLocks/>
          </p:cNvCxnSpPr>
          <p:nvPr/>
        </p:nvCxnSpPr>
        <p:spPr>
          <a:xfrm flipV="1">
            <a:off x="4951087" y="3344089"/>
            <a:ext cx="0" cy="289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55F4DE3-CD31-4B10-9EB9-69C11B834026}"/>
              </a:ext>
            </a:extLst>
          </p:cNvPr>
          <p:cNvSpPr txBox="1"/>
          <p:nvPr/>
        </p:nvSpPr>
        <p:spPr>
          <a:xfrm>
            <a:off x="4700000" y="3639124"/>
            <a:ext cx="52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high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84191A-9B49-42B7-95D4-38DD7E32595E}"/>
              </a:ext>
            </a:extLst>
          </p:cNvPr>
          <p:cNvSpPr txBox="1"/>
          <p:nvPr/>
        </p:nvSpPr>
        <p:spPr>
          <a:xfrm>
            <a:off x="6338165" y="2633555"/>
            <a:ext cx="109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left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정육면체 55">
            <a:extLst>
              <a:ext uri="{FF2B5EF4-FFF2-40B4-BE49-F238E27FC236}">
                <a16:creationId xmlns:a16="http://schemas.microsoft.com/office/drawing/2014/main" id="{51BA0B64-BC74-4345-BADB-CD64AB9F7C84}"/>
              </a:ext>
            </a:extLst>
          </p:cNvPr>
          <p:cNvSpPr/>
          <p:nvPr/>
        </p:nvSpPr>
        <p:spPr>
          <a:xfrm>
            <a:off x="6590596" y="2910554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id="{4520606D-0016-483F-9CC3-9E7E3E2164CE}"/>
              </a:ext>
            </a:extLst>
          </p:cNvPr>
          <p:cNvSpPr/>
          <p:nvPr/>
        </p:nvSpPr>
        <p:spPr>
          <a:xfrm>
            <a:off x="6985126" y="291055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485D32DE-83A9-4351-9198-8B874201864D}"/>
              </a:ext>
            </a:extLst>
          </p:cNvPr>
          <p:cNvSpPr/>
          <p:nvPr/>
        </p:nvSpPr>
        <p:spPr>
          <a:xfrm>
            <a:off x="7379656" y="2910554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D5EDC913-4E2E-4211-8506-9CF9A1DCA40E}"/>
              </a:ext>
            </a:extLst>
          </p:cNvPr>
          <p:cNvSpPr/>
          <p:nvPr/>
        </p:nvSpPr>
        <p:spPr>
          <a:xfrm>
            <a:off x="7774186" y="2910554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A37C010F-0CF6-46B0-AE65-6A9BA2D828F5}"/>
              </a:ext>
            </a:extLst>
          </p:cNvPr>
          <p:cNvSpPr/>
          <p:nvPr/>
        </p:nvSpPr>
        <p:spPr>
          <a:xfrm>
            <a:off x="8168716" y="2910554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3538F276-4521-4933-8901-E89266B6A5B7}"/>
              </a:ext>
            </a:extLst>
          </p:cNvPr>
          <p:cNvSpPr/>
          <p:nvPr/>
        </p:nvSpPr>
        <p:spPr>
          <a:xfrm>
            <a:off x="8563246" y="2910554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id="{2549D1C3-53FB-4D1F-99A6-1CC21F100236}"/>
              </a:ext>
            </a:extLst>
          </p:cNvPr>
          <p:cNvSpPr/>
          <p:nvPr/>
        </p:nvSpPr>
        <p:spPr>
          <a:xfrm>
            <a:off x="8957776" y="2910554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정육면체 62">
            <a:extLst>
              <a:ext uri="{FF2B5EF4-FFF2-40B4-BE49-F238E27FC236}">
                <a16:creationId xmlns:a16="http://schemas.microsoft.com/office/drawing/2014/main" id="{E1774450-240A-4C21-A6BA-9C955769343A}"/>
              </a:ext>
            </a:extLst>
          </p:cNvPr>
          <p:cNvSpPr/>
          <p:nvPr/>
        </p:nvSpPr>
        <p:spPr>
          <a:xfrm>
            <a:off x="9352306" y="2910554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정육면체 63">
            <a:extLst>
              <a:ext uri="{FF2B5EF4-FFF2-40B4-BE49-F238E27FC236}">
                <a16:creationId xmlns:a16="http://schemas.microsoft.com/office/drawing/2014/main" id="{0C897C11-A29B-44B1-B793-EC6BD6BFDA68}"/>
              </a:ext>
            </a:extLst>
          </p:cNvPr>
          <p:cNvSpPr/>
          <p:nvPr/>
        </p:nvSpPr>
        <p:spPr>
          <a:xfrm>
            <a:off x="9746836" y="2910554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50D74F-496D-4B50-B82F-679C190FF5C0}"/>
              </a:ext>
            </a:extLst>
          </p:cNvPr>
          <p:cNvSpPr txBox="1"/>
          <p:nvPr/>
        </p:nvSpPr>
        <p:spPr>
          <a:xfrm>
            <a:off x="9457264" y="2633555"/>
            <a:ext cx="109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right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4CB3E96-27C0-46DE-8BC2-0EE7A6EBEBF4}"/>
              </a:ext>
            </a:extLst>
          </p:cNvPr>
          <p:cNvCxnSpPr>
            <a:cxnSpLocks/>
          </p:cNvCxnSpPr>
          <p:nvPr/>
        </p:nvCxnSpPr>
        <p:spPr>
          <a:xfrm flipV="1">
            <a:off x="7548660" y="3344089"/>
            <a:ext cx="0" cy="289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5B9D64-341A-411A-8A3E-080316305370}"/>
              </a:ext>
            </a:extLst>
          </p:cNvPr>
          <p:cNvSpPr txBox="1"/>
          <p:nvPr/>
        </p:nvSpPr>
        <p:spPr>
          <a:xfrm>
            <a:off x="7297573" y="3639124"/>
            <a:ext cx="52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low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CCE17CA-E348-4462-B15D-7DF68C23907A}"/>
              </a:ext>
            </a:extLst>
          </p:cNvPr>
          <p:cNvCxnSpPr>
            <a:cxnSpLocks/>
          </p:cNvCxnSpPr>
          <p:nvPr/>
        </p:nvCxnSpPr>
        <p:spPr>
          <a:xfrm flipV="1">
            <a:off x="9518271" y="3344089"/>
            <a:ext cx="0" cy="289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D0B6A44-AFD7-4A9E-A0CA-31ED9BF43E76}"/>
              </a:ext>
            </a:extLst>
          </p:cNvPr>
          <p:cNvSpPr txBox="1"/>
          <p:nvPr/>
        </p:nvSpPr>
        <p:spPr>
          <a:xfrm>
            <a:off x="9267184" y="3639124"/>
            <a:ext cx="52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high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정육면체 69">
            <a:extLst>
              <a:ext uri="{FF2B5EF4-FFF2-40B4-BE49-F238E27FC236}">
                <a16:creationId xmlns:a16="http://schemas.microsoft.com/office/drawing/2014/main" id="{712C6142-E6D0-4EE1-8DD6-4C6C2F092363}"/>
              </a:ext>
            </a:extLst>
          </p:cNvPr>
          <p:cNvSpPr/>
          <p:nvPr/>
        </p:nvSpPr>
        <p:spPr>
          <a:xfrm>
            <a:off x="8176734" y="2127578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정육면체 70">
            <a:extLst>
              <a:ext uri="{FF2B5EF4-FFF2-40B4-BE49-F238E27FC236}">
                <a16:creationId xmlns:a16="http://schemas.microsoft.com/office/drawing/2014/main" id="{D074D77B-07FB-41F6-91AD-977042960DFB}"/>
              </a:ext>
            </a:extLst>
          </p:cNvPr>
          <p:cNvSpPr/>
          <p:nvPr/>
        </p:nvSpPr>
        <p:spPr>
          <a:xfrm>
            <a:off x="8576661" y="2127578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6020B42C-AE75-435D-B1BF-07698F93DA81}"/>
              </a:ext>
            </a:extLst>
          </p:cNvPr>
          <p:cNvCxnSpPr>
            <a:stCxn id="70" idx="2"/>
            <a:endCxn id="58" idx="0"/>
          </p:cNvCxnSpPr>
          <p:nvPr/>
        </p:nvCxnSpPr>
        <p:spPr>
          <a:xfrm rot="10800000" flipV="1">
            <a:off x="7658798" y="2398536"/>
            <a:ext cx="517936" cy="51201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738F04C-FE90-45BB-BFEE-23E1624C36F1}"/>
              </a:ext>
            </a:extLst>
          </p:cNvPr>
          <p:cNvSpPr txBox="1"/>
          <p:nvPr/>
        </p:nvSpPr>
        <p:spPr>
          <a:xfrm>
            <a:off x="1770981" y="4072658"/>
            <a:ext cx="109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left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정육면체 80">
            <a:extLst>
              <a:ext uri="{FF2B5EF4-FFF2-40B4-BE49-F238E27FC236}">
                <a16:creationId xmlns:a16="http://schemas.microsoft.com/office/drawing/2014/main" id="{3BC55E0D-8EFA-467A-82AA-65CF6EAC8012}"/>
              </a:ext>
            </a:extLst>
          </p:cNvPr>
          <p:cNvSpPr/>
          <p:nvPr/>
        </p:nvSpPr>
        <p:spPr>
          <a:xfrm>
            <a:off x="2023412" y="4349657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정육면체 81">
            <a:extLst>
              <a:ext uri="{FF2B5EF4-FFF2-40B4-BE49-F238E27FC236}">
                <a16:creationId xmlns:a16="http://schemas.microsoft.com/office/drawing/2014/main" id="{64839B70-AF7A-41CB-8C6F-01E91983DFBF}"/>
              </a:ext>
            </a:extLst>
          </p:cNvPr>
          <p:cNvSpPr/>
          <p:nvPr/>
        </p:nvSpPr>
        <p:spPr>
          <a:xfrm>
            <a:off x="2417942" y="4349657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정육면체 82">
            <a:extLst>
              <a:ext uri="{FF2B5EF4-FFF2-40B4-BE49-F238E27FC236}">
                <a16:creationId xmlns:a16="http://schemas.microsoft.com/office/drawing/2014/main" id="{D1EFA5BB-0892-47A8-9AA8-562C97AFA9C5}"/>
              </a:ext>
            </a:extLst>
          </p:cNvPr>
          <p:cNvSpPr/>
          <p:nvPr/>
        </p:nvSpPr>
        <p:spPr>
          <a:xfrm>
            <a:off x="2812472" y="4349657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정육면체 83">
            <a:extLst>
              <a:ext uri="{FF2B5EF4-FFF2-40B4-BE49-F238E27FC236}">
                <a16:creationId xmlns:a16="http://schemas.microsoft.com/office/drawing/2014/main" id="{0A3CB90D-1BBC-4C59-AAC9-2E3ADDA78E6A}"/>
              </a:ext>
            </a:extLst>
          </p:cNvPr>
          <p:cNvSpPr/>
          <p:nvPr/>
        </p:nvSpPr>
        <p:spPr>
          <a:xfrm>
            <a:off x="3207002" y="4349657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정육면체 84">
            <a:extLst>
              <a:ext uri="{FF2B5EF4-FFF2-40B4-BE49-F238E27FC236}">
                <a16:creationId xmlns:a16="http://schemas.microsoft.com/office/drawing/2014/main" id="{7B202BC5-CCD4-4991-A8A1-1493FD1F2DA9}"/>
              </a:ext>
            </a:extLst>
          </p:cNvPr>
          <p:cNvSpPr/>
          <p:nvPr/>
        </p:nvSpPr>
        <p:spPr>
          <a:xfrm>
            <a:off x="3601532" y="4349657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정육면체 85">
            <a:extLst>
              <a:ext uri="{FF2B5EF4-FFF2-40B4-BE49-F238E27FC236}">
                <a16:creationId xmlns:a16="http://schemas.microsoft.com/office/drawing/2014/main" id="{83F1AA14-5604-4BA5-8CED-178B883D1104}"/>
              </a:ext>
            </a:extLst>
          </p:cNvPr>
          <p:cNvSpPr/>
          <p:nvPr/>
        </p:nvSpPr>
        <p:spPr>
          <a:xfrm>
            <a:off x="3996062" y="4349657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정육면체 86">
            <a:extLst>
              <a:ext uri="{FF2B5EF4-FFF2-40B4-BE49-F238E27FC236}">
                <a16:creationId xmlns:a16="http://schemas.microsoft.com/office/drawing/2014/main" id="{7D955ED0-9CE6-4A01-840B-14D37DA589BA}"/>
              </a:ext>
            </a:extLst>
          </p:cNvPr>
          <p:cNvSpPr/>
          <p:nvPr/>
        </p:nvSpPr>
        <p:spPr>
          <a:xfrm>
            <a:off x="4390592" y="4349657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정육면체 87">
            <a:extLst>
              <a:ext uri="{FF2B5EF4-FFF2-40B4-BE49-F238E27FC236}">
                <a16:creationId xmlns:a16="http://schemas.microsoft.com/office/drawing/2014/main" id="{F1913431-DA7E-4178-80BD-E6C3E4B95A9B}"/>
              </a:ext>
            </a:extLst>
          </p:cNvPr>
          <p:cNvSpPr/>
          <p:nvPr/>
        </p:nvSpPr>
        <p:spPr>
          <a:xfrm>
            <a:off x="4785122" y="4349657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정육면체 88">
            <a:extLst>
              <a:ext uri="{FF2B5EF4-FFF2-40B4-BE49-F238E27FC236}">
                <a16:creationId xmlns:a16="http://schemas.microsoft.com/office/drawing/2014/main" id="{A5B4D335-C387-45AF-BC4F-F1F9EC0EF810}"/>
              </a:ext>
            </a:extLst>
          </p:cNvPr>
          <p:cNvSpPr/>
          <p:nvPr/>
        </p:nvSpPr>
        <p:spPr>
          <a:xfrm>
            <a:off x="5179652" y="4349657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9D7C7B-8A22-4937-B3B5-AAB0562393B3}"/>
              </a:ext>
            </a:extLst>
          </p:cNvPr>
          <p:cNvSpPr txBox="1"/>
          <p:nvPr/>
        </p:nvSpPr>
        <p:spPr>
          <a:xfrm>
            <a:off x="4890080" y="4072658"/>
            <a:ext cx="109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right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DD9C8E5-798C-4CAB-B68F-E238D8D8535E}"/>
              </a:ext>
            </a:extLst>
          </p:cNvPr>
          <p:cNvCxnSpPr>
            <a:cxnSpLocks/>
          </p:cNvCxnSpPr>
          <p:nvPr/>
        </p:nvCxnSpPr>
        <p:spPr>
          <a:xfrm flipV="1">
            <a:off x="3774274" y="4783192"/>
            <a:ext cx="0" cy="289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2DE2A0F-467B-45CE-A162-1B6FEE7E4F67}"/>
              </a:ext>
            </a:extLst>
          </p:cNvPr>
          <p:cNvSpPr txBox="1"/>
          <p:nvPr/>
        </p:nvSpPr>
        <p:spPr>
          <a:xfrm>
            <a:off x="3523187" y="5078227"/>
            <a:ext cx="52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low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EF5A612-1B14-465E-B719-01693D6BBDCD}"/>
              </a:ext>
            </a:extLst>
          </p:cNvPr>
          <p:cNvCxnSpPr>
            <a:cxnSpLocks/>
          </p:cNvCxnSpPr>
          <p:nvPr/>
        </p:nvCxnSpPr>
        <p:spPr>
          <a:xfrm flipV="1">
            <a:off x="4173830" y="4783192"/>
            <a:ext cx="0" cy="289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5628438-0A05-4FFA-944C-7EB58DCEC3BE}"/>
              </a:ext>
            </a:extLst>
          </p:cNvPr>
          <p:cNvSpPr txBox="1"/>
          <p:nvPr/>
        </p:nvSpPr>
        <p:spPr>
          <a:xfrm>
            <a:off x="3922743" y="5078227"/>
            <a:ext cx="52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high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5C4F3ED-3592-4CD8-871C-DBE003BEA506}"/>
              </a:ext>
            </a:extLst>
          </p:cNvPr>
          <p:cNvSpPr txBox="1"/>
          <p:nvPr/>
        </p:nvSpPr>
        <p:spPr>
          <a:xfrm>
            <a:off x="6338165" y="4072658"/>
            <a:ext cx="109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left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정육면체 95">
            <a:extLst>
              <a:ext uri="{FF2B5EF4-FFF2-40B4-BE49-F238E27FC236}">
                <a16:creationId xmlns:a16="http://schemas.microsoft.com/office/drawing/2014/main" id="{9F48E450-63F9-4EB3-B8AF-BF34D17F5983}"/>
              </a:ext>
            </a:extLst>
          </p:cNvPr>
          <p:cNvSpPr/>
          <p:nvPr/>
        </p:nvSpPr>
        <p:spPr>
          <a:xfrm>
            <a:off x="6590596" y="4349657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7" name="정육면체 96">
            <a:extLst>
              <a:ext uri="{FF2B5EF4-FFF2-40B4-BE49-F238E27FC236}">
                <a16:creationId xmlns:a16="http://schemas.microsoft.com/office/drawing/2014/main" id="{664B1907-ABAF-4D77-9AEC-CFFA539A1716}"/>
              </a:ext>
            </a:extLst>
          </p:cNvPr>
          <p:cNvSpPr/>
          <p:nvPr/>
        </p:nvSpPr>
        <p:spPr>
          <a:xfrm>
            <a:off x="6985126" y="4349657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30995D07-ACA1-4010-BF4A-A5552735E660}"/>
              </a:ext>
            </a:extLst>
          </p:cNvPr>
          <p:cNvSpPr/>
          <p:nvPr/>
        </p:nvSpPr>
        <p:spPr>
          <a:xfrm>
            <a:off x="7379656" y="4349657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9" name="정육면체 98">
            <a:extLst>
              <a:ext uri="{FF2B5EF4-FFF2-40B4-BE49-F238E27FC236}">
                <a16:creationId xmlns:a16="http://schemas.microsoft.com/office/drawing/2014/main" id="{122D39F8-C572-4222-A964-B8B1E7C0692D}"/>
              </a:ext>
            </a:extLst>
          </p:cNvPr>
          <p:cNvSpPr/>
          <p:nvPr/>
        </p:nvSpPr>
        <p:spPr>
          <a:xfrm>
            <a:off x="7774186" y="4349657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F0815A4D-CBC2-4D9D-954B-7669DA1A7240}"/>
              </a:ext>
            </a:extLst>
          </p:cNvPr>
          <p:cNvSpPr/>
          <p:nvPr/>
        </p:nvSpPr>
        <p:spPr>
          <a:xfrm>
            <a:off x="8168716" y="4349657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1" name="정육면체 100">
            <a:extLst>
              <a:ext uri="{FF2B5EF4-FFF2-40B4-BE49-F238E27FC236}">
                <a16:creationId xmlns:a16="http://schemas.microsoft.com/office/drawing/2014/main" id="{C1C3DA5F-0F63-4294-B1C2-6FD166F49B05}"/>
              </a:ext>
            </a:extLst>
          </p:cNvPr>
          <p:cNvSpPr/>
          <p:nvPr/>
        </p:nvSpPr>
        <p:spPr>
          <a:xfrm>
            <a:off x="8563246" y="4349657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2" name="정육면체 101">
            <a:extLst>
              <a:ext uri="{FF2B5EF4-FFF2-40B4-BE49-F238E27FC236}">
                <a16:creationId xmlns:a16="http://schemas.microsoft.com/office/drawing/2014/main" id="{413426AA-0E8E-4ED9-8759-A4AC91BF6787}"/>
              </a:ext>
            </a:extLst>
          </p:cNvPr>
          <p:cNvSpPr/>
          <p:nvPr/>
        </p:nvSpPr>
        <p:spPr>
          <a:xfrm>
            <a:off x="8957776" y="4349657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3" name="정육면체 102">
            <a:extLst>
              <a:ext uri="{FF2B5EF4-FFF2-40B4-BE49-F238E27FC236}">
                <a16:creationId xmlns:a16="http://schemas.microsoft.com/office/drawing/2014/main" id="{338CFCA2-4A83-4961-AEEA-F244FA9BFA98}"/>
              </a:ext>
            </a:extLst>
          </p:cNvPr>
          <p:cNvSpPr/>
          <p:nvPr/>
        </p:nvSpPr>
        <p:spPr>
          <a:xfrm>
            <a:off x="9352306" y="4349657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4" name="정육면체 103">
            <a:extLst>
              <a:ext uri="{FF2B5EF4-FFF2-40B4-BE49-F238E27FC236}">
                <a16:creationId xmlns:a16="http://schemas.microsoft.com/office/drawing/2014/main" id="{37F0AAB8-5C77-42C0-AF3C-978A14C97FB1}"/>
              </a:ext>
            </a:extLst>
          </p:cNvPr>
          <p:cNvSpPr/>
          <p:nvPr/>
        </p:nvSpPr>
        <p:spPr>
          <a:xfrm>
            <a:off x="9746836" y="4349657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E784B97-14B2-4C08-BB94-8800C3DE7249}"/>
              </a:ext>
            </a:extLst>
          </p:cNvPr>
          <p:cNvSpPr txBox="1"/>
          <p:nvPr/>
        </p:nvSpPr>
        <p:spPr>
          <a:xfrm>
            <a:off x="9457264" y="4072658"/>
            <a:ext cx="109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right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825AD9C-AC8E-4541-B256-AF516FE5E9FC}"/>
              </a:ext>
            </a:extLst>
          </p:cNvPr>
          <p:cNvCxnSpPr>
            <a:cxnSpLocks/>
          </p:cNvCxnSpPr>
          <p:nvPr/>
        </p:nvCxnSpPr>
        <p:spPr>
          <a:xfrm flipV="1">
            <a:off x="8341458" y="4783192"/>
            <a:ext cx="0" cy="289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40AE716-0475-44EB-9497-F91CAD393341}"/>
              </a:ext>
            </a:extLst>
          </p:cNvPr>
          <p:cNvSpPr txBox="1"/>
          <p:nvPr/>
        </p:nvSpPr>
        <p:spPr>
          <a:xfrm>
            <a:off x="8090371" y="5078227"/>
            <a:ext cx="52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low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3F5B687-BE22-4F89-BABE-51ED01AAD046}"/>
              </a:ext>
            </a:extLst>
          </p:cNvPr>
          <p:cNvCxnSpPr>
            <a:cxnSpLocks/>
          </p:cNvCxnSpPr>
          <p:nvPr/>
        </p:nvCxnSpPr>
        <p:spPr>
          <a:xfrm flipV="1">
            <a:off x="8741014" y="4783192"/>
            <a:ext cx="0" cy="289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65C7680-9CD9-4C81-8967-BF0C08F6ED3D}"/>
              </a:ext>
            </a:extLst>
          </p:cNvPr>
          <p:cNvSpPr txBox="1"/>
          <p:nvPr/>
        </p:nvSpPr>
        <p:spPr>
          <a:xfrm>
            <a:off x="8489927" y="5078227"/>
            <a:ext cx="52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high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BA617DE8-9B4D-49DC-B213-008A33F9E593}"/>
              </a:ext>
            </a:extLst>
          </p:cNvPr>
          <p:cNvCxnSpPr>
            <a:stCxn id="100" idx="0"/>
            <a:endCxn id="101" idx="0"/>
          </p:cNvCxnSpPr>
          <p:nvPr/>
        </p:nvCxnSpPr>
        <p:spPr>
          <a:xfrm rot="5400000" flipH="1" flipV="1">
            <a:off x="8645123" y="4152392"/>
            <a:ext cx="12700" cy="394530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8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1738F04C-FE90-45BB-BFEE-23E1624C36F1}"/>
              </a:ext>
            </a:extLst>
          </p:cNvPr>
          <p:cNvSpPr txBox="1"/>
          <p:nvPr/>
        </p:nvSpPr>
        <p:spPr>
          <a:xfrm>
            <a:off x="1666052" y="1551400"/>
            <a:ext cx="109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left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정육면체 80">
            <a:extLst>
              <a:ext uri="{FF2B5EF4-FFF2-40B4-BE49-F238E27FC236}">
                <a16:creationId xmlns:a16="http://schemas.microsoft.com/office/drawing/2014/main" id="{3BC55E0D-8EFA-467A-82AA-65CF6EAC8012}"/>
              </a:ext>
            </a:extLst>
          </p:cNvPr>
          <p:cNvSpPr/>
          <p:nvPr/>
        </p:nvSpPr>
        <p:spPr>
          <a:xfrm>
            <a:off x="1918483" y="182839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정육면체 81">
            <a:extLst>
              <a:ext uri="{FF2B5EF4-FFF2-40B4-BE49-F238E27FC236}">
                <a16:creationId xmlns:a16="http://schemas.microsoft.com/office/drawing/2014/main" id="{64839B70-AF7A-41CB-8C6F-01E91983DFBF}"/>
              </a:ext>
            </a:extLst>
          </p:cNvPr>
          <p:cNvSpPr/>
          <p:nvPr/>
        </p:nvSpPr>
        <p:spPr>
          <a:xfrm>
            <a:off x="2313013" y="1828399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정육면체 82">
            <a:extLst>
              <a:ext uri="{FF2B5EF4-FFF2-40B4-BE49-F238E27FC236}">
                <a16:creationId xmlns:a16="http://schemas.microsoft.com/office/drawing/2014/main" id="{D1EFA5BB-0892-47A8-9AA8-562C97AFA9C5}"/>
              </a:ext>
            </a:extLst>
          </p:cNvPr>
          <p:cNvSpPr/>
          <p:nvPr/>
        </p:nvSpPr>
        <p:spPr>
          <a:xfrm>
            <a:off x="2707543" y="1828399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정육면체 83">
            <a:extLst>
              <a:ext uri="{FF2B5EF4-FFF2-40B4-BE49-F238E27FC236}">
                <a16:creationId xmlns:a16="http://schemas.microsoft.com/office/drawing/2014/main" id="{0A3CB90D-1BBC-4C59-AAC9-2E3ADDA78E6A}"/>
              </a:ext>
            </a:extLst>
          </p:cNvPr>
          <p:cNvSpPr/>
          <p:nvPr/>
        </p:nvSpPr>
        <p:spPr>
          <a:xfrm>
            <a:off x="3102073" y="1828399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정육면체 84">
            <a:extLst>
              <a:ext uri="{FF2B5EF4-FFF2-40B4-BE49-F238E27FC236}">
                <a16:creationId xmlns:a16="http://schemas.microsoft.com/office/drawing/2014/main" id="{7B202BC5-CCD4-4991-A8A1-1493FD1F2DA9}"/>
              </a:ext>
            </a:extLst>
          </p:cNvPr>
          <p:cNvSpPr/>
          <p:nvPr/>
        </p:nvSpPr>
        <p:spPr>
          <a:xfrm>
            <a:off x="3496603" y="1828399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정육면체 85">
            <a:extLst>
              <a:ext uri="{FF2B5EF4-FFF2-40B4-BE49-F238E27FC236}">
                <a16:creationId xmlns:a16="http://schemas.microsoft.com/office/drawing/2014/main" id="{83F1AA14-5604-4BA5-8CED-178B883D1104}"/>
              </a:ext>
            </a:extLst>
          </p:cNvPr>
          <p:cNvSpPr/>
          <p:nvPr/>
        </p:nvSpPr>
        <p:spPr>
          <a:xfrm>
            <a:off x="3891133" y="1828399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정육면체 86">
            <a:extLst>
              <a:ext uri="{FF2B5EF4-FFF2-40B4-BE49-F238E27FC236}">
                <a16:creationId xmlns:a16="http://schemas.microsoft.com/office/drawing/2014/main" id="{7D955ED0-9CE6-4A01-840B-14D37DA589BA}"/>
              </a:ext>
            </a:extLst>
          </p:cNvPr>
          <p:cNvSpPr/>
          <p:nvPr/>
        </p:nvSpPr>
        <p:spPr>
          <a:xfrm>
            <a:off x="4285663" y="1828399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정육면체 87">
            <a:extLst>
              <a:ext uri="{FF2B5EF4-FFF2-40B4-BE49-F238E27FC236}">
                <a16:creationId xmlns:a16="http://schemas.microsoft.com/office/drawing/2014/main" id="{F1913431-DA7E-4178-80BD-E6C3E4B95A9B}"/>
              </a:ext>
            </a:extLst>
          </p:cNvPr>
          <p:cNvSpPr/>
          <p:nvPr/>
        </p:nvSpPr>
        <p:spPr>
          <a:xfrm>
            <a:off x="4680193" y="1828399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정육면체 88">
            <a:extLst>
              <a:ext uri="{FF2B5EF4-FFF2-40B4-BE49-F238E27FC236}">
                <a16:creationId xmlns:a16="http://schemas.microsoft.com/office/drawing/2014/main" id="{A5B4D335-C387-45AF-BC4F-F1F9EC0EF810}"/>
              </a:ext>
            </a:extLst>
          </p:cNvPr>
          <p:cNvSpPr/>
          <p:nvPr/>
        </p:nvSpPr>
        <p:spPr>
          <a:xfrm>
            <a:off x="5074723" y="1828399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9D7C7B-8A22-4937-B3B5-AAB0562393B3}"/>
              </a:ext>
            </a:extLst>
          </p:cNvPr>
          <p:cNvSpPr txBox="1"/>
          <p:nvPr/>
        </p:nvSpPr>
        <p:spPr>
          <a:xfrm>
            <a:off x="4785151" y="1551400"/>
            <a:ext cx="109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right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DD9C8E5-798C-4CAB-B68F-E238D8D8535E}"/>
              </a:ext>
            </a:extLst>
          </p:cNvPr>
          <p:cNvCxnSpPr>
            <a:cxnSpLocks/>
          </p:cNvCxnSpPr>
          <p:nvPr/>
        </p:nvCxnSpPr>
        <p:spPr>
          <a:xfrm flipV="1">
            <a:off x="4062677" y="2261934"/>
            <a:ext cx="0" cy="289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2DE2A0F-467B-45CE-A162-1B6FEE7E4F67}"/>
              </a:ext>
            </a:extLst>
          </p:cNvPr>
          <p:cNvSpPr txBox="1"/>
          <p:nvPr/>
        </p:nvSpPr>
        <p:spPr>
          <a:xfrm>
            <a:off x="3811590" y="2556969"/>
            <a:ext cx="52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low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EF5A612-1B14-465E-B719-01693D6BBDCD}"/>
              </a:ext>
            </a:extLst>
          </p:cNvPr>
          <p:cNvCxnSpPr>
            <a:cxnSpLocks/>
          </p:cNvCxnSpPr>
          <p:nvPr/>
        </p:nvCxnSpPr>
        <p:spPr>
          <a:xfrm flipV="1">
            <a:off x="3677448" y="2270952"/>
            <a:ext cx="0" cy="289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5628438-0A05-4FFA-944C-7EB58DCEC3BE}"/>
              </a:ext>
            </a:extLst>
          </p:cNvPr>
          <p:cNvSpPr txBox="1"/>
          <p:nvPr/>
        </p:nvSpPr>
        <p:spPr>
          <a:xfrm>
            <a:off x="3426361" y="2565987"/>
            <a:ext cx="52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high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F06B72A-AB63-437A-94D4-706AFC15BAB6}"/>
              </a:ext>
            </a:extLst>
          </p:cNvPr>
          <p:cNvCxnSpPr>
            <a:cxnSpLocks/>
          </p:cNvCxnSpPr>
          <p:nvPr/>
        </p:nvCxnSpPr>
        <p:spPr>
          <a:xfrm>
            <a:off x="3870617" y="1759870"/>
            <a:ext cx="1112" cy="57059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준비 12">
            <a:extLst>
              <a:ext uri="{FF2B5EF4-FFF2-40B4-BE49-F238E27FC236}">
                <a16:creationId xmlns:a16="http://schemas.microsoft.com/office/drawing/2014/main" id="{CA5B1D37-05D6-430C-BC1F-3AD9241A0337}"/>
              </a:ext>
            </a:extLst>
          </p:cNvPr>
          <p:cNvSpPr/>
          <p:nvPr/>
        </p:nvSpPr>
        <p:spPr>
          <a:xfrm>
            <a:off x="3538824" y="2867160"/>
            <a:ext cx="663586" cy="541721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6D2C99-D17A-4125-A550-328F27806F79}"/>
              </a:ext>
            </a:extLst>
          </p:cNvPr>
          <p:cNvSpPr txBox="1"/>
          <p:nvPr/>
        </p:nvSpPr>
        <p:spPr>
          <a:xfrm rot="20551357">
            <a:off x="3457487" y="2970579"/>
            <a:ext cx="826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STOP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BC2DB5C-918E-424E-88A6-7AB8C7C97EE1}"/>
              </a:ext>
            </a:extLst>
          </p:cNvPr>
          <p:cNvSpPr txBox="1"/>
          <p:nvPr/>
        </p:nvSpPr>
        <p:spPr>
          <a:xfrm>
            <a:off x="6189844" y="1551400"/>
            <a:ext cx="109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left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1" name="정육면체 110">
            <a:extLst>
              <a:ext uri="{FF2B5EF4-FFF2-40B4-BE49-F238E27FC236}">
                <a16:creationId xmlns:a16="http://schemas.microsoft.com/office/drawing/2014/main" id="{AE7E6637-EB55-4768-8133-5705FE590B72}"/>
              </a:ext>
            </a:extLst>
          </p:cNvPr>
          <p:cNvSpPr/>
          <p:nvPr/>
        </p:nvSpPr>
        <p:spPr>
          <a:xfrm>
            <a:off x="6442275" y="182839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정육면체 111">
            <a:extLst>
              <a:ext uri="{FF2B5EF4-FFF2-40B4-BE49-F238E27FC236}">
                <a16:creationId xmlns:a16="http://schemas.microsoft.com/office/drawing/2014/main" id="{5DDD9826-5806-4340-BD35-AA2FF3E4BF5D}"/>
              </a:ext>
            </a:extLst>
          </p:cNvPr>
          <p:cNvSpPr/>
          <p:nvPr/>
        </p:nvSpPr>
        <p:spPr>
          <a:xfrm>
            <a:off x="6836805" y="1828399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정육면체 112">
            <a:extLst>
              <a:ext uri="{FF2B5EF4-FFF2-40B4-BE49-F238E27FC236}">
                <a16:creationId xmlns:a16="http://schemas.microsoft.com/office/drawing/2014/main" id="{A522A2CD-45D7-4821-A7B8-38DEFFFDC129}"/>
              </a:ext>
            </a:extLst>
          </p:cNvPr>
          <p:cNvSpPr/>
          <p:nvPr/>
        </p:nvSpPr>
        <p:spPr>
          <a:xfrm>
            <a:off x="7231335" y="1828399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정육면체 113">
            <a:extLst>
              <a:ext uri="{FF2B5EF4-FFF2-40B4-BE49-F238E27FC236}">
                <a16:creationId xmlns:a16="http://schemas.microsoft.com/office/drawing/2014/main" id="{28BD4A81-752F-4B47-A67F-2F6985365080}"/>
              </a:ext>
            </a:extLst>
          </p:cNvPr>
          <p:cNvSpPr/>
          <p:nvPr/>
        </p:nvSpPr>
        <p:spPr>
          <a:xfrm>
            <a:off x="7625865" y="1828399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정육면체 114">
            <a:extLst>
              <a:ext uri="{FF2B5EF4-FFF2-40B4-BE49-F238E27FC236}">
                <a16:creationId xmlns:a16="http://schemas.microsoft.com/office/drawing/2014/main" id="{CD06A092-FD36-493A-BCBB-10E5FA0FCF76}"/>
              </a:ext>
            </a:extLst>
          </p:cNvPr>
          <p:cNvSpPr/>
          <p:nvPr/>
        </p:nvSpPr>
        <p:spPr>
          <a:xfrm>
            <a:off x="8020395" y="1828399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정육면체 115">
            <a:extLst>
              <a:ext uri="{FF2B5EF4-FFF2-40B4-BE49-F238E27FC236}">
                <a16:creationId xmlns:a16="http://schemas.microsoft.com/office/drawing/2014/main" id="{90836C2A-AA39-40C3-81CD-774D9D2ECEEE}"/>
              </a:ext>
            </a:extLst>
          </p:cNvPr>
          <p:cNvSpPr/>
          <p:nvPr/>
        </p:nvSpPr>
        <p:spPr>
          <a:xfrm>
            <a:off x="8414925" y="1828399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7" name="정육면체 116">
            <a:extLst>
              <a:ext uri="{FF2B5EF4-FFF2-40B4-BE49-F238E27FC236}">
                <a16:creationId xmlns:a16="http://schemas.microsoft.com/office/drawing/2014/main" id="{C0BEFB39-F39E-4C12-9317-118135532E23}"/>
              </a:ext>
            </a:extLst>
          </p:cNvPr>
          <p:cNvSpPr/>
          <p:nvPr/>
        </p:nvSpPr>
        <p:spPr>
          <a:xfrm>
            <a:off x="8809455" y="1828399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정육면체 117">
            <a:extLst>
              <a:ext uri="{FF2B5EF4-FFF2-40B4-BE49-F238E27FC236}">
                <a16:creationId xmlns:a16="http://schemas.microsoft.com/office/drawing/2014/main" id="{A8A7C2C1-FD50-4BA0-83B2-4C1284267A0E}"/>
              </a:ext>
            </a:extLst>
          </p:cNvPr>
          <p:cNvSpPr/>
          <p:nvPr/>
        </p:nvSpPr>
        <p:spPr>
          <a:xfrm>
            <a:off x="9203985" y="1828399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정육면체 118">
            <a:extLst>
              <a:ext uri="{FF2B5EF4-FFF2-40B4-BE49-F238E27FC236}">
                <a16:creationId xmlns:a16="http://schemas.microsoft.com/office/drawing/2014/main" id="{1C538816-9D3D-4515-996A-0DD7407DF9FF}"/>
              </a:ext>
            </a:extLst>
          </p:cNvPr>
          <p:cNvSpPr/>
          <p:nvPr/>
        </p:nvSpPr>
        <p:spPr>
          <a:xfrm>
            <a:off x="9598515" y="1828399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F2CC6D-A746-458E-B5DE-326CEF6B79FD}"/>
              </a:ext>
            </a:extLst>
          </p:cNvPr>
          <p:cNvSpPr txBox="1"/>
          <p:nvPr/>
        </p:nvSpPr>
        <p:spPr>
          <a:xfrm>
            <a:off x="9308943" y="1551400"/>
            <a:ext cx="109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right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00A2A7E9-483A-47FA-9F5D-A7A754ED1337}"/>
              </a:ext>
            </a:extLst>
          </p:cNvPr>
          <p:cNvCxnSpPr>
            <a:cxnSpLocks/>
          </p:cNvCxnSpPr>
          <p:nvPr/>
        </p:nvCxnSpPr>
        <p:spPr>
          <a:xfrm flipV="1">
            <a:off x="8586469" y="2261934"/>
            <a:ext cx="0" cy="289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9FC3899-5F11-4A78-BAB0-97F548625640}"/>
              </a:ext>
            </a:extLst>
          </p:cNvPr>
          <p:cNvSpPr txBox="1"/>
          <p:nvPr/>
        </p:nvSpPr>
        <p:spPr>
          <a:xfrm>
            <a:off x="8335382" y="2556969"/>
            <a:ext cx="52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low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82E11ED6-3BA6-454C-B8E0-71C234844659}"/>
              </a:ext>
            </a:extLst>
          </p:cNvPr>
          <p:cNvCxnSpPr>
            <a:cxnSpLocks/>
          </p:cNvCxnSpPr>
          <p:nvPr/>
        </p:nvCxnSpPr>
        <p:spPr>
          <a:xfrm flipV="1">
            <a:off x="8201240" y="2270952"/>
            <a:ext cx="0" cy="289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C4B15D2-0019-4D1E-9F61-BD3A5E95783B}"/>
              </a:ext>
            </a:extLst>
          </p:cNvPr>
          <p:cNvSpPr txBox="1"/>
          <p:nvPr/>
        </p:nvSpPr>
        <p:spPr>
          <a:xfrm>
            <a:off x="7950153" y="2565987"/>
            <a:ext cx="52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high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15A93EAC-4A3A-4C0D-A920-ADFC59373DFC}"/>
              </a:ext>
            </a:extLst>
          </p:cNvPr>
          <p:cNvCxnSpPr>
            <a:cxnSpLocks/>
          </p:cNvCxnSpPr>
          <p:nvPr/>
        </p:nvCxnSpPr>
        <p:spPr>
          <a:xfrm>
            <a:off x="8394409" y="1759870"/>
            <a:ext cx="1112" cy="57059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D95E0858-6712-4C35-83AC-3A4654D46A09}"/>
              </a:ext>
            </a:extLst>
          </p:cNvPr>
          <p:cNvCxnSpPr>
            <a:cxnSpLocks/>
            <a:stCxn id="111" idx="0"/>
            <a:endCxn id="115" idx="0"/>
          </p:cNvCxnSpPr>
          <p:nvPr/>
        </p:nvCxnSpPr>
        <p:spPr>
          <a:xfrm rot="5400000" flipH="1" flipV="1">
            <a:off x="7510477" y="1039339"/>
            <a:ext cx="12700" cy="1578120"/>
          </a:xfrm>
          <a:prstGeom prst="curvedConnector3">
            <a:avLst>
              <a:gd name="adj1" fmla="val 1170874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7AD875C-7106-44F3-AECF-CA11795ACB09}"/>
              </a:ext>
            </a:extLst>
          </p:cNvPr>
          <p:cNvSpPr txBox="1"/>
          <p:nvPr/>
        </p:nvSpPr>
        <p:spPr>
          <a:xfrm>
            <a:off x="6968396" y="1408392"/>
            <a:ext cx="109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교환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DF4F33-B5F8-49C7-B544-D85A3F034A0A}"/>
              </a:ext>
            </a:extLst>
          </p:cNvPr>
          <p:cNvSpPr txBox="1"/>
          <p:nvPr/>
        </p:nvSpPr>
        <p:spPr>
          <a:xfrm>
            <a:off x="1666052" y="3574675"/>
            <a:ext cx="109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left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3" name="정육면체 142">
            <a:extLst>
              <a:ext uri="{FF2B5EF4-FFF2-40B4-BE49-F238E27FC236}">
                <a16:creationId xmlns:a16="http://schemas.microsoft.com/office/drawing/2014/main" id="{00539948-289D-4173-BDE4-1915254DF55F}"/>
              </a:ext>
            </a:extLst>
          </p:cNvPr>
          <p:cNvSpPr/>
          <p:nvPr/>
        </p:nvSpPr>
        <p:spPr>
          <a:xfrm>
            <a:off x="1918483" y="385167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4" name="정육면체 143">
            <a:extLst>
              <a:ext uri="{FF2B5EF4-FFF2-40B4-BE49-F238E27FC236}">
                <a16:creationId xmlns:a16="http://schemas.microsoft.com/office/drawing/2014/main" id="{7DB81384-DC20-48DA-8AD7-3DE610643EE1}"/>
              </a:ext>
            </a:extLst>
          </p:cNvPr>
          <p:cNvSpPr/>
          <p:nvPr/>
        </p:nvSpPr>
        <p:spPr>
          <a:xfrm>
            <a:off x="2313013" y="385167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5" name="정육면체 144">
            <a:extLst>
              <a:ext uri="{FF2B5EF4-FFF2-40B4-BE49-F238E27FC236}">
                <a16:creationId xmlns:a16="http://schemas.microsoft.com/office/drawing/2014/main" id="{F75D40F5-7F8F-4355-824C-4C79ABC4BFB5}"/>
              </a:ext>
            </a:extLst>
          </p:cNvPr>
          <p:cNvSpPr/>
          <p:nvPr/>
        </p:nvSpPr>
        <p:spPr>
          <a:xfrm>
            <a:off x="2707543" y="385167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6" name="정육면체 145">
            <a:extLst>
              <a:ext uri="{FF2B5EF4-FFF2-40B4-BE49-F238E27FC236}">
                <a16:creationId xmlns:a16="http://schemas.microsoft.com/office/drawing/2014/main" id="{43FC5B95-0A8C-4F50-8EE2-2420709873F2}"/>
              </a:ext>
            </a:extLst>
          </p:cNvPr>
          <p:cNvSpPr/>
          <p:nvPr/>
        </p:nvSpPr>
        <p:spPr>
          <a:xfrm>
            <a:off x="3102073" y="385167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7" name="정육면체 146">
            <a:extLst>
              <a:ext uri="{FF2B5EF4-FFF2-40B4-BE49-F238E27FC236}">
                <a16:creationId xmlns:a16="http://schemas.microsoft.com/office/drawing/2014/main" id="{F91AFE9E-A2DF-4785-BCC2-DE9CE72A245C}"/>
              </a:ext>
            </a:extLst>
          </p:cNvPr>
          <p:cNvSpPr/>
          <p:nvPr/>
        </p:nvSpPr>
        <p:spPr>
          <a:xfrm>
            <a:off x="3496603" y="3851674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정육면체 147">
            <a:extLst>
              <a:ext uri="{FF2B5EF4-FFF2-40B4-BE49-F238E27FC236}">
                <a16:creationId xmlns:a16="http://schemas.microsoft.com/office/drawing/2014/main" id="{FB410FE0-2F37-4B91-BC43-DDD1FA9D54F8}"/>
              </a:ext>
            </a:extLst>
          </p:cNvPr>
          <p:cNvSpPr/>
          <p:nvPr/>
        </p:nvSpPr>
        <p:spPr>
          <a:xfrm>
            <a:off x="3891133" y="3851674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정육면체 148">
            <a:extLst>
              <a:ext uri="{FF2B5EF4-FFF2-40B4-BE49-F238E27FC236}">
                <a16:creationId xmlns:a16="http://schemas.microsoft.com/office/drawing/2014/main" id="{3ACAFF12-30EA-44AF-9C81-C8E66DB0431C}"/>
              </a:ext>
            </a:extLst>
          </p:cNvPr>
          <p:cNvSpPr/>
          <p:nvPr/>
        </p:nvSpPr>
        <p:spPr>
          <a:xfrm>
            <a:off x="4285663" y="3851674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정육면체 149">
            <a:extLst>
              <a:ext uri="{FF2B5EF4-FFF2-40B4-BE49-F238E27FC236}">
                <a16:creationId xmlns:a16="http://schemas.microsoft.com/office/drawing/2014/main" id="{AD53FCF8-3359-4C82-B87B-10E62A37E3BE}"/>
              </a:ext>
            </a:extLst>
          </p:cNvPr>
          <p:cNvSpPr/>
          <p:nvPr/>
        </p:nvSpPr>
        <p:spPr>
          <a:xfrm>
            <a:off x="4680193" y="3851674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1" name="정육면체 150">
            <a:extLst>
              <a:ext uri="{FF2B5EF4-FFF2-40B4-BE49-F238E27FC236}">
                <a16:creationId xmlns:a16="http://schemas.microsoft.com/office/drawing/2014/main" id="{574046CA-943B-4699-BB04-3A4E595044FB}"/>
              </a:ext>
            </a:extLst>
          </p:cNvPr>
          <p:cNvSpPr/>
          <p:nvPr/>
        </p:nvSpPr>
        <p:spPr>
          <a:xfrm>
            <a:off x="5074723" y="3851674"/>
            <a:ext cx="449901" cy="433535"/>
          </a:xfrm>
          <a:prstGeom prst="cube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6F7CABA-6FCA-4D6E-A758-DF3B26290193}"/>
              </a:ext>
            </a:extLst>
          </p:cNvPr>
          <p:cNvSpPr txBox="1"/>
          <p:nvPr/>
        </p:nvSpPr>
        <p:spPr>
          <a:xfrm>
            <a:off x="4785151" y="3574675"/>
            <a:ext cx="109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right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BD6996BF-99B8-4124-B6CC-0384D4FFF271}"/>
              </a:ext>
            </a:extLst>
          </p:cNvPr>
          <p:cNvCxnSpPr>
            <a:cxnSpLocks/>
          </p:cNvCxnSpPr>
          <p:nvPr/>
        </p:nvCxnSpPr>
        <p:spPr>
          <a:xfrm flipV="1">
            <a:off x="4062677" y="4285209"/>
            <a:ext cx="0" cy="289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EFBC5082-29AF-4040-A269-677018FC732A}"/>
              </a:ext>
            </a:extLst>
          </p:cNvPr>
          <p:cNvSpPr txBox="1"/>
          <p:nvPr/>
        </p:nvSpPr>
        <p:spPr>
          <a:xfrm>
            <a:off x="3811590" y="4580244"/>
            <a:ext cx="52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low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CE955F85-AC63-4EFF-B5BF-DBBD8341DA6A}"/>
              </a:ext>
            </a:extLst>
          </p:cNvPr>
          <p:cNvCxnSpPr>
            <a:cxnSpLocks/>
          </p:cNvCxnSpPr>
          <p:nvPr/>
        </p:nvCxnSpPr>
        <p:spPr>
          <a:xfrm flipV="1">
            <a:off x="3677448" y="4294227"/>
            <a:ext cx="0" cy="289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1223BAC-8F0A-4E91-BE45-D6B254C8357A}"/>
              </a:ext>
            </a:extLst>
          </p:cNvPr>
          <p:cNvSpPr txBox="1"/>
          <p:nvPr/>
        </p:nvSpPr>
        <p:spPr>
          <a:xfrm>
            <a:off x="3426361" y="4589262"/>
            <a:ext cx="52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high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735119B4-85B5-403F-9E3D-3D4F34866892}"/>
              </a:ext>
            </a:extLst>
          </p:cNvPr>
          <p:cNvCxnSpPr>
            <a:cxnSpLocks/>
          </p:cNvCxnSpPr>
          <p:nvPr/>
        </p:nvCxnSpPr>
        <p:spPr>
          <a:xfrm>
            <a:off x="3870617" y="3783145"/>
            <a:ext cx="1112" cy="57059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0FE0931-9C7C-4103-9622-6882B5CEF034}"/>
              </a:ext>
            </a:extLst>
          </p:cNvPr>
          <p:cNvSpPr txBox="1"/>
          <p:nvPr/>
        </p:nvSpPr>
        <p:spPr>
          <a:xfrm>
            <a:off x="2998440" y="5063665"/>
            <a:ext cx="664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퀵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정렬에서 피벗을 기준으로 두 개의 리스트로 나누는 과정</a:t>
            </a:r>
          </a:p>
        </p:txBody>
      </p:sp>
    </p:spTree>
    <p:extLst>
      <p:ext uri="{BB962C8B-B14F-4D97-AF65-F5344CB8AC3E}">
        <p14:creationId xmlns:p14="http://schemas.microsoft.com/office/powerpoint/2010/main" val="332613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7">
            <a:extLst>
              <a:ext uri="{FF2B5EF4-FFF2-40B4-BE49-F238E27FC236}">
                <a16:creationId xmlns:a16="http://schemas.microsoft.com/office/drawing/2014/main" id="{C0FE0931-9C7C-4103-9622-6882B5CEF034}"/>
              </a:ext>
            </a:extLst>
          </p:cNvPr>
          <p:cNvSpPr txBox="1"/>
          <p:nvPr/>
        </p:nvSpPr>
        <p:spPr>
          <a:xfrm>
            <a:off x="2775750" y="4809443"/>
            <a:ext cx="664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퀵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정렬의 전체과정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26F1B07-24FC-42AF-A7CA-3FA0F7250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61527"/>
              </p:ext>
            </p:extLst>
          </p:nvPr>
        </p:nvGraphicFramePr>
        <p:xfrm>
          <a:off x="4236127" y="1080995"/>
          <a:ext cx="3719745" cy="372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05">
                  <a:extLst>
                    <a:ext uri="{9D8B030D-6E8A-4147-A177-3AD203B41FA5}">
                      <a16:colId xmlns:a16="http://schemas.microsoft.com/office/drawing/2014/main" val="2582408870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2207273073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3429642706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1986556301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856695904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530574757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303275852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3511281113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4091252294"/>
                    </a:ext>
                  </a:extLst>
                </a:gridCol>
              </a:tblGrid>
              <a:tr h="372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739672"/>
                  </a:ext>
                </a:extLst>
              </a:tr>
            </a:tbl>
          </a:graphicData>
        </a:graphic>
      </p:graphicFrame>
      <p:graphicFrame>
        <p:nvGraphicFramePr>
          <p:cNvPr id="57" name="표 3">
            <a:extLst>
              <a:ext uri="{FF2B5EF4-FFF2-40B4-BE49-F238E27FC236}">
                <a16:creationId xmlns:a16="http://schemas.microsoft.com/office/drawing/2014/main" id="{B2C081D9-562D-47B4-9C64-A0F7AD763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608900"/>
              </p:ext>
            </p:extLst>
          </p:nvPr>
        </p:nvGraphicFramePr>
        <p:xfrm>
          <a:off x="4236127" y="1847888"/>
          <a:ext cx="3719745" cy="372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05">
                  <a:extLst>
                    <a:ext uri="{9D8B030D-6E8A-4147-A177-3AD203B41FA5}">
                      <a16:colId xmlns:a16="http://schemas.microsoft.com/office/drawing/2014/main" val="2582408870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2207273073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3429642706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1986556301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856695904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530574757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303275852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3511281113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4091252294"/>
                    </a:ext>
                  </a:extLst>
                </a:gridCol>
              </a:tblGrid>
              <a:tr h="372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739672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B00BB92-9C43-4E32-A0D6-B3916C62D2A9}"/>
              </a:ext>
            </a:extLst>
          </p:cNvPr>
          <p:cNvCxnSpPr>
            <a:endCxn id="57" idx="0"/>
          </p:cNvCxnSpPr>
          <p:nvPr/>
        </p:nvCxnSpPr>
        <p:spPr>
          <a:xfrm>
            <a:off x="6095999" y="1453282"/>
            <a:ext cx="0" cy="394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8DA342F-4723-4641-82DC-F6A0D5CC169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069150" y="1453282"/>
            <a:ext cx="1026849" cy="372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EE26CBF-978E-4E57-B027-3C5B678BE25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5999" y="1453282"/>
            <a:ext cx="1026849" cy="372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3">
            <a:extLst>
              <a:ext uri="{FF2B5EF4-FFF2-40B4-BE49-F238E27FC236}">
                <a16:creationId xmlns:a16="http://schemas.microsoft.com/office/drawing/2014/main" id="{0C666C7A-A5B5-4D94-846B-017EC8C48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13072"/>
              </p:ext>
            </p:extLst>
          </p:nvPr>
        </p:nvGraphicFramePr>
        <p:xfrm>
          <a:off x="4236127" y="2602672"/>
          <a:ext cx="3719745" cy="372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05">
                  <a:extLst>
                    <a:ext uri="{9D8B030D-6E8A-4147-A177-3AD203B41FA5}">
                      <a16:colId xmlns:a16="http://schemas.microsoft.com/office/drawing/2014/main" val="2582408870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2207273073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3429642706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1986556301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856695904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530574757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303275852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3511281113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4091252294"/>
                    </a:ext>
                  </a:extLst>
                </a:gridCol>
              </a:tblGrid>
              <a:tr h="372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739672"/>
                  </a:ext>
                </a:extLst>
              </a:tr>
            </a:tbl>
          </a:graphicData>
        </a:graphic>
      </p:graphicFrame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5D588E5-7F1A-443A-A4D7-458ED0B98489}"/>
              </a:ext>
            </a:extLst>
          </p:cNvPr>
          <p:cNvCxnSpPr>
            <a:cxnSpLocks/>
          </p:cNvCxnSpPr>
          <p:nvPr/>
        </p:nvCxnSpPr>
        <p:spPr>
          <a:xfrm>
            <a:off x="5069150" y="2231334"/>
            <a:ext cx="211587" cy="349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5B642F8-8725-41D7-96D3-5E3C3BA22C77}"/>
              </a:ext>
            </a:extLst>
          </p:cNvPr>
          <p:cNvCxnSpPr>
            <a:cxnSpLocks/>
          </p:cNvCxnSpPr>
          <p:nvPr/>
        </p:nvCxnSpPr>
        <p:spPr>
          <a:xfrm flipH="1">
            <a:off x="4447714" y="2208066"/>
            <a:ext cx="621436" cy="372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2136D54-1238-441C-A240-6C2D56807A77}"/>
              </a:ext>
            </a:extLst>
          </p:cNvPr>
          <p:cNvCxnSpPr>
            <a:cxnSpLocks/>
          </p:cNvCxnSpPr>
          <p:nvPr/>
        </p:nvCxnSpPr>
        <p:spPr>
          <a:xfrm>
            <a:off x="7122848" y="2231334"/>
            <a:ext cx="618480" cy="349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DF0571F-9008-4D3A-8542-D6EFC8620374}"/>
              </a:ext>
            </a:extLst>
          </p:cNvPr>
          <p:cNvCxnSpPr>
            <a:cxnSpLocks/>
          </p:cNvCxnSpPr>
          <p:nvPr/>
        </p:nvCxnSpPr>
        <p:spPr>
          <a:xfrm flipH="1">
            <a:off x="6911265" y="2208066"/>
            <a:ext cx="211584" cy="372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표 3">
            <a:extLst>
              <a:ext uri="{FF2B5EF4-FFF2-40B4-BE49-F238E27FC236}">
                <a16:creationId xmlns:a16="http://schemas.microsoft.com/office/drawing/2014/main" id="{849638D6-811C-49EE-A1C3-F6F5257C6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714230"/>
              </p:ext>
            </p:extLst>
          </p:nvPr>
        </p:nvGraphicFramePr>
        <p:xfrm>
          <a:off x="4236127" y="3369565"/>
          <a:ext cx="3719745" cy="372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05">
                  <a:extLst>
                    <a:ext uri="{9D8B030D-6E8A-4147-A177-3AD203B41FA5}">
                      <a16:colId xmlns:a16="http://schemas.microsoft.com/office/drawing/2014/main" val="2582408870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2207273073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3429642706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1986556301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856695904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530574757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303275852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3511281113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4091252294"/>
                    </a:ext>
                  </a:extLst>
                </a:gridCol>
              </a:tblGrid>
              <a:tr h="372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739672"/>
                  </a:ext>
                </a:extLst>
              </a:tr>
            </a:tbl>
          </a:graphicData>
        </a:graphic>
      </p:graphicFrame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8574B32-4D64-4CCB-B0D6-CAACA2727E59}"/>
              </a:ext>
            </a:extLst>
          </p:cNvPr>
          <p:cNvCxnSpPr>
            <a:cxnSpLocks/>
          </p:cNvCxnSpPr>
          <p:nvPr/>
        </p:nvCxnSpPr>
        <p:spPr>
          <a:xfrm flipH="1">
            <a:off x="5272595" y="2986593"/>
            <a:ext cx="1" cy="360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8FF5923-2F2E-455F-A013-9258DADDAEBA}"/>
              </a:ext>
            </a:extLst>
          </p:cNvPr>
          <p:cNvCxnSpPr>
            <a:cxnSpLocks/>
          </p:cNvCxnSpPr>
          <p:nvPr/>
        </p:nvCxnSpPr>
        <p:spPr>
          <a:xfrm flipH="1">
            <a:off x="4859417" y="2986118"/>
            <a:ext cx="411701" cy="36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DD58C75-2F68-40BC-AC49-87A800E51581}"/>
              </a:ext>
            </a:extLst>
          </p:cNvPr>
          <p:cNvCxnSpPr>
            <a:cxnSpLocks/>
          </p:cNvCxnSpPr>
          <p:nvPr/>
        </p:nvCxnSpPr>
        <p:spPr>
          <a:xfrm>
            <a:off x="5280736" y="2991775"/>
            <a:ext cx="376190" cy="355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F58ED57-170E-4F80-A477-8FE2A4DECAAA}"/>
              </a:ext>
            </a:extLst>
          </p:cNvPr>
          <p:cNvCxnSpPr>
            <a:cxnSpLocks/>
          </p:cNvCxnSpPr>
          <p:nvPr/>
        </p:nvCxnSpPr>
        <p:spPr>
          <a:xfrm flipH="1">
            <a:off x="6920883" y="2986593"/>
            <a:ext cx="1" cy="360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1EE2F262-00A4-4E4A-BAA2-D50F7D3496C6}"/>
              </a:ext>
            </a:extLst>
          </p:cNvPr>
          <p:cNvCxnSpPr>
            <a:cxnSpLocks/>
          </p:cNvCxnSpPr>
          <p:nvPr/>
        </p:nvCxnSpPr>
        <p:spPr>
          <a:xfrm flipH="1">
            <a:off x="6507705" y="2986118"/>
            <a:ext cx="411701" cy="36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13AA4ABD-5A21-41AD-B605-19402A60F42D}"/>
              </a:ext>
            </a:extLst>
          </p:cNvPr>
          <p:cNvCxnSpPr>
            <a:cxnSpLocks/>
          </p:cNvCxnSpPr>
          <p:nvPr/>
        </p:nvCxnSpPr>
        <p:spPr>
          <a:xfrm>
            <a:off x="6929024" y="2991775"/>
            <a:ext cx="376190" cy="355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표 3">
            <a:extLst>
              <a:ext uri="{FF2B5EF4-FFF2-40B4-BE49-F238E27FC236}">
                <a16:creationId xmlns:a16="http://schemas.microsoft.com/office/drawing/2014/main" id="{863377D6-BC1A-40C4-81B5-5AF4C02C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910374"/>
              </p:ext>
            </p:extLst>
          </p:nvPr>
        </p:nvGraphicFramePr>
        <p:xfrm>
          <a:off x="4236127" y="4136458"/>
          <a:ext cx="3719745" cy="372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05">
                  <a:extLst>
                    <a:ext uri="{9D8B030D-6E8A-4147-A177-3AD203B41FA5}">
                      <a16:colId xmlns:a16="http://schemas.microsoft.com/office/drawing/2014/main" val="2582408870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2207273073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3429642706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1986556301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856695904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530574757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303275852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3511281113"/>
                    </a:ext>
                  </a:extLst>
                </a:gridCol>
                <a:gridCol w="413305">
                  <a:extLst>
                    <a:ext uri="{9D8B030D-6E8A-4147-A177-3AD203B41FA5}">
                      <a16:colId xmlns:a16="http://schemas.microsoft.com/office/drawing/2014/main" val="4091252294"/>
                    </a:ext>
                  </a:extLst>
                </a:gridCol>
              </a:tblGrid>
              <a:tr h="372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739672"/>
                  </a:ext>
                </a:extLst>
              </a:tr>
            </a:tbl>
          </a:graphicData>
        </a:graphic>
      </p:graphicFrame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476AC4C-3E6D-4CF8-8224-8CF5659D9DDF}"/>
              </a:ext>
            </a:extLst>
          </p:cNvPr>
          <p:cNvCxnSpPr>
            <a:cxnSpLocks/>
          </p:cNvCxnSpPr>
          <p:nvPr/>
        </p:nvCxnSpPr>
        <p:spPr>
          <a:xfrm flipH="1">
            <a:off x="4859417" y="3741852"/>
            <a:ext cx="1" cy="360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F15C11E-4CB6-425A-BB14-6587FE569690}"/>
              </a:ext>
            </a:extLst>
          </p:cNvPr>
          <p:cNvCxnSpPr>
            <a:cxnSpLocks/>
          </p:cNvCxnSpPr>
          <p:nvPr/>
        </p:nvCxnSpPr>
        <p:spPr>
          <a:xfrm flipH="1">
            <a:off x="5669134" y="3741852"/>
            <a:ext cx="1" cy="360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5928951-B22B-4E14-9B20-6E6ECEA31838}"/>
              </a:ext>
            </a:extLst>
          </p:cNvPr>
          <p:cNvCxnSpPr>
            <a:cxnSpLocks/>
          </p:cNvCxnSpPr>
          <p:nvPr/>
        </p:nvCxnSpPr>
        <p:spPr>
          <a:xfrm flipH="1">
            <a:off x="6507704" y="3741852"/>
            <a:ext cx="1" cy="360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DC6D52B-0232-4739-93F0-70CDA315D095}"/>
              </a:ext>
            </a:extLst>
          </p:cNvPr>
          <p:cNvCxnSpPr>
            <a:cxnSpLocks/>
          </p:cNvCxnSpPr>
          <p:nvPr/>
        </p:nvCxnSpPr>
        <p:spPr>
          <a:xfrm flipH="1">
            <a:off x="7346274" y="3741852"/>
            <a:ext cx="1" cy="360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351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7">
            <a:extLst>
              <a:ext uri="{FF2B5EF4-FFF2-40B4-BE49-F238E27FC236}">
                <a16:creationId xmlns:a16="http://schemas.microsoft.com/office/drawing/2014/main" id="{C0FE0931-9C7C-4103-9622-6882B5CEF034}"/>
              </a:ext>
            </a:extLst>
          </p:cNvPr>
          <p:cNvSpPr txBox="1"/>
          <p:nvPr/>
        </p:nvSpPr>
        <p:spPr>
          <a:xfrm>
            <a:off x="2775750" y="4809443"/>
            <a:ext cx="664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퀵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정렬에서의 최선의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0BD7632-FAF8-4153-9461-1A70BC942B49}"/>
                  </a:ext>
                </a:extLst>
              </p:cNvPr>
              <p:cNvSpPr/>
              <p:nvPr/>
            </p:nvSpPr>
            <p:spPr>
              <a:xfrm>
                <a:off x="3699027" y="1535837"/>
                <a:ext cx="4793942" cy="307777"/>
              </a:xfrm>
              <a:prstGeom prst="rect">
                <a:avLst/>
              </a:prstGeom>
              <a:solidFill>
                <a:srgbClr val="FFD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0BD7632-FAF8-4153-9461-1A70BC942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027" y="1535837"/>
                <a:ext cx="479394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7525C8B-AAF6-40BE-97F9-67BFF423E214}"/>
                  </a:ext>
                </a:extLst>
              </p:cNvPr>
              <p:cNvSpPr/>
              <p:nvPr/>
            </p:nvSpPr>
            <p:spPr>
              <a:xfrm>
                <a:off x="2500540" y="2636668"/>
                <a:ext cx="2396973" cy="307777"/>
              </a:xfrm>
              <a:prstGeom prst="rect">
                <a:avLst/>
              </a:prstGeom>
              <a:solidFill>
                <a:srgbClr val="FFD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7525C8B-AAF6-40BE-97F9-67BFF423E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540" y="2636668"/>
                <a:ext cx="2396973" cy="307777"/>
              </a:xfrm>
              <a:prstGeom prst="rect">
                <a:avLst/>
              </a:prstGeom>
              <a:blipFill>
                <a:blip r:embed="rId3"/>
                <a:stretch>
                  <a:fillRect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B7A022D-7600-4668-9C54-6C41B00D240E}"/>
                  </a:ext>
                </a:extLst>
              </p:cNvPr>
              <p:cNvSpPr/>
              <p:nvPr/>
            </p:nvSpPr>
            <p:spPr>
              <a:xfrm>
                <a:off x="7294482" y="2636668"/>
                <a:ext cx="2396973" cy="307777"/>
              </a:xfrm>
              <a:prstGeom prst="rect">
                <a:avLst/>
              </a:prstGeom>
              <a:solidFill>
                <a:srgbClr val="FFD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B7A022D-7600-4668-9C54-6C41B00D2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82" y="2636668"/>
                <a:ext cx="2396973" cy="307777"/>
              </a:xfrm>
              <a:prstGeom prst="rect">
                <a:avLst/>
              </a:prstGeom>
              <a:blipFill>
                <a:blip r:embed="rId4"/>
                <a:stretch>
                  <a:fillRect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9F09711-E661-4D6B-8B6E-4958509721C6}"/>
                  </a:ext>
                </a:extLst>
              </p:cNvPr>
              <p:cNvSpPr/>
              <p:nvPr/>
            </p:nvSpPr>
            <p:spPr>
              <a:xfrm>
                <a:off x="1901296" y="3737499"/>
                <a:ext cx="1198487" cy="307777"/>
              </a:xfrm>
              <a:prstGeom prst="rect">
                <a:avLst/>
              </a:prstGeom>
              <a:solidFill>
                <a:srgbClr val="FFD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9F09711-E661-4D6B-8B6E-4958509721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96" y="3737499"/>
                <a:ext cx="1198487" cy="307777"/>
              </a:xfrm>
              <a:prstGeom prst="rect">
                <a:avLst/>
              </a:prstGeom>
              <a:blipFill>
                <a:blip r:embed="rId5"/>
                <a:stretch>
                  <a:fillRect b="-264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953B165-4983-4463-AF25-E2510F7FC1E5}"/>
                  </a:ext>
                </a:extLst>
              </p:cNvPr>
              <p:cNvSpPr/>
              <p:nvPr/>
            </p:nvSpPr>
            <p:spPr>
              <a:xfrm>
                <a:off x="4298269" y="3737499"/>
                <a:ext cx="1198487" cy="307777"/>
              </a:xfrm>
              <a:prstGeom prst="rect">
                <a:avLst/>
              </a:prstGeom>
              <a:solidFill>
                <a:srgbClr val="FFD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953B165-4983-4463-AF25-E2510F7FC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269" y="3737499"/>
                <a:ext cx="1198487" cy="307777"/>
              </a:xfrm>
              <a:prstGeom prst="rect">
                <a:avLst/>
              </a:prstGeom>
              <a:blipFill>
                <a:blip r:embed="rId6"/>
                <a:stretch>
                  <a:fillRect b="-264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C4E6178-8351-4D64-B1F3-9905600BEE73}"/>
                  </a:ext>
                </a:extLst>
              </p:cNvPr>
              <p:cNvSpPr/>
              <p:nvPr/>
            </p:nvSpPr>
            <p:spPr>
              <a:xfrm>
                <a:off x="6695238" y="3737499"/>
                <a:ext cx="1198487" cy="307777"/>
              </a:xfrm>
              <a:prstGeom prst="rect">
                <a:avLst/>
              </a:prstGeom>
              <a:solidFill>
                <a:srgbClr val="FFD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C4E6178-8351-4D64-B1F3-9905600BE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238" y="3737499"/>
                <a:ext cx="1198487" cy="307777"/>
              </a:xfrm>
              <a:prstGeom prst="rect">
                <a:avLst/>
              </a:prstGeom>
              <a:blipFill>
                <a:blip r:embed="rId7"/>
                <a:stretch>
                  <a:fillRect b="-264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D9DA3D4-EDF2-4CDB-9E40-04F191D72860}"/>
                  </a:ext>
                </a:extLst>
              </p:cNvPr>
              <p:cNvSpPr/>
              <p:nvPr/>
            </p:nvSpPr>
            <p:spPr>
              <a:xfrm>
                <a:off x="9092207" y="3737499"/>
                <a:ext cx="1198487" cy="307777"/>
              </a:xfrm>
              <a:prstGeom prst="rect">
                <a:avLst/>
              </a:prstGeom>
              <a:solidFill>
                <a:srgbClr val="FFD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D9DA3D4-EDF2-4CDB-9E40-04F191D72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207" y="3737499"/>
                <a:ext cx="1198487" cy="307777"/>
              </a:xfrm>
              <a:prstGeom prst="rect">
                <a:avLst/>
              </a:prstGeom>
              <a:blipFill>
                <a:blip r:embed="rId8"/>
                <a:stretch>
                  <a:fillRect b="-264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85A37C-6FAC-4339-A6A1-13CD03DD5F29}"/>
              </a:ext>
            </a:extLst>
          </p:cNvPr>
          <p:cNvCxnSpPr>
            <a:stCxn id="3" idx="2"/>
            <a:endCxn id="26" idx="0"/>
          </p:cNvCxnSpPr>
          <p:nvPr/>
        </p:nvCxnSpPr>
        <p:spPr>
          <a:xfrm flipH="1">
            <a:off x="3699027" y="1843614"/>
            <a:ext cx="2396971" cy="793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5B66EA0-D578-4836-9D74-338B155BBBD2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>
            <a:off x="6095998" y="1843614"/>
            <a:ext cx="2396971" cy="793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75A8A91-4083-43C0-B5F4-1FBE6D6E7120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2500540" y="2944445"/>
            <a:ext cx="1198487" cy="793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9FF1B48-47B1-4D2F-887F-B6F37F8D3768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3699027" y="2944445"/>
            <a:ext cx="1198486" cy="793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0866211-15DC-4939-9308-D6202CA375F0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7294482" y="2944445"/>
            <a:ext cx="1198487" cy="793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469F954-63EE-40D5-9E1B-030CCFF6915F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8492969" y="2944445"/>
            <a:ext cx="1198482" cy="793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CC25F7A-BB16-4F27-8EA7-27F8060DEB7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500540" y="4045276"/>
            <a:ext cx="358070" cy="485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FD2B50F-5816-467F-B9C9-FC4AC7C14B32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2183907" y="4045276"/>
            <a:ext cx="316633" cy="476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A935C5F-0EE6-46DB-949A-5E17F3EE8CA1}"/>
              </a:ext>
            </a:extLst>
          </p:cNvPr>
          <p:cNvCxnSpPr>
            <a:cxnSpLocks/>
          </p:cNvCxnSpPr>
          <p:nvPr/>
        </p:nvCxnSpPr>
        <p:spPr>
          <a:xfrm>
            <a:off x="4897513" y="4045276"/>
            <a:ext cx="358070" cy="485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584070E-611F-4EFC-BF04-04BE53F79AF0}"/>
              </a:ext>
            </a:extLst>
          </p:cNvPr>
          <p:cNvCxnSpPr>
            <a:cxnSpLocks/>
          </p:cNvCxnSpPr>
          <p:nvPr/>
        </p:nvCxnSpPr>
        <p:spPr>
          <a:xfrm flipH="1">
            <a:off x="4580880" y="4045276"/>
            <a:ext cx="316633" cy="476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3053D23-22CE-4314-A8D7-0D377BBCB365}"/>
              </a:ext>
            </a:extLst>
          </p:cNvPr>
          <p:cNvCxnSpPr>
            <a:cxnSpLocks/>
          </p:cNvCxnSpPr>
          <p:nvPr/>
        </p:nvCxnSpPr>
        <p:spPr>
          <a:xfrm>
            <a:off x="7294486" y="4045276"/>
            <a:ext cx="358070" cy="485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11E76D0-4925-4B53-8DAC-DDDE4B873989}"/>
              </a:ext>
            </a:extLst>
          </p:cNvPr>
          <p:cNvCxnSpPr>
            <a:cxnSpLocks/>
          </p:cNvCxnSpPr>
          <p:nvPr/>
        </p:nvCxnSpPr>
        <p:spPr>
          <a:xfrm flipH="1">
            <a:off x="6977853" y="4045276"/>
            <a:ext cx="316633" cy="476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C6C791E-FF68-485B-8E78-2F2DCFBC3C4A}"/>
              </a:ext>
            </a:extLst>
          </p:cNvPr>
          <p:cNvCxnSpPr>
            <a:cxnSpLocks/>
          </p:cNvCxnSpPr>
          <p:nvPr/>
        </p:nvCxnSpPr>
        <p:spPr>
          <a:xfrm>
            <a:off x="9691451" y="4045276"/>
            <a:ext cx="358070" cy="485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16F2CA3-33A6-4FBD-A10B-4AB966730534}"/>
              </a:ext>
            </a:extLst>
          </p:cNvPr>
          <p:cNvCxnSpPr>
            <a:cxnSpLocks/>
          </p:cNvCxnSpPr>
          <p:nvPr/>
        </p:nvCxnSpPr>
        <p:spPr>
          <a:xfrm flipH="1">
            <a:off x="9374818" y="4045276"/>
            <a:ext cx="316633" cy="476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3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7">
            <a:extLst>
              <a:ext uri="{FF2B5EF4-FFF2-40B4-BE49-F238E27FC236}">
                <a16:creationId xmlns:a16="http://schemas.microsoft.com/office/drawing/2014/main" id="{C0FE0931-9C7C-4103-9622-6882B5CEF034}"/>
              </a:ext>
            </a:extLst>
          </p:cNvPr>
          <p:cNvSpPr txBox="1"/>
          <p:nvPr/>
        </p:nvSpPr>
        <p:spPr>
          <a:xfrm>
            <a:off x="2775750" y="5608433"/>
            <a:ext cx="664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퀵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정렬에서의 최악의 경우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D7632-FAF8-4153-9461-1A70BC942B49}"/>
              </a:ext>
            </a:extLst>
          </p:cNvPr>
          <p:cNvSpPr/>
          <p:nvPr/>
        </p:nvSpPr>
        <p:spPr>
          <a:xfrm>
            <a:off x="3699027" y="1535837"/>
            <a:ext cx="4793942" cy="30777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7A022D-7600-4668-9C54-6C41B00D240E}"/>
              </a:ext>
            </a:extLst>
          </p:cNvPr>
          <p:cNvSpPr/>
          <p:nvPr/>
        </p:nvSpPr>
        <p:spPr>
          <a:xfrm>
            <a:off x="7294482" y="2636668"/>
            <a:ext cx="2396973" cy="30777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4E6178-8351-4D64-B1F3-9905600BEE73}"/>
              </a:ext>
            </a:extLst>
          </p:cNvPr>
          <p:cNvSpPr/>
          <p:nvPr/>
        </p:nvSpPr>
        <p:spPr>
          <a:xfrm>
            <a:off x="7294482" y="3737499"/>
            <a:ext cx="599244" cy="307777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85A37C-6FAC-4339-A6A1-13CD03DD5F29}"/>
              </a:ext>
            </a:extLst>
          </p:cNvPr>
          <p:cNvCxnSpPr>
            <a:cxnSpLocks/>
            <a:stCxn id="3" idx="2"/>
            <a:endCxn id="32" idx="0"/>
          </p:cNvCxnSpPr>
          <p:nvPr/>
        </p:nvCxnSpPr>
        <p:spPr>
          <a:xfrm flipH="1">
            <a:off x="3993468" y="1843614"/>
            <a:ext cx="2102530" cy="793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5B66EA0-D578-4836-9D74-338B155BBBD2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>
            <a:off x="6095998" y="1843614"/>
            <a:ext cx="2396971" cy="793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0866211-15DC-4939-9308-D6202CA375F0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7594104" y="2944445"/>
            <a:ext cx="898865" cy="793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469F954-63EE-40D5-9E1B-030CCFF6915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492969" y="2944445"/>
            <a:ext cx="1198482" cy="793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3B75B6-28F4-44C5-8BB9-709CDE2F75E5}"/>
              </a:ext>
            </a:extLst>
          </p:cNvPr>
          <p:cNvSpPr/>
          <p:nvPr/>
        </p:nvSpPr>
        <p:spPr>
          <a:xfrm>
            <a:off x="3693846" y="2636667"/>
            <a:ext cx="599244" cy="307777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D0D293-CB58-4316-B5F4-372B32AEA633}"/>
              </a:ext>
            </a:extLst>
          </p:cNvPr>
          <p:cNvSpPr/>
          <p:nvPr/>
        </p:nvSpPr>
        <p:spPr>
          <a:xfrm>
            <a:off x="9691451" y="4385721"/>
            <a:ext cx="1198487" cy="30777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EF93265-51BC-4CFA-9552-CD34B69A61C8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>
            <a:off x="10290695" y="4693498"/>
            <a:ext cx="403936" cy="494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9BFE3A3-011E-40AD-80FE-690AB36DF3A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9893419" y="4693498"/>
            <a:ext cx="397276" cy="494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B8D8036-B23A-4868-BAAC-E33D1DBBBC00}"/>
              </a:ext>
            </a:extLst>
          </p:cNvPr>
          <p:cNvSpPr txBox="1"/>
          <p:nvPr/>
        </p:nvSpPr>
        <p:spPr>
          <a:xfrm>
            <a:off x="9319325" y="3647057"/>
            <a:ext cx="971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.</a:t>
            </a: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3390E6-B87B-48C9-80E6-4F5352B70E90}"/>
              </a:ext>
            </a:extLst>
          </p:cNvPr>
          <p:cNvSpPr/>
          <p:nvPr/>
        </p:nvSpPr>
        <p:spPr>
          <a:xfrm>
            <a:off x="9593797" y="5187831"/>
            <a:ext cx="599244" cy="307777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0237CA-038B-4B42-B308-DC15491EA814}"/>
              </a:ext>
            </a:extLst>
          </p:cNvPr>
          <p:cNvSpPr/>
          <p:nvPr/>
        </p:nvSpPr>
        <p:spPr>
          <a:xfrm>
            <a:off x="10395009" y="5187831"/>
            <a:ext cx="599244" cy="307777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F25D241C-7721-493A-9557-1C46BA94013F}"/>
              </a:ext>
            </a:extLst>
          </p:cNvPr>
          <p:cNvSpPr/>
          <p:nvPr/>
        </p:nvSpPr>
        <p:spPr>
          <a:xfrm>
            <a:off x="4705165" y="1864310"/>
            <a:ext cx="577048" cy="559294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276EAADD-74EF-49DF-9847-CC5133DDA0C4}"/>
              </a:ext>
            </a:extLst>
          </p:cNvPr>
          <p:cNvSpPr/>
          <p:nvPr/>
        </p:nvSpPr>
        <p:spPr>
          <a:xfrm>
            <a:off x="5211193" y="1864310"/>
            <a:ext cx="577048" cy="55929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4629C7C2-7317-4331-9CB0-A94122037BC4}"/>
              </a:ext>
            </a:extLst>
          </p:cNvPr>
          <p:cNvSpPr/>
          <p:nvPr/>
        </p:nvSpPr>
        <p:spPr>
          <a:xfrm>
            <a:off x="5717221" y="1864310"/>
            <a:ext cx="577048" cy="559294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7E213074-F548-4CC8-93A5-B2BDFBAB9A11}"/>
              </a:ext>
            </a:extLst>
          </p:cNvPr>
          <p:cNvSpPr/>
          <p:nvPr/>
        </p:nvSpPr>
        <p:spPr>
          <a:xfrm>
            <a:off x="6223249" y="1864310"/>
            <a:ext cx="577048" cy="559294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030A9-5520-41A1-B045-69108B0A9449}"/>
              </a:ext>
            </a:extLst>
          </p:cNvPr>
          <p:cNvSpPr txBox="1"/>
          <p:nvPr/>
        </p:nvSpPr>
        <p:spPr>
          <a:xfrm>
            <a:off x="6511773" y="1990068"/>
            <a:ext cx="1509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정렬 전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74998AF-D512-4629-A594-A293D00A5629}"/>
              </a:ext>
            </a:extLst>
          </p:cNvPr>
          <p:cNvSpPr/>
          <p:nvPr/>
        </p:nvSpPr>
        <p:spPr>
          <a:xfrm>
            <a:off x="5499717" y="2601157"/>
            <a:ext cx="430566" cy="63919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1272597B-A27C-4B8D-9865-1D161EBFBB34}"/>
              </a:ext>
            </a:extLst>
          </p:cNvPr>
          <p:cNvSpPr/>
          <p:nvPr/>
        </p:nvSpPr>
        <p:spPr>
          <a:xfrm>
            <a:off x="4705165" y="3397180"/>
            <a:ext cx="577048" cy="559294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852A7788-EAF3-4A4E-8D9E-70805489CE1C}"/>
              </a:ext>
            </a:extLst>
          </p:cNvPr>
          <p:cNvSpPr/>
          <p:nvPr/>
        </p:nvSpPr>
        <p:spPr>
          <a:xfrm>
            <a:off x="5211192" y="3397180"/>
            <a:ext cx="577048" cy="559294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4024EB-A06D-4BD2-B929-B614741778C0}"/>
              </a:ext>
            </a:extLst>
          </p:cNvPr>
          <p:cNvSpPr txBox="1"/>
          <p:nvPr/>
        </p:nvSpPr>
        <p:spPr>
          <a:xfrm>
            <a:off x="6511773" y="3522938"/>
            <a:ext cx="1509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정렬 전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9A4B2-FA1D-43FE-8530-056F588BFC98}"/>
              </a:ext>
            </a:extLst>
          </p:cNvPr>
          <p:cNvSpPr txBox="1"/>
          <p:nvPr/>
        </p:nvSpPr>
        <p:spPr>
          <a:xfrm>
            <a:off x="2467992" y="4113305"/>
            <a:ext cx="664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안정하지 않은 정렬의 예</a:t>
            </a:r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46279DD7-0660-4C43-92AD-8BAE3C8A5942}"/>
              </a:ext>
            </a:extLst>
          </p:cNvPr>
          <p:cNvSpPr/>
          <p:nvPr/>
        </p:nvSpPr>
        <p:spPr>
          <a:xfrm>
            <a:off x="5715000" y="3397180"/>
            <a:ext cx="577048" cy="55929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05578192-582E-40A8-BC0B-3A0504AFC45A}"/>
              </a:ext>
            </a:extLst>
          </p:cNvPr>
          <p:cNvSpPr/>
          <p:nvPr/>
        </p:nvSpPr>
        <p:spPr>
          <a:xfrm>
            <a:off x="6223249" y="3397180"/>
            <a:ext cx="577048" cy="559294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718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CA34CF5-2119-4E57-973C-8C3190E039AA}"/>
              </a:ext>
            </a:extLst>
          </p:cNvPr>
          <p:cNvSpPr txBox="1"/>
          <p:nvPr/>
        </p:nvSpPr>
        <p:spPr>
          <a:xfrm>
            <a:off x="4341180" y="414996"/>
            <a:ext cx="565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F6FD4B-07E2-4017-94F0-699902BE976C}"/>
              </a:ext>
            </a:extLst>
          </p:cNvPr>
          <p:cNvSpPr txBox="1"/>
          <p:nvPr/>
        </p:nvSpPr>
        <p:spPr>
          <a:xfrm>
            <a:off x="4341180" y="1009747"/>
            <a:ext cx="565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AEC0E9-573D-43C1-8D3C-77C9E1DDFBD3}"/>
              </a:ext>
            </a:extLst>
          </p:cNvPr>
          <p:cNvSpPr txBox="1"/>
          <p:nvPr/>
        </p:nvSpPr>
        <p:spPr>
          <a:xfrm>
            <a:off x="4341180" y="1604498"/>
            <a:ext cx="565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2D06C9-BC5E-4EAB-96CC-62A3D6B0E434}"/>
              </a:ext>
            </a:extLst>
          </p:cNvPr>
          <p:cNvSpPr txBox="1"/>
          <p:nvPr/>
        </p:nvSpPr>
        <p:spPr>
          <a:xfrm>
            <a:off x="4341180" y="2199249"/>
            <a:ext cx="565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30BC72-159E-48D2-9866-28F550398D77}"/>
              </a:ext>
            </a:extLst>
          </p:cNvPr>
          <p:cNvSpPr txBox="1"/>
          <p:nvPr/>
        </p:nvSpPr>
        <p:spPr>
          <a:xfrm>
            <a:off x="4341180" y="2794000"/>
            <a:ext cx="565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DB0ED4-B30A-45E2-A93E-97D1F3303882}"/>
              </a:ext>
            </a:extLst>
          </p:cNvPr>
          <p:cNvSpPr txBox="1"/>
          <p:nvPr/>
        </p:nvSpPr>
        <p:spPr>
          <a:xfrm>
            <a:off x="4341180" y="3426516"/>
            <a:ext cx="565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8F41E8-8CA5-49E1-83F5-BD6A91BBD6B5}"/>
              </a:ext>
            </a:extLst>
          </p:cNvPr>
          <p:cNvSpPr txBox="1"/>
          <p:nvPr/>
        </p:nvSpPr>
        <p:spPr>
          <a:xfrm>
            <a:off x="4341180" y="4054259"/>
            <a:ext cx="565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A8C469-8626-44CC-8B94-A22CE2C70EC3}"/>
              </a:ext>
            </a:extLst>
          </p:cNvPr>
          <p:cNvSpPr txBox="1"/>
          <p:nvPr/>
        </p:nvSpPr>
        <p:spPr>
          <a:xfrm>
            <a:off x="4341180" y="4677457"/>
            <a:ext cx="565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E1754D-1CDE-4D28-973F-20022D8D4461}"/>
              </a:ext>
            </a:extLst>
          </p:cNvPr>
          <p:cNvSpPr txBox="1"/>
          <p:nvPr/>
        </p:nvSpPr>
        <p:spPr>
          <a:xfrm>
            <a:off x="4341180" y="5309973"/>
            <a:ext cx="565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B6B882-68FE-4220-A3D4-90849516610A}"/>
              </a:ext>
            </a:extLst>
          </p:cNvPr>
          <p:cNvSpPr txBox="1"/>
          <p:nvPr/>
        </p:nvSpPr>
        <p:spPr>
          <a:xfrm>
            <a:off x="4341180" y="5942489"/>
            <a:ext cx="565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0FE0931-9C7C-4103-9622-6882B5CEF034}"/>
              </a:ext>
            </a:extLst>
          </p:cNvPr>
          <p:cNvSpPr txBox="1"/>
          <p:nvPr/>
        </p:nvSpPr>
        <p:spPr>
          <a:xfrm>
            <a:off x="2775750" y="6432602"/>
            <a:ext cx="664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기수 정렬의 원리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자리수의 숫자 정렬</a:t>
            </a: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8EB980BC-56B3-406B-BBD9-66CBF711B7AC}"/>
              </a:ext>
            </a:extLst>
          </p:cNvPr>
          <p:cNvSpPr/>
          <p:nvPr/>
        </p:nvSpPr>
        <p:spPr>
          <a:xfrm>
            <a:off x="4804299" y="271509"/>
            <a:ext cx="2583402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451036BE-97D1-48B7-BD8D-563038552F45}"/>
              </a:ext>
            </a:extLst>
          </p:cNvPr>
          <p:cNvSpPr/>
          <p:nvPr/>
        </p:nvSpPr>
        <p:spPr>
          <a:xfrm>
            <a:off x="4804299" y="866260"/>
            <a:ext cx="2583402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FB02E844-6D4E-445A-ABC8-51B67E629542}"/>
              </a:ext>
            </a:extLst>
          </p:cNvPr>
          <p:cNvSpPr/>
          <p:nvPr/>
        </p:nvSpPr>
        <p:spPr>
          <a:xfrm>
            <a:off x="4804299" y="1461011"/>
            <a:ext cx="2583402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CF3DE47F-F3D4-42C6-9F03-B4835C5D8A95}"/>
              </a:ext>
            </a:extLst>
          </p:cNvPr>
          <p:cNvSpPr/>
          <p:nvPr/>
        </p:nvSpPr>
        <p:spPr>
          <a:xfrm>
            <a:off x="4804299" y="2055762"/>
            <a:ext cx="2583402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47989DD0-00EF-4F7E-8408-107AE772809E}"/>
              </a:ext>
            </a:extLst>
          </p:cNvPr>
          <p:cNvSpPr/>
          <p:nvPr/>
        </p:nvSpPr>
        <p:spPr>
          <a:xfrm>
            <a:off x="4804299" y="2650513"/>
            <a:ext cx="2583402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688D844C-F047-46D1-AB72-FB1DA6682621}"/>
              </a:ext>
            </a:extLst>
          </p:cNvPr>
          <p:cNvSpPr/>
          <p:nvPr/>
        </p:nvSpPr>
        <p:spPr>
          <a:xfrm>
            <a:off x="4804299" y="3283029"/>
            <a:ext cx="2583402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5C2A3DCB-BAD5-430B-B3D1-27422A597DAF}"/>
              </a:ext>
            </a:extLst>
          </p:cNvPr>
          <p:cNvSpPr/>
          <p:nvPr/>
        </p:nvSpPr>
        <p:spPr>
          <a:xfrm>
            <a:off x="4804299" y="3910772"/>
            <a:ext cx="2583402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0881B339-4800-4EB4-BD57-B95080079609}"/>
              </a:ext>
            </a:extLst>
          </p:cNvPr>
          <p:cNvSpPr/>
          <p:nvPr/>
        </p:nvSpPr>
        <p:spPr>
          <a:xfrm>
            <a:off x="4804299" y="4533970"/>
            <a:ext cx="2583402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B1B8CD8A-B94C-4E48-9CA7-9BEB240EED2A}"/>
              </a:ext>
            </a:extLst>
          </p:cNvPr>
          <p:cNvSpPr/>
          <p:nvPr/>
        </p:nvSpPr>
        <p:spPr>
          <a:xfrm>
            <a:off x="4804299" y="5166486"/>
            <a:ext cx="2583402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DA0A1D83-BDAD-49AE-82B7-849CF0A3332D}"/>
              </a:ext>
            </a:extLst>
          </p:cNvPr>
          <p:cNvSpPr/>
          <p:nvPr/>
        </p:nvSpPr>
        <p:spPr>
          <a:xfrm>
            <a:off x="4804299" y="5799002"/>
            <a:ext cx="2583402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정육면체 50">
            <a:extLst>
              <a:ext uri="{FF2B5EF4-FFF2-40B4-BE49-F238E27FC236}">
                <a16:creationId xmlns:a16="http://schemas.microsoft.com/office/drawing/2014/main" id="{D9CCF1B1-101D-4C54-AD90-315677D1A92D}"/>
              </a:ext>
            </a:extLst>
          </p:cNvPr>
          <p:cNvSpPr/>
          <p:nvPr/>
        </p:nvSpPr>
        <p:spPr>
          <a:xfrm>
            <a:off x="1185909" y="3283029"/>
            <a:ext cx="483093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20F5315B-1C2B-485D-BF37-A7D19C5BD39D}"/>
              </a:ext>
            </a:extLst>
          </p:cNvPr>
          <p:cNvSpPr/>
          <p:nvPr/>
        </p:nvSpPr>
        <p:spPr>
          <a:xfrm>
            <a:off x="1585404" y="3283029"/>
            <a:ext cx="483093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457B4A17-B0D4-4ECD-9B8C-31E5E6C8ED80}"/>
              </a:ext>
            </a:extLst>
          </p:cNvPr>
          <p:cNvSpPr/>
          <p:nvPr/>
        </p:nvSpPr>
        <p:spPr>
          <a:xfrm>
            <a:off x="1984899" y="3283029"/>
            <a:ext cx="483093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0DD0B279-A231-4F4F-A03A-E165DD759E7C}"/>
              </a:ext>
            </a:extLst>
          </p:cNvPr>
          <p:cNvSpPr/>
          <p:nvPr/>
        </p:nvSpPr>
        <p:spPr>
          <a:xfrm>
            <a:off x="2384394" y="3283029"/>
            <a:ext cx="483093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정육면체 54">
            <a:extLst>
              <a:ext uri="{FF2B5EF4-FFF2-40B4-BE49-F238E27FC236}">
                <a16:creationId xmlns:a16="http://schemas.microsoft.com/office/drawing/2014/main" id="{D86FECA1-2777-409A-948A-CAAF06FEF58B}"/>
              </a:ext>
            </a:extLst>
          </p:cNvPr>
          <p:cNvSpPr/>
          <p:nvPr/>
        </p:nvSpPr>
        <p:spPr>
          <a:xfrm>
            <a:off x="2797945" y="3283029"/>
            <a:ext cx="483093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정육면체 55">
            <a:extLst>
              <a:ext uri="{FF2B5EF4-FFF2-40B4-BE49-F238E27FC236}">
                <a16:creationId xmlns:a16="http://schemas.microsoft.com/office/drawing/2014/main" id="{7F4845F6-03AA-4289-BDFD-25F176126943}"/>
              </a:ext>
            </a:extLst>
          </p:cNvPr>
          <p:cNvSpPr/>
          <p:nvPr/>
        </p:nvSpPr>
        <p:spPr>
          <a:xfrm>
            <a:off x="8511467" y="3283029"/>
            <a:ext cx="483093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id="{F0EECBE8-76B3-4083-BD99-D548A6FA7D93}"/>
              </a:ext>
            </a:extLst>
          </p:cNvPr>
          <p:cNvSpPr/>
          <p:nvPr/>
        </p:nvSpPr>
        <p:spPr>
          <a:xfrm>
            <a:off x="8910962" y="3283029"/>
            <a:ext cx="483093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F7A79656-B063-42F6-8A93-FE81D473BE50}"/>
              </a:ext>
            </a:extLst>
          </p:cNvPr>
          <p:cNvSpPr/>
          <p:nvPr/>
        </p:nvSpPr>
        <p:spPr>
          <a:xfrm>
            <a:off x="9310457" y="3283029"/>
            <a:ext cx="483093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5A753A78-E3DA-44C2-A8C1-6CE9F6AA2907}"/>
              </a:ext>
            </a:extLst>
          </p:cNvPr>
          <p:cNvSpPr/>
          <p:nvPr/>
        </p:nvSpPr>
        <p:spPr>
          <a:xfrm>
            <a:off x="9709952" y="3283029"/>
            <a:ext cx="483093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E037CA28-5933-4109-B38E-9BF30BF56D99}"/>
              </a:ext>
            </a:extLst>
          </p:cNvPr>
          <p:cNvSpPr/>
          <p:nvPr/>
        </p:nvSpPr>
        <p:spPr>
          <a:xfrm>
            <a:off x="10123503" y="3283029"/>
            <a:ext cx="483093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61A7490-9D74-4090-B075-2A86BF854925}"/>
              </a:ext>
            </a:extLst>
          </p:cNvPr>
          <p:cNvCxnSpPr>
            <a:stCxn id="56" idx="2"/>
            <a:endCxn id="23" idx="5"/>
          </p:cNvCxnSpPr>
          <p:nvPr/>
        </p:nvCxnSpPr>
        <p:spPr>
          <a:xfrm flipH="1" flipV="1">
            <a:off x="7387701" y="1644397"/>
            <a:ext cx="1123766" cy="1943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3B7BEE6-0DBB-4D63-A417-75F74C86D92D}"/>
              </a:ext>
            </a:extLst>
          </p:cNvPr>
          <p:cNvCxnSpPr>
            <a:cxnSpLocks/>
            <a:stCxn id="56" idx="2"/>
            <a:endCxn id="25" idx="5"/>
          </p:cNvCxnSpPr>
          <p:nvPr/>
        </p:nvCxnSpPr>
        <p:spPr>
          <a:xfrm flipH="1" flipV="1">
            <a:off x="7387701" y="2239148"/>
            <a:ext cx="1123766" cy="134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22D3E99-3867-4B6D-9834-230B7657B788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7388347" y="3587930"/>
            <a:ext cx="1123120" cy="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82058A0-DF22-4461-86F7-8594AA38E1D2}"/>
              </a:ext>
            </a:extLst>
          </p:cNvPr>
          <p:cNvCxnSpPr>
            <a:cxnSpLocks/>
            <a:stCxn id="56" idx="2"/>
            <a:endCxn id="42" idx="5"/>
          </p:cNvCxnSpPr>
          <p:nvPr/>
        </p:nvCxnSpPr>
        <p:spPr>
          <a:xfrm flipH="1">
            <a:off x="7387701" y="3587930"/>
            <a:ext cx="1123766" cy="1129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1B6E4F8-6B3C-4A01-B362-F0094B5468EF}"/>
              </a:ext>
            </a:extLst>
          </p:cNvPr>
          <p:cNvCxnSpPr>
            <a:cxnSpLocks/>
            <a:stCxn id="56" idx="2"/>
            <a:endCxn id="47" idx="5"/>
          </p:cNvCxnSpPr>
          <p:nvPr/>
        </p:nvCxnSpPr>
        <p:spPr>
          <a:xfrm flipH="1">
            <a:off x="7387701" y="3587930"/>
            <a:ext cx="1123766" cy="1761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정육면체 64">
            <a:extLst>
              <a:ext uri="{FF2B5EF4-FFF2-40B4-BE49-F238E27FC236}">
                <a16:creationId xmlns:a16="http://schemas.microsoft.com/office/drawing/2014/main" id="{561E2A15-5C70-4890-9B27-0EB32B3A7993}"/>
              </a:ext>
            </a:extLst>
          </p:cNvPr>
          <p:cNvSpPr/>
          <p:nvPr/>
        </p:nvSpPr>
        <p:spPr>
          <a:xfrm>
            <a:off x="5007004" y="1461011"/>
            <a:ext cx="483093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정육면체 65">
            <a:extLst>
              <a:ext uri="{FF2B5EF4-FFF2-40B4-BE49-F238E27FC236}">
                <a16:creationId xmlns:a16="http://schemas.microsoft.com/office/drawing/2014/main" id="{7468728E-675C-46E1-B7F6-9BA4BFD3A369}"/>
              </a:ext>
            </a:extLst>
          </p:cNvPr>
          <p:cNvSpPr/>
          <p:nvPr/>
        </p:nvSpPr>
        <p:spPr>
          <a:xfrm>
            <a:off x="5007004" y="2055762"/>
            <a:ext cx="483093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63B6A91F-0E45-461F-8E60-582CEBB8DDEB}"/>
              </a:ext>
            </a:extLst>
          </p:cNvPr>
          <p:cNvSpPr/>
          <p:nvPr/>
        </p:nvSpPr>
        <p:spPr>
          <a:xfrm>
            <a:off x="5007004" y="3283028"/>
            <a:ext cx="483093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DC769107-26E4-413E-A295-7187C7F4A9E8}"/>
              </a:ext>
            </a:extLst>
          </p:cNvPr>
          <p:cNvSpPr/>
          <p:nvPr/>
        </p:nvSpPr>
        <p:spPr>
          <a:xfrm>
            <a:off x="5007004" y="4533969"/>
            <a:ext cx="483093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A46C1FF6-58E6-4010-A65D-5CA5EA65EF30}"/>
              </a:ext>
            </a:extLst>
          </p:cNvPr>
          <p:cNvSpPr/>
          <p:nvPr/>
        </p:nvSpPr>
        <p:spPr>
          <a:xfrm>
            <a:off x="5007004" y="5165402"/>
            <a:ext cx="483093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84B2187-8ABF-4764-99BF-1D6F0DC023B8}"/>
              </a:ext>
            </a:extLst>
          </p:cNvPr>
          <p:cNvCxnSpPr>
            <a:cxnSpLocks/>
          </p:cNvCxnSpPr>
          <p:nvPr/>
        </p:nvCxnSpPr>
        <p:spPr>
          <a:xfrm flipH="1">
            <a:off x="3347622" y="3577317"/>
            <a:ext cx="14566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99C6AD7-F834-48FA-8DA0-7EB834DB2D54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3347622" y="2361405"/>
            <a:ext cx="1456677" cy="1152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AB324AE-12E0-4F61-BB46-D27CCA32908B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3347622" y="1766654"/>
            <a:ext cx="1456677" cy="1628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9434D3-9078-4C48-A445-5F6561262951}"/>
              </a:ext>
            </a:extLst>
          </p:cNvPr>
          <p:cNvCxnSpPr>
            <a:cxnSpLocks/>
            <a:stCxn id="42" idx="2"/>
          </p:cNvCxnSpPr>
          <p:nvPr/>
        </p:nvCxnSpPr>
        <p:spPr>
          <a:xfrm flipH="1" flipV="1">
            <a:off x="3358717" y="3648084"/>
            <a:ext cx="1445582" cy="119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C23A070-C062-48D8-B1A4-0149B133FD00}"/>
              </a:ext>
            </a:extLst>
          </p:cNvPr>
          <p:cNvCxnSpPr>
            <a:cxnSpLocks/>
            <a:stCxn id="47" idx="2"/>
          </p:cNvCxnSpPr>
          <p:nvPr/>
        </p:nvCxnSpPr>
        <p:spPr>
          <a:xfrm flipH="1" flipV="1">
            <a:off x="3347622" y="3735377"/>
            <a:ext cx="1456677" cy="1736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71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7">
            <a:extLst>
              <a:ext uri="{FF2B5EF4-FFF2-40B4-BE49-F238E27FC236}">
                <a16:creationId xmlns:a16="http://schemas.microsoft.com/office/drawing/2014/main" id="{C0FE0931-9C7C-4103-9622-6882B5CEF034}"/>
              </a:ext>
            </a:extLst>
          </p:cNvPr>
          <p:cNvSpPr txBox="1"/>
          <p:nvPr/>
        </p:nvSpPr>
        <p:spPr>
          <a:xfrm>
            <a:off x="2935548" y="6458880"/>
            <a:ext cx="664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일의 자리로 분류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A34CF5-2119-4E57-973C-8C3190E039AA}"/>
              </a:ext>
            </a:extLst>
          </p:cNvPr>
          <p:cNvSpPr txBox="1"/>
          <p:nvPr/>
        </p:nvSpPr>
        <p:spPr>
          <a:xfrm>
            <a:off x="5429414" y="414996"/>
            <a:ext cx="26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F6FD4B-07E2-4017-94F0-699902BE976C}"/>
              </a:ext>
            </a:extLst>
          </p:cNvPr>
          <p:cNvSpPr txBox="1"/>
          <p:nvPr/>
        </p:nvSpPr>
        <p:spPr>
          <a:xfrm>
            <a:off x="5429414" y="1009747"/>
            <a:ext cx="26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AEC0E9-573D-43C1-8D3C-77C9E1DDFBD3}"/>
              </a:ext>
            </a:extLst>
          </p:cNvPr>
          <p:cNvSpPr txBox="1"/>
          <p:nvPr/>
        </p:nvSpPr>
        <p:spPr>
          <a:xfrm>
            <a:off x="5429414" y="1604498"/>
            <a:ext cx="26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2D06C9-BC5E-4EAB-96CC-62A3D6B0E434}"/>
              </a:ext>
            </a:extLst>
          </p:cNvPr>
          <p:cNvSpPr txBox="1"/>
          <p:nvPr/>
        </p:nvSpPr>
        <p:spPr>
          <a:xfrm>
            <a:off x="5429414" y="2199249"/>
            <a:ext cx="26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30BC72-159E-48D2-9866-28F550398D77}"/>
              </a:ext>
            </a:extLst>
          </p:cNvPr>
          <p:cNvSpPr txBox="1"/>
          <p:nvPr/>
        </p:nvSpPr>
        <p:spPr>
          <a:xfrm>
            <a:off x="5429414" y="2794000"/>
            <a:ext cx="26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DB0ED4-B30A-45E2-A93E-97D1F3303882}"/>
              </a:ext>
            </a:extLst>
          </p:cNvPr>
          <p:cNvSpPr txBox="1"/>
          <p:nvPr/>
        </p:nvSpPr>
        <p:spPr>
          <a:xfrm>
            <a:off x="5429414" y="3426516"/>
            <a:ext cx="26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8F41E8-8CA5-49E1-83F5-BD6A91BBD6B5}"/>
              </a:ext>
            </a:extLst>
          </p:cNvPr>
          <p:cNvSpPr txBox="1"/>
          <p:nvPr/>
        </p:nvSpPr>
        <p:spPr>
          <a:xfrm>
            <a:off x="5429414" y="4054259"/>
            <a:ext cx="26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A8C469-8626-44CC-8B94-A22CE2C70EC3}"/>
              </a:ext>
            </a:extLst>
          </p:cNvPr>
          <p:cNvSpPr txBox="1"/>
          <p:nvPr/>
        </p:nvSpPr>
        <p:spPr>
          <a:xfrm>
            <a:off x="5429414" y="4677457"/>
            <a:ext cx="26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E1754D-1CDE-4D28-973F-20022D8D4461}"/>
              </a:ext>
            </a:extLst>
          </p:cNvPr>
          <p:cNvSpPr txBox="1"/>
          <p:nvPr/>
        </p:nvSpPr>
        <p:spPr>
          <a:xfrm>
            <a:off x="5429414" y="5309973"/>
            <a:ext cx="26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B6B882-68FE-4220-A3D4-90849516610A}"/>
              </a:ext>
            </a:extLst>
          </p:cNvPr>
          <p:cNvSpPr txBox="1"/>
          <p:nvPr/>
        </p:nvSpPr>
        <p:spPr>
          <a:xfrm>
            <a:off x="5429414" y="5942489"/>
            <a:ext cx="26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8EB980BC-56B3-406B-BBD9-66CBF711B7AC}"/>
              </a:ext>
            </a:extLst>
          </p:cNvPr>
          <p:cNvSpPr/>
          <p:nvPr/>
        </p:nvSpPr>
        <p:spPr>
          <a:xfrm>
            <a:off x="5647507" y="271509"/>
            <a:ext cx="1216581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451036BE-97D1-48B7-BD8D-563038552F45}"/>
              </a:ext>
            </a:extLst>
          </p:cNvPr>
          <p:cNvSpPr/>
          <p:nvPr/>
        </p:nvSpPr>
        <p:spPr>
          <a:xfrm>
            <a:off x="5647507" y="866260"/>
            <a:ext cx="1216581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FB02E844-6D4E-445A-ABC8-51B67E629542}"/>
              </a:ext>
            </a:extLst>
          </p:cNvPr>
          <p:cNvSpPr/>
          <p:nvPr/>
        </p:nvSpPr>
        <p:spPr>
          <a:xfrm>
            <a:off x="5647507" y="1461011"/>
            <a:ext cx="1216581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CF3DE47F-F3D4-42C6-9F03-B4835C5D8A95}"/>
              </a:ext>
            </a:extLst>
          </p:cNvPr>
          <p:cNvSpPr/>
          <p:nvPr/>
        </p:nvSpPr>
        <p:spPr>
          <a:xfrm>
            <a:off x="5647507" y="2055762"/>
            <a:ext cx="1216581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47989DD0-00EF-4F7E-8408-107AE772809E}"/>
              </a:ext>
            </a:extLst>
          </p:cNvPr>
          <p:cNvSpPr/>
          <p:nvPr/>
        </p:nvSpPr>
        <p:spPr>
          <a:xfrm>
            <a:off x="5647507" y="2650513"/>
            <a:ext cx="1216581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688D844C-F047-46D1-AB72-FB1DA6682621}"/>
              </a:ext>
            </a:extLst>
          </p:cNvPr>
          <p:cNvSpPr/>
          <p:nvPr/>
        </p:nvSpPr>
        <p:spPr>
          <a:xfrm>
            <a:off x="5647507" y="3283029"/>
            <a:ext cx="1216581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5C2A3DCB-BAD5-430B-B3D1-27422A597DAF}"/>
              </a:ext>
            </a:extLst>
          </p:cNvPr>
          <p:cNvSpPr/>
          <p:nvPr/>
        </p:nvSpPr>
        <p:spPr>
          <a:xfrm>
            <a:off x="5647507" y="3910772"/>
            <a:ext cx="1216581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0881B339-4800-4EB4-BD57-B95080079609}"/>
              </a:ext>
            </a:extLst>
          </p:cNvPr>
          <p:cNvSpPr/>
          <p:nvPr/>
        </p:nvSpPr>
        <p:spPr>
          <a:xfrm>
            <a:off x="5647507" y="4533970"/>
            <a:ext cx="1216581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B1B8CD8A-B94C-4E48-9CA7-9BEB240EED2A}"/>
              </a:ext>
            </a:extLst>
          </p:cNvPr>
          <p:cNvSpPr/>
          <p:nvPr/>
        </p:nvSpPr>
        <p:spPr>
          <a:xfrm>
            <a:off x="5647507" y="5166486"/>
            <a:ext cx="1216581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DA0A1D83-BDAD-49AE-82B7-849CF0A3332D}"/>
              </a:ext>
            </a:extLst>
          </p:cNvPr>
          <p:cNvSpPr/>
          <p:nvPr/>
        </p:nvSpPr>
        <p:spPr>
          <a:xfrm>
            <a:off x="5647507" y="5799002"/>
            <a:ext cx="1216581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61A7490-9D74-4090-B075-2A86BF854925}"/>
              </a:ext>
            </a:extLst>
          </p:cNvPr>
          <p:cNvCxnSpPr>
            <a:cxnSpLocks/>
            <a:stCxn id="118" idx="2"/>
            <a:endCxn id="23" idx="5"/>
          </p:cNvCxnSpPr>
          <p:nvPr/>
        </p:nvCxnSpPr>
        <p:spPr>
          <a:xfrm flipH="1" flipV="1">
            <a:off x="6864088" y="1644397"/>
            <a:ext cx="320880" cy="194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3B7BEE6-0DBB-4D63-A417-75F74C86D92D}"/>
              </a:ext>
            </a:extLst>
          </p:cNvPr>
          <p:cNvCxnSpPr>
            <a:cxnSpLocks/>
            <a:stCxn id="118" idx="2"/>
            <a:endCxn id="25" idx="5"/>
          </p:cNvCxnSpPr>
          <p:nvPr/>
        </p:nvCxnSpPr>
        <p:spPr>
          <a:xfrm flipH="1" flipV="1">
            <a:off x="6864088" y="2239148"/>
            <a:ext cx="320880" cy="1348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82058A0-DF22-4461-86F7-8594AA38E1D2}"/>
              </a:ext>
            </a:extLst>
          </p:cNvPr>
          <p:cNvCxnSpPr>
            <a:cxnSpLocks/>
            <a:stCxn id="118" idx="2"/>
            <a:endCxn id="47" idx="5"/>
          </p:cNvCxnSpPr>
          <p:nvPr/>
        </p:nvCxnSpPr>
        <p:spPr>
          <a:xfrm flipH="1">
            <a:off x="6864088" y="3587376"/>
            <a:ext cx="320880" cy="1762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1B6E4F8-6B3C-4A01-B362-F0094B5468EF}"/>
              </a:ext>
            </a:extLst>
          </p:cNvPr>
          <p:cNvCxnSpPr>
            <a:cxnSpLocks/>
            <a:stCxn id="118" idx="2"/>
            <a:endCxn id="49" idx="5"/>
          </p:cNvCxnSpPr>
          <p:nvPr/>
        </p:nvCxnSpPr>
        <p:spPr>
          <a:xfrm flipH="1">
            <a:off x="6864088" y="3587376"/>
            <a:ext cx="320880" cy="2395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763C2B7-95BF-41B5-A2F8-A5D90A096531}"/>
              </a:ext>
            </a:extLst>
          </p:cNvPr>
          <p:cNvCxnSpPr>
            <a:cxnSpLocks/>
            <a:stCxn id="118" idx="2"/>
            <a:endCxn id="21" idx="5"/>
          </p:cNvCxnSpPr>
          <p:nvPr/>
        </p:nvCxnSpPr>
        <p:spPr>
          <a:xfrm flipH="1" flipV="1">
            <a:off x="6864088" y="1049646"/>
            <a:ext cx="320880" cy="2537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정육면체 117">
            <a:extLst>
              <a:ext uri="{FF2B5EF4-FFF2-40B4-BE49-F238E27FC236}">
                <a16:creationId xmlns:a16="http://schemas.microsoft.com/office/drawing/2014/main" id="{0363D46B-42BD-4A4B-83EA-48D9AF797B70}"/>
              </a:ext>
            </a:extLst>
          </p:cNvPr>
          <p:cNvSpPr/>
          <p:nvPr/>
        </p:nvSpPr>
        <p:spPr>
          <a:xfrm>
            <a:off x="7184968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0" name="정육면체 139">
            <a:extLst>
              <a:ext uri="{FF2B5EF4-FFF2-40B4-BE49-F238E27FC236}">
                <a16:creationId xmlns:a16="http://schemas.microsoft.com/office/drawing/2014/main" id="{3242E0B5-F695-4F31-B87F-5BDB1B5E1DFC}"/>
              </a:ext>
            </a:extLst>
          </p:cNvPr>
          <p:cNvSpPr/>
          <p:nvPr/>
        </p:nvSpPr>
        <p:spPr>
          <a:xfrm>
            <a:off x="7572044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3" name="정육면체 152">
            <a:extLst>
              <a:ext uri="{FF2B5EF4-FFF2-40B4-BE49-F238E27FC236}">
                <a16:creationId xmlns:a16="http://schemas.microsoft.com/office/drawing/2014/main" id="{76B9B96E-6264-4679-BBC7-1C1EEF897554}"/>
              </a:ext>
            </a:extLst>
          </p:cNvPr>
          <p:cNvSpPr/>
          <p:nvPr/>
        </p:nvSpPr>
        <p:spPr>
          <a:xfrm>
            <a:off x="7959120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39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4" name="정육면체 153">
            <a:extLst>
              <a:ext uri="{FF2B5EF4-FFF2-40B4-BE49-F238E27FC236}">
                <a16:creationId xmlns:a16="http://schemas.microsoft.com/office/drawing/2014/main" id="{D053AB1D-AD3E-4FB2-A0DA-FAEE1B30E255}"/>
              </a:ext>
            </a:extLst>
          </p:cNvPr>
          <p:cNvSpPr/>
          <p:nvPr/>
        </p:nvSpPr>
        <p:spPr>
          <a:xfrm>
            <a:off x="8346196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5" name="정육면체 164">
            <a:extLst>
              <a:ext uri="{FF2B5EF4-FFF2-40B4-BE49-F238E27FC236}">
                <a16:creationId xmlns:a16="http://schemas.microsoft.com/office/drawing/2014/main" id="{DDC0D0EA-90FD-4AE2-B38F-642352A4C7F4}"/>
              </a:ext>
            </a:extLst>
          </p:cNvPr>
          <p:cNvSpPr/>
          <p:nvPr/>
        </p:nvSpPr>
        <p:spPr>
          <a:xfrm>
            <a:off x="8733272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6" name="정육면체 165">
            <a:extLst>
              <a:ext uri="{FF2B5EF4-FFF2-40B4-BE49-F238E27FC236}">
                <a16:creationId xmlns:a16="http://schemas.microsoft.com/office/drawing/2014/main" id="{F887C24D-50FE-4AEF-877D-7A14B2C5AEE1}"/>
              </a:ext>
            </a:extLst>
          </p:cNvPr>
          <p:cNvSpPr/>
          <p:nvPr/>
        </p:nvSpPr>
        <p:spPr>
          <a:xfrm>
            <a:off x="9120348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7" name="정육면체 166">
            <a:extLst>
              <a:ext uri="{FF2B5EF4-FFF2-40B4-BE49-F238E27FC236}">
                <a16:creationId xmlns:a16="http://schemas.microsoft.com/office/drawing/2014/main" id="{296AE914-DD03-4543-84DE-9B7F93BEE20A}"/>
              </a:ext>
            </a:extLst>
          </p:cNvPr>
          <p:cNvSpPr/>
          <p:nvPr/>
        </p:nvSpPr>
        <p:spPr>
          <a:xfrm>
            <a:off x="9507424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8" name="정육면체 167">
            <a:extLst>
              <a:ext uri="{FF2B5EF4-FFF2-40B4-BE49-F238E27FC236}">
                <a16:creationId xmlns:a16="http://schemas.microsoft.com/office/drawing/2014/main" id="{149E08D4-254F-4221-ACE4-8627C97A5F8F}"/>
              </a:ext>
            </a:extLst>
          </p:cNvPr>
          <p:cNvSpPr/>
          <p:nvPr/>
        </p:nvSpPr>
        <p:spPr>
          <a:xfrm>
            <a:off x="9894500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7" name="정육면체 186">
            <a:extLst>
              <a:ext uri="{FF2B5EF4-FFF2-40B4-BE49-F238E27FC236}">
                <a16:creationId xmlns:a16="http://schemas.microsoft.com/office/drawing/2014/main" id="{16A7BF17-F45F-46FD-A661-D1EB956F2549}"/>
              </a:ext>
            </a:extLst>
          </p:cNvPr>
          <p:cNvSpPr/>
          <p:nvPr/>
        </p:nvSpPr>
        <p:spPr>
          <a:xfrm>
            <a:off x="5751736" y="871369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8" name="정육면체 187">
            <a:extLst>
              <a:ext uri="{FF2B5EF4-FFF2-40B4-BE49-F238E27FC236}">
                <a16:creationId xmlns:a16="http://schemas.microsoft.com/office/drawing/2014/main" id="{1FB0AFEA-BF62-47D2-A81F-E3DA0ABD8C17}"/>
              </a:ext>
            </a:extLst>
          </p:cNvPr>
          <p:cNvSpPr/>
          <p:nvPr/>
        </p:nvSpPr>
        <p:spPr>
          <a:xfrm>
            <a:off x="5751736" y="1466120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9" name="정육면체 188">
            <a:extLst>
              <a:ext uri="{FF2B5EF4-FFF2-40B4-BE49-F238E27FC236}">
                <a16:creationId xmlns:a16="http://schemas.microsoft.com/office/drawing/2014/main" id="{96041F44-50F0-4040-AB8D-086D3E703970}"/>
              </a:ext>
            </a:extLst>
          </p:cNvPr>
          <p:cNvSpPr/>
          <p:nvPr/>
        </p:nvSpPr>
        <p:spPr>
          <a:xfrm>
            <a:off x="6138811" y="1466120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0" name="정육면체 189">
            <a:extLst>
              <a:ext uri="{FF2B5EF4-FFF2-40B4-BE49-F238E27FC236}">
                <a16:creationId xmlns:a16="http://schemas.microsoft.com/office/drawing/2014/main" id="{8967BF51-2AF5-4210-9A03-6D34DDE78714}"/>
              </a:ext>
            </a:extLst>
          </p:cNvPr>
          <p:cNvSpPr/>
          <p:nvPr/>
        </p:nvSpPr>
        <p:spPr>
          <a:xfrm>
            <a:off x="5751736" y="2060871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1" name="정육면체 190">
            <a:extLst>
              <a:ext uri="{FF2B5EF4-FFF2-40B4-BE49-F238E27FC236}">
                <a16:creationId xmlns:a16="http://schemas.microsoft.com/office/drawing/2014/main" id="{E96BBE72-28DD-4FD1-9C4A-BEE730D8FF16}"/>
              </a:ext>
            </a:extLst>
          </p:cNvPr>
          <p:cNvSpPr/>
          <p:nvPr/>
        </p:nvSpPr>
        <p:spPr>
          <a:xfrm>
            <a:off x="5751736" y="3915545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2" name="정육면체 191">
            <a:extLst>
              <a:ext uri="{FF2B5EF4-FFF2-40B4-BE49-F238E27FC236}">
                <a16:creationId xmlns:a16="http://schemas.microsoft.com/office/drawing/2014/main" id="{8FA37E68-6197-4876-BDD8-B145D6AC818E}"/>
              </a:ext>
            </a:extLst>
          </p:cNvPr>
          <p:cNvSpPr/>
          <p:nvPr/>
        </p:nvSpPr>
        <p:spPr>
          <a:xfrm>
            <a:off x="5751736" y="5166486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3" name="정육면체 192">
            <a:extLst>
              <a:ext uri="{FF2B5EF4-FFF2-40B4-BE49-F238E27FC236}">
                <a16:creationId xmlns:a16="http://schemas.microsoft.com/office/drawing/2014/main" id="{D3FE25EF-F0AF-453B-86AC-981DE8E44037}"/>
              </a:ext>
            </a:extLst>
          </p:cNvPr>
          <p:cNvSpPr/>
          <p:nvPr/>
        </p:nvSpPr>
        <p:spPr>
          <a:xfrm>
            <a:off x="6138811" y="5166486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4" name="정육면체 193">
            <a:extLst>
              <a:ext uri="{FF2B5EF4-FFF2-40B4-BE49-F238E27FC236}">
                <a16:creationId xmlns:a16="http://schemas.microsoft.com/office/drawing/2014/main" id="{CEB99144-D4C8-4D01-B666-2759C61A3A9B}"/>
              </a:ext>
            </a:extLst>
          </p:cNvPr>
          <p:cNvSpPr/>
          <p:nvPr/>
        </p:nvSpPr>
        <p:spPr>
          <a:xfrm>
            <a:off x="5751736" y="5799001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39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918077CE-1D9B-4FBB-87B2-AF7B6C1D0DA0}"/>
              </a:ext>
            </a:extLst>
          </p:cNvPr>
          <p:cNvCxnSpPr>
            <a:cxnSpLocks/>
            <a:stCxn id="118" idx="2"/>
            <a:endCxn id="37" idx="5"/>
          </p:cNvCxnSpPr>
          <p:nvPr/>
        </p:nvCxnSpPr>
        <p:spPr>
          <a:xfrm flipH="1">
            <a:off x="6864088" y="3587376"/>
            <a:ext cx="320880" cy="50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화살표: 오른쪽 198">
            <a:extLst>
              <a:ext uri="{FF2B5EF4-FFF2-40B4-BE49-F238E27FC236}">
                <a16:creationId xmlns:a16="http://schemas.microsoft.com/office/drawing/2014/main" id="{D23C0F64-0BEC-4774-9576-56F66B6B35BE}"/>
              </a:ext>
            </a:extLst>
          </p:cNvPr>
          <p:cNvSpPr/>
          <p:nvPr/>
        </p:nvSpPr>
        <p:spPr>
          <a:xfrm rot="10800000">
            <a:off x="5042338" y="3426515"/>
            <a:ext cx="369596" cy="34554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정육면체 205">
            <a:extLst>
              <a:ext uri="{FF2B5EF4-FFF2-40B4-BE49-F238E27FC236}">
                <a16:creationId xmlns:a16="http://schemas.microsoft.com/office/drawing/2014/main" id="{FEF33EDC-FFEC-44A8-BE39-B9B8F5A39B26}"/>
              </a:ext>
            </a:extLst>
          </p:cNvPr>
          <p:cNvSpPr/>
          <p:nvPr/>
        </p:nvSpPr>
        <p:spPr>
          <a:xfrm>
            <a:off x="1740509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7" name="정육면체 206">
            <a:extLst>
              <a:ext uri="{FF2B5EF4-FFF2-40B4-BE49-F238E27FC236}">
                <a16:creationId xmlns:a16="http://schemas.microsoft.com/office/drawing/2014/main" id="{AA876354-B5E8-4E2E-B3A4-182DA6CA213E}"/>
              </a:ext>
            </a:extLst>
          </p:cNvPr>
          <p:cNvSpPr/>
          <p:nvPr/>
        </p:nvSpPr>
        <p:spPr>
          <a:xfrm>
            <a:off x="2127585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8" name="정육면체 207">
            <a:extLst>
              <a:ext uri="{FF2B5EF4-FFF2-40B4-BE49-F238E27FC236}">
                <a16:creationId xmlns:a16="http://schemas.microsoft.com/office/drawing/2014/main" id="{8FE5C588-3759-48A1-89B2-D8185A18755D}"/>
              </a:ext>
            </a:extLst>
          </p:cNvPr>
          <p:cNvSpPr/>
          <p:nvPr/>
        </p:nvSpPr>
        <p:spPr>
          <a:xfrm>
            <a:off x="2514661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9" name="정육면체 208">
            <a:extLst>
              <a:ext uri="{FF2B5EF4-FFF2-40B4-BE49-F238E27FC236}">
                <a16:creationId xmlns:a16="http://schemas.microsoft.com/office/drawing/2014/main" id="{37BDFA25-1AB7-47A0-A82F-D94CD1C4E6F3}"/>
              </a:ext>
            </a:extLst>
          </p:cNvPr>
          <p:cNvSpPr/>
          <p:nvPr/>
        </p:nvSpPr>
        <p:spPr>
          <a:xfrm>
            <a:off x="2901737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0" name="정육면체 209">
            <a:extLst>
              <a:ext uri="{FF2B5EF4-FFF2-40B4-BE49-F238E27FC236}">
                <a16:creationId xmlns:a16="http://schemas.microsoft.com/office/drawing/2014/main" id="{4997A2DB-D20A-4EB4-9852-FC83D7621008}"/>
              </a:ext>
            </a:extLst>
          </p:cNvPr>
          <p:cNvSpPr/>
          <p:nvPr/>
        </p:nvSpPr>
        <p:spPr>
          <a:xfrm>
            <a:off x="3288813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1" name="정육면체 210">
            <a:extLst>
              <a:ext uri="{FF2B5EF4-FFF2-40B4-BE49-F238E27FC236}">
                <a16:creationId xmlns:a16="http://schemas.microsoft.com/office/drawing/2014/main" id="{43F6361C-0E34-4BDE-AE09-A4D5C8C06040}"/>
              </a:ext>
            </a:extLst>
          </p:cNvPr>
          <p:cNvSpPr/>
          <p:nvPr/>
        </p:nvSpPr>
        <p:spPr>
          <a:xfrm>
            <a:off x="3675889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2" name="정육면체 211">
            <a:extLst>
              <a:ext uri="{FF2B5EF4-FFF2-40B4-BE49-F238E27FC236}">
                <a16:creationId xmlns:a16="http://schemas.microsoft.com/office/drawing/2014/main" id="{0875A5A4-EBC6-4E69-B16C-1E6E38473ED5}"/>
              </a:ext>
            </a:extLst>
          </p:cNvPr>
          <p:cNvSpPr/>
          <p:nvPr/>
        </p:nvSpPr>
        <p:spPr>
          <a:xfrm>
            <a:off x="4062965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3" name="정육면체 212">
            <a:extLst>
              <a:ext uri="{FF2B5EF4-FFF2-40B4-BE49-F238E27FC236}">
                <a16:creationId xmlns:a16="http://schemas.microsoft.com/office/drawing/2014/main" id="{FF054AF2-AC6F-42FA-BCFF-35CE29B278AC}"/>
              </a:ext>
            </a:extLst>
          </p:cNvPr>
          <p:cNvSpPr/>
          <p:nvPr/>
        </p:nvSpPr>
        <p:spPr>
          <a:xfrm>
            <a:off x="4450041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39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01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57">
            <a:extLst>
              <a:ext uri="{FF2B5EF4-FFF2-40B4-BE49-F238E27FC236}">
                <a16:creationId xmlns:a16="http://schemas.microsoft.com/office/drawing/2014/main" id="{C0FE0931-9C7C-4103-9622-6882B5CEF034}"/>
              </a:ext>
            </a:extLst>
          </p:cNvPr>
          <p:cNvSpPr txBox="1"/>
          <p:nvPr/>
        </p:nvSpPr>
        <p:spPr>
          <a:xfrm>
            <a:off x="2935548" y="6458880"/>
            <a:ext cx="664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십의 자리로 분류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A34CF5-2119-4E57-973C-8C3190E039AA}"/>
              </a:ext>
            </a:extLst>
          </p:cNvPr>
          <p:cNvSpPr txBox="1"/>
          <p:nvPr/>
        </p:nvSpPr>
        <p:spPr>
          <a:xfrm>
            <a:off x="6854308" y="414996"/>
            <a:ext cx="26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F6FD4B-07E2-4017-94F0-699902BE976C}"/>
              </a:ext>
            </a:extLst>
          </p:cNvPr>
          <p:cNvSpPr txBox="1"/>
          <p:nvPr/>
        </p:nvSpPr>
        <p:spPr>
          <a:xfrm>
            <a:off x="6854308" y="1009747"/>
            <a:ext cx="26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AEC0E9-573D-43C1-8D3C-77C9E1DDFBD3}"/>
              </a:ext>
            </a:extLst>
          </p:cNvPr>
          <p:cNvSpPr txBox="1"/>
          <p:nvPr/>
        </p:nvSpPr>
        <p:spPr>
          <a:xfrm>
            <a:off x="6854308" y="1604498"/>
            <a:ext cx="26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2D06C9-BC5E-4EAB-96CC-62A3D6B0E434}"/>
              </a:ext>
            </a:extLst>
          </p:cNvPr>
          <p:cNvSpPr txBox="1"/>
          <p:nvPr/>
        </p:nvSpPr>
        <p:spPr>
          <a:xfrm>
            <a:off x="6854308" y="2199249"/>
            <a:ext cx="26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30BC72-159E-48D2-9866-28F550398D77}"/>
              </a:ext>
            </a:extLst>
          </p:cNvPr>
          <p:cNvSpPr txBox="1"/>
          <p:nvPr/>
        </p:nvSpPr>
        <p:spPr>
          <a:xfrm>
            <a:off x="6854308" y="2794000"/>
            <a:ext cx="26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DB0ED4-B30A-45E2-A93E-97D1F3303882}"/>
              </a:ext>
            </a:extLst>
          </p:cNvPr>
          <p:cNvSpPr txBox="1"/>
          <p:nvPr/>
        </p:nvSpPr>
        <p:spPr>
          <a:xfrm>
            <a:off x="6854308" y="3426516"/>
            <a:ext cx="26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8F41E8-8CA5-49E1-83F5-BD6A91BBD6B5}"/>
              </a:ext>
            </a:extLst>
          </p:cNvPr>
          <p:cNvSpPr txBox="1"/>
          <p:nvPr/>
        </p:nvSpPr>
        <p:spPr>
          <a:xfrm>
            <a:off x="6854308" y="4054259"/>
            <a:ext cx="26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A8C469-8626-44CC-8B94-A22CE2C70EC3}"/>
              </a:ext>
            </a:extLst>
          </p:cNvPr>
          <p:cNvSpPr txBox="1"/>
          <p:nvPr/>
        </p:nvSpPr>
        <p:spPr>
          <a:xfrm>
            <a:off x="6854308" y="4677457"/>
            <a:ext cx="26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E1754D-1CDE-4D28-973F-20022D8D4461}"/>
              </a:ext>
            </a:extLst>
          </p:cNvPr>
          <p:cNvSpPr txBox="1"/>
          <p:nvPr/>
        </p:nvSpPr>
        <p:spPr>
          <a:xfrm>
            <a:off x="6854308" y="5309973"/>
            <a:ext cx="26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B6B882-68FE-4220-A3D4-90849516610A}"/>
              </a:ext>
            </a:extLst>
          </p:cNvPr>
          <p:cNvSpPr txBox="1"/>
          <p:nvPr/>
        </p:nvSpPr>
        <p:spPr>
          <a:xfrm>
            <a:off x="6854308" y="5942489"/>
            <a:ext cx="26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8EB980BC-56B3-406B-BBD9-66CBF711B7AC}"/>
              </a:ext>
            </a:extLst>
          </p:cNvPr>
          <p:cNvSpPr/>
          <p:nvPr/>
        </p:nvSpPr>
        <p:spPr>
          <a:xfrm>
            <a:off x="5647507" y="271509"/>
            <a:ext cx="1216581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451036BE-97D1-48B7-BD8D-563038552F45}"/>
              </a:ext>
            </a:extLst>
          </p:cNvPr>
          <p:cNvSpPr/>
          <p:nvPr/>
        </p:nvSpPr>
        <p:spPr>
          <a:xfrm>
            <a:off x="5647507" y="866260"/>
            <a:ext cx="1216581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FB02E844-6D4E-445A-ABC8-51B67E629542}"/>
              </a:ext>
            </a:extLst>
          </p:cNvPr>
          <p:cNvSpPr/>
          <p:nvPr/>
        </p:nvSpPr>
        <p:spPr>
          <a:xfrm>
            <a:off x="5647507" y="1461011"/>
            <a:ext cx="1216581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CF3DE47F-F3D4-42C6-9F03-B4835C5D8A95}"/>
              </a:ext>
            </a:extLst>
          </p:cNvPr>
          <p:cNvSpPr/>
          <p:nvPr/>
        </p:nvSpPr>
        <p:spPr>
          <a:xfrm>
            <a:off x="5647507" y="2055762"/>
            <a:ext cx="1216581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47989DD0-00EF-4F7E-8408-107AE772809E}"/>
              </a:ext>
            </a:extLst>
          </p:cNvPr>
          <p:cNvSpPr/>
          <p:nvPr/>
        </p:nvSpPr>
        <p:spPr>
          <a:xfrm>
            <a:off x="5647507" y="2650513"/>
            <a:ext cx="1216581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688D844C-F047-46D1-AB72-FB1DA6682621}"/>
              </a:ext>
            </a:extLst>
          </p:cNvPr>
          <p:cNvSpPr/>
          <p:nvPr/>
        </p:nvSpPr>
        <p:spPr>
          <a:xfrm>
            <a:off x="5647507" y="3283029"/>
            <a:ext cx="1216581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5C2A3DCB-BAD5-430B-B3D1-27422A597DAF}"/>
              </a:ext>
            </a:extLst>
          </p:cNvPr>
          <p:cNvSpPr/>
          <p:nvPr/>
        </p:nvSpPr>
        <p:spPr>
          <a:xfrm>
            <a:off x="5647507" y="3910772"/>
            <a:ext cx="1216581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0881B339-4800-4EB4-BD57-B95080079609}"/>
              </a:ext>
            </a:extLst>
          </p:cNvPr>
          <p:cNvSpPr/>
          <p:nvPr/>
        </p:nvSpPr>
        <p:spPr>
          <a:xfrm>
            <a:off x="5647507" y="4533970"/>
            <a:ext cx="1216581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B1B8CD8A-B94C-4E48-9CA7-9BEB240EED2A}"/>
              </a:ext>
            </a:extLst>
          </p:cNvPr>
          <p:cNvSpPr/>
          <p:nvPr/>
        </p:nvSpPr>
        <p:spPr>
          <a:xfrm>
            <a:off x="5647507" y="5166486"/>
            <a:ext cx="1216581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DA0A1D83-BDAD-49AE-82B7-849CF0A3332D}"/>
              </a:ext>
            </a:extLst>
          </p:cNvPr>
          <p:cNvSpPr/>
          <p:nvPr/>
        </p:nvSpPr>
        <p:spPr>
          <a:xfrm>
            <a:off x="5647507" y="5799002"/>
            <a:ext cx="1216581" cy="489029"/>
          </a:xfrm>
          <a:prstGeom prst="cub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정육면체 187">
            <a:extLst>
              <a:ext uri="{FF2B5EF4-FFF2-40B4-BE49-F238E27FC236}">
                <a16:creationId xmlns:a16="http://schemas.microsoft.com/office/drawing/2014/main" id="{1FB0AFEA-BF62-47D2-A81F-E3DA0ABD8C17}"/>
              </a:ext>
            </a:extLst>
          </p:cNvPr>
          <p:cNvSpPr/>
          <p:nvPr/>
        </p:nvSpPr>
        <p:spPr>
          <a:xfrm>
            <a:off x="5751736" y="1466120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9" name="정육면체 188">
            <a:extLst>
              <a:ext uri="{FF2B5EF4-FFF2-40B4-BE49-F238E27FC236}">
                <a16:creationId xmlns:a16="http://schemas.microsoft.com/office/drawing/2014/main" id="{96041F44-50F0-4040-AB8D-086D3E703970}"/>
              </a:ext>
            </a:extLst>
          </p:cNvPr>
          <p:cNvSpPr/>
          <p:nvPr/>
        </p:nvSpPr>
        <p:spPr>
          <a:xfrm>
            <a:off x="6138811" y="1466120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1" name="정육면체 190">
            <a:extLst>
              <a:ext uri="{FF2B5EF4-FFF2-40B4-BE49-F238E27FC236}">
                <a16:creationId xmlns:a16="http://schemas.microsoft.com/office/drawing/2014/main" id="{E96BBE72-28DD-4FD1-9C4A-BEE730D8FF16}"/>
              </a:ext>
            </a:extLst>
          </p:cNvPr>
          <p:cNvSpPr/>
          <p:nvPr/>
        </p:nvSpPr>
        <p:spPr>
          <a:xfrm>
            <a:off x="5751736" y="3915545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2" name="정육면체 191">
            <a:extLst>
              <a:ext uri="{FF2B5EF4-FFF2-40B4-BE49-F238E27FC236}">
                <a16:creationId xmlns:a16="http://schemas.microsoft.com/office/drawing/2014/main" id="{8FA37E68-6197-4876-BDD8-B145D6AC818E}"/>
              </a:ext>
            </a:extLst>
          </p:cNvPr>
          <p:cNvSpPr/>
          <p:nvPr/>
        </p:nvSpPr>
        <p:spPr>
          <a:xfrm>
            <a:off x="5751736" y="5166486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4" name="정육면체 193">
            <a:extLst>
              <a:ext uri="{FF2B5EF4-FFF2-40B4-BE49-F238E27FC236}">
                <a16:creationId xmlns:a16="http://schemas.microsoft.com/office/drawing/2014/main" id="{CEB99144-D4C8-4D01-B666-2759C61A3A9B}"/>
              </a:ext>
            </a:extLst>
          </p:cNvPr>
          <p:cNvSpPr/>
          <p:nvPr/>
        </p:nvSpPr>
        <p:spPr>
          <a:xfrm>
            <a:off x="5751736" y="5799001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6" name="정육면체 205">
            <a:extLst>
              <a:ext uri="{FF2B5EF4-FFF2-40B4-BE49-F238E27FC236}">
                <a16:creationId xmlns:a16="http://schemas.microsoft.com/office/drawing/2014/main" id="{FEF33EDC-FFEC-44A8-BE39-B9B8F5A39B26}"/>
              </a:ext>
            </a:extLst>
          </p:cNvPr>
          <p:cNvSpPr/>
          <p:nvPr/>
        </p:nvSpPr>
        <p:spPr>
          <a:xfrm>
            <a:off x="1740509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7" name="정육면체 206">
            <a:extLst>
              <a:ext uri="{FF2B5EF4-FFF2-40B4-BE49-F238E27FC236}">
                <a16:creationId xmlns:a16="http://schemas.microsoft.com/office/drawing/2014/main" id="{AA876354-B5E8-4E2E-B3A4-182DA6CA213E}"/>
              </a:ext>
            </a:extLst>
          </p:cNvPr>
          <p:cNvSpPr/>
          <p:nvPr/>
        </p:nvSpPr>
        <p:spPr>
          <a:xfrm>
            <a:off x="2127585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8" name="정육면체 207">
            <a:extLst>
              <a:ext uri="{FF2B5EF4-FFF2-40B4-BE49-F238E27FC236}">
                <a16:creationId xmlns:a16="http://schemas.microsoft.com/office/drawing/2014/main" id="{8FE5C588-3759-48A1-89B2-D8185A18755D}"/>
              </a:ext>
            </a:extLst>
          </p:cNvPr>
          <p:cNvSpPr/>
          <p:nvPr/>
        </p:nvSpPr>
        <p:spPr>
          <a:xfrm>
            <a:off x="2514661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9" name="정육면체 208">
            <a:extLst>
              <a:ext uri="{FF2B5EF4-FFF2-40B4-BE49-F238E27FC236}">
                <a16:creationId xmlns:a16="http://schemas.microsoft.com/office/drawing/2014/main" id="{37BDFA25-1AB7-47A0-A82F-D94CD1C4E6F3}"/>
              </a:ext>
            </a:extLst>
          </p:cNvPr>
          <p:cNvSpPr/>
          <p:nvPr/>
        </p:nvSpPr>
        <p:spPr>
          <a:xfrm>
            <a:off x="2901737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39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0" name="정육면체 209">
            <a:extLst>
              <a:ext uri="{FF2B5EF4-FFF2-40B4-BE49-F238E27FC236}">
                <a16:creationId xmlns:a16="http://schemas.microsoft.com/office/drawing/2014/main" id="{4997A2DB-D20A-4EB4-9852-FC83D7621008}"/>
              </a:ext>
            </a:extLst>
          </p:cNvPr>
          <p:cNvSpPr/>
          <p:nvPr/>
        </p:nvSpPr>
        <p:spPr>
          <a:xfrm>
            <a:off x="3288813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1" name="정육면체 210">
            <a:extLst>
              <a:ext uri="{FF2B5EF4-FFF2-40B4-BE49-F238E27FC236}">
                <a16:creationId xmlns:a16="http://schemas.microsoft.com/office/drawing/2014/main" id="{43F6361C-0E34-4BDE-AE09-A4D5C8C06040}"/>
              </a:ext>
            </a:extLst>
          </p:cNvPr>
          <p:cNvSpPr/>
          <p:nvPr/>
        </p:nvSpPr>
        <p:spPr>
          <a:xfrm>
            <a:off x="3675889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2" name="정육면체 211">
            <a:extLst>
              <a:ext uri="{FF2B5EF4-FFF2-40B4-BE49-F238E27FC236}">
                <a16:creationId xmlns:a16="http://schemas.microsoft.com/office/drawing/2014/main" id="{0875A5A4-EBC6-4E69-B16C-1E6E38473ED5}"/>
              </a:ext>
            </a:extLst>
          </p:cNvPr>
          <p:cNvSpPr/>
          <p:nvPr/>
        </p:nvSpPr>
        <p:spPr>
          <a:xfrm>
            <a:off x="4062965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3" name="정육면체 212">
            <a:extLst>
              <a:ext uri="{FF2B5EF4-FFF2-40B4-BE49-F238E27FC236}">
                <a16:creationId xmlns:a16="http://schemas.microsoft.com/office/drawing/2014/main" id="{FF054AF2-AC6F-42FA-BCFF-35CE29B278AC}"/>
              </a:ext>
            </a:extLst>
          </p:cNvPr>
          <p:cNvSpPr/>
          <p:nvPr/>
        </p:nvSpPr>
        <p:spPr>
          <a:xfrm>
            <a:off x="4450041" y="3283028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FB5B5008-4791-4F87-9EA2-896183C8DDC7}"/>
              </a:ext>
            </a:extLst>
          </p:cNvPr>
          <p:cNvSpPr/>
          <p:nvPr/>
        </p:nvSpPr>
        <p:spPr>
          <a:xfrm rot="10800000">
            <a:off x="7120479" y="3426515"/>
            <a:ext cx="369596" cy="34554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F01CBDF6-3D7C-4A6A-BA38-3A3F19D63581}"/>
              </a:ext>
            </a:extLst>
          </p:cNvPr>
          <p:cNvSpPr/>
          <p:nvPr/>
        </p:nvSpPr>
        <p:spPr>
          <a:xfrm>
            <a:off x="5751736" y="2060871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4161DE1B-9489-465D-9A8E-C33D8754EC3E}"/>
              </a:ext>
            </a:extLst>
          </p:cNvPr>
          <p:cNvSpPr/>
          <p:nvPr/>
        </p:nvSpPr>
        <p:spPr>
          <a:xfrm>
            <a:off x="6138811" y="2060871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39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51F3ADCC-E69C-4639-A39B-BD491A9E74F6}"/>
              </a:ext>
            </a:extLst>
          </p:cNvPr>
          <p:cNvSpPr/>
          <p:nvPr/>
        </p:nvSpPr>
        <p:spPr>
          <a:xfrm>
            <a:off x="5751736" y="4535814"/>
            <a:ext cx="478667" cy="489029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97735A4-65E2-4A47-9067-D3BC45176D7A}"/>
              </a:ext>
            </a:extLst>
          </p:cNvPr>
          <p:cNvCxnSpPr>
            <a:cxnSpLocks/>
            <a:stCxn id="25" idx="2"/>
            <a:endCxn id="213" idx="5"/>
          </p:cNvCxnSpPr>
          <p:nvPr/>
        </p:nvCxnSpPr>
        <p:spPr>
          <a:xfrm flipH="1">
            <a:off x="4928708" y="2361405"/>
            <a:ext cx="718799" cy="1106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228A114-249C-4CBB-BB17-A55B15367A9B}"/>
              </a:ext>
            </a:extLst>
          </p:cNvPr>
          <p:cNvCxnSpPr>
            <a:cxnSpLocks/>
            <a:stCxn id="23" idx="2"/>
            <a:endCxn id="213" idx="5"/>
          </p:cNvCxnSpPr>
          <p:nvPr/>
        </p:nvCxnSpPr>
        <p:spPr>
          <a:xfrm flipH="1">
            <a:off x="4928708" y="1766654"/>
            <a:ext cx="718799" cy="170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AF77DC5-1B3C-46E3-B875-785C1963667C}"/>
              </a:ext>
            </a:extLst>
          </p:cNvPr>
          <p:cNvCxnSpPr>
            <a:cxnSpLocks/>
            <a:stCxn id="37" idx="2"/>
            <a:endCxn id="213" idx="5"/>
          </p:cNvCxnSpPr>
          <p:nvPr/>
        </p:nvCxnSpPr>
        <p:spPr>
          <a:xfrm flipH="1" flipV="1">
            <a:off x="4928708" y="3467709"/>
            <a:ext cx="718799" cy="74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86750E8-20FF-4A12-AB2D-59DCD102660D}"/>
              </a:ext>
            </a:extLst>
          </p:cNvPr>
          <p:cNvCxnSpPr>
            <a:cxnSpLocks/>
            <a:stCxn id="42" idx="2"/>
            <a:endCxn id="213" idx="5"/>
          </p:cNvCxnSpPr>
          <p:nvPr/>
        </p:nvCxnSpPr>
        <p:spPr>
          <a:xfrm flipH="1" flipV="1">
            <a:off x="4928708" y="3467709"/>
            <a:ext cx="718799" cy="1371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153FAA3-9896-496B-8CA8-0927BE233A03}"/>
              </a:ext>
            </a:extLst>
          </p:cNvPr>
          <p:cNvCxnSpPr>
            <a:cxnSpLocks/>
            <a:stCxn id="47" idx="2"/>
            <a:endCxn id="213" idx="5"/>
          </p:cNvCxnSpPr>
          <p:nvPr/>
        </p:nvCxnSpPr>
        <p:spPr>
          <a:xfrm flipH="1" flipV="1">
            <a:off x="4928708" y="3467709"/>
            <a:ext cx="718799" cy="2004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976A4FB-7F47-4B91-AD94-3A4C7BAC7D23}"/>
              </a:ext>
            </a:extLst>
          </p:cNvPr>
          <p:cNvCxnSpPr>
            <a:cxnSpLocks/>
            <a:stCxn id="49" idx="2"/>
            <a:endCxn id="213" idx="5"/>
          </p:cNvCxnSpPr>
          <p:nvPr/>
        </p:nvCxnSpPr>
        <p:spPr>
          <a:xfrm flipH="1" flipV="1">
            <a:off x="4928708" y="3467709"/>
            <a:ext cx="718799" cy="2636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5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D030A9-5520-41A1-B045-69108B0A9449}"/>
              </a:ext>
            </a:extLst>
          </p:cNvPr>
          <p:cNvSpPr txBox="1"/>
          <p:nvPr/>
        </p:nvSpPr>
        <p:spPr>
          <a:xfrm>
            <a:off x="6503418" y="605911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교환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9A4B2-FA1D-43FE-8530-056F588BFC98}"/>
              </a:ext>
            </a:extLst>
          </p:cNvPr>
          <p:cNvSpPr txBox="1"/>
          <p:nvPr/>
        </p:nvSpPr>
        <p:spPr>
          <a:xfrm>
            <a:off x="2467992" y="5881432"/>
            <a:ext cx="664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 정렬의 과정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F25D241C-7721-493A-9557-1C46BA94013F}"/>
              </a:ext>
            </a:extLst>
          </p:cNvPr>
          <p:cNvSpPr/>
          <p:nvPr/>
        </p:nvSpPr>
        <p:spPr>
          <a:xfrm>
            <a:off x="393280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276EAADD-74EF-49DF-9847-CC5133DDA0C4}"/>
              </a:ext>
            </a:extLst>
          </p:cNvPr>
          <p:cNvSpPr/>
          <p:nvPr/>
        </p:nvSpPr>
        <p:spPr>
          <a:xfrm>
            <a:off x="432733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4629C7C2-7317-4331-9CB0-A94122037BC4}"/>
              </a:ext>
            </a:extLst>
          </p:cNvPr>
          <p:cNvSpPr/>
          <p:nvPr/>
        </p:nvSpPr>
        <p:spPr>
          <a:xfrm>
            <a:off x="472186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7E213074-F548-4CC8-93A5-B2BDFBAB9A11}"/>
              </a:ext>
            </a:extLst>
          </p:cNvPr>
          <p:cNvSpPr/>
          <p:nvPr/>
        </p:nvSpPr>
        <p:spPr>
          <a:xfrm>
            <a:off x="5116398" y="543033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0A863AF9-458D-496D-85C0-3545D8BFBE42}"/>
              </a:ext>
            </a:extLst>
          </p:cNvPr>
          <p:cNvSpPr/>
          <p:nvPr/>
        </p:nvSpPr>
        <p:spPr>
          <a:xfrm>
            <a:off x="551092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DFD51C52-0885-4013-BB2F-E9AD15680AA6}"/>
              </a:ext>
            </a:extLst>
          </p:cNvPr>
          <p:cNvSpPr/>
          <p:nvPr/>
        </p:nvSpPr>
        <p:spPr>
          <a:xfrm>
            <a:off x="590545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22F7D9C1-AB63-4631-BE17-55EDC88FC813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5400000" flipH="1" flipV="1">
            <a:off x="4803745" y="-48762"/>
            <a:ext cx="12700" cy="1183590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BF718E-B3E0-43AA-AF75-BF3ABE84726F}"/>
              </a:ext>
            </a:extLst>
          </p:cNvPr>
          <p:cNvSpPr txBox="1"/>
          <p:nvPr/>
        </p:nvSpPr>
        <p:spPr>
          <a:xfrm>
            <a:off x="6503418" y="1431534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교환</a:t>
            </a:r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CBBE7473-B5BD-484E-98B9-C941ED86EE08}"/>
              </a:ext>
            </a:extLst>
          </p:cNvPr>
          <p:cNvSpPr/>
          <p:nvPr/>
        </p:nvSpPr>
        <p:spPr>
          <a:xfrm>
            <a:off x="3932808" y="1341724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FCE67B8C-620F-4044-AAA5-F4F9CA454883}"/>
              </a:ext>
            </a:extLst>
          </p:cNvPr>
          <p:cNvSpPr/>
          <p:nvPr/>
        </p:nvSpPr>
        <p:spPr>
          <a:xfrm>
            <a:off x="4327338" y="134172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4D1E3C02-2287-4FEC-9F37-5A02F3A0A08A}"/>
              </a:ext>
            </a:extLst>
          </p:cNvPr>
          <p:cNvSpPr/>
          <p:nvPr/>
        </p:nvSpPr>
        <p:spPr>
          <a:xfrm>
            <a:off x="4721868" y="134172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DB25F4B2-5548-4460-976F-8D2B3E40B5B7}"/>
              </a:ext>
            </a:extLst>
          </p:cNvPr>
          <p:cNvSpPr/>
          <p:nvPr/>
        </p:nvSpPr>
        <p:spPr>
          <a:xfrm>
            <a:off x="5116398" y="134172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0CA7626B-F731-446F-9FF2-E3E281FAC148}"/>
              </a:ext>
            </a:extLst>
          </p:cNvPr>
          <p:cNvSpPr/>
          <p:nvPr/>
        </p:nvSpPr>
        <p:spPr>
          <a:xfrm>
            <a:off x="5510928" y="1341724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D4DB7B01-39AA-410B-B37F-A1F614132DF6}"/>
              </a:ext>
            </a:extLst>
          </p:cNvPr>
          <p:cNvSpPr/>
          <p:nvPr/>
        </p:nvSpPr>
        <p:spPr>
          <a:xfrm>
            <a:off x="5905458" y="134172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6517559E-5DBF-4CB2-A6CD-AD94642AA5EC}"/>
              </a:ext>
            </a:extLst>
          </p:cNvPr>
          <p:cNvCxnSpPr>
            <a:cxnSpLocks/>
            <a:stCxn id="21" idx="0"/>
            <a:endCxn id="24" idx="0"/>
          </p:cNvCxnSpPr>
          <p:nvPr/>
        </p:nvCxnSpPr>
        <p:spPr>
          <a:xfrm rot="5400000" flipH="1" flipV="1">
            <a:off x="5198275" y="749929"/>
            <a:ext cx="12700" cy="1183590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CDB300-DC33-47C5-A34F-0C7D1BD0F8B7}"/>
              </a:ext>
            </a:extLst>
          </p:cNvPr>
          <p:cNvSpPr txBox="1"/>
          <p:nvPr/>
        </p:nvSpPr>
        <p:spPr>
          <a:xfrm>
            <a:off x="6503418" y="2220314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교환</a:t>
            </a:r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ED6201D0-1199-453B-A55E-FDFA495D0268}"/>
              </a:ext>
            </a:extLst>
          </p:cNvPr>
          <p:cNvSpPr/>
          <p:nvPr/>
        </p:nvSpPr>
        <p:spPr>
          <a:xfrm>
            <a:off x="3932808" y="2130504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정육면체 31">
            <a:extLst>
              <a:ext uri="{FF2B5EF4-FFF2-40B4-BE49-F238E27FC236}">
                <a16:creationId xmlns:a16="http://schemas.microsoft.com/office/drawing/2014/main" id="{FDCAED54-C5CA-4BB7-8734-F990BCD17722}"/>
              </a:ext>
            </a:extLst>
          </p:cNvPr>
          <p:cNvSpPr/>
          <p:nvPr/>
        </p:nvSpPr>
        <p:spPr>
          <a:xfrm>
            <a:off x="4327338" y="2130504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A192838C-F004-4713-A7C0-125F6E6FCCA1}"/>
              </a:ext>
            </a:extLst>
          </p:cNvPr>
          <p:cNvSpPr/>
          <p:nvPr/>
        </p:nvSpPr>
        <p:spPr>
          <a:xfrm>
            <a:off x="4721868" y="213050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241DAEE9-F832-4AEC-8E27-703DF367D088}"/>
              </a:ext>
            </a:extLst>
          </p:cNvPr>
          <p:cNvSpPr/>
          <p:nvPr/>
        </p:nvSpPr>
        <p:spPr>
          <a:xfrm>
            <a:off x="5116398" y="213050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정육면체 34">
            <a:extLst>
              <a:ext uri="{FF2B5EF4-FFF2-40B4-BE49-F238E27FC236}">
                <a16:creationId xmlns:a16="http://schemas.microsoft.com/office/drawing/2014/main" id="{A13567BB-78F9-4A45-85D1-55AC4751C2ED}"/>
              </a:ext>
            </a:extLst>
          </p:cNvPr>
          <p:cNvSpPr/>
          <p:nvPr/>
        </p:nvSpPr>
        <p:spPr>
          <a:xfrm>
            <a:off x="5510928" y="2130504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B44F3B61-808C-4473-9A6B-6B439E4C801E}"/>
              </a:ext>
            </a:extLst>
          </p:cNvPr>
          <p:cNvSpPr/>
          <p:nvPr/>
        </p:nvSpPr>
        <p:spPr>
          <a:xfrm>
            <a:off x="5905458" y="213050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76D023E-C197-4829-8121-66C09EEB33E3}"/>
              </a:ext>
            </a:extLst>
          </p:cNvPr>
          <p:cNvCxnSpPr>
            <a:cxnSpLocks/>
            <a:stCxn id="33" idx="0"/>
            <a:endCxn id="35" idx="0"/>
          </p:cNvCxnSpPr>
          <p:nvPr/>
        </p:nvCxnSpPr>
        <p:spPr>
          <a:xfrm rot="5400000" flipH="1" flipV="1">
            <a:off x="5395540" y="1735974"/>
            <a:ext cx="12700" cy="789060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78198F9F-D15A-451E-8A29-5BBDF7071A90}"/>
              </a:ext>
            </a:extLst>
          </p:cNvPr>
          <p:cNvSpPr/>
          <p:nvPr/>
        </p:nvSpPr>
        <p:spPr>
          <a:xfrm>
            <a:off x="3932808" y="2908775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85D82611-A0B8-4E87-9E64-25DE5299C308}"/>
              </a:ext>
            </a:extLst>
          </p:cNvPr>
          <p:cNvSpPr/>
          <p:nvPr/>
        </p:nvSpPr>
        <p:spPr>
          <a:xfrm>
            <a:off x="4327338" y="2908775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정육면체 40">
            <a:extLst>
              <a:ext uri="{FF2B5EF4-FFF2-40B4-BE49-F238E27FC236}">
                <a16:creationId xmlns:a16="http://schemas.microsoft.com/office/drawing/2014/main" id="{AFFBC1B9-5ADF-4DFD-8971-D1587AE631B3}"/>
              </a:ext>
            </a:extLst>
          </p:cNvPr>
          <p:cNvSpPr/>
          <p:nvPr/>
        </p:nvSpPr>
        <p:spPr>
          <a:xfrm>
            <a:off x="4721868" y="2908775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ED2017B1-6312-4073-8AFD-48A1B0CFE05F}"/>
              </a:ext>
            </a:extLst>
          </p:cNvPr>
          <p:cNvSpPr/>
          <p:nvPr/>
        </p:nvSpPr>
        <p:spPr>
          <a:xfrm>
            <a:off x="5116398" y="2908775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ABEF31C1-4264-497B-A82C-2000A18891D6}"/>
              </a:ext>
            </a:extLst>
          </p:cNvPr>
          <p:cNvSpPr/>
          <p:nvPr/>
        </p:nvSpPr>
        <p:spPr>
          <a:xfrm>
            <a:off x="5510928" y="2908775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7AC9F6E1-8BC1-47BA-BA3D-740F15CF83E2}"/>
              </a:ext>
            </a:extLst>
          </p:cNvPr>
          <p:cNvSpPr/>
          <p:nvPr/>
        </p:nvSpPr>
        <p:spPr>
          <a:xfrm>
            <a:off x="5905458" y="2908775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521AA0-154C-4F2F-9513-3A356BCB0338}"/>
              </a:ext>
            </a:extLst>
          </p:cNvPr>
          <p:cNvSpPr txBox="1"/>
          <p:nvPr/>
        </p:nvSpPr>
        <p:spPr>
          <a:xfrm>
            <a:off x="6503418" y="2971653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 제자리에 있음</a:t>
            </a: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D1C3FF51-8CEF-491B-A39E-EC48C30D8F93}"/>
              </a:ext>
            </a:extLst>
          </p:cNvPr>
          <p:cNvSpPr/>
          <p:nvPr/>
        </p:nvSpPr>
        <p:spPr>
          <a:xfrm>
            <a:off x="3932808" y="3701988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정육면체 47">
            <a:extLst>
              <a:ext uri="{FF2B5EF4-FFF2-40B4-BE49-F238E27FC236}">
                <a16:creationId xmlns:a16="http://schemas.microsoft.com/office/drawing/2014/main" id="{396F7827-05F1-49AF-8E56-C68BF3003F83}"/>
              </a:ext>
            </a:extLst>
          </p:cNvPr>
          <p:cNvSpPr/>
          <p:nvPr/>
        </p:nvSpPr>
        <p:spPr>
          <a:xfrm>
            <a:off x="4327338" y="3701988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4EA6C4E9-6E25-4F82-A259-676D75111ED5}"/>
              </a:ext>
            </a:extLst>
          </p:cNvPr>
          <p:cNvSpPr/>
          <p:nvPr/>
        </p:nvSpPr>
        <p:spPr>
          <a:xfrm>
            <a:off x="4721868" y="3701988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정육면체 49">
            <a:extLst>
              <a:ext uri="{FF2B5EF4-FFF2-40B4-BE49-F238E27FC236}">
                <a16:creationId xmlns:a16="http://schemas.microsoft.com/office/drawing/2014/main" id="{73233966-D80E-4C93-97AA-7F10FB12C0EA}"/>
              </a:ext>
            </a:extLst>
          </p:cNvPr>
          <p:cNvSpPr/>
          <p:nvPr/>
        </p:nvSpPr>
        <p:spPr>
          <a:xfrm>
            <a:off x="5116398" y="3701988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정육면체 50">
            <a:extLst>
              <a:ext uri="{FF2B5EF4-FFF2-40B4-BE49-F238E27FC236}">
                <a16:creationId xmlns:a16="http://schemas.microsoft.com/office/drawing/2014/main" id="{18A92019-6767-4A0A-827E-B76FAC5A964C}"/>
              </a:ext>
            </a:extLst>
          </p:cNvPr>
          <p:cNvSpPr/>
          <p:nvPr/>
        </p:nvSpPr>
        <p:spPr>
          <a:xfrm>
            <a:off x="5510928" y="3701988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CF002435-9395-418B-BF48-FF1258E1D849}"/>
              </a:ext>
            </a:extLst>
          </p:cNvPr>
          <p:cNvSpPr/>
          <p:nvPr/>
        </p:nvSpPr>
        <p:spPr>
          <a:xfrm>
            <a:off x="5905458" y="3701988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3D60B71D-65A6-42F2-B987-2066C053301B}"/>
              </a:ext>
            </a:extLst>
          </p:cNvPr>
          <p:cNvCxnSpPr>
            <a:cxnSpLocks/>
            <a:stCxn id="51" idx="0"/>
            <a:endCxn id="52" idx="0"/>
          </p:cNvCxnSpPr>
          <p:nvPr/>
        </p:nvCxnSpPr>
        <p:spPr>
          <a:xfrm rot="5400000" flipH="1" flipV="1">
            <a:off x="5987335" y="3504723"/>
            <a:ext cx="12700" cy="394530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F2EC81A-0D19-4296-B64D-442D62F9275E}"/>
              </a:ext>
            </a:extLst>
          </p:cNvPr>
          <p:cNvSpPr txBox="1"/>
          <p:nvPr/>
        </p:nvSpPr>
        <p:spPr>
          <a:xfrm>
            <a:off x="6503418" y="3764867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교환</a:t>
            </a:r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id="{86345701-19AA-483F-826D-399F880F8C42}"/>
              </a:ext>
            </a:extLst>
          </p:cNvPr>
          <p:cNvSpPr/>
          <p:nvPr/>
        </p:nvSpPr>
        <p:spPr>
          <a:xfrm>
            <a:off x="3932808" y="4483797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2B1FF082-F321-41AE-A2D4-7D4CF269571E}"/>
              </a:ext>
            </a:extLst>
          </p:cNvPr>
          <p:cNvSpPr/>
          <p:nvPr/>
        </p:nvSpPr>
        <p:spPr>
          <a:xfrm>
            <a:off x="4327338" y="4483797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47076892-58B0-4122-9EF9-73C2C2B76995}"/>
              </a:ext>
            </a:extLst>
          </p:cNvPr>
          <p:cNvSpPr/>
          <p:nvPr/>
        </p:nvSpPr>
        <p:spPr>
          <a:xfrm>
            <a:off x="4721868" y="4483797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9DBD7802-0E04-4508-A014-7C4DED6AD229}"/>
              </a:ext>
            </a:extLst>
          </p:cNvPr>
          <p:cNvSpPr/>
          <p:nvPr/>
        </p:nvSpPr>
        <p:spPr>
          <a:xfrm>
            <a:off x="5116398" y="4483797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6DB3ACC2-A753-46ED-879E-E92CA493CB9E}"/>
              </a:ext>
            </a:extLst>
          </p:cNvPr>
          <p:cNvSpPr/>
          <p:nvPr/>
        </p:nvSpPr>
        <p:spPr>
          <a:xfrm>
            <a:off x="5510928" y="4483797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id="{41C21872-8A78-4621-B62B-D2DE929ACF88}"/>
              </a:ext>
            </a:extLst>
          </p:cNvPr>
          <p:cNvSpPr/>
          <p:nvPr/>
        </p:nvSpPr>
        <p:spPr>
          <a:xfrm>
            <a:off x="5905458" y="4483797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DA96C8-E1F0-4CB8-B0A4-9F2DCB7C6C0E}"/>
              </a:ext>
            </a:extLst>
          </p:cNvPr>
          <p:cNvSpPr txBox="1"/>
          <p:nvPr/>
        </p:nvSpPr>
        <p:spPr>
          <a:xfrm>
            <a:off x="6503418" y="4546676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정렬 완료</a:t>
            </a:r>
          </a:p>
        </p:txBody>
      </p:sp>
      <p:sp>
        <p:nvSpPr>
          <p:cNvPr id="65" name="정육면체 64">
            <a:extLst>
              <a:ext uri="{FF2B5EF4-FFF2-40B4-BE49-F238E27FC236}">
                <a16:creationId xmlns:a16="http://schemas.microsoft.com/office/drawing/2014/main" id="{1688E74B-EEF7-4718-B06F-EA91A89CEB73}"/>
              </a:ext>
            </a:extLst>
          </p:cNvPr>
          <p:cNvSpPr/>
          <p:nvPr/>
        </p:nvSpPr>
        <p:spPr>
          <a:xfrm>
            <a:off x="3932808" y="5259559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정육면체 65">
            <a:extLst>
              <a:ext uri="{FF2B5EF4-FFF2-40B4-BE49-F238E27FC236}">
                <a16:creationId xmlns:a16="http://schemas.microsoft.com/office/drawing/2014/main" id="{21E078CA-70EB-47D3-AB87-84CC3033419E}"/>
              </a:ext>
            </a:extLst>
          </p:cNvPr>
          <p:cNvSpPr/>
          <p:nvPr/>
        </p:nvSpPr>
        <p:spPr>
          <a:xfrm>
            <a:off x="4327338" y="5259559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55A58AA5-7EF5-4C52-BE93-3AC3487A1CC6}"/>
              </a:ext>
            </a:extLst>
          </p:cNvPr>
          <p:cNvSpPr/>
          <p:nvPr/>
        </p:nvSpPr>
        <p:spPr>
          <a:xfrm>
            <a:off x="4721868" y="525955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74CD1D40-D348-4F2A-8AB9-0E6945A1666A}"/>
              </a:ext>
            </a:extLst>
          </p:cNvPr>
          <p:cNvSpPr/>
          <p:nvPr/>
        </p:nvSpPr>
        <p:spPr>
          <a:xfrm>
            <a:off x="5116398" y="525955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B00B868B-532F-4D9C-9D3B-EC9F3A7FD6DD}"/>
              </a:ext>
            </a:extLst>
          </p:cNvPr>
          <p:cNvSpPr/>
          <p:nvPr/>
        </p:nvSpPr>
        <p:spPr>
          <a:xfrm>
            <a:off x="5510928" y="525955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정육면체 69">
            <a:extLst>
              <a:ext uri="{FF2B5EF4-FFF2-40B4-BE49-F238E27FC236}">
                <a16:creationId xmlns:a16="http://schemas.microsoft.com/office/drawing/2014/main" id="{C6468C75-FBDD-4E74-974F-B706C3DC0DA5}"/>
              </a:ext>
            </a:extLst>
          </p:cNvPr>
          <p:cNvSpPr/>
          <p:nvPr/>
        </p:nvSpPr>
        <p:spPr>
          <a:xfrm>
            <a:off x="5905458" y="525955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11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AC9A4B2-FA1D-43FE-8530-056F588BFC98}"/>
              </a:ext>
            </a:extLst>
          </p:cNvPr>
          <p:cNvSpPr txBox="1"/>
          <p:nvPr/>
        </p:nvSpPr>
        <p:spPr>
          <a:xfrm>
            <a:off x="2467992" y="3661998"/>
            <a:ext cx="664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 정렬의 원리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F25D241C-7721-493A-9557-1C46BA94013F}"/>
              </a:ext>
            </a:extLst>
          </p:cNvPr>
          <p:cNvSpPr/>
          <p:nvPr/>
        </p:nvSpPr>
        <p:spPr>
          <a:xfrm>
            <a:off x="4598633" y="2552355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276EAADD-74EF-49DF-9847-CC5133DDA0C4}"/>
              </a:ext>
            </a:extLst>
          </p:cNvPr>
          <p:cNvSpPr/>
          <p:nvPr/>
        </p:nvSpPr>
        <p:spPr>
          <a:xfrm>
            <a:off x="4993163" y="2552355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4629C7C2-7317-4331-9CB0-A94122037BC4}"/>
              </a:ext>
            </a:extLst>
          </p:cNvPr>
          <p:cNvSpPr/>
          <p:nvPr/>
        </p:nvSpPr>
        <p:spPr>
          <a:xfrm>
            <a:off x="5387693" y="2552355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7E213074-F548-4CC8-93A5-B2BDFBAB9A11}"/>
              </a:ext>
            </a:extLst>
          </p:cNvPr>
          <p:cNvSpPr/>
          <p:nvPr/>
        </p:nvSpPr>
        <p:spPr>
          <a:xfrm>
            <a:off x="5782223" y="2552355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0A863AF9-458D-496D-85C0-3545D8BFBE42}"/>
              </a:ext>
            </a:extLst>
          </p:cNvPr>
          <p:cNvSpPr/>
          <p:nvPr/>
        </p:nvSpPr>
        <p:spPr>
          <a:xfrm>
            <a:off x="6176753" y="2552355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DFD51C52-0885-4013-BB2F-E9AD15680AA6}"/>
              </a:ext>
            </a:extLst>
          </p:cNvPr>
          <p:cNvSpPr/>
          <p:nvPr/>
        </p:nvSpPr>
        <p:spPr>
          <a:xfrm>
            <a:off x="6571283" y="2552355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3FEEF5D1-E7F4-49E0-A143-8623914B9E78}"/>
              </a:ext>
            </a:extLst>
          </p:cNvPr>
          <p:cNvSpPr/>
          <p:nvPr/>
        </p:nvSpPr>
        <p:spPr>
          <a:xfrm rot="16200000">
            <a:off x="5290101" y="2363428"/>
            <a:ext cx="127371" cy="1484429"/>
          </a:xfrm>
          <a:prstGeom prst="leftBrace">
            <a:avLst>
              <a:gd name="adj1" fmla="val 4926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EFBAA9-189F-4B2F-A476-CD085367685D}"/>
              </a:ext>
            </a:extLst>
          </p:cNvPr>
          <p:cNvSpPr txBox="1"/>
          <p:nvPr/>
        </p:nvSpPr>
        <p:spPr>
          <a:xfrm>
            <a:off x="4466294" y="3225394"/>
            <a:ext cx="1774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정렬된 부분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왼쪽 중괄호 70">
            <a:extLst>
              <a:ext uri="{FF2B5EF4-FFF2-40B4-BE49-F238E27FC236}">
                <a16:creationId xmlns:a16="http://schemas.microsoft.com/office/drawing/2014/main" id="{E746E6AF-4704-4310-8051-9D04ED40BF58}"/>
              </a:ext>
            </a:extLst>
          </p:cNvPr>
          <p:cNvSpPr/>
          <p:nvPr/>
        </p:nvSpPr>
        <p:spPr>
          <a:xfrm rot="16200000">
            <a:off x="6535285" y="2683423"/>
            <a:ext cx="127372" cy="844432"/>
          </a:xfrm>
          <a:prstGeom prst="leftBrace">
            <a:avLst>
              <a:gd name="adj1" fmla="val 4926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F533CD-9104-47C9-8B32-250A598307F4}"/>
              </a:ext>
            </a:extLst>
          </p:cNvPr>
          <p:cNvSpPr txBox="1"/>
          <p:nvPr/>
        </p:nvSpPr>
        <p:spPr>
          <a:xfrm>
            <a:off x="5711479" y="3225394"/>
            <a:ext cx="1774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정렬 안된 부분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55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D030A9-5520-41A1-B045-69108B0A9449}"/>
              </a:ext>
            </a:extLst>
          </p:cNvPr>
          <p:cNvSpPr txBox="1"/>
          <p:nvPr/>
        </p:nvSpPr>
        <p:spPr>
          <a:xfrm>
            <a:off x="6503418" y="605911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초기상태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9A4B2-FA1D-43FE-8530-056F588BFC98}"/>
              </a:ext>
            </a:extLst>
          </p:cNvPr>
          <p:cNvSpPr txBox="1"/>
          <p:nvPr/>
        </p:nvSpPr>
        <p:spPr>
          <a:xfrm>
            <a:off x="2467992" y="5881432"/>
            <a:ext cx="664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 정렬의 과정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F25D241C-7721-493A-9557-1C46BA94013F}"/>
              </a:ext>
            </a:extLst>
          </p:cNvPr>
          <p:cNvSpPr/>
          <p:nvPr/>
        </p:nvSpPr>
        <p:spPr>
          <a:xfrm>
            <a:off x="393280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276EAADD-74EF-49DF-9847-CC5133DDA0C4}"/>
              </a:ext>
            </a:extLst>
          </p:cNvPr>
          <p:cNvSpPr/>
          <p:nvPr/>
        </p:nvSpPr>
        <p:spPr>
          <a:xfrm>
            <a:off x="432733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4629C7C2-7317-4331-9CB0-A94122037BC4}"/>
              </a:ext>
            </a:extLst>
          </p:cNvPr>
          <p:cNvSpPr/>
          <p:nvPr/>
        </p:nvSpPr>
        <p:spPr>
          <a:xfrm>
            <a:off x="472186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7E213074-F548-4CC8-93A5-B2BDFBAB9A11}"/>
              </a:ext>
            </a:extLst>
          </p:cNvPr>
          <p:cNvSpPr/>
          <p:nvPr/>
        </p:nvSpPr>
        <p:spPr>
          <a:xfrm>
            <a:off x="511639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0A863AF9-458D-496D-85C0-3545D8BFBE42}"/>
              </a:ext>
            </a:extLst>
          </p:cNvPr>
          <p:cNvSpPr/>
          <p:nvPr/>
        </p:nvSpPr>
        <p:spPr>
          <a:xfrm>
            <a:off x="551092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DFD51C52-0885-4013-BB2F-E9AD15680AA6}"/>
              </a:ext>
            </a:extLst>
          </p:cNvPr>
          <p:cNvSpPr/>
          <p:nvPr/>
        </p:nvSpPr>
        <p:spPr>
          <a:xfrm>
            <a:off x="590545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F718E-B3E0-43AA-AF75-BF3ABE84726F}"/>
              </a:ext>
            </a:extLst>
          </p:cNvPr>
          <p:cNvSpPr txBox="1"/>
          <p:nvPr/>
        </p:nvSpPr>
        <p:spPr>
          <a:xfrm>
            <a:off x="6503418" y="1431534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삽입</a:t>
            </a:r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CBBE7473-B5BD-484E-98B9-C941ED86EE08}"/>
              </a:ext>
            </a:extLst>
          </p:cNvPr>
          <p:cNvSpPr/>
          <p:nvPr/>
        </p:nvSpPr>
        <p:spPr>
          <a:xfrm>
            <a:off x="3932808" y="1341724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FCE67B8C-620F-4044-AAA5-F4F9CA454883}"/>
              </a:ext>
            </a:extLst>
          </p:cNvPr>
          <p:cNvSpPr/>
          <p:nvPr/>
        </p:nvSpPr>
        <p:spPr>
          <a:xfrm>
            <a:off x="4327338" y="1341724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4D1E3C02-2287-4FEC-9F37-5A02F3A0A08A}"/>
              </a:ext>
            </a:extLst>
          </p:cNvPr>
          <p:cNvSpPr/>
          <p:nvPr/>
        </p:nvSpPr>
        <p:spPr>
          <a:xfrm>
            <a:off x="4721868" y="134172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DB25F4B2-5548-4460-976F-8D2B3E40B5B7}"/>
              </a:ext>
            </a:extLst>
          </p:cNvPr>
          <p:cNvSpPr/>
          <p:nvPr/>
        </p:nvSpPr>
        <p:spPr>
          <a:xfrm>
            <a:off x="5116398" y="134172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0CA7626B-F731-446F-9FF2-E3E281FAC148}"/>
              </a:ext>
            </a:extLst>
          </p:cNvPr>
          <p:cNvSpPr/>
          <p:nvPr/>
        </p:nvSpPr>
        <p:spPr>
          <a:xfrm>
            <a:off x="5510928" y="134172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D4DB7B01-39AA-410B-B37F-A1F614132DF6}"/>
              </a:ext>
            </a:extLst>
          </p:cNvPr>
          <p:cNvSpPr/>
          <p:nvPr/>
        </p:nvSpPr>
        <p:spPr>
          <a:xfrm>
            <a:off x="5905458" y="134172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DB300-DC33-47C5-A34F-0C7D1BD0F8B7}"/>
              </a:ext>
            </a:extLst>
          </p:cNvPr>
          <p:cNvSpPr txBox="1"/>
          <p:nvPr/>
        </p:nvSpPr>
        <p:spPr>
          <a:xfrm>
            <a:off x="6503418" y="2220314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이미 제자리에</a:t>
            </a:r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ED6201D0-1199-453B-A55E-FDFA495D0268}"/>
              </a:ext>
            </a:extLst>
          </p:cNvPr>
          <p:cNvSpPr/>
          <p:nvPr/>
        </p:nvSpPr>
        <p:spPr>
          <a:xfrm>
            <a:off x="3932808" y="2130504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정육면체 31">
            <a:extLst>
              <a:ext uri="{FF2B5EF4-FFF2-40B4-BE49-F238E27FC236}">
                <a16:creationId xmlns:a16="http://schemas.microsoft.com/office/drawing/2014/main" id="{FDCAED54-C5CA-4BB7-8734-F990BCD17722}"/>
              </a:ext>
            </a:extLst>
          </p:cNvPr>
          <p:cNvSpPr/>
          <p:nvPr/>
        </p:nvSpPr>
        <p:spPr>
          <a:xfrm>
            <a:off x="4327338" y="2130504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A192838C-F004-4713-A7C0-125F6E6FCCA1}"/>
              </a:ext>
            </a:extLst>
          </p:cNvPr>
          <p:cNvSpPr/>
          <p:nvPr/>
        </p:nvSpPr>
        <p:spPr>
          <a:xfrm>
            <a:off x="4721868" y="2130504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241DAEE9-F832-4AEC-8E27-703DF367D088}"/>
              </a:ext>
            </a:extLst>
          </p:cNvPr>
          <p:cNvSpPr/>
          <p:nvPr/>
        </p:nvSpPr>
        <p:spPr>
          <a:xfrm>
            <a:off x="5116398" y="213050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정육면체 34">
            <a:extLst>
              <a:ext uri="{FF2B5EF4-FFF2-40B4-BE49-F238E27FC236}">
                <a16:creationId xmlns:a16="http://schemas.microsoft.com/office/drawing/2014/main" id="{A13567BB-78F9-4A45-85D1-55AC4751C2ED}"/>
              </a:ext>
            </a:extLst>
          </p:cNvPr>
          <p:cNvSpPr/>
          <p:nvPr/>
        </p:nvSpPr>
        <p:spPr>
          <a:xfrm>
            <a:off x="5510928" y="213050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B44F3B61-808C-4473-9A6B-6B439E4C801E}"/>
              </a:ext>
            </a:extLst>
          </p:cNvPr>
          <p:cNvSpPr/>
          <p:nvPr/>
        </p:nvSpPr>
        <p:spPr>
          <a:xfrm>
            <a:off x="5905458" y="213050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78198F9F-D15A-451E-8A29-5BBDF7071A90}"/>
              </a:ext>
            </a:extLst>
          </p:cNvPr>
          <p:cNvSpPr/>
          <p:nvPr/>
        </p:nvSpPr>
        <p:spPr>
          <a:xfrm>
            <a:off x="3932808" y="2908775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85D82611-A0B8-4E87-9E64-25DE5299C308}"/>
              </a:ext>
            </a:extLst>
          </p:cNvPr>
          <p:cNvSpPr/>
          <p:nvPr/>
        </p:nvSpPr>
        <p:spPr>
          <a:xfrm>
            <a:off x="4327338" y="2908775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정육면체 40">
            <a:extLst>
              <a:ext uri="{FF2B5EF4-FFF2-40B4-BE49-F238E27FC236}">
                <a16:creationId xmlns:a16="http://schemas.microsoft.com/office/drawing/2014/main" id="{AFFBC1B9-5ADF-4DFD-8971-D1587AE631B3}"/>
              </a:ext>
            </a:extLst>
          </p:cNvPr>
          <p:cNvSpPr/>
          <p:nvPr/>
        </p:nvSpPr>
        <p:spPr>
          <a:xfrm>
            <a:off x="4721868" y="2908775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ED2017B1-6312-4073-8AFD-48A1B0CFE05F}"/>
              </a:ext>
            </a:extLst>
          </p:cNvPr>
          <p:cNvSpPr/>
          <p:nvPr/>
        </p:nvSpPr>
        <p:spPr>
          <a:xfrm>
            <a:off x="5116398" y="2908775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ABEF31C1-4264-497B-A82C-2000A18891D6}"/>
              </a:ext>
            </a:extLst>
          </p:cNvPr>
          <p:cNvSpPr/>
          <p:nvPr/>
        </p:nvSpPr>
        <p:spPr>
          <a:xfrm>
            <a:off x="5510928" y="2908775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7AC9F6E1-8BC1-47BA-BA3D-740F15CF83E2}"/>
              </a:ext>
            </a:extLst>
          </p:cNvPr>
          <p:cNvSpPr/>
          <p:nvPr/>
        </p:nvSpPr>
        <p:spPr>
          <a:xfrm>
            <a:off x="5905458" y="2908775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521AA0-154C-4F2F-9513-3A356BCB0338}"/>
              </a:ext>
            </a:extLst>
          </p:cNvPr>
          <p:cNvSpPr txBox="1"/>
          <p:nvPr/>
        </p:nvSpPr>
        <p:spPr>
          <a:xfrm>
            <a:off x="6503418" y="2971653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삽입</a:t>
            </a: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D1C3FF51-8CEF-491B-A39E-EC48C30D8F93}"/>
              </a:ext>
            </a:extLst>
          </p:cNvPr>
          <p:cNvSpPr/>
          <p:nvPr/>
        </p:nvSpPr>
        <p:spPr>
          <a:xfrm>
            <a:off x="3932808" y="3701988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정육면체 47">
            <a:extLst>
              <a:ext uri="{FF2B5EF4-FFF2-40B4-BE49-F238E27FC236}">
                <a16:creationId xmlns:a16="http://schemas.microsoft.com/office/drawing/2014/main" id="{396F7827-05F1-49AF-8E56-C68BF3003F83}"/>
              </a:ext>
            </a:extLst>
          </p:cNvPr>
          <p:cNvSpPr/>
          <p:nvPr/>
        </p:nvSpPr>
        <p:spPr>
          <a:xfrm>
            <a:off x="4327338" y="3701988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4EA6C4E9-6E25-4F82-A259-676D75111ED5}"/>
              </a:ext>
            </a:extLst>
          </p:cNvPr>
          <p:cNvSpPr/>
          <p:nvPr/>
        </p:nvSpPr>
        <p:spPr>
          <a:xfrm>
            <a:off x="4721868" y="3701988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정육면체 49">
            <a:extLst>
              <a:ext uri="{FF2B5EF4-FFF2-40B4-BE49-F238E27FC236}">
                <a16:creationId xmlns:a16="http://schemas.microsoft.com/office/drawing/2014/main" id="{73233966-D80E-4C93-97AA-7F10FB12C0EA}"/>
              </a:ext>
            </a:extLst>
          </p:cNvPr>
          <p:cNvSpPr/>
          <p:nvPr/>
        </p:nvSpPr>
        <p:spPr>
          <a:xfrm>
            <a:off x="5116398" y="3701988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정육면체 50">
            <a:extLst>
              <a:ext uri="{FF2B5EF4-FFF2-40B4-BE49-F238E27FC236}">
                <a16:creationId xmlns:a16="http://schemas.microsoft.com/office/drawing/2014/main" id="{18A92019-6767-4A0A-827E-B76FAC5A964C}"/>
              </a:ext>
            </a:extLst>
          </p:cNvPr>
          <p:cNvSpPr/>
          <p:nvPr/>
        </p:nvSpPr>
        <p:spPr>
          <a:xfrm>
            <a:off x="5510928" y="3701988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CF002435-9395-418B-BF48-FF1258E1D849}"/>
              </a:ext>
            </a:extLst>
          </p:cNvPr>
          <p:cNvSpPr/>
          <p:nvPr/>
        </p:nvSpPr>
        <p:spPr>
          <a:xfrm>
            <a:off x="5905458" y="3701988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2EC81A-0D19-4296-B64D-442D62F9275E}"/>
              </a:ext>
            </a:extLst>
          </p:cNvPr>
          <p:cNvSpPr txBox="1"/>
          <p:nvPr/>
        </p:nvSpPr>
        <p:spPr>
          <a:xfrm>
            <a:off x="6503418" y="3764867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삽입</a:t>
            </a:r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id="{86345701-19AA-483F-826D-399F880F8C42}"/>
              </a:ext>
            </a:extLst>
          </p:cNvPr>
          <p:cNvSpPr/>
          <p:nvPr/>
        </p:nvSpPr>
        <p:spPr>
          <a:xfrm>
            <a:off x="3932808" y="4483797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2B1FF082-F321-41AE-A2D4-7D4CF269571E}"/>
              </a:ext>
            </a:extLst>
          </p:cNvPr>
          <p:cNvSpPr/>
          <p:nvPr/>
        </p:nvSpPr>
        <p:spPr>
          <a:xfrm>
            <a:off x="4327338" y="4483797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47076892-58B0-4122-9EF9-73C2C2B76995}"/>
              </a:ext>
            </a:extLst>
          </p:cNvPr>
          <p:cNvSpPr/>
          <p:nvPr/>
        </p:nvSpPr>
        <p:spPr>
          <a:xfrm>
            <a:off x="4721868" y="4483797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9DBD7802-0E04-4508-A014-7C4DED6AD229}"/>
              </a:ext>
            </a:extLst>
          </p:cNvPr>
          <p:cNvSpPr/>
          <p:nvPr/>
        </p:nvSpPr>
        <p:spPr>
          <a:xfrm>
            <a:off x="5116398" y="4483797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6DB3ACC2-A753-46ED-879E-E92CA493CB9E}"/>
              </a:ext>
            </a:extLst>
          </p:cNvPr>
          <p:cNvSpPr/>
          <p:nvPr/>
        </p:nvSpPr>
        <p:spPr>
          <a:xfrm>
            <a:off x="5510928" y="4483797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id="{41C21872-8A78-4621-B62B-D2DE929ACF88}"/>
              </a:ext>
            </a:extLst>
          </p:cNvPr>
          <p:cNvSpPr/>
          <p:nvPr/>
        </p:nvSpPr>
        <p:spPr>
          <a:xfrm>
            <a:off x="5905458" y="4483797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DA96C8-E1F0-4CB8-B0A4-9F2DCB7C6C0E}"/>
              </a:ext>
            </a:extLst>
          </p:cNvPr>
          <p:cNvSpPr txBox="1"/>
          <p:nvPr/>
        </p:nvSpPr>
        <p:spPr>
          <a:xfrm>
            <a:off x="6503418" y="4546676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삽입</a:t>
            </a:r>
          </a:p>
        </p:txBody>
      </p:sp>
      <p:sp>
        <p:nvSpPr>
          <p:cNvPr id="65" name="정육면체 64">
            <a:extLst>
              <a:ext uri="{FF2B5EF4-FFF2-40B4-BE49-F238E27FC236}">
                <a16:creationId xmlns:a16="http://schemas.microsoft.com/office/drawing/2014/main" id="{1688E74B-EEF7-4718-B06F-EA91A89CEB73}"/>
              </a:ext>
            </a:extLst>
          </p:cNvPr>
          <p:cNvSpPr/>
          <p:nvPr/>
        </p:nvSpPr>
        <p:spPr>
          <a:xfrm>
            <a:off x="3932808" y="5259559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정육면체 65">
            <a:extLst>
              <a:ext uri="{FF2B5EF4-FFF2-40B4-BE49-F238E27FC236}">
                <a16:creationId xmlns:a16="http://schemas.microsoft.com/office/drawing/2014/main" id="{21E078CA-70EB-47D3-AB87-84CC3033419E}"/>
              </a:ext>
            </a:extLst>
          </p:cNvPr>
          <p:cNvSpPr/>
          <p:nvPr/>
        </p:nvSpPr>
        <p:spPr>
          <a:xfrm>
            <a:off x="4327338" y="5259559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55A58AA5-7EF5-4C52-BE93-3AC3487A1CC6}"/>
              </a:ext>
            </a:extLst>
          </p:cNvPr>
          <p:cNvSpPr/>
          <p:nvPr/>
        </p:nvSpPr>
        <p:spPr>
          <a:xfrm>
            <a:off x="4721868" y="525955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74CD1D40-D348-4F2A-8AB9-0E6945A1666A}"/>
              </a:ext>
            </a:extLst>
          </p:cNvPr>
          <p:cNvSpPr/>
          <p:nvPr/>
        </p:nvSpPr>
        <p:spPr>
          <a:xfrm>
            <a:off x="5116398" y="525955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B00B868B-532F-4D9C-9D3B-EC9F3A7FD6DD}"/>
              </a:ext>
            </a:extLst>
          </p:cNvPr>
          <p:cNvSpPr/>
          <p:nvPr/>
        </p:nvSpPr>
        <p:spPr>
          <a:xfrm>
            <a:off x="5510928" y="525955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정육면체 69">
            <a:extLst>
              <a:ext uri="{FF2B5EF4-FFF2-40B4-BE49-F238E27FC236}">
                <a16:creationId xmlns:a16="http://schemas.microsoft.com/office/drawing/2014/main" id="{C6468C75-FBDD-4E74-974F-B706C3DC0DA5}"/>
              </a:ext>
            </a:extLst>
          </p:cNvPr>
          <p:cNvSpPr/>
          <p:nvPr/>
        </p:nvSpPr>
        <p:spPr>
          <a:xfrm>
            <a:off x="5905458" y="525955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7E98379A-9624-4F0E-8E7A-B2A38760A201}"/>
              </a:ext>
            </a:extLst>
          </p:cNvPr>
          <p:cNvCxnSpPr>
            <a:cxnSpLocks/>
            <a:stCxn id="21" idx="0"/>
          </p:cNvCxnSpPr>
          <p:nvPr/>
        </p:nvCxnSpPr>
        <p:spPr>
          <a:xfrm rot="16200000" flipH="1" flipV="1">
            <a:off x="4266469" y="1008063"/>
            <a:ext cx="6350" cy="673672"/>
          </a:xfrm>
          <a:prstGeom prst="curvedConnector4">
            <a:avLst>
              <a:gd name="adj1" fmla="val -3600000"/>
              <a:gd name="adj2" fmla="val 997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FA9A316C-A796-4EBD-92AE-E1459BBB1A6C}"/>
              </a:ext>
            </a:extLst>
          </p:cNvPr>
          <p:cNvCxnSpPr>
            <a:cxnSpLocks/>
            <a:stCxn id="42" idx="0"/>
          </p:cNvCxnSpPr>
          <p:nvPr/>
        </p:nvCxnSpPr>
        <p:spPr>
          <a:xfrm rot="16200000" flipH="1" flipV="1">
            <a:off x="4653488" y="2186655"/>
            <a:ext cx="19932" cy="1464172"/>
          </a:xfrm>
          <a:prstGeom prst="curvedConnector4">
            <a:avLst>
              <a:gd name="adj1" fmla="val -1146899"/>
              <a:gd name="adj2" fmla="val 995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264BC612-77C8-404A-8C33-1001B0D3BC05}"/>
              </a:ext>
            </a:extLst>
          </p:cNvPr>
          <p:cNvCxnSpPr>
            <a:cxnSpLocks/>
            <a:stCxn id="51" idx="0"/>
          </p:cNvCxnSpPr>
          <p:nvPr/>
        </p:nvCxnSpPr>
        <p:spPr>
          <a:xfrm rot="16200000" flipH="1" flipV="1">
            <a:off x="5077272" y="3007425"/>
            <a:ext cx="18236" cy="1407361"/>
          </a:xfrm>
          <a:prstGeom prst="curvedConnector4">
            <a:avLst>
              <a:gd name="adj1" fmla="val -1253564"/>
              <a:gd name="adj2" fmla="val 996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3ED80F77-5840-422C-AA17-0FB90E66015D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H="1" flipV="1">
            <a:off x="5869099" y="4180996"/>
            <a:ext cx="12701" cy="618301"/>
          </a:xfrm>
          <a:prstGeom prst="curvedConnector4">
            <a:avLst>
              <a:gd name="adj1" fmla="val -1799858"/>
              <a:gd name="adj2" fmla="val 984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61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F25D241C-7721-493A-9557-1C46BA94013F}"/>
              </a:ext>
            </a:extLst>
          </p:cNvPr>
          <p:cNvSpPr/>
          <p:nvPr/>
        </p:nvSpPr>
        <p:spPr>
          <a:xfrm>
            <a:off x="2856506" y="1288757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276EAADD-74EF-49DF-9847-CC5133DDA0C4}"/>
              </a:ext>
            </a:extLst>
          </p:cNvPr>
          <p:cNvSpPr/>
          <p:nvPr/>
        </p:nvSpPr>
        <p:spPr>
          <a:xfrm>
            <a:off x="3251036" y="1288757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4629C7C2-7317-4331-9CB0-A94122037BC4}"/>
              </a:ext>
            </a:extLst>
          </p:cNvPr>
          <p:cNvSpPr/>
          <p:nvPr/>
        </p:nvSpPr>
        <p:spPr>
          <a:xfrm>
            <a:off x="3645566" y="1288757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7E213074-F548-4CC8-93A5-B2BDFBAB9A11}"/>
              </a:ext>
            </a:extLst>
          </p:cNvPr>
          <p:cNvSpPr/>
          <p:nvPr/>
        </p:nvSpPr>
        <p:spPr>
          <a:xfrm>
            <a:off x="4040096" y="1288757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0A863AF9-458D-496D-85C0-3545D8BFBE42}"/>
              </a:ext>
            </a:extLst>
          </p:cNvPr>
          <p:cNvSpPr/>
          <p:nvPr/>
        </p:nvSpPr>
        <p:spPr>
          <a:xfrm>
            <a:off x="4434626" y="1288757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DFD51C52-0885-4013-BB2F-E9AD15680AA6}"/>
              </a:ext>
            </a:extLst>
          </p:cNvPr>
          <p:cNvSpPr/>
          <p:nvPr/>
        </p:nvSpPr>
        <p:spPr>
          <a:xfrm>
            <a:off x="4829156" y="1288757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480B84-6525-4CD2-B6C6-AA96B249CEC6}"/>
              </a:ext>
            </a:extLst>
          </p:cNvPr>
          <p:cNvSpPr txBox="1"/>
          <p:nvPr/>
        </p:nvSpPr>
        <p:spPr>
          <a:xfrm>
            <a:off x="3010286" y="1804396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668720-3DBA-4E89-994F-C69295F1F6F4}"/>
              </a:ext>
            </a:extLst>
          </p:cNvPr>
          <p:cNvSpPr txBox="1"/>
          <p:nvPr/>
        </p:nvSpPr>
        <p:spPr>
          <a:xfrm>
            <a:off x="3291511" y="689488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C3EC92D-1D5D-4E04-B79E-F2DEEDF9E461}"/>
              </a:ext>
            </a:extLst>
          </p:cNvPr>
          <p:cNvCxnSpPr>
            <a:stCxn id="63" idx="2"/>
            <a:endCxn id="7" idx="0"/>
          </p:cNvCxnSpPr>
          <p:nvPr/>
        </p:nvCxnSpPr>
        <p:spPr>
          <a:xfrm flipH="1">
            <a:off x="4319238" y="997265"/>
            <a:ext cx="2083" cy="291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B01A998-ECCF-4686-8FC3-64EC740D9689}"/>
              </a:ext>
            </a:extLst>
          </p:cNvPr>
          <p:cNvSpPr/>
          <p:nvPr/>
        </p:nvSpPr>
        <p:spPr>
          <a:xfrm>
            <a:off x="5770486" y="1288757"/>
            <a:ext cx="449901" cy="30777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정육면체 72">
            <a:extLst>
              <a:ext uri="{FF2B5EF4-FFF2-40B4-BE49-F238E27FC236}">
                <a16:creationId xmlns:a16="http://schemas.microsoft.com/office/drawing/2014/main" id="{02B03D97-4742-4004-B952-8421CCD759FE}"/>
              </a:ext>
            </a:extLst>
          </p:cNvPr>
          <p:cNvSpPr/>
          <p:nvPr/>
        </p:nvSpPr>
        <p:spPr>
          <a:xfrm>
            <a:off x="6691004" y="1288757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정육면체 73">
            <a:extLst>
              <a:ext uri="{FF2B5EF4-FFF2-40B4-BE49-F238E27FC236}">
                <a16:creationId xmlns:a16="http://schemas.microsoft.com/office/drawing/2014/main" id="{57BF4F73-799C-4C0E-A689-FDFCCEFDD792}"/>
              </a:ext>
            </a:extLst>
          </p:cNvPr>
          <p:cNvSpPr/>
          <p:nvPr/>
        </p:nvSpPr>
        <p:spPr>
          <a:xfrm>
            <a:off x="7085534" y="1288757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정육면체 74">
            <a:extLst>
              <a:ext uri="{FF2B5EF4-FFF2-40B4-BE49-F238E27FC236}">
                <a16:creationId xmlns:a16="http://schemas.microsoft.com/office/drawing/2014/main" id="{DFA81D32-6506-4224-ACE7-B7D59A7F0549}"/>
              </a:ext>
            </a:extLst>
          </p:cNvPr>
          <p:cNvSpPr/>
          <p:nvPr/>
        </p:nvSpPr>
        <p:spPr>
          <a:xfrm>
            <a:off x="7480064" y="1288757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정육면체 75">
            <a:extLst>
              <a:ext uri="{FF2B5EF4-FFF2-40B4-BE49-F238E27FC236}">
                <a16:creationId xmlns:a16="http://schemas.microsoft.com/office/drawing/2014/main" id="{EEDEBA5F-D34B-485A-A5A3-0F8AAF63B281}"/>
              </a:ext>
            </a:extLst>
          </p:cNvPr>
          <p:cNvSpPr/>
          <p:nvPr/>
        </p:nvSpPr>
        <p:spPr>
          <a:xfrm>
            <a:off x="7874594" y="1288757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정육면체 77">
            <a:extLst>
              <a:ext uri="{FF2B5EF4-FFF2-40B4-BE49-F238E27FC236}">
                <a16:creationId xmlns:a16="http://schemas.microsoft.com/office/drawing/2014/main" id="{69D4A4FA-F204-4906-9D11-E73020169C25}"/>
              </a:ext>
            </a:extLst>
          </p:cNvPr>
          <p:cNvSpPr/>
          <p:nvPr/>
        </p:nvSpPr>
        <p:spPr>
          <a:xfrm>
            <a:off x="8269124" y="1288757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정육면체 78">
            <a:extLst>
              <a:ext uri="{FF2B5EF4-FFF2-40B4-BE49-F238E27FC236}">
                <a16:creationId xmlns:a16="http://schemas.microsoft.com/office/drawing/2014/main" id="{D719E290-F0D4-4D20-86D6-ED032F00ABCE}"/>
              </a:ext>
            </a:extLst>
          </p:cNvPr>
          <p:cNvSpPr/>
          <p:nvPr/>
        </p:nvSpPr>
        <p:spPr>
          <a:xfrm>
            <a:off x="8663654" y="1288757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41B953-6F43-4490-8F7A-BD74CC28A19D}"/>
              </a:ext>
            </a:extLst>
          </p:cNvPr>
          <p:cNvSpPr txBox="1"/>
          <p:nvPr/>
        </p:nvSpPr>
        <p:spPr>
          <a:xfrm>
            <a:off x="6844784" y="1804396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887A893-368F-4ABB-AFB4-8858CFCF11F3}"/>
              </a:ext>
            </a:extLst>
          </p:cNvPr>
          <p:cNvCxnSpPr>
            <a:cxnSpLocks/>
          </p:cNvCxnSpPr>
          <p:nvPr/>
        </p:nvCxnSpPr>
        <p:spPr>
          <a:xfrm flipV="1">
            <a:off x="8103578" y="997265"/>
            <a:ext cx="0" cy="291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20248759-D861-4754-ACE2-00729F2DB58A}"/>
              </a:ext>
            </a:extLst>
          </p:cNvPr>
          <p:cNvSpPr/>
          <p:nvPr/>
        </p:nvSpPr>
        <p:spPr>
          <a:xfrm>
            <a:off x="9593752" y="1288757"/>
            <a:ext cx="449901" cy="30777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정육면체 83">
            <a:extLst>
              <a:ext uri="{FF2B5EF4-FFF2-40B4-BE49-F238E27FC236}">
                <a16:creationId xmlns:a16="http://schemas.microsoft.com/office/drawing/2014/main" id="{D712746D-4CE3-41F8-B91A-C378E42E2631}"/>
              </a:ext>
            </a:extLst>
          </p:cNvPr>
          <p:cNvSpPr/>
          <p:nvPr/>
        </p:nvSpPr>
        <p:spPr>
          <a:xfrm>
            <a:off x="7874593" y="563730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정육면체 84">
            <a:extLst>
              <a:ext uri="{FF2B5EF4-FFF2-40B4-BE49-F238E27FC236}">
                <a16:creationId xmlns:a16="http://schemas.microsoft.com/office/drawing/2014/main" id="{EF654423-563C-45EF-8A47-CE182F61EE52}"/>
              </a:ext>
            </a:extLst>
          </p:cNvPr>
          <p:cNvSpPr/>
          <p:nvPr/>
        </p:nvSpPr>
        <p:spPr>
          <a:xfrm>
            <a:off x="2856507" y="3037988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정육면체 85">
            <a:extLst>
              <a:ext uri="{FF2B5EF4-FFF2-40B4-BE49-F238E27FC236}">
                <a16:creationId xmlns:a16="http://schemas.microsoft.com/office/drawing/2014/main" id="{DFF271BC-D65D-4C6A-AD8F-7D3ED2377556}"/>
              </a:ext>
            </a:extLst>
          </p:cNvPr>
          <p:cNvSpPr/>
          <p:nvPr/>
        </p:nvSpPr>
        <p:spPr>
          <a:xfrm>
            <a:off x="3251037" y="3037988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정육면체 86">
            <a:extLst>
              <a:ext uri="{FF2B5EF4-FFF2-40B4-BE49-F238E27FC236}">
                <a16:creationId xmlns:a16="http://schemas.microsoft.com/office/drawing/2014/main" id="{78B483E8-C8E0-4B9C-9314-915E1FB4BB97}"/>
              </a:ext>
            </a:extLst>
          </p:cNvPr>
          <p:cNvSpPr/>
          <p:nvPr/>
        </p:nvSpPr>
        <p:spPr>
          <a:xfrm>
            <a:off x="3645567" y="3037988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정육면체 87">
            <a:extLst>
              <a:ext uri="{FF2B5EF4-FFF2-40B4-BE49-F238E27FC236}">
                <a16:creationId xmlns:a16="http://schemas.microsoft.com/office/drawing/2014/main" id="{86450106-0289-4D0E-8937-49390F6DC574}"/>
              </a:ext>
            </a:extLst>
          </p:cNvPr>
          <p:cNvSpPr/>
          <p:nvPr/>
        </p:nvSpPr>
        <p:spPr>
          <a:xfrm>
            <a:off x="4040097" y="3037988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정육면체 88">
            <a:extLst>
              <a:ext uri="{FF2B5EF4-FFF2-40B4-BE49-F238E27FC236}">
                <a16:creationId xmlns:a16="http://schemas.microsoft.com/office/drawing/2014/main" id="{8F7AEEFB-FC64-4E48-BC7D-45E519B4FB05}"/>
              </a:ext>
            </a:extLst>
          </p:cNvPr>
          <p:cNvSpPr/>
          <p:nvPr/>
        </p:nvSpPr>
        <p:spPr>
          <a:xfrm>
            <a:off x="4434627" y="3037988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정육면체 89">
            <a:extLst>
              <a:ext uri="{FF2B5EF4-FFF2-40B4-BE49-F238E27FC236}">
                <a16:creationId xmlns:a16="http://schemas.microsoft.com/office/drawing/2014/main" id="{C7B73237-1481-4D61-9277-C69AD245CC85}"/>
              </a:ext>
            </a:extLst>
          </p:cNvPr>
          <p:cNvSpPr/>
          <p:nvPr/>
        </p:nvSpPr>
        <p:spPr>
          <a:xfrm>
            <a:off x="4829157" y="3037988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025FEC2-43AF-4BB7-8522-7383323F2797}"/>
              </a:ext>
            </a:extLst>
          </p:cNvPr>
          <p:cNvSpPr txBox="1"/>
          <p:nvPr/>
        </p:nvSpPr>
        <p:spPr>
          <a:xfrm>
            <a:off x="3010287" y="3553627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3" name="정육면체 92">
            <a:extLst>
              <a:ext uri="{FF2B5EF4-FFF2-40B4-BE49-F238E27FC236}">
                <a16:creationId xmlns:a16="http://schemas.microsoft.com/office/drawing/2014/main" id="{775CBA44-2A0F-4093-968C-84C00EFB825A}"/>
              </a:ext>
            </a:extLst>
          </p:cNvPr>
          <p:cNvSpPr/>
          <p:nvPr/>
        </p:nvSpPr>
        <p:spPr>
          <a:xfrm>
            <a:off x="3645566" y="2312961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A4FBD4A6-D992-4D8F-8A51-B5693FC6D3FE}"/>
              </a:ext>
            </a:extLst>
          </p:cNvPr>
          <p:cNvSpPr/>
          <p:nvPr/>
        </p:nvSpPr>
        <p:spPr>
          <a:xfrm>
            <a:off x="5770486" y="3037988"/>
            <a:ext cx="449901" cy="30777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D5DE4A3-5234-4D1A-8949-4FE5696183AE}"/>
              </a:ext>
            </a:extLst>
          </p:cNvPr>
          <p:cNvCxnSpPr>
            <a:cxnSpLocks/>
          </p:cNvCxnSpPr>
          <p:nvPr/>
        </p:nvCxnSpPr>
        <p:spPr>
          <a:xfrm flipH="1">
            <a:off x="3870515" y="2746496"/>
            <a:ext cx="1" cy="2914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정육면체 94">
            <a:extLst>
              <a:ext uri="{FF2B5EF4-FFF2-40B4-BE49-F238E27FC236}">
                <a16:creationId xmlns:a16="http://schemas.microsoft.com/office/drawing/2014/main" id="{C11C60F3-E949-46AC-93C8-E97A5B9FEF3D}"/>
              </a:ext>
            </a:extLst>
          </p:cNvPr>
          <p:cNvSpPr/>
          <p:nvPr/>
        </p:nvSpPr>
        <p:spPr>
          <a:xfrm>
            <a:off x="6691005" y="3037988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정육면체 95">
            <a:extLst>
              <a:ext uri="{FF2B5EF4-FFF2-40B4-BE49-F238E27FC236}">
                <a16:creationId xmlns:a16="http://schemas.microsoft.com/office/drawing/2014/main" id="{2FDAF80F-A6B8-4F47-B7E9-61EC56E75E35}"/>
              </a:ext>
            </a:extLst>
          </p:cNvPr>
          <p:cNvSpPr/>
          <p:nvPr/>
        </p:nvSpPr>
        <p:spPr>
          <a:xfrm>
            <a:off x="7085535" y="3037988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7" name="정육면체 96">
            <a:extLst>
              <a:ext uri="{FF2B5EF4-FFF2-40B4-BE49-F238E27FC236}">
                <a16:creationId xmlns:a16="http://schemas.microsoft.com/office/drawing/2014/main" id="{4D4DA0CA-D8E1-427F-9327-D3C8F7B3D801}"/>
              </a:ext>
            </a:extLst>
          </p:cNvPr>
          <p:cNvSpPr/>
          <p:nvPr/>
        </p:nvSpPr>
        <p:spPr>
          <a:xfrm>
            <a:off x="7480065" y="3037988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819131D8-48EA-4D4F-B474-58F5C3D3E7CD}"/>
              </a:ext>
            </a:extLst>
          </p:cNvPr>
          <p:cNvSpPr/>
          <p:nvPr/>
        </p:nvSpPr>
        <p:spPr>
          <a:xfrm>
            <a:off x="7874595" y="3037988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9" name="정육면체 98">
            <a:extLst>
              <a:ext uri="{FF2B5EF4-FFF2-40B4-BE49-F238E27FC236}">
                <a16:creationId xmlns:a16="http://schemas.microsoft.com/office/drawing/2014/main" id="{F7890950-ED3D-4DB6-ABB7-BB2FA91A1CBF}"/>
              </a:ext>
            </a:extLst>
          </p:cNvPr>
          <p:cNvSpPr/>
          <p:nvPr/>
        </p:nvSpPr>
        <p:spPr>
          <a:xfrm>
            <a:off x="8269125" y="3037988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CFEFFDE5-38BF-421F-A297-11C20E89D981}"/>
              </a:ext>
            </a:extLst>
          </p:cNvPr>
          <p:cNvSpPr/>
          <p:nvPr/>
        </p:nvSpPr>
        <p:spPr>
          <a:xfrm>
            <a:off x="8663655" y="3037988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53011A-B789-42F3-8213-C6A810F28E53}"/>
              </a:ext>
            </a:extLst>
          </p:cNvPr>
          <p:cNvSpPr txBox="1"/>
          <p:nvPr/>
        </p:nvSpPr>
        <p:spPr>
          <a:xfrm>
            <a:off x="6844785" y="3553627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2" name="정육면체 101">
            <a:extLst>
              <a:ext uri="{FF2B5EF4-FFF2-40B4-BE49-F238E27FC236}">
                <a16:creationId xmlns:a16="http://schemas.microsoft.com/office/drawing/2014/main" id="{C06ADFCD-9D8B-42EB-94B7-06F0E26BF2CD}"/>
              </a:ext>
            </a:extLst>
          </p:cNvPr>
          <p:cNvSpPr/>
          <p:nvPr/>
        </p:nvSpPr>
        <p:spPr>
          <a:xfrm>
            <a:off x="7480064" y="2312961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71F99C81-1215-4BBA-A5F1-3856F84C06A8}"/>
              </a:ext>
            </a:extLst>
          </p:cNvPr>
          <p:cNvSpPr/>
          <p:nvPr/>
        </p:nvSpPr>
        <p:spPr>
          <a:xfrm>
            <a:off x="9604984" y="3037988"/>
            <a:ext cx="449901" cy="30777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FA1DEFE2-6319-4CA9-8737-A9E3532D3F87}"/>
              </a:ext>
            </a:extLst>
          </p:cNvPr>
          <p:cNvCxnSpPr>
            <a:stCxn id="97" idx="0"/>
            <a:endCxn id="98" idx="0"/>
          </p:cNvCxnSpPr>
          <p:nvPr/>
        </p:nvCxnSpPr>
        <p:spPr>
          <a:xfrm rot="5400000" flipH="1" flipV="1">
            <a:off x="7956472" y="2840723"/>
            <a:ext cx="12700" cy="39453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정육면체 104">
            <a:extLst>
              <a:ext uri="{FF2B5EF4-FFF2-40B4-BE49-F238E27FC236}">
                <a16:creationId xmlns:a16="http://schemas.microsoft.com/office/drawing/2014/main" id="{1AF3FE44-F453-4FF5-A50B-C4253586930B}"/>
              </a:ext>
            </a:extLst>
          </p:cNvPr>
          <p:cNvSpPr/>
          <p:nvPr/>
        </p:nvSpPr>
        <p:spPr>
          <a:xfrm>
            <a:off x="2856507" y="478721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6" name="정육면체 105">
            <a:extLst>
              <a:ext uri="{FF2B5EF4-FFF2-40B4-BE49-F238E27FC236}">
                <a16:creationId xmlns:a16="http://schemas.microsoft.com/office/drawing/2014/main" id="{B4DCD8F0-2935-461D-BA82-5D3A2ABEB993}"/>
              </a:ext>
            </a:extLst>
          </p:cNvPr>
          <p:cNvSpPr/>
          <p:nvPr/>
        </p:nvSpPr>
        <p:spPr>
          <a:xfrm>
            <a:off x="3251037" y="478721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7" name="정육면체 106">
            <a:extLst>
              <a:ext uri="{FF2B5EF4-FFF2-40B4-BE49-F238E27FC236}">
                <a16:creationId xmlns:a16="http://schemas.microsoft.com/office/drawing/2014/main" id="{59BB2AE8-DE18-42F5-8DC4-A4998496A134}"/>
              </a:ext>
            </a:extLst>
          </p:cNvPr>
          <p:cNvSpPr/>
          <p:nvPr/>
        </p:nvSpPr>
        <p:spPr>
          <a:xfrm>
            <a:off x="3645567" y="4787219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8" name="정육면체 107">
            <a:extLst>
              <a:ext uri="{FF2B5EF4-FFF2-40B4-BE49-F238E27FC236}">
                <a16:creationId xmlns:a16="http://schemas.microsoft.com/office/drawing/2014/main" id="{564FAF10-C147-4C12-95FC-ADF29DFFE958}"/>
              </a:ext>
            </a:extLst>
          </p:cNvPr>
          <p:cNvSpPr/>
          <p:nvPr/>
        </p:nvSpPr>
        <p:spPr>
          <a:xfrm>
            <a:off x="4040097" y="478721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9" name="정육면체 108">
            <a:extLst>
              <a:ext uri="{FF2B5EF4-FFF2-40B4-BE49-F238E27FC236}">
                <a16:creationId xmlns:a16="http://schemas.microsoft.com/office/drawing/2014/main" id="{2E2F08B9-6341-47BF-852A-3000AE87B862}"/>
              </a:ext>
            </a:extLst>
          </p:cNvPr>
          <p:cNvSpPr/>
          <p:nvPr/>
        </p:nvSpPr>
        <p:spPr>
          <a:xfrm>
            <a:off x="4434627" y="4787219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0" name="정육면체 109">
            <a:extLst>
              <a:ext uri="{FF2B5EF4-FFF2-40B4-BE49-F238E27FC236}">
                <a16:creationId xmlns:a16="http://schemas.microsoft.com/office/drawing/2014/main" id="{6425E2F6-38E6-429C-9E7B-BD172AAC931C}"/>
              </a:ext>
            </a:extLst>
          </p:cNvPr>
          <p:cNvSpPr/>
          <p:nvPr/>
        </p:nvSpPr>
        <p:spPr>
          <a:xfrm>
            <a:off x="4829157" y="4787219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1740A70-4BD6-43D8-9E59-941AFBEA7009}"/>
              </a:ext>
            </a:extLst>
          </p:cNvPr>
          <p:cNvSpPr txBox="1"/>
          <p:nvPr/>
        </p:nvSpPr>
        <p:spPr>
          <a:xfrm>
            <a:off x="3010287" y="5302858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정육면체 111">
            <a:extLst>
              <a:ext uri="{FF2B5EF4-FFF2-40B4-BE49-F238E27FC236}">
                <a16:creationId xmlns:a16="http://schemas.microsoft.com/office/drawing/2014/main" id="{C3AFF55B-B153-4E8F-BFBD-EB060018C4D7}"/>
              </a:ext>
            </a:extLst>
          </p:cNvPr>
          <p:cNvSpPr/>
          <p:nvPr/>
        </p:nvSpPr>
        <p:spPr>
          <a:xfrm>
            <a:off x="3246680" y="4062192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화살표: 오른쪽 112">
            <a:extLst>
              <a:ext uri="{FF2B5EF4-FFF2-40B4-BE49-F238E27FC236}">
                <a16:creationId xmlns:a16="http://schemas.microsoft.com/office/drawing/2014/main" id="{EC5F18B1-13A9-49DD-8C26-BC48D67DA992}"/>
              </a:ext>
            </a:extLst>
          </p:cNvPr>
          <p:cNvSpPr/>
          <p:nvPr/>
        </p:nvSpPr>
        <p:spPr>
          <a:xfrm>
            <a:off x="5770486" y="4787219"/>
            <a:ext cx="449901" cy="30777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1D6431A-B851-405F-BA09-6784248F0F35}"/>
              </a:ext>
            </a:extLst>
          </p:cNvPr>
          <p:cNvCxnSpPr>
            <a:cxnSpLocks/>
          </p:cNvCxnSpPr>
          <p:nvPr/>
        </p:nvCxnSpPr>
        <p:spPr>
          <a:xfrm flipH="1">
            <a:off x="3471629" y="4495727"/>
            <a:ext cx="1" cy="2914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정육면체 114">
            <a:extLst>
              <a:ext uri="{FF2B5EF4-FFF2-40B4-BE49-F238E27FC236}">
                <a16:creationId xmlns:a16="http://schemas.microsoft.com/office/drawing/2014/main" id="{235B09F6-49CD-4720-9733-F762A8704A86}"/>
              </a:ext>
            </a:extLst>
          </p:cNvPr>
          <p:cNvSpPr/>
          <p:nvPr/>
        </p:nvSpPr>
        <p:spPr>
          <a:xfrm>
            <a:off x="6691005" y="478721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정육면체 115">
            <a:extLst>
              <a:ext uri="{FF2B5EF4-FFF2-40B4-BE49-F238E27FC236}">
                <a16:creationId xmlns:a16="http://schemas.microsoft.com/office/drawing/2014/main" id="{A9FE82F8-5BC9-4AA4-BF16-AB034E98828B}"/>
              </a:ext>
            </a:extLst>
          </p:cNvPr>
          <p:cNvSpPr/>
          <p:nvPr/>
        </p:nvSpPr>
        <p:spPr>
          <a:xfrm>
            <a:off x="7085535" y="4787219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7" name="정육면체 116">
            <a:extLst>
              <a:ext uri="{FF2B5EF4-FFF2-40B4-BE49-F238E27FC236}">
                <a16:creationId xmlns:a16="http://schemas.microsoft.com/office/drawing/2014/main" id="{DD00955C-D0EF-41D0-92E1-2929404D23E6}"/>
              </a:ext>
            </a:extLst>
          </p:cNvPr>
          <p:cNvSpPr/>
          <p:nvPr/>
        </p:nvSpPr>
        <p:spPr>
          <a:xfrm>
            <a:off x="7480065" y="478721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정육면체 117">
            <a:extLst>
              <a:ext uri="{FF2B5EF4-FFF2-40B4-BE49-F238E27FC236}">
                <a16:creationId xmlns:a16="http://schemas.microsoft.com/office/drawing/2014/main" id="{A1FEEC57-876D-4C2F-B49F-8B93DD99165A}"/>
              </a:ext>
            </a:extLst>
          </p:cNvPr>
          <p:cNvSpPr/>
          <p:nvPr/>
        </p:nvSpPr>
        <p:spPr>
          <a:xfrm>
            <a:off x="7874595" y="478721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정육면체 118">
            <a:extLst>
              <a:ext uri="{FF2B5EF4-FFF2-40B4-BE49-F238E27FC236}">
                <a16:creationId xmlns:a16="http://schemas.microsoft.com/office/drawing/2014/main" id="{9F5C4240-09BB-4612-866C-18879DC6CA9B}"/>
              </a:ext>
            </a:extLst>
          </p:cNvPr>
          <p:cNvSpPr/>
          <p:nvPr/>
        </p:nvSpPr>
        <p:spPr>
          <a:xfrm>
            <a:off x="8269125" y="4787219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0" name="정육면체 119">
            <a:extLst>
              <a:ext uri="{FF2B5EF4-FFF2-40B4-BE49-F238E27FC236}">
                <a16:creationId xmlns:a16="http://schemas.microsoft.com/office/drawing/2014/main" id="{2CE89536-7F66-46D9-A034-BAC6025BA794}"/>
              </a:ext>
            </a:extLst>
          </p:cNvPr>
          <p:cNvSpPr/>
          <p:nvPr/>
        </p:nvSpPr>
        <p:spPr>
          <a:xfrm>
            <a:off x="8663655" y="4787219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B929909-6959-4C94-AEEF-913344E80A03}"/>
              </a:ext>
            </a:extLst>
          </p:cNvPr>
          <p:cNvSpPr txBox="1"/>
          <p:nvPr/>
        </p:nvSpPr>
        <p:spPr>
          <a:xfrm>
            <a:off x="6844785" y="5302858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(f)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2" name="정육면체 121">
            <a:extLst>
              <a:ext uri="{FF2B5EF4-FFF2-40B4-BE49-F238E27FC236}">
                <a16:creationId xmlns:a16="http://schemas.microsoft.com/office/drawing/2014/main" id="{E1DB7EDE-3F49-45BE-B313-D0C1DFB3724D}"/>
              </a:ext>
            </a:extLst>
          </p:cNvPr>
          <p:cNvSpPr/>
          <p:nvPr/>
        </p:nvSpPr>
        <p:spPr>
          <a:xfrm>
            <a:off x="7085533" y="4062192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3" name="화살표: 오른쪽 122">
            <a:extLst>
              <a:ext uri="{FF2B5EF4-FFF2-40B4-BE49-F238E27FC236}">
                <a16:creationId xmlns:a16="http://schemas.microsoft.com/office/drawing/2014/main" id="{C914EC8C-3C23-4B12-AABB-A5372A52C6F6}"/>
              </a:ext>
            </a:extLst>
          </p:cNvPr>
          <p:cNvSpPr/>
          <p:nvPr/>
        </p:nvSpPr>
        <p:spPr>
          <a:xfrm>
            <a:off x="9604984" y="4787219"/>
            <a:ext cx="449901" cy="30777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CA84841C-AED3-4B6F-B9B5-48722C77D059}"/>
              </a:ext>
            </a:extLst>
          </p:cNvPr>
          <p:cNvCxnSpPr>
            <a:cxnSpLocks/>
            <a:stCxn id="116" idx="0"/>
            <a:endCxn id="117" idx="0"/>
          </p:cNvCxnSpPr>
          <p:nvPr/>
        </p:nvCxnSpPr>
        <p:spPr>
          <a:xfrm rot="5400000" flipH="1" flipV="1">
            <a:off x="7561942" y="4589954"/>
            <a:ext cx="12700" cy="39453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6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AC9A4B2-FA1D-43FE-8530-056F588BFC98}"/>
              </a:ext>
            </a:extLst>
          </p:cNvPr>
          <p:cNvSpPr txBox="1"/>
          <p:nvPr/>
        </p:nvSpPr>
        <p:spPr>
          <a:xfrm>
            <a:off x="2476870" y="4708919"/>
            <a:ext cx="664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삽입 정렬에서 하나의 삽입 과정</a:t>
            </a:r>
          </a:p>
        </p:txBody>
      </p:sp>
      <p:sp>
        <p:nvSpPr>
          <p:cNvPr id="105" name="정육면체 104">
            <a:extLst>
              <a:ext uri="{FF2B5EF4-FFF2-40B4-BE49-F238E27FC236}">
                <a16:creationId xmlns:a16="http://schemas.microsoft.com/office/drawing/2014/main" id="{1AF3FE44-F453-4FF5-A50B-C4253586930B}"/>
              </a:ext>
            </a:extLst>
          </p:cNvPr>
          <p:cNvSpPr/>
          <p:nvPr/>
        </p:nvSpPr>
        <p:spPr>
          <a:xfrm>
            <a:off x="2476870" y="1990753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6" name="정육면체 105">
            <a:extLst>
              <a:ext uri="{FF2B5EF4-FFF2-40B4-BE49-F238E27FC236}">
                <a16:creationId xmlns:a16="http://schemas.microsoft.com/office/drawing/2014/main" id="{B4DCD8F0-2935-461D-BA82-5D3A2ABEB993}"/>
              </a:ext>
            </a:extLst>
          </p:cNvPr>
          <p:cNvSpPr/>
          <p:nvPr/>
        </p:nvSpPr>
        <p:spPr>
          <a:xfrm>
            <a:off x="2871400" y="1990753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7" name="정육면체 106">
            <a:extLst>
              <a:ext uri="{FF2B5EF4-FFF2-40B4-BE49-F238E27FC236}">
                <a16:creationId xmlns:a16="http://schemas.microsoft.com/office/drawing/2014/main" id="{59BB2AE8-DE18-42F5-8DC4-A4998496A134}"/>
              </a:ext>
            </a:extLst>
          </p:cNvPr>
          <p:cNvSpPr/>
          <p:nvPr/>
        </p:nvSpPr>
        <p:spPr>
          <a:xfrm>
            <a:off x="3265930" y="1990753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8" name="정육면체 107">
            <a:extLst>
              <a:ext uri="{FF2B5EF4-FFF2-40B4-BE49-F238E27FC236}">
                <a16:creationId xmlns:a16="http://schemas.microsoft.com/office/drawing/2014/main" id="{564FAF10-C147-4C12-95FC-ADF29DFFE958}"/>
              </a:ext>
            </a:extLst>
          </p:cNvPr>
          <p:cNvSpPr/>
          <p:nvPr/>
        </p:nvSpPr>
        <p:spPr>
          <a:xfrm>
            <a:off x="3660460" y="1990753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9" name="정육면체 108">
            <a:extLst>
              <a:ext uri="{FF2B5EF4-FFF2-40B4-BE49-F238E27FC236}">
                <a16:creationId xmlns:a16="http://schemas.microsoft.com/office/drawing/2014/main" id="{2E2F08B9-6341-47BF-852A-3000AE87B862}"/>
              </a:ext>
            </a:extLst>
          </p:cNvPr>
          <p:cNvSpPr/>
          <p:nvPr/>
        </p:nvSpPr>
        <p:spPr>
          <a:xfrm>
            <a:off x="4054990" y="199075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0" name="정육면체 109">
            <a:extLst>
              <a:ext uri="{FF2B5EF4-FFF2-40B4-BE49-F238E27FC236}">
                <a16:creationId xmlns:a16="http://schemas.microsoft.com/office/drawing/2014/main" id="{6425E2F6-38E6-429C-9E7B-BD172AAC931C}"/>
              </a:ext>
            </a:extLst>
          </p:cNvPr>
          <p:cNvSpPr/>
          <p:nvPr/>
        </p:nvSpPr>
        <p:spPr>
          <a:xfrm>
            <a:off x="4449520" y="199075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1740A70-4BD6-43D8-9E59-941AFBEA7009}"/>
              </a:ext>
            </a:extLst>
          </p:cNvPr>
          <p:cNvSpPr txBox="1"/>
          <p:nvPr/>
        </p:nvSpPr>
        <p:spPr>
          <a:xfrm>
            <a:off x="2630650" y="2506392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(g)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정육면체 111">
            <a:extLst>
              <a:ext uri="{FF2B5EF4-FFF2-40B4-BE49-F238E27FC236}">
                <a16:creationId xmlns:a16="http://schemas.microsoft.com/office/drawing/2014/main" id="{C3AFF55B-B153-4E8F-BFBD-EB060018C4D7}"/>
              </a:ext>
            </a:extLst>
          </p:cNvPr>
          <p:cNvSpPr/>
          <p:nvPr/>
        </p:nvSpPr>
        <p:spPr>
          <a:xfrm>
            <a:off x="2476642" y="1265726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화살표: 오른쪽 112">
            <a:extLst>
              <a:ext uri="{FF2B5EF4-FFF2-40B4-BE49-F238E27FC236}">
                <a16:creationId xmlns:a16="http://schemas.microsoft.com/office/drawing/2014/main" id="{EC5F18B1-13A9-49DD-8C26-BC48D67DA992}"/>
              </a:ext>
            </a:extLst>
          </p:cNvPr>
          <p:cNvSpPr/>
          <p:nvPr/>
        </p:nvSpPr>
        <p:spPr>
          <a:xfrm>
            <a:off x="5390849" y="1990753"/>
            <a:ext cx="449901" cy="30777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1D6431A-B851-405F-BA09-6784248F0F35}"/>
              </a:ext>
            </a:extLst>
          </p:cNvPr>
          <p:cNvCxnSpPr>
            <a:cxnSpLocks/>
          </p:cNvCxnSpPr>
          <p:nvPr/>
        </p:nvCxnSpPr>
        <p:spPr>
          <a:xfrm flipH="1">
            <a:off x="2701591" y="1699261"/>
            <a:ext cx="1" cy="2914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정육면체 114">
            <a:extLst>
              <a:ext uri="{FF2B5EF4-FFF2-40B4-BE49-F238E27FC236}">
                <a16:creationId xmlns:a16="http://schemas.microsoft.com/office/drawing/2014/main" id="{235B09F6-49CD-4720-9733-F762A8704A86}"/>
              </a:ext>
            </a:extLst>
          </p:cNvPr>
          <p:cNvSpPr/>
          <p:nvPr/>
        </p:nvSpPr>
        <p:spPr>
          <a:xfrm>
            <a:off x="6311368" y="1990753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정육면체 115">
            <a:extLst>
              <a:ext uri="{FF2B5EF4-FFF2-40B4-BE49-F238E27FC236}">
                <a16:creationId xmlns:a16="http://schemas.microsoft.com/office/drawing/2014/main" id="{A9FE82F8-5BC9-4AA4-BF16-AB034E98828B}"/>
              </a:ext>
            </a:extLst>
          </p:cNvPr>
          <p:cNvSpPr/>
          <p:nvPr/>
        </p:nvSpPr>
        <p:spPr>
          <a:xfrm>
            <a:off x="6705898" y="1990753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7" name="정육면체 116">
            <a:extLst>
              <a:ext uri="{FF2B5EF4-FFF2-40B4-BE49-F238E27FC236}">
                <a16:creationId xmlns:a16="http://schemas.microsoft.com/office/drawing/2014/main" id="{DD00955C-D0EF-41D0-92E1-2929404D23E6}"/>
              </a:ext>
            </a:extLst>
          </p:cNvPr>
          <p:cNvSpPr/>
          <p:nvPr/>
        </p:nvSpPr>
        <p:spPr>
          <a:xfrm>
            <a:off x="7100428" y="1990753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정육면체 117">
            <a:extLst>
              <a:ext uri="{FF2B5EF4-FFF2-40B4-BE49-F238E27FC236}">
                <a16:creationId xmlns:a16="http://schemas.microsoft.com/office/drawing/2014/main" id="{A1FEEC57-876D-4C2F-B49F-8B93DD99165A}"/>
              </a:ext>
            </a:extLst>
          </p:cNvPr>
          <p:cNvSpPr/>
          <p:nvPr/>
        </p:nvSpPr>
        <p:spPr>
          <a:xfrm>
            <a:off x="7494958" y="1990753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정육면체 118">
            <a:extLst>
              <a:ext uri="{FF2B5EF4-FFF2-40B4-BE49-F238E27FC236}">
                <a16:creationId xmlns:a16="http://schemas.microsoft.com/office/drawing/2014/main" id="{9F5C4240-09BB-4612-866C-18879DC6CA9B}"/>
              </a:ext>
            </a:extLst>
          </p:cNvPr>
          <p:cNvSpPr/>
          <p:nvPr/>
        </p:nvSpPr>
        <p:spPr>
          <a:xfrm>
            <a:off x="7889488" y="199075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0" name="정육면체 119">
            <a:extLst>
              <a:ext uri="{FF2B5EF4-FFF2-40B4-BE49-F238E27FC236}">
                <a16:creationId xmlns:a16="http://schemas.microsoft.com/office/drawing/2014/main" id="{2CE89536-7F66-46D9-A034-BAC6025BA794}"/>
              </a:ext>
            </a:extLst>
          </p:cNvPr>
          <p:cNvSpPr/>
          <p:nvPr/>
        </p:nvSpPr>
        <p:spPr>
          <a:xfrm>
            <a:off x="8284018" y="199075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B929909-6959-4C94-AEEF-913344E80A03}"/>
              </a:ext>
            </a:extLst>
          </p:cNvPr>
          <p:cNvSpPr txBox="1"/>
          <p:nvPr/>
        </p:nvSpPr>
        <p:spPr>
          <a:xfrm>
            <a:off x="6465148" y="2506392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(h)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2" name="정육면체 121">
            <a:extLst>
              <a:ext uri="{FF2B5EF4-FFF2-40B4-BE49-F238E27FC236}">
                <a16:creationId xmlns:a16="http://schemas.microsoft.com/office/drawing/2014/main" id="{E1DB7EDE-3F49-45BE-B313-D0C1DFB3724D}"/>
              </a:ext>
            </a:extLst>
          </p:cNvPr>
          <p:cNvSpPr/>
          <p:nvPr/>
        </p:nvSpPr>
        <p:spPr>
          <a:xfrm>
            <a:off x="6311368" y="1265726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3" name="화살표: 오른쪽 122">
            <a:extLst>
              <a:ext uri="{FF2B5EF4-FFF2-40B4-BE49-F238E27FC236}">
                <a16:creationId xmlns:a16="http://schemas.microsoft.com/office/drawing/2014/main" id="{C914EC8C-3C23-4B12-AABB-A5372A52C6F6}"/>
              </a:ext>
            </a:extLst>
          </p:cNvPr>
          <p:cNvSpPr/>
          <p:nvPr/>
        </p:nvSpPr>
        <p:spPr>
          <a:xfrm>
            <a:off x="9225347" y="1990753"/>
            <a:ext cx="449901" cy="30777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CA84841C-AED3-4B6F-B9B5-48722C77D059}"/>
              </a:ext>
            </a:extLst>
          </p:cNvPr>
          <p:cNvCxnSpPr>
            <a:cxnSpLocks/>
            <a:stCxn id="115" idx="0"/>
            <a:endCxn id="116" idx="0"/>
          </p:cNvCxnSpPr>
          <p:nvPr/>
        </p:nvCxnSpPr>
        <p:spPr>
          <a:xfrm rot="5400000" flipH="1" flipV="1">
            <a:off x="6787775" y="1793488"/>
            <a:ext cx="12700" cy="39453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7928C9B-E2F0-448B-BC73-EDF5B30DC303}"/>
              </a:ext>
            </a:extLst>
          </p:cNvPr>
          <p:cNvCxnSpPr>
            <a:cxnSpLocks/>
          </p:cNvCxnSpPr>
          <p:nvPr/>
        </p:nvCxnSpPr>
        <p:spPr>
          <a:xfrm flipH="1">
            <a:off x="2673094" y="3429000"/>
            <a:ext cx="2083" cy="291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정육면체 131">
            <a:extLst>
              <a:ext uri="{FF2B5EF4-FFF2-40B4-BE49-F238E27FC236}">
                <a16:creationId xmlns:a16="http://schemas.microsoft.com/office/drawing/2014/main" id="{298242C5-2007-4EC2-8F7B-6277603884BD}"/>
              </a:ext>
            </a:extLst>
          </p:cNvPr>
          <p:cNvSpPr/>
          <p:nvPr/>
        </p:nvSpPr>
        <p:spPr>
          <a:xfrm>
            <a:off x="2476870" y="3720492"/>
            <a:ext cx="449901" cy="43353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3" name="정육면체 132">
            <a:extLst>
              <a:ext uri="{FF2B5EF4-FFF2-40B4-BE49-F238E27FC236}">
                <a16:creationId xmlns:a16="http://schemas.microsoft.com/office/drawing/2014/main" id="{04A93D70-E4F2-43B3-9158-F59A0F93C89C}"/>
              </a:ext>
            </a:extLst>
          </p:cNvPr>
          <p:cNvSpPr/>
          <p:nvPr/>
        </p:nvSpPr>
        <p:spPr>
          <a:xfrm>
            <a:off x="2871400" y="3720492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4" name="정육면체 133">
            <a:extLst>
              <a:ext uri="{FF2B5EF4-FFF2-40B4-BE49-F238E27FC236}">
                <a16:creationId xmlns:a16="http://schemas.microsoft.com/office/drawing/2014/main" id="{EFC2EAFD-F99D-44B9-B31E-58D85BC4DB08}"/>
              </a:ext>
            </a:extLst>
          </p:cNvPr>
          <p:cNvSpPr/>
          <p:nvPr/>
        </p:nvSpPr>
        <p:spPr>
          <a:xfrm>
            <a:off x="3265930" y="3720492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5" name="정육면체 134">
            <a:extLst>
              <a:ext uri="{FF2B5EF4-FFF2-40B4-BE49-F238E27FC236}">
                <a16:creationId xmlns:a16="http://schemas.microsoft.com/office/drawing/2014/main" id="{664EC3EE-FDE7-4F26-9127-163EF8ADA5D1}"/>
              </a:ext>
            </a:extLst>
          </p:cNvPr>
          <p:cNvSpPr/>
          <p:nvPr/>
        </p:nvSpPr>
        <p:spPr>
          <a:xfrm>
            <a:off x="3660460" y="3720492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6" name="정육면체 135">
            <a:extLst>
              <a:ext uri="{FF2B5EF4-FFF2-40B4-BE49-F238E27FC236}">
                <a16:creationId xmlns:a16="http://schemas.microsoft.com/office/drawing/2014/main" id="{B6A4AF51-BDAB-40A5-A4E6-C8B41AC5614E}"/>
              </a:ext>
            </a:extLst>
          </p:cNvPr>
          <p:cNvSpPr/>
          <p:nvPr/>
        </p:nvSpPr>
        <p:spPr>
          <a:xfrm>
            <a:off x="4054990" y="3720492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7" name="정육면체 136">
            <a:extLst>
              <a:ext uri="{FF2B5EF4-FFF2-40B4-BE49-F238E27FC236}">
                <a16:creationId xmlns:a16="http://schemas.microsoft.com/office/drawing/2014/main" id="{8F5BC656-65A5-4D57-B110-D7B3E48ECF29}"/>
              </a:ext>
            </a:extLst>
          </p:cNvPr>
          <p:cNvSpPr/>
          <p:nvPr/>
        </p:nvSpPr>
        <p:spPr>
          <a:xfrm>
            <a:off x="4449520" y="3720492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3A10376-8CCE-4ED8-8B94-57B3AA6A6218}"/>
              </a:ext>
            </a:extLst>
          </p:cNvPr>
          <p:cNvSpPr txBox="1"/>
          <p:nvPr/>
        </p:nvSpPr>
        <p:spPr>
          <a:xfrm>
            <a:off x="2630650" y="4236131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9" name="정육면체 138">
            <a:extLst>
              <a:ext uri="{FF2B5EF4-FFF2-40B4-BE49-F238E27FC236}">
                <a16:creationId xmlns:a16="http://schemas.microsoft.com/office/drawing/2014/main" id="{9C3590C7-1BDA-4C41-A08A-D08F956FCE7C}"/>
              </a:ext>
            </a:extLst>
          </p:cNvPr>
          <p:cNvSpPr/>
          <p:nvPr/>
        </p:nvSpPr>
        <p:spPr>
          <a:xfrm>
            <a:off x="2476642" y="2995465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E8C39A43-E544-4D5A-8E19-546A06F5C069}"/>
              </a:ext>
            </a:extLst>
          </p:cNvPr>
          <p:cNvSpPr/>
          <p:nvPr/>
        </p:nvSpPr>
        <p:spPr>
          <a:xfrm>
            <a:off x="5390849" y="3720492"/>
            <a:ext cx="449901" cy="30777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정육면체 141">
            <a:extLst>
              <a:ext uri="{FF2B5EF4-FFF2-40B4-BE49-F238E27FC236}">
                <a16:creationId xmlns:a16="http://schemas.microsoft.com/office/drawing/2014/main" id="{189C2E75-B2CC-44D3-A4F6-816250DBA6A7}"/>
              </a:ext>
            </a:extLst>
          </p:cNvPr>
          <p:cNvSpPr/>
          <p:nvPr/>
        </p:nvSpPr>
        <p:spPr>
          <a:xfrm>
            <a:off x="6311368" y="3720492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3" name="정육면체 142">
            <a:extLst>
              <a:ext uri="{FF2B5EF4-FFF2-40B4-BE49-F238E27FC236}">
                <a16:creationId xmlns:a16="http://schemas.microsoft.com/office/drawing/2014/main" id="{74E25FB9-4019-4446-B373-A0AABA04A1CD}"/>
              </a:ext>
            </a:extLst>
          </p:cNvPr>
          <p:cNvSpPr/>
          <p:nvPr/>
        </p:nvSpPr>
        <p:spPr>
          <a:xfrm>
            <a:off x="6705898" y="3720492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4" name="정육면체 143">
            <a:extLst>
              <a:ext uri="{FF2B5EF4-FFF2-40B4-BE49-F238E27FC236}">
                <a16:creationId xmlns:a16="http://schemas.microsoft.com/office/drawing/2014/main" id="{EB5B22F5-E994-4D46-8B36-708FFEBD658F}"/>
              </a:ext>
            </a:extLst>
          </p:cNvPr>
          <p:cNvSpPr/>
          <p:nvPr/>
        </p:nvSpPr>
        <p:spPr>
          <a:xfrm>
            <a:off x="7100428" y="3720492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5" name="정육면체 144">
            <a:extLst>
              <a:ext uri="{FF2B5EF4-FFF2-40B4-BE49-F238E27FC236}">
                <a16:creationId xmlns:a16="http://schemas.microsoft.com/office/drawing/2014/main" id="{857AE2F8-3769-46F6-866C-CBB2D8A8D643}"/>
              </a:ext>
            </a:extLst>
          </p:cNvPr>
          <p:cNvSpPr/>
          <p:nvPr/>
        </p:nvSpPr>
        <p:spPr>
          <a:xfrm>
            <a:off x="7494958" y="3720492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6" name="정육면체 145">
            <a:extLst>
              <a:ext uri="{FF2B5EF4-FFF2-40B4-BE49-F238E27FC236}">
                <a16:creationId xmlns:a16="http://schemas.microsoft.com/office/drawing/2014/main" id="{E6E20E89-142E-4DDC-9C6D-3BC23AF76C6A}"/>
              </a:ext>
            </a:extLst>
          </p:cNvPr>
          <p:cNvSpPr/>
          <p:nvPr/>
        </p:nvSpPr>
        <p:spPr>
          <a:xfrm>
            <a:off x="7889488" y="3720492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7" name="정육면체 146">
            <a:extLst>
              <a:ext uri="{FF2B5EF4-FFF2-40B4-BE49-F238E27FC236}">
                <a16:creationId xmlns:a16="http://schemas.microsoft.com/office/drawing/2014/main" id="{E7E944DA-D6DF-44C3-AA0D-DAB7731B102E}"/>
              </a:ext>
            </a:extLst>
          </p:cNvPr>
          <p:cNvSpPr/>
          <p:nvPr/>
        </p:nvSpPr>
        <p:spPr>
          <a:xfrm>
            <a:off x="8284018" y="3720492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EDEB036-CC07-4EA4-B4E3-481C292EE48B}"/>
              </a:ext>
            </a:extLst>
          </p:cNvPr>
          <p:cNvSpPr txBox="1"/>
          <p:nvPr/>
        </p:nvSpPr>
        <p:spPr>
          <a:xfrm>
            <a:off x="6465148" y="4236131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(j)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48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D030A9-5520-41A1-B045-69108B0A9449}"/>
              </a:ext>
            </a:extLst>
          </p:cNvPr>
          <p:cNvSpPr txBox="1"/>
          <p:nvPr/>
        </p:nvSpPr>
        <p:spPr>
          <a:xfrm>
            <a:off x="6503418" y="605911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 상태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9A4B2-FA1D-43FE-8530-056F588BFC98}"/>
              </a:ext>
            </a:extLst>
          </p:cNvPr>
          <p:cNvSpPr txBox="1"/>
          <p:nvPr/>
        </p:nvSpPr>
        <p:spPr>
          <a:xfrm>
            <a:off x="2467992" y="5881432"/>
            <a:ext cx="664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버블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정렬의 한 번의 스캔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F25D241C-7721-493A-9557-1C46BA94013F}"/>
              </a:ext>
            </a:extLst>
          </p:cNvPr>
          <p:cNvSpPr/>
          <p:nvPr/>
        </p:nvSpPr>
        <p:spPr>
          <a:xfrm>
            <a:off x="393280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276EAADD-74EF-49DF-9847-CC5133DDA0C4}"/>
              </a:ext>
            </a:extLst>
          </p:cNvPr>
          <p:cNvSpPr/>
          <p:nvPr/>
        </p:nvSpPr>
        <p:spPr>
          <a:xfrm>
            <a:off x="432733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4629C7C2-7317-4331-9CB0-A94122037BC4}"/>
              </a:ext>
            </a:extLst>
          </p:cNvPr>
          <p:cNvSpPr/>
          <p:nvPr/>
        </p:nvSpPr>
        <p:spPr>
          <a:xfrm>
            <a:off x="472186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7E213074-F548-4CC8-93A5-B2BDFBAB9A11}"/>
              </a:ext>
            </a:extLst>
          </p:cNvPr>
          <p:cNvSpPr/>
          <p:nvPr/>
        </p:nvSpPr>
        <p:spPr>
          <a:xfrm>
            <a:off x="511639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0A863AF9-458D-496D-85C0-3545D8BFBE42}"/>
              </a:ext>
            </a:extLst>
          </p:cNvPr>
          <p:cNvSpPr/>
          <p:nvPr/>
        </p:nvSpPr>
        <p:spPr>
          <a:xfrm>
            <a:off x="551092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DFD51C52-0885-4013-BB2F-E9AD15680AA6}"/>
              </a:ext>
            </a:extLst>
          </p:cNvPr>
          <p:cNvSpPr/>
          <p:nvPr/>
        </p:nvSpPr>
        <p:spPr>
          <a:xfrm>
            <a:off x="590545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F718E-B3E0-43AA-AF75-BF3ABE84726F}"/>
              </a:ext>
            </a:extLst>
          </p:cNvPr>
          <p:cNvSpPr txBox="1"/>
          <p:nvPr/>
        </p:nvSpPr>
        <p:spPr>
          <a:xfrm>
            <a:off x="6503418" y="1431534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교환</a:t>
            </a:r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CBBE7473-B5BD-484E-98B9-C941ED86EE08}"/>
              </a:ext>
            </a:extLst>
          </p:cNvPr>
          <p:cNvSpPr/>
          <p:nvPr/>
        </p:nvSpPr>
        <p:spPr>
          <a:xfrm>
            <a:off x="3932808" y="1341724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FCE67B8C-620F-4044-AAA5-F4F9CA454883}"/>
              </a:ext>
            </a:extLst>
          </p:cNvPr>
          <p:cNvSpPr/>
          <p:nvPr/>
        </p:nvSpPr>
        <p:spPr>
          <a:xfrm>
            <a:off x="4327338" y="1341724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4D1E3C02-2287-4FEC-9F37-5A02F3A0A08A}"/>
              </a:ext>
            </a:extLst>
          </p:cNvPr>
          <p:cNvSpPr/>
          <p:nvPr/>
        </p:nvSpPr>
        <p:spPr>
          <a:xfrm>
            <a:off x="4721868" y="134172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DB25F4B2-5548-4460-976F-8D2B3E40B5B7}"/>
              </a:ext>
            </a:extLst>
          </p:cNvPr>
          <p:cNvSpPr/>
          <p:nvPr/>
        </p:nvSpPr>
        <p:spPr>
          <a:xfrm>
            <a:off x="5116398" y="134172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0CA7626B-F731-446F-9FF2-E3E281FAC148}"/>
              </a:ext>
            </a:extLst>
          </p:cNvPr>
          <p:cNvSpPr/>
          <p:nvPr/>
        </p:nvSpPr>
        <p:spPr>
          <a:xfrm>
            <a:off x="5510928" y="134172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D4DB7B01-39AA-410B-B37F-A1F614132DF6}"/>
              </a:ext>
            </a:extLst>
          </p:cNvPr>
          <p:cNvSpPr/>
          <p:nvPr/>
        </p:nvSpPr>
        <p:spPr>
          <a:xfrm>
            <a:off x="5905458" y="134172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6517559E-5DBF-4CB2-A6CD-AD94642AA5EC}"/>
              </a:ext>
            </a:extLst>
          </p:cNvPr>
          <p:cNvCxnSpPr>
            <a:cxnSpLocks/>
            <a:stCxn id="20" idx="0"/>
            <a:endCxn id="21" idx="0"/>
          </p:cNvCxnSpPr>
          <p:nvPr/>
        </p:nvCxnSpPr>
        <p:spPr>
          <a:xfrm rot="5400000" flipH="1" flipV="1">
            <a:off x="4409215" y="1144459"/>
            <a:ext cx="12700" cy="394530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CDB300-DC33-47C5-A34F-0C7D1BD0F8B7}"/>
              </a:ext>
            </a:extLst>
          </p:cNvPr>
          <p:cNvSpPr txBox="1"/>
          <p:nvPr/>
        </p:nvSpPr>
        <p:spPr>
          <a:xfrm>
            <a:off x="6503418" y="2220314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교환 없음</a:t>
            </a:r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ED6201D0-1199-453B-A55E-FDFA495D0268}"/>
              </a:ext>
            </a:extLst>
          </p:cNvPr>
          <p:cNvSpPr/>
          <p:nvPr/>
        </p:nvSpPr>
        <p:spPr>
          <a:xfrm>
            <a:off x="3932808" y="2130504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정육면체 31">
            <a:extLst>
              <a:ext uri="{FF2B5EF4-FFF2-40B4-BE49-F238E27FC236}">
                <a16:creationId xmlns:a16="http://schemas.microsoft.com/office/drawing/2014/main" id="{FDCAED54-C5CA-4BB7-8734-F990BCD17722}"/>
              </a:ext>
            </a:extLst>
          </p:cNvPr>
          <p:cNvSpPr/>
          <p:nvPr/>
        </p:nvSpPr>
        <p:spPr>
          <a:xfrm>
            <a:off x="4327338" y="2130504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A192838C-F004-4713-A7C0-125F6E6FCCA1}"/>
              </a:ext>
            </a:extLst>
          </p:cNvPr>
          <p:cNvSpPr/>
          <p:nvPr/>
        </p:nvSpPr>
        <p:spPr>
          <a:xfrm>
            <a:off x="4721868" y="2130504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241DAEE9-F832-4AEC-8E27-703DF367D088}"/>
              </a:ext>
            </a:extLst>
          </p:cNvPr>
          <p:cNvSpPr/>
          <p:nvPr/>
        </p:nvSpPr>
        <p:spPr>
          <a:xfrm>
            <a:off x="5116398" y="213050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정육면체 34">
            <a:extLst>
              <a:ext uri="{FF2B5EF4-FFF2-40B4-BE49-F238E27FC236}">
                <a16:creationId xmlns:a16="http://schemas.microsoft.com/office/drawing/2014/main" id="{A13567BB-78F9-4A45-85D1-55AC4751C2ED}"/>
              </a:ext>
            </a:extLst>
          </p:cNvPr>
          <p:cNvSpPr/>
          <p:nvPr/>
        </p:nvSpPr>
        <p:spPr>
          <a:xfrm>
            <a:off x="5510928" y="213050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B44F3B61-808C-4473-9A6B-6B439E4C801E}"/>
              </a:ext>
            </a:extLst>
          </p:cNvPr>
          <p:cNvSpPr/>
          <p:nvPr/>
        </p:nvSpPr>
        <p:spPr>
          <a:xfrm>
            <a:off x="5905458" y="213050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76D023E-C197-4829-8121-66C09EEB33E3}"/>
              </a:ext>
            </a:extLst>
          </p:cNvPr>
          <p:cNvCxnSpPr>
            <a:cxnSpLocks/>
            <a:stCxn id="32" idx="0"/>
            <a:endCxn id="33" idx="0"/>
          </p:cNvCxnSpPr>
          <p:nvPr/>
        </p:nvCxnSpPr>
        <p:spPr>
          <a:xfrm rot="5400000" flipH="1" flipV="1">
            <a:off x="4803745" y="1933239"/>
            <a:ext cx="12700" cy="394530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78198F9F-D15A-451E-8A29-5BBDF7071A90}"/>
              </a:ext>
            </a:extLst>
          </p:cNvPr>
          <p:cNvSpPr/>
          <p:nvPr/>
        </p:nvSpPr>
        <p:spPr>
          <a:xfrm>
            <a:off x="3932808" y="2908775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85D82611-A0B8-4E87-9E64-25DE5299C308}"/>
              </a:ext>
            </a:extLst>
          </p:cNvPr>
          <p:cNvSpPr/>
          <p:nvPr/>
        </p:nvSpPr>
        <p:spPr>
          <a:xfrm>
            <a:off x="4327338" y="2908775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정육면체 40">
            <a:extLst>
              <a:ext uri="{FF2B5EF4-FFF2-40B4-BE49-F238E27FC236}">
                <a16:creationId xmlns:a16="http://schemas.microsoft.com/office/drawing/2014/main" id="{AFFBC1B9-5ADF-4DFD-8971-D1587AE631B3}"/>
              </a:ext>
            </a:extLst>
          </p:cNvPr>
          <p:cNvSpPr/>
          <p:nvPr/>
        </p:nvSpPr>
        <p:spPr>
          <a:xfrm>
            <a:off x="4721868" y="2908775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ED2017B1-6312-4073-8AFD-48A1B0CFE05F}"/>
              </a:ext>
            </a:extLst>
          </p:cNvPr>
          <p:cNvSpPr/>
          <p:nvPr/>
        </p:nvSpPr>
        <p:spPr>
          <a:xfrm>
            <a:off x="5116398" y="2908775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ABEF31C1-4264-497B-A82C-2000A18891D6}"/>
              </a:ext>
            </a:extLst>
          </p:cNvPr>
          <p:cNvSpPr/>
          <p:nvPr/>
        </p:nvSpPr>
        <p:spPr>
          <a:xfrm>
            <a:off x="5510928" y="2908775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7AC9F6E1-8BC1-47BA-BA3D-740F15CF83E2}"/>
              </a:ext>
            </a:extLst>
          </p:cNvPr>
          <p:cNvSpPr/>
          <p:nvPr/>
        </p:nvSpPr>
        <p:spPr>
          <a:xfrm>
            <a:off x="5905458" y="2908775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521AA0-154C-4F2F-9513-3A356BCB0338}"/>
              </a:ext>
            </a:extLst>
          </p:cNvPr>
          <p:cNvSpPr txBox="1"/>
          <p:nvPr/>
        </p:nvSpPr>
        <p:spPr>
          <a:xfrm>
            <a:off x="6503418" y="2971653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교환</a:t>
            </a: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D1C3FF51-8CEF-491B-A39E-EC48C30D8F93}"/>
              </a:ext>
            </a:extLst>
          </p:cNvPr>
          <p:cNvSpPr/>
          <p:nvPr/>
        </p:nvSpPr>
        <p:spPr>
          <a:xfrm>
            <a:off x="3932808" y="3701988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정육면체 47">
            <a:extLst>
              <a:ext uri="{FF2B5EF4-FFF2-40B4-BE49-F238E27FC236}">
                <a16:creationId xmlns:a16="http://schemas.microsoft.com/office/drawing/2014/main" id="{396F7827-05F1-49AF-8E56-C68BF3003F83}"/>
              </a:ext>
            </a:extLst>
          </p:cNvPr>
          <p:cNvSpPr/>
          <p:nvPr/>
        </p:nvSpPr>
        <p:spPr>
          <a:xfrm>
            <a:off x="4327338" y="3701988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4EA6C4E9-6E25-4F82-A259-676D75111ED5}"/>
              </a:ext>
            </a:extLst>
          </p:cNvPr>
          <p:cNvSpPr/>
          <p:nvPr/>
        </p:nvSpPr>
        <p:spPr>
          <a:xfrm>
            <a:off x="4721868" y="3701988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정육면체 49">
            <a:extLst>
              <a:ext uri="{FF2B5EF4-FFF2-40B4-BE49-F238E27FC236}">
                <a16:creationId xmlns:a16="http://schemas.microsoft.com/office/drawing/2014/main" id="{73233966-D80E-4C93-97AA-7F10FB12C0EA}"/>
              </a:ext>
            </a:extLst>
          </p:cNvPr>
          <p:cNvSpPr/>
          <p:nvPr/>
        </p:nvSpPr>
        <p:spPr>
          <a:xfrm>
            <a:off x="5116398" y="3701988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정육면체 50">
            <a:extLst>
              <a:ext uri="{FF2B5EF4-FFF2-40B4-BE49-F238E27FC236}">
                <a16:creationId xmlns:a16="http://schemas.microsoft.com/office/drawing/2014/main" id="{18A92019-6767-4A0A-827E-B76FAC5A964C}"/>
              </a:ext>
            </a:extLst>
          </p:cNvPr>
          <p:cNvSpPr/>
          <p:nvPr/>
        </p:nvSpPr>
        <p:spPr>
          <a:xfrm>
            <a:off x="5510928" y="3701988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CF002435-9395-418B-BF48-FF1258E1D849}"/>
              </a:ext>
            </a:extLst>
          </p:cNvPr>
          <p:cNvSpPr/>
          <p:nvPr/>
        </p:nvSpPr>
        <p:spPr>
          <a:xfrm>
            <a:off x="5905458" y="3701988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3D60B71D-65A6-42F2-B987-2066C053301B}"/>
              </a:ext>
            </a:extLst>
          </p:cNvPr>
          <p:cNvCxnSpPr>
            <a:cxnSpLocks/>
            <a:stCxn id="50" idx="0"/>
            <a:endCxn id="51" idx="0"/>
          </p:cNvCxnSpPr>
          <p:nvPr/>
        </p:nvCxnSpPr>
        <p:spPr>
          <a:xfrm rot="5400000" flipH="1" flipV="1">
            <a:off x="5592805" y="3504723"/>
            <a:ext cx="12700" cy="394530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F2EC81A-0D19-4296-B64D-442D62F9275E}"/>
              </a:ext>
            </a:extLst>
          </p:cNvPr>
          <p:cNvSpPr txBox="1"/>
          <p:nvPr/>
        </p:nvSpPr>
        <p:spPr>
          <a:xfrm>
            <a:off x="6503418" y="3764867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교환</a:t>
            </a:r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id="{86345701-19AA-483F-826D-399F880F8C42}"/>
              </a:ext>
            </a:extLst>
          </p:cNvPr>
          <p:cNvSpPr/>
          <p:nvPr/>
        </p:nvSpPr>
        <p:spPr>
          <a:xfrm>
            <a:off x="3932808" y="4483797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2B1FF082-F321-41AE-A2D4-7D4CF269571E}"/>
              </a:ext>
            </a:extLst>
          </p:cNvPr>
          <p:cNvSpPr/>
          <p:nvPr/>
        </p:nvSpPr>
        <p:spPr>
          <a:xfrm>
            <a:off x="4327338" y="4483797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47076892-58B0-4122-9EF9-73C2C2B76995}"/>
              </a:ext>
            </a:extLst>
          </p:cNvPr>
          <p:cNvSpPr/>
          <p:nvPr/>
        </p:nvSpPr>
        <p:spPr>
          <a:xfrm>
            <a:off x="4721868" y="4483797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9DBD7802-0E04-4508-A014-7C4DED6AD229}"/>
              </a:ext>
            </a:extLst>
          </p:cNvPr>
          <p:cNvSpPr/>
          <p:nvPr/>
        </p:nvSpPr>
        <p:spPr>
          <a:xfrm>
            <a:off x="5116398" y="4483797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6DB3ACC2-A753-46ED-879E-E92CA493CB9E}"/>
              </a:ext>
            </a:extLst>
          </p:cNvPr>
          <p:cNvSpPr/>
          <p:nvPr/>
        </p:nvSpPr>
        <p:spPr>
          <a:xfrm>
            <a:off x="5510928" y="4483797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id="{41C21872-8A78-4621-B62B-D2DE929ACF88}"/>
              </a:ext>
            </a:extLst>
          </p:cNvPr>
          <p:cNvSpPr/>
          <p:nvPr/>
        </p:nvSpPr>
        <p:spPr>
          <a:xfrm>
            <a:off x="5905458" y="4483797"/>
            <a:ext cx="449901" cy="433535"/>
          </a:xfrm>
          <a:prstGeom prst="cub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DA96C8-E1F0-4CB8-B0A4-9F2DCB7C6C0E}"/>
              </a:ext>
            </a:extLst>
          </p:cNvPr>
          <p:cNvSpPr txBox="1"/>
          <p:nvPr/>
        </p:nvSpPr>
        <p:spPr>
          <a:xfrm>
            <a:off x="6503418" y="4546676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교환</a:t>
            </a:r>
          </a:p>
        </p:txBody>
      </p:sp>
      <p:sp>
        <p:nvSpPr>
          <p:cNvPr id="65" name="정육면체 64">
            <a:extLst>
              <a:ext uri="{FF2B5EF4-FFF2-40B4-BE49-F238E27FC236}">
                <a16:creationId xmlns:a16="http://schemas.microsoft.com/office/drawing/2014/main" id="{1688E74B-EEF7-4718-B06F-EA91A89CEB73}"/>
              </a:ext>
            </a:extLst>
          </p:cNvPr>
          <p:cNvSpPr/>
          <p:nvPr/>
        </p:nvSpPr>
        <p:spPr>
          <a:xfrm>
            <a:off x="3932808" y="5259559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정육면체 65">
            <a:extLst>
              <a:ext uri="{FF2B5EF4-FFF2-40B4-BE49-F238E27FC236}">
                <a16:creationId xmlns:a16="http://schemas.microsoft.com/office/drawing/2014/main" id="{21E078CA-70EB-47D3-AB87-84CC3033419E}"/>
              </a:ext>
            </a:extLst>
          </p:cNvPr>
          <p:cNvSpPr/>
          <p:nvPr/>
        </p:nvSpPr>
        <p:spPr>
          <a:xfrm>
            <a:off x="4327338" y="5259559"/>
            <a:ext cx="449901" cy="43353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55A58AA5-7EF5-4C52-BE93-3AC3487A1CC6}"/>
              </a:ext>
            </a:extLst>
          </p:cNvPr>
          <p:cNvSpPr/>
          <p:nvPr/>
        </p:nvSpPr>
        <p:spPr>
          <a:xfrm>
            <a:off x="4721868" y="525955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74CD1D40-D348-4F2A-8AB9-0E6945A1666A}"/>
              </a:ext>
            </a:extLst>
          </p:cNvPr>
          <p:cNvSpPr/>
          <p:nvPr/>
        </p:nvSpPr>
        <p:spPr>
          <a:xfrm>
            <a:off x="5116398" y="525955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B00B868B-532F-4D9C-9D3B-EC9F3A7FD6DD}"/>
              </a:ext>
            </a:extLst>
          </p:cNvPr>
          <p:cNvSpPr/>
          <p:nvPr/>
        </p:nvSpPr>
        <p:spPr>
          <a:xfrm>
            <a:off x="5510928" y="5259559"/>
            <a:ext cx="449901" cy="433535"/>
          </a:xfrm>
          <a:prstGeom prst="cube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정육면체 69">
            <a:extLst>
              <a:ext uri="{FF2B5EF4-FFF2-40B4-BE49-F238E27FC236}">
                <a16:creationId xmlns:a16="http://schemas.microsoft.com/office/drawing/2014/main" id="{C6468C75-FBDD-4E74-974F-B706C3DC0DA5}"/>
              </a:ext>
            </a:extLst>
          </p:cNvPr>
          <p:cNvSpPr/>
          <p:nvPr/>
        </p:nvSpPr>
        <p:spPr>
          <a:xfrm>
            <a:off x="5905458" y="5259559"/>
            <a:ext cx="449901" cy="433535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2CF176EC-E6F6-4AA1-ADB7-F8FFE9F5E9AC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5198275" y="2711510"/>
            <a:ext cx="12700" cy="394530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83557D40-0FC2-45CF-8C82-15C26D11C657}"/>
              </a:ext>
            </a:extLst>
          </p:cNvPr>
          <p:cNvCxnSpPr>
            <a:cxnSpLocks/>
            <a:stCxn id="61" idx="0"/>
            <a:endCxn id="62" idx="0"/>
          </p:cNvCxnSpPr>
          <p:nvPr/>
        </p:nvCxnSpPr>
        <p:spPr>
          <a:xfrm rot="5400000" flipH="1" flipV="1">
            <a:off x="5987335" y="4286532"/>
            <a:ext cx="12700" cy="394530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977F856-522D-40E4-8DA8-B0DC6DEECED8}"/>
              </a:ext>
            </a:extLst>
          </p:cNvPr>
          <p:cNvSpPr txBox="1"/>
          <p:nvPr/>
        </p:nvSpPr>
        <p:spPr>
          <a:xfrm>
            <a:off x="6503418" y="5322437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하나의 스캔 완료</a:t>
            </a:r>
          </a:p>
        </p:txBody>
      </p:sp>
    </p:spTree>
    <p:extLst>
      <p:ext uri="{BB962C8B-B14F-4D97-AF65-F5344CB8AC3E}">
        <p14:creationId xmlns:p14="http://schemas.microsoft.com/office/powerpoint/2010/main" val="207206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D030A9-5520-41A1-B045-69108B0A9449}"/>
              </a:ext>
            </a:extLst>
          </p:cNvPr>
          <p:cNvSpPr txBox="1"/>
          <p:nvPr/>
        </p:nvSpPr>
        <p:spPr>
          <a:xfrm>
            <a:off x="6503418" y="605911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 상태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9A4B2-FA1D-43FE-8530-056F588BFC98}"/>
              </a:ext>
            </a:extLst>
          </p:cNvPr>
          <p:cNvSpPr txBox="1"/>
          <p:nvPr/>
        </p:nvSpPr>
        <p:spPr>
          <a:xfrm>
            <a:off x="2467992" y="5881432"/>
            <a:ext cx="664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버블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정렬의 전체 정렬 과정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F25D241C-7721-493A-9557-1C46BA94013F}"/>
              </a:ext>
            </a:extLst>
          </p:cNvPr>
          <p:cNvSpPr/>
          <p:nvPr/>
        </p:nvSpPr>
        <p:spPr>
          <a:xfrm>
            <a:off x="393280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276EAADD-74EF-49DF-9847-CC5133DDA0C4}"/>
              </a:ext>
            </a:extLst>
          </p:cNvPr>
          <p:cNvSpPr/>
          <p:nvPr/>
        </p:nvSpPr>
        <p:spPr>
          <a:xfrm>
            <a:off x="432733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4629C7C2-7317-4331-9CB0-A94122037BC4}"/>
              </a:ext>
            </a:extLst>
          </p:cNvPr>
          <p:cNvSpPr/>
          <p:nvPr/>
        </p:nvSpPr>
        <p:spPr>
          <a:xfrm>
            <a:off x="472186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7E213074-F548-4CC8-93A5-B2BDFBAB9A11}"/>
              </a:ext>
            </a:extLst>
          </p:cNvPr>
          <p:cNvSpPr/>
          <p:nvPr/>
        </p:nvSpPr>
        <p:spPr>
          <a:xfrm>
            <a:off x="511639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0A863AF9-458D-496D-85C0-3545D8BFBE42}"/>
              </a:ext>
            </a:extLst>
          </p:cNvPr>
          <p:cNvSpPr/>
          <p:nvPr/>
        </p:nvSpPr>
        <p:spPr>
          <a:xfrm>
            <a:off x="551092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DFD51C52-0885-4013-BB2F-E9AD15680AA6}"/>
              </a:ext>
            </a:extLst>
          </p:cNvPr>
          <p:cNvSpPr/>
          <p:nvPr/>
        </p:nvSpPr>
        <p:spPr>
          <a:xfrm>
            <a:off x="5905458" y="543033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F718E-B3E0-43AA-AF75-BF3ABE84726F}"/>
              </a:ext>
            </a:extLst>
          </p:cNvPr>
          <p:cNvSpPr txBox="1"/>
          <p:nvPr/>
        </p:nvSpPr>
        <p:spPr>
          <a:xfrm>
            <a:off x="6503418" y="1431534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스캔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CBBE7473-B5BD-484E-98B9-C941ED86EE08}"/>
              </a:ext>
            </a:extLst>
          </p:cNvPr>
          <p:cNvSpPr/>
          <p:nvPr/>
        </p:nvSpPr>
        <p:spPr>
          <a:xfrm>
            <a:off x="3932808" y="134172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FCE67B8C-620F-4044-AAA5-F4F9CA454883}"/>
              </a:ext>
            </a:extLst>
          </p:cNvPr>
          <p:cNvSpPr/>
          <p:nvPr/>
        </p:nvSpPr>
        <p:spPr>
          <a:xfrm>
            <a:off x="4327338" y="134172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4D1E3C02-2287-4FEC-9F37-5A02F3A0A08A}"/>
              </a:ext>
            </a:extLst>
          </p:cNvPr>
          <p:cNvSpPr/>
          <p:nvPr/>
        </p:nvSpPr>
        <p:spPr>
          <a:xfrm>
            <a:off x="4721868" y="134172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DB25F4B2-5548-4460-976F-8D2B3E40B5B7}"/>
              </a:ext>
            </a:extLst>
          </p:cNvPr>
          <p:cNvSpPr/>
          <p:nvPr/>
        </p:nvSpPr>
        <p:spPr>
          <a:xfrm>
            <a:off x="5116398" y="134172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0CA7626B-F731-446F-9FF2-E3E281FAC148}"/>
              </a:ext>
            </a:extLst>
          </p:cNvPr>
          <p:cNvSpPr/>
          <p:nvPr/>
        </p:nvSpPr>
        <p:spPr>
          <a:xfrm>
            <a:off x="5510928" y="134172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D4DB7B01-39AA-410B-B37F-A1F614132DF6}"/>
              </a:ext>
            </a:extLst>
          </p:cNvPr>
          <p:cNvSpPr/>
          <p:nvPr/>
        </p:nvSpPr>
        <p:spPr>
          <a:xfrm>
            <a:off x="5905458" y="1341724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DB300-DC33-47C5-A34F-0C7D1BD0F8B7}"/>
              </a:ext>
            </a:extLst>
          </p:cNvPr>
          <p:cNvSpPr txBox="1"/>
          <p:nvPr/>
        </p:nvSpPr>
        <p:spPr>
          <a:xfrm>
            <a:off x="6503418" y="2220314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스캔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ED6201D0-1199-453B-A55E-FDFA495D0268}"/>
              </a:ext>
            </a:extLst>
          </p:cNvPr>
          <p:cNvSpPr/>
          <p:nvPr/>
        </p:nvSpPr>
        <p:spPr>
          <a:xfrm>
            <a:off x="3932808" y="213050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정육면체 31">
            <a:extLst>
              <a:ext uri="{FF2B5EF4-FFF2-40B4-BE49-F238E27FC236}">
                <a16:creationId xmlns:a16="http://schemas.microsoft.com/office/drawing/2014/main" id="{FDCAED54-C5CA-4BB7-8734-F990BCD17722}"/>
              </a:ext>
            </a:extLst>
          </p:cNvPr>
          <p:cNvSpPr/>
          <p:nvPr/>
        </p:nvSpPr>
        <p:spPr>
          <a:xfrm>
            <a:off x="4327338" y="213050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A192838C-F004-4713-A7C0-125F6E6FCCA1}"/>
              </a:ext>
            </a:extLst>
          </p:cNvPr>
          <p:cNvSpPr/>
          <p:nvPr/>
        </p:nvSpPr>
        <p:spPr>
          <a:xfrm>
            <a:off x="4721868" y="213050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241DAEE9-F832-4AEC-8E27-703DF367D088}"/>
              </a:ext>
            </a:extLst>
          </p:cNvPr>
          <p:cNvSpPr/>
          <p:nvPr/>
        </p:nvSpPr>
        <p:spPr>
          <a:xfrm>
            <a:off x="5116398" y="2130504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정육면체 34">
            <a:extLst>
              <a:ext uri="{FF2B5EF4-FFF2-40B4-BE49-F238E27FC236}">
                <a16:creationId xmlns:a16="http://schemas.microsoft.com/office/drawing/2014/main" id="{A13567BB-78F9-4A45-85D1-55AC4751C2ED}"/>
              </a:ext>
            </a:extLst>
          </p:cNvPr>
          <p:cNvSpPr/>
          <p:nvPr/>
        </p:nvSpPr>
        <p:spPr>
          <a:xfrm>
            <a:off x="5510928" y="2130504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B44F3B61-808C-4473-9A6B-6B439E4C801E}"/>
              </a:ext>
            </a:extLst>
          </p:cNvPr>
          <p:cNvSpPr/>
          <p:nvPr/>
        </p:nvSpPr>
        <p:spPr>
          <a:xfrm>
            <a:off x="5905458" y="2130504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78198F9F-D15A-451E-8A29-5BBDF7071A90}"/>
              </a:ext>
            </a:extLst>
          </p:cNvPr>
          <p:cNvSpPr/>
          <p:nvPr/>
        </p:nvSpPr>
        <p:spPr>
          <a:xfrm>
            <a:off x="3932808" y="2908775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85D82611-A0B8-4E87-9E64-25DE5299C308}"/>
              </a:ext>
            </a:extLst>
          </p:cNvPr>
          <p:cNvSpPr/>
          <p:nvPr/>
        </p:nvSpPr>
        <p:spPr>
          <a:xfrm>
            <a:off x="4327338" y="2908775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정육면체 40">
            <a:extLst>
              <a:ext uri="{FF2B5EF4-FFF2-40B4-BE49-F238E27FC236}">
                <a16:creationId xmlns:a16="http://schemas.microsoft.com/office/drawing/2014/main" id="{AFFBC1B9-5ADF-4DFD-8971-D1587AE631B3}"/>
              </a:ext>
            </a:extLst>
          </p:cNvPr>
          <p:cNvSpPr/>
          <p:nvPr/>
        </p:nvSpPr>
        <p:spPr>
          <a:xfrm>
            <a:off x="4721868" y="2908775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ED2017B1-6312-4073-8AFD-48A1B0CFE05F}"/>
              </a:ext>
            </a:extLst>
          </p:cNvPr>
          <p:cNvSpPr/>
          <p:nvPr/>
        </p:nvSpPr>
        <p:spPr>
          <a:xfrm>
            <a:off x="5116398" y="2908775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ABEF31C1-4264-497B-A82C-2000A18891D6}"/>
              </a:ext>
            </a:extLst>
          </p:cNvPr>
          <p:cNvSpPr/>
          <p:nvPr/>
        </p:nvSpPr>
        <p:spPr>
          <a:xfrm>
            <a:off x="5510928" y="2908775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7AC9F6E1-8BC1-47BA-BA3D-740F15CF83E2}"/>
              </a:ext>
            </a:extLst>
          </p:cNvPr>
          <p:cNvSpPr/>
          <p:nvPr/>
        </p:nvSpPr>
        <p:spPr>
          <a:xfrm>
            <a:off x="5905458" y="2908775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521AA0-154C-4F2F-9513-3A356BCB0338}"/>
              </a:ext>
            </a:extLst>
          </p:cNvPr>
          <p:cNvSpPr txBox="1"/>
          <p:nvPr/>
        </p:nvSpPr>
        <p:spPr>
          <a:xfrm>
            <a:off x="6503418" y="2971653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스캔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D1C3FF51-8CEF-491B-A39E-EC48C30D8F93}"/>
              </a:ext>
            </a:extLst>
          </p:cNvPr>
          <p:cNvSpPr/>
          <p:nvPr/>
        </p:nvSpPr>
        <p:spPr>
          <a:xfrm>
            <a:off x="3932808" y="3701988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정육면체 47">
            <a:extLst>
              <a:ext uri="{FF2B5EF4-FFF2-40B4-BE49-F238E27FC236}">
                <a16:creationId xmlns:a16="http://schemas.microsoft.com/office/drawing/2014/main" id="{396F7827-05F1-49AF-8E56-C68BF3003F83}"/>
              </a:ext>
            </a:extLst>
          </p:cNvPr>
          <p:cNvSpPr/>
          <p:nvPr/>
        </p:nvSpPr>
        <p:spPr>
          <a:xfrm>
            <a:off x="4327338" y="3701988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4EA6C4E9-6E25-4F82-A259-676D75111ED5}"/>
              </a:ext>
            </a:extLst>
          </p:cNvPr>
          <p:cNvSpPr/>
          <p:nvPr/>
        </p:nvSpPr>
        <p:spPr>
          <a:xfrm>
            <a:off x="4721868" y="3701988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정육면체 49">
            <a:extLst>
              <a:ext uri="{FF2B5EF4-FFF2-40B4-BE49-F238E27FC236}">
                <a16:creationId xmlns:a16="http://schemas.microsoft.com/office/drawing/2014/main" id="{73233966-D80E-4C93-97AA-7F10FB12C0EA}"/>
              </a:ext>
            </a:extLst>
          </p:cNvPr>
          <p:cNvSpPr/>
          <p:nvPr/>
        </p:nvSpPr>
        <p:spPr>
          <a:xfrm>
            <a:off x="5116398" y="3701988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정육면체 50">
            <a:extLst>
              <a:ext uri="{FF2B5EF4-FFF2-40B4-BE49-F238E27FC236}">
                <a16:creationId xmlns:a16="http://schemas.microsoft.com/office/drawing/2014/main" id="{18A92019-6767-4A0A-827E-B76FAC5A964C}"/>
              </a:ext>
            </a:extLst>
          </p:cNvPr>
          <p:cNvSpPr/>
          <p:nvPr/>
        </p:nvSpPr>
        <p:spPr>
          <a:xfrm>
            <a:off x="5510928" y="3701988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CF002435-9395-418B-BF48-FF1258E1D849}"/>
              </a:ext>
            </a:extLst>
          </p:cNvPr>
          <p:cNvSpPr/>
          <p:nvPr/>
        </p:nvSpPr>
        <p:spPr>
          <a:xfrm>
            <a:off x="5905458" y="3701988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2EC81A-0D19-4296-B64D-442D62F9275E}"/>
              </a:ext>
            </a:extLst>
          </p:cNvPr>
          <p:cNvSpPr txBox="1"/>
          <p:nvPr/>
        </p:nvSpPr>
        <p:spPr>
          <a:xfrm>
            <a:off x="6503418" y="3764867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스캔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id="{86345701-19AA-483F-826D-399F880F8C42}"/>
              </a:ext>
            </a:extLst>
          </p:cNvPr>
          <p:cNvSpPr/>
          <p:nvPr/>
        </p:nvSpPr>
        <p:spPr>
          <a:xfrm>
            <a:off x="3932808" y="4483797"/>
            <a:ext cx="449901" cy="433535"/>
          </a:xfrm>
          <a:prstGeom prst="cube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2B1FF082-F321-41AE-A2D4-7D4CF269571E}"/>
              </a:ext>
            </a:extLst>
          </p:cNvPr>
          <p:cNvSpPr/>
          <p:nvPr/>
        </p:nvSpPr>
        <p:spPr>
          <a:xfrm>
            <a:off x="4327338" y="448379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47076892-58B0-4122-9EF9-73C2C2B76995}"/>
              </a:ext>
            </a:extLst>
          </p:cNvPr>
          <p:cNvSpPr/>
          <p:nvPr/>
        </p:nvSpPr>
        <p:spPr>
          <a:xfrm>
            <a:off x="4721868" y="448379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9DBD7802-0E04-4508-A014-7C4DED6AD229}"/>
              </a:ext>
            </a:extLst>
          </p:cNvPr>
          <p:cNvSpPr/>
          <p:nvPr/>
        </p:nvSpPr>
        <p:spPr>
          <a:xfrm>
            <a:off x="5116398" y="448379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6DB3ACC2-A753-46ED-879E-E92CA493CB9E}"/>
              </a:ext>
            </a:extLst>
          </p:cNvPr>
          <p:cNvSpPr/>
          <p:nvPr/>
        </p:nvSpPr>
        <p:spPr>
          <a:xfrm>
            <a:off x="5510928" y="448379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id="{41C21872-8A78-4621-B62B-D2DE929ACF88}"/>
              </a:ext>
            </a:extLst>
          </p:cNvPr>
          <p:cNvSpPr/>
          <p:nvPr/>
        </p:nvSpPr>
        <p:spPr>
          <a:xfrm>
            <a:off x="5905458" y="4483797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DA96C8-E1F0-4CB8-B0A4-9F2DCB7C6C0E}"/>
              </a:ext>
            </a:extLst>
          </p:cNvPr>
          <p:cNvSpPr txBox="1"/>
          <p:nvPr/>
        </p:nvSpPr>
        <p:spPr>
          <a:xfrm>
            <a:off x="6503418" y="4546676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스캔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정육면체 64">
            <a:extLst>
              <a:ext uri="{FF2B5EF4-FFF2-40B4-BE49-F238E27FC236}">
                <a16:creationId xmlns:a16="http://schemas.microsoft.com/office/drawing/2014/main" id="{1688E74B-EEF7-4718-B06F-EA91A89CEB73}"/>
              </a:ext>
            </a:extLst>
          </p:cNvPr>
          <p:cNvSpPr/>
          <p:nvPr/>
        </p:nvSpPr>
        <p:spPr>
          <a:xfrm>
            <a:off x="3932808" y="5259559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정육면체 65">
            <a:extLst>
              <a:ext uri="{FF2B5EF4-FFF2-40B4-BE49-F238E27FC236}">
                <a16:creationId xmlns:a16="http://schemas.microsoft.com/office/drawing/2014/main" id="{21E078CA-70EB-47D3-AB87-84CC3033419E}"/>
              </a:ext>
            </a:extLst>
          </p:cNvPr>
          <p:cNvSpPr/>
          <p:nvPr/>
        </p:nvSpPr>
        <p:spPr>
          <a:xfrm>
            <a:off x="4327338" y="5259559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55A58AA5-7EF5-4C52-BE93-3AC3487A1CC6}"/>
              </a:ext>
            </a:extLst>
          </p:cNvPr>
          <p:cNvSpPr/>
          <p:nvPr/>
        </p:nvSpPr>
        <p:spPr>
          <a:xfrm>
            <a:off x="4721868" y="5259559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74CD1D40-D348-4F2A-8AB9-0E6945A1666A}"/>
              </a:ext>
            </a:extLst>
          </p:cNvPr>
          <p:cNvSpPr/>
          <p:nvPr/>
        </p:nvSpPr>
        <p:spPr>
          <a:xfrm>
            <a:off x="5116398" y="5259559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B00B868B-532F-4D9C-9D3B-EC9F3A7FD6DD}"/>
              </a:ext>
            </a:extLst>
          </p:cNvPr>
          <p:cNvSpPr/>
          <p:nvPr/>
        </p:nvSpPr>
        <p:spPr>
          <a:xfrm>
            <a:off x="5510928" y="5259559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정육면체 69">
            <a:extLst>
              <a:ext uri="{FF2B5EF4-FFF2-40B4-BE49-F238E27FC236}">
                <a16:creationId xmlns:a16="http://schemas.microsoft.com/office/drawing/2014/main" id="{C6468C75-FBDD-4E74-974F-B706C3DC0DA5}"/>
              </a:ext>
            </a:extLst>
          </p:cNvPr>
          <p:cNvSpPr/>
          <p:nvPr/>
        </p:nvSpPr>
        <p:spPr>
          <a:xfrm>
            <a:off x="5905458" y="5259559"/>
            <a:ext cx="449901" cy="433535"/>
          </a:xfrm>
          <a:prstGeom prst="cub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77F856-522D-40E4-8DA8-B0DC6DEECED8}"/>
              </a:ext>
            </a:extLst>
          </p:cNvPr>
          <p:cNvSpPr txBox="1"/>
          <p:nvPr/>
        </p:nvSpPr>
        <p:spPr>
          <a:xfrm>
            <a:off x="6503418" y="5322437"/>
            <a:ext cx="205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정렬 완료</a:t>
            </a:r>
          </a:p>
        </p:txBody>
      </p:sp>
    </p:spTree>
    <p:extLst>
      <p:ext uri="{BB962C8B-B14F-4D97-AF65-F5344CB8AC3E}">
        <p14:creationId xmlns:p14="http://schemas.microsoft.com/office/powerpoint/2010/main" val="245720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7336</TotalTime>
  <Words>1191</Words>
  <Application>Microsoft Office PowerPoint</Application>
  <PresentationFormat>와이드스크린</PresentationFormat>
  <Paragraphs>909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나눔고딕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승빈</dc:creator>
  <cp:lastModifiedBy>김 승빈</cp:lastModifiedBy>
  <cp:revision>1</cp:revision>
  <dcterms:created xsi:type="dcterms:W3CDTF">2020-03-04T09:27:19Z</dcterms:created>
  <dcterms:modified xsi:type="dcterms:W3CDTF">2020-04-20T12:55:21Z</dcterms:modified>
</cp:coreProperties>
</file>