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7A942-7BEA-43B3-A135-C74F2D00438D}" v="488" dt="2020-03-03T05:46:06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1167A942-7BEA-43B3-A135-C74F2D00438D}"/>
    <pc:docChg chg="undo custSel addSld delSld modSld sldOrd">
      <pc:chgData name="김 승빈" userId="352d81a3ef8732fd" providerId="LiveId" clId="{1167A942-7BEA-43B3-A135-C74F2D00438D}" dt="2020-03-03T05:46:06.933" v="3473" actId="207"/>
      <pc:docMkLst>
        <pc:docMk/>
      </pc:docMkLst>
      <pc:sldChg chg="addSp delSp modSp add mod">
        <pc:chgData name="김 승빈" userId="352d81a3ef8732fd" providerId="LiveId" clId="{1167A942-7BEA-43B3-A135-C74F2D00438D}" dt="2020-02-27T05:15:36.464" v="41" actId="1076"/>
        <pc:sldMkLst>
          <pc:docMk/>
          <pc:sldMk cId="2519922655" sldId="256"/>
        </pc:sldMkLst>
        <pc:spChg chg="del">
          <ac:chgData name="김 승빈" userId="352d81a3ef8732fd" providerId="LiveId" clId="{1167A942-7BEA-43B3-A135-C74F2D00438D}" dt="2020-02-27T04:29:58.038" v="1" actId="478"/>
          <ac:spMkLst>
            <pc:docMk/>
            <pc:sldMk cId="2519922655" sldId="256"/>
            <ac:spMk id="2" creationId="{D4DA770B-3147-487F-846A-1BEC28F1D0BE}"/>
          </ac:spMkLst>
        </pc:spChg>
        <pc:spChg chg="del">
          <ac:chgData name="김 승빈" userId="352d81a3ef8732fd" providerId="LiveId" clId="{1167A942-7BEA-43B3-A135-C74F2D00438D}" dt="2020-02-27T04:29:59.560" v="2" actId="478"/>
          <ac:spMkLst>
            <pc:docMk/>
            <pc:sldMk cId="2519922655" sldId="256"/>
            <ac:spMk id="3" creationId="{CC2D6B1B-7983-4107-A407-2337D8414A21}"/>
          </ac:spMkLst>
        </pc:spChg>
        <pc:spChg chg="add del">
          <ac:chgData name="김 승빈" userId="352d81a3ef8732fd" providerId="LiveId" clId="{1167A942-7BEA-43B3-A135-C74F2D00438D}" dt="2020-02-27T04:41:44.738" v="4"/>
          <ac:spMkLst>
            <pc:docMk/>
            <pc:sldMk cId="2519922655" sldId="256"/>
            <ac:spMk id="4" creationId="{81D9260C-D596-45A8-92B8-3D6682D3EE14}"/>
          </ac:spMkLst>
        </pc:spChg>
        <pc:spChg chg="add mod">
          <ac:chgData name="김 승빈" userId="352d81a3ef8732fd" providerId="LiveId" clId="{1167A942-7BEA-43B3-A135-C74F2D00438D}" dt="2020-02-27T05:15:36.464" v="41" actId="1076"/>
          <ac:spMkLst>
            <pc:docMk/>
            <pc:sldMk cId="2519922655" sldId="256"/>
            <ac:spMk id="7" creationId="{E551683C-B2AB-45A5-AE94-CF8D36B8F5F5}"/>
          </ac:spMkLst>
        </pc:spChg>
        <pc:picChg chg="add mod">
          <ac:chgData name="김 승빈" userId="352d81a3ef8732fd" providerId="LiveId" clId="{1167A942-7BEA-43B3-A135-C74F2D00438D}" dt="2020-02-27T05:15:00.850" v="9" actId="1076"/>
          <ac:picMkLst>
            <pc:docMk/>
            <pc:sldMk cId="2519922655" sldId="256"/>
            <ac:picMk id="6" creationId="{4CAA1B70-DD7A-45BA-9982-16EA34E03D52}"/>
          </ac:picMkLst>
        </pc:picChg>
      </pc:sldChg>
      <pc:sldChg chg="addSp delSp modSp add mod">
        <pc:chgData name="김 승빈" userId="352d81a3ef8732fd" providerId="LiveId" clId="{1167A942-7BEA-43B3-A135-C74F2D00438D}" dt="2020-02-27T05:34:45.368" v="167" actId="1076"/>
        <pc:sldMkLst>
          <pc:docMk/>
          <pc:sldMk cId="2824883096" sldId="257"/>
        </pc:sldMkLst>
        <pc:spChg chg="del">
          <ac:chgData name="김 승빈" userId="352d81a3ef8732fd" providerId="LiveId" clId="{1167A942-7BEA-43B3-A135-C74F2D00438D}" dt="2020-02-27T05:29:06.848" v="43" actId="478"/>
          <ac:spMkLst>
            <pc:docMk/>
            <pc:sldMk cId="2824883096" sldId="257"/>
            <ac:spMk id="2" creationId="{CCA2E19E-4278-4712-97AC-6AC2FE434AA5}"/>
          </ac:spMkLst>
        </pc:spChg>
        <pc:spChg chg="del">
          <ac:chgData name="김 승빈" userId="352d81a3ef8732fd" providerId="LiveId" clId="{1167A942-7BEA-43B3-A135-C74F2D00438D}" dt="2020-02-27T05:29:07.649" v="44" actId="478"/>
          <ac:spMkLst>
            <pc:docMk/>
            <pc:sldMk cId="2824883096" sldId="257"/>
            <ac:spMk id="3" creationId="{BC6F72A7-7FC1-4000-93FE-C11DCB59BBD7}"/>
          </ac:spMkLst>
        </pc:spChg>
        <pc:spChg chg="add mod">
          <ac:chgData name="김 승빈" userId="352d81a3ef8732fd" providerId="LiveId" clId="{1167A942-7BEA-43B3-A135-C74F2D00438D}" dt="2020-02-27T05:30:08.117" v="61" actId="1076"/>
          <ac:spMkLst>
            <pc:docMk/>
            <pc:sldMk cId="2824883096" sldId="257"/>
            <ac:spMk id="4" creationId="{AD1D0081-60E6-44A9-A741-54781E5CD841}"/>
          </ac:spMkLst>
        </pc:spChg>
        <pc:spChg chg="add mod">
          <ac:chgData name="김 승빈" userId="352d81a3ef8732fd" providerId="LiveId" clId="{1167A942-7BEA-43B3-A135-C74F2D00438D}" dt="2020-02-27T05:29:56.427" v="57" actId="571"/>
          <ac:spMkLst>
            <pc:docMk/>
            <pc:sldMk cId="2824883096" sldId="257"/>
            <ac:spMk id="5" creationId="{DF07B6FE-431F-4A9B-BB55-6E79E4A3EDCE}"/>
          </ac:spMkLst>
        </pc:spChg>
        <pc:spChg chg="add mod">
          <ac:chgData name="김 승빈" userId="352d81a3ef8732fd" providerId="LiveId" clId="{1167A942-7BEA-43B3-A135-C74F2D00438D}" dt="2020-02-27T05:34:22.677" v="136" actId="20577"/>
          <ac:spMkLst>
            <pc:docMk/>
            <pc:sldMk cId="2824883096" sldId="257"/>
            <ac:spMk id="6" creationId="{FEDA18B8-0B88-4D5E-8569-FDE62B3B98BD}"/>
          </ac:spMkLst>
        </pc:spChg>
        <pc:spChg chg="add mod">
          <ac:chgData name="김 승빈" userId="352d81a3ef8732fd" providerId="LiveId" clId="{1167A942-7BEA-43B3-A135-C74F2D00438D}" dt="2020-02-27T05:34:25.690" v="137" actId="20577"/>
          <ac:spMkLst>
            <pc:docMk/>
            <pc:sldMk cId="2824883096" sldId="257"/>
            <ac:spMk id="7" creationId="{1AA1A569-AEEC-4012-8E41-3654D635457E}"/>
          </ac:spMkLst>
        </pc:spChg>
        <pc:spChg chg="add mod">
          <ac:chgData name="김 승빈" userId="352d81a3ef8732fd" providerId="LiveId" clId="{1167A942-7BEA-43B3-A135-C74F2D00438D}" dt="2020-02-27T05:34:26.791" v="138" actId="20577"/>
          <ac:spMkLst>
            <pc:docMk/>
            <pc:sldMk cId="2824883096" sldId="257"/>
            <ac:spMk id="8" creationId="{8771F84F-E133-4BB5-A9E0-0C35E1EC7A29}"/>
          </ac:spMkLst>
        </pc:spChg>
        <pc:spChg chg="add del mod">
          <ac:chgData name="김 승빈" userId="352d81a3ef8732fd" providerId="LiveId" clId="{1167A942-7BEA-43B3-A135-C74F2D00438D}" dt="2020-02-27T05:32:33.799" v="101" actId="478"/>
          <ac:spMkLst>
            <pc:docMk/>
            <pc:sldMk cId="2824883096" sldId="257"/>
            <ac:spMk id="41" creationId="{5EC0A495-25AD-4191-B48B-88499560FCDA}"/>
          </ac:spMkLst>
        </pc:spChg>
        <pc:spChg chg="add mod">
          <ac:chgData name="김 승빈" userId="352d81a3ef8732fd" providerId="LiveId" clId="{1167A942-7BEA-43B3-A135-C74F2D00438D}" dt="2020-02-27T05:32:55.646" v="109" actId="1076"/>
          <ac:spMkLst>
            <pc:docMk/>
            <pc:sldMk cId="2824883096" sldId="257"/>
            <ac:spMk id="42" creationId="{59B9CA19-45A3-4206-AEF8-29A911D004FB}"/>
          </ac:spMkLst>
        </pc:spChg>
        <pc:spChg chg="add mod">
          <ac:chgData name="김 승빈" userId="352d81a3ef8732fd" providerId="LiveId" clId="{1167A942-7BEA-43B3-A135-C74F2D00438D}" dt="2020-02-27T05:33:07.167" v="118" actId="1076"/>
          <ac:spMkLst>
            <pc:docMk/>
            <pc:sldMk cId="2824883096" sldId="257"/>
            <ac:spMk id="43" creationId="{05C8E1C4-83F7-4549-9316-9E16B6C51A91}"/>
          </ac:spMkLst>
        </pc:spChg>
        <pc:spChg chg="add mod">
          <ac:chgData name="김 승빈" userId="352d81a3ef8732fd" providerId="LiveId" clId="{1167A942-7BEA-43B3-A135-C74F2D00438D}" dt="2020-02-27T05:33:05.494" v="117" actId="571"/>
          <ac:spMkLst>
            <pc:docMk/>
            <pc:sldMk cId="2824883096" sldId="257"/>
            <ac:spMk id="44" creationId="{2BE57AFC-E0FD-4A3A-91BA-4ECAB86913CC}"/>
          </ac:spMkLst>
        </pc:spChg>
        <pc:spChg chg="add mod">
          <ac:chgData name="김 승빈" userId="352d81a3ef8732fd" providerId="LiveId" clId="{1167A942-7BEA-43B3-A135-C74F2D00438D}" dt="2020-02-27T05:33:05.157" v="116" actId="571"/>
          <ac:spMkLst>
            <pc:docMk/>
            <pc:sldMk cId="2824883096" sldId="257"/>
            <ac:spMk id="45" creationId="{6B858485-581A-4987-B0BF-E645B5D59EC9}"/>
          </ac:spMkLst>
        </pc:spChg>
        <pc:spChg chg="add mod">
          <ac:chgData name="김 승빈" userId="352d81a3ef8732fd" providerId="LiveId" clId="{1167A942-7BEA-43B3-A135-C74F2D00438D}" dt="2020-02-27T05:33:16.031" v="122" actId="1076"/>
          <ac:spMkLst>
            <pc:docMk/>
            <pc:sldMk cId="2824883096" sldId="257"/>
            <ac:spMk id="46" creationId="{2AC309E0-1A2A-4DF4-9FD9-573022943CE7}"/>
          </ac:spMkLst>
        </pc:spChg>
        <pc:spChg chg="add mod">
          <ac:chgData name="김 승빈" userId="352d81a3ef8732fd" providerId="LiveId" clId="{1167A942-7BEA-43B3-A135-C74F2D00438D}" dt="2020-02-27T05:33:50.344" v="130" actId="1076"/>
          <ac:spMkLst>
            <pc:docMk/>
            <pc:sldMk cId="2824883096" sldId="257"/>
            <ac:spMk id="47" creationId="{968706B7-9B33-400A-9D15-03A1567788CD}"/>
          </ac:spMkLst>
        </pc:spChg>
        <pc:spChg chg="add mod">
          <ac:chgData name="김 승빈" userId="352d81a3ef8732fd" providerId="LiveId" clId="{1167A942-7BEA-43B3-A135-C74F2D00438D}" dt="2020-02-27T05:33:53.640" v="131" actId="1076"/>
          <ac:spMkLst>
            <pc:docMk/>
            <pc:sldMk cId="2824883096" sldId="257"/>
            <ac:spMk id="48" creationId="{301792E6-795D-4698-B869-6DA35916186E}"/>
          </ac:spMkLst>
        </pc:spChg>
        <pc:spChg chg="add mod">
          <ac:chgData name="김 승빈" userId="352d81a3ef8732fd" providerId="LiveId" clId="{1167A942-7BEA-43B3-A135-C74F2D00438D}" dt="2020-02-27T05:34:18.130" v="134" actId="20577"/>
          <ac:spMkLst>
            <pc:docMk/>
            <pc:sldMk cId="2824883096" sldId="257"/>
            <ac:spMk id="49" creationId="{FCC8B9A7-D2E3-41A8-BBB4-D07D44779A30}"/>
          </ac:spMkLst>
        </pc:spChg>
        <pc:spChg chg="add mod">
          <ac:chgData name="김 승빈" userId="352d81a3ef8732fd" providerId="LiveId" clId="{1167A942-7BEA-43B3-A135-C74F2D00438D}" dt="2020-02-27T05:34:19.446" v="135" actId="20577"/>
          <ac:spMkLst>
            <pc:docMk/>
            <pc:sldMk cId="2824883096" sldId="257"/>
            <ac:spMk id="50" creationId="{1ACCE2A0-672E-467A-AC83-631FEBA8E47A}"/>
          </ac:spMkLst>
        </pc:spChg>
        <pc:spChg chg="add mod">
          <ac:chgData name="김 승빈" userId="352d81a3ef8732fd" providerId="LiveId" clId="{1167A942-7BEA-43B3-A135-C74F2D00438D}" dt="2020-02-27T05:34:45.368" v="167" actId="1076"/>
          <ac:spMkLst>
            <pc:docMk/>
            <pc:sldMk cId="2824883096" sldId="257"/>
            <ac:spMk id="51" creationId="{6E6A6F4F-F9C7-40ED-A9EB-50003302C576}"/>
          </ac:spMkLst>
        </pc:spChg>
        <pc:cxnChg chg="add mod">
          <ac:chgData name="김 승빈" userId="352d81a3ef8732fd" providerId="LiveId" clId="{1167A942-7BEA-43B3-A135-C74F2D00438D}" dt="2020-02-27T05:30:42.888" v="68" actId="208"/>
          <ac:cxnSpMkLst>
            <pc:docMk/>
            <pc:sldMk cId="2824883096" sldId="257"/>
            <ac:cxnSpMk id="10" creationId="{5476B055-5C3B-44C6-A54A-CAE293D7EB2B}"/>
          </ac:cxnSpMkLst>
        </pc:cxnChg>
        <pc:cxnChg chg="add mod">
          <ac:chgData name="김 승빈" userId="352d81a3ef8732fd" providerId="LiveId" clId="{1167A942-7BEA-43B3-A135-C74F2D00438D}" dt="2020-02-27T05:30:53.099" v="71" actId="14100"/>
          <ac:cxnSpMkLst>
            <pc:docMk/>
            <pc:sldMk cId="2824883096" sldId="257"/>
            <ac:cxnSpMk id="11" creationId="{960ACD82-36D3-4854-ACEA-C6D15581AF87}"/>
          </ac:cxnSpMkLst>
        </pc:cxnChg>
        <pc:cxnChg chg="add mod">
          <ac:chgData name="김 승빈" userId="352d81a3ef8732fd" providerId="LiveId" clId="{1167A942-7BEA-43B3-A135-C74F2D00438D}" dt="2020-02-27T05:30:59.646" v="74" actId="14100"/>
          <ac:cxnSpMkLst>
            <pc:docMk/>
            <pc:sldMk cId="2824883096" sldId="257"/>
            <ac:cxnSpMk id="14" creationId="{54ADF463-AC9F-4EC6-BB25-C22C0BD8B2AB}"/>
          </ac:cxnSpMkLst>
        </pc:cxnChg>
        <pc:cxnChg chg="add mod">
          <ac:chgData name="김 승빈" userId="352d81a3ef8732fd" providerId="LiveId" clId="{1167A942-7BEA-43B3-A135-C74F2D00438D}" dt="2020-02-27T05:32:09.026" v="94" actId="14100"/>
          <ac:cxnSpMkLst>
            <pc:docMk/>
            <pc:sldMk cId="2824883096" sldId="257"/>
            <ac:cxnSpMk id="18" creationId="{DC69E44F-30EC-41D4-B913-0D7889200A5B}"/>
          </ac:cxnSpMkLst>
        </pc:cxnChg>
        <pc:cxnChg chg="add mod">
          <ac:chgData name="김 승빈" userId="352d81a3ef8732fd" providerId="LiveId" clId="{1167A942-7BEA-43B3-A135-C74F2D00438D}" dt="2020-02-27T05:31:50.677" v="88" actId="14100"/>
          <ac:cxnSpMkLst>
            <pc:docMk/>
            <pc:sldMk cId="2824883096" sldId="257"/>
            <ac:cxnSpMk id="27" creationId="{F1D1563D-5E24-4393-A2BD-C66019C7A586}"/>
          </ac:cxnSpMkLst>
        </pc:cxnChg>
        <pc:cxnChg chg="add mod">
          <ac:chgData name="김 승빈" userId="352d81a3ef8732fd" providerId="LiveId" clId="{1167A942-7BEA-43B3-A135-C74F2D00438D}" dt="2020-02-27T05:32:03.014" v="91" actId="14100"/>
          <ac:cxnSpMkLst>
            <pc:docMk/>
            <pc:sldMk cId="2824883096" sldId="257"/>
            <ac:cxnSpMk id="30" creationId="{2FF8202A-EBC9-4FFD-A1B9-5CEDFDDC538D}"/>
          </ac:cxnSpMkLst>
        </pc:cxnChg>
        <pc:cxnChg chg="add mod">
          <ac:chgData name="김 승빈" userId="352d81a3ef8732fd" providerId="LiveId" clId="{1167A942-7BEA-43B3-A135-C74F2D00438D}" dt="2020-02-27T05:32:19.995" v="98" actId="14100"/>
          <ac:cxnSpMkLst>
            <pc:docMk/>
            <pc:sldMk cId="2824883096" sldId="257"/>
            <ac:cxnSpMk id="37" creationId="{D26E64A1-C8BF-40C4-96DF-8A65DBCBFCE4}"/>
          </ac:cxnSpMkLst>
        </pc:cxnChg>
      </pc:sldChg>
      <pc:sldChg chg="addSp delSp modSp add mod">
        <pc:chgData name="김 승빈" userId="352d81a3ef8732fd" providerId="LiveId" clId="{1167A942-7BEA-43B3-A135-C74F2D00438D}" dt="2020-02-27T05:48:52.209" v="251" actId="1076"/>
        <pc:sldMkLst>
          <pc:docMk/>
          <pc:sldMk cId="1244107185" sldId="258"/>
        </pc:sldMkLst>
        <pc:spChg chg="mod">
          <ac:chgData name="김 승빈" userId="352d81a3ef8732fd" providerId="LiveId" clId="{1167A942-7BEA-43B3-A135-C74F2D00438D}" dt="2020-02-27T05:45:36.320" v="187" actId="1076"/>
          <ac:spMkLst>
            <pc:docMk/>
            <pc:sldMk cId="1244107185" sldId="258"/>
            <ac:spMk id="4" creationId="{AD1D0081-60E6-44A9-A741-54781E5CD841}"/>
          </ac:spMkLst>
        </pc:spChg>
        <pc:spChg chg="mod">
          <ac:chgData name="김 승빈" userId="352d81a3ef8732fd" providerId="LiveId" clId="{1167A942-7BEA-43B3-A135-C74F2D00438D}" dt="2020-02-27T05:45:36.320" v="187" actId="1076"/>
          <ac:spMkLst>
            <pc:docMk/>
            <pc:sldMk cId="1244107185" sldId="258"/>
            <ac:spMk id="6" creationId="{FEDA18B8-0B88-4D5E-8569-FDE62B3B98BD}"/>
          </ac:spMkLst>
        </pc:spChg>
        <pc:spChg chg="del">
          <ac:chgData name="김 승빈" userId="352d81a3ef8732fd" providerId="LiveId" clId="{1167A942-7BEA-43B3-A135-C74F2D00438D}" dt="2020-02-27T05:45:16.679" v="183" actId="478"/>
          <ac:spMkLst>
            <pc:docMk/>
            <pc:sldMk cId="1244107185" sldId="258"/>
            <ac:spMk id="7" creationId="{1AA1A569-AEEC-4012-8E41-3654D635457E}"/>
          </ac:spMkLst>
        </pc:spChg>
        <pc:spChg chg="mod">
          <ac:chgData name="김 승빈" userId="352d81a3ef8732fd" providerId="LiveId" clId="{1167A942-7BEA-43B3-A135-C74F2D00438D}" dt="2020-02-27T05:45:36.320" v="187" actId="1076"/>
          <ac:spMkLst>
            <pc:docMk/>
            <pc:sldMk cId="1244107185" sldId="258"/>
            <ac:spMk id="8" creationId="{8771F84F-E133-4BB5-A9E0-0C35E1EC7A29}"/>
          </ac:spMkLst>
        </pc:spChg>
        <pc:spChg chg="add mod">
          <ac:chgData name="김 승빈" userId="352d81a3ef8732fd" providerId="LiveId" clId="{1167A942-7BEA-43B3-A135-C74F2D00438D}" dt="2020-02-27T05:45:36.320" v="187" actId="1076"/>
          <ac:spMkLst>
            <pc:docMk/>
            <pc:sldMk cId="1244107185" sldId="258"/>
            <ac:spMk id="21" creationId="{3BFAD2F8-B307-437B-B2BB-EAADA2E75588}"/>
          </ac:spMkLst>
        </pc:spChg>
        <pc:spChg chg="add mod">
          <ac:chgData name="김 승빈" userId="352d81a3ef8732fd" providerId="LiveId" clId="{1167A942-7BEA-43B3-A135-C74F2D00438D}" dt="2020-02-27T05:45:36.320" v="187" actId="1076"/>
          <ac:spMkLst>
            <pc:docMk/>
            <pc:sldMk cId="1244107185" sldId="258"/>
            <ac:spMk id="22" creationId="{5000A445-61E7-4FD7-B2CC-E6F42A956A22}"/>
          </ac:spMkLst>
        </pc:spChg>
        <pc:spChg chg="add mod">
          <ac:chgData name="김 승빈" userId="352d81a3ef8732fd" providerId="LiveId" clId="{1167A942-7BEA-43B3-A135-C74F2D00438D}" dt="2020-02-27T05:45:36.320" v="187" actId="1076"/>
          <ac:spMkLst>
            <pc:docMk/>
            <pc:sldMk cId="1244107185" sldId="258"/>
            <ac:spMk id="23" creationId="{C546E352-854A-4CA7-90AE-BCF7073D22FB}"/>
          </ac:spMkLst>
        </pc:spChg>
        <pc:spChg chg="del">
          <ac:chgData name="김 승빈" userId="352d81a3ef8732fd" providerId="LiveId" clId="{1167A942-7BEA-43B3-A135-C74F2D00438D}" dt="2020-02-27T05:44:22.292" v="169" actId="478"/>
          <ac:spMkLst>
            <pc:docMk/>
            <pc:sldMk cId="1244107185" sldId="258"/>
            <ac:spMk id="42" creationId="{59B9CA19-45A3-4206-AEF8-29A911D004FB}"/>
          </ac:spMkLst>
        </pc:spChg>
        <pc:spChg chg="del">
          <ac:chgData name="김 승빈" userId="352d81a3ef8732fd" providerId="LiveId" clId="{1167A942-7BEA-43B3-A135-C74F2D00438D}" dt="2020-02-27T05:44:30.666" v="173" actId="478"/>
          <ac:spMkLst>
            <pc:docMk/>
            <pc:sldMk cId="1244107185" sldId="258"/>
            <ac:spMk id="43" creationId="{05C8E1C4-83F7-4549-9316-9E16B6C51A91}"/>
          </ac:spMkLst>
        </pc:spChg>
        <pc:spChg chg="del">
          <ac:chgData name="김 승빈" userId="352d81a3ef8732fd" providerId="LiveId" clId="{1167A942-7BEA-43B3-A135-C74F2D00438D}" dt="2020-02-27T05:44:34.715" v="174" actId="478"/>
          <ac:spMkLst>
            <pc:docMk/>
            <pc:sldMk cId="1244107185" sldId="258"/>
            <ac:spMk id="46" creationId="{2AC309E0-1A2A-4DF4-9FD9-573022943CE7}"/>
          </ac:spMkLst>
        </pc:spChg>
        <pc:spChg chg="del">
          <ac:chgData name="김 승빈" userId="352d81a3ef8732fd" providerId="LiveId" clId="{1167A942-7BEA-43B3-A135-C74F2D00438D}" dt="2020-02-27T05:44:30.666" v="173" actId="478"/>
          <ac:spMkLst>
            <pc:docMk/>
            <pc:sldMk cId="1244107185" sldId="258"/>
            <ac:spMk id="47" creationId="{968706B7-9B33-400A-9D15-03A1567788CD}"/>
          </ac:spMkLst>
        </pc:spChg>
        <pc:spChg chg="del">
          <ac:chgData name="김 승빈" userId="352d81a3ef8732fd" providerId="LiveId" clId="{1167A942-7BEA-43B3-A135-C74F2D00438D}" dt="2020-02-27T05:44:27.402" v="172" actId="478"/>
          <ac:spMkLst>
            <pc:docMk/>
            <pc:sldMk cId="1244107185" sldId="258"/>
            <ac:spMk id="48" creationId="{301792E6-795D-4698-B869-6DA35916186E}"/>
          </ac:spMkLst>
        </pc:spChg>
        <pc:spChg chg="del">
          <ac:chgData name="김 승빈" userId="352d81a3ef8732fd" providerId="LiveId" clId="{1167A942-7BEA-43B3-A135-C74F2D00438D}" dt="2020-02-27T05:44:37.192" v="176" actId="478"/>
          <ac:spMkLst>
            <pc:docMk/>
            <pc:sldMk cId="1244107185" sldId="258"/>
            <ac:spMk id="49" creationId="{FCC8B9A7-D2E3-41A8-BBB4-D07D44779A30}"/>
          </ac:spMkLst>
        </pc:spChg>
        <pc:spChg chg="del">
          <ac:chgData name="김 승빈" userId="352d81a3ef8732fd" providerId="LiveId" clId="{1167A942-7BEA-43B3-A135-C74F2D00438D}" dt="2020-02-27T05:44:34.715" v="174" actId="478"/>
          <ac:spMkLst>
            <pc:docMk/>
            <pc:sldMk cId="1244107185" sldId="258"/>
            <ac:spMk id="50" creationId="{1ACCE2A0-672E-467A-AC83-631FEBA8E47A}"/>
          </ac:spMkLst>
        </pc:spChg>
        <pc:spChg chg="mod">
          <ac:chgData name="김 승빈" userId="352d81a3ef8732fd" providerId="LiveId" clId="{1167A942-7BEA-43B3-A135-C74F2D00438D}" dt="2020-02-27T05:48:52.209" v="251" actId="1076"/>
          <ac:spMkLst>
            <pc:docMk/>
            <pc:sldMk cId="1244107185" sldId="258"/>
            <ac:spMk id="51" creationId="{6E6A6F4F-F9C7-40ED-A9EB-50003302C576}"/>
          </ac:spMkLst>
        </pc:spChg>
        <pc:cxnChg chg="add mod">
          <ac:chgData name="김 승빈" userId="352d81a3ef8732fd" providerId="LiveId" clId="{1167A942-7BEA-43B3-A135-C74F2D00438D}" dt="2020-02-27T05:48:08.920" v="238" actId="208"/>
          <ac:cxnSpMkLst>
            <pc:docMk/>
            <pc:sldMk cId="1244107185" sldId="258"/>
            <ac:cxnSpMk id="3" creationId="{D53656F9-3CD6-4A18-A30A-FE7D52934759}"/>
          </ac:cxnSpMkLst>
        </pc:cxnChg>
        <pc:cxnChg chg="del mod">
          <ac:chgData name="김 승빈" userId="352d81a3ef8732fd" providerId="LiveId" clId="{1167A942-7BEA-43B3-A135-C74F2D00438D}" dt="2020-02-27T05:44:23.365" v="170" actId="478"/>
          <ac:cxnSpMkLst>
            <pc:docMk/>
            <pc:sldMk cId="1244107185" sldId="258"/>
            <ac:cxnSpMk id="10" creationId="{5476B055-5C3B-44C6-A54A-CAE293D7EB2B}"/>
          </ac:cxnSpMkLst>
        </pc:cxnChg>
        <pc:cxnChg chg="del mod">
          <ac:chgData name="김 승빈" userId="352d81a3ef8732fd" providerId="LiveId" clId="{1167A942-7BEA-43B3-A135-C74F2D00438D}" dt="2020-02-27T05:44:30.666" v="173" actId="478"/>
          <ac:cxnSpMkLst>
            <pc:docMk/>
            <pc:sldMk cId="1244107185" sldId="258"/>
            <ac:cxnSpMk id="11" creationId="{960ACD82-36D3-4854-ACEA-C6D15581AF87}"/>
          </ac:cxnSpMkLst>
        </pc:cxnChg>
        <pc:cxnChg chg="add mod">
          <ac:chgData name="김 승빈" userId="352d81a3ef8732fd" providerId="LiveId" clId="{1167A942-7BEA-43B3-A135-C74F2D00438D}" dt="2020-02-27T05:48:25.906" v="245" actId="208"/>
          <ac:cxnSpMkLst>
            <pc:docMk/>
            <pc:sldMk cId="1244107185" sldId="258"/>
            <ac:cxnSpMk id="13" creationId="{238FB12D-055F-4AED-B43B-86DB1335CA7E}"/>
          </ac:cxnSpMkLst>
        </pc:cxnChg>
        <pc:cxnChg chg="del mod">
          <ac:chgData name="김 승빈" userId="352d81a3ef8732fd" providerId="LiveId" clId="{1167A942-7BEA-43B3-A135-C74F2D00438D}" dt="2020-02-27T05:44:34.715" v="174" actId="478"/>
          <ac:cxnSpMkLst>
            <pc:docMk/>
            <pc:sldMk cId="1244107185" sldId="258"/>
            <ac:cxnSpMk id="14" creationId="{54ADF463-AC9F-4EC6-BB25-C22C0BD8B2AB}"/>
          </ac:cxnSpMkLst>
        </pc:cxnChg>
        <pc:cxnChg chg="add mod">
          <ac:chgData name="김 승빈" userId="352d81a3ef8732fd" providerId="LiveId" clId="{1167A942-7BEA-43B3-A135-C74F2D00438D}" dt="2020-02-27T05:48:37.325" v="248" actId="208"/>
          <ac:cxnSpMkLst>
            <pc:docMk/>
            <pc:sldMk cId="1244107185" sldId="258"/>
            <ac:cxnSpMk id="16" creationId="{F5CE36CD-0FFD-4DCD-A0C2-BB0BAE7422EB}"/>
          </ac:cxnSpMkLst>
        </pc:cxnChg>
        <pc:cxnChg chg="del mod">
          <ac:chgData name="김 승빈" userId="352d81a3ef8732fd" providerId="LiveId" clId="{1167A942-7BEA-43B3-A135-C74F2D00438D}" dt="2020-02-27T05:44:34.715" v="174" actId="478"/>
          <ac:cxnSpMkLst>
            <pc:docMk/>
            <pc:sldMk cId="1244107185" sldId="258"/>
            <ac:cxnSpMk id="18" creationId="{DC69E44F-30EC-41D4-B913-0D7889200A5B}"/>
          </ac:cxnSpMkLst>
        </pc:cxnChg>
        <pc:cxnChg chg="add mod">
          <ac:chgData name="김 승빈" userId="352d81a3ef8732fd" providerId="LiveId" clId="{1167A942-7BEA-43B3-A135-C74F2D00438D}" dt="2020-02-27T05:48:15.207" v="241" actId="14100"/>
          <ac:cxnSpMkLst>
            <pc:docMk/>
            <pc:sldMk cId="1244107185" sldId="258"/>
            <ac:cxnSpMk id="26" creationId="{63D9504C-6749-48C0-AB53-C900993DBE14}"/>
          </ac:cxnSpMkLst>
        </pc:cxnChg>
        <pc:cxnChg chg="del mod">
          <ac:chgData name="김 승빈" userId="352d81a3ef8732fd" providerId="LiveId" clId="{1167A942-7BEA-43B3-A135-C74F2D00438D}" dt="2020-02-27T05:44:27.402" v="172" actId="478"/>
          <ac:cxnSpMkLst>
            <pc:docMk/>
            <pc:sldMk cId="1244107185" sldId="258"/>
            <ac:cxnSpMk id="27" creationId="{F1D1563D-5E24-4393-A2BD-C66019C7A586}"/>
          </ac:cxnSpMkLst>
        </pc:cxnChg>
        <pc:cxnChg chg="del mod">
          <ac:chgData name="김 승빈" userId="352d81a3ef8732fd" providerId="LiveId" clId="{1167A942-7BEA-43B3-A135-C74F2D00438D}" dt="2020-02-27T05:44:35.715" v="175" actId="478"/>
          <ac:cxnSpMkLst>
            <pc:docMk/>
            <pc:sldMk cId="1244107185" sldId="258"/>
            <ac:cxnSpMk id="30" creationId="{2FF8202A-EBC9-4FFD-A1B9-5CEDFDDC538D}"/>
          </ac:cxnSpMkLst>
        </pc:cxnChg>
        <pc:cxnChg chg="add mod">
          <ac:chgData name="김 승빈" userId="352d81a3ef8732fd" providerId="LiveId" clId="{1167A942-7BEA-43B3-A135-C74F2D00438D}" dt="2020-02-27T05:48:24.282" v="244" actId="571"/>
          <ac:cxnSpMkLst>
            <pc:docMk/>
            <pc:sldMk cId="1244107185" sldId="258"/>
            <ac:cxnSpMk id="31" creationId="{58109839-7311-4DBD-A1EA-F1B2A4A907A4}"/>
          </ac:cxnSpMkLst>
        </pc:cxnChg>
        <pc:cxnChg chg="add mod">
          <ac:chgData name="김 승빈" userId="352d81a3ef8732fd" providerId="LiveId" clId="{1167A942-7BEA-43B3-A135-C74F2D00438D}" dt="2020-02-27T05:48:29.281" v="246" actId="571"/>
          <ac:cxnSpMkLst>
            <pc:docMk/>
            <pc:sldMk cId="1244107185" sldId="258"/>
            <ac:cxnSpMk id="32" creationId="{DCD5D847-CE37-4B27-B3F5-44EE23FDC3F8}"/>
          </ac:cxnSpMkLst>
        </pc:cxnChg>
        <pc:cxnChg chg="add mod">
          <ac:chgData name="김 승빈" userId="352d81a3ef8732fd" providerId="LiveId" clId="{1167A942-7BEA-43B3-A135-C74F2D00438D}" dt="2020-02-27T05:48:42.094" v="249" actId="571"/>
          <ac:cxnSpMkLst>
            <pc:docMk/>
            <pc:sldMk cId="1244107185" sldId="258"/>
            <ac:cxnSpMk id="35" creationId="{AF200CD8-CE91-46B2-9816-F8806A5F13FA}"/>
          </ac:cxnSpMkLst>
        </pc:cxnChg>
        <pc:cxnChg chg="add mod">
          <ac:chgData name="김 승빈" userId="352d81a3ef8732fd" providerId="LiveId" clId="{1167A942-7BEA-43B3-A135-C74F2D00438D}" dt="2020-02-27T05:48:44.591" v="250" actId="571"/>
          <ac:cxnSpMkLst>
            <pc:docMk/>
            <pc:sldMk cId="1244107185" sldId="258"/>
            <ac:cxnSpMk id="36" creationId="{DDE3B975-F608-4D5C-83CA-8AF18C380A2B}"/>
          </ac:cxnSpMkLst>
        </pc:cxnChg>
        <pc:cxnChg chg="del mod">
          <ac:chgData name="김 승빈" userId="352d81a3ef8732fd" providerId="LiveId" clId="{1167A942-7BEA-43B3-A135-C74F2D00438D}" dt="2020-02-27T05:44:24.065" v="171" actId="478"/>
          <ac:cxnSpMkLst>
            <pc:docMk/>
            <pc:sldMk cId="1244107185" sldId="258"/>
            <ac:cxnSpMk id="37" creationId="{D26E64A1-C8BF-40C4-96DF-8A65DBCBFCE4}"/>
          </ac:cxnSpMkLst>
        </pc:cxnChg>
      </pc:sldChg>
      <pc:sldChg chg="addSp delSp modSp add mod">
        <pc:chgData name="김 승빈" userId="352d81a3ef8732fd" providerId="LiveId" clId="{1167A942-7BEA-43B3-A135-C74F2D00438D}" dt="2020-02-27T05:57:52.053" v="409" actId="20577"/>
        <pc:sldMkLst>
          <pc:docMk/>
          <pc:sldMk cId="2071231493" sldId="259"/>
        </pc:sldMkLst>
        <pc:spChg chg="add del mod">
          <ac:chgData name="김 승빈" userId="352d81a3ef8732fd" providerId="LiveId" clId="{1167A942-7BEA-43B3-A135-C74F2D00438D}" dt="2020-02-27T05:57:36.428" v="394" actId="20577"/>
          <ac:spMkLst>
            <pc:docMk/>
            <pc:sldMk cId="2071231493" sldId="259"/>
            <ac:spMk id="4" creationId="{AD1D0081-60E6-44A9-A741-54781E5CD841}"/>
          </ac:spMkLst>
        </pc:spChg>
        <pc:spChg chg="add del mod">
          <ac:chgData name="김 승빈" userId="352d81a3ef8732fd" providerId="LiveId" clId="{1167A942-7BEA-43B3-A135-C74F2D00438D}" dt="2020-02-27T05:57:39.339" v="397" actId="20577"/>
          <ac:spMkLst>
            <pc:docMk/>
            <pc:sldMk cId="2071231493" sldId="259"/>
            <ac:spMk id="6" creationId="{FEDA18B8-0B88-4D5E-8569-FDE62B3B98BD}"/>
          </ac:spMkLst>
        </pc:spChg>
        <pc:spChg chg="add del mod">
          <ac:chgData name="김 승빈" userId="352d81a3ef8732fd" providerId="LiveId" clId="{1167A942-7BEA-43B3-A135-C74F2D00438D}" dt="2020-02-27T05:57:42.927" v="400" actId="20577"/>
          <ac:spMkLst>
            <pc:docMk/>
            <pc:sldMk cId="2071231493" sldId="259"/>
            <ac:spMk id="8" creationId="{8771F84F-E133-4BB5-A9E0-0C35E1EC7A29}"/>
          </ac:spMkLst>
        </pc:spChg>
        <pc:spChg chg="add mod">
          <ac:chgData name="김 승빈" userId="352d81a3ef8732fd" providerId="LiveId" clId="{1167A942-7BEA-43B3-A135-C74F2D00438D}" dt="2020-02-27T05:57:21.909" v="383" actId="255"/>
          <ac:spMkLst>
            <pc:docMk/>
            <pc:sldMk cId="2071231493" sldId="259"/>
            <ac:spMk id="18" creationId="{0DE6E7EE-72C5-4FD0-A2BE-A326CA6504FE}"/>
          </ac:spMkLst>
        </pc:spChg>
        <pc:spChg chg="add del mod">
          <ac:chgData name="김 승빈" userId="352d81a3ef8732fd" providerId="LiveId" clId="{1167A942-7BEA-43B3-A135-C74F2D00438D}" dt="2020-02-27T05:57:30.028" v="391" actId="20577"/>
          <ac:spMkLst>
            <pc:docMk/>
            <pc:sldMk cId="2071231493" sldId="259"/>
            <ac:spMk id="21" creationId="{3BFAD2F8-B307-437B-B2BB-EAADA2E75588}"/>
          </ac:spMkLst>
        </pc:spChg>
        <pc:spChg chg="add del mod">
          <ac:chgData name="김 승빈" userId="352d81a3ef8732fd" providerId="LiveId" clId="{1167A942-7BEA-43B3-A135-C74F2D00438D}" dt="2020-02-27T05:57:46.290" v="403" actId="20577"/>
          <ac:spMkLst>
            <pc:docMk/>
            <pc:sldMk cId="2071231493" sldId="259"/>
            <ac:spMk id="22" creationId="{5000A445-61E7-4FD7-B2CC-E6F42A956A22}"/>
          </ac:spMkLst>
        </pc:spChg>
        <pc:spChg chg="add del mod">
          <ac:chgData name="김 승빈" userId="352d81a3ef8732fd" providerId="LiveId" clId="{1167A942-7BEA-43B3-A135-C74F2D00438D}" dt="2020-02-27T05:57:48.828" v="406" actId="20577"/>
          <ac:spMkLst>
            <pc:docMk/>
            <pc:sldMk cId="2071231493" sldId="259"/>
            <ac:spMk id="23" creationId="{C546E352-854A-4CA7-90AE-BCF7073D22FB}"/>
          </ac:spMkLst>
        </pc:spChg>
        <pc:spChg chg="add mod">
          <ac:chgData name="김 승빈" userId="352d81a3ef8732fd" providerId="LiveId" clId="{1167A942-7BEA-43B3-A135-C74F2D00438D}" dt="2020-02-27T05:57:52.053" v="409" actId="20577"/>
          <ac:spMkLst>
            <pc:docMk/>
            <pc:sldMk cId="2071231493" sldId="259"/>
            <ac:spMk id="24" creationId="{A92C29B6-22E4-4AF4-8D7A-D1EDEDB186B8}"/>
          </ac:spMkLst>
        </pc:spChg>
        <pc:spChg chg="add del mod">
          <ac:chgData name="김 승빈" userId="352d81a3ef8732fd" providerId="LiveId" clId="{1167A942-7BEA-43B3-A135-C74F2D00438D}" dt="2020-02-27T05:56:29.213" v="357" actId="1076"/>
          <ac:spMkLst>
            <pc:docMk/>
            <pc:sldMk cId="2071231493" sldId="259"/>
            <ac:spMk id="51" creationId="{6E6A6F4F-F9C7-40ED-A9EB-50003302C576}"/>
          </ac:spMkLst>
        </pc:spChg>
        <pc:cxnChg chg="add del mod">
          <ac:chgData name="김 승빈" userId="352d81a3ef8732fd" providerId="LiveId" clId="{1167A942-7BEA-43B3-A135-C74F2D00438D}" dt="2020-02-27T05:53:17.585" v="259" actId="478"/>
          <ac:cxnSpMkLst>
            <pc:docMk/>
            <pc:sldMk cId="2071231493" sldId="259"/>
            <ac:cxnSpMk id="3" creationId="{D53656F9-3CD6-4A18-A30A-FE7D52934759}"/>
          </ac:cxnSpMkLst>
        </pc:cxnChg>
        <pc:cxnChg chg="add del mod">
          <ac:chgData name="김 승빈" userId="352d81a3ef8732fd" providerId="LiveId" clId="{1167A942-7BEA-43B3-A135-C74F2D00438D}" dt="2020-02-27T05:56:24.637" v="356" actId="1076"/>
          <ac:cxnSpMkLst>
            <pc:docMk/>
            <pc:sldMk cId="2071231493" sldId="259"/>
            <ac:cxnSpMk id="13" creationId="{238FB12D-055F-4AED-B43B-86DB1335CA7E}"/>
          </ac:cxnSpMkLst>
        </pc:cxnChg>
        <pc:cxnChg chg="add del mod">
          <ac:chgData name="김 승빈" userId="352d81a3ef8732fd" providerId="LiveId" clId="{1167A942-7BEA-43B3-A135-C74F2D00438D}" dt="2020-02-27T05:53:44.150" v="263" actId="478"/>
          <ac:cxnSpMkLst>
            <pc:docMk/>
            <pc:sldMk cId="2071231493" sldId="259"/>
            <ac:cxnSpMk id="16" creationId="{F5CE36CD-0FFD-4DCD-A0C2-BB0BAE7422EB}"/>
          </ac:cxnSpMkLst>
        </pc:cxnChg>
        <pc:cxnChg chg="add mod">
          <ac:chgData name="김 승빈" userId="352d81a3ef8732fd" providerId="LiveId" clId="{1167A942-7BEA-43B3-A135-C74F2D00438D}" dt="2020-02-27T05:56:24.637" v="356" actId="1076"/>
          <ac:cxnSpMkLst>
            <pc:docMk/>
            <pc:sldMk cId="2071231493" sldId="259"/>
            <ac:cxnSpMk id="25" creationId="{8518E077-5C03-4F4E-9016-38E06293DF15}"/>
          </ac:cxnSpMkLst>
        </pc:cxnChg>
        <pc:cxnChg chg="add del mod">
          <ac:chgData name="김 승빈" userId="352d81a3ef8732fd" providerId="LiveId" clId="{1167A942-7BEA-43B3-A135-C74F2D00438D}" dt="2020-02-27T05:54:28.399" v="328" actId="478"/>
          <ac:cxnSpMkLst>
            <pc:docMk/>
            <pc:sldMk cId="2071231493" sldId="259"/>
            <ac:cxnSpMk id="26" creationId="{63D9504C-6749-48C0-AB53-C900993DBE14}"/>
          </ac:cxnSpMkLst>
        </pc:cxnChg>
        <pc:cxnChg chg="add mod">
          <ac:chgData name="김 승빈" userId="352d81a3ef8732fd" providerId="LiveId" clId="{1167A942-7BEA-43B3-A135-C74F2D00438D}" dt="2020-02-27T05:56:24.637" v="356" actId="1076"/>
          <ac:cxnSpMkLst>
            <pc:docMk/>
            <pc:sldMk cId="2071231493" sldId="259"/>
            <ac:cxnSpMk id="27" creationId="{375F8E57-34CD-4491-B9A8-C67D0A3EE85F}"/>
          </ac:cxnSpMkLst>
        </pc:cxnChg>
        <pc:cxnChg chg="add mod">
          <ac:chgData name="김 승빈" userId="352d81a3ef8732fd" providerId="LiveId" clId="{1167A942-7BEA-43B3-A135-C74F2D00438D}" dt="2020-02-27T05:56:24.637" v="356" actId="1076"/>
          <ac:cxnSpMkLst>
            <pc:docMk/>
            <pc:sldMk cId="2071231493" sldId="259"/>
            <ac:cxnSpMk id="29" creationId="{ABB20FB2-1ACB-4321-890C-843EF71FB5B1}"/>
          </ac:cxnSpMkLst>
        </pc:cxnChg>
        <pc:cxnChg chg="add del mod">
          <ac:chgData name="김 승빈" userId="352d81a3ef8732fd" providerId="LiveId" clId="{1167A942-7BEA-43B3-A135-C74F2D00438D}" dt="2020-02-27T05:56:24.637" v="356" actId="1076"/>
          <ac:cxnSpMkLst>
            <pc:docMk/>
            <pc:sldMk cId="2071231493" sldId="259"/>
            <ac:cxnSpMk id="32" creationId="{DCD5D847-CE37-4B27-B3F5-44EE23FDC3F8}"/>
          </ac:cxnSpMkLst>
        </pc:cxnChg>
        <pc:cxnChg chg="add mod">
          <ac:chgData name="김 승빈" userId="352d81a3ef8732fd" providerId="LiveId" clId="{1167A942-7BEA-43B3-A135-C74F2D00438D}" dt="2020-02-27T05:56:24.637" v="356" actId="1076"/>
          <ac:cxnSpMkLst>
            <pc:docMk/>
            <pc:sldMk cId="2071231493" sldId="259"/>
            <ac:cxnSpMk id="33" creationId="{4B471021-F0AD-4C40-857E-B325725E2E5A}"/>
          </ac:cxnSpMkLst>
        </pc:cxnChg>
        <pc:cxnChg chg="add del mod">
          <ac:chgData name="김 승빈" userId="352d81a3ef8732fd" providerId="LiveId" clId="{1167A942-7BEA-43B3-A135-C74F2D00438D}" dt="2020-02-27T05:53:42.438" v="262" actId="478"/>
          <ac:cxnSpMkLst>
            <pc:docMk/>
            <pc:sldMk cId="2071231493" sldId="259"/>
            <ac:cxnSpMk id="35" creationId="{AF200CD8-CE91-46B2-9816-F8806A5F13FA}"/>
          </ac:cxnSpMkLst>
        </pc:cxnChg>
        <pc:cxnChg chg="add del mod">
          <ac:chgData name="김 승빈" userId="352d81a3ef8732fd" providerId="LiveId" clId="{1167A942-7BEA-43B3-A135-C74F2D00438D}" dt="2020-02-27T05:54:27.649" v="327" actId="478"/>
          <ac:cxnSpMkLst>
            <pc:docMk/>
            <pc:sldMk cId="2071231493" sldId="259"/>
            <ac:cxnSpMk id="36" creationId="{DDE3B975-F608-4D5C-83CA-8AF18C380A2B}"/>
          </ac:cxnSpMkLst>
        </pc:cxnChg>
        <pc:cxnChg chg="add mod">
          <ac:chgData name="김 승빈" userId="352d81a3ef8732fd" providerId="LiveId" clId="{1167A942-7BEA-43B3-A135-C74F2D00438D}" dt="2020-02-27T05:56:24.637" v="356" actId="1076"/>
          <ac:cxnSpMkLst>
            <pc:docMk/>
            <pc:sldMk cId="2071231493" sldId="259"/>
            <ac:cxnSpMk id="37" creationId="{32508222-D19F-466B-AC1A-9411CFBCB04F}"/>
          </ac:cxnSpMkLst>
        </pc:cxnChg>
        <pc:cxnChg chg="add mod">
          <ac:chgData name="김 승빈" userId="352d81a3ef8732fd" providerId="LiveId" clId="{1167A942-7BEA-43B3-A135-C74F2D00438D}" dt="2020-02-27T05:56:24.637" v="356" actId="1076"/>
          <ac:cxnSpMkLst>
            <pc:docMk/>
            <pc:sldMk cId="2071231493" sldId="259"/>
            <ac:cxnSpMk id="41" creationId="{960A7C2F-D6B2-4543-88C4-6AC1E10D912E}"/>
          </ac:cxnSpMkLst>
        </pc:cxnChg>
        <pc:cxnChg chg="add mod">
          <ac:chgData name="김 승빈" userId="352d81a3ef8732fd" providerId="LiveId" clId="{1167A942-7BEA-43B3-A135-C74F2D00438D}" dt="2020-02-27T05:56:24.637" v="356" actId="1076"/>
          <ac:cxnSpMkLst>
            <pc:docMk/>
            <pc:sldMk cId="2071231493" sldId="259"/>
            <ac:cxnSpMk id="45" creationId="{5DD995C9-FD26-4B9D-A487-B01439949675}"/>
          </ac:cxnSpMkLst>
        </pc:cxnChg>
        <pc:cxnChg chg="add mod">
          <ac:chgData name="김 승빈" userId="352d81a3ef8732fd" providerId="LiveId" clId="{1167A942-7BEA-43B3-A135-C74F2D00438D}" dt="2020-02-27T05:56:24.637" v="356" actId="1076"/>
          <ac:cxnSpMkLst>
            <pc:docMk/>
            <pc:sldMk cId="2071231493" sldId="259"/>
            <ac:cxnSpMk id="48" creationId="{5E6CFF3C-5993-4143-9872-C4D8ECEF9A1F}"/>
          </ac:cxnSpMkLst>
        </pc:cxnChg>
      </pc:sldChg>
      <pc:sldChg chg="add del ord">
        <pc:chgData name="김 승빈" userId="352d81a3ef8732fd" providerId="LiveId" clId="{1167A942-7BEA-43B3-A135-C74F2D00438D}" dt="2020-02-27T06:17:50.621" v="413" actId="47"/>
        <pc:sldMkLst>
          <pc:docMk/>
          <pc:sldMk cId="1072046712" sldId="260"/>
        </pc:sldMkLst>
      </pc:sldChg>
      <pc:sldChg chg="addSp delSp modSp add mod ord">
        <pc:chgData name="김 승빈" userId="352d81a3ef8732fd" providerId="LiveId" clId="{1167A942-7BEA-43B3-A135-C74F2D00438D}" dt="2020-02-27T06:22:46.696" v="522" actId="1076"/>
        <pc:sldMkLst>
          <pc:docMk/>
          <pc:sldMk cId="1353664954" sldId="260"/>
        </pc:sldMkLst>
        <pc:spChg chg="mod">
          <ac:chgData name="김 승빈" userId="352d81a3ef8732fd" providerId="LiveId" clId="{1167A942-7BEA-43B3-A135-C74F2D00438D}" dt="2020-02-27T06:22:22.457" v="520" actId="1076"/>
          <ac:spMkLst>
            <pc:docMk/>
            <pc:sldMk cId="1353664954" sldId="260"/>
            <ac:spMk id="4" creationId="{AD1D0081-60E6-44A9-A741-54781E5CD841}"/>
          </ac:spMkLst>
        </pc:spChg>
        <pc:spChg chg="mod">
          <ac:chgData name="김 승빈" userId="352d81a3ef8732fd" providerId="LiveId" clId="{1167A942-7BEA-43B3-A135-C74F2D00438D}" dt="2020-02-27T06:22:22.457" v="520" actId="1076"/>
          <ac:spMkLst>
            <pc:docMk/>
            <pc:sldMk cId="1353664954" sldId="260"/>
            <ac:spMk id="6" creationId="{FEDA18B8-0B88-4D5E-8569-FDE62B3B98BD}"/>
          </ac:spMkLst>
        </pc:spChg>
        <pc:spChg chg="mod">
          <ac:chgData name="김 승빈" userId="352d81a3ef8732fd" providerId="LiveId" clId="{1167A942-7BEA-43B3-A135-C74F2D00438D}" dt="2020-02-27T06:22:22.457" v="520" actId="1076"/>
          <ac:spMkLst>
            <pc:docMk/>
            <pc:sldMk cId="1353664954" sldId="260"/>
            <ac:spMk id="7" creationId="{1AA1A569-AEEC-4012-8E41-3654D635457E}"/>
          </ac:spMkLst>
        </pc:spChg>
        <pc:spChg chg="mod">
          <ac:chgData name="김 승빈" userId="352d81a3ef8732fd" providerId="LiveId" clId="{1167A942-7BEA-43B3-A135-C74F2D00438D}" dt="2020-02-27T06:22:22.457" v="520" actId="1076"/>
          <ac:spMkLst>
            <pc:docMk/>
            <pc:sldMk cId="1353664954" sldId="260"/>
            <ac:spMk id="8" creationId="{8771F84F-E133-4BB5-A9E0-0C35E1EC7A29}"/>
          </ac:spMkLst>
        </pc:spChg>
        <pc:spChg chg="add mod">
          <ac:chgData name="김 승빈" userId="352d81a3ef8732fd" providerId="LiveId" clId="{1167A942-7BEA-43B3-A135-C74F2D00438D}" dt="2020-02-27T06:22:22.457" v="520" actId="1076"/>
          <ac:spMkLst>
            <pc:docMk/>
            <pc:sldMk cId="1353664954" sldId="260"/>
            <ac:spMk id="36" creationId="{2C352DD8-DA30-46ED-B8FA-4F06CDBE367F}"/>
          </ac:spMkLst>
        </pc:spChg>
        <pc:spChg chg="del">
          <ac:chgData name="김 승빈" userId="352d81a3ef8732fd" providerId="LiveId" clId="{1167A942-7BEA-43B3-A135-C74F2D00438D}" dt="2020-02-27T06:18:32.767" v="425" actId="478"/>
          <ac:spMkLst>
            <pc:docMk/>
            <pc:sldMk cId="1353664954" sldId="260"/>
            <ac:spMk id="42" creationId="{59B9CA19-45A3-4206-AEF8-29A911D004FB}"/>
          </ac:spMkLst>
        </pc:spChg>
        <pc:spChg chg="del">
          <ac:chgData name="김 승빈" userId="352d81a3ef8732fd" providerId="LiveId" clId="{1167A942-7BEA-43B3-A135-C74F2D00438D}" dt="2020-02-27T06:18:34.003" v="426" actId="478"/>
          <ac:spMkLst>
            <pc:docMk/>
            <pc:sldMk cId="1353664954" sldId="260"/>
            <ac:spMk id="43" creationId="{05C8E1C4-83F7-4549-9316-9E16B6C51A91}"/>
          </ac:spMkLst>
        </pc:spChg>
        <pc:spChg chg="mod">
          <ac:chgData name="김 승빈" userId="352d81a3ef8732fd" providerId="LiveId" clId="{1167A942-7BEA-43B3-A135-C74F2D00438D}" dt="2020-02-27T06:22:22.457" v="520" actId="1076"/>
          <ac:spMkLst>
            <pc:docMk/>
            <pc:sldMk cId="1353664954" sldId="260"/>
            <ac:spMk id="46" creationId="{2AC309E0-1A2A-4DF4-9FD9-573022943CE7}"/>
          </ac:spMkLst>
        </pc:spChg>
        <pc:spChg chg="del">
          <ac:chgData name="김 승빈" userId="352d81a3ef8732fd" providerId="LiveId" clId="{1167A942-7BEA-43B3-A135-C74F2D00438D}" dt="2020-02-27T06:18:11.842" v="417" actId="478"/>
          <ac:spMkLst>
            <pc:docMk/>
            <pc:sldMk cId="1353664954" sldId="260"/>
            <ac:spMk id="47" creationId="{968706B7-9B33-400A-9D15-03A1567788CD}"/>
          </ac:spMkLst>
        </pc:spChg>
        <pc:spChg chg="del">
          <ac:chgData name="김 승빈" userId="352d81a3ef8732fd" providerId="LiveId" clId="{1167A942-7BEA-43B3-A135-C74F2D00438D}" dt="2020-02-27T06:18:13.592" v="418" actId="478"/>
          <ac:spMkLst>
            <pc:docMk/>
            <pc:sldMk cId="1353664954" sldId="260"/>
            <ac:spMk id="48" creationId="{301792E6-795D-4698-B869-6DA35916186E}"/>
          </ac:spMkLst>
        </pc:spChg>
        <pc:spChg chg="del">
          <ac:chgData name="김 승빈" userId="352d81a3ef8732fd" providerId="LiveId" clId="{1167A942-7BEA-43B3-A135-C74F2D00438D}" dt="2020-02-27T06:18:25.729" v="422" actId="478"/>
          <ac:spMkLst>
            <pc:docMk/>
            <pc:sldMk cId="1353664954" sldId="260"/>
            <ac:spMk id="49" creationId="{FCC8B9A7-D2E3-41A8-BBB4-D07D44779A30}"/>
          </ac:spMkLst>
        </pc:spChg>
        <pc:spChg chg="del">
          <ac:chgData name="김 승빈" userId="352d81a3ef8732fd" providerId="LiveId" clId="{1167A942-7BEA-43B3-A135-C74F2D00438D}" dt="2020-02-27T06:18:28.193" v="424" actId="478"/>
          <ac:spMkLst>
            <pc:docMk/>
            <pc:sldMk cId="1353664954" sldId="260"/>
            <ac:spMk id="50" creationId="{1ACCE2A0-672E-467A-AC83-631FEBA8E47A}"/>
          </ac:spMkLst>
        </pc:spChg>
        <pc:spChg chg="mod">
          <ac:chgData name="김 승빈" userId="352d81a3ef8732fd" providerId="LiveId" clId="{1167A942-7BEA-43B3-A135-C74F2D00438D}" dt="2020-02-27T06:22:46.696" v="522" actId="1076"/>
          <ac:spMkLst>
            <pc:docMk/>
            <pc:sldMk cId="1353664954" sldId="260"/>
            <ac:spMk id="51" creationId="{6E6A6F4F-F9C7-40ED-A9EB-50003302C576}"/>
          </ac:spMkLst>
        </pc:spChg>
        <pc:cxnChg chg="mod">
          <ac:chgData name="김 승빈" userId="352d81a3ef8732fd" providerId="LiveId" clId="{1167A942-7BEA-43B3-A135-C74F2D00438D}" dt="2020-02-27T06:22:22.457" v="520" actId="1076"/>
          <ac:cxnSpMkLst>
            <pc:docMk/>
            <pc:sldMk cId="1353664954" sldId="260"/>
            <ac:cxnSpMk id="10" creationId="{5476B055-5C3B-44C6-A54A-CAE293D7EB2B}"/>
          </ac:cxnSpMkLst>
        </pc:cxnChg>
        <pc:cxnChg chg="mod">
          <ac:chgData name="김 승빈" userId="352d81a3ef8732fd" providerId="LiveId" clId="{1167A942-7BEA-43B3-A135-C74F2D00438D}" dt="2020-02-27T06:22:22.457" v="520" actId="1076"/>
          <ac:cxnSpMkLst>
            <pc:docMk/>
            <pc:sldMk cId="1353664954" sldId="260"/>
            <ac:cxnSpMk id="11" creationId="{960ACD82-36D3-4854-ACEA-C6D15581AF87}"/>
          </ac:cxnSpMkLst>
        </pc:cxnChg>
        <pc:cxnChg chg="mod">
          <ac:chgData name="김 승빈" userId="352d81a3ef8732fd" providerId="LiveId" clId="{1167A942-7BEA-43B3-A135-C74F2D00438D}" dt="2020-02-27T06:22:22.457" v="520" actId="1076"/>
          <ac:cxnSpMkLst>
            <pc:docMk/>
            <pc:sldMk cId="1353664954" sldId="260"/>
            <ac:cxnSpMk id="14" creationId="{54ADF463-AC9F-4EC6-BB25-C22C0BD8B2AB}"/>
          </ac:cxnSpMkLst>
        </pc:cxnChg>
        <pc:cxnChg chg="del mod">
          <ac:chgData name="김 승빈" userId="352d81a3ef8732fd" providerId="LiveId" clId="{1167A942-7BEA-43B3-A135-C74F2D00438D}" dt="2020-02-27T06:18:27.441" v="423" actId="478"/>
          <ac:cxnSpMkLst>
            <pc:docMk/>
            <pc:sldMk cId="1353664954" sldId="260"/>
            <ac:cxnSpMk id="18" creationId="{DC69E44F-30EC-41D4-B913-0D7889200A5B}"/>
          </ac:cxnSpMkLst>
        </pc:cxnChg>
        <pc:cxnChg chg="add mod">
          <ac:chgData name="김 승빈" userId="352d81a3ef8732fd" providerId="LiveId" clId="{1167A942-7BEA-43B3-A135-C74F2D00438D}" dt="2020-02-27T06:22:22.457" v="520" actId="1076"/>
          <ac:cxnSpMkLst>
            <pc:docMk/>
            <pc:sldMk cId="1353664954" sldId="260"/>
            <ac:cxnSpMk id="23" creationId="{63A08610-C563-429F-BF42-461B4BF360BB}"/>
          </ac:cxnSpMkLst>
        </pc:cxnChg>
        <pc:cxnChg chg="del mod">
          <ac:chgData name="김 승빈" userId="352d81a3ef8732fd" providerId="LiveId" clId="{1167A942-7BEA-43B3-A135-C74F2D00438D}" dt="2020-02-27T06:18:23.465" v="420" actId="478"/>
          <ac:cxnSpMkLst>
            <pc:docMk/>
            <pc:sldMk cId="1353664954" sldId="260"/>
            <ac:cxnSpMk id="27" creationId="{F1D1563D-5E24-4393-A2BD-C66019C7A586}"/>
          </ac:cxnSpMkLst>
        </pc:cxnChg>
        <pc:cxnChg chg="del mod">
          <ac:chgData name="김 승빈" userId="352d81a3ef8732fd" providerId="LiveId" clId="{1167A942-7BEA-43B3-A135-C74F2D00438D}" dt="2020-02-27T06:18:24.378" v="421" actId="478"/>
          <ac:cxnSpMkLst>
            <pc:docMk/>
            <pc:sldMk cId="1353664954" sldId="260"/>
            <ac:cxnSpMk id="30" creationId="{2FF8202A-EBC9-4FFD-A1B9-5CEDFDDC538D}"/>
          </ac:cxnSpMkLst>
        </pc:cxnChg>
        <pc:cxnChg chg="add mod">
          <ac:chgData name="김 승빈" userId="352d81a3ef8732fd" providerId="LiveId" clId="{1167A942-7BEA-43B3-A135-C74F2D00438D}" dt="2020-02-27T06:22:22.457" v="520" actId="1076"/>
          <ac:cxnSpMkLst>
            <pc:docMk/>
            <pc:sldMk cId="1353664954" sldId="260"/>
            <ac:cxnSpMk id="31" creationId="{41F59EBE-A136-43F1-AA58-56822930F6B9}"/>
          </ac:cxnSpMkLst>
        </pc:cxnChg>
        <pc:cxnChg chg="del mod">
          <ac:chgData name="김 승빈" userId="352d81a3ef8732fd" providerId="LiveId" clId="{1167A942-7BEA-43B3-A135-C74F2D00438D}" dt="2020-02-27T06:18:22.441" v="419" actId="478"/>
          <ac:cxnSpMkLst>
            <pc:docMk/>
            <pc:sldMk cId="1353664954" sldId="260"/>
            <ac:cxnSpMk id="37" creationId="{D26E64A1-C8BF-40C4-96DF-8A65DBCBFCE4}"/>
          </ac:cxnSpMkLst>
        </pc:cxnChg>
        <pc:cxnChg chg="add mod">
          <ac:chgData name="김 승빈" userId="352d81a3ef8732fd" providerId="LiveId" clId="{1167A942-7BEA-43B3-A135-C74F2D00438D}" dt="2020-02-27T06:22:22.457" v="520" actId="1076"/>
          <ac:cxnSpMkLst>
            <pc:docMk/>
            <pc:sldMk cId="1353664954" sldId="260"/>
            <ac:cxnSpMk id="38" creationId="{09122BBE-87EE-4786-BD0C-FB7C7F31867A}"/>
          </ac:cxnSpMkLst>
        </pc:cxnChg>
      </pc:sldChg>
      <pc:sldChg chg="addSp delSp modSp add mod">
        <pc:chgData name="김 승빈" userId="352d81a3ef8732fd" providerId="LiveId" clId="{1167A942-7BEA-43B3-A135-C74F2D00438D}" dt="2020-02-27T06:35:39.696" v="749" actId="20577"/>
        <pc:sldMkLst>
          <pc:docMk/>
          <pc:sldMk cId="2911471767" sldId="261"/>
        </pc:sldMkLst>
        <pc:spChg chg="mod">
          <ac:chgData name="김 승빈" userId="352d81a3ef8732fd" providerId="LiveId" clId="{1167A942-7BEA-43B3-A135-C74F2D00438D}" dt="2020-02-27T06:31:39.508" v="611" actId="1076"/>
          <ac:spMkLst>
            <pc:docMk/>
            <pc:sldMk cId="2911471767" sldId="261"/>
            <ac:spMk id="4" creationId="{AD1D0081-60E6-44A9-A741-54781E5CD841}"/>
          </ac:spMkLst>
        </pc:spChg>
        <pc:spChg chg="mod">
          <ac:chgData name="김 승빈" userId="352d81a3ef8732fd" providerId="LiveId" clId="{1167A942-7BEA-43B3-A135-C74F2D00438D}" dt="2020-02-27T06:31:39.508" v="611" actId="1076"/>
          <ac:spMkLst>
            <pc:docMk/>
            <pc:sldMk cId="2911471767" sldId="261"/>
            <ac:spMk id="6" creationId="{FEDA18B8-0B88-4D5E-8569-FDE62B3B98BD}"/>
          </ac:spMkLst>
        </pc:spChg>
        <pc:spChg chg="mod">
          <ac:chgData name="김 승빈" userId="352d81a3ef8732fd" providerId="LiveId" clId="{1167A942-7BEA-43B3-A135-C74F2D00438D}" dt="2020-02-27T06:31:39.508" v="611" actId="1076"/>
          <ac:spMkLst>
            <pc:docMk/>
            <pc:sldMk cId="2911471767" sldId="261"/>
            <ac:spMk id="7" creationId="{1AA1A569-AEEC-4012-8E41-3654D635457E}"/>
          </ac:spMkLst>
        </pc:spChg>
        <pc:spChg chg="mod">
          <ac:chgData name="김 승빈" userId="352d81a3ef8732fd" providerId="LiveId" clId="{1167A942-7BEA-43B3-A135-C74F2D00438D}" dt="2020-02-27T06:31:39.508" v="611" actId="1076"/>
          <ac:spMkLst>
            <pc:docMk/>
            <pc:sldMk cId="2911471767" sldId="261"/>
            <ac:spMk id="8" creationId="{8771F84F-E133-4BB5-A9E0-0C35E1EC7A29}"/>
          </ac:spMkLst>
        </pc:spChg>
        <pc:spChg chg="add mod">
          <ac:chgData name="김 승빈" userId="352d81a3ef8732fd" providerId="LiveId" clId="{1167A942-7BEA-43B3-A135-C74F2D00438D}" dt="2020-02-27T06:31:22.246" v="608" actId="571"/>
          <ac:spMkLst>
            <pc:docMk/>
            <pc:sldMk cId="2911471767" sldId="261"/>
            <ac:spMk id="18" creationId="{A4B12607-7179-46B7-87DA-763B6F01351A}"/>
          </ac:spMkLst>
        </pc:spChg>
        <pc:spChg chg="add mod">
          <ac:chgData name="김 승빈" userId="352d81a3ef8732fd" providerId="LiveId" clId="{1167A942-7BEA-43B3-A135-C74F2D00438D}" dt="2020-02-27T06:31:22.246" v="608" actId="571"/>
          <ac:spMkLst>
            <pc:docMk/>
            <pc:sldMk cId="2911471767" sldId="261"/>
            <ac:spMk id="19" creationId="{7D829F88-87F6-4A33-97FC-DADA0091ED41}"/>
          </ac:spMkLst>
        </pc:spChg>
        <pc:spChg chg="add mod">
          <ac:chgData name="김 승빈" userId="352d81a3ef8732fd" providerId="LiveId" clId="{1167A942-7BEA-43B3-A135-C74F2D00438D}" dt="2020-02-27T06:31:22.246" v="608" actId="571"/>
          <ac:spMkLst>
            <pc:docMk/>
            <pc:sldMk cId="2911471767" sldId="261"/>
            <ac:spMk id="20" creationId="{4250DA24-B3CD-41B0-803C-F2C7DB32CF43}"/>
          </ac:spMkLst>
        </pc:spChg>
        <pc:spChg chg="add mod">
          <ac:chgData name="김 승빈" userId="352d81a3ef8732fd" providerId="LiveId" clId="{1167A942-7BEA-43B3-A135-C74F2D00438D}" dt="2020-02-27T06:31:22.246" v="608" actId="571"/>
          <ac:spMkLst>
            <pc:docMk/>
            <pc:sldMk cId="2911471767" sldId="261"/>
            <ac:spMk id="21" creationId="{055B0E7D-A2B3-46DA-8031-15D5C55C6BC7}"/>
          </ac:spMkLst>
        </pc:spChg>
        <pc:spChg chg="add mod">
          <ac:chgData name="김 승빈" userId="352d81a3ef8732fd" providerId="LiveId" clId="{1167A942-7BEA-43B3-A135-C74F2D00438D}" dt="2020-02-27T06:31:22.246" v="608" actId="571"/>
          <ac:spMkLst>
            <pc:docMk/>
            <pc:sldMk cId="2911471767" sldId="261"/>
            <ac:spMk id="26" creationId="{988846DC-15CE-4EAC-8422-A03DEFC20CFB}"/>
          </ac:spMkLst>
        </pc:spChg>
        <pc:spChg chg="add mod">
          <ac:chgData name="김 승빈" userId="352d81a3ef8732fd" providerId="LiveId" clId="{1167A942-7BEA-43B3-A135-C74F2D00438D}" dt="2020-02-27T06:31:39.508" v="611" actId="1076"/>
          <ac:spMkLst>
            <pc:docMk/>
            <pc:sldMk cId="2911471767" sldId="261"/>
            <ac:spMk id="29" creationId="{2F826E51-C5B0-40A0-A65F-192DE618E8E0}"/>
          </ac:spMkLst>
        </pc:spChg>
        <pc:spChg chg="add mod">
          <ac:chgData name="김 승빈" userId="352d81a3ef8732fd" providerId="LiveId" clId="{1167A942-7BEA-43B3-A135-C74F2D00438D}" dt="2020-02-27T06:31:39.508" v="611" actId="1076"/>
          <ac:spMkLst>
            <pc:docMk/>
            <pc:sldMk cId="2911471767" sldId="261"/>
            <ac:spMk id="30" creationId="{FAD81C52-608A-40CE-AE9E-B97FC4809C43}"/>
          </ac:spMkLst>
        </pc:spChg>
        <pc:spChg chg="add mod">
          <ac:chgData name="김 승빈" userId="352d81a3ef8732fd" providerId="LiveId" clId="{1167A942-7BEA-43B3-A135-C74F2D00438D}" dt="2020-02-27T06:31:39.508" v="611" actId="1076"/>
          <ac:spMkLst>
            <pc:docMk/>
            <pc:sldMk cId="2911471767" sldId="261"/>
            <ac:spMk id="32" creationId="{30DCFC01-A22F-4DC5-9600-F8F5D56814BB}"/>
          </ac:spMkLst>
        </pc:spChg>
        <pc:spChg chg="add mod">
          <ac:chgData name="김 승빈" userId="352d81a3ef8732fd" providerId="LiveId" clId="{1167A942-7BEA-43B3-A135-C74F2D00438D}" dt="2020-02-27T06:31:39.508" v="611" actId="1076"/>
          <ac:spMkLst>
            <pc:docMk/>
            <pc:sldMk cId="2911471767" sldId="261"/>
            <ac:spMk id="33" creationId="{7B8B0097-7D52-4325-9991-7D75D2CB1C58}"/>
          </ac:spMkLst>
        </pc:spChg>
        <pc:spChg chg="del">
          <ac:chgData name="김 승빈" userId="352d81a3ef8732fd" providerId="LiveId" clId="{1167A942-7BEA-43B3-A135-C74F2D00438D}" dt="2020-02-27T06:29:29.881" v="524" actId="478"/>
          <ac:spMkLst>
            <pc:docMk/>
            <pc:sldMk cId="2911471767" sldId="261"/>
            <ac:spMk id="36" creationId="{2C352DD8-DA30-46ED-B8FA-4F06CDBE367F}"/>
          </ac:spMkLst>
        </pc:spChg>
        <pc:spChg chg="add mod">
          <ac:chgData name="김 승빈" userId="352d81a3ef8732fd" providerId="LiveId" clId="{1167A942-7BEA-43B3-A135-C74F2D00438D}" dt="2020-02-27T06:31:47.104" v="615" actId="20577"/>
          <ac:spMkLst>
            <pc:docMk/>
            <pc:sldMk cId="2911471767" sldId="261"/>
            <ac:spMk id="39" creationId="{6C6AD59E-039A-42BA-A92F-E5D951203200}"/>
          </ac:spMkLst>
        </pc:spChg>
        <pc:spChg chg="mod">
          <ac:chgData name="김 승빈" userId="352d81a3ef8732fd" providerId="LiveId" clId="{1167A942-7BEA-43B3-A135-C74F2D00438D}" dt="2020-02-27T06:31:39.508" v="611" actId="1076"/>
          <ac:spMkLst>
            <pc:docMk/>
            <pc:sldMk cId="2911471767" sldId="261"/>
            <ac:spMk id="46" creationId="{2AC309E0-1A2A-4DF4-9FD9-573022943CE7}"/>
          </ac:spMkLst>
        </pc:spChg>
        <pc:spChg chg="add mod">
          <ac:chgData name="김 승빈" userId="352d81a3ef8732fd" providerId="LiveId" clId="{1167A942-7BEA-43B3-A135-C74F2D00438D}" dt="2020-02-27T06:34:21.519" v="724" actId="1076"/>
          <ac:spMkLst>
            <pc:docMk/>
            <pc:sldMk cId="2911471767" sldId="261"/>
            <ac:spMk id="49" creationId="{4D616163-9E57-4B27-B4E0-CF7130CBD37D}"/>
          </ac:spMkLst>
        </pc:spChg>
        <pc:spChg chg="mod">
          <ac:chgData name="김 승빈" userId="352d81a3ef8732fd" providerId="LiveId" clId="{1167A942-7BEA-43B3-A135-C74F2D00438D}" dt="2020-02-27T06:35:39.696" v="749" actId="20577"/>
          <ac:spMkLst>
            <pc:docMk/>
            <pc:sldMk cId="2911471767" sldId="261"/>
            <ac:spMk id="51" creationId="{6E6A6F4F-F9C7-40ED-A9EB-50003302C576}"/>
          </ac:spMkLst>
        </pc:spChg>
        <pc:spChg chg="add mod">
          <ac:chgData name="김 승빈" userId="352d81a3ef8732fd" providerId="LiveId" clId="{1167A942-7BEA-43B3-A135-C74F2D00438D}" dt="2020-02-27T06:34:52.715" v="745" actId="20577"/>
          <ac:spMkLst>
            <pc:docMk/>
            <pc:sldMk cId="2911471767" sldId="261"/>
            <ac:spMk id="52" creationId="{AC5FFD5A-36DC-48F5-BF3C-83B93DB56725}"/>
          </ac:spMkLst>
        </pc:spChg>
        <pc:cxnChg chg="mod">
          <ac:chgData name="김 승빈" userId="352d81a3ef8732fd" providerId="LiveId" clId="{1167A942-7BEA-43B3-A135-C74F2D00438D}" dt="2020-02-27T06:31:39.508" v="611" actId="1076"/>
          <ac:cxnSpMkLst>
            <pc:docMk/>
            <pc:sldMk cId="2911471767" sldId="261"/>
            <ac:cxnSpMk id="10" creationId="{5476B055-5C3B-44C6-A54A-CAE293D7EB2B}"/>
          </ac:cxnSpMkLst>
        </pc:cxnChg>
        <pc:cxnChg chg="mod">
          <ac:chgData name="김 승빈" userId="352d81a3ef8732fd" providerId="LiveId" clId="{1167A942-7BEA-43B3-A135-C74F2D00438D}" dt="2020-02-27T06:31:39.508" v="611" actId="1076"/>
          <ac:cxnSpMkLst>
            <pc:docMk/>
            <pc:sldMk cId="2911471767" sldId="261"/>
            <ac:cxnSpMk id="11" creationId="{960ACD82-36D3-4854-ACEA-C6D15581AF87}"/>
          </ac:cxnSpMkLst>
        </pc:cxnChg>
        <pc:cxnChg chg="mod">
          <ac:chgData name="김 승빈" userId="352d81a3ef8732fd" providerId="LiveId" clId="{1167A942-7BEA-43B3-A135-C74F2D00438D}" dt="2020-02-27T06:31:39.508" v="611" actId="1076"/>
          <ac:cxnSpMkLst>
            <pc:docMk/>
            <pc:sldMk cId="2911471767" sldId="261"/>
            <ac:cxnSpMk id="14" creationId="{54ADF463-AC9F-4EC6-BB25-C22C0BD8B2AB}"/>
          </ac:cxnSpMkLst>
        </pc:cxnChg>
        <pc:cxnChg chg="add mod">
          <ac:chgData name="김 승빈" userId="352d81a3ef8732fd" providerId="LiveId" clId="{1167A942-7BEA-43B3-A135-C74F2D00438D}" dt="2020-02-27T06:31:22.246" v="608" actId="571"/>
          <ac:cxnSpMkLst>
            <pc:docMk/>
            <pc:sldMk cId="2911471767" sldId="261"/>
            <ac:cxnSpMk id="22" creationId="{11B5240D-4CE5-4061-9FE9-AD7B55A93EE4}"/>
          </ac:cxnSpMkLst>
        </pc:cxnChg>
        <pc:cxnChg chg="mod">
          <ac:chgData name="김 승빈" userId="352d81a3ef8732fd" providerId="LiveId" clId="{1167A942-7BEA-43B3-A135-C74F2D00438D}" dt="2020-02-27T06:31:39.508" v="611" actId="1076"/>
          <ac:cxnSpMkLst>
            <pc:docMk/>
            <pc:sldMk cId="2911471767" sldId="261"/>
            <ac:cxnSpMk id="23" creationId="{63A08610-C563-429F-BF42-461B4BF360BB}"/>
          </ac:cxnSpMkLst>
        </pc:cxnChg>
        <pc:cxnChg chg="add mod">
          <ac:chgData name="김 승빈" userId="352d81a3ef8732fd" providerId="LiveId" clId="{1167A942-7BEA-43B3-A135-C74F2D00438D}" dt="2020-02-27T06:31:22.246" v="608" actId="571"/>
          <ac:cxnSpMkLst>
            <pc:docMk/>
            <pc:sldMk cId="2911471767" sldId="261"/>
            <ac:cxnSpMk id="24" creationId="{A58869BF-85E4-412C-BDDB-008B06AEB850}"/>
          </ac:cxnSpMkLst>
        </pc:cxnChg>
        <pc:cxnChg chg="add mod">
          <ac:chgData name="김 승빈" userId="352d81a3ef8732fd" providerId="LiveId" clId="{1167A942-7BEA-43B3-A135-C74F2D00438D}" dt="2020-02-27T06:31:22.246" v="608" actId="571"/>
          <ac:cxnSpMkLst>
            <pc:docMk/>
            <pc:sldMk cId="2911471767" sldId="261"/>
            <ac:cxnSpMk id="25" creationId="{674417E8-A72D-4B42-B26A-B674D502D77E}"/>
          </ac:cxnSpMkLst>
        </pc:cxnChg>
        <pc:cxnChg chg="add mod">
          <ac:chgData name="김 승빈" userId="352d81a3ef8732fd" providerId="LiveId" clId="{1167A942-7BEA-43B3-A135-C74F2D00438D}" dt="2020-02-27T06:31:22.246" v="608" actId="571"/>
          <ac:cxnSpMkLst>
            <pc:docMk/>
            <pc:sldMk cId="2911471767" sldId="261"/>
            <ac:cxnSpMk id="27" creationId="{00CD2658-BEA9-4B7E-87D0-DD7E9D408D9E}"/>
          </ac:cxnSpMkLst>
        </pc:cxnChg>
        <pc:cxnChg chg="add mod">
          <ac:chgData name="김 승빈" userId="352d81a3ef8732fd" providerId="LiveId" clId="{1167A942-7BEA-43B3-A135-C74F2D00438D}" dt="2020-02-27T06:31:22.246" v="608" actId="571"/>
          <ac:cxnSpMkLst>
            <pc:docMk/>
            <pc:sldMk cId="2911471767" sldId="261"/>
            <ac:cxnSpMk id="28" creationId="{22F33C4E-6A8C-4947-A59A-38817A30C2C8}"/>
          </ac:cxnSpMkLst>
        </pc:cxnChg>
        <pc:cxnChg chg="mod">
          <ac:chgData name="김 승빈" userId="352d81a3ef8732fd" providerId="LiveId" clId="{1167A942-7BEA-43B3-A135-C74F2D00438D}" dt="2020-02-27T06:31:39.508" v="611" actId="1076"/>
          <ac:cxnSpMkLst>
            <pc:docMk/>
            <pc:sldMk cId="2911471767" sldId="261"/>
            <ac:cxnSpMk id="31" creationId="{41F59EBE-A136-43F1-AA58-56822930F6B9}"/>
          </ac:cxnSpMkLst>
        </pc:cxnChg>
        <pc:cxnChg chg="add del mod">
          <ac:chgData name="김 승빈" userId="352d81a3ef8732fd" providerId="LiveId" clId="{1167A942-7BEA-43B3-A135-C74F2D00438D}" dt="2020-02-27T06:32:41.380" v="632" actId="478"/>
          <ac:cxnSpMkLst>
            <pc:docMk/>
            <pc:sldMk cId="2911471767" sldId="261"/>
            <ac:cxnSpMk id="34" creationId="{47CF02E1-5C83-4267-BDA3-ECD8CB19E94C}"/>
          </ac:cxnSpMkLst>
        </pc:cxnChg>
        <pc:cxnChg chg="add del mod">
          <ac:chgData name="김 승빈" userId="352d81a3ef8732fd" providerId="LiveId" clId="{1167A942-7BEA-43B3-A135-C74F2D00438D}" dt="2020-02-27T06:32:26.392" v="627" actId="478"/>
          <ac:cxnSpMkLst>
            <pc:docMk/>
            <pc:sldMk cId="2911471767" sldId="261"/>
            <ac:cxnSpMk id="35" creationId="{714398A3-094B-4784-A2ED-A82B160FBD73}"/>
          </ac:cxnSpMkLst>
        </pc:cxnChg>
        <pc:cxnChg chg="add del mod">
          <ac:chgData name="김 승빈" userId="352d81a3ef8732fd" providerId="LiveId" clId="{1167A942-7BEA-43B3-A135-C74F2D00438D}" dt="2020-02-27T06:31:59.841" v="617" actId="478"/>
          <ac:cxnSpMkLst>
            <pc:docMk/>
            <pc:sldMk cId="2911471767" sldId="261"/>
            <ac:cxnSpMk id="37" creationId="{260D00D2-FF3A-46BD-970E-5EC359054664}"/>
          </ac:cxnSpMkLst>
        </pc:cxnChg>
        <pc:cxnChg chg="del">
          <ac:chgData name="김 승빈" userId="352d81a3ef8732fd" providerId="LiveId" clId="{1167A942-7BEA-43B3-A135-C74F2D00438D}" dt="2020-02-27T06:29:31.226" v="525" actId="478"/>
          <ac:cxnSpMkLst>
            <pc:docMk/>
            <pc:sldMk cId="2911471767" sldId="261"/>
            <ac:cxnSpMk id="38" creationId="{09122BBE-87EE-4786-BD0C-FB7C7F31867A}"/>
          </ac:cxnSpMkLst>
        </pc:cxnChg>
        <pc:cxnChg chg="add del mod">
          <ac:chgData name="김 승빈" userId="352d81a3ef8732fd" providerId="LiveId" clId="{1167A942-7BEA-43B3-A135-C74F2D00438D}" dt="2020-02-27T06:32:14.155" v="622" actId="478"/>
          <ac:cxnSpMkLst>
            <pc:docMk/>
            <pc:sldMk cId="2911471767" sldId="261"/>
            <ac:cxnSpMk id="40" creationId="{A658C5F5-26A8-45AF-826E-88A8C60EC9B1}"/>
          </ac:cxnSpMkLst>
        </pc:cxnChg>
        <pc:cxnChg chg="add mod">
          <ac:chgData name="김 승빈" userId="352d81a3ef8732fd" providerId="LiveId" clId="{1167A942-7BEA-43B3-A135-C74F2D00438D}" dt="2020-02-27T06:31:39.508" v="611" actId="1076"/>
          <ac:cxnSpMkLst>
            <pc:docMk/>
            <pc:sldMk cId="2911471767" sldId="261"/>
            <ac:cxnSpMk id="41" creationId="{BB2C212B-C6EA-47ED-B621-DB0375233AE6}"/>
          </ac:cxnSpMkLst>
        </pc:cxnChg>
        <pc:cxnChg chg="add mod">
          <ac:chgData name="김 승빈" userId="352d81a3ef8732fd" providerId="LiveId" clId="{1167A942-7BEA-43B3-A135-C74F2D00438D}" dt="2020-02-27T06:32:06.269" v="620" actId="14100"/>
          <ac:cxnSpMkLst>
            <pc:docMk/>
            <pc:sldMk cId="2911471767" sldId="261"/>
            <ac:cxnSpMk id="42" creationId="{5C7BAA0E-7F72-4CBA-B63F-96B9FF1750B9}"/>
          </ac:cxnSpMkLst>
        </pc:cxnChg>
        <pc:cxnChg chg="add mod">
          <ac:chgData name="김 승빈" userId="352d81a3ef8732fd" providerId="LiveId" clId="{1167A942-7BEA-43B3-A135-C74F2D00438D}" dt="2020-02-27T06:32:20.625" v="624" actId="14100"/>
          <ac:cxnSpMkLst>
            <pc:docMk/>
            <pc:sldMk cId="2911471767" sldId="261"/>
            <ac:cxnSpMk id="43" creationId="{B0B9A7EB-D1B9-4C10-88FC-3FBFBF348D33}"/>
          </ac:cxnSpMkLst>
        </pc:cxnChg>
        <pc:cxnChg chg="add mod">
          <ac:chgData name="김 승빈" userId="352d81a3ef8732fd" providerId="LiveId" clId="{1167A942-7BEA-43B3-A135-C74F2D00438D}" dt="2020-02-27T06:32:32.752" v="629" actId="14100"/>
          <ac:cxnSpMkLst>
            <pc:docMk/>
            <pc:sldMk cId="2911471767" sldId="261"/>
            <ac:cxnSpMk id="44" creationId="{CA3D64BC-C7D6-4CA6-B94A-5D7942F36295}"/>
          </ac:cxnSpMkLst>
        </pc:cxnChg>
        <pc:cxnChg chg="add mod">
          <ac:chgData name="김 승빈" userId="352d81a3ef8732fd" providerId="LiveId" clId="{1167A942-7BEA-43B3-A135-C74F2D00438D}" dt="2020-02-27T06:32:48.063" v="634" actId="14100"/>
          <ac:cxnSpMkLst>
            <pc:docMk/>
            <pc:sldMk cId="2911471767" sldId="261"/>
            <ac:cxnSpMk id="47" creationId="{EE4D52ED-7E34-44B1-8F95-D4C265835851}"/>
          </ac:cxnSpMkLst>
        </pc:cxnChg>
      </pc:sldChg>
      <pc:sldChg chg="addSp delSp modSp add mod ord">
        <pc:chgData name="김 승빈" userId="352d81a3ef8732fd" providerId="LiveId" clId="{1167A942-7BEA-43B3-A135-C74F2D00438D}" dt="2020-02-27T06:46:31.039" v="848" actId="1076"/>
        <pc:sldMkLst>
          <pc:docMk/>
          <pc:sldMk cId="2960860822" sldId="262"/>
        </pc:sldMkLst>
        <pc:spChg chg="mod">
          <ac:chgData name="김 승빈" userId="352d81a3ef8732fd" providerId="LiveId" clId="{1167A942-7BEA-43B3-A135-C74F2D00438D}" dt="2020-02-27T06:44:59.574" v="825" actId="1076"/>
          <ac:spMkLst>
            <pc:docMk/>
            <pc:sldMk cId="2960860822" sldId="262"/>
            <ac:spMk id="4" creationId="{AD1D0081-60E6-44A9-A741-54781E5CD841}"/>
          </ac:spMkLst>
        </pc:spChg>
        <pc:spChg chg="del">
          <ac:chgData name="김 승빈" userId="352d81a3ef8732fd" providerId="LiveId" clId="{1167A942-7BEA-43B3-A135-C74F2D00438D}" dt="2020-02-27T06:41:38.189" v="765" actId="478"/>
          <ac:spMkLst>
            <pc:docMk/>
            <pc:sldMk cId="2960860822" sldId="262"/>
            <ac:spMk id="6" creationId="{FEDA18B8-0B88-4D5E-8569-FDE62B3B98BD}"/>
          </ac:spMkLst>
        </pc:spChg>
        <pc:spChg chg="mod">
          <ac:chgData name="김 승빈" userId="352d81a3ef8732fd" providerId="LiveId" clId="{1167A942-7BEA-43B3-A135-C74F2D00438D}" dt="2020-02-27T06:44:59.574" v="825" actId="1076"/>
          <ac:spMkLst>
            <pc:docMk/>
            <pc:sldMk cId="2960860822" sldId="262"/>
            <ac:spMk id="7" creationId="{1AA1A569-AEEC-4012-8E41-3654D635457E}"/>
          </ac:spMkLst>
        </pc:spChg>
        <pc:spChg chg="mod">
          <ac:chgData name="김 승빈" userId="352d81a3ef8732fd" providerId="LiveId" clId="{1167A942-7BEA-43B3-A135-C74F2D00438D}" dt="2020-02-27T06:44:59.574" v="825" actId="1076"/>
          <ac:spMkLst>
            <pc:docMk/>
            <pc:sldMk cId="2960860822" sldId="262"/>
            <ac:spMk id="8" creationId="{8771F84F-E133-4BB5-A9E0-0C35E1EC7A29}"/>
          </ac:spMkLst>
        </pc:spChg>
        <pc:spChg chg="add mod">
          <ac:chgData name="김 승빈" userId="352d81a3ef8732fd" providerId="LiveId" clId="{1167A942-7BEA-43B3-A135-C74F2D00438D}" dt="2020-02-27T06:44:59.574" v="825" actId="1076"/>
          <ac:spMkLst>
            <pc:docMk/>
            <pc:sldMk cId="2960860822" sldId="262"/>
            <ac:spMk id="24" creationId="{6B425C1D-073F-4E7D-98E5-F377DCBFEE9A}"/>
          </ac:spMkLst>
        </pc:spChg>
        <pc:spChg chg="add mod">
          <ac:chgData name="김 승빈" userId="352d81a3ef8732fd" providerId="LiveId" clId="{1167A942-7BEA-43B3-A135-C74F2D00438D}" dt="2020-02-27T06:44:59.574" v="825" actId="1076"/>
          <ac:spMkLst>
            <pc:docMk/>
            <pc:sldMk cId="2960860822" sldId="262"/>
            <ac:spMk id="25" creationId="{2CFB1ABA-A59B-4F24-BA8F-EB2E278D8BCC}"/>
          </ac:spMkLst>
        </pc:spChg>
        <pc:spChg chg="add mod">
          <ac:chgData name="김 승빈" userId="352d81a3ef8732fd" providerId="LiveId" clId="{1167A942-7BEA-43B3-A135-C74F2D00438D}" dt="2020-02-27T06:44:59.574" v="825" actId="1076"/>
          <ac:spMkLst>
            <pc:docMk/>
            <pc:sldMk cId="2960860822" sldId="262"/>
            <ac:spMk id="26" creationId="{6139307D-D3D8-425B-9616-1A492697A877}"/>
          </ac:spMkLst>
        </pc:spChg>
        <pc:spChg chg="mod">
          <ac:chgData name="김 승빈" userId="352d81a3ef8732fd" providerId="LiveId" clId="{1167A942-7BEA-43B3-A135-C74F2D00438D}" dt="2020-02-27T06:44:59.574" v="825" actId="1076"/>
          <ac:spMkLst>
            <pc:docMk/>
            <pc:sldMk cId="2960860822" sldId="262"/>
            <ac:spMk id="36" creationId="{2C352DD8-DA30-46ED-B8FA-4F06CDBE367F}"/>
          </ac:spMkLst>
        </pc:spChg>
        <pc:spChg chg="add mod">
          <ac:chgData name="김 승빈" userId="352d81a3ef8732fd" providerId="LiveId" clId="{1167A942-7BEA-43B3-A135-C74F2D00438D}" dt="2020-02-27T06:44:59.574" v="825" actId="1076"/>
          <ac:spMkLst>
            <pc:docMk/>
            <pc:sldMk cId="2960860822" sldId="262"/>
            <ac:spMk id="39" creationId="{8A011E96-429B-4DD0-BED6-635499F5C4CC}"/>
          </ac:spMkLst>
        </pc:spChg>
        <pc:spChg chg="add mod">
          <ac:chgData name="김 승빈" userId="352d81a3ef8732fd" providerId="LiveId" clId="{1167A942-7BEA-43B3-A135-C74F2D00438D}" dt="2020-02-27T06:44:59.574" v="825" actId="1076"/>
          <ac:spMkLst>
            <pc:docMk/>
            <pc:sldMk cId="2960860822" sldId="262"/>
            <ac:spMk id="40" creationId="{6928805D-E9BA-4625-8BF5-440D37B0E8AE}"/>
          </ac:spMkLst>
        </pc:spChg>
        <pc:spChg chg="add mod">
          <ac:chgData name="김 승빈" userId="352d81a3ef8732fd" providerId="LiveId" clId="{1167A942-7BEA-43B3-A135-C74F2D00438D}" dt="2020-02-27T06:44:43.005" v="820" actId="571"/>
          <ac:spMkLst>
            <pc:docMk/>
            <pc:sldMk cId="2960860822" sldId="262"/>
            <ac:spMk id="41" creationId="{314991C1-4334-4F32-81C3-B1C8FF8293D1}"/>
          </ac:spMkLst>
        </pc:spChg>
        <pc:spChg chg="add mod">
          <ac:chgData name="김 승빈" userId="352d81a3ef8732fd" providerId="LiveId" clId="{1167A942-7BEA-43B3-A135-C74F2D00438D}" dt="2020-02-27T06:44:59.574" v="825" actId="1076"/>
          <ac:spMkLst>
            <pc:docMk/>
            <pc:sldMk cId="2960860822" sldId="262"/>
            <ac:spMk id="42" creationId="{9C1FF5F0-A556-49B9-92C5-8C0333F89427}"/>
          </ac:spMkLst>
        </pc:spChg>
        <pc:spChg chg="del">
          <ac:chgData name="김 승빈" userId="352d81a3ef8732fd" providerId="LiveId" clId="{1167A942-7BEA-43B3-A135-C74F2D00438D}" dt="2020-02-27T06:40:56.051" v="755" actId="478"/>
          <ac:spMkLst>
            <pc:docMk/>
            <pc:sldMk cId="2960860822" sldId="262"/>
            <ac:spMk id="46" creationId="{2AC309E0-1A2A-4DF4-9FD9-573022943CE7}"/>
          </ac:spMkLst>
        </pc:spChg>
        <pc:spChg chg="add mod">
          <ac:chgData name="김 승빈" userId="352d81a3ef8732fd" providerId="LiveId" clId="{1167A942-7BEA-43B3-A135-C74F2D00438D}" dt="2020-02-27T06:45:30.785" v="833" actId="20577"/>
          <ac:spMkLst>
            <pc:docMk/>
            <pc:sldMk cId="2960860822" sldId="262"/>
            <ac:spMk id="48" creationId="{B28202B0-6EA4-4180-8973-1F79503808CF}"/>
          </ac:spMkLst>
        </pc:spChg>
        <pc:spChg chg="add mod">
          <ac:chgData name="김 승빈" userId="352d81a3ef8732fd" providerId="LiveId" clId="{1167A942-7BEA-43B3-A135-C74F2D00438D}" dt="2020-02-27T06:45:37.839" v="836" actId="20577"/>
          <ac:spMkLst>
            <pc:docMk/>
            <pc:sldMk cId="2960860822" sldId="262"/>
            <ac:spMk id="49" creationId="{AEFA6DCC-CAE4-491E-8F2B-C49F150F4276}"/>
          </ac:spMkLst>
        </pc:spChg>
        <pc:spChg chg="add mod">
          <ac:chgData name="김 승빈" userId="352d81a3ef8732fd" providerId="LiveId" clId="{1167A942-7BEA-43B3-A135-C74F2D00438D}" dt="2020-02-27T06:45:50.299" v="839" actId="1076"/>
          <ac:spMkLst>
            <pc:docMk/>
            <pc:sldMk cId="2960860822" sldId="262"/>
            <ac:spMk id="50" creationId="{BB08071A-310F-4ECB-BE95-5B7C78D64E08}"/>
          </ac:spMkLst>
        </pc:spChg>
        <pc:spChg chg="mod">
          <ac:chgData name="김 승빈" userId="352d81a3ef8732fd" providerId="LiveId" clId="{1167A942-7BEA-43B3-A135-C74F2D00438D}" dt="2020-02-27T06:46:31.039" v="848" actId="1076"/>
          <ac:spMkLst>
            <pc:docMk/>
            <pc:sldMk cId="2960860822" sldId="262"/>
            <ac:spMk id="51" creationId="{6E6A6F4F-F9C7-40ED-A9EB-50003302C576}"/>
          </ac:spMkLst>
        </pc:spChg>
        <pc:spChg chg="add mod">
          <ac:chgData name="김 승빈" userId="352d81a3ef8732fd" providerId="LiveId" clId="{1167A942-7BEA-43B3-A135-C74F2D00438D}" dt="2020-02-27T06:46:12.282" v="845" actId="1076"/>
          <ac:spMkLst>
            <pc:docMk/>
            <pc:sldMk cId="2960860822" sldId="262"/>
            <ac:spMk id="52" creationId="{FEFB2602-552E-4F9B-87B1-F374C545B62D}"/>
          </ac:spMkLst>
        </pc:spChg>
        <pc:spChg chg="add mod">
          <ac:chgData name="김 승빈" userId="352d81a3ef8732fd" providerId="LiveId" clId="{1167A942-7BEA-43B3-A135-C74F2D00438D}" dt="2020-02-27T06:46:25.148" v="847" actId="20577"/>
          <ac:spMkLst>
            <pc:docMk/>
            <pc:sldMk cId="2960860822" sldId="262"/>
            <ac:spMk id="54" creationId="{9D643A40-12AC-4A92-8C6C-4CAF1FBA76B6}"/>
          </ac:spMkLst>
        </pc:spChg>
        <pc:cxnChg chg="mod">
          <ac:chgData name="김 승빈" userId="352d81a3ef8732fd" providerId="LiveId" clId="{1167A942-7BEA-43B3-A135-C74F2D00438D}" dt="2020-02-27T06:44:59.574" v="825" actId="1076"/>
          <ac:cxnSpMkLst>
            <pc:docMk/>
            <pc:sldMk cId="2960860822" sldId="262"/>
            <ac:cxnSpMk id="10" creationId="{5476B055-5C3B-44C6-A54A-CAE293D7EB2B}"/>
          </ac:cxnSpMkLst>
        </pc:cxnChg>
        <pc:cxnChg chg="del mod">
          <ac:chgData name="김 승빈" userId="352d81a3ef8732fd" providerId="LiveId" clId="{1167A942-7BEA-43B3-A135-C74F2D00438D}" dt="2020-02-27T06:41:37.450" v="764" actId="478"/>
          <ac:cxnSpMkLst>
            <pc:docMk/>
            <pc:sldMk cId="2960860822" sldId="262"/>
            <ac:cxnSpMk id="11" creationId="{960ACD82-36D3-4854-ACEA-C6D15581AF87}"/>
          </ac:cxnSpMkLst>
        </pc:cxnChg>
        <pc:cxnChg chg="del mod">
          <ac:chgData name="김 승빈" userId="352d81a3ef8732fd" providerId="LiveId" clId="{1167A942-7BEA-43B3-A135-C74F2D00438D}" dt="2020-02-27T06:41:36.225" v="763" actId="478"/>
          <ac:cxnSpMkLst>
            <pc:docMk/>
            <pc:sldMk cId="2960860822" sldId="262"/>
            <ac:cxnSpMk id="14" creationId="{54ADF463-AC9F-4EC6-BB25-C22C0BD8B2AB}"/>
          </ac:cxnSpMkLst>
        </pc:cxnChg>
        <pc:cxnChg chg="del">
          <ac:chgData name="김 승빈" userId="352d81a3ef8732fd" providerId="LiveId" clId="{1167A942-7BEA-43B3-A135-C74F2D00438D}" dt="2020-02-27T06:40:54.399" v="754" actId="478"/>
          <ac:cxnSpMkLst>
            <pc:docMk/>
            <pc:sldMk cId="2960860822" sldId="262"/>
            <ac:cxnSpMk id="23" creationId="{63A08610-C563-429F-BF42-461B4BF360BB}"/>
          </ac:cxnSpMkLst>
        </pc:cxnChg>
        <pc:cxnChg chg="add mod">
          <ac:chgData name="김 승빈" userId="352d81a3ef8732fd" providerId="LiveId" clId="{1167A942-7BEA-43B3-A135-C74F2D00438D}" dt="2020-02-27T06:44:59.574" v="825" actId="1076"/>
          <ac:cxnSpMkLst>
            <pc:docMk/>
            <pc:sldMk cId="2960860822" sldId="262"/>
            <ac:cxnSpMk id="27" creationId="{8E242E91-A6AF-4FB6-83B0-2F336B6C99E3}"/>
          </ac:cxnSpMkLst>
        </pc:cxnChg>
        <pc:cxnChg chg="add mod">
          <ac:chgData name="김 승빈" userId="352d81a3ef8732fd" providerId="LiveId" clId="{1167A942-7BEA-43B3-A135-C74F2D00438D}" dt="2020-02-27T06:44:59.574" v="825" actId="1076"/>
          <ac:cxnSpMkLst>
            <pc:docMk/>
            <pc:sldMk cId="2960860822" sldId="262"/>
            <ac:cxnSpMk id="28" creationId="{643BC4FE-7077-465E-B34E-E96CC6A8CE77}"/>
          </ac:cxnSpMkLst>
        </pc:cxnChg>
        <pc:cxnChg chg="add mod">
          <ac:chgData name="김 승빈" userId="352d81a3ef8732fd" providerId="LiveId" clId="{1167A942-7BEA-43B3-A135-C74F2D00438D}" dt="2020-02-27T06:44:59.574" v="825" actId="1076"/>
          <ac:cxnSpMkLst>
            <pc:docMk/>
            <pc:sldMk cId="2960860822" sldId="262"/>
            <ac:cxnSpMk id="29" creationId="{427DAD02-A71F-4A53-9DBA-6CE54F6C2456}"/>
          </ac:cxnSpMkLst>
        </pc:cxnChg>
        <pc:cxnChg chg="mod">
          <ac:chgData name="김 승빈" userId="352d81a3ef8732fd" providerId="LiveId" clId="{1167A942-7BEA-43B3-A135-C74F2D00438D}" dt="2020-02-27T06:44:59.574" v="825" actId="1076"/>
          <ac:cxnSpMkLst>
            <pc:docMk/>
            <pc:sldMk cId="2960860822" sldId="262"/>
            <ac:cxnSpMk id="31" creationId="{41F59EBE-A136-43F1-AA58-56822930F6B9}"/>
          </ac:cxnSpMkLst>
        </pc:cxnChg>
        <pc:cxnChg chg="add mod">
          <ac:chgData name="김 승빈" userId="352d81a3ef8732fd" providerId="LiveId" clId="{1167A942-7BEA-43B3-A135-C74F2D00438D}" dt="2020-02-27T06:44:59.574" v="825" actId="1076"/>
          <ac:cxnSpMkLst>
            <pc:docMk/>
            <pc:sldMk cId="2960860822" sldId="262"/>
            <ac:cxnSpMk id="32" creationId="{C4B2038C-8B14-45DA-BDFA-31853D450E18}"/>
          </ac:cxnSpMkLst>
        </pc:cxnChg>
        <pc:cxnChg chg="add mod">
          <ac:chgData name="김 승빈" userId="352d81a3ef8732fd" providerId="LiveId" clId="{1167A942-7BEA-43B3-A135-C74F2D00438D}" dt="2020-02-27T06:44:59.574" v="825" actId="1076"/>
          <ac:cxnSpMkLst>
            <pc:docMk/>
            <pc:sldMk cId="2960860822" sldId="262"/>
            <ac:cxnSpMk id="35" creationId="{3B0D91F1-FD7E-4E18-B65E-4A6CB1D46D90}"/>
          </ac:cxnSpMkLst>
        </pc:cxnChg>
        <pc:cxnChg chg="del">
          <ac:chgData name="김 승빈" userId="352d81a3ef8732fd" providerId="LiveId" clId="{1167A942-7BEA-43B3-A135-C74F2D00438D}" dt="2020-02-27T06:40:48.075" v="753" actId="478"/>
          <ac:cxnSpMkLst>
            <pc:docMk/>
            <pc:sldMk cId="2960860822" sldId="262"/>
            <ac:cxnSpMk id="38" creationId="{09122BBE-87EE-4786-BD0C-FB7C7F31867A}"/>
          </ac:cxnSpMkLst>
        </pc:cxnChg>
        <pc:cxnChg chg="add mod">
          <ac:chgData name="김 승빈" userId="352d81a3ef8732fd" providerId="LiveId" clId="{1167A942-7BEA-43B3-A135-C74F2D00438D}" dt="2020-02-27T06:45:09.304" v="828" actId="14100"/>
          <ac:cxnSpMkLst>
            <pc:docMk/>
            <pc:sldMk cId="2960860822" sldId="262"/>
            <ac:cxnSpMk id="43" creationId="{56E27283-2232-485E-9B4E-01B0800E2309}"/>
          </ac:cxnSpMkLst>
        </pc:cxnChg>
        <pc:cxnChg chg="add mod">
          <ac:chgData name="김 승빈" userId="352d81a3ef8732fd" providerId="LiveId" clId="{1167A942-7BEA-43B3-A135-C74F2D00438D}" dt="2020-02-27T06:46:08.007" v="844" actId="14100"/>
          <ac:cxnSpMkLst>
            <pc:docMk/>
            <pc:sldMk cId="2960860822" sldId="262"/>
            <ac:cxnSpMk id="45" creationId="{BA87E450-14D5-4B65-929F-19A75D8DF81B}"/>
          </ac:cxnSpMkLst>
        </pc:cxnChg>
      </pc:sldChg>
      <pc:sldChg chg="addSp delSp modSp add mod">
        <pc:chgData name="김 승빈" userId="352d81a3ef8732fd" providerId="LiveId" clId="{1167A942-7BEA-43B3-A135-C74F2D00438D}" dt="2020-02-27T06:56:45.574" v="995" actId="478"/>
        <pc:sldMkLst>
          <pc:docMk/>
          <pc:sldMk cId="951884460" sldId="263"/>
        </pc:sldMkLst>
        <pc:spChg chg="add mod">
          <ac:chgData name="김 승빈" userId="352d81a3ef8732fd" providerId="LiveId" clId="{1167A942-7BEA-43B3-A135-C74F2D00438D}" dt="2020-02-27T06:51:25.373" v="888" actId="1076"/>
          <ac:spMkLst>
            <pc:docMk/>
            <pc:sldMk cId="951884460" sldId="263"/>
            <ac:spMk id="2" creationId="{437CC38B-AD89-4ABE-870A-DF2016317879}"/>
          </ac:spMkLst>
        </pc:spChg>
        <pc:spChg chg="mod">
          <ac:chgData name="김 승빈" userId="352d81a3ef8732fd" providerId="LiveId" clId="{1167A942-7BEA-43B3-A135-C74F2D00438D}" dt="2020-02-27T06:55:51.147" v="951" actId="1076"/>
          <ac:spMkLst>
            <pc:docMk/>
            <pc:sldMk cId="951884460" sldId="263"/>
            <ac:spMk id="4" creationId="{AD1D0081-60E6-44A9-A741-54781E5CD841}"/>
          </ac:spMkLst>
        </pc:spChg>
        <pc:spChg chg="mod">
          <ac:chgData name="김 승빈" userId="352d81a3ef8732fd" providerId="LiveId" clId="{1167A942-7BEA-43B3-A135-C74F2D00438D}" dt="2020-02-27T06:55:51.147" v="951" actId="1076"/>
          <ac:spMkLst>
            <pc:docMk/>
            <pc:sldMk cId="951884460" sldId="263"/>
            <ac:spMk id="7" creationId="{1AA1A569-AEEC-4012-8E41-3654D635457E}"/>
          </ac:spMkLst>
        </pc:spChg>
        <pc:spChg chg="mod">
          <ac:chgData name="김 승빈" userId="352d81a3ef8732fd" providerId="LiveId" clId="{1167A942-7BEA-43B3-A135-C74F2D00438D}" dt="2020-02-27T06:55:51.147" v="951" actId="1076"/>
          <ac:spMkLst>
            <pc:docMk/>
            <pc:sldMk cId="951884460" sldId="263"/>
            <ac:spMk id="8" creationId="{8771F84F-E133-4BB5-A9E0-0C35E1EC7A29}"/>
          </ac:spMkLst>
        </pc:spChg>
        <pc:spChg chg="mod">
          <ac:chgData name="김 승빈" userId="352d81a3ef8732fd" providerId="LiveId" clId="{1167A942-7BEA-43B3-A135-C74F2D00438D}" dt="2020-02-27T06:56:33.536" v="987" actId="20577"/>
          <ac:spMkLst>
            <pc:docMk/>
            <pc:sldMk cId="951884460" sldId="263"/>
            <ac:spMk id="24" creationId="{6B425C1D-073F-4E7D-98E5-F377DCBFEE9A}"/>
          </ac:spMkLst>
        </pc:spChg>
        <pc:spChg chg="del">
          <ac:chgData name="김 승빈" userId="352d81a3ef8732fd" providerId="LiveId" clId="{1167A942-7BEA-43B3-A135-C74F2D00438D}" dt="2020-02-27T06:53:28.761" v="905" actId="478"/>
          <ac:spMkLst>
            <pc:docMk/>
            <pc:sldMk cId="951884460" sldId="263"/>
            <ac:spMk id="25" creationId="{2CFB1ABA-A59B-4F24-BA8F-EB2E278D8BCC}"/>
          </ac:spMkLst>
        </pc:spChg>
        <pc:spChg chg="mod">
          <ac:chgData name="김 승빈" userId="352d81a3ef8732fd" providerId="LiveId" clId="{1167A942-7BEA-43B3-A135-C74F2D00438D}" dt="2020-02-27T06:56:34.771" v="988" actId="20577"/>
          <ac:spMkLst>
            <pc:docMk/>
            <pc:sldMk cId="951884460" sldId="263"/>
            <ac:spMk id="26" creationId="{6139307D-D3D8-425B-9616-1A492697A877}"/>
          </ac:spMkLst>
        </pc:spChg>
        <pc:spChg chg="del">
          <ac:chgData name="김 승빈" userId="352d81a3ef8732fd" providerId="LiveId" clId="{1167A942-7BEA-43B3-A135-C74F2D00438D}" dt="2020-02-27T06:52:40.348" v="889" actId="478"/>
          <ac:spMkLst>
            <pc:docMk/>
            <pc:sldMk cId="951884460" sldId="263"/>
            <ac:spMk id="36" creationId="{2C352DD8-DA30-46ED-B8FA-4F06CDBE367F}"/>
          </ac:spMkLst>
        </pc:spChg>
        <pc:spChg chg="del">
          <ac:chgData name="김 승빈" userId="352d81a3ef8732fd" providerId="LiveId" clId="{1167A942-7BEA-43B3-A135-C74F2D00438D}" dt="2020-02-27T06:52:50.273" v="897" actId="478"/>
          <ac:spMkLst>
            <pc:docMk/>
            <pc:sldMk cId="951884460" sldId="263"/>
            <ac:spMk id="39" creationId="{8A011E96-429B-4DD0-BED6-635499F5C4CC}"/>
          </ac:spMkLst>
        </pc:spChg>
        <pc:spChg chg="del">
          <ac:chgData name="김 승빈" userId="352d81a3ef8732fd" providerId="LiveId" clId="{1167A942-7BEA-43B3-A135-C74F2D00438D}" dt="2020-02-27T06:52:45.098" v="893" actId="478"/>
          <ac:spMkLst>
            <pc:docMk/>
            <pc:sldMk cId="951884460" sldId="263"/>
            <ac:spMk id="40" creationId="{6928805D-E9BA-4625-8BF5-440D37B0E8AE}"/>
          </ac:spMkLst>
        </pc:spChg>
        <pc:spChg chg="del">
          <ac:chgData name="김 승빈" userId="352d81a3ef8732fd" providerId="LiveId" clId="{1167A942-7BEA-43B3-A135-C74F2D00438D}" dt="2020-02-27T06:52:46.348" v="894" actId="478"/>
          <ac:spMkLst>
            <pc:docMk/>
            <pc:sldMk cId="951884460" sldId="263"/>
            <ac:spMk id="42" creationId="{9C1FF5F0-A556-49B9-92C5-8C0333F89427}"/>
          </ac:spMkLst>
        </pc:spChg>
        <pc:spChg chg="del">
          <ac:chgData name="김 승빈" userId="352d81a3ef8732fd" providerId="LiveId" clId="{1167A942-7BEA-43B3-A135-C74F2D00438D}" dt="2020-02-27T06:52:41.710" v="890" actId="478"/>
          <ac:spMkLst>
            <pc:docMk/>
            <pc:sldMk cId="951884460" sldId="263"/>
            <ac:spMk id="48" creationId="{B28202B0-6EA4-4180-8973-1F79503808CF}"/>
          </ac:spMkLst>
        </pc:spChg>
        <pc:spChg chg="del">
          <ac:chgData name="김 승빈" userId="352d81a3ef8732fd" providerId="LiveId" clId="{1167A942-7BEA-43B3-A135-C74F2D00438D}" dt="2020-02-27T06:52:42.448" v="891" actId="478"/>
          <ac:spMkLst>
            <pc:docMk/>
            <pc:sldMk cId="951884460" sldId="263"/>
            <ac:spMk id="49" creationId="{AEFA6DCC-CAE4-491E-8F2B-C49F150F4276}"/>
          </ac:spMkLst>
        </pc:spChg>
        <pc:spChg chg="del">
          <ac:chgData name="김 승빈" userId="352d81a3ef8732fd" providerId="LiveId" clId="{1167A942-7BEA-43B3-A135-C74F2D00438D}" dt="2020-02-27T06:52:43.323" v="892" actId="478"/>
          <ac:spMkLst>
            <pc:docMk/>
            <pc:sldMk cId="951884460" sldId="263"/>
            <ac:spMk id="50" creationId="{BB08071A-310F-4ECB-BE95-5B7C78D64E08}"/>
          </ac:spMkLst>
        </pc:spChg>
        <pc:spChg chg="mod">
          <ac:chgData name="김 승빈" userId="352d81a3ef8732fd" providerId="LiveId" clId="{1167A942-7BEA-43B3-A135-C74F2D00438D}" dt="2020-02-27T06:55:41.977" v="949" actId="1076"/>
          <ac:spMkLst>
            <pc:docMk/>
            <pc:sldMk cId="951884460" sldId="263"/>
            <ac:spMk id="51" creationId="{6E6A6F4F-F9C7-40ED-A9EB-50003302C576}"/>
          </ac:spMkLst>
        </pc:spChg>
        <pc:spChg chg="del">
          <ac:chgData name="김 승빈" userId="352d81a3ef8732fd" providerId="LiveId" clId="{1167A942-7BEA-43B3-A135-C74F2D00438D}" dt="2020-02-27T06:52:47.560" v="895" actId="478"/>
          <ac:spMkLst>
            <pc:docMk/>
            <pc:sldMk cId="951884460" sldId="263"/>
            <ac:spMk id="52" creationId="{FEFB2602-552E-4F9B-87B1-F374C545B62D}"/>
          </ac:spMkLst>
        </pc:spChg>
        <pc:spChg chg="del">
          <ac:chgData name="김 승빈" userId="352d81a3ef8732fd" providerId="LiveId" clId="{1167A942-7BEA-43B3-A135-C74F2D00438D}" dt="2020-02-27T06:52:49.023" v="896" actId="478"/>
          <ac:spMkLst>
            <pc:docMk/>
            <pc:sldMk cId="951884460" sldId="263"/>
            <ac:spMk id="54" creationId="{9D643A40-12AC-4A92-8C6C-4CAF1FBA76B6}"/>
          </ac:spMkLst>
        </pc:spChg>
        <pc:spChg chg="add mod">
          <ac:chgData name="김 승빈" userId="352d81a3ef8732fd" providerId="LiveId" clId="{1167A942-7BEA-43B3-A135-C74F2D00438D}" dt="2020-02-27T06:56:12.600" v="972" actId="1076"/>
          <ac:spMkLst>
            <pc:docMk/>
            <pc:sldMk cId="951884460" sldId="263"/>
            <ac:spMk id="76" creationId="{B3A8855E-452E-4B1C-8CD0-CC9945A1A2AB}"/>
          </ac:spMkLst>
        </pc:spChg>
        <pc:spChg chg="add mod">
          <ac:chgData name="김 승빈" userId="352d81a3ef8732fd" providerId="LiveId" clId="{1167A942-7BEA-43B3-A135-C74F2D00438D}" dt="2020-02-27T06:56:20.637" v="973" actId="571"/>
          <ac:spMkLst>
            <pc:docMk/>
            <pc:sldMk cId="951884460" sldId="263"/>
            <ac:spMk id="77" creationId="{9593EE16-03DE-4B66-A8C5-D9D134345062}"/>
          </ac:spMkLst>
        </pc:spChg>
        <pc:spChg chg="add mod">
          <ac:chgData name="김 승빈" userId="352d81a3ef8732fd" providerId="LiveId" clId="{1167A942-7BEA-43B3-A135-C74F2D00438D}" dt="2020-02-27T06:56:20.637" v="973" actId="571"/>
          <ac:spMkLst>
            <pc:docMk/>
            <pc:sldMk cId="951884460" sldId="263"/>
            <ac:spMk id="78" creationId="{D69FF2B7-5FA6-4000-B069-0BC49EDCBC6E}"/>
          </ac:spMkLst>
        </pc:spChg>
        <pc:spChg chg="add mod">
          <ac:chgData name="김 승빈" userId="352d81a3ef8732fd" providerId="LiveId" clId="{1167A942-7BEA-43B3-A135-C74F2D00438D}" dt="2020-02-27T06:56:20.637" v="973" actId="571"/>
          <ac:spMkLst>
            <pc:docMk/>
            <pc:sldMk cId="951884460" sldId="263"/>
            <ac:spMk id="79" creationId="{40557F42-61F3-48BB-8A89-4792EE80958F}"/>
          </ac:spMkLst>
        </pc:spChg>
        <pc:spChg chg="add mod">
          <ac:chgData name="김 승빈" userId="352d81a3ef8732fd" providerId="LiveId" clId="{1167A942-7BEA-43B3-A135-C74F2D00438D}" dt="2020-02-27T06:56:40.063" v="989" actId="20577"/>
          <ac:spMkLst>
            <pc:docMk/>
            <pc:sldMk cId="951884460" sldId="263"/>
            <ac:spMk id="82" creationId="{29A66DD4-5F14-4B2A-B05D-D2925ED09221}"/>
          </ac:spMkLst>
        </pc:spChg>
        <pc:spChg chg="add del mod">
          <ac:chgData name="김 승빈" userId="352d81a3ef8732fd" providerId="LiveId" clId="{1167A942-7BEA-43B3-A135-C74F2D00438D}" dt="2020-02-27T06:56:41.464" v="990" actId="478"/>
          <ac:spMkLst>
            <pc:docMk/>
            <pc:sldMk cId="951884460" sldId="263"/>
            <ac:spMk id="83" creationId="{3DC0B8D7-6324-4DBE-87F3-41549DEDFB7D}"/>
          </ac:spMkLst>
        </pc:spChg>
        <pc:spChg chg="add mod">
          <ac:chgData name="김 승빈" userId="352d81a3ef8732fd" providerId="LiveId" clId="{1167A942-7BEA-43B3-A135-C74F2D00438D}" dt="2020-02-27T06:56:25.990" v="986" actId="20577"/>
          <ac:spMkLst>
            <pc:docMk/>
            <pc:sldMk cId="951884460" sldId="263"/>
            <ac:spMk id="90" creationId="{4BB8AAE1-7B35-4116-AFA5-EC9D3F6310B8}"/>
          </ac:spMkLst>
        </pc:spChg>
        <pc:cxnChg chg="mod">
          <ac:chgData name="김 승빈" userId="352d81a3ef8732fd" providerId="LiveId" clId="{1167A942-7BEA-43B3-A135-C74F2D00438D}" dt="2020-02-27T06:55:51.147" v="951" actId="1076"/>
          <ac:cxnSpMkLst>
            <pc:docMk/>
            <pc:sldMk cId="951884460" sldId="263"/>
            <ac:cxnSpMk id="10" creationId="{5476B055-5C3B-44C6-A54A-CAE293D7EB2B}"/>
          </ac:cxnSpMkLst>
        </pc:cxnChg>
        <pc:cxnChg chg="mod">
          <ac:chgData name="김 승빈" userId="352d81a3ef8732fd" providerId="LiveId" clId="{1167A942-7BEA-43B3-A135-C74F2D00438D}" dt="2020-02-27T06:55:51.147" v="951" actId="1076"/>
          <ac:cxnSpMkLst>
            <pc:docMk/>
            <pc:sldMk cId="951884460" sldId="263"/>
            <ac:cxnSpMk id="27" creationId="{8E242E91-A6AF-4FB6-83B0-2F336B6C99E3}"/>
          </ac:cxnSpMkLst>
        </pc:cxnChg>
        <pc:cxnChg chg="del mod">
          <ac:chgData name="김 승빈" userId="352d81a3ef8732fd" providerId="LiveId" clId="{1167A942-7BEA-43B3-A135-C74F2D00438D}" dt="2020-02-27T06:53:30.871" v="906" actId="478"/>
          <ac:cxnSpMkLst>
            <pc:docMk/>
            <pc:sldMk cId="951884460" sldId="263"/>
            <ac:cxnSpMk id="28" creationId="{643BC4FE-7077-465E-B34E-E96CC6A8CE77}"/>
          </ac:cxnSpMkLst>
        </pc:cxnChg>
        <pc:cxnChg chg="mod">
          <ac:chgData name="김 승빈" userId="352d81a3ef8732fd" providerId="LiveId" clId="{1167A942-7BEA-43B3-A135-C74F2D00438D}" dt="2020-02-27T06:55:51.147" v="951" actId="1076"/>
          <ac:cxnSpMkLst>
            <pc:docMk/>
            <pc:sldMk cId="951884460" sldId="263"/>
            <ac:cxnSpMk id="29" creationId="{427DAD02-A71F-4A53-9DBA-6CE54F6C2456}"/>
          </ac:cxnSpMkLst>
        </pc:cxnChg>
        <pc:cxnChg chg="mod">
          <ac:chgData name="김 승빈" userId="352d81a3ef8732fd" providerId="LiveId" clId="{1167A942-7BEA-43B3-A135-C74F2D00438D}" dt="2020-02-27T06:55:51.147" v="951" actId="1076"/>
          <ac:cxnSpMkLst>
            <pc:docMk/>
            <pc:sldMk cId="951884460" sldId="263"/>
            <ac:cxnSpMk id="31" creationId="{41F59EBE-A136-43F1-AA58-56822930F6B9}"/>
          </ac:cxnSpMkLst>
        </pc:cxnChg>
        <pc:cxnChg chg="mod">
          <ac:chgData name="김 승빈" userId="352d81a3ef8732fd" providerId="LiveId" clId="{1167A942-7BEA-43B3-A135-C74F2D00438D}" dt="2020-02-27T06:55:51.147" v="951" actId="1076"/>
          <ac:cxnSpMkLst>
            <pc:docMk/>
            <pc:sldMk cId="951884460" sldId="263"/>
            <ac:cxnSpMk id="32" creationId="{C4B2038C-8B14-45DA-BDFA-31853D450E18}"/>
          </ac:cxnSpMkLst>
        </pc:cxnChg>
        <pc:cxnChg chg="del mod">
          <ac:chgData name="김 승빈" userId="352d81a3ef8732fd" providerId="LiveId" clId="{1167A942-7BEA-43B3-A135-C74F2D00438D}" dt="2020-02-27T06:53:32.773" v="908" actId="478"/>
          <ac:cxnSpMkLst>
            <pc:docMk/>
            <pc:sldMk cId="951884460" sldId="263"/>
            <ac:cxnSpMk id="35" creationId="{3B0D91F1-FD7E-4E18-B65E-4A6CB1D46D90}"/>
          </ac:cxnSpMkLst>
        </pc:cxnChg>
        <pc:cxnChg chg="mod">
          <ac:chgData name="김 승빈" userId="352d81a3ef8732fd" providerId="LiveId" clId="{1167A942-7BEA-43B3-A135-C74F2D00438D}" dt="2020-02-27T06:55:51.147" v="951" actId="1076"/>
          <ac:cxnSpMkLst>
            <pc:docMk/>
            <pc:sldMk cId="951884460" sldId="263"/>
            <ac:cxnSpMk id="43" creationId="{56E27283-2232-485E-9B4E-01B0800E2309}"/>
          </ac:cxnSpMkLst>
        </pc:cxnChg>
        <pc:cxnChg chg="del mod">
          <ac:chgData name="김 승빈" userId="352d81a3ef8732fd" providerId="LiveId" clId="{1167A942-7BEA-43B3-A135-C74F2D00438D}" dt="2020-02-27T06:53:31.509" v="907" actId="478"/>
          <ac:cxnSpMkLst>
            <pc:docMk/>
            <pc:sldMk cId="951884460" sldId="263"/>
            <ac:cxnSpMk id="45" creationId="{BA87E450-14D5-4B65-929F-19A75D8DF81B}"/>
          </ac:cxnSpMkLst>
        </pc:cxnChg>
        <pc:cxnChg chg="add mod">
          <ac:chgData name="김 승빈" userId="352d81a3ef8732fd" providerId="LiveId" clId="{1167A942-7BEA-43B3-A135-C74F2D00438D}" dt="2020-02-27T06:55:51.147" v="951" actId="1076"/>
          <ac:cxnSpMkLst>
            <pc:docMk/>
            <pc:sldMk cId="951884460" sldId="263"/>
            <ac:cxnSpMk id="70" creationId="{56EEACB5-A05D-44CF-94A5-4E32CBAA57E3}"/>
          </ac:cxnSpMkLst>
        </pc:cxnChg>
        <pc:cxnChg chg="add mod">
          <ac:chgData name="김 승빈" userId="352d81a3ef8732fd" providerId="LiveId" clId="{1167A942-7BEA-43B3-A135-C74F2D00438D}" dt="2020-02-27T06:55:51.147" v="951" actId="1076"/>
          <ac:cxnSpMkLst>
            <pc:docMk/>
            <pc:sldMk cId="951884460" sldId="263"/>
            <ac:cxnSpMk id="73" creationId="{3D09ABC3-9E30-4A97-BC37-9369339AC06A}"/>
          </ac:cxnSpMkLst>
        </pc:cxnChg>
        <pc:cxnChg chg="add mod">
          <ac:chgData name="김 승빈" userId="352d81a3ef8732fd" providerId="LiveId" clId="{1167A942-7BEA-43B3-A135-C74F2D00438D}" dt="2020-02-27T06:56:20.637" v="973" actId="571"/>
          <ac:cxnSpMkLst>
            <pc:docMk/>
            <pc:sldMk cId="951884460" sldId="263"/>
            <ac:cxnSpMk id="80" creationId="{803C7B71-A5ED-4D47-8BD8-AAC893D56722}"/>
          </ac:cxnSpMkLst>
        </pc:cxnChg>
        <pc:cxnChg chg="add mod">
          <ac:chgData name="김 승빈" userId="352d81a3ef8732fd" providerId="LiveId" clId="{1167A942-7BEA-43B3-A135-C74F2D00438D}" dt="2020-02-27T06:56:20.637" v="973" actId="571"/>
          <ac:cxnSpMkLst>
            <pc:docMk/>
            <pc:sldMk cId="951884460" sldId="263"/>
            <ac:cxnSpMk id="81" creationId="{A3D34BE0-AC38-4CF4-BA71-1869A3922DD1}"/>
          </ac:cxnSpMkLst>
        </pc:cxnChg>
        <pc:cxnChg chg="add del mod">
          <ac:chgData name="김 승빈" userId="352d81a3ef8732fd" providerId="LiveId" clId="{1167A942-7BEA-43B3-A135-C74F2D00438D}" dt="2020-02-27T06:56:43.763" v="993" actId="478"/>
          <ac:cxnSpMkLst>
            <pc:docMk/>
            <pc:sldMk cId="951884460" sldId="263"/>
            <ac:cxnSpMk id="84" creationId="{0DBD5410-B5C5-4E66-BDC7-DABF1D0DCF45}"/>
          </ac:cxnSpMkLst>
        </pc:cxnChg>
        <pc:cxnChg chg="add mod">
          <ac:chgData name="김 승빈" userId="352d81a3ef8732fd" providerId="LiveId" clId="{1167A942-7BEA-43B3-A135-C74F2D00438D}" dt="2020-02-27T06:56:20.637" v="973" actId="571"/>
          <ac:cxnSpMkLst>
            <pc:docMk/>
            <pc:sldMk cId="951884460" sldId="263"/>
            <ac:cxnSpMk id="85" creationId="{71410EC3-2DB9-4FF3-AB6C-AC4B496FF942}"/>
          </ac:cxnSpMkLst>
        </pc:cxnChg>
        <pc:cxnChg chg="add del mod">
          <ac:chgData name="김 승빈" userId="352d81a3ef8732fd" providerId="LiveId" clId="{1167A942-7BEA-43B3-A135-C74F2D00438D}" dt="2020-02-27T06:56:42.249" v="991" actId="478"/>
          <ac:cxnSpMkLst>
            <pc:docMk/>
            <pc:sldMk cId="951884460" sldId="263"/>
            <ac:cxnSpMk id="86" creationId="{BF900462-B3AE-4F14-A9D2-C60FF8A6ED64}"/>
          </ac:cxnSpMkLst>
        </pc:cxnChg>
        <pc:cxnChg chg="add del mod">
          <ac:chgData name="김 승빈" userId="352d81a3ef8732fd" providerId="LiveId" clId="{1167A942-7BEA-43B3-A135-C74F2D00438D}" dt="2020-02-27T06:56:44.525" v="994" actId="478"/>
          <ac:cxnSpMkLst>
            <pc:docMk/>
            <pc:sldMk cId="951884460" sldId="263"/>
            <ac:cxnSpMk id="87" creationId="{2BB7C7DB-054E-4F38-8A24-09458A127318}"/>
          </ac:cxnSpMkLst>
        </pc:cxnChg>
        <pc:cxnChg chg="add del mod">
          <ac:chgData name="김 승빈" userId="352d81a3ef8732fd" providerId="LiveId" clId="{1167A942-7BEA-43B3-A135-C74F2D00438D}" dt="2020-02-27T06:56:45.574" v="995" actId="478"/>
          <ac:cxnSpMkLst>
            <pc:docMk/>
            <pc:sldMk cId="951884460" sldId="263"/>
            <ac:cxnSpMk id="88" creationId="{8FEAF77E-7917-4720-B62F-8ADE769408C0}"/>
          </ac:cxnSpMkLst>
        </pc:cxnChg>
        <pc:cxnChg chg="add del mod">
          <ac:chgData name="김 승빈" userId="352d81a3ef8732fd" providerId="LiveId" clId="{1167A942-7BEA-43B3-A135-C74F2D00438D}" dt="2020-02-27T06:56:43.262" v="992" actId="478"/>
          <ac:cxnSpMkLst>
            <pc:docMk/>
            <pc:sldMk cId="951884460" sldId="263"/>
            <ac:cxnSpMk id="89" creationId="{326943F2-368D-4DDF-BB45-667CF31231EB}"/>
          </ac:cxnSpMkLst>
        </pc:cxnChg>
      </pc:sldChg>
      <pc:sldChg chg="addSp delSp modSp add mod ord">
        <pc:chgData name="김 승빈" userId="352d81a3ef8732fd" providerId="LiveId" clId="{1167A942-7BEA-43B3-A135-C74F2D00438D}" dt="2020-02-27T07:03:34.160" v="1056"/>
        <pc:sldMkLst>
          <pc:docMk/>
          <pc:sldMk cId="286444826" sldId="264"/>
        </pc:sldMkLst>
        <pc:spChg chg="mod">
          <ac:chgData name="김 승빈" userId="352d81a3ef8732fd" providerId="LiveId" clId="{1167A942-7BEA-43B3-A135-C74F2D00438D}" dt="2020-02-27T07:02:14.622" v="1012" actId="1076"/>
          <ac:spMkLst>
            <pc:docMk/>
            <pc:sldMk cId="286444826" sldId="264"/>
            <ac:spMk id="4" creationId="{AD1D0081-60E6-44A9-A741-54781E5CD841}"/>
          </ac:spMkLst>
        </pc:spChg>
        <pc:spChg chg="mod">
          <ac:chgData name="김 승빈" userId="352d81a3ef8732fd" providerId="LiveId" clId="{1167A942-7BEA-43B3-A135-C74F2D00438D}" dt="2020-02-27T07:02:14.622" v="1012" actId="1076"/>
          <ac:spMkLst>
            <pc:docMk/>
            <pc:sldMk cId="286444826" sldId="264"/>
            <ac:spMk id="6" creationId="{FEDA18B8-0B88-4D5E-8569-FDE62B3B98BD}"/>
          </ac:spMkLst>
        </pc:spChg>
        <pc:spChg chg="mod">
          <ac:chgData name="김 승빈" userId="352d81a3ef8732fd" providerId="LiveId" clId="{1167A942-7BEA-43B3-A135-C74F2D00438D}" dt="2020-02-27T07:02:14.622" v="1012" actId="1076"/>
          <ac:spMkLst>
            <pc:docMk/>
            <pc:sldMk cId="286444826" sldId="264"/>
            <ac:spMk id="7" creationId="{1AA1A569-AEEC-4012-8E41-3654D635457E}"/>
          </ac:spMkLst>
        </pc:spChg>
        <pc:spChg chg="mod">
          <ac:chgData name="김 승빈" userId="352d81a3ef8732fd" providerId="LiveId" clId="{1167A942-7BEA-43B3-A135-C74F2D00438D}" dt="2020-02-27T07:02:14.622" v="1012" actId="1076"/>
          <ac:spMkLst>
            <pc:docMk/>
            <pc:sldMk cId="286444826" sldId="264"/>
            <ac:spMk id="8" creationId="{8771F84F-E133-4BB5-A9E0-0C35E1EC7A29}"/>
          </ac:spMkLst>
        </pc:spChg>
        <pc:spChg chg="mod">
          <ac:chgData name="김 승빈" userId="352d81a3ef8732fd" providerId="LiveId" clId="{1167A942-7BEA-43B3-A135-C74F2D00438D}" dt="2020-02-27T07:02:45.998" v="1041" actId="1076"/>
          <ac:spMkLst>
            <pc:docMk/>
            <pc:sldMk cId="286444826" sldId="264"/>
            <ac:spMk id="36" creationId="{2C352DD8-DA30-46ED-B8FA-4F06CDBE367F}"/>
          </ac:spMkLst>
        </pc:spChg>
        <pc:spChg chg="del">
          <ac:chgData name="김 승빈" userId="352d81a3ef8732fd" providerId="LiveId" clId="{1167A942-7BEA-43B3-A135-C74F2D00438D}" dt="2020-02-27T07:01:24.830" v="1001" actId="478"/>
          <ac:spMkLst>
            <pc:docMk/>
            <pc:sldMk cId="286444826" sldId="264"/>
            <ac:spMk id="46" creationId="{2AC309E0-1A2A-4DF4-9FD9-573022943CE7}"/>
          </ac:spMkLst>
        </pc:spChg>
        <pc:spChg chg="mod">
          <ac:chgData name="김 승빈" userId="352d81a3ef8732fd" providerId="LiveId" clId="{1167A942-7BEA-43B3-A135-C74F2D00438D}" dt="2020-02-27T07:03:34.160" v="1056"/>
          <ac:spMkLst>
            <pc:docMk/>
            <pc:sldMk cId="286444826" sldId="264"/>
            <ac:spMk id="51" creationId="{6E6A6F4F-F9C7-40ED-A9EB-50003302C576}"/>
          </ac:spMkLst>
        </pc:spChg>
        <pc:cxnChg chg="mod">
          <ac:chgData name="김 승빈" userId="352d81a3ef8732fd" providerId="LiveId" clId="{1167A942-7BEA-43B3-A135-C74F2D00438D}" dt="2020-02-27T07:02:30.595" v="1015" actId="1582"/>
          <ac:cxnSpMkLst>
            <pc:docMk/>
            <pc:sldMk cId="286444826" sldId="264"/>
            <ac:cxnSpMk id="10" creationId="{5476B055-5C3B-44C6-A54A-CAE293D7EB2B}"/>
          </ac:cxnSpMkLst>
        </pc:cxnChg>
        <pc:cxnChg chg="mod">
          <ac:chgData name="김 승빈" userId="352d81a3ef8732fd" providerId="LiveId" clId="{1167A942-7BEA-43B3-A135-C74F2D00438D}" dt="2020-02-27T07:02:30.595" v="1015" actId="1582"/>
          <ac:cxnSpMkLst>
            <pc:docMk/>
            <pc:sldMk cId="286444826" sldId="264"/>
            <ac:cxnSpMk id="11" creationId="{960ACD82-36D3-4854-ACEA-C6D15581AF87}"/>
          </ac:cxnSpMkLst>
        </pc:cxnChg>
        <pc:cxnChg chg="mod">
          <ac:chgData name="김 승빈" userId="352d81a3ef8732fd" providerId="LiveId" clId="{1167A942-7BEA-43B3-A135-C74F2D00438D}" dt="2020-02-27T07:02:14.622" v="1012" actId="1076"/>
          <ac:cxnSpMkLst>
            <pc:docMk/>
            <pc:sldMk cId="286444826" sldId="264"/>
            <ac:cxnSpMk id="14" creationId="{54ADF463-AC9F-4EC6-BB25-C22C0BD8B2AB}"/>
          </ac:cxnSpMkLst>
        </pc:cxnChg>
        <pc:cxnChg chg="del">
          <ac:chgData name="김 승빈" userId="352d81a3ef8732fd" providerId="LiveId" clId="{1167A942-7BEA-43B3-A135-C74F2D00438D}" dt="2020-02-27T07:01:23.541" v="1000" actId="478"/>
          <ac:cxnSpMkLst>
            <pc:docMk/>
            <pc:sldMk cId="286444826" sldId="264"/>
            <ac:cxnSpMk id="23" creationId="{63A08610-C563-429F-BF42-461B4BF360BB}"/>
          </ac:cxnSpMkLst>
        </pc:cxnChg>
        <pc:cxnChg chg="add mod">
          <ac:chgData name="김 승빈" userId="352d81a3ef8732fd" providerId="LiveId" clId="{1167A942-7BEA-43B3-A135-C74F2D00438D}" dt="2020-02-27T07:02:14.622" v="1012" actId="1076"/>
          <ac:cxnSpMkLst>
            <pc:docMk/>
            <pc:sldMk cId="286444826" sldId="264"/>
            <ac:cxnSpMk id="25" creationId="{D0D75958-1EF7-4637-8A84-BED99A60FC36}"/>
          </ac:cxnSpMkLst>
        </pc:cxnChg>
        <pc:cxnChg chg="mod">
          <ac:chgData name="김 승빈" userId="352d81a3ef8732fd" providerId="LiveId" clId="{1167A942-7BEA-43B3-A135-C74F2D00438D}" dt="2020-02-27T07:02:30.595" v="1015" actId="1582"/>
          <ac:cxnSpMkLst>
            <pc:docMk/>
            <pc:sldMk cId="286444826" sldId="264"/>
            <ac:cxnSpMk id="31" creationId="{41F59EBE-A136-43F1-AA58-56822930F6B9}"/>
          </ac:cxnSpMkLst>
        </pc:cxnChg>
        <pc:cxnChg chg="del">
          <ac:chgData name="김 승빈" userId="352d81a3ef8732fd" providerId="LiveId" clId="{1167A942-7BEA-43B3-A135-C74F2D00438D}" dt="2020-02-27T07:01:22.256" v="999" actId="478"/>
          <ac:cxnSpMkLst>
            <pc:docMk/>
            <pc:sldMk cId="286444826" sldId="264"/>
            <ac:cxnSpMk id="38" creationId="{09122BBE-87EE-4786-BD0C-FB7C7F31867A}"/>
          </ac:cxnSpMkLst>
        </pc:cxnChg>
      </pc:sldChg>
      <pc:sldChg chg="addSp delSp modSp add mod">
        <pc:chgData name="김 승빈" userId="352d81a3ef8732fd" providerId="LiveId" clId="{1167A942-7BEA-43B3-A135-C74F2D00438D}" dt="2020-02-27T07:22:49.053" v="1167" actId="1582"/>
        <pc:sldMkLst>
          <pc:docMk/>
          <pc:sldMk cId="2892492340" sldId="265"/>
        </pc:sldMkLst>
        <pc:spChg chg="mod">
          <ac:chgData name="김 승빈" userId="352d81a3ef8732fd" providerId="LiveId" clId="{1167A942-7BEA-43B3-A135-C74F2D00438D}" dt="2020-02-27T07:21:22.794" v="1093" actId="1076"/>
          <ac:spMkLst>
            <pc:docMk/>
            <pc:sldMk cId="2892492340" sldId="265"/>
            <ac:spMk id="4" creationId="{AD1D0081-60E6-44A9-A741-54781E5CD841}"/>
          </ac:spMkLst>
        </pc:spChg>
        <pc:spChg chg="mod">
          <ac:chgData name="김 승빈" userId="352d81a3ef8732fd" providerId="LiveId" clId="{1167A942-7BEA-43B3-A135-C74F2D00438D}" dt="2020-02-27T07:21:22.794" v="1093" actId="1076"/>
          <ac:spMkLst>
            <pc:docMk/>
            <pc:sldMk cId="2892492340" sldId="265"/>
            <ac:spMk id="6" creationId="{FEDA18B8-0B88-4D5E-8569-FDE62B3B98BD}"/>
          </ac:spMkLst>
        </pc:spChg>
        <pc:spChg chg="mod">
          <ac:chgData name="김 승빈" userId="352d81a3ef8732fd" providerId="LiveId" clId="{1167A942-7BEA-43B3-A135-C74F2D00438D}" dt="2020-02-27T07:21:22.794" v="1093" actId="1076"/>
          <ac:spMkLst>
            <pc:docMk/>
            <pc:sldMk cId="2892492340" sldId="265"/>
            <ac:spMk id="7" creationId="{1AA1A569-AEEC-4012-8E41-3654D635457E}"/>
          </ac:spMkLst>
        </pc:spChg>
        <pc:spChg chg="mod">
          <ac:chgData name="김 승빈" userId="352d81a3ef8732fd" providerId="LiveId" clId="{1167A942-7BEA-43B3-A135-C74F2D00438D}" dt="2020-02-27T07:21:22.794" v="1093" actId="1076"/>
          <ac:spMkLst>
            <pc:docMk/>
            <pc:sldMk cId="2892492340" sldId="265"/>
            <ac:spMk id="8" creationId="{8771F84F-E133-4BB5-A9E0-0C35E1EC7A29}"/>
          </ac:spMkLst>
        </pc:spChg>
        <pc:spChg chg="add mod">
          <ac:chgData name="김 승빈" userId="352d81a3ef8732fd" providerId="LiveId" clId="{1167A942-7BEA-43B3-A135-C74F2D00438D}" dt="2020-02-27T07:21:22.794" v="1093" actId="1076"/>
          <ac:spMkLst>
            <pc:docMk/>
            <pc:sldMk cId="2892492340" sldId="265"/>
            <ac:spMk id="13" creationId="{8F5235B8-084E-41EB-9B52-46C18F488E18}"/>
          </ac:spMkLst>
        </pc:spChg>
        <pc:spChg chg="add mod">
          <ac:chgData name="김 승빈" userId="352d81a3ef8732fd" providerId="LiveId" clId="{1167A942-7BEA-43B3-A135-C74F2D00438D}" dt="2020-02-27T07:21:22.794" v="1093" actId="1076"/>
          <ac:spMkLst>
            <pc:docMk/>
            <pc:sldMk cId="2892492340" sldId="265"/>
            <ac:spMk id="15" creationId="{9FDAA25B-8EF1-489F-9472-64061F2D1A35}"/>
          </ac:spMkLst>
        </pc:spChg>
        <pc:spChg chg="add mod">
          <ac:chgData name="김 승빈" userId="352d81a3ef8732fd" providerId="LiveId" clId="{1167A942-7BEA-43B3-A135-C74F2D00438D}" dt="2020-02-27T07:21:22.794" v="1093" actId="1076"/>
          <ac:spMkLst>
            <pc:docMk/>
            <pc:sldMk cId="2892492340" sldId="265"/>
            <ac:spMk id="16" creationId="{8886BBE5-152A-4C20-9B01-A6035F51510C}"/>
          </ac:spMkLst>
        </pc:spChg>
        <pc:spChg chg="add mod">
          <ac:chgData name="김 승빈" userId="352d81a3ef8732fd" providerId="LiveId" clId="{1167A942-7BEA-43B3-A135-C74F2D00438D}" dt="2020-02-27T07:21:22.794" v="1093" actId="1076"/>
          <ac:spMkLst>
            <pc:docMk/>
            <pc:sldMk cId="2892492340" sldId="265"/>
            <ac:spMk id="17" creationId="{880574E8-4ED4-452D-BCEF-59BC9F1B5F9D}"/>
          </ac:spMkLst>
        </pc:spChg>
        <pc:spChg chg="add mod">
          <ac:chgData name="김 승빈" userId="352d81a3ef8732fd" providerId="LiveId" clId="{1167A942-7BEA-43B3-A135-C74F2D00438D}" dt="2020-02-27T07:21:44.246" v="1132" actId="20577"/>
          <ac:spMkLst>
            <pc:docMk/>
            <pc:sldMk cId="2892492340" sldId="265"/>
            <ac:spMk id="23" creationId="{00A95865-AAF1-4182-88DE-188A72553FA6}"/>
          </ac:spMkLst>
        </pc:spChg>
        <pc:spChg chg="add mod">
          <ac:chgData name="김 승빈" userId="352d81a3ef8732fd" providerId="LiveId" clId="{1167A942-7BEA-43B3-A135-C74F2D00438D}" dt="2020-02-27T07:21:58.246" v="1158" actId="20577"/>
          <ac:spMkLst>
            <pc:docMk/>
            <pc:sldMk cId="2892492340" sldId="265"/>
            <ac:spMk id="24" creationId="{0FBC323C-7B5C-49B9-B87F-CB684696AC3F}"/>
          </ac:spMkLst>
        </pc:spChg>
        <pc:spChg chg="del">
          <ac:chgData name="김 승빈" userId="352d81a3ef8732fd" providerId="LiveId" clId="{1167A942-7BEA-43B3-A135-C74F2D00438D}" dt="2020-02-27T07:20:40.947" v="1087" actId="478"/>
          <ac:spMkLst>
            <pc:docMk/>
            <pc:sldMk cId="2892492340" sldId="265"/>
            <ac:spMk id="36" creationId="{2C352DD8-DA30-46ED-B8FA-4F06CDBE367F}"/>
          </ac:spMkLst>
        </pc:spChg>
        <pc:spChg chg="mod">
          <ac:chgData name="김 승빈" userId="352d81a3ef8732fd" providerId="LiveId" clId="{1167A942-7BEA-43B3-A135-C74F2D00438D}" dt="2020-02-27T07:21:27.333" v="1099" actId="1076"/>
          <ac:spMkLst>
            <pc:docMk/>
            <pc:sldMk cId="2892492340" sldId="265"/>
            <ac:spMk id="51" creationId="{6E6A6F4F-F9C7-40ED-A9EB-50003302C576}"/>
          </ac:spMkLst>
        </pc:spChg>
        <pc:cxnChg chg="mod">
          <ac:chgData name="김 승빈" userId="352d81a3ef8732fd" providerId="LiveId" clId="{1167A942-7BEA-43B3-A135-C74F2D00438D}" dt="2020-02-27T07:22:17.937" v="1160" actId="208"/>
          <ac:cxnSpMkLst>
            <pc:docMk/>
            <pc:sldMk cId="2892492340" sldId="265"/>
            <ac:cxnSpMk id="10" creationId="{5476B055-5C3B-44C6-A54A-CAE293D7EB2B}"/>
          </ac:cxnSpMkLst>
        </pc:cxnChg>
        <pc:cxnChg chg="mod">
          <ac:chgData name="김 승빈" userId="352d81a3ef8732fd" providerId="LiveId" clId="{1167A942-7BEA-43B3-A135-C74F2D00438D}" dt="2020-02-27T07:21:22.794" v="1093" actId="1076"/>
          <ac:cxnSpMkLst>
            <pc:docMk/>
            <pc:sldMk cId="2892492340" sldId="265"/>
            <ac:cxnSpMk id="11" creationId="{960ACD82-36D3-4854-ACEA-C6D15581AF87}"/>
          </ac:cxnSpMkLst>
        </pc:cxnChg>
        <pc:cxnChg chg="mod">
          <ac:chgData name="김 승빈" userId="352d81a3ef8732fd" providerId="LiveId" clId="{1167A942-7BEA-43B3-A135-C74F2D00438D}" dt="2020-02-27T07:22:41.627" v="1165" actId="1582"/>
          <ac:cxnSpMkLst>
            <pc:docMk/>
            <pc:sldMk cId="2892492340" sldId="265"/>
            <ac:cxnSpMk id="14" creationId="{54ADF463-AC9F-4EC6-BB25-C22C0BD8B2AB}"/>
          </ac:cxnSpMkLst>
        </pc:cxnChg>
        <pc:cxnChg chg="add mod">
          <ac:chgData name="김 승빈" userId="352d81a3ef8732fd" providerId="LiveId" clId="{1167A942-7BEA-43B3-A135-C74F2D00438D}" dt="2020-02-27T07:22:27.204" v="1162" actId="1582"/>
          <ac:cxnSpMkLst>
            <pc:docMk/>
            <pc:sldMk cId="2892492340" sldId="265"/>
            <ac:cxnSpMk id="18" creationId="{E0CD50B6-2832-4B8D-B450-A2ECEC579AFE}"/>
          </ac:cxnSpMkLst>
        </pc:cxnChg>
        <pc:cxnChg chg="add mod">
          <ac:chgData name="김 승빈" userId="352d81a3ef8732fd" providerId="LiveId" clId="{1167A942-7BEA-43B3-A135-C74F2D00438D}" dt="2020-02-27T07:21:22.794" v="1093" actId="1076"/>
          <ac:cxnSpMkLst>
            <pc:docMk/>
            <pc:sldMk cId="2892492340" sldId="265"/>
            <ac:cxnSpMk id="19" creationId="{E5C90088-510C-4987-884B-CBC105E4277A}"/>
          </ac:cxnSpMkLst>
        </pc:cxnChg>
        <pc:cxnChg chg="add mod">
          <ac:chgData name="김 승빈" userId="352d81a3ef8732fd" providerId="LiveId" clId="{1167A942-7BEA-43B3-A135-C74F2D00438D}" dt="2020-02-27T07:22:49.053" v="1167" actId="1582"/>
          <ac:cxnSpMkLst>
            <pc:docMk/>
            <pc:sldMk cId="2892492340" sldId="265"/>
            <ac:cxnSpMk id="20" creationId="{8E856BFF-161C-4531-9173-E4FD3781DD35}"/>
          </ac:cxnSpMkLst>
        </pc:cxnChg>
        <pc:cxnChg chg="add mod">
          <ac:chgData name="김 승빈" userId="352d81a3ef8732fd" providerId="LiveId" clId="{1167A942-7BEA-43B3-A135-C74F2D00438D}" dt="2020-02-27T07:21:22.794" v="1093" actId="1076"/>
          <ac:cxnSpMkLst>
            <pc:docMk/>
            <pc:sldMk cId="2892492340" sldId="265"/>
            <ac:cxnSpMk id="21" creationId="{28CA3323-185E-4504-8A50-4758B146FCF3}"/>
          </ac:cxnSpMkLst>
        </pc:cxnChg>
        <pc:cxnChg chg="add mod">
          <ac:chgData name="김 승빈" userId="352d81a3ef8732fd" providerId="LiveId" clId="{1167A942-7BEA-43B3-A135-C74F2D00438D}" dt="2020-02-27T07:21:22.794" v="1093" actId="1076"/>
          <ac:cxnSpMkLst>
            <pc:docMk/>
            <pc:sldMk cId="2892492340" sldId="265"/>
            <ac:cxnSpMk id="22" creationId="{00D87125-37D2-4D78-8F82-501CD5B3BC3B}"/>
          </ac:cxnSpMkLst>
        </pc:cxnChg>
        <pc:cxnChg chg="mod">
          <ac:chgData name="김 승빈" userId="352d81a3ef8732fd" providerId="LiveId" clId="{1167A942-7BEA-43B3-A135-C74F2D00438D}" dt="2020-02-27T07:22:41.627" v="1165" actId="1582"/>
          <ac:cxnSpMkLst>
            <pc:docMk/>
            <pc:sldMk cId="2892492340" sldId="265"/>
            <ac:cxnSpMk id="25" creationId="{D0D75958-1EF7-4637-8A84-BED99A60FC36}"/>
          </ac:cxnSpMkLst>
        </pc:cxnChg>
        <pc:cxnChg chg="mod">
          <ac:chgData name="김 승빈" userId="352d81a3ef8732fd" providerId="LiveId" clId="{1167A942-7BEA-43B3-A135-C74F2D00438D}" dt="2020-02-27T07:22:17.937" v="1160" actId="208"/>
          <ac:cxnSpMkLst>
            <pc:docMk/>
            <pc:sldMk cId="2892492340" sldId="265"/>
            <ac:cxnSpMk id="31" creationId="{41F59EBE-A136-43F1-AA58-56822930F6B9}"/>
          </ac:cxnSpMkLst>
        </pc:cxnChg>
      </pc:sldChg>
      <pc:sldChg chg="addSp delSp modSp add mod ord">
        <pc:chgData name="김 승빈" userId="352d81a3ef8732fd" providerId="LiveId" clId="{1167A942-7BEA-43B3-A135-C74F2D00438D}" dt="2020-02-27T07:35:21.973" v="1273" actId="20577"/>
        <pc:sldMkLst>
          <pc:docMk/>
          <pc:sldMk cId="2129122657" sldId="266"/>
        </pc:sldMkLst>
        <pc:spChg chg="del">
          <ac:chgData name="김 승빈" userId="352d81a3ef8732fd" providerId="LiveId" clId="{1167A942-7BEA-43B3-A135-C74F2D00438D}" dt="2020-02-27T07:29:37.777" v="1171" actId="478"/>
          <ac:spMkLst>
            <pc:docMk/>
            <pc:sldMk cId="2129122657" sldId="266"/>
            <ac:spMk id="2" creationId="{437CC38B-AD89-4ABE-870A-DF2016317879}"/>
          </ac:spMkLst>
        </pc:spChg>
        <pc:spChg chg="mod">
          <ac:chgData name="김 승빈" userId="352d81a3ef8732fd" providerId="LiveId" clId="{1167A942-7BEA-43B3-A135-C74F2D00438D}" dt="2020-02-27T07:30:35.074" v="1205" actId="1076"/>
          <ac:spMkLst>
            <pc:docMk/>
            <pc:sldMk cId="2129122657" sldId="266"/>
            <ac:spMk id="4" creationId="{AD1D0081-60E6-44A9-A741-54781E5CD841}"/>
          </ac:spMkLst>
        </pc:spChg>
        <pc:spChg chg="mod">
          <ac:chgData name="김 승빈" userId="352d81a3ef8732fd" providerId="LiveId" clId="{1167A942-7BEA-43B3-A135-C74F2D00438D}" dt="2020-02-27T07:31:03.934" v="1208" actId="1076"/>
          <ac:spMkLst>
            <pc:docMk/>
            <pc:sldMk cId="2129122657" sldId="266"/>
            <ac:spMk id="7" creationId="{1AA1A569-AEEC-4012-8E41-3654D635457E}"/>
          </ac:spMkLst>
        </pc:spChg>
        <pc:spChg chg="mod">
          <ac:chgData name="김 승빈" userId="352d81a3ef8732fd" providerId="LiveId" clId="{1167A942-7BEA-43B3-A135-C74F2D00438D}" dt="2020-02-27T07:30:17.309" v="1202" actId="1076"/>
          <ac:spMkLst>
            <pc:docMk/>
            <pc:sldMk cId="2129122657" sldId="266"/>
            <ac:spMk id="8" creationId="{8771F84F-E133-4BB5-A9E0-0C35E1EC7A29}"/>
          </ac:spMkLst>
        </pc:spChg>
        <pc:spChg chg="mod">
          <ac:chgData name="김 승빈" userId="352d81a3ef8732fd" providerId="LiveId" clId="{1167A942-7BEA-43B3-A135-C74F2D00438D}" dt="2020-02-27T07:30:42.792" v="1206" actId="1076"/>
          <ac:spMkLst>
            <pc:docMk/>
            <pc:sldMk cId="2129122657" sldId="266"/>
            <ac:spMk id="24" creationId="{6B425C1D-073F-4E7D-98E5-F377DCBFEE9A}"/>
          </ac:spMkLst>
        </pc:spChg>
        <pc:spChg chg="mod">
          <ac:chgData name="김 승빈" userId="352d81a3ef8732fd" providerId="LiveId" clId="{1167A942-7BEA-43B3-A135-C74F2D00438D}" dt="2020-02-27T07:30:54.493" v="1207" actId="1076"/>
          <ac:spMkLst>
            <pc:docMk/>
            <pc:sldMk cId="2129122657" sldId="266"/>
            <ac:spMk id="26" creationId="{6139307D-D3D8-425B-9616-1A492697A877}"/>
          </ac:spMkLst>
        </pc:spChg>
        <pc:spChg chg="mod">
          <ac:chgData name="김 승빈" userId="352d81a3ef8732fd" providerId="LiveId" clId="{1167A942-7BEA-43B3-A135-C74F2D00438D}" dt="2020-02-27T07:32:53.316" v="1235" actId="1076"/>
          <ac:spMkLst>
            <pc:docMk/>
            <pc:sldMk cId="2129122657" sldId="266"/>
            <ac:spMk id="51" creationId="{6E6A6F4F-F9C7-40ED-A9EB-50003302C576}"/>
          </ac:spMkLst>
        </pc:spChg>
        <pc:spChg chg="add del mod">
          <ac:chgData name="김 승빈" userId="352d81a3ef8732fd" providerId="LiveId" clId="{1167A942-7BEA-43B3-A135-C74F2D00438D}" dt="2020-02-27T07:33:05.490" v="1237" actId="11529"/>
          <ac:spMkLst>
            <pc:docMk/>
            <pc:sldMk cId="2129122657" sldId="266"/>
            <ac:spMk id="63" creationId="{21E105E6-A264-4C5A-B47E-559F42A13024}"/>
          </ac:spMkLst>
        </pc:spChg>
        <pc:spChg chg="add mod">
          <ac:chgData name="김 승빈" userId="352d81a3ef8732fd" providerId="LiveId" clId="{1167A942-7BEA-43B3-A135-C74F2D00438D}" dt="2020-02-27T07:33:29.768" v="1240" actId="693"/>
          <ac:spMkLst>
            <pc:docMk/>
            <pc:sldMk cId="2129122657" sldId="266"/>
            <ac:spMk id="64" creationId="{43E671FB-8E57-48D6-8228-3FA3A0E53CCC}"/>
          </ac:spMkLst>
        </pc:spChg>
        <pc:spChg chg="add del mod">
          <ac:chgData name="김 승빈" userId="352d81a3ef8732fd" providerId="LiveId" clId="{1167A942-7BEA-43B3-A135-C74F2D00438D}" dt="2020-02-27T07:33:39.962" v="1242" actId="478"/>
          <ac:spMkLst>
            <pc:docMk/>
            <pc:sldMk cId="2129122657" sldId="266"/>
            <ac:spMk id="65" creationId="{6CFBB07D-758F-4EED-A1E8-DCD70DEB4DA6}"/>
          </ac:spMkLst>
        </pc:spChg>
        <pc:spChg chg="add mod">
          <ac:chgData name="김 승빈" userId="352d81a3ef8732fd" providerId="LiveId" clId="{1167A942-7BEA-43B3-A135-C74F2D00438D}" dt="2020-02-27T07:34:08.467" v="1247" actId="1076"/>
          <ac:spMkLst>
            <pc:docMk/>
            <pc:sldMk cId="2129122657" sldId="266"/>
            <ac:spMk id="66" creationId="{82A2E4BD-135C-4516-9BF5-61912D917338}"/>
          </ac:spMkLst>
        </pc:spChg>
        <pc:spChg chg="add mod">
          <ac:chgData name="김 승빈" userId="352d81a3ef8732fd" providerId="LiveId" clId="{1167A942-7BEA-43B3-A135-C74F2D00438D}" dt="2020-02-27T07:32:25.284" v="1228" actId="571"/>
          <ac:spMkLst>
            <pc:docMk/>
            <pc:sldMk cId="2129122657" sldId="266"/>
            <ac:spMk id="72" creationId="{20DF2824-A593-48E3-A7BC-A65F6DDEB384}"/>
          </ac:spMkLst>
        </pc:spChg>
        <pc:spChg chg="mod">
          <ac:chgData name="김 승빈" userId="352d81a3ef8732fd" providerId="LiveId" clId="{1167A942-7BEA-43B3-A135-C74F2D00438D}" dt="2020-02-27T07:32:44.822" v="1233" actId="1076"/>
          <ac:spMkLst>
            <pc:docMk/>
            <pc:sldMk cId="2129122657" sldId="266"/>
            <ac:spMk id="76" creationId="{B3A8855E-452E-4B1C-8CD0-CC9945A1A2AB}"/>
          </ac:spMkLst>
        </pc:spChg>
        <pc:spChg chg="mod">
          <ac:chgData name="김 승빈" userId="352d81a3ef8732fd" providerId="LiveId" clId="{1167A942-7BEA-43B3-A135-C74F2D00438D}" dt="2020-02-27T07:31:51.709" v="1220" actId="1076"/>
          <ac:spMkLst>
            <pc:docMk/>
            <pc:sldMk cId="2129122657" sldId="266"/>
            <ac:spMk id="77" creationId="{9593EE16-03DE-4B66-A8C5-D9D134345062}"/>
          </ac:spMkLst>
        </pc:spChg>
        <pc:spChg chg="mod">
          <ac:chgData name="김 승빈" userId="352d81a3ef8732fd" providerId="LiveId" clId="{1167A942-7BEA-43B3-A135-C74F2D00438D}" dt="2020-02-27T07:32:16.798" v="1226" actId="1076"/>
          <ac:spMkLst>
            <pc:docMk/>
            <pc:sldMk cId="2129122657" sldId="266"/>
            <ac:spMk id="78" creationId="{D69FF2B7-5FA6-4000-B069-0BC49EDCBC6E}"/>
          </ac:spMkLst>
        </pc:spChg>
        <pc:spChg chg="mod">
          <ac:chgData name="김 승빈" userId="352d81a3ef8732fd" providerId="LiveId" clId="{1167A942-7BEA-43B3-A135-C74F2D00438D}" dt="2020-02-27T07:31:55.986" v="1221" actId="1076"/>
          <ac:spMkLst>
            <pc:docMk/>
            <pc:sldMk cId="2129122657" sldId="266"/>
            <ac:spMk id="79" creationId="{40557F42-61F3-48BB-8A89-4792EE80958F}"/>
          </ac:spMkLst>
        </pc:spChg>
        <pc:spChg chg="mod">
          <ac:chgData name="김 승빈" userId="352d81a3ef8732fd" providerId="LiveId" clId="{1167A942-7BEA-43B3-A135-C74F2D00438D}" dt="2020-02-27T07:32:21.714" v="1227" actId="1076"/>
          <ac:spMkLst>
            <pc:docMk/>
            <pc:sldMk cId="2129122657" sldId="266"/>
            <ac:spMk id="82" creationId="{29A66DD4-5F14-4B2A-B05D-D2925ED09221}"/>
          </ac:spMkLst>
        </pc:spChg>
        <pc:spChg chg="add mod">
          <ac:chgData name="김 승빈" userId="352d81a3ef8732fd" providerId="LiveId" clId="{1167A942-7BEA-43B3-A135-C74F2D00438D}" dt="2020-02-27T07:35:18.374" v="1271" actId="1076"/>
          <ac:spMkLst>
            <pc:docMk/>
            <pc:sldMk cId="2129122657" sldId="266"/>
            <ac:spMk id="83" creationId="{F1A4389F-6F94-48BC-941B-7F0078EE698E}"/>
          </ac:spMkLst>
        </pc:spChg>
        <pc:spChg chg="add mod">
          <ac:chgData name="김 승빈" userId="352d81a3ef8732fd" providerId="LiveId" clId="{1167A942-7BEA-43B3-A135-C74F2D00438D}" dt="2020-02-27T07:35:21.973" v="1273" actId="20577"/>
          <ac:spMkLst>
            <pc:docMk/>
            <pc:sldMk cId="2129122657" sldId="266"/>
            <ac:spMk id="84" creationId="{234D10A1-FB9B-4125-BD2E-9AC7E9C8FDE1}"/>
          </ac:spMkLst>
        </pc:spChg>
        <pc:spChg chg="mod">
          <ac:chgData name="김 승빈" userId="352d81a3ef8732fd" providerId="LiveId" clId="{1167A942-7BEA-43B3-A135-C74F2D00438D}" dt="2020-02-27T07:32:47.206" v="1234" actId="1076"/>
          <ac:spMkLst>
            <pc:docMk/>
            <pc:sldMk cId="2129122657" sldId="266"/>
            <ac:spMk id="90" creationId="{4BB8AAE1-7B35-4116-AFA5-EC9D3F6310B8}"/>
          </ac:spMkLst>
        </pc:spChg>
        <pc:cxnChg chg="mod">
          <ac:chgData name="김 승빈" userId="352d81a3ef8732fd" providerId="LiveId" clId="{1167A942-7BEA-43B3-A135-C74F2D00438D}" dt="2020-02-27T07:31:29.648" v="1216" actId="14100"/>
          <ac:cxnSpMkLst>
            <pc:docMk/>
            <pc:sldMk cId="2129122657" sldId="266"/>
            <ac:cxnSpMk id="10" creationId="{5476B055-5C3B-44C6-A54A-CAE293D7EB2B}"/>
          </ac:cxnSpMkLst>
        </pc:cxnChg>
        <pc:cxnChg chg="mod">
          <ac:chgData name="김 승빈" userId="352d81a3ef8732fd" providerId="LiveId" clId="{1167A942-7BEA-43B3-A135-C74F2D00438D}" dt="2020-02-27T07:30:54.493" v="1207" actId="1076"/>
          <ac:cxnSpMkLst>
            <pc:docMk/>
            <pc:sldMk cId="2129122657" sldId="266"/>
            <ac:cxnSpMk id="27" creationId="{8E242E91-A6AF-4FB6-83B0-2F336B6C99E3}"/>
          </ac:cxnSpMkLst>
        </pc:cxnChg>
        <pc:cxnChg chg="mod">
          <ac:chgData name="김 승빈" userId="352d81a3ef8732fd" providerId="LiveId" clId="{1167A942-7BEA-43B3-A135-C74F2D00438D}" dt="2020-02-27T07:31:32.303" v="1217" actId="14100"/>
          <ac:cxnSpMkLst>
            <pc:docMk/>
            <pc:sldMk cId="2129122657" sldId="266"/>
            <ac:cxnSpMk id="29" creationId="{427DAD02-A71F-4A53-9DBA-6CE54F6C2456}"/>
          </ac:cxnSpMkLst>
        </pc:cxnChg>
        <pc:cxnChg chg="mod">
          <ac:chgData name="김 승빈" userId="352d81a3ef8732fd" providerId="LiveId" clId="{1167A942-7BEA-43B3-A135-C74F2D00438D}" dt="2020-02-27T07:31:22.932" v="1214" actId="14100"/>
          <ac:cxnSpMkLst>
            <pc:docMk/>
            <pc:sldMk cId="2129122657" sldId="266"/>
            <ac:cxnSpMk id="31" creationId="{41F59EBE-A136-43F1-AA58-56822930F6B9}"/>
          </ac:cxnSpMkLst>
        </pc:cxnChg>
        <pc:cxnChg chg="mod">
          <ac:chgData name="김 승빈" userId="352d81a3ef8732fd" providerId="LiveId" clId="{1167A942-7BEA-43B3-A135-C74F2D00438D}" dt="2020-02-27T07:31:15.551" v="1212" actId="14100"/>
          <ac:cxnSpMkLst>
            <pc:docMk/>
            <pc:sldMk cId="2129122657" sldId="266"/>
            <ac:cxnSpMk id="32" creationId="{C4B2038C-8B14-45DA-BDFA-31853D450E18}"/>
          </ac:cxnSpMkLst>
        </pc:cxnChg>
        <pc:cxnChg chg="mod">
          <ac:chgData name="김 승빈" userId="352d81a3ef8732fd" providerId="LiveId" clId="{1167A942-7BEA-43B3-A135-C74F2D00438D}" dt="2020-02-27T07:31:09.949" v="1210" actId="14100"/>
          <ac:cxnSpMkLst>
            <pc:docMk/>
            <pc:sldMk cId="2129122657" sldId="266"/>
            <ac:cxnSpMk id="43" creationId="{56E27283-2232-485E-9B4E-01B0800E2309}"/>
          </ac:cxnSpMkLst>
        </pc:cxnChg>
        <pc:cxnChg chg="mod">
          <ac:chgData name="김 승빈" userId="352d81a3ef8732fd" providerId="LiveId" clId="{1167A942-7BEA-43B3-A135-C74F2D00438D}" dt="2020-02-27T07:31:34.553" v="1218" actId="14100"/>
          <ac:cxnSpMkLst>
            <pc:docMk/>
            <pc:sldMk cId="2129122657" sldId="266"/>
            <ac:cxnSpMk id="70" creationId="{56EEACB5-A05D-44CF-94A5-4E32CBAA57E3}"/>
          </ac:cxnSpMkLst>
        </pc:cxnChg>
        <pc:cxnChg chg="mod">
          <ac:chgData name="김 승빈" userId="352d81a3ef8732fd" providerId="LiveId" clId="{1167A942-7BEA-43B3-A135-C74F2D00438D}" dt="2020-02-27T07:30:54.493" v="1207" actId="1076"/>
          <ac:cxnSpMkLst>
            <pc:docMk/>
            <pc:sldMk cId="2129122657" sldId="266"/>
            <ac:cxnSpMk id="73" creationId="{3D09ABC3-9E30-4A97-BC37-9369339AC06A}"/>
          </ac:cxnSpMkLst>
        </pc:cxnChg>
        <pc:cxnChg chg="add mod">
          <ac:chgData name="김 승빈" userId="352d81a3ef8732fd" providerId="LiveId" clId="{1167A942-7BEA-43B3-A135-C74F2D00438D}" dt="2020-02-27T07:32:32.256" v="1231" actId="14100"/>
          <ac:cxnSpMkLst>
            <pc:docMk/>
            <pc:sldMk cId="2129122657" sldId="266"/>
            <ac:cxnSpMk id="74" creationId="{D45BE677-1590-4835-93F4-6F7FC8911A3E}"/>
          </ac:cxnSpMkLst>
        </pc:cxnChg>
        <pc:cxnChg chg="mod">
          <ac:chgData name="김 승빈" userId="352d81a3ef8732fd" providerId="LiveId" clId="{1167A942-7BEA-43B3-A135-C74F2D00438D}" dt="2020-02-27T07:31:59.011" v="1222" actId="14100"/>
          <ac:cxnSpMkLst>
            <pc:docMk/>
            <pc:sldMk cId="2129122657" sldId="266"/>
            <ac:cxnSpMk id="80" creationId="{803C7B71-A5ED-4D47-8BD8-AAC893D56722}"/>
          </ac:cxnSpMkLst>
        </pc:cxnChg>
        <pc:cxnChg chg="mod">
          <ac:chgData name="김 승빈" userId="352d81a3ef8732fd" providerId="LiveId" clId="{1167A942-7BEA-43B3-A135-C74F2D00438D}" dt="2020-02-27T07:32:16.798" v="1226" actId="1076"/>
          <ac:cxnSpMkLst>
            <pc:docMk/>
            <pc:sldMk cId="2129122657" sldId="266"/>
            <ac:cxnSpMk id="81" creationId="{A3D34BE0-AC38-4CF4-BA71-1869A3922DD1}"/>
          </ac:cxnSpMkLst>
        </pc:cxnChg>
        <pc:cxnChg chg="del mod">
          <ac:chgData name="김 승빈" userId="352d81a3ef8732fd" providerId="LiveId" clId="{1167A942-7BEA-43B3-A135-C74F2D00438D}" dt="2020-02-27T07:29:59.892" v="1200" actId="478"/>
          <ac:cxnSpMkLst>
            <pc:docMk/>
            <pc:sldMk cId="2129122657" sldId="266"/>
            <ac:cxnSpMk id="85" creationId="{71410EC3-2DB9-4FF3-AB6C-AC4B496FF942}"/>
          </ac:cxnSpMkLst>
        </pc:cxnChg>
      </pc:sldChg>
      <pc:sldChg chg="addSp delSp modSp add mod ord">
        <pc:chgData name="김 승빈" userId="352d81a3ef8732fd" providerId="LiveId" clId="{1167A942-7BEA-43B3-A135-C74F2D00438D}" dt="2020-02-27T07:40:45.282" v="1315" actId="14100"/>
        <pc:sldMkLst>
          <pc:docMk/>
          <pc:sldMk cId="2794221171" sldId="267"/>
        </pc:sldMkLst>
        <pc:spChg chg="del">
          <ac:chgData name="김 승빈" userId="352d81a3ef8732fd" providerId="LiveId" clId="{1167A942-7BEA-43B3-A135-C74F2D00438D}" dt="2020-02-27T07:40:18.990" v="1310" actId="478"/>
          <ac:spMkLst>
            <pc:docMk/>
            <pc:sldMk cId="2794221171" sldId="267"/>
            <ac:spMk id="36" creationId="{2C352DD8-DA30-46ED-B8FA-4F06CDBE367F}"/>
          </ac:spMkLst>
        </pc:spChg>
        <pc:spChg chg="mod">
          <ac:chgData name="김 승빈" userId="352d81a3ef8732fd" providerId="LiveId" clId="{1167A942-7BEA-43B3-A135-C74F2D00438D}" dt="2020-02-27T07:40:17.901" v="1309"/>
          <ac:spMkLst>
            <pc:docMk/>
            <pc:sldMk cId="2794221171" sldId="267"/>
            <ac:spMk id="51" creationId="{6E6A6F4F-F9C7-40ED-A9EB-50003302C576}"/>
          </ac:spMkLst>
        </pc:spChg>
        <pc:cxnChg chg="mod">
          <ac:chgData name="김 승빈" userId="352d81a3ef8732fd" providerId="LiveId" clId="{1167A942-7BEA-43B3-A135-C74F2D00438D}" dt="2020-02-27T07:40:35.384" v="1312" actId="1582"/>
          <ac:cxnSpMkLst>
            <pc:docMk/>
            <pc:sldMk cId="2794221171" sldId="267"/>
            <ac:cxnSpMk id="10" creationId="{5476B055-5C3B-44C6-A54A-CAE293D7EB2B}"/>
          </ac:cxnSpMkLst>
        </pc:cxnChg>
        <pc:cxnChg chg="mod">
          <ac:chgData name="김 승빈" userId="352d81a3ef8732fd" providerId="LiveId" clId="{1167A942-7BEA-43B3-A135-C74F2D00438D}" dt="2020-02-27T07:40:35.384" v="1312" actId="1582"/>
          <ac:cxnSpMkLst>
            <pc:docMk/>
            <pc:sldMk cId="2794221171" sldId="267"/>
            <ac:cxnSpMk id="11" creationId="{960ACD82-36D3-4854-ACEA-C6D15581AF87}"/>
          </ac:cxnSpMkLst>
        </pc:cxnChg>
        <pc:cxnChg chg="add mod">
          <ac:chgData name="김 승빈" userId="352d81a3ef8732fd" providerId="LiveId" clId="{1167A942-7BEA-43B3-A135-C74F2D00438D}" dt="2020-02-27T07:40:45.282" v="1315" actId="14100"/>
          <ac:cxnSpMkLst>
            <pc:docMk/>
            <pc:sldMk cId="2794221171" sldId="267"/>
            <ac:cxnSpMk id="13" creationId="{13A20241-08AA-48A4-9CD9-4D9D81A60EC5}"/>
          </ac:cxnSpMkLst>
        </pc:cxnChg>
        <pc:cxnChg chg="mod">
          <ac:chgData name="김 승빈" userId="352d81a3ef8732fd" providerId="LiveId" clId="{1167A942-7BEA-43B3-A135-C74F2D00438D}" dt="2020-02-27T07:40:35.384" v="1312" actId="1582"/>
          <ac:cxnSpMkLst>
            <pc:docMk/>
            <pc:sldMk cId="2794221171" sldId="267"/>
            <ac:cxnSpMk id="31" creationId="{41F59EBE-A136-43F1-AA58-56822930F6B9}"/>
          </ac:cxnSpMkLst>
        </pc:cxnChg>
      </pc:sldChg>
      <pc:sldChg chg="addSp delSp modSp add mod">
        <pc:chgData name="김 승빈" userId="352d81a3ef8732fd" providerId="LiveId" clId="{1167A942-7BEA-43B3-A135-C74F2D00438D}" dt="2020-02-27T08:07:18.980" v="1660" actId="20577"/>
        <pc:sldMkLst>
          <pc:docMk/>
          <pc:sldMk cId="1618433973" sldId="268"/>
        </pc:sldMkLst>
        <pc:spChg chg="mod topLvl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4" creationId="{AD1D0081-60E6-44A9-A741-54781E5CD841}"/>
          </ac:spMkLst>
        </pc:spChg>
        <pc:spChg chg="mod topLvl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6" creationId="{FEDA18B8-0B88-4D5E-8569-FDE62B3B98BD}"/>
          </ac:spMkLst>
        </pc:spChg>
        <pc:spChg chg="mod topLvl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7" creationId="{1AA1A569-AEEC-4012-8E41-3654D635457E}"/>
          </ac:spMkLst>
        </pc:spChg>
        <pc:spChg chg="mod topLvl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8" creationId="{8771F84F-E133-4BB5-A9E0-0C35E1EC7A29}"/>
          </ac:spMkLst>
        </pc:spChg>
        <pc:spChg chg="add mod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9" creationId="{74777D19-B1A8-455A-86F1-85C83B654F12}"/>
          </ac:spMkLst>
        </pc:spChg>
        <pc:spChg chg="add mod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16" creationId="{E0A53579-FA2D-456B-B756-F23AEC43B113}"/>
          </ac:spMkLst>
        </pc:spChg>
        <pc:spChg chg="add mod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17" creationId="{A1008038-0186-482A-AD35-512733476BA0}"/>
          </ac:spMkLst>
        </pc:spChg>
        <pc:spChg chg="add mod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18" creationId="{1FCE5B90-D040-4D50-B68D-772187A35EE9}"/>
          </ac:spMkLst>
        </pc:spChg>
        <pc:spChg chg="add mod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19" creationId="{9DEC7932-1826-441F-A945-861C46312A15}"/>
          </ac:spMkLst>
        </pc:spChg>
        <pc:spChg chg="add mod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20" creationId="{FAC5BB04-5B9C-4FC6-A3F6-126D5330A71B}"/>
          </ac:spMkLst>
        </pc:spChg>
        <pc:spChg chg="add mod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21" creationId="{EBDC067A-4715-4587-95CB-7C6E202BA1E6}"/>
          </ac:spMkLst>
        </pc:spChg>
        <pc:spChg chg="add mod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22" creationId="{8A49FD9E-0AF0-4C2B-B0E2-112013292697}"/>
          </ac:spMkLst>
        </pc:spChg>
        <pc:spChg chg="add mod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23" creationId="{1A63741D-97D9-4941-9337-4CF4138803DF}"/>
          </ac:spMkLst>
        </pc:spChg>
        <pc:spChg chg="add mod">
          <ac:chgData name="김 승빈" userId="352d81a3ef8732fd" providerId="LiveId" clId="{1167A942-7BEA-43B3-A135-C74F2D00438D}" dt="2020-02-27T08:04:26.466" v="1627" actId="1076"/>
          <ac:spMkLst>
            <pc:docMk/>
            <pc:sldMk cId="1618433973" sldId="268"/>
            <ac:spMk id="24" creationId="{B5F644BA-AA7B-4059-8D40-0220490CEDAD}"/>
          </ac:spMkLst>
        </pc:spChg>
        <pc:spChg chg="add mod">
          <ac:chgData name="김 승빈" userId="352d81a3ef8732fd" providerId="LiveId" clId="{1167A942-7BEA-43B3-A135-C74F2D00438D}" dt="2020-02-27T08:04:30.177" v="1628" actId="1076"/>
          <ac:spMkLst>
            <pc:docMk/>
            <pc:sldMk cId="1618433973" sldId="268"/>
            <ac:spMk id="26" creationId="{718A9D50-2FC4-4A5F-AB12-000200291419}"/>
          </ac:spMkLst>
        </pc:spChg>
        <pc:spChg chg="add mod">
          <ac:chgData name="김 승빈" userId="352d81a3ef8732fd" providerId="LiveId" clId="{1167A942-7BEA-43B3-A135-C74F2D00438D}" dt="2020-02-27T08:02:42.928" v="1602" actId="571"/>
          <ac:spMkLst>
            <pc:docMk/>
            <pc:sldMk cId="1618433973" sldId="268"/>
            <ac:spMk id="27" creationId="{CA4ABD2D-DBCE-4B55-9FD9-276D75598D41}"/>
          </ac:spMkLst>
        </pc:spChg>
        <pc:spChg chg="add mod">
          <ac:chgData name="김 승빈" userId="352d81a3ef8732fd" providerId="LiveId" clId="{1167A942-7BEA-43B3-A135-C74F2D00438D}" dt="2020-02-27T08:02:42.928" v="1602" actId="571"/>
          <ac:spMkLst>
            <pc:docMk/>
            <pc:sldMk cId="1618433973" sldId="268"/>
            <ac:spMk id="28" creationId="{42850CAF-43C3-4467-9D63-F6083D941FD3}"/>
          </ac:spMkLst>
        </pc:spChg>
        <pc:spChg chg="add mod">
          <ac:chgData name="김 승빈" userId="352d81a3ef8732fd" providerId="LiveId" clId="{1167A942-7BEA-43B3-A135-C74F2D00438D}" dt="2020-02-27T08:02:42.928" v="1602" actId="571"/>
          <ac:spMkLst>
            <pc:docMk/>
            <pc:sldMk cId="1618433973" sldId="268"/>
            <ac:spMk id="29" creationId="{6B95B20C-C091-4695-A8E6-79E18DE08561}"/>
          </ac:spMkLst>
        </pc:spChg>
        <pc:spChg chg="add mod">
          <ac:chgData name="김 승빈" userId="352d81a3ef8732fd" providerId="LiveId" clId="{1167A942-7BEA-43B3-A135-C74F2D00438D}" dt="2020-02-27T08:02:42.928" v="1602" actId="571"/>
          <ac:spMkLst>
            <pc:docMk/>
            <pc:sldMk cId="1618433973" sldId="268"/>
            <ac:spMk id="30" creationId="{75AC5FAB-0033-45B3-B46C-7575A3ED122B}"/>
          </ac:spMkLst>
        </pc:spChg>
        <pc:spChg chg="add mod">
          <ac:chgData name="김 승빈" userId="352d81a3ef8732fd" providerId="LiveId" clId="{1167A942-7BEA-43B3-A135-C74F2D00438D}" dt="2020-02-27T08:02:42.928" v="1602" actId="571"/>
          <ac:spMkLst>
            <pc:docMk/>
            <pc:sldMk cId="1618433973" sldId="268"/>
            <ac:spMk id="38" creationId="{347CB37D-FA4D-4664-80D4-7A59E67077A1}"/>
          </ac:spMkLst>
        </pc:spChg>
        <pc:spChg chg="add mod">
          <ac:chgData name="김 승빈" userId="352d81a3ef8732fd" providerId="LiveId" clId="{1167A942-7BEA-43B3-A135-C74F2D00438D}" dt="2020-02-27T08:02:42.928" v="1602" actId="571"/>
          <ac:spMkLst>
            <pc:docMk/>
            <pc:sldMk cId="1618433973" sldId="268"/>
            <ac:spMk id="39" creationId="{DBC7AAED-164B-40CC-9447-8D51AF2D3D9E}"/>
          </ac:spMkLst>
        </pc:spChg>
        <pc:spChg chg="add mod">
          <ac:chgData name="김 승빈" userId="352d81a3ef8732fd" providerId="LiveId" clId="{1167A942-7BEA-43B3-A135-C74F2D00438D}" dt="2020-02-27T08:02:42.928" v="1602" actId="571"/>
          <ac:spMkLst>
            <pc:docMk/>
            <pc:sldMk cId="1618433973" sldId="268"/>
            <ac:spMk id="40" creationId="{77AA305E-464E-4AE0-9736-E6218286E753}"/>
          </ac:spMkLst>
        </pc:spChg>
        <pc:spChg chg="add mod">
          <ac:chgData name="김 승빈" userId="352d81a3ef8732fd" providerId="LiveId" clId="{1167A942-7BEA-43B3-A135-C74F2D00438D}" dt="2020-02-27T08:02:42.928" v="1602" actId="571"/>
          <ac:spMkLst>
            <pc:docMk/>
            <pc:sldMk cId="1618433973" sldId="268"/>
            <ac:spMk id="41" creationId="{CA09C232-A32A-4CED-96AD-1008A60A7B23}"/>
          </ac:spMkLst>
        </pc:spChg>
        <pc:spChg chg="add mod">
          <ac:chgData name="김 승빈" userId="352d81a3ef8732fd" providerId="LiveId" clId="{1167A942-7BEA-43B3-A135-C74F2D00438D}" dt="2020-02-27T08:02:42.928" v="1602" actId="571"/>
          <ac:spMkLst>
            <pc:docMk/>
            <pc:sldMk cId="1618433973" sldId="268"/>
            <ac:spMk id="42" creationId="{46FE3C53-A234-4635-910A-6240FCDCB8F8}"/>
          </ac:spMkLst>
        </pc:spChg>
        <pc:spChg chg="add mod">
          <ac:chgData name="김 승빈" userId="352d81a3ef8732fd" providerId="LiveId" clId="{1167A942-7BEA-43B3-A135-C74F2D00438D}" dt="2020-02-27T08:02:42.928" v="1602" actId="571"/>
          <ac:spMkLst>
            <pc:docMk/>
            <pc:sldMk cId="1618433973" sldId="268"/>
            <ac:spMk id="43" creationId="{A3EA16F5-9392-41B6-9D42-059DFB83366A}"/>
          </ac:spMkLst>
        </pc:spChg>
        <pc:spChg chg="add mod">
          <ac:chgData name="김 승빈" userId="352d81a3ef8732fd" providerId="LiveId" clId="{1167A942-7BEA-43B3-A135-C74F2D00438D}" dt="2020-02-27T08:02:42.928" v="1602" actId="571"/>
          <ac:spMkLst>
            <pc:docMk/>
            <pc:sldMk cId="1618433973" sldId="268"/>
            <ac:spMk id="44" creationId="{43EE684A-78BD-423B-BC2F-07281AA5D8B8}"/>
          </ac:spMkLst>
        </pc:spChg>
        <pc:spChg chg="add del mod">
          <ac:chgData name="김 승빈" userId="352d81a3ef8732fd" providerId="LiveId" clId="{1167A942-7BEA-43B3-A135-C74F2D00438D}" dt="2020-02-27T08:03:41.165" v="1621" actId="478"/>
          <ac:spMkLst>
            <pc:docMk/>
            <pc:sldMk cId="1618433973" sldId="268"/>
            <ac:spMk id="45" creationId="{58903257-856A-418E-AD70-9D332B7C21AF}"/>
          </ac:spMkLst>
        </pc:spChg>
        <pc:spChg chg="add del mod">
          <ac:chgData name="김 승빈" userId="352d81a3ef8732fd" providerId="LiveId" clId="{1167A942-7BEA-43B3-A135-C74F2D00438D}" dt="2020-02-27T08:02:44.890" v="1603" actId="478"/>
          <ac:spMkLst>
            <pc:docMk/>
            <pc:sldMk cId="1618433973" sldId="268"/>
            <ac:spMk id="46" creationId="{A2D5A493-D964-4864-88ED-5E05269AC4F7}"/>
          </ac:spMkLst>
        </pc:spChg>
        <pc:spChg chg="add del mod">
          <ac:chgData name="김 승빈" userId="352d81a3ef8732fd" providerId="LiveId" clId="{1167A942-7BEA-43B3-A135-C74F2D00438D}" dt="2020-02-27T08:02:52.590" v="1607" actId="478"/>
          <ac:spMkLst>
            <pc:docMk/>
            <pc:sldMk cId="1618433973" sldId="268"/>
            <ac:spMk id="47" creationId="{34BA5C72-E6B8-4C8F-BA61-49E35271D66F}"/>
          </ac:spMkLst>
        </pc:spChg>
        <pc:spChg chg="add mod">
          <ac:chgData name="김 승빈" userId="352d81a3ef8732fd" providerId="LiveId" clId="{1167A942-7BEA-43B3-A135-C74F2D00438D}" dt="2020-02-27T08:02:58.863" v="1611" actId="20577"/>
          <ac:spMkLst>
            <pc:docMk/>
            <pc:sldMk cId="1618433973" sldId="268"/>
            <ac:spMk id="48" creationId="{2F5E08BB-4A01-4D0C-9311-D5F54B84831D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49" creationId="{CBEFB5DE-DD0A-4CF3-B2A9-2B0193F9B519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50" creationId="{91C76288-2E8C-4A1B-871C-DB3D0DEB226E}"/>
          </ac:spMkLst>
        </pc:spChg>
        <pc:spChg chg="mod">
          <ac:chgData name="김 승빈" userId="352d81a3ef8732fd" providerId="LiveId" clId="{1167A942-7BEA-43B3-A135-C74F2D00438D}" dt="2020-02-27T08:04:14.658" v="1626" actId="1076"/>
          <ac:spMkLst>
            <pc:docMk/>
            <pc:sldMk cId="1618433973" sldId="268"/>
            <ac:spMk id="51" creationId="{6E6A6F4F-F9C7-40ED-A9EB-50003302C576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52" creationId="{E117B85C-5A39-4CFE-8DE0-FC656D2C94C5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53" creationId="{0EC71CCD-E13D-4288-AD6C-95D3E0019A03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60" creationId="{38882F17-E6BC-4B7D-BD1B-1B37D8FFA9F0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61" creationId="{67D5CA90-E50B-4655-87A2-0E162E7092DF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62" creationId="{B4BD7DC8-F3AF-46C8-A05F-3E22BCBACF36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63" creationId="{1A14B6BA-A44B-4DFE-8FCB-56AED662D7EA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64" creationId="{0791609F-6AED-439A-B269-8352697083CF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65" creationId="{231BF021-C9EF-4487-AFB5-8E7C4B10339C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66" creationId="{641F40A6-079E-4D84-88E3-E6735A4F0927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67" creationId="{AA51210A-B315-4CE8-8808-75594231B988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68" creationId="{97E39698-2753-4718-8ACA-0280451C4272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69" creationId="{C31DA6F6-6FC7-4728-8163-77E9CD259052}"/>
          </ac:spMkLst>
        </pc:spChg>
        <pc:spChg chg="add mod">
          <ac:chgData name="김 승빈" userId="352d81a3ef8732fd" providerId="LiveId" clId="{1167A942-7BEA-43B3-A135-C74F2D00438D}" dt="2020-02-27T08:04:55.750" v="1630" actId="571"/>
          <ac:spMkLst>
            <pc:docMk/>
            <pc:sldMk cId="1618433973" sldId="268"/>
            <ac:spMk id="70" creationId="{CF9DD41E-D670-44A8-9B5F-7B01C0FAF4D8}"/>
          </ac:spMkLst>
        </pc:spChg>
        <pc:spChg chg="add mod">
          <ac:chgData name="김 승빈" userId="352d81a3ef8732fd" providerId="LiveId" clId="{1167A942-7BEA-43B3-A135-C74F2D00438D}" dt="2020-02-27T08:06:16.002" v="1646" actId="1076"/>
          <ac:spMkLst>
            <pc:docMk/>
            <pc:sldMk cId="1618433973" sldId="268"/>
            <ac:spMk id="71" creationId="{DCE72BA9-83FD-4011-AF41-1F1E2331D011}"/>
          </ac:spMkLst>
        </pc:spChg>
        <pc:spChg chg="add mod">
          <ac:chgData name="김 승빈" userId="352d81a3ef8732fd" providerId="LiveId" clId="{1167A942-7BEA-43B3-A135-C74F2D00438D}" dt="2020-02-27T08:07:18.980" v="1660" actId="20577"/>
          <ac:spMkLst>
            <pc:docMk/>
            <pc:sldMk cId="1618433973" sldId="268"/>
            <ac:spMk id="72" creationId="{9A3EC2F4-5BD7-4433-8D23-13D16DA5A3F0}"/>
          </ac:spMkLst>
        </pc:spChg>
        <pc:spChg chg="add mod">
          <ac:chgData name="김 승빈" userId="352d81a3ef8732fd" providerId="LiveId" clId="{1167A942-7BEA-43B3-A135-C74F2D00438D}" dt="2020-02-27T08:07:17.030" v="1659" actId="20577"/>
          <ac:spMkLst>
            <pc:docMk/>
            <pc:sldMk cId="1618433973" sldId="268"/>
            <ac:spMk id="73" creationId="{B56C2D17-917D-451B-986D-0E6B7EB4D526}"/>
          </ac:spMkLst>
        </pc:spChg>
        <pc:spChg chg="add del mod">
          <ac:chgData name="김 승빈" userId="352d81a3ef8732fd" providerId="LiveId" clId="{1167A942-7BEA-43B3-A135-C74F2D00438D}" dt="2020-02-27T08:06:07.923" v="1645" actId="478"/>
          <ac:spMkLst>
            <pc:docMk/>
            <pc:sldMk cId="1618433973" sldId="268"/>
            <ac:spMk id="74" creationId="{5F71F954-4D3B-4D7F-8291-BE95DA386032}"/>
          </ac:spMkLst>
        </pc:spChg>
        <pc:spChg chg="add mod">
          <ac:chgData name="김 승빈" userId="352d81a3ef8732fd" providerId="LiveId" clId="{1167A942-7BEA-43B3-A135-C74F2D00438D}" dt="2020-02-27T08:05:20.079" v="1631" actId="571"/>
          <ac:spMkLst>
            <pc:docMk/>
            <pc:sldMk cId="1618433973" sldId="268"/>
            <ac:spMk id="78" creationId="{F73EF2A4-F4A7-4417-A4D6-61B1ACB26175}"/>
          </ac:spMkLst>
        </pc:spChg>
        <pc:spChg chg="add mod">
          <ac:chgData name="김 승빈" userId="352d81a3ef8732fd" providerId="LiveId" clId="{1167A942-7BEA-43B3-A135-C74F2D00438D}" dt="2020-02-27T08:05:20.079" v="1631" actId="571"/>
          <ac:spMkLst>
            <pc:docMk/>
            <pc:sldMk cId="1618433973" sldId="268"/>
            <ac:spMk id="79" creationId="{D85278F8-D653-4DD8-95E8-DCC466F3A0E8}"/>
          </ac:spMkLst>
        </pc:spChg>
        <pc:spChg chg="add mod">
          <ac:chgData name="김 승빈" userId="352d81a3ef8732fd" providerId="LiveId" clId="{1167A942-7BEA-43B3-A135-C74F2D00438D}" dt="2020-02-27T08:05:20.079" v="1631" actId="571"/>
          <ac:spMkLst>
            <pc:docMk/>
            <pc:sldMk cId="1618433973" sldId="268"/>
            <ac:spMk id="80" creationId="{F7AB9C20-B944-43C3-90DE-6D9A1F53F259}"/>
          </ac:spMkLst>
        </pc:spChg>
        <pc:spChg chg="add del mod">
          <ac:chgData name="김 승빈" userId="352d81a3ef8732fd" providerId="LiveId" clId="{1167A942-7BEA-43B3-A135-C74F2D00438D}" dt="2020-02-27T08:05:52.804" v="1641" actId="478"/>
          <ac:spMkLst>
            <pc:docMk/>
            <pc:sldMk cId="1618433973" sldId="268"/>
            <ac:spMk id="81" creationId="{00A12C7F-4164-4D7A-B87E-408945A293EF}"/>
          </ac:spMkLst>
        </pc:spChg>
        <pc:spChg chg="add mod">
          <ac:chgData name="김 승빈" userId="352d81a3ef8732fd" providerId="LiveId" clId="{1167A942-7BEA-43B3-A135-C74F2D00438D}" dt="2020-02-27T08:05:20.079" v="1631" actId="571"/>
          <ac:spMkLst>
            <pc:docMk/>
            <pc:sldMk cId="1618433973" sldId="268"/>
            <ac:spMk id="82" creationId="{4D894D1E-77A6-4BBC-B4CF-A4B9134B6BE6}"/>
          </ac:spMkLst>
        </pc:spChg>
        <pc:spChg chg="add mod">
          <ac:chgData name="김 승빈" userId="352d81a3ef8732fd" providerId="LiveId" clId="{1167A942-7BEA-43B3-A135-C74F2D00438D}" dt="2020-02-27T08:05:20.079" v="1631" actId="571"/>
          <ac:spMkLst>
            <pc:docMk/>
            <pc:sldMk cId="1618433973" sldId="268"/>
            <ac:spMk id="83" creationId="{FF4F66ED-D7D2-4639-BE7E-984501008C3A}"/>
          </ac:spMkLst>
        </pc:spChg>
        <pc:spChg chg="add mod">
          <ac:chgData name="김 승빈" userId="352d81a3ef8732fd" providerId="LiveId" clId="{1167A942-7BEA-43B3-A135-C74F2D00438D}" dt="2020-02-27T08:05:20.079" v="1631" actId="571"/>
          <ac:spMkLst>
            <pc:docMk/>
            <pc:sldMk cId="1618433973" sldId="268"/>
            <ac:spMk id="84" creationId="{76E79E4B-4E1A-4CB3-A443-E8341E5D4E5F}"/>
          </ac:spMkLst>
        </pc:spChg>
        <pc:spChg chg="add del mod">
          <ac:chgData name="김 승빈" userId="352d81a3ef8732fd" providerId="LiveId" clId="{1167A942-7BEA-43B3-A135-C74F2D00438D}" dt="2020-02-27T08:05:54.506" v="1642" actId="478"/>
          <ac:spMkLst>
            <pc:docMk/>
            <pc:sldMk cId="1618433973" sldId="268"/>
            <ac:spMk id="85" creationId="{54FED57D-37FE-4AB9-81B9-7C62438CAFDE}"/>
          </ac:spMkLst>
        </pc:spChg>
        <pc:spChg chg="add mod">
          <ac:chgData name="김 승빈" userId="352d81a3ef8732fd" providerId="LiveId" clId="{1167A942-7BEA-43B3-A135-C74F2D00438D}" dt="2020-02-27T08:05:26.393" v="1632" actId="20577"/>
          <ac:spMkLst>
            <pc:docMk/>
            <pc:sldMk cId="1618433973" sldId="268"/>
            <ac:spMk id="86" creationId="{C3F152E5-35BB-438A-8493-7E7D43781CDC}"/>
          </ac:spMkLst>
        </pc:spChg>
        <pc:grpChg chg="add del mod">
          <ac:chgData name="김 승빈" userId="352d81a3ef8732fd" providerId="LiveId" clId="{1167A942-7BEA-43B3-A135-C74F2D00438D}" dt="2020-02-27T07:55:48.635" v="1372" actId="165"/>
          <ac:grpSpMkLst>
            <pc:docMk/>
            <pc:sldMk cId="1618433973" sldId="268"/>
            <ac:grpSpMk id="2" creationId="{8A96BFC6-0957-4AF3-9A20-7442A5B84D99}"/>
          </ac:grpSpMkLst>
        </pc:grpChg>
        <pc:graphicFrameChg chg="add mod modGraphic">
          <ac:chgData name="김 승빈" userId="352d81a3ef8732fd" providerId="LiveId" clId="{1167A942-7BEA-43B3-A135-C74F2D00438D}" dt="2020-02-27T08:04:26.466" v="1627" actId="1076"/>
          <ac:graphicFrameMkLst>
            <pc:docMk/>
            <pc:sldMk cId="1618433973" sldId="268"/>
            <ac:graphicFrameMk id="3" creationId="{C537D806-A1FE-4AE3-B4BF-7A589C2259B3}"/>
          </ac:graphicFrameMkLst>
        </pc:graphicFrameChg>
        <pc:graphicFrameChg chg="add mod modGraphic">
          <ac:chgData name="김 승빈" userId="352d81a3ef8732fd" providerId="LiveId" clId="{1167A942-7BEA-43B3-A135-C74F2D00438D}" dt="2020-02-27T08:03:48.363" v="1625" actId="20577"/>
          <ac:graphicFrameMkLst>
            <pc:docMk/>
            <pc:sldMk cId="1618433973" sldId="268"/>
            <ac:graphicFrameMk id="37" creationId="{AD071F5C-0143-43F4-9553-D745FC9DFC5D}"/>
          </ac:graphicFrameMkLst>
        </pc:graphicFrameChg>
        <pc:graphicFrameChg chg="add mod">
          <ac:chgData name="김 승빈" userId="352d81a3ef8732fd" providerId="LiveId" clId="{1167A942-7BEA-43B3-A135-C74F2D00438D}" dt="2020-02-27T08:04:55.750" v="1630" actId="571"/>
          <ac:graphicFrameMkLst>
            <pc:docMk/>
            <pc:sldMk cId="1618433973" sldId="268"/>
            <ac:graphicFrameMk id="59" creationId="{58C953D5-FF3F-4287-9AA9-961044B8092C}"/>
          </ac:graphicFrameMkLst>
        </pc:graphicFrameChg>
        <pc:graphicFrameChg chg="add del mod modGraphic">
          <ac:chgData name="김 승빈" userId="352d81a3ef8732fd" providerId="LiveId" clId="{1167A942-7BEA-43B3-A135-C74F2D00438D}" dt="2020-02-27T08:05:51.092" v="1640" actId="20577"/>
          <ac:graphicFrameMkLst>
            <pc:docMk/>
            <pc:sldMk cId="1618433973" sldId="268"/>
            <ac:graphicFrameMk id="77" creationId="{84C8513A-C6FE-4B82-95BF-D0FF1B437FBD}"/>
          </ac:graphicFrameMkLst>
        </pc:graphicFrameChg>
        <pc:cxnChg chg="mod topLvl">
          <ac:chgData name="김 승빈" userId="352d81a3ef8732fd" providerId="LiveId" clId="{1167A942-7BEA-43B3-A135-C74F2D00438D}" dt="2020-02-27T08:04:26.466" v="1627" actId="1076"/>
          <ac:cxnSpMkLst>
            <pc:docMk/>
            <pc:sldMk cId="1618433973" sldId="268"/>
            <ac:cxnSpMk id="10" creationId="{5476B055-5C3B-44C6-A54A-CAE293D7EB2B}"/>
          </ac:cxnSpMkLst>
        </pc:cxnChg>
        <pc:cxnChg chg="mod topLvl">
          <ac:chgData name="김 승빈" userId="352d81a3ef8732fd" providerId="LiveId" clId="{1167A942-7BEA-43B3-A135-C74F2D00438D}" dt="2020-02-27T08:04:26.466" v="1627" actId="1076"/>
          <ac:cxnSpMkLst>
            <pc:docMk/>
            <pc:sldMk cId="1618433973" sldId="268"/>
            <ac:cxnSpMk id="11" creationId="{960ACD82-36D3-4854-ACEA-C6D15581AF87}"/>
          </ac:cxnSpMkLst>
        </pc:cxnChg>
        <pc:cxnChg chg="del mod topLvl">
          <ac:chgData name="김 승빈" userId="352d81a3ef8732fd" providerId="LiveId" clId="{1167A942-7BEA-43B3-A135-C74F2D00438D}" dt="2020-02-27T07:55:52.933" v="1373" actId="478"/>
          <ac:cxnSpMkLst>
            <pc:docMk/>
            <pc:sldMk cId="1618433973" sldId="268"/>
            <ac:cxnSpMk id="13" creationId="{13A20241-08AA-48A4-9CD9-4D9D81A60EC5}"/>
          </ac:cxnSpMkLst>
        </pc:cxnChg>
        <pc:cxnChg chg="mod topLvl">
          <ac:chgData name="김 승빈" userId="352d81a3ef8732fd" providerId="LiveId" clId="{1167A942-7BEA-43B3-A135-C74F2D00438D}" dt="2020-02-27T08:04:26.466" v="1627" actId="1076"/>
          <ac:cxnSpMkLst>
            <pc:docMk/>
            <pc:sldMk cId="1618433973" sldId="268"/>
            <ac:cxnSpMk id="14" creationId="{54ADF463-AC9F-4EC6-BB25-C22C0BD8B2AB}"/>
          </ac:cxnSpMkLst>
        </pc:cxnChg>
        <pc:cxnChg chg="mod topLvl">
          <ac:chgData name="김 승빈" userId="352d81a3ef8732fd" providerId="LiveId" clId="{1167A942-7BEA-43B3-A135-C74F2D00438D}" dt="2020-02-27T08:04:26.466" v="1627" actId="1076"/>
          <ac:cxnSpMkLst>
            <pc:docMk/>
            <pc:sldMk cId="1618433973" sldId="268"/>
            <ac:cxnSpMk id="25" creationId="{D0D75958-1EF7-4637-8A84-BED99A60FC36}"/>
          </ac:cxnSpMkLst>
        </pc:cxnChg>
        <pc:cxnChg chg="mod topLvl">
          <ac:chgData name="김 승빈" userId="352d81a3ef8732fd" providerId="LiveId" clId="{1167A942-7BEA-43B3-A135-C74F2D00438D}" dt="2020-02-27T08:04:26.466" v="1627" actId="1076"/>
          <ac:cxnSpMkLst>
            <pc:docMk/>
            <pc:sldMk cId="1618433973" sldId="268"/>
            <ac:cxnSpMk id="31" creationId="{41F59EBE-A136-43F1-AA58-56822930F6B9}"/>
          </ac:cxnSpMkLst>
        </pc:cxnChg>
        <pc:cxnChg chg="add del mod">
          <ac:chgData name="김 승빈" userId="352d81a3ef8732fd" providerId="LiveId" clId="{1167A942-7BEA-43B3-A135-C74F2D00438D}" dt="2020-02-27T08:02:46.914" v="1604" actId="478"/>
          <ac:cxnSpMkLst>
            <pc:docMk/>
            <pc:sldMk cId="1618433973" sldId="268"/>
            <ac:cxnSpMk id="32" creationId="{831DCFAE-4948-41D9-87A6-7A123D2357B0}"/>
          </ac:cxnSpMkLst>
        </pc:cxnChg>
        <pc:cxnChg chg="add mod">
          <ac:chgData name="김 승빈" userId="352d81a3ef8732fd" providerId="LiveId" clId="{1167A942-7BEA-43B3-A135-C74F2D00438D}" dt="2020-02-27T08:02:42.928" v="1602" actId="571"/>
          <ac:cxnSpMkLst>
            <pc:docMk/>
            <pc:sldMk cId="1618433973" sldId="268"/>
            <ac:cxnSpMk id="33" creationId="{97EE02E6-0CF3-4B2F-A993-B207F7B3E5D8}"/>
          </ac:cxnSpMkLst>
        </pc:cxnChg>
        <pc:cxnChg chg="add del mod">
          <ac:chgData name="김 승빈" userId="352d81a3ef8732fd" providerId="LiveId" clId="{1167A942-7BEA-43B3-A135-C74F2D00438D}" dt="2020-02-27T08:02:49.014" v="1606" actId="478"/>
          <ac:cxnSpMkLst>
            <pc:docMk/>
            <pc:sldMk cId="1618433973" sldId="268"/>
            <ac:cxnSpMk id="34" creationId="{E55305DB-46BA-4D8F-9512-ADCF89CE51BD}"/>
          </ac:cxnSpMkLst>
        </pc:cxnChg>
        <pc:cxnChg chg="add mod">
          <ac:chgData name="김 승빈" userId="352d81a3ef8732fd" providerId="LiveId" clId="{1167A942-7BEA-43B3-A135-C74F2D00438D}" dt="2020-02-27T08:02:42.928" v="1602" actId="571"/>
          <ac:cxnSpMkLst>
            <pc:docMk/>
            <pc:sldMk cId="1618433973" sldId="268"/>
            <ac:cxnSpMk id="35" creationId="{632A56F0-0E44-46E1-B468-B919067428C8}"/>
          </ac:cxnSpMkLst>
        </pc:cxnChg>
        <pc:cxnChg chg="add del mod">
          <ac:chgData name="김 승빈" userId="352d81a3ef8732fd" providerId="LiveId" clId="{1167A942-7BEA-43B3-A135-C74F2D00438D}" dt="2020-02-27T08:02:48.063" v="1605" actId="478"/>
          <ac:cxnSpMkLst>
            <pc:docMk/>
            <pc:sldMk cId="1618433973" sldId="268"/>
            <ac:cxnSpMk id="36" creationId="{8AFB9295-E9E5-4985-9453-53E660DF11B7}"/>
          </ac:cxnSpMkLst>
        </pc:cxnChg>
        <pc:cxnChg chg="add mod">
          <ac:chgData name="김 승빈" userId="352d81a3ef8732fd" providerId="LiveId" clId="{1167A942-7BEA-43B3-A135-C74F2D00438D}" dt="2020-02-27T08:04:55.750" v="1630" actId="571"/>
          <ac:cxnSpMkLst>
            <pc:docMk/>
            <pc:sldMk cId="1618433973" sldId="268"/>
            <ac:cxnSpMk id="54" creationId="{57D9CB3C-45E3-408B-B4BE-E562FADA8591}"/>
          </ac:cxnSpMkLst>
        </pc:cxnChg>
        <pc:cxnChg chg="add mod">
          <ac:chgData name="김 승빈" userId="352d81a3ef8732fd" providerId="LiveId" clId="{1167A942-7BEA-43B3-A135-C74F2D00438D}" dt="2020-02-27T08:04:55.750" v="1630" actId="571"/>
          <ac:cxnSpMkLst>
            <pc:docMk/>
            <pc:sldMk cId="1618433973" sldId="268"/>
            <ac:cxnSpMk id="55" creationId="{79EB7362-9E3B-4D0B-952B-10FDC07DA7FE}"/>
          </ac:cxnSpMkLst>
        </pc:cxnChg>
        <pc:cxnChg chg="add mod">
          <ac:chgData name="김 승빈" userId="352d81a3ef8732fd" providerId="LiveId" clId="{1167A942-7BEA-43B3-A135-C74F2D00438D}" dt="2020-02-27T08:04:55.750" v="1630" actId="571"/>
          <ac:cxnSpMkLst>
            <pc:docMk/>
            <pc:sldMk cId="1618433973" sldId="268"/>
            <ac:cxnSpMk id="56" creationId="{17BB703E-DE4C-432A-9665-91E9A1EEF729}"/>
          </ac:cxnSpMkLst>
        </pc:cxnChg>
        <pc:cxnChg chg="add mod">
          <ac:chgData name="김 승빈" userId="352d81a3ef8732fd" providerId="LiveId" clId="{1167A942-7BEA-43B3-A135-C74F2D00438D}" dt="2020-02-27T08:04:55.750" v="1630" actId="571"/>
          <ac:cxnSpMkLst>
            <pc:docMk/>
            <pc:sldMk cId="1618433973" sldId="268"/>
            <ac:cxnSpMk id="57" creationId="{C9AAF6A6-7693-4A9C-80E7-AF9FB92FA114}"/>
          </ac:cxnSpMkLst>
        </pc:cxnChg>
        <pc:cxnChg chg="add mod">
          <ac:chgData name="김 승빈" userId="352d81a3ef8732fd" providerId="LiveId" clId="{1167A942-7BEA-43B3-A135-C74F2D00438D}" dt="2020-02-27T08:04:55.750" v="1630" actId="571"/>
          <ac:cxnSpMkLst>
            <pc:docMk/>
            <pc:sldMk cId="1618433973" sldId="268"/>
            <ac:cxnSpMk id="58" creationId="{2E924B9C-3D5B-4668-8D4F-C166C1DBE394}"/>
          </ac:cxnSpMkLst>
        </pc:cxnChg>
        <pc:cxnChg chg="add del mod">
          <ac:chgData name="김 승빈" userId="352d81a3ef8732fd" providerId="LiveId" clId="{1167A942-7BEA-43B3-A135-C74F2D00438D}" dt="2020-02-27T08:06:25.803" v="1649" actId="478"/>
          <ac:cxnSpMkLst>
            <pc:docMk/>
            <pc:sldMk cId="1618433973" sldId="268"/>
            <ac:cxnSpMk id="75" creationId="{756F9331-FAA0-47A2-A7C2-2C327BEC22CE}"/>
          </ac:cxnSpMkLst>
        </pc:cxnChg>
        <pc:cxnChg chg="add del mod">
          <ac:chgData name="김 승빈" userId="352d81a3ef8732fd" providerId="LiveId" clId="{1167A942-7BEA-43B3-A135-C74F2D00438D}" dt="2020-02-27T08:06:24.978" v="1648" actId="478"/>
          <ac:cxnSpMkLst>
            <pc:docMk/>
            <pc:sldMk cId="1618433973" sldId="268"/>
            <ac:cxnSpMk id="76" creationId="{6FDD2D7F-4BA2-42E2-BCA7-FDD06B53ED25}"/>
          </ac:cxnSpMkLst>
        </pc:cxnChg>
        <pc:cxnChg chg="add mod">
          <ac:chgData name="김 승빈" userId="352d81a3ef8732fd" providerId="LiveId" clId="{1167A942-7BEA-43B3-A135-C74F2D00438D}" dt="2020-02-27T08:06:51.245" v="1653" actId="208"/>
          <ac:cxnSpMkLst>
            <pc:docMk/>
            <pc:sldMk cId="1618433973" sldId="268"/>
            <ac:cxnSpMk id="91" creationId="{DE8B6829-1871-4DA1-A61E-6FADB2AC635B}"/>
          </ac:cxnSpMkLst>
        </pc:cxnChg>
        <pc:cxnChg chg="add mod">
          <ac:chgData name="김 승빈" userId="352d81a3ef8732fd" providerId="LiveId" clId="{1167A942-7BEA-43B3-A135-C74F2D00438D}" dt="2020-02-27T08:07:00.502" v="1656" actId="14100"/>
          <ac:cxnSpMkLst>
            <pc:docMk/>
            <pc:sldMk cId="1618433973" sldId="268"/>
            <ac:cxnSpMk id="92" creationId="{5397AD8C-E30E-4B08-9EE7-FBDA54EFFB9D}"/>
          </ac:cxnSpMkLst>
        </pc:cxnChg>
        <pc:cxnChg chg="add mod">
          <ac:chgData name="김 승빈" userId="352d81a3ef8732fd" providerId="LiveId" clId="{1167A942-7BEA-43B3-A135-C74F2D00438D}" dt="2020-02-27T08:07:08.874" v="1658" actId="208"/>
          <ac:cxnSpMkLst>
            <pc:docMk/>
            <pc:sldMk cId="1618433973" sldId="268"/>
            <ac:cxnSpMk id="96" creationId="{A58550E8-73B5-4149-9628-962DBE757FBD}"/>
          </ac:cxnSpMkLst>
        </pc:cxnChg>
      </pc:sldChg>
      <pc:sldChg chg="addSp delSp modSp add mod">
        <pc:chgData name="김 승빈" userId="352d81a3ef8732fd" providerId="LiveId" clId="{1167A942-7BEA-43B3-A135-C74F2D00438D}" dt="2020-02-27T10:38:11.498" v="1842" actId="20577"/>
        <pc:sldMkLst>
          <pc:docMk/>
          <pc:sldMk cId="428405011" sldId="269"/>
        </pc:sldMkLst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2" creationId="{1D2D9357-E15E-4961-AD6B-BC0346E9C943}"/>
          </ac:spMkLst>
        </pc:spChg>
        <pc:spChg chg="mod">
          <ac:chgData name="김 승빈" userId="352d81a3ef8732fd" providerId="LiveId" clId="{1167A942-7BEA-43B3-A135-C74F2D00438D}" dt="2020-02-27T10:29:12.130" v="1715" actId="1076"/>
          <ac:spMkLst>
            <pc:docMk/>
            <pc:sldMk cId="428405011" sldId="269"/>
            <ac:spMk id="4" creationId="{AD1D0081-60E6-44A9-A741-54781E5CD841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5" creationId="{EA11179F-1C3B-4FF5-9DD6-2D7D500380BE}"/>
          </ac:spMkLst>
        </pc:spChg>
        <pc:spChg chg="mod">
          <ac:chgData name="김 승빈" userId="352d81a3ef8732fd" providerId="LiveId" clId="{1167A942-7BEA-43B3-A135-C74F2D00438D}" dt="2020-02-27T10:29:12.130" v="1715" actId="1076"/>
          <ac:spMkLst>
            <pc:docMk/>
            <pc:sldMk cId="428405011" sldId="269"/>
            <ac:spMk id="6" creationId="{FEDA18B8-0B88-4D5E-8569-FDE62B3B98BD}"/>
          </ac:spMkLst>
        </pc:spChg>
        <pc:spChg chg="mod">
          <ac:chgData name="김 승빈" userId="352d81a3ef8732fd" providerId="LiveId" clId="{1167A942-7BEA-43B3-A135-C74F2D00438D}" dt="2020-02-27T10:29:12.130" v="1715" actId="1076"/>
          <ac:spMkLst>
            <pc:docMk/>
            <pc:sldMk cId="428405011" sldId="269"/>
            <ac:spMk id="7" creationId="{1AA1A569-AEEC-4012-8E41-3654D635457E}"/>
          </ac:spMkLst>
        </pc:spChg>
        <pc:spChg chg="mod">
          <ac:chgData name="김 승빈" userId="352d81a3ef8732fd" providerId="LiveId" clId="{1167A942-7BEA-43B3-A135-C74F2D00438D}" dt="2020-02-27T10:29:12.130" v="1715" actId="1076"/>
          <ac:spMkLst>
            <pc:docMk/>
            <pc:sldMk cId="428405011" sldId="269"/>
            <ac:spMk id="8" creationId="{8771F84F-E133-4BB5-A9E0-0C35E1EC7A29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9" creationId="{74777D19-B1A8-455A-86F1-85C83B654F12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16" creationId="{E0A53579-FA2D-456B-B756-F23AEC43B113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17" creationId="{A1008038-0186-482A-AD35-512733476BA0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18" creationId="{1FCE5B90-D040-4D50-B68D-772187A35EE9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19" creationId="{9DEC7932-1826-441F-A945-861C46312A15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20" creationId="{FAC5BB04-5B9C-4FC6-A3F6-126D5330A71B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21" creationId="{EBDC067A-4715-4587-95CB-7C6E202BA1E6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22" creationId="{8A49FD9E-0AF0-4C2B-B0E2-112013292697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23" creationId="{1A63741D-97D9-4941-9337-4CF4138803DF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24" creationId="{B5F644BA-AA7B-4059-8D40-0220490CEDAD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26" creationId="{718A9D50-2FC4-4A5F-AB12-000200291419}"/>
          </ac:spMkLst>
        </pc:spChg>
        <pc:spChg chg="mod">
          <ac:chgData name="김 승빈" userId="352d81a3ef8732fd" providerId="LiveId" clId="{1167A942-7BEA-43B3-A135-C74F2D00438D}" dt="2020-02-27T10:29:19.670" v="1716" actId="1076"/>
          <ac:spMkLst>
            <pc:docMk/>
            <pc:sldMk cId="428405011" sldId="269"/>
            <ac:spMk id="27" creationId="{CA4ABD2D-DBCE-4B55-9FD9-276D75598D41}"/>
          </ac:spMkLst>
        </pc:spChg>
        <pc:spChg chg="mod">
          <ac:chgData name="김 승빈" userId="352d81a3ef8732fd" providerId="LiveId" clId="{1167A942-7BEA-43B3-A135-C74F2D00438D}" dt="2020-02-27T10:29:19.670" v="1716" actId="1076"/>
          <ac:spMkLst>
            <pc:docMk/>
            <pc:sldMk cId="428405011" sldId="269"/>
            <ac:spMk id="28" creationId="{42850CAF-43C3-4467-9D63-F6083D941FD3}"/>
          </ac:spMkLst>
        </pc:spChg>
        <pc:spChg chg="mod">
          <ac:chgData name="김 승빈" userId="352d81a3ef8732fd" providerId="LiveId" clId="{1167A942-7BEA-43B3-A135-C74F2D00438D}" dt="2020-02-27T10:29:19.670" v="1716" actId="1076"/>
          <ac:spMkLst>
            <pc:docMk/>
            <pc:sldMk cId="428405011" sldId="269"/>
            <ac:spMk id="29" creationId="{6B95B20C-C091-4695-A8E6-79E18DE08561}"/>
          </ac:spMkLst>
        </pc:spChg>
        <pc:spChg chg="mod">
          <ac:chgData name="김 승빈" userId="352d81a3ef8732fd" providerId="LiveId" clId="{1167A942-7BEA-43B3-A135-C74F2D00438D}" dt="2020-02-27T10:29:19.670" v="1716" actId="1076"/>
          <ac:spMkLst>
            <pc:docMk/>
            <pc:sldMk cId="428405011" sldId="269"/>
            <ac:spMk id="30" creationId="{75AC5FAB-0033-45B3-B46C-7575A3ED122B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38" creationId="{347CB37D-FA4D-4664-80D4-7A59E67077A1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39" creationId="{DBC7AAED-164B-40CC-9447-8D51AF2D3D9E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40" creationId="{77AA305E-464E-4AE0-9736-E6218286E753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41" creationId="{CA09C232-A32A-4CED-96AD-1008A60A7B23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42" creationId="{46FE3C53-A234-4635-910A-6240FCDCB8F8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43" creationId="{A3EA16F5-9392-41B6-9D42-059DFB83366A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44" creationId="{43EE684A-78BD-423B-BC2F-07281AA5D8B8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45" creationId="{58903257-856A-418E-AD70-9D332B7C21AF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48" creationId="{2F5E08BB-4A01-4D0C-9311-D5F54B84831D}"/>
          </ac:spMkLst>
        </pc:spChg>
        <pc:spChg chg="mod">
          <ac:chgData name="김 승빈" userId="352d81a3ef8732fd" providerId="LiveId" clId="{1167A942-7BEA-43B3-A135-C74F2D00438D}" dt="2020-02-27T10:29:44.687" v="1718" actId="1076"/>
          <ac:spMkLst>
            <pc:docMk/>
            <pc:sldMk cId="428405011" sldId="269"/>
            <ac:spMk id="51" creationId="{6E6A6F4F-F9C7-40ED-A9EB-50003302C576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55" creationId="{3450CAF8-0D33-4C86-947A-4D6D11FE1030}"/>
          </ac:spMkLst>
        </pc:spChg>
        <pc:spChg chg="add del mod">
          <ac:chgData name="김 승빈" userId="352d81a3ef8732fd" providerId="LiveId" clId="{1167A942-7BEA-43B3-A135-C74F2D00438D}" dt="2020-02-27T10:31:24.918" v="1731" actId="478"/>
          <ac:spMkLst>
            <pc:docMk/>
            <pc:sldMk cId="428405011" sldId="269"/>
            <ac:spMk id="59" creationId="{5105FB8B-55E0-43E9-A150-C4DD83D9B12E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60" creationId="{5236DB46-ADB1-4FA8-8F75-A5FC175997FA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61" creationId="{8A3E0546-C12D-4D32-A263-C2D7397AA175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62" creationId="{B57752D5-0B8C-4B7C-BD59-921A87469C69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64" creationId="{0482CF53-C1AF-4FC3-AFBC-1FEF0D28E1A6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65" creationId="{BD8E43EF-6FA6-479F-8905-C234481404AD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66" creationId="{B75907D2-265B-4C2C-94D0-47A960C345B4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68" creationId="{E74EEF57-2796-4C50-B639-DAF1ABDAD401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69" creationId="{1EC0162D-FBF2-4E16-B078-A399FFCF7C36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70" creationId="{6F2F2253-4CBA-46F5-8B34-B06C686AAB22}"/>
          </ac:spMkLst>
        </pc:spChg>
        <pc:spChg chg="mod">
          <ac:chgData name="김 승빈" userId="352d81a3ef8732fd" providerId="LiveId" clId="{1167A942-7BEA-43B3-A135-C74F2D00438D}" dt="2020-02-27T10:29:35.350" v="1717" actId="1076"/>
          <ac:spMkLst>
            <pc:docMk/>
            <pc:sldMk cId="428405011" sldId="269"/>
            <ac:spMk id="71" creationId="{DCE72BA9-83FD-4011-AF41-1F1E2331D011}"/>
          </ac:spMkLst>
        </pc:spChg>
        <pc:spChg chg="mod">
          <ac:chgData name="김 승빈" userId="352d81a3ef8732fd" providerId="LiveId" clId="{1167A942-7BEA-43B3-A135-C74F2D00438D}" dt="2020-02-27T10:29:35.350" v="1717" actId="1076"/>
          <ac:spMkLst>
            <pc:docMk/>
            <pc:sldMk cId="428405011" sldId="269"/>
            <ac:spMk id="72" creationId="{9A3EC2F4-5BD7-4433-8D23-13D16DA5A3F0}"/>
          </ac:spMkLst>
        </pc:spChg>
        <pc:spChg chg="mod">
          <ac:chgData name="김 승빈" userId="352d81a3ef8732fd" providerId="LiveId" clId="{1167A942-7BEA-43B3-A135-C74F2D00438D}" dt="2020-02-27T10:29:35.350" v="1717" actId="1076"/>
          <ac:spMkLst>
            <pc:docMk/>
            <pc:sldMk cId="428405011" sldId="269"/>
            <ac:spMk id="73" creationId="{B56C2D17-917D-451B-986D-0E6B7EB4D526}"/>
          </ac:spMkLst>
        </pc:spChg>
        <pc:spChg chg="add mod">
          <ac:chgData name="김 승빈" userId="352d81a3ef8732fd" providerId="LiveId" clId="{1167A942-7BEA-43B3-A135-C74F2D00438D}" dt="2020-02-27T10:34:27.810" v="1768" actId="20577"/>
          <ac:spMkLst>
            <pc:docMk/>
            <pc:sldMk cId="428405011" sldId="269"/>
            <ac:spMk id="74" creationId="{DFF89011-871A-48A4-9914-6217B512ADAE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75" creationId="{22E5320A-14AA-4995-84F5-59DCC7D3F157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78" creationId="{F73EF2A4-F4A7-4417-A4D6-61B1ACB26175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79" creationId="{D85278F8-D653-4DD8-95E8-DCC466F3A0E8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80" creationId="{F7AB9C20-B944-43C3-90DE-6D9A1F53F259}"/>
          </ac:spMkLst>
        </pc:spChg>
        <pc:spChg chg="add mod">
          <ac:chgData name="김 승빈" userId="352d81a3ef8732fd" providerId="LiveId" clId="{1167A942-7BEA-43B3-A135-C74F2D00438D}" dt="2020-02-27T10:34:34.742" v="1771" actId="20577"/>
          <ac:spMkLst>
            <pc:docMk/>
            <pc:sldMk cId="428405011" sldId="269"/>
            <ac:spMk id="81" creationId="{5E23766A-8818-4F85-B39D-728659FFC88E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82" creationId="{4D894D1E-77A6-4BBC-B4CF-A4B9134B6BE6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83" creationId="{FF4F66ED-D7D2-4639-BE7E-984501008C3A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84" creationId="{76E79E4B-4E1A-4CB3-A443-E8341E5D4E5F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85" creationId="{1142BC70-068C-46E8-9951-D2382DF6AFC6}"/>
          </ac:spMkLst>
        </pc:spChg>
        <pc:spChg chg="del">
          <ac:chgData name="김 승빈" userId="352d81a3ef8732fd" providerId="LiveId" clId="{1167A942-7BEA-43B3-A135-C74F2D00438D}" dt="2020-02-27T10:28:51.319" v="1713" actId="478"/>
          <ac:spMkLst>
            <pc:docMk/>
            <pc:sldMk cId="428405011" sldId="269"/>
            <ac:spMk id="86" creationId="{C3F152E5-35BB-438A-8493-7E7D43781CDC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87" creationId="{DE7A0A94-9808-44FC-8823-142374ED63D8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89" creationId="{7BC2358E-21DF-49DD-AB6D-687E56666073}"/>
          </ac:spMkLst>
        </pc:spChg>
        <pc:spChg chg="add mod">
          <ac:chgData name="김 승빈" userId="352d81a3ef8732fd" providerId="LiveId" clId="{1167A942-7BEA-43B3-A135-C74F2D00438D}" dt="2020-02-27T10:35:21.496" v="1790" actId="20577"/>
          <ac:spMkLst>
            <pc:docMk/>
            <pc:sldMk cId="428405011" sldId="269"/>
            <ac:spMk id="90" creationId="{EDA2AB5B-900E-4142-9990-7307E03F522C}"/>
          </ac:spMkLst>
        </pc:spChg>
        <pc:spChg chg="add del mod">
          <ac:chgData name="김 승빈" userId="352d81a3ef8732fd" providerId="LiveId" clId="{1167A942-7BEA-43B3-A135-C74F2D00438D}" dt="2020-02-27T10:35:15.984" v="1785" actId="478"/>
          <ac:spMkLst>
            <pc:docMk/>
            <pc:sldMk cId="428405011" sldId="269"/>
            <ac:spMk id="93" creationId="{6C94FC0D-FD15-42EA-AB0E-5CAFBBE90D10}"/>
          </ac:spMkLst>
        </pc:spChg>
        <pc:spChg chg="add del mod">
          <ac:chgData name="김 승빈" userId="352d81a3ef8732fd" providerId="LiveId" clId="{1167A942-7BEA-43B3-A135-C74F2D00438D}" dt="2020-02-27T10:35:14.608" v="1784" actId="478"/>
          <ac:spMkLst>
            <pc:docMk/>
            <pc:sldMk cId="428405011" sldId="269"/>
            <ac:spMk id="95" creationId="{F2F2AE29-7112-46D2-8CA2-3AE474916F07}"/>
          </ac:spMkLst>
        </pc:spChg>
        <pc:spChg chg="add del mod">
          <ac:chgData name="김 승빈" userId="352d81a3ef8732fd" providerId="LiveId" clId="{1167A942-7BEA-43B3-A135-C74F2D00438D}" dt="2020-02-27T10:35:14.608" v="1784" actId="478"/>
          <ac:spMkLst>
            <pc:docMk/>
            <pc:sldMk cId="428405011" sldId="269"/>
            <ac:spMk id="97" creationId="{E9BBA866-536B-4C1D-8479-A16B8AA1F256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98" creationId="{8228163F-CDE7-42E0-9A8D-CAF7E118A2C5}"/>
          </ac:spMkLst>
        </pc:spChg>
        <pc:spChg chg="add mod">
          <ac:chgData name="김 승빈" userId="352d81a3ef8732fd" providerId="LiveId" clId="{1167A942-7BEA-43B3-A135-C74F2D00438D}" dt="2020-02-27T10:34:29.824" v="1769" actId="20577"/>
          <ac:spMkLst>
            <pc:docMk/>
            <pc:sldMk cId="428405011" sldId="269"/>
            <ac:spMk id="99" creationId="{BE7115FC-DB81-4546-98E8-B9E3AA6EDC68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100" creationId="{943C68FE-8565-4AB9-8BBE-50D3F4C3D0F5}"/>
          </ac:spMkLst>
        </pc:spChg>
        <pc:spChg chg="add mod">
          <ac:chgData name="김 승빈" userId="352d81a3ef8732fd" providerId="LiveId" clId="{1167A942-7BEA-43B3-A135-C74F2D00438D}" dt="2020-02-27T10:34:36.404" v="1772" actId="20577"/>
          <ac:spMkLst>
            <pc:docMk/>
            <pc:sldMk cId="428405011" sldId="269"/>
            <ac:spMk id="102" creationId="{A6427EA4-353E-4AF2-8AB5-726CD95D1809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103" creationId="{C76E78B7-58D7-4875-8187-B1D6266BFF2A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104" creationId="{EFDF99D0-DF69-45AB-8287-90D5126841F8}"/>
          </ac:spMkLst>
        </pc:spChg>
        <pc:spChg chg="add mod">
          <ac:chgData name="김 승빈" userId="352d81a3ef8732fd" providerId="LiveId" clId="{1167A942-7BEA-43B3-A135-C74F2D00438D}" dt="2020-02-27T10:34:41.590" v="1774" actId="20577"/>
          <ac:spMkLst>
            <pc:docMk/>
            <pc:sldMk cId="428405011" sldId="269"/>
            <ac:spMk id="106" creationId="{E91D0829-104B-466F-AE56-103427A0D415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107" creationId="{C937AB44-5BB6-4B73-9F6D-81A84A7018D3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108" creationId="{5538DA7D-A5BE-4652-BC75-3C962E26876D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110" creationId="{9A4CA919-F568-46C9-9896-9EC203B641A5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111" creationId="{A045FC17-4923-4B16-AA29-F1E45A01B85E}"/>
          </ac:spMkLst>
        </pc:spChg>
        <pc:spChg chg="add mod">
          <ac:chgData name="김 승빈" userId="352d81a3ef8732fd" providerId="LiveId" clId="{1167A942-7BEA-43B3-A135-C74F2D00438D}" dt="2020-02-27T10:34:06.673" v="1765" actId="571"/>
          <ac:spMkLst>
            <pc:docMk/>
            <pc:sldMk cId="428405011" sldId="269"/>
            <ac:spMk id="112" creationId="{2A7A11FB-3C07-48E6-B6A8-0F4D7DE55D42}"/>
          </ac:spMkLst>
        </pc:spChg>
        <pc:spChg chg="add mod">
          <ac:chgData name="김 승빈" userId="352d81a3ef8732fd" providerId="LiveId" clId="{1167A942-7BEA-43B3-A135-C74F2D00438D}" dt="2020-02-27T10:34:06.673" v="1765" actId="571"/>
          <ac:spMkLst>
            <pc:docMk/>
            <pc:sldMk cId="428405011" sldId="269"/>
            <ac:spMk id="113" creationId="{2C81A4AB-0711-472C-BB40-BBFDB27DE69D}"/>
          </ac:spMkLst>
        </pc:spChg>
        <pc:spChg chg="add mod">
          <ac:chgData name="김 승빈" userId="352d81a3ef8732fd" providerId="LiveId" clId="{1167A942-7BEA-43B3-A135-C74F2D00438D}" dt="2020-02-27T10:34:06.673" v="1765" actId="571"/>
          <ac:spMkLst>
            <pc:docMk/>
            <pc:sldMk cId="428405011" sldId="269"/>
            <ac:spMk id="114" creationId="{9AB2C133-D54F-4090-979D-8FBF2A9BA108}"/>
          </ac:spMkLst>
        </pc:spChg>
        <pc:spChg chg="add mod">
          <ac:chgData name="김 승빈" userId="352d81a3ef8732fd" providerId="LiveId" clId="{1167A942-7BEA-43B3-A135-C74F2D00438D}" dt="2020-02-27T10:34:06.673" v="1765" actId="571"/>
          <ac:spMkLst>
            <pc:docMk/>
            <pc:sldMk cId="428405011" sldId="269"/>
            <ac:spMk id="116" creationId="{1A70BFEC-0895-4377-BE93-CCE6D436FA95}"/>
          </ac:spMkLst>
        </pc:spChg>
        <pc:spChg chg="add mod">
          <ac:chgData name="김 승빈" userId="352d81a3ef8732fd" providerId="LiveId" clId="{1167A942-7BEA-43B3-A135-C74F2D00438D}" dt="2020-02-27T10:34:06.673" v="1765" actId="571"/>
          <ac:spMkLst>
            <pc:docMk/>
            <pc:sldMk cId="428405011" sldId="269"/>
            <ac:spMk id="117" creationId="{587E183D-A591-40CA-80A9-5E3F8C2C5046}"/>
          </ac:spMkLst>
        </pc:spChg>
        <pc:spChg chg="add mod">
          <ac:chgData name="김 승빈" userId="352d81a3ef8732fd" providerId="LiveId" clId="{1167A942-7BEA-43B3-A135-C74F2D00438D}" dt="2020-02-27T10:34:06.673" v="1765" actId="571"/>
          <ac:spMkLst>
            <pc:docMk/>
            <pc:sldMk cId="428405011" sldId="269"/>
            <ac:spMk id="118" creationId="{5FCB60BE-E7B1-4B87-863B-C2C9A9BDB9E1}"/>
          </ac:spMkLst>
        </pc:spChg>
        <pc:spChg chg="add mod">
          <ac:chgData name="김 승빈" userId="352d81a3ef8732fd" providerId="LiveId" clId="{1167A942-7BEA-43B3-A135-C74F2D00438D}" dt="2020-02-27T10:34:06.673" v="1765" actId="571"/>
          <ac:spMkLst>
            <pc:docMk/>
            <pc:sldMk cId="428405011" sldId="269"/>
            <ac:spMk id="120" creationId="{2374E172-1BB9-4C81-974C-4C77AD3000FC}"/>
          </ac:spMkLst>
        </pc:spChg>
        <pc:spChg chg="add mod">
          <ac:chgData name="김 승빈" userId="352d81a3ef8732fd" providerId="LiveId" clId="{1167A942-7BEA-43B3-A135-C74F2D00438D}" dt="2020-02-27T10:34:06.673" v="1765" actId="571"/>
          <ac:spMkLst>
            <pc:docMk/>
            <pc:sldMk cId="428405011" sldId="269"/>
            <ac:spMk id="121" creationId="{BA29B868-AD0B-4FDD-B544-462A047BC13C}"/>
          </ac:spMkLst>
        </pc:spChg>
        <pc:spChg chg="add mod">
          <ac:chgData name="김 승빈" userId="352d81a3ef8732fd" providerId="LiveId" clId="{1167A942-7BEA-43B3-A135-C74F2D00438D}" dt="2020-02-27T10:34:06.673" v="1765" actId="571"/>
          <ac:spMkLst>
            <pc:docMk/>
            <pc:sldMk cId="428405011" sldId="269"/>
            <ac:spMk id="122" creationId="{DC6B86F2-980C-4312-9B9C-4171377634F4}"/>
          </ac:spMkLst>
        </pc:spChg>
        <pc:spChg chg="add mod">
          <ac:chgData name="김 승빈" userId="352d81a3ef8732fd" providerId="LiveId" clId="{1167A942-7BEA-43B3-A135-C74F2D00438D}" dt="2020-02-27T10:34:06.673" v="1765" actId="571"/>
          <ac:spMkLst>
            <pc:docMk/>
            <pc:sldMk cId="428405011" sldId="269"/>
            <ac:spMk id="124" creationId="{4E2EE191-11D4-41C5-91B8-70289BDE93B8}"/>
          </ac:spMkLst>
        </pc:spChg>
        <pc:spChg chg="add mod">
          <ac:chgData name="김 승빈" userId="352d81a3ef8732fd" providerId="LiveId" clId="{1167A942-7BEA-43B3-A135-C74F2D00438D}" dt="2020-02-27T10:34:06.673" v="1765" actId="571"/>
          <ac:spMkLst>
            <pc:docMk/>
            <pc:sldMk cId="428405011" sldId="269"/>
            <ac:spMk id="125" creationId="{1D979FFB-1792-4961-82FA-5864B9695309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126" creationId="{44D6B3E0-F827-4C27-9084-D3BE0F5551D3}"/>
          </ac:spMkLst>
        </pc:spChg>
        <pc:spChg chg="add mod">
          <ac:chgData name="김 승빈" userId="352d81a3ef8732fd" providerId="LiveId" clId="{1167A942-7BEA-43B3-A135-C74F2D00438D}" dt="2020-02-27T10:34:31.954" v="1770" actId="20577"/>
          <ac:spMkLst>
            <pc:docMk/>
            <pc:sldMk cId="428405011" sldId="269"/>
            <ac:spMk id="127" creationId="{9F607B94-4C7C-4099-9FC1-E14D9523F654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128" creationId="{7ED950B3-C0B1-4FDF-919B-81872379B9D3}"/>
          </ac:spMkLst>
        </pc:spChg>
        <pc:spChg chg="add mod">
          <ac:chgData name="김 승빈" userId="352d81a3ef8732fd" providerId="LiveId" clId="{1167A942-7BEA-43B3-A135-C74F2D00438D}" dt="2020-02-27T10:34:38.106" v="1773" actId="20577"/>
          <ac:spMkLst>
            <pc:docMk/>
            <pc:sldMk cId="428405011" sldId="269"/>
            <ac:spMk id="130" creationId="{B2849EBC-D9C2-473C-9C13-6B9669A580AE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131" creationId="{59B53CC8-D202-4732-A9EA-C9B7AEE6FF12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132" creationId="{20030315-5803-4858-849F-E7B5684D136A}"/>
          </ac:spMkLst>
        </pc:spChg>
        <pc:spChg chg="add mod">
          <ac:chgData name="김 승빈" userId="352d81a3ef8732fd" providerId="LiveId" clId="{1167A942-7BEA-43B3-A135-C74F2D00438D}" dt="2020-02-27T10:34:23.808" v="1767" actId="1076"/>
          <ac:spMkLst>
            <pc:docMk/>
            <pc:sldMk cId="428405011" sldId="269"/>
            <ac:spMk id="134" creationId="{508D2F26-4681-4B84-89CA-71110A34E97C}"/>
          </ac:spMkLst>
        </pc:spChg>
        <pc:spChg chg="add mod">
          <ac:chgData name="김 승빈" userId="352d81a3ef8732fd" providerId="LiveId" clId="{1167A942-7BEA-43B3-A135-C74F2D00438D}" dt="2020-02-27T10:35:08.047" v="1783" actId="20577"/>
          <ac:spMkLst>
            <pc:docMk/>
            <pc:sldMk cId="428405011" sldId="269"/>
            <ac:spMk id="135" creationId="{40B94926-CDCD-474E-9A01-5D28BBD62DB4}"/>
          </ac:spMkLst>
        </pc:spChg>
        <pc:spChg chg="add del mod">
          <ac:chgData name="김 승빈" userId="352d81a3ef8732fd" providerId="LiveId" clId="{1167A942-7BEA-43B3-A135-C74F2D00438D}" dt="2020-02-27T10:34:50.746" v="1778" actId="478"/>
          <ac:spMkLst>
            <pc:docMk/>
            <pc:sldMk cId="428405011" sldId="269"/>
            <ac:spMk id="136" creationId="{65865B67-186A-4555-A01E-9659B044BD12}"/>
          </ac:spMkLst>
        </pc:spChg>
        <pc:spChg chg="add del mod">
          <ac:chgData name="김 승빈" userId="352d81a3ef8732fd" providerId="LiveId" clId="{1167A942-7BEA-43B3-A135-C74F2D00438D}" dt="2020-02-27T10:34:47.858" v="1776" actId="478"/>
          <ac:spMkLst>
            <pc:docMk/>
            <pc:sldMk cId="428405011" sldId="269"/>
            <ac:spMk id="138" creationId="{32F0645F-5090-429F-A12E-2391A87857B7}"/>
          </ac:spMkLst>
        </pc:spChg>
        <pc:spChg chg="add del mod">
          <ac:chgData name="김 승빈" userId="352d81a3ef8732fd" providerId="LiveId" clId="{1167A942-7BEA-43B3-A135-C74F2D00438D}" dt="2020-02-27T10:34:47.371" v="1775" actId="478"/>
          <ac:spMkLst>
            <pc:docMk/>
            <pc:sldMk cId="428405011" sldId="269"/>
            <ac:spMk id="139" creationId="{3927E90F-716B-4812-B154-B71D4DD49307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40" creationId="{54D3265B-8B84-45AF-987D-CB979DA4DB02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41" creationId="{1B0BD415-D060-4CFD-B7C3-B4D14D8CA338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42" creationId="{FC6ADFD1-2DF1-4305-AE11-0ED30DC291A0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44" creationId="{7A55B975-F980-417E-9122-18597552BA96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45" creationId="{E1EF918A-3DF8-4FD9-B0C0-8B0EA8FEED88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46" creationId="{E0509020-9A2A-4EC4-9F44-B0D0F9F1772E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48" creationId="{52B77A11-CC04-45DE-80A3-DE67C34BA1CE}"/>
          </ac:spMkLst>
        </pc:spChg>
        <pc:spChg chg="add mod">
          <ac:chgData name="김 승빈" userId="352d81a3ef8732fd" providerId="LiveId" clId="{1167A942-7BEA-43B3-A135-C74F2D00438D}" dt="2020-02-27T10:36:45.959" v="1823" actId="20577"/>
          <ac:spMkLst>
            <pc:docMk/>
            <pc:sldMk cId="428405011" sldId="269"/>
            <ac:spMk id="149" creationId="{B6ADB4C6-0FA3-424A-9F1E-24006D2684C9}"/>
          </ac:spMkLst>
        </pc:spChg>
        <pc:spChg chg="add del mod">
          <ac:chgData name="김 승빈" userId="352d81a3ef8732fd" providerId="LiveId" clId="{1167A942-7BEA-43B3-A135-C74F2D00438D}" dt="2020-02-27T10:36:39.796" v="1814" actId="478"/>
          <ac:spMkLst>
            <pc:docMk/>
            <pc:sldMk cId="428405011" sldId="269"/>
            <ac:spMk id="150" creationId="{6A49C4EC-15EB-4E14-A861-1E0BCE389E14}"/>
          </ac:spMkLst>
        </pc:spChg>
        <pc:spChg chg="add del mod">
          <ac:chgData name="김 승빈" userId="352d81a3ef8732fd" providerId="LiveId" clId="{1167A942-7BEA-43B3-A135-C74F2D00438D}" dt="2020-02-27T10:36:39.796" v="1814" actId="478"/>
          <ac:spMkLst>
            <pc:docMk/>
            <pc:sldMk cId="428405011" sldId="269"/>
            <ac:spMk id="152" creationId="{6DA2F3CC-95A0-4213-BBDA-7179176C3FF0}"/>
          </ac:spMkLst>
        </pc:spChg>
        <pc:spChg chg="add del mod">
          <ac:chgData name="김 승빈" userId="352d81a3ef8732fd" providerId="LiveId" clId="{1167A942-7BEA-43B3-A135-C74F2D00438D}" dt="2020-02-27T10:36:39.796" v="1814" actId="478"/>
          <ac:spMkLst>
            <pc:docMk/>
            <pc:sldMk cId="428405011" sldId="269"/>
            <ac:spMk id="153" creationId="{80C126C1-A6BC-4CC3-B42F-783570FC7EC0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54" creationId="{E39CB537-F4D5-4216-AF0F-72FCF0818FEA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55" creationId="{180D1339-F282-4BFC-A6DE-0EA84BB9A11E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56" creationId="{CE3C62EE-1BF2-4A1C-8ED8-DD36846680A2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58" creationId="{97CDD369-4982-41AA-9BAB-E33E145E9B28}"/>
          </ac:spMkLst>
        </pc:spChg>
        <pc:spChg chg="add mod">
          <ac:chgData name="김 승빈" userId="352d81a3ef8732fd" providerId="LiveId" clId="{1167A942-7BEA-43B3-A135-C74F2D00438D}" dt="2020-02-27T10:36:32.646" v="1809" actId="20577"/>
          <ac:spMkLst>
            <pc:docMk/>
            <pc:sldMk cId="428405011" sldId="269"/>
            <ac:spMk id="159" creationId="{FBF5985E-4821-4BB3-ACD6-67B04C680EDE}"/>
          </ac:spMkLst>
        </pc:spChg>
        <pc:spChg chg="add del mod">
          <ac:chgData name="김 승빈" userId="352d81a3ef8732fd" providerId="LiveId" clId="{1167A942-7BEA-43B3-A135-C74F2D00438D}" dt="2020-02-27T10:36:17.199" v="1803" actId="478"/>
          <ac:spMkLst>
            <pc:docMk/>
            <pc:sldMk cId="428405011" sldId="269"/>
            <ac:spMk id="160" creationId="{AD1E4AFB-C789-4D48-B198-573EBAF2E183}"/>
          </ac:spMkLst>
        </pc:spChg>
        <pc:spChg chg="add del mod">
          <ac:chgData name="김 승빈" userId="352d81a3ef8732fd" providerId="LiveId" clId="{1167A942-7BEA-43B3-A135-C74F2D00438D}" dt="2020-02-27T10:36:14.387" v="1800" actId="478"/>
          <ac:spMkLst>
            <pc:docMk/>
            <pc:sldMk cId="428405011" sldId="269"/>
            <ac:spMk id="162" creationId="{EAA151DC-4768-463F-AD34-01ACE326E7A5}"/>
          </ac:spMkLst>
        </pc:spChg>
        <pc:spChg chg="add del mod">
          <ac:chgData name="김 승빈" userId="352d81a3ef8732fd" providerId="LiveId" clId="{1167A942-7BEA-43B3-A135-C74F2D00438D}" dt="2020-02-27T10:36:14.387" v="1800" actId="478"/>
          <ac:spMkLst>
            <pc:docMk/>
            <pc:sldMk cId="428405011" sldId="269"/>
            <ac:spMk id="163" creationId="{8FB22377-F625-4138-B04D-653AB177AA42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64" creationId="{8D026CE6-9CAE-4ECD-9AE1-A6A46054EFE6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65" creationId="{B08E01AF-23D0-4020-B383-BED6FF51C002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66" creationId="{24FDE3D7-9191-42B0-B08E-F75BF68751CE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68" creationId="{E43C9F4A-E4FE-4A32-B50C-8589120D823A}"/>
          </ac:spMkLst>
        </pc:spChg>
        <pc:spChg chg="add mod">
          <ac:chgData name="김 승빈" userId="352d81a3ef8732fd" providerId="LiveId" clId="{1167A942-7BEA-43B3-A135-C74F2D00438D}" dt="2020-02-27T10:36:35.007" v="1813" actId="20577"/>
          <ac:spMkLst>
            <pc:docMk/>
            <pc:sldMk cId="428405011" sldId="269"/>
            <ac:spMk id="169" creationId="{955E47FF-D820-4035-B67B-C9B6F4BA9D61}"/>
          </ac:spMkLst>
        </pc:spChg>
        <pc:spChg chg="add del mod">
          <ac:chgData name="김 승빈" userId="352d81a3ef8732fd" providerId="LiveId" clId="{1167A942-7BEA-43B3-A135-C74F2D00438D}" dt="2020-02-27T10:36:18.260" v="1804" actId="478"/>
          <ac:spMkLst>
            <pc:docMk/>
            <pc:sldMk cId="428405011" sldId="269"/>
            <ac:spMk id="170" creationId="{F5A9007D-1348-48E0-B506-AC597844C2DF}"/>
          </ac:spMkLst>
        </pc:spChg>
        <pc:spChg chg="add del mod">
          <ac:chgData name="김 승빈" userId="352d81a3ef8732fd" providerId="LiveId" clId="{1167A942-7BEA-43B3-A135-C74F2D00438D}" dt="2020-02-27T10:36:14.387" v="1800" actId="478"/>
          <ac:spMkLst>
            <pc:docMk/>
            <pc:sldMk cId="428405011" sldId="269"/>
            <ac:spMk id="172" creationId="{F09D299A-C437-4BB1-8CF7-06324AF53BEA}"/>
          </ac:spMkLst>
        </pc:spChg>
        <pc:spChg chg="add del mod">
          <ac:chgData name="김 승빈" userId="352d81a3ef8732fd" providerId="LiveId" clId="{1167A942-7BEA-43B3-A135-C74F2D00438D}" dt="2020-02-27T10:36:14.387" v="1800" actId="478"/>
          <ac:spMkLst>
            <pc:docMk/>
            <pc:sldMk cId="428405011" sldId="269"/>
            <ac:spMk id="173" creationId="{CD90ED8B-F257-4C0C-BDCD-613672036DD0}"/>
          </ac:spMkLst>
        </pc:spChg>
        <pc:spChg chg="add del mod">
          <ac:chgData name="김 승빈" userId="352d81a3ef8732fd" providerId="LiveId" clId="{1167A942-7BEA-43B3-A135-C74F2D00438D}" dt="2020-02-27T10:36:14.387" v="1800" actId="478"/>
          <ac:spMkLst>
            <pc:docMk/>
            <pc:sldMk cId="428405011" sldId="269"/>
            <ac:spMk id="174" creationId="{978A9D4A-B726-4CA1-98DD-20E864EEAAC6}"/>
          </ac:spMkLst>
        </pc:spChg>
        <pc:spChg chg="add del mod">
          <ac:chgData name="김 승빈" userId="352d81a3ef8732fd" providerId="LiveId" clId="{1167A942-7BEA-43B3-A135-C74F2D00438D}" dt="2020-02-27T10:36:14.387" v="1800" actId="478"/>
          <ac:spMkLst>
            <pc:docMk/>
            <pc:sldMk cId="428405011" sldId="269"/>
            <ac:spMk id="176" creationId="{1699ECC3-F547-4DC5-BAFB-01785C825200}"/>
          </ac:spMkLst>
        </pc:spChg>
        <pc:spChg chg="add del mod">
          <ac:chgData name="김 승빈" userId="352d81a3ef8732fd" providerId="LiveId" clId="{1167A942-7BEA-43B3-A135-C74F2D00438D}" dt="2020-02-27T10:36:14.387" v="1800" actId="478"/>
          <ac:spMkLst>
            <pc:docMk/>
            <pc:sldMk cId="428405011" sldId="269"/>
            <ac:spMk id="177" creationId="{C8F40D4B-EC4F-480D-88D3-40081DE35C30}"/>
          </ac:spMkLst>
        </pc:spChg>
        <pc:spChg chg="add mod">
          <ac:chgData name="김 승빈" userId="352d81a3ef8732fd" providerId="LiveId" clId="{1167A942-7BEA-43B3-A135-C74F2D00438D}" dt="2020-02-27T10:36:06.906" v="1799" actId="20577"/>
          <ac:spMkLst>
            <pc:docMk/>
            <pc:sldMk cId="428405011" sldId="269"/>
            <ac:spMk id="178" creationId="{073C6B06-6C12-44AC-8C39-CC24CA74CE48}"/>
          </ac:spMkLst>
        </pc:spChg>
        <pc:spChg chg="add mod">
          <ac:chgData name="김 승빈" userId="352d81a3ef8732fd" providerId="LiveId" clId="{1167A942-7BEA-43B3-A135-C74F2D00438D}" dt="2020-02-27T10:35:39.895" v="1791" actId="571"/>
          <ac:spMkLst>
            <pc:docMk/>
            <pc:sldMk cId="428405011" sldId="269"/>
            <ac:spMk id="179" creationId="{53EDDBD0-0779-4C39-8A85-2914A4E83454}"/>
          </ac:spMkLst>
        </pc:spChg>
        <pc:spChg chg="add del mod">
          <ac:chgData name="김 승빈" userId="352d81a3ef8732fd" providerId="LiveId" clId="{1167A942-7BEA-43B3-A135-C74F2D00438D}" dt="2020-02-27T10:35:56.008" v="1792" actId="478"/>
          <ac:spMkLst>
            <pc:docMk/>
            <pc:sldMk cId="428405011" sldId="269"/>
            <ac:spMk id="180" creationId="{9987AB24-B52B-47A6-BD98-F998700E6269}"/>
          </ac:spMkLst>
        </pc:spChg>
        <pc:spChg chg="add del mod">
          <ac:chgData name="김 승빈" userId="352d81a3ef8732fd" providerId="LiveId" clId="{1167A942-7BEA-43B3-A135-C74F2D00438D}" dt="2020-02-27T10:35:56.008" v="1792" actId="478"/>
          <ac:spMkLst>
            <pc:docMk/>
            <pc:sldMk cId="428405011" sldId="269"/>
            <ac:spMk id="182" creationId="{0BF842C7-E253-46F0-AF6F-52DA34DFC939}"/>
          </ac:spMkLst>
        </pc:spChg>
        <pc:spChg chg="add del mod">
          <ac:chgData name="김 승빈" userId="352d81a3ef8732fd" providerId="LiveId" clId="{1167A942-7BEA-43B3-A135-C74F2D00438D}" dt="2020-02-27T10:35:56.008" v="1792" actId="478"/>
          <ac:spMkLst>
            <pc:docMk/>
            <pc:sldMk cId="428405011" sldId="269"/>
            <ac:spMk id="183" creationId="{57264A69-4A86-4D71-9B0C-BA18B9A2993A}"/>
          </ac:spMkLst>
        </pc:spChg>
        <pc:spChg chg="add del mod">
          <ac:chgData name="김 승빈" userId="352d81a3ef8732fd" providerId="LiveId" clId="{1167A942-7BEA-43B3-A135-C74F2D00438D}" dt="2020-02-27T10:35:56.008" v="1792" actId="478"/>
          <ac:spMkLst>
            <pc:docMk/>
            <pc:sldMk cId="428405011" sldId="269"/>
            <ac:spMk id="184" creationId="{1AE72F99-F019-4885-902A-9FB893448973}"/>
          </ac:spMkLst>
        </pc:spChg>
        <pc:spChg chg="add del mod">
          <ac:chgData name="김 승빈" userId="352d81a3ef8732fd" providerId="LiveId" clId="{1167A942-7BEA-43B3-A135-C74F2D00438D}" dt="2020-02-27T10:35:56.008" v="1792" actId="478"/>
          <ac:spMkLst>
            <pc:docMk/>
            <pc:sldMk cId="428405011" sldId="269"/>
            <ac:spMk id="186" creationId="{F6632FE7-AA53-4620-9973-8BAE39DBCB9C}"/>
          </ac:spMkLst>
        </pc:spChg>
        <pc:spChg chg="add del mod">
          <ac:chgData name="김 승빈" userId="352d81a3ef8732fd" providerId="LiveId" clId="{1167A942-7BEA-43B3-A135-C74F2D00438D}" dt="2020-02-27T10:35:56.008" v="1792" actId="478"/>
          <ac:spMkLst>
            <pc:docMk/>
            <pc:sldMk cId="428405011" sldId="269"/>
            <ac:spMk id="187" creationId="{1181E05C-DC22-4345-A4D8-2FA523256BFC}"/>
          </ac:spMkLst>
        </pc:spChg>
        <pc:spChg chg="add mod">
          <ac:chgData name="김 승빈" userId="352d81a3ef8732fd" providerId="LiveId" clId="{1167A942-7BEA-43B3-A135-C74F2D00438D}" dt="2020-02-27T10:37:20.009" v="1824" actId="571"/>
          <ac:spMkLst>
            <pc:docMk/>
            <pc:sldMk cId="428405011" sldId="269"/>
            <ac:spMk id="188" creationId="{F0E2E9AE-9B23-4B01-AC59-A7E05120C899}"/>
          </ac:spMkLst>
        </pc:spChg>
        <pc:spChg chg="add mod">
          <ac:chgData name="김 승빈" userId="352d81a3ef8732fd" providerId="LiveId" clId="{1167A942-7BEA-43B3-A135-C74F2D00438D}" dt="2020-02-27T10:37:20.009" v="1824" actId="571"/>
          <ac:spMkLst>
            <pc:docMk/>
            <pc:sldMk cId="428405011" sldId="269"/>
            <ac:spMk id="189" creationId="{04427C31-B63A-490B-A095-33E207C68294}"/>
          </ac:spMkLst>
        </pc:spChg>
        <pc:spChg chg="add mod">
          <ac:chgData name="김 승빈" userId="352d81a3ef8732fd" providerId="LiveId" clId="{1167A942-7BEA-43B3-A135-C74F2D00438D}" dt="2020-02-27T10:37:20.009" v="1824" actId="571"/>
          <ac:spMkLst>
            <pc:docMk/>
            <pc:sldMk cId="428405011" sldId="269"/>
            <ac:spMk id="190" creationId="{BBFC12CB-6B18-48F9-BC19-6B6B841A9176}"/>
          </ac:spMkLst>
        </pc:spChg>
        <pc:spChg chg="add mod">
          <ac:chgData name="김 승빈" userId="352d81a3ef8732fd" providerId="LiveId" clId="{1167A942-7BEA-43B3-A135-C74F2D00438D}" dt="2020-02-27T10:37:20.009" v="1824" actId="571"/>
          <ac:spMkLst>
            <pc:docMk/>
            <pc:sldMk cId="428405011" sldId="269"/>
            <ac:spMk id="192" creationId="{8E67AD85-0B4A-425F-9AF3-53D961D48E6F}"/>
          </ac:spMkLst>
        </pc:spChg>
        <pc:spChg chg="add mod">
          <ac:chgData name="김 승빈" userId="352d81a3ef8732fd" providerId="LiveId" clId="{1167A942-7BEA-43B3-A135-C74F2D00438D}" dt="2020-02-27T10:38:00.663" v="1837" actId="20577"/>
          <ac:spMkLst>
            <pc:docMk/>
            <pc:sldMk cId="428405011" sldId="269"/>
            <ac:spMk id="193" creationId="{CE0C3EE5-673C-4440-8A0C-0F24B712A034}"/>
          </ac:spMkLst>
        </pc:spChg>
        <pc:spChg chg="add mod">
          <ac:chgData name="김 승빈" userId="352d81a3ef8732fd" providerId="LiveId" clId="{1167A942-7BEA-43B3-A135-C74F2D00438D}" dt="2020-02-27T10:37:53.254" v="1832" actId="1076"/>
          <ac:spMkLst>
            <pc:docMk/>
            <pc:sldMk cId="428405011" sldId="269"/>
            <ac:spMk id="194" creationId="{2BA74A30-9DBD-4ABB-8844-D7CF0671CEA2}"/>
          </ac:spMkLst>
        </pc:spChg>
        <pc:spChg chg="add mod">
          <ac:chgData name="김 승빈" userId="352d81a3ef8732fd" providerId="LiveId" clId="{1167A942-7BEA-43B3-A135-C74F2D00438D}" dt="2020-02-27T10:37:53.254" v="1832" actId="1076"/>
          <ac:spMkLst>
            <pc:docMk/>
            <pc:sldMk cId="428405011" sldId="269"/>
            <ac:spMk id="196" creationId="{F2C2D275-56BE-4BE3-B903-BEB46E4A096D}"/>
          </ac:spMkLst>
        </pc:spChg>
        <pc:spChg chg="add mod">
          <ac:chgData name="김 승빈" userId="352d81a3ef8732fd" providerId="LiveId" clId="{1167A942-7BEA-43B3-A135-C74F2D00438D}" dt="2020-02-27T10:37:53.254" v="1832" actId="1076"/>
          <ac:spMkLst>
            <pc:docMk/>
            <pc:sldMk cId="428405011" sldId="269"/>
            <ac:spMk id="197" creationId="{7D7AA08F-1D35-4DE3-804E-3DEB4C32551E}"/>
          </ac:spMkLst>
        </pc:spChg>
        <pc:spChg chg="add mod">
          <ac:chgData name="김 승빈" userId="352d81a3ef8732fd" providerId="LiveId" clId="{1167A942-7BEA-43B3-A135-C74F2D00438D}" dt="2020-02-27T10:37:20.009" v="1824" actId="571"/>
          <ac:spMkLst>
            <pc:docMk/>
            <pc:sldMk cId="428405011" sldId="269"/>
            <ac:spMk id="198" creationId="{FC2B4B67-3E64-41E0-AE4D-F4FB917B3AB6}"/>
          </ac:spMkLst>
        </pc:spChg>
        <pc:spChg chg="add mod">
          <ac:chgData name="김 승빈" userId="352d81a3ef8732fd" providerId="LiveId" clId="{1167A942-7BEA-43B3-A135-C74F2D00438D}" dt="2020-02-27T10:37:20.009" v="1824" actId="571"/>
          <ac:spMkLst>
            <pc:docMk/>
            <pc:sldMk cId="428405011" sldId="269"/>
            <ac:spMk id="199" creationId="{CD213E06-443C-4207-93AF-8B41C44C52B3}"/>
          </ac:spMkLst>
        </pc:spChg>
        <pc:spChg chg="add mod">
          <ac:chgData name="김 승빈" userId="352d81a3ef8732fd" providerId="LiveId" clId="{1167A942-7BEA-43B3-A135-C74F2D00438D}" dt="2020-02-27T10:37:20.009" v="1824" actId="571"/>
          <ac:spMkLst>
            <pc:docMk/>
            <pc:sldMk cId="428405011" sldId="269"/>
            <ac:spMk id="200" creationId="{B17949B8-DA2E-4DD9-83EA-6AE6971E19D3}"/>
          </ac:spMkLst>
        </pc:spChg>
        <pc:spChg chg="add mod">
          <ac:chgData name="김 승빈" userId="352d81a3ef8732fd" providerId="LiveId" clId="{1167A942-7BEA-43B3-A135-C74F2D00438D}" dt="2020-02-27T10:37:20.009" v="1824" actId="571"/>
          <ac:spMkLst>
            <pc:docMk/>
            <pc:sldMk cId="428405011" sldId="269"/>
            <ac:spMk id="202" creationId="{8A09A764-59F2-4187-A061-CC4892691971}"/>
          </ac:spMkLst>
        </pc:spChg>
        <pc:spChg chg="add mod">
          <ac:chgData name="김 승빈" userId="352d81a3ef8732fd" providerId="LiveId" clId="{1167A942-7BEA-43B3-A135-C74F2D00438D}" dt="2020-02-27T10:37:41.701" v="1831" actId="20577"/>
          <ac:spMkLst>
            <pc:docMk/>
            <pc:sldMk cId="428405011" sldId="269"/>
            <ac:spMk id="203" creationId="{4B9A6C3C-E66A-43AE-ABBA-A39468F39F36}"/>
          </ac:spMkLst>
        </pc:spChg>
        <pc:spChg chg="add mod">
          <ac:chgData name="김 승빈" userId="352d81a3ef8732fd" providerId="LiveId" clId="{1167A942-7BEA-43B3-A135-C74F2D00438D}" dt="2020-02-27T10:38:11.498" v="1842" actId="20577"/>
          <ac:spMkLst>
            <pc:docMk/>
            <pc:sldMk cId="428405011" sldId="269"/>
            <ac:spMk id="204" creationId="{92E3A21C-413D-4123-815D-9173EC70E180}"/>
          </ac:spMkLst>
        </pc:spChg>
        <pc:spChg chg="add mod">
          <ac:chgData name="김 승빈" userId="352d81a3ef8732fd" providerId="LiveId" clId="{1167A942-7BEA-43B3-A135-C74F2D00438D}" dt="2020-02-27T10:37:20.009" v="1824" actId="571"/>
          <ac:spMkLst>
            <pc:docMk/>
            <pc:sldMk cId="428405011" sldId="269"/>
            <ac:spMk id="205" creationId="{77C6181E-92C8-44D7-84A4-6578F6EC1D7D}"/>
          </ac:spMkLst>
        </pc:spChg>
        <pc:spChg chg="add del mod">
          <ac:chgData name="김 승빈" userId="352d81a3ef8732fd" providerId="LiveId" clId="{1167A942-7BEA-43B3-A135-C74F2D00438D}" dt="2020-02-27T10:37:31.434" v="1826" actId="478"/>
          <ac:spMkLst>
            <pc:docMk/>
            <pc:sldMk cId="428405011" sldId="269"/>
            <ac:spMk id="206" creationId="{3724A2C1-74D4-4367-BCE9-8EF73C3A8FEF}"/>
          </ac:spMkLst>
        </pc:spChg>
        <pc:spChg chg="add del mod">
          <ac:chgData name="김 승빈" userId="352d81a3ef8732fd" providerId="LiveId" clId="{1167A942-7BEA-43B3-A135-C74F2D00438D}" dt="2020-02-27T10:37:33.733" v="1827" actId="478"/>
          <ac:spMkLst>
            <pc:docMk/>
            <pc:sldMk cId="428405011" sldId="269"/>
            <ac:spMk id="208" creationId="{34E8498E-3A0C-4837-BD94-8AEEC56BF692}"/>
          </ac:spMkLst>
        </pc:spChg>
        <pc:spChg chg="add del mod">
          <ac:chgData name="김 승빈" userId="352d81a3ef8732fd" providerId="LiveId" clId="{1167A942-7BEA-43B3-A135-C74F2D00438D}" dt="2020-02-27T10:37:33.733" v="1827" actId="478"/>
          <ac:spMkLst>
            <pc:docMk/>
            <pc:sldMk cId="428405011" sldId="269"/>
            <ac:spMk id="209" creationId="{1DB5DDC9-54FF-43DA-8275-DAEE2E46AFF9}"/>
          </ac:spMkLst>
        </pc:spChg>
        <pc:spChg chg="add del mod">
          <ac:chgData name="김 승빈" userId="352d81a3ef8732fd" providerId="LiveId" clId="{1167A942-7BEA-43B3-A135-C74F2D00438D}" dt="2020-02-27T10:37:27.009" v="1825" actId="478"/>
          <ac:spMkLst>
            <pc:docMk/>
            <pc:sldMk cId="428405011" sldId="269"/>
            <ac:spMk id="210" creationId="{0789B842-BE49-4AF5-971A-6707D5BB303A}"/>
          </ac:spMkLst>
        </pc:spChg>
        <pc:spChg chg="add del mod">
          <ac:chgData name="김 승빈" userId="352d81a3ef8732fd" providerId="LiveId" clId="{1167A942-7BEA-43B3-A135-C74F2D00438D}" dt="2020-02-27T10:37:27.009" v="1825" actId="478"/>
          <ac:spMkLst>
            <pc:docMk/>
            <pc:sldMk cId="428405011" sldId="269"/>
            <ac:spMk id="211" creationId="{15D861C3-FF80-42CC-8327-6F7EEA4C6DAC}"/>
          </ac:spMkLst>
        </pc:spChg>
        <pc:graphicFrameChg chg="del">
          <ac:chgData name="김 승빈" userId="352d81a3ef8732fd" providerId="LiveId" clId="{1167A942-7BEA-43B3-A135-C74F2D00438D}" dt="2020-02-27T10:28:51.319" v="1713" actId="478"/>
          <ac:graphicFrameMkLst>
            <pc:docMk/>
            <pc:sldMk cId="428405011" sldId="269"/>
            <ac:graphicFrameMk id="3" creationId="{C537D806-A1FE-4AE3-B4BF-7A589C2259B3}"/>
          </ac:graphicFrameMkLst>
        </pc:graphicFrameChg>
        <pc:graphicFrameChg chg="del">
          <ac:chgData name="김 승빈" userId="352d81a3ef8732fd" providerId="LiveId" clId="{1167A942-7BEA-43B3-A135-C74F2D00438D}" dt="2020-02-27T10:28:51.319" v="1713" actId="478"/>
          <ac:graphicFrameMkLst>
            <pc:docMk/>
            <pc:sldMk cId="428405011" sldId="269"/>
            <ac:graphicFrameMk id="37" creationId="{AD071F5C-0143-43F4-9553-D745FC9DFC5D}"/>
          </ac:graphicFrameMkLst>
        </pc:graphicFrameChg>
        <pc:graphicFrameChg chg="del">
          <ac:chgData name="김 승빈" userId="352d81a3ef8732fd" providerId="LiveId" clId="{1167A942-7BEA-43B3-A135-C74F2D00438D}" dt="2020-02-27T10:28:51.319" v="1713" actId="478"/>
          <ac:graphicFrameMkLst>
            <pc:docMk/>
            <pc:sldMk cId="428405011" sldId="269"/>
            <ac:graphicFrameMk id="77" creationId="{84C8513A-C6FE-4B82-95BF-D0FF1B437FBD}"/>
          </ac:graphicFrameMkLst>
        </pc:graphicFrameChg>
        <pc:cxnChg chg="mod">
          <ac:chgData name="김 승빈" userId="352d81a3ef8732fd" providerId="LiveId" clId="{1167A942-7BEA-43B3-A135-C74F2D00438D}" dt="2020-02-27T10:29:12.130" v="1715" actId="1076"/>
          <ac:cxnSpMkLst>
            <pc:docMk/>
            <pc:sldMk cId="428405011" sldId="269"/>
            <ac:cxnSpMk id="10" creationId="{5476B055-5C3B-44C6-A54A-CAE293D7EB2B}"/>
          </ac:cxnSpMkLst>
        </pc:cxnChg>
        <pc:cxnChg chg="mod">
          <ac:chgData name="김 승빈" userId="352d81a3ef8732fd" providerId="LiveId" clId="{1167A942-7BEA-43B3-A135-C74F2D00438D}" dt="2020-02-27T10:29:12.130" v="1715" actId="1076"/>
          <ac:cxnSpMkLst>
            <pc:docMk/>
            <pc:sldMk cId="428405011" sldId="269"/>
            <ac:cxnSpMk id="11" creationId="{960ACD82-36D3-4854-ACEA-C6D15581AF87}"/>
          </ac:cxnSpMkLst>
        </pc:cxnChg>
        <pc:cxnChg chg="add mod">
          <ac:chgData name="김 승빈" userId="352d81a3ef8732fd" providerId="LiveId" clId="{1167A942-7BEA-43B3-A135-C74F2D00438D}" dt="2020-02-27T10:34:23.808" v="1767" actId="1076"/>
          <ac:cxnSpMkLst>
            <pc:docMk/>
            <pc:sldMk cId="428405011" sldId="269"/>
            <ac:cxnSpMk id="13" creationId="{679144C7-88AE-4751-B923-E04969A53038}"/>
          </ac:cxnSpMkLst>
        </pc:cxnChg>
        <pc:cxnChg chg="mod">
          <ac:chgData name="김 승빈" userId="352d81a3ef8732fd" providerId="LiveId" clId="{1167A942-7BEA-43B3-A135-C74F2D00438D}" dt="2020-02-27T10:29:12.130" v="1715" actId="1076"/>
          <ac:cxnSpMkLst>
            <pc:docMk/>
            <pc:sldMk cId="428405011" sldId="269"/>
            <ac:cxnSpMk id="14" creationId="{54ADF463-AC9F-4EC6-BB25-C22C0BD8B2AB}"/>
          </ac:cxnSpMkLst>
        </pc:cxnChg>
        <pc:cxnChg chg="mod">
          <ac:chgData name="김 승빈" userId="352d81a3ef8732fd" providerId="LiveId" clId="{1167A942-7BEA-43B3-A135-C74F2D00438D}" dt="2020-02-27T10:29:12.130" v="1715" actId="1076"/>
          <ac:cxnSpMkLst>
            <pc:docMk/>
            <pc:sldMk cId="428405011" sldId="269"/>
            <ac:cxnSpMk id="25" creationId="{D0D75958-1EF7-4637-8A84-BED99A60FC36}"/>
          </ac:cxnSpMkLst>
        </pc:cxnChg>
        <pc:cxnChg chg="mod">
          <ac:chgData name="김 승빈" userId="352d81a3ef8732fd" providerId="LiveId" clId="{1167A942-7BEA-43B3-A135-C74F2D00438D}" dt="2020-02-27T10:29:12.130" v="1715" actId="1076"/>
          <ac:cxnSpMkLst>
            <pc:docMk/>
            <pc:sldMk cId="428405011" sldId="269"/>
            <ac:cxnSpMk id="31" creationId="{41F59EBE-A136-43F1-AA58-56822930F6B9}"/>
          </ac:cxnSpMkLst>
        </pc:cxnChg>
        <pc:cxnChg chg="mod">
          <ac:chgData name="김 승빈" userId="352d81a3ef8732fd" providerId="LiveId" clId="{1167A942-7BEA-43B3-A135-C74F2D00438D}" dt="2020-02-27T10:29:19.670" v="1716" actId="1076"/>
          <ac:cxnSpMkLst>
            <pc:docMk/>
            <pc:sldMk cId="428405011" sldId="269"/>
            <ac:cxnSpMk id="33" creationId="{97EE02E6-0CF3-4B2F-A993-B207F7B3E5D8}"/>
          </ac:cxnSpMkLst>
        </pc:cxnChg>
        <pc:cxnChg chg="mod">
          <ac:chgData name="김 승빈" userId="352d81a3ef8732fd" providerId="LiveId" clId="{1167A942-7BEA-43B3-A135-C74F2D00438D}" dt="2020-02-27T10:29:19.670" v="1716" actId="1076"/>
          <ac:cxnSpMkLst>
            <pc:docMk/>
            <pc:sldMk cId="428405011" sldId="269"/>
            <ac:cxnSpMk id="35" creationId="{632A56F0-0E44-46E1-B468-B919067428C8}"/>
          </ac:cxnSpMkLst>
        </pc:cxnChg>
        <pc:cxnChg chg="add mod">
          <ac:chgData name="김 승빈" userId="352d81a3ef8732fd" providerId="LiveId" clId="{1167A942-7BEA-43B3-A135-C74F2D00438D}" dt="2020-02-27T10:34:23.808" v="1767" actId="1076"/>
          <ac:cxnSpMkLst>
            <pc:docMk/>
            <pc:sldMk cId="428405011" sldId="269"/>
            <ac:cxnSpMk id="63" creationId="{E9892F99-0E1B-4AE1-8255-605FAAC19D72}"/>
          </ac:cxnSpMkLst>
        </pc:cxnChg>
        <pc:cxnChg chg="add mod">
          <ac:chgData name="김 승빈" userId="352d81a3ef8732fd" providerId="LiveId" clId="{1167A942-7BEA-43B3-A135-C74F2D00438D}" dt="2020-02-27T10:34:23.808" v="1767" actId="1076"/>
          <ac:cxnSpMkLst>
            <pc:docMk/>
            <pc:sldMk cId="428405011" sldId="269"/>
            <ac:cxnSpMk id="67" creationId="{2F901012-E687-4F21-8F91-D914D0FB6E27}"/>
          </ac:cxnSpMkLst>
        </pc:cxnChg>
        <pc:cxnChg chg="add mod">
          <ac:chgData name="김 승빈" userId="352d81a3ef8732fd" providerId="LiveId" clId="{1167A942-7BEA-43B3-A135-C74F2D00438D}" dt="2020-02-27T10:34:23.808" v="1767" actId="1076"/>
          <ac:cxnSpMkLst>
            <pc:docMk/>
            <pc:sldMk cId="428405011" sldId="269"/>
            <ac:cxnSpMk id="76" creationId="{E39C94E5-F99D-46F4-8ECE-3FE1AB67A955}"/>
          </ac:cxnSpMkLst>
        </pc:cxnChg>
        <pc:cxnChg chg="add mod">
          <ac:chgData name="김 승빈" userId="352d81a3ef8732fd" providerId="LiveId" clId="{1167A942-7BEA-43B3-A135-C74F2D00438D}" dt="2020-02-27T10:34:23.808" v="1767" actId="1076"/>
          <ac:cxnSpMkLst>
            <pc:docMk/>
            <pc:sldMk cId="428405011" sldId="269"/>
            <ac:cxnSpMk id="88" creationId="{7A2F5297-158A-40C5-94F3-3C38AC51C910}"/>
          </ac:cxnSpMkLst>
        </pc:cxnChg>
        <pc:cxnChg chg="mod">
          <ac:chgData name="김 승빈" userId="352d81a3ef8732fd" providerId="LiveId" clId="{1167A942-7BEA-43B3-A135-C74F2D00438D}" dt="2020-02-27T10:29:35.350" v="1717" actId="1076"/>
          <ac:cxnSpMkLst>
            <pc:docMk/>
            <pc:sldMk cId="428405011" sldId="269"/>
            <ac:cxnSpMk id="91" creationId="{DE8B6829-1871-4DA1-A61E-6FADB2AC635B}"/>
          </ac:cxnSpMkLst>
        </pc:cxnChg>
        <pc:cxnChg chg="mod">
          <ac:chgData name="김 승빈" userId="352d81a3ef8732fd" providerId="LiveId" clId="{1167A942-7BEA-43B3-A135-C74F2D00438D}" dt="2020-02-27T10:29:35.350" v="1717" actId="1076"/>
          <ac:cxnSpMkLst>
            <pc:docMk/>
            <pc:sldMk cId="428405011" sldId="269"/>
            <ac:cxnSpMk id="92" creationId="{5397AD8C-E30E-4B08-9EE7-FBDA54EFFB9D}"/>
          </ac:cxnSpMkLst>
        </pc:cxnChg>
        <pc:cxnChg chg="add del mod">
          <ac:chgData name="김 승빈" userId="352d81a3ef8732fd" providerId="LiveId" clId="{1167A942-7BEA-43B3-A135-C74F2D00438D}" dt="2020-02-27T10:35:14.608" v="1784" actId="478"/>
          <ac:cxnSpMkLst>
            <pc:docMk/>
            <pc:sldMk cId="428405011" sldId="269"/>
            <ac:cxnSpMk id="94" creationId="{FE06DD23-3DB6-439C-990E-F2A6419389A0}"/>
          </ac:cxnSpMkLst>
        </pc:cxnChg>
        <pc:cxnChg chg="mod">
          <ac:chgData name="김 승빈" userId="352d81a3ef8732fd" providerId="LiveId" clId="{1167A942-7BEA-43B3-A135-C74F2D00438D}" dt="2020-02-27T10:29:35.350" v="1717" actId="1076"/>
          <ac:cxnSpMkLst>
            <pc:docMk/>
            <pc:sldMk cId="428405011" sldId="269"/>
            <ac:cxnSpMk id="96" creationId="{A58550E8-73B5-4149-9628-962DBE757FBD}"/>
          </ac:cxnSpMkLst>
        </pc:cxnChg>
        <pc:cxnChg chg="add mod">
          <ac:chgData name="김 승빈" userId="352d81a3ef8732fd" providerId="LiveId" clId="{1167A942-7BEA-43B3-A135-C74F2D00438D}" dt="2020-02-27T10:34:23.808" v="1767" actId="1076"/>
          <ac:cxnSpMkLst>
            <pc:docMk/>
            <pc:sldMk cId="428405011" sldId="269"/>
            <ac:cxnSpMk id="101" creationId="{3D90C352-058B-4D80-8BB8-C2BDC0340098}"/>
          </ac:cxnSpMkLst>
        </pc:cxnChg>
        <pc:cxnChg chg="add mod">
          <ac:chgData name="김 승빈" userId="352d81a3ef8732fd" providerId="LiveId" clId="{1167A942-7BEA-43B3-A135-C74F2D00438D}" dt="2020-02-27T10:34:23.808" v="1767" actId="1076"/>
          <ac:cxnSpMkLst>
            <pc:docMk/>
            <pc:sldMk cId="428405011" sldId="269"/>
            <ac:cxnSpMk id="105" creationId="{B8290628-BB47-4E4E-9FDB-07F6A5A7F919}"/>
          </ac:cxnSpMkLst>
        </pc:cxnChg>
        <pc:cxnChg chg="add mod">
          <ac:chgData name="김 승빈" userId="352d81a3ef8732fd" providerId="LiveId" clId="{1167A942-7BEA-43B3-A135-C74F2D00438D}" dt="2020-02-27T10:34:23.808" v="1767" actId="1076"/>
          <ac:cxnSpMkLst>
            <pc:docMk/>
            <pc:sldMk cId="428405011" sldId="269"/>
            <ac:cxnSpMk id="109" creationId="{A38AC957-AC52-4A7A-BF98-8E00BC804DBD}"/>
          </ac:cxnSpMkLst>
        </pc:cxnChg>
        <pc:cxnChg chg="add mod">
          <ac:chgData name="김 승빈" userId="352d81a3ef8732fd" providerId="LiveId" clId="{1167A942-7BEA-43B3-A135-C74F2D00438D}" dt="2020-02-27T10:34:06.673" v="1765" actId="571"/>
          <ac:cxnSpMkLst>
            <pc:docMk/>
            <pc:sldMk cId="428405011" sldId="269"/>
            <ac:cxnSpMk id="115" creationId="{3DFC1ADD-2908-4693-8CB3-AACE99632CCA}"/>
          </ac:cxnSpMkLst>
        </pc:cxnChg>
        <pc:cxnChg chg="add mod">
          <ac:chgData name="김 승빈" userId="352d81a3ef8732fd" providerId="LiveId" clId="{1167A942-7BEA-43B3-A135-C74F2D00438D}" dt="2020-02-27T10:34:06.673" v="1765" actId="571"/>
          <ac:cxnSpMkLst>
            <pc:docMk/>
            <pc:sldMk cId="428405011" sldId="269"/>
            <ac:cxnSpMk id="119" creationId="{B26D734E-9300-4585-89A8-42B044364C08}"/>
          </ac:cxnSpMkLst>
        </pc:cxnChg>
        <pc:cxnChg chg="add mod">
          <ac:chgData name="김 승빈" userId="352d81a3ef8732fd" providerId="LiveId" clId="{1167A942-7BEA-43B3-A135-C74F2D00438D}" dt="2020-02-27T10:34:06.673" v="1765" actId="571"/>
          <ac:cxnSpMkLst>
            <pc:docMk/>
            <pc:sldMk cId="428405011" sldId="269"/>
            <ac:cxnSpMk id="123" creationId="{392A80EC-83D9-43B9-A6E1-63AF6818DA1D}"/>
          </ac:cxnSpMkLst>
        </pc:cxnChg>
        <pc:cxnChg chg="add mod">
          <ac:chgData name="김 승빈" userId="352d81a3ef8732fd" providerId="LiveId" clId="{1167A942-7BEA-43B3-A135-C74F2D00438D}" dt="2020-02-27T10:34:23.808" v="1767" actId="1076"/>
          <ac:cxnSpMkLst>
            <pc:docMk/>
            <pc:sldMk cId="428405011" sldId="269"/>
            <ac:cxnSpMk id="129" creationId="{03F162F3-5F95-4C64-8552-839A85FC5447}"/>
          </ac:cxnSpMkLst>
        </pc:cxnChg>
        <pc:cxnChg chg="add mod">
          <ac:chgData name="김 승빈" userId="352d81a3ef8732fd" providerId="LiveId" clId="{1167A942-7BEA-43B3-A135-C74F2D00438D}" dt="2020-02-27T10:34:23.808" v="1767" actId="1076"/>
          <ac:cxnSpMkLst>
            <pc:docMk/>
            <pc:sldMk cId="428405011" sldId="269"/>
            <ac:cxnSpMk id="133" creationId="{D97EA365-CE22-46DC-A190-20F02BB060DD}"/>
          </ac:cxnSpMkLst>
        </pc:cxnChg>
        <pc:cxnChg chg="add del mod">
          <ac:chgData name="김 승빈" userId="352d81a3ef8732fd" providerId="LiveId" clId="{1167A942-7BEA-43B3-A135-C74F2D00438D}" dt="2020-02-27T10:34:49.456" v="1777" actId="478"/>
          <ac:cxnSpMkLst>
            <pc:docMk/>
            <pc:sldMk cId="428405011" sldId="269"/>
            <ac:cxnSpMk id="137" creationId="{C0E32630-B472-4AC7-9095-374C238175E3}"/>
          </ac:cxnSpMkLst>
        </pc:cxnChg>
        <pc:cxnChg chg="add mod">
          <ac:chgData name="김 승빈" userId="352d81a3ef8732fd" providerId="LiveId" clId="{1167A942-7BEA-43B3-A135-C74F2D00438D}" dt="2020-02-27T10:35:39.895" v="1791" actId="571"/>
          <ac:cxnSpMkLst>
            <pc:docMk/>
            <pc:sldMk cId="428405011" sldId="269"/>
            <ac:cxnSpMk id="143" creationId="{A51F5095-C873-4A47-A120-CCF54C7F79A7}"/>
          </ac:cxnSpMkLst>
        </pc:cxnChg>
        <pc:cxnChg chg="add mod">
          <ac:chgData name="김 승빈" userId="352d81a3ef8732fd" providerId="LiveId" clId="{1167A942-7BEA-43B3-A135-C74F2D00438D}" dt="2020-02-27T10:35:39.895" v="1791" actId="571"/>
          <ac:cxnSpMkLst>
            <pc:docMk/>
            <pc:sldMk cId="428405011" sldId="269"/>
            <ac:cxnSpMk id="147" creationId="{7B6DFD54-AC03-451C-BE25-4F36EFACE05D}"/>
          </ac:cxnSpMkLst>
        </pc:cxnChg>
        <pc:cxnChg chg="add del mod">
          <ac:chgData name="김 승빈" userId="352d81a3ef8732fd" providerId="LiveId" clId="{1167A942-7BEA-43B3-A135-C74F2D00438D}" dt="2020-02-27T10:36:39.796" v="1814" actId="478"/>
          <ac:cxnSpMkLst>
            <pc:docMk/>
            <pc:sldMk cId="428405011" sldId="269"/>
            <ac:cxnSpMk id="151" creationId="{6840ACCA-D397-493F-AE3A-DAA6BCB68EF0}"/>
          </ac:cxnSpMkLst>
        </pc:cxnChg>
        <pc:cxnChg chg="add mod">
          <ac:chgData name="김 승빈" userId="352d81a3ef8732fd" providerId="LiveId" clId="{1167A942-7BEA-43B3-A135-C74F2D00438D}" dt="2020-02-27T10:35:39.895" v="1791" actId="571"/>
          <ac:cxnSpMkLst>
            <pc:docMk/>
            <pc:sldMk cId="428405011" sldId="269"/>
            <ac:cxnSpMk id="157" creationId="{2F60037E-711C-4927-93B3-3C2B978CA6AD}"/>
          </ac:cxnSpMkLst>
        </pc:cxnChg>
        <pc:cxnChg chg="add del mod">
          <ac:chgData name="김 승빈" userId="352d81a3ef8732fd" providerId="LiveId" clId="{1167A942-7BEA-43B3-A135-C74F2D00438D}" dt="2020-02-27T10:36:15.472" v="1801" actId="478"/>
          <ac:cxnSpMkLst>
            <pc:docMk/>
            <pc:sldMk cId="428405011" sldId="269"/>
            <ac:cxnSpMk id="161" creationId="{B4ED8914-4169-4A34-9FCD-D58CE20C138E}"/>
          </ac:cxnSpMkLst>
        </pc:cxnChg>
        <pc:cxnChg chg="add mod">
          <ac:chgData name="김 승빈" userId="352d81a3ef8732fd" providerId="LiveId" clId="{1167A942-7BEA-43B3-A135-C74F2D00438D}" dt="2020-02-27T10:35:39.895" v="1791" actId="571"/>
          <ac:cxnSpMkLst>
            <pc:docMk/>
            <pc:sldMk cId="428405011" sldId="269"/>
            <ac:cxnSpMk id="167" creationId="{A12B91DD-EAC4-42FD-9A67-FCF34CD9D534}"/>
          </ac:cxnSpMkLst>
        </pc:cxnChg>
        <pc:cxnChg chg="add del mod">
          <ac:chgData name="김 승빈" userId="352d81a3ef8732fd" providerId="LiveId" clId="{1167A942-7BEA-43B3-A135-C74F2D00438D}" dt="2020-02-27T10:36:16.383" v="1802" actId="478"/>
          <ac:cxnSpMkLst>
            <pc:docMk/>
            <pc:sldMk cId="428405011" sldId="269"/>
            <ac:cxnSpMk id="171" creationId="{C42CF96D-9F6A-483D-BC34-F3C03D89D565}"/>
          </ac:cxnSpMkLst>
        </pc:cxnChg>
        <pc:cxnChg chg="add del mod">
          <ac:chgData name="김 승빈" userId="352d81a3ef8732fd" providerId="LiveId" clId="{1167A942-7BEA-43B3-A135-C74F2D00438D}" dt="2020-02-27T10:36:14.387" v="1800" actId="478"/>
          <ac:cxnSpMkLst>
            <pc:docMk/>
            <pc:sldMk cId="428405011" sldId="269"/>
            <ac:cxnSpMk id="175" creationId="{5D3E1AFD-A55C-4C4D-8EB8-09DEEAB0130F}"/>
          </ac:cxnSpMkLst>
        </pc:cxnChg>
        <pc:cxnChg chg="add del mod">
          <ac:chgData name="김 승빈" userId="352d81a3ef8732fd" providerId="LiveId" clId="{1167A942-7BEA-43B3-A135-C74F2D00438D}" dt="2020-02-27T10:35:56.008" v="1792" actId="478"/>
          <ac:cxnSpMkLst>
            <pc:docMk/>
            <pc:sldMk cId="428405011" sldId="269"/>
            <ac:cxnSpMk id="181" creationId="{C7D6054F-7922-4595-AA98-B2F330508B25}"/>
          </ac:cxnSpMkLst>
        </pc:cxnChg>
        <pc:cxnChg chg="add del mod">
          <ac:chgData name="김 승빈" userId="352d81a3ef8732fd" providerId="LiveId" clId="{1167A942-7BEA-43B3-A135-C74F2D00438D}" dt="2020-02-27T10:35:56.008" v="1792" actId="478"/>
          <ac:cxnSpMkLst>
            <pc:docMk/>
            <pc:sldMk cId="428405011" sldId="269"/>
            <ac:cxnSpMk id="185" creationId="{AE7A5543-4F83-4D86-8A49-1B8C416EB297}"/>
          </ac:cxnSpMkLst>
        </pc:cxnChg>
        <pc:cxnChg chg="add mod">
          <ac:chgData name="김 승빈" userId="352d81a3ef8732fd" providerId="LiveId" clId="{1167A942-7BEA-43B3-A135-C74F2D00438D}" dt="2020-02-27T10:37:20.009" v="1824" actId="571"/>
          <ac:cxnSpMkLst>
            <pc:docMk/>
            <pc:sldMk cId="428405011" sldId="269"/>
            <ac:cxnSpMk id="191" creationId="{3FD02216-680E-4521-B033-AEBE15911DE7}"/>
          </ac:cxnSpMkLst>
        </pc:cxnChg>
        <pc:cxnChg chg="add mod">
          <ac:chgData name="김 승빈" userId="352d81a3ef8732fd" providerId="LiveId" clId="{1167A942-7BEA-43B3-A135-C74F2D00438D}" dt="2020-02-27T10:37:53.254" v="1832" actId="1076"/>
          <ac:cxnSpMkLst>
            <pc:docMk/>
            <pc:sldMk cId="428405011" sldId="269"/>
            <ac:cxnSpMk id="195" creationId="{329669CF-088E-4235-87C2-252642AAE1AA}"/>
          </ac:cxnSpMkLst>
        </pc:cxnChg>
        <pc:cxnChg chg="add mod">
          <ac:chgData name="김 승빈" userId="352d81a3ef8732fd" providerId="LiveId" clId="{1167A942-7BEA-43B3-A135-C74F2D00438D}" dt="2020-02-27T10:37:20.009" v="1824" actId="571"/>
          <ac:cxnSpMkLst>
            <pc:docMk/>
            <pc:sldMk cId="428405011" sldId="269"/>
            <ac:cxnSpMk id="201" creationId="{7F11B5BE-1946-4F49-B946-35167BBC074C}"/>
          </ac:cxnSpMkLst>
        </pc:cxnChg>
        <pc:cxnChg chg="add del mod">
          <ac:chgData name="김 승빈" userId="352d81a3ef8732fd" providerId="LiveId" clId="{1167A942-7BEA-43B3-A135-C74F2D00438D}" dt="2020-02-27T10:37:31.434" v="1826" actId="478"/>
          <ac:cxnSpMkLst>
            <pc:docMk/>
            <pc:sldMk cId="428405011" sldId="269"/>
            <ac:cxnSpMk id="207" creationId="{AC370B1E-AC2D-4ECE-9D0B-2A51E8688487}"/>
          </ac:cxnSpMkLst>
        </pc:cxnChg>
      </pc:sldChg>
      <pc:sldChg chg="addSp delSp modSp add mod">
        <pc:chgData name="김 승빈" userId="352d81a3ef8732fd" providerId="LiveId" clId="{1167A942-7BEA-43B3-A135-C74F2D00438D}" dt="2020-02-27T12:35:36.830" v="1959" actId="14100"/>
        <pc:sldMkLst>
          <pc:docMk/>
          <pc:sldMk cId="3045828418" sldId="270"/>
        </pc:sldMkLst>
        <pc:spChg chg="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2" creationId="{1D2D9357-E15E-4961-AD6B-BC0346E9C943}"/>
          </ac:spMkLst>
        </pc:spChg>
        <pc:spChg chg="del">
          <ac:chgData name="김 승빈" userId="352d81a3ef8732fd" providerId="LiveId" clId="{1167A942-7BEA-43B3-A135-C74F2D00438D}" dt="2020-02-27T12:27:55.298" v="1844" actId="478"/>
          <ac:spMkLst>
            <pc:docMk/>
            <pc:sldMk cId="3045828418" sldId="270"/>
            <ac:spMk id="4" creationId="{AD1D0081-60E6-44A9-A741-54781E5CD841}"/>
          </ac:spMkLst>
        </pc:spChg>
        <pc:spChg chg="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5" creationId="{EA11179F-1C3B-4FF5-9DD6-2D7D500380BE}"/>
          </ac:spMkLst>
        </pc:spChg>
        <pc:spChg chg="del">
          <ac:chgData name="김 승빈" userId="352d81a3ef8732fd" providerId="LiveId" clId="{1167A942-7BEA-43B3-A135-C74F2D00438D}" dt="2020-02-27T12:27:55.298" v="1844" actId="478"/>
          <ac:spMkLst>
            <pc:docMk/>
            <pc:sldMk cId="3045828418" sldId="270"/>
            <ac:spMk id="6" creationId="{FEDA18B8-0B88-4D5E-8569-FDE62B3B98BD}"/>
          </ac:spMkLst>
        </pc:spChg>
        <pc:spChg chg="del">
          <ac:chgData name="김 승빈" userId="352d81a3ef8732fd" providerId="LiveId" clId="{1167A942-7BEA-43B3-A135-C74F2D00438D}" dt="2020-02-27T12:27:55.298" v="1844" actId="478"/>
          <ac:spMkLst>
            <pc:docMk/>
            <pc:sldMk cId="3045828418" sldId="270"/>
            <ac:spMk id="7" creationId="{1AA1A569-AEEC-4012-8E41-3654D635457E}"/>
          </ac:spMkLst>
        </pc:spChg>
        <pc:spChg chg="del">
          <ac:chgData name="김 승빈" userId="352d81a3ef8732fd" providerId="LiveId" clId="{1167A942-7BEA-43B3-A135-C74F2D00438D}" dt="2020-02-27T12:27:55.298" v="1844" actId="478"/>
          <ac:spMkLst>
            <pc:docMk/>
            <pc:sldMk cId="3045828418" sldId="270"/>
            <ac:spMk id="8" creationId="{8771F84F-E133-4BB5-A9E0-0C35E1EC7A29}"/>
          </ac:spMkLst>
        </pc:spChg>
        <pc:spChg chg="del">
          <ac:chgData name="김 승빈" userId="352d81a3ef8732fd" providerId="LiveId" clId="{1167A942-7BEA-43B3-A135-C74F2D00438D}" dt="2020-02-27T12:27:55.298" v="1844" actId="478"/>
          <ac:spMkLst>
            <pc:docMk/>
            <pc:sldMk cId="3045828418" sldId="270"/>
            <ac:spMk id="27" creationId="{CA4ABD2D-DBCE-4B55-9FD9-276D75598D41}"/>
          </ac:spMkLst>
        </pc:spChg>
        <pc:spChg chg="del">
          <ac:chgData name="김 승빈" userId="352d81a3ef8732fd" providerId="LiveId" clId="{1167A942-7BEA-43B3-A135-C74F2D00438D}" dt="2020-02-27T12:27:55.298" v="1844" actId="478"/>
          <ac:spMkLst>
            <pc:docMk/>
            <pc:sldMk cId="3045828418" sldId="270"/>
            <ac:spMk id="28" creationId="{42850CAF-43C3-4467-9D63-F6083D941FD3}"/>
          </ac:spMkLst>
        </pc:spChg>
        <pc:spChg chg="del">
          <ac:chgData name="김 승빈" userId="352d81a3ef8732fd" providerId="LiveId" clId="{1167A942-7BEA-43B3-A135-C74F2D00438D}" dt="2020-02-27T12:27:55.298" v="1844" actId="478"/>
          <ac:spMkLst>
            <pc:docMk/>
            <pc:sldMk cId="3045828418" sldId="270"/>
            <ac:spMk id="29" creationId="{6B95B20C-C091-4695-A8E6-79E18DE08561}"/>
          </ac:spMkLst>
        </pc:spChg>
        <pc:spChg chg="del">
          <ac:chgData name="김 승빈" userId="352d81a3ef8732fd" providerId="LiveId" clId="{1167A942-7BEA-43B3-A135-C74F2D00438D}" dt="2020-02-27T12:27:55.298" v="1844" actId="478"/>
          <ac:spMkLst>
            <pc:docMk/>
            <pc:sldMk cId="3045828418" sldId="270"/>
            <ac:spMk id="30" creationId="{75AC5FAB-0033-45B3-B46C-7575A3ED122B}"/>
          </ac:spMkLst>
        </pc:spChg>
        <pc:spChg chg="del mod">
          <ac:chgData name="김 승빈" userId="352d81a3ef8732fd" providerId="LiveId" clId="{1167A942-7BEA-43B3-A135-C74F2D00438D}" dt="2020-02-27T12:32:09.975" v="1930" actId="478"/>
          <ac:spMkLst>
            <pc:docMk/>
            <pc:sldMk cId="3045828418" sldId="270"/>
            <ac:spMk id="51" creationId="{6E6A6F4F-F9C7-40ED-A9EB-50003302C576}"/>
          </ac:spMkLst>
        </pc:spChg>
        <pc:spChg chg="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55" creationId="{3450CAF8-0D33-4C86-947A-4D6D11FE1030}"/>
          </ac:spMkLst>
        </pc:spChg>
        <pc:spChg chg="del mod">
          <ac:chgData name="김 승빈" userId="352d81a3ef8732fd" providerId="LiveId" clId="{1167A942-7BEA-43B3-A135-C74F2D00438D}" dt="2020-02-27T12:28:35.485" v="1847" actId="478"/>
          <ac:spMkLst>
            <pc:docMk/>
            <pc:sldMk cId="3045828418" sldId="270"/>
            <ac:spMk id="60" creationId="{5236DB46-ADB1-4FA8-8F75-A5FC175997FA}"/>
          </ac:spMkLst>
        </pc:spChg>
        <pc:spChg chg="del mod">
          <ac:chgData name="김 승빈" userId="352d81a3ef8732fd" providerId="LiveId" clId="{1167A942-7BEA-43B3-A135-C74F2D00438D}" dt="2020-02-27T12:28:35.485" v="1847" actId="478"/>
          <ac:spMkLst>
            <pc:docMk/>
            <pc:sldMk cId="3045828418" sldId="270"/>
            <ac:spMk id="61" creationId="{8A3E0546-C12D-4D32-A263-C2D7397AA175}"/>
          </ac:spMkLst>
        </pc:spChg>
        <pc:spChg chg="del mod">
          <ac:chgData name="김 승빈" userId="352d81a3ef8732fd" providerId="LiveId" clId="{1167A942-7BEA-43B3-A135-C74F2D00438D}" dt="2020-02-27T12:28:35.485" v="1847" actId="478"/>
          <ac:spMkLst>
            <pc:docMk/>
            <pc:sldMk cId="3045828418" sldId="270"/>
            <ac:spMk id="62" creationId="{B57752D5-0B8C-4B7C-BD59-921A87469C69}"/>
          </ac:spMkLst>
        </pc:spChg>
        <pc:spChg chg="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64" creationId="{0482CF53-C1AF-4FC3-AFBC-1FEF0D28E1A6}"/>
          </ac:spMkLst>
        </pc:spChg>
        <pc:spChg chg="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65" creationId="{BD8E43EF-6FA6-479F-8905-C234481404AD}"/>
          </ac:spMkLst>
        </pc:spChg>
        <pc:spChg chg="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66" creationId="{B75907D2-265B-4C2C-94D0-47A960C345B4}"/>
          </ac:spMkLst>
        </pc:spChg>
        <pc:spChg chg="del mod">
          <ac:chgData name="김 승빈" userId="352d81a3ef8732fd" providerId="LiveId" clId="{1167A942-7BEA-43B3-A135-C74F2D00438D}" dt="2020-02-27T12:30:33.149" v="1909" actId="478"/>
          <ac:spMkLst>
            <pc:docMk/>
            <pc:sldMk cId="3045828418" sldId="270"/>
            <ac:spMk id="68" creationId="{E74EEF57-2796-4C50-B639-DAF1ABDAD401}"/>
          </ac:spMkLst>
        </pc:spChg>
        <pc:spChg chg="del mod">
          <ac:chgData name="김 승빈" userId="352d81a3ef8732fd" providerId="LiveId" clId="{1167A942-7BEA-43B3-A135-C74F2D00438D}" dt="2020-02-27T12:30:33.149" v="1909" actId="478"/>
          <ac:spMkLst>
            <pc:docMk/>
            <pc:sldMk cId="3045828418" sldId="270"/>
            <ac:spMk id="69" creationId="{1EC0162D-FBF2-4E16-B078-A399FFCF7C36}"/>
          </ac:spMkLst>
        </pc:spChg>
        <pc:spChg chg="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70" creationId="{6F2F2253-4CBA-46F5-8B34-B06C686AAB22}"/>
          </ac:spMkLst>
        </pc:spChg>
        <pc:spChg chg="del">
          <ac:chgData name="김 승빈" userId="352d81a3ef8732fd" providerId="LiveId" clId="{1167A942-7BEA-43B3-A135-C74F2D00438D}" dt="2020-02-27T12:27:55.298" v="1844" actId="478"/>
          <ac:spMkLst>
            <pc:docMk/>
            <pc:sldMk cId="3045828418" sldId="270"/>
            <ac:spMk id="71" creationId="{DCE72BA9-83FD-4011-AF41-1F1E2331D011}"/>
          </ac:spMkLst>
        </pc:spChg>
        <pc:spChg chg="del">
          <ac:chgData name="김 승빈" userId="352d81a3ef8732fd" providerId="LiveId" clId="{1167A942-7BEA-43B3-A135-C74F2D00438D}" dt="2020-02-27T12:27:55.298" v="1844" actId="478"/>
          <ac:spMkLst>
            <pc:docMk/>
            <pc:sldMk cId="3045828418" sldId="270"/>
            <ac:spMk id="72" creationId="{9A3EC2F4-5BD7-4433-8D23-13D16DA5A3F0}"/>
          </ac:spMkLst>
        </pc:spChg>
        <pc:spChg chg="del">
          <ac:chgData name="김 승빈" userId="352d81a3ef8732fd" providerId="LiveId" clId="{1167A942-7BEA-43B3-A135-C74F2D00438D}" dt="2020-02-27T12:27:55.298" v="1844" actId="478"/>
          <ac:spMkLst>
            <pc:docMk/>
            <pc:sldMk cId="3045828418" sldId="270"/>
            <ac:spMk id="73" creationId="{B56C2D17-917D-451B-986D-0E6B7EB4D526}"/>
          </ac:spMkLst>
        </pc:spChg>
        <pc:spChg chg="del mod">
          <ac:chgData name="김 승빈" userId="352d81a3ef8732fd" providerId="LiveId" clId="{1167A942-7BEA-43B3-A135-C74F2D00438D}" dt="2020-02-27T12:28:45.910" v="1849" actId="478"/>
          <ac:spMkLst>
            <pc:docMk/>
            <pc:sldMk cId="3045828418" sldId="270"/>
            <ac:spMk id="74" creationId="{DFF89011-871A-48A4-9914-6217B512ADAE}"/>
          </ac:spMkLst>
        </pc:spChg>
        <pc:spChg chg="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75" creationId="{22E5320A-14AA-4995-84F5-59DCC7D3F157}"/>
          </ac:spMkLst>
        </pc:spChg>
        <pc:spChg chg="del mod">
          <ac:chgData name="김 승빈" userId="352d81a3ef8732fd" providerId="LiveId" clId="{1167A942-7BEA-43B3-A135-C74F2D00438D}" dt="2020-02-27T12:28:35.485" v="1847" actId="478"/>
          <ac:spMkLst>
            <pc:docMk/>
            <pc:sldMk cId="3045828418" sldId="270"/>
            <ac:spMk id="81" creationId="{5E23766A-8818-4F85-B39D-728659FFC88E}"/>
          </ac:spMkLst>
        </pc:spChg>
        <pc:spChg chg="del mod">
          <ac:chgData name="김 승빈" userId="352d81a3ef8732fd" providerId="LiveId" clId="{1167A942-7BEA-43B3-A135-C74F2D00438D}" dt="2020-02-27T12:28:35.485" v="1847" actId="478"/>
          <ac:spMkLst>
            <pc:docMk/>
            <pc:sldMk cId="3045828418" sldId="270"/>
            <ac:spMk id="85" creationId="{1142BC70-068C-46E8-9951-D2382DF6AFC6}"/>
          </ac:spMkLst>
        </pc:spChg>
        <pc:spChg chg="del mod">
          <ac:chgData name="김 승빈" userId="352d81a3ef8732fd" providerId="LiveId" clId="{1167A942-7BEA-43B3-A135-C74F2D00438D}" dt="2020-02-27T12:28:35.485" v="1847" actId="478"/>
          <ac:spMkLst>
            <pc:docMk/>
            <pc:sldMk cId="3045828418" sldId="270"/>
            <ac:spMk id="87" creationId="{DE7A0A94-9808-44FC-8823-142374ED63D8}"/>
          </ac:spMkLst>
        </pc:spChg>
        <pc:spChg chg="del mod">
          <ac:chgData name="김 승빈" userId="352d81a3ef8732fd" providerId="LiveId" clId="{1167A942-7BEA-43B3-A135-C74F2D00438D}" dt="2020-02-27T12:30:33.149" v="1909" actId="478"/>
          <ac:spMkLst>
            <pc:docMk/>
            <pc:sldMk cId="3045828418" sldId="270"/>
            <ac:spMk id="89" creationId="{7BC2358E-21DF-49DD-AB6D-687E56666073}"/>
          </ac:spMkLst>
        </pc:spChg>
        <pc:spChg chg="del mod">
          <ac:chgData name="김 승빈" userId="352d81a3ef8732fd" providerId="LiveId" clId="{1167A942-7BEA-43B3-A135-C74F2D00438D}" dt="2020-02-27T12:30:33.149" v="1909" actId="478"/>
          <ac:spMkLst>
            <pc:docMk/>
            <pc:sldMk cId="3045828418" sldId="270"/>
            <ac:spMk id="90" creationId="{EDA2AB5B-900E-4142-9990-7307E03F522C}"/>
          </ac:spMkLst>
        </pc:spChg>
        <pc:spChg chg="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98" creationId="{8228163F-CDE7-42E0-9A8D-CAF7E118A2C5}"/>
          </ac:spMkLst>
        </pc:spChg>
        <pc:spChg chg="del mod">
          <ac:chgData name="김 승빈" userId="352d81a3ef8732fd" providerId="LiveId" clId="{1167A942-7BEA-43B3-A135-C74F2D00438D}" dt="2020-02-27T12:28:47.084" v="1850" actId="478"/>
          <ac:spMkLst>
            <pc:docMk/>
            <pc:sldMk cId="3045828418" sldId="270"/>
            <ac:spMk id="99" creationId="{BE7115FC-DB81-4546-98E8-B9E3AA6EDC68}"/>
          </ac:spMkLst>
        </pc:spChg>
        <pc:spChg chg="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100" creationId="{943C68FE-8565-4AB9-8BBE-50D3F4C3D0F5}"/>
          </ac:spMkLst>
        </pc:spChg>
        <pc:spChg chg="del mod">
          <ac:chgData name="김 승빈" userId="352d81a3ef8732fd" providerId="LiveId" clId="{1167A942-7BEA-43B3-A135-C74F2D00438D}" dt="2020-02-27T12:28:35.485" v="1847" actId="478"/>
          <ac:spMkLst>
            <pc:docMk/>
            <pc:sldMk cId="3045828418" sldId="270"/>
            <ac:spMk id="102" creationId="{A6427EA4-353E-4AF2-8AB5-726CD95D1809}"/>
          </ac:spMkLst>
        </pc:spChg>
        <pc:spChg chg="del mod">
          <ac:chgData name="김 승빈" userId="352d81a3ef8732fd" providerId="LiveId" clId="{1167A942-7BEA-43B3-A135-C74F2D00438D}" dt="2020-02-27T12:28:35.485" v="1847" actId="478"/>
          <ac:spMkLst>
            <pc:docMk/>
            <pc:sldMk cId="3045828418" sldId="270"/>
            <ac:spMk id="103" creationId="{C76E78B7-58D7-4875-8187-B1D6266BFF2A}"/>
          </ac:spMkLst>
        </pc:spChg>
        <pc:spChg chg="del mod">
          <ac:chgData name="김 승빈" userId="352d81a3ef8732fd" providerId="LiveId" clId="{1167A942-7BEA-43B3-A135-C74F2D00438D}" dt="2020-02-27T12:28:35.485" v="1847" actId="478"/>
          <ac:spMkLst>
            <pc:docMk/>
            <pc:sldMk cId="3045828418" sldId="270"/>
            <ac:spMk id="104" creationId="{EFDF99D0-DF69-45AB-8287-90D5126841F8}"/>
          </ac:spMkLst>
        </pc:spChg>
        <pc:spChg chg="del mod">
          <ac:chgData name="김 승빈" userId="352d81a3ef8732fd" providerId="LiveId" clId="{1167A942-7BEA-43B3-A135-C74F2D00438D}" dt="2020-02-27T12:30:33.149" v="1909" actId="478"/>
          <ac:spMkLst>
            <pc:docMk/>
            <pc:sldMk cId="3045828418" sldId="270"/>
            <ac:spMk id="106" creationId="{E91D0829-104B-466F-AE56-103427A0D415}"/>
          </ac:spMkLst>
        </pc:spChg>
        <pc:spChg chg="del mod">
          <ac:chgData name="김 승빈" userId="352d81a3ef8732fd" providerId="LiveId" clId="{1167A942-7BEA-43B3-A135-C74F2D00438D}" dt="2020-02-27T12:30:33.149" v="1909" actId="478"/>
          <ac:spMkLst>
            <pc:docMk/>
            <pc:sldMk cId="3045828418" sldId="270"/>
            <ac:spMk id="107" creationId="{C937AB44-5BB6-4B73-9F6D-81A84A7018D3}"/>
          </ac:spMkLst>
        </pc:spChg>
        <pc:spChg chg="del mod">
          <ac:chgData name="김 승빈" userId="352d81a3ef8732fd" providerId="LiveId" clId="{1167A942-7BEA-43B3-A135-C74F2D00438D}" dt="2020-02-27T12:30:33.149" v="1909" actId="478"/>
          <ac:spMkLst>
            <pc:docMk/>
            <pc:sldMk cId="3045828418" sldId="270"/>
            <ac:spMk id="108" creationId="{5538DA7D-A5BE-4652-BC75-3C962E26876D}"/>
          </ac:spMkLst>
        </pc:spChg>
        <pc:spChg chg="del mod">
          <ac:chgData name="김 승빈" userId="352d81a3ef8732fd" providerId="LiveId" clId="{1167A942-7BEA-43B3-A135-C74F2D00438D}" dt="2020-02-27T12:30:33.149" v="1909" actId="478"/>
          <ac:spMkLst>
            <pc:docMk/>
            <pc:sldMk cId="3045828418" sldId="270"/>
            <ac:spMk id="110" creationId="{9A4CA919-F568-46C9-9896-9EC203B641A5}"/>
          </ac:spMkLst>
        </pc:spChg>
        <pc:spChg chg="del mod">
          <ac:chgData name="김 승빈" userId="352d81a3ef8732fd" providerId="LiveId" clId="{1167A942-7BEA-43B3-A135-C74F2D00438D}" dt="2020-02-27T12:30:33.149" v="1909" actId="478"/>
          <ac:spMkLst>
            <pc:docMk/>
            <pc:sldMk cId="3045828418" sldId="270"/>
            <ac:spMk id="111" creationId="{A045FC17-4923-4B16-AA29-F1E45A01B85E}"/>
          </ac:spMkLst>
        </pc:spChg>
        <pc:spChg chg="add 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114" creationId="{7EABDAE5-FDAB-4FC7-926F-B08CFF1E1556}"/>
          </ac:spMkLst>
        </pc:spChg>
        <pc:spChg chg="add 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115" creationId="{D24B5ACB-1E66-4728-8523-B9D8B47C95AE}"/>
          </ac:spMkLst>
        </pc:spChg>
        <pc:spChg chg="add 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116" creationId="{9DB67B2E-D45A-43E8-8BD1-CFF737434EC9}"/>
          </ac:spMkLst>
        </pc:spChg>
        <pc:spChg chg="add 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117" creationId="{C6DC6F2D-6BF4-4BE7-BF7E-5F963B3982D1}"/>
          </ac:spMkLst>
        </pc:spChg>
        <pc:spChg chg="add 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118" creationId="{9A4D6FCC-46E1-47CF-88AA-71D57F269712}"/>
          </ac:spMkLst>
        </pc:spChg>
        <pc:spChg chg="add 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119" creationId="{4E97C63E-5BEC-4D8D-B94A-D5C9082671A9}"/>
          </ac:spMkLst>
        </pc:spChg>
        <pc:spChg chg="add 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120" creationId="{482BAC8B-F343-468B-8437-CEE263CB17E6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21" creationId="{BE9CFC86-DA79-4E45-98F2-7F08C73C4C20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22" creationId="{40AE0055-808C-4556-A9A8-2DBDA37AF4C6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23" creationId="{ED2C85B2-AB8A-4768-BCA4-65E447C503AA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25" creationId="{2ED86AFA-2A8F-4A70-978B-D244953CC9FE}"/>
          </ac:spMkLst>
        </pc:spChg>
        <pc:spChg chg="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126" creationId="{44D6B3E0-F827-4C27-9084-D3BE0F5551D3}"/>
          </ac:spMkLst>
        </pc:spChg>
        <pc:spChg chg="del mod">
          <ac:chgData name="김 승빈" userId="352d81a3ef8732fd" providerId="LiveId" clId="{1167A942-7BEA-43B3-A135-C74F2D00438D}" dt="2020-02-27T12:28:48.134" v="1851" actId="478"/>
          <ac:spMkLst>
            <pc:docMk/>
            <pc:sldMk cId="3045828418" sldId="270"/>
            <ac:spMk id="127" creationId="{9F607B94-4C7C-4099-9FC1-E14D9523F654}"/>
          </ac:spMkLst>
        </pc:spChg>
        <pc:spChg chg="mod">
          <ac:chgData name="김 승빈" userId="352d81a3ef8732fd" providerId="LiveId" clId="{1167A942-7BEA-43B3-A135-C74F2D00438D}" dt="2020-02-27T12:32:07.273" v="1929" actId="1076"/>
          <ac:spMkLst>
            <pc:docMk/>
            <pc:sldMk cId="3045828418" sldId="270"/>
            <ac:spMk id="128" creationId="{7ED950B3-C0B1-4FDF-919B-81872379B9D3}"/>
          </ac:spMkLst>
        </pc:spChg>
        <pc:spChg chg="del mod">
          <ac:chgData name="김 승빈" userId="352d81a3ef8732fd" providerId="LiveId" clId="{1167A942-7BEA-43B3-A135-C74F2D00438D}" dt="2020-02-27T12:28:35.485" v="1847" actId="478"/>
          <ac:spMkLst>
            <pc:docMk/>
            <pc:sldMk cId="3045828418" sldId="270"/>
            <ac:spMk id="130" creationId="{B2849EBC-D9C2-473C-9C13-6B9669A580AE}"/>
          </ac:spMkLst>
        </pc:spChg>
        <pc:spChg chg="del mod">
          <ac:chgData name="김 승빈" userId="352d81a3ef8732fd" providerId="LiveId" clId="{1167A942-7BEA-43B3-A135-C74F2D00438D}" dt="2020-02-27T12:28:35.485" v="1847" actId="478"/>
          <ac:spMkLst>
            <pc:docMk/>
            <pc:sldMk cId="3045828418" sldId="270"/>
            <ac:spMk id="131" creationId="{59B53CC8-D202-4732-A9EA-C9B7AEE6FF12}"/>
          </ac:spMkLst>
        </pc:spChg>
        <pc:spChg chg="del mod">
          <ac:chgData name="김 승빈" userId="352d81a3ef8732fd" providerId="LiveId" clId="{1167A942-7BEA-43B3-A135-C74F2D00438D}" dt="2020-02-27T12:28:35.485" v="1847" actId="478"/>
          <ac:spMkLst>
            <pc:docMk/>
            <pc:sldMk cId="3045828418" sldId="270"/>
            <ac:spMk id="132" creationId="{20030315-5803-4858-849F-E7B5684D136A}"/>
          </ac:spMkLst>
        </pc:spChg>
        <pc:spChg chg="del mod">
          <ac:chgData name="김 승빈" userId="352d81a3ef8732fd" providerId="LiveId" clId="{1167A942-7BEA-43B3-A135-C74F2D00438D}" dt="2020-02-27T12:30:33.149" v="1909" actId="478"/>
          <ac:spMkLst>
            <pc:docMk/>
            <pc:sldMk cId="3045828418" sldId="270"/>
            <ac:spMk id="134" creationId="{508D2F26-4681-4B84-89CA-71110A34E97C}"/>
          </ac:spMkLst>
        </pc:spChg>
        <pc:spChg chg="del mod">
          <ac:chgData name="김 승빈" userId="352d81a3ef8732fd" providerId="LiveId" clId="{1167A942-7BEA-43B3-A135-C74F2D00438D}" dt="2020-02-27T12:30:33.149" v="1909" actId="478"/>
          <ac:spMkLst>
            <pc:docMk/>
            <pc:sldMk cId="3045828418" sldId="270"/>
            <ac:spMk id="135" creationId="{40B94926-CDCD-474E-9A01-5D28BBD62DB4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36" creationId="{79EBF63A-A8BF-4028-A789-ACDE4D6EF9BA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37" creationId="{4F8F9129-D7A1-43C8-951A-DBE3F832F2E5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39" creationId="{DC64BC27-ABD2-4CE9-8C89-48B771C7C0B1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40" creationId="{54D3265B-8B84-45AF-987D-CB979DA4DB02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41" creationId="{1B0BD415-D060-4CFD-B7C3-B4D14D8CA338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42" creationId="{FC6ADFD1-2DF1-4305-AE11-0ED30DC291A0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44" creationId="{7A55B975-F980-417E-9122-18597552BA96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45" creationId="{E1EF918A-3DF8-4FD9-B0C0-8B0EA8FEED88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46" creationId="{E0509020-9A2A-4EC4-9F44-B0D0F9F1772E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48" creationId="{52B77A11-CC04-45DE-80A3-DE67C34BA1CE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49" creationId="{B6ADB4C6-0FA3-424A-9F1E-24006D2684C9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50" creationId="{9908719B-3517-4C18-859E-42BB4FAF4958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52" creationId="{35D1BC60-3400-46B9-B58A-F6818011D79A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53" creationId="{F495D9D8-F749-40A5-8EC1-4F3126E880A3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54" creationId="{E39CB537-F4D5-4216-AF0F-72FCF0818FEA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55" creationId="{180D1339-F282-4BFC-A6DE-0EA84BB9A11E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56" creationId="{CE3C62EE-1BF2-4A1C-8ED8-DD36846680A2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58" creationId="{97CDD369-4982-41AA-9BAB-E33E145E9B28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59" creationId="{FBF5985E-4821-4BB3-ACD6-67B04C680EDE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61" creationId="{E280FBE8-DB15-4747-93AA-4F7E44D0E894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62" creationId="{1F9AA23C-47F8-4AFD-9A33-005C59C2A60D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64" creationId="{8D026CE6-9CAE-4ECD-9AE1-A6A46054EFE6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65" creationId="{B08E01AF-23D0-4020-B383-BED6FF51C002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66" creationId="{24FDE3D7-9191-42B0-B08E-F75BF68751CE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68" creationId="{E43C9F4A-E4FE-4A32-B50C-8589120D823A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69" creationId="{955E47FF-D820-4035-B67B-C9B6F4BA9D61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70" creationId="{BB62324B-4A78-46E9-8FB1-86CDF765241D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71" creationId="{69BCBBBC-B0A0-4738-9892-E2B2C58D1444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72" creationId="{571F6D72-11A9-42B9-8B7A-D09129CDBCFA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73" creationId="{B788094B-483A-4B65-A792-1C9DAA784161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74" creationId="{2A03B164-9CAF-4738-8B75-9AFD0EFFCD21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75" creationId="{D9D235DE-F147-444D-B629-143317C58476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76" creationId="{388BE175-2BB7-489B-9424-7E0DCD22679A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77" creationId="{A6DF1759-EB1A-47DB-B5E7-778EB2660AF8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78" creationId="{073C6B06-6C12-44AC-8C39-CC24CA74CE48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79" creationId="{53EDDBD0-0779-4C39-8A85-2914A4E83454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80" creationId="{266959D3-788E-4189-818A-90F0383C05B6}"/>
          </ac:spMkLst>
        </pc:spChg>
        <pc:spChg chg="add mod">
          <ac:chgData name="김 승빈" userId="352d81a3ef8732fd" providerId="LiveId" clId="{1167A942-7BEA-43B3-A135-C74F2D00438D}" dt="2020-02-27T12:33:40.044" v="1942" actId="1076"/>
          <ac:spMkLst>
            <pc:docMk/>
            <pc:sldMk cId="3045828418" sldId="270"/>
            <ac:spMk id="181" creationId="{AC619FD3-516D-46F6-A7DF-71AA4942B942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183" creationId="{7B1C4129-2763-4372-A298-007D8299F1A0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184" creationId="{89DC878A-029F-422D-9D5E-E0CF92D87CFC}"/>
          </ac:spMkLst>
        </pc:spChg>
        <pc:spChg chg="add mod">
          <ac:chgData name="김 승빈" userId="352d81a3ef8732fd" providerId="LiveId" clId="{1167A942-7BEA-43B3-A135-C74F2D00438D}" dt="2020-02-27T12:34:42.130" v="1949" actId="208"/>
          <ac:spMkLst>
            <pc:docMk/>
            <pc:sldMk cId="3045828418" sldId="270"/>
            <ac:spMk id="185" creationId="{DE173C25-89F0-44AB-81D4-5406A2C9B146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187" creationId="{F5401D8A-78CD-412B-82D3-76DBD2529FC8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88" creationId="{F0E2E9AE-9B23-4B01-AC59-A7E05120C899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89" creationId="{04427C31-B63A-490B-A095-33E207C68294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90" creationId="{BBFC12CB-6B18-48F9-BC19-6B6B841A9176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92" creationId="{8E67AD85-0B4A-425F-9AF3-53D961D48E6F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93" creationId="{CE0C3EE5-673C-4440-8A0C-0F24B712A034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94" creationId="{2BA74A30-9DBD-4ABB-8844-D7CF0671CEA2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96" creationId="{F2C2D275-56BE-4BE3-B903-BEB46E4A096D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97" creationId="{7D7AA08F-1D35-4DE3-804E-3DEB4C32551E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98" creationId="{FC2B4B67-3E64-41E0-AE4D-F4FB917B3AB6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199" creationId="{CD213E06-443C-4207-93AF-8B41C44C52B3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200" creationId="{B17949B8-DA2E-4DD9-83EA-6AE6971E19D3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202" creationId="{8A09A764-59F2-4187-A061-CC4892691971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203" creationId="{4B9A6C3C-E66A-43AE-ABBA-A39468F39F36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204" creationId="{92E3A21C-413D-4123-815D-9173EC70E180}"/>
          </ac:spMkLst>
        </pc:spChg>
        <pc:spChg chg="del mod">
          <ac:chgData name="김 승빈" userId="352d81a3ef8732fd" providerId="LiveId" clId="{1167A942-7BEA-43B3-A135-C74F2D00438D}" dt="2020-02-27T12:31:55.191" v="1928" actId="478"/>
          <ac:spMkLst>
            <pc:docMk/>
            <pc:sldMk cId="3045828418" sldId="270"/>
            <ac:spMk id="205" creationId="{77C6181E-92C8-44D7-84A4-6578F6EC1D7D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06" creationId="{FF59B08D-F1BC-4B40-911A-100377894C4F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07" creationId="{7120FF57-8F98-4EDC-9D25-44C58A8536E2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09" creationId="{8128D023-560E-42EC-929D-D9A931D59522}"/>
          </ac:spMkLst>
        </pc:spChg>
        <pc:spChg chg="add mod">
          <ac:chgData name="김 승빈" userId="352d81a3ef8732fd" providerId="LiveId" clId="{1167A942-7BEA-43B3-A135-C74F2D00438D}" dt="2020-02-27T12:34:26.707" v="1947" actId="208"/>
          <ac:spMkLst>
            <pc:docMk/>
            <pc:sldMk cId="3045828418" sldId="270"/>
            <ac:spMk id="210" creationId="{C09B931A-8E35-4E7D-83E5-57C2251DE76E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12" creationId="{61B3D24C-5E98-4A12-B8ED-4786F6C8AE1C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13" creationId="{3AD239CC-2DA6-4DAF-B60C-5EBA5045181A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15" creationId="{78658614-53A1-4A44-956A-C7D775259611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16" creationId="{59C66607-97E5-4D68-A04A-AB71E0909E12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18" creationId="{2B30A95C-CB92-4F71-965C-D36B1B75FF88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19" creationId="{8CB6C0EE-5B31-4A6F-919B-7387C346E5C8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20" creationId="{ABF07C60-FD41-41A1-8BD3-8AD8ED892807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21" creationId="{82E1CBB4-DF68-431B-A40A-05F9AC43D3EF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22" creationId="{B82B443F-5963-4DBC-9123-02A0D1D88A34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23" creationId="{481D1943-62B1-4F8A-BEBC-EA2A671FFCA4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24" creationId="{955811B3-F6F4-4556-BF93-BA5E724F14D9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25" creationId="{164C99DD-5489-45AC-942C-E2531C8B8625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26" creationId="{A2B14743-6C8C-46AC-8187-F7346687FDB6}"/>
          </ac:spMkLst>
        </pc:spChg>
        <pc:spChg chg="add mod">
          <ac:chgData name="김 승빈" userId="352d81a3ef8732fd" providerId="LiveId" clId="{1167A942-7BEA-43B3-A135-C74F2D00438D}" dt="2020-02-27T12:33:47.437" v="1943" actId="571"/>
          <ac:spMkLst>
            <pc:docMk/>
            <pc:sldMk cId="3045828418" sldId="270"/>
            <ac:spMk id="227" creationId="{CA9090D7-E0D3-4A0D-A49F-9CCC63A266AF}"/>
          </ac:spMkLst>
        </pc:spChg>
        <pc:spChg chg="add mod">
          <ac:chgData name="김 승빈" userId="352d81a3ef8732fd" providerId="LiveId" clId="{1167A942-7BEA-43B3-A135-C74F2D00438D}" dt="2020-02-27T12:34:11.971" v="1945" actId="20577"/>
          <ac:spMkLst>
            <pc:docMk/>
            <pc:sldMk cId="3045828418" sldId="270"/>
            <ac:spMk id="229" creationId="{A5A62785-78F8-430A-B31A-BB3D6311D678}"/>
          </ac:spMkLst>
        </pc:spChg>
        <pc:spChg chg="add mod">
          <ac:chgData name="김 승빈" userId="352d81a3ef8732fd" providerId="LiveId" clId="{1167A942-7BEA-43B3-A135-C74F2D00438D}" dt="2020-02-27T12:34:06.462" v="1944" actId="571"/>
          <ac:spMkLst>
            <pc:docMk/>
            <pc:sldMk cId="3045828418" sldId="270"/>
            <ac:spMk id="230" creationId="{1C17406B-9823-4DDC-8E46-2C4D4F35C267}"/>
          </ac:spMkLst>
        </pc:spChg>
        <pc:spChg chg="add mod">
          <ac:chgData name="김 승빈" userId="352d81a3ef8732fd" providerId="LiveId" clId="{1167A942-7BEA-43B3-A135-C74F2D00438D}" dt="2020-02-27T12:35:24.664" v="1956" actId="208"/>
          <ac:spMkLst>
            <pc:docMk/>
            <pc:sldMk cId="3045828418" sldId="270"/>
            <ac:spMk id="231" creationId="{B58E1A1B-07DD-4136-BB28-3133AC90A60A}"/>
          </ac:spMkLst>
        </pc:spChg>
        <pc:cxnChg chg="del mod">
          <ac:chgData name="김 승빈" userId="352d81a3ef8732fd" providerId="LiveId" clId="{1167A942-7BEA-43B3-A135-C74F2D00438D}" dt="2020-02-27T12:27:55.298" v="1844" actId="478"/>
          <ac:cxnSpMkLst>
            <pc:docMk/>
            <pc:sldMk cId="3045828418" sldId="270"/>
            <ac:cxnSpMk id="10" creationId="{5476B055-5C3B-44C6-A54A-CAE293D7EB2B}"/>
          </ac:cxnSpMkLst>
        </pc:cxnChg>
        <pc:cxnChg chg="del mod">
          <ac:chgData name="김 승빈" userId="352d81a3ef8732fd" providerId="LiveId" clId="{1167A942-7BEA-43B3-A135-C74F2D00438D}" dt="2020-02-27T12:27:55.298" v="1844" actId="478"/>
          <ac:cxnSpMkLst>
            <pc:docMk/>
            <pc:sldMk cId="3045828418" sldId="270"/>
            <ac:cxnSpMk id="11" creationId="{960ACD82-36D3-4854-ACEA-C6D15581AF87}"/>
          </ac:cxnSpMkLst>
        </pc:cxnChg>
        <pc:cxnChg chg="mod">
          <ac:chgData name="김 승빈" userId="352d81a3ef8732fd" providerId="LiveId" clId="{1167A942-7BEA-43B3-A135-C74F2D00438D}" dt="2020-02-27T12:32:07.273" v="1929" actId="1076"/>
          <ac:cxnSpMkLst>
            <pc:docMk/>
            <pc:sldMk cId="3045828418" sldId="270"/>
            <ac:cxnSpMk id="13" creationId="{679144C7-88AE-4751-B923-E04969A53038}"/>
          </ac:cxnSpMkLst>
        </pc:cxnChg>
        <pc:cxnChg chg="del mod">
          <ac:chgData name="김 승빈" userId="352d81a3ef8732fd" providerId="LiveId" clId="{1167A942-7BEA-43B3-A135-C74F2D00438D}" dt="2020-02-27T12:27:55.298" v="1844" actId="478"/>
          <ac:cxnSpMkLst>
            <pc:docMk/>
            <pc:sldMk cId="3045828418" sldId="270"/>
            <ac:cxnSpMk id="14" creationId="{54ADF463-AC9F-4EC6-BB25-C22C0BD8B2AB}"/>
          </ac:cxnSpMkLst>
        </pc:cxnChg>
        <pc:cxnChg chg="del mod">
          <ac:chgData name="김 승빈" userId="352d81a3ef8732fd" providerId="LiveId" clId="{1167A942-7BEA-43B3-A135-C74F2D00438D}" dt="2020-02-27T12:27:55.298" v="1844" actId="478"/>
          <ac:cxnSpMkLst>
            <pc:docMk/>
            <pc:sldMk cId="3045828418" sldId="270"/>
            <ac:cxnSpMk id="25" creationId="{D0D75958-1EF7-4637-8A84-BED99A60FC36}"/>
          </ac:cxnSpMkLst>
        </pc:cxnChg>
        <pc:cxnChg chg="del mod">
          <ac:chgData name="김 승빈" userId="352d81a3ef8732fd" providerId="LiveId" clId="{1167A942-7BEA-43B3-A135-C74F2D00438D}" dt="2020-02-27T12:27:55.298" v="1844" actId="478"/>
          <ac:cxnSpMkLst>
            <pc:docMk/>
            <pc:sldMk cId="3045828418" sldId="270"/>
            <ac:cxnSpMk id="31" creationId="{41F59EBE-A136-43F1-AA58-56822930F6B9}"/>
          </ac:cxnSpMkLst>
        </pc:cxnChg>
        <pc:cxnChg chg="del mod">
          <ac:chgData name="김 승빈" userId="352d81a3ef8732fd" providerId="LiveId" clId="{1167A942-7BEA-43B3-A135-C74F2D00438D}" dt="2020-02-27T12:27:55.298" v="1844" actId="478"/>
          <ac:cxnSpMkLst>
            <pc:docMk/>
            <pc:sldMk cId="3045828418" sldId="270"/>
            <ac:cxnSpMk id="33" creationId="{97EE02E6-0CF3-4B2F-A993-B207F7B3E5D8}"/>
          </ac:cxnSpMkLst>
        </pc:cxnChg>
        <pc:cxnChg chg="del mod">
          <ac:chgData name="김 승빈" userId="352d81a3ef8732fd" providerId="LiveId" clId="{1167A942-7BEA-43B3-A135-C74F2D00438D}" dt="2020-02-27T12:27:55.298" v="1844" actId="478"/>
          <ac:cxnSpMkLst>
            <pc:docMk/>
            <pc:sldMk cId="3045828418" sldId="270"/>
            <ac:cxnSpMk id="35" creationId="{632A56F0-0E44-46E1-B468-B919067428C8}"/>
          </ac:cxnSpMkLst>
        </pc:cxnChg>
        <pc:cxnChg chg="del mod">
          <ac:chgData name="김 승빈" userId="352d81a3ef8732fd" providerId="LiveId" clId="{1167A942-7BEA-43B3-A135-C74F2D00438D}" dt="2020-02-27T12:28:35.485" v="1847" actId="478"/>
          <ac:cxnSpMkLst>
            <pc:docMk/>
            <pc:sldMk cId="3045828418" sldId="270"/>
            <ac:cxnSpMk id="63" creationId="{E9892F99-0E1B-4AE1-8255-605FAAC19D72}"/>
          </ac:cxnSpMkLst>
        </pc:cxnChg>
        <pc:cxnChg chg="mod">
          <ac:chgData name="김 승빈" userId="352d81a3ef8732fd" providerId="LiveId" clId="{1167A942-7BEA-43B3-A135-C74F2D00438D}" dt="2020-02-27T12:32:07.273" v="1929" actId="1076"/>
          <ac:cxnSpMkLst>
            <pc:docMk/>
            <pc:sldMk cId="3045828418" sldId="270"/>
            <ac:cxnSpMk id="67" creationId="{2F901012-E687-4F21-8F91-D914D0FB6E27}"/>
          </ac:cxnSpMkLst>
        </pc:cxnChg>
        <pc:cxnChg chg="mod">
          <ac:chgData name="김 승빈" userId="352d81a3ef8732fd" providerId="LiveId" clId="{1167A942-7BEA-43B3-A135-C74F2D00438D}" dt="2020-02-27T12:32:07.273" v="1929" actId="1076"/>
          <ac:cxnSpMkLst>
            <pc:docMk/>
            <pc:sldMk cId="3045828418" sldId="270"/>
            <ac:cxnSpMk id="76" creationId="{E39C94E5-F99D-46F4-8ECE-3FE1AB67A955}"/>
          </ac:cxnSpMkLst>
        </pc:cxnChg>
        <pc:cxnChg chg="del mod">
          <ac:chgData name="김 승빈" userId="352d81a3ef8732fd" providerId="LiveId" clId="{1167A942-7BEA-43B3-A135-C74F2D00438D}" dt="2020-02-27T12:28:35.485" v="1847" actId="478"/>
          <ac:cxnSpMkLst>
            <pc:docMk/>
            <pc:sldMk cId="3045828418" sldId="270"/>
            <ac:cxnSpMk id="88" creationId="{7A2F5297-158A-40C5-94F3-3C38AC51C910}"/>
          </ac:cxnSpMkLst>
        </pc:cxnChg>
        <pc:cxnChg chg="del mod">
          <ac:chgData name="김 승빈" userId="352d81a3ef8732fd" providerId="LiveId" clId="{1167A942-7BEA-43B3-A135-C74F2D00438D}" dt="2020-02-27T12:27:55.298" v="1844" actId="478"/>
          <ac:cxnSpMkLst>
            <pc:docMk/>
            <pc:sldMk cId="3045828418" sldId="270"/>
            <ac:cxnSpMk id="91" creationId="{DE8B6829-1871-4DA1-A61E-6FADB2AC635B}"/>
          </ac:cxnSpMkLst>
        </pc:cxnChg>
        <pc:cxnChg chg="del mod">
          <ac:chgData name="김 승빈" userId="352d81a3ef8732fd" providerId="LiveId" clId="{1167A942-7BEA-43B3-A135-C74F2D00438D}" dt="2020-02-27T12:27:55.298" v="1844" actId="478"/>
          <ac:cxnSpMkLst>
            <pc:docMk/>
            <pc:sldMk cId="3045828418" sldId="270"/>
            <ac:cxnSpMk id="92" creationId="{5397AD8C-E30E-4B08-9EE7-FBDA54EFFB9D}"/>
          </ac:cxnSpMkLst>
        </pc:cxnChg>
        <pc:cxnChg chg="del mod">
          <ac:chgData name="김 승빈" userId="352d81a3ef8732fd" providerId="LiveId" clId="{1167A942-7BEA-43B3-A135-C74F2D00438D}" dt="2020-02-27T12:27:55.298" v="1844" actId="478"/>
          <ac:cxnSpMkLst>
            <pc:docMk/>
            <pc:sldMk cId="3045828418" sldId="270"/>
            <ac:cxnSpMk id="96" creationId="{A58550E8-73B5-4149-9628-962DBE757FBD}"/>
          </ac:cxnSpMkLst>
        </pc:cxnChg>
        <pc:cxnChg chg="mod">
          <ac:chgData name="김 승빈" userId="352d81a3ef8732fd" providerId="LiveId" clId="{1167A942-7BEA-43B3-A135-C74F2D00438D}" dt="2020-02-27T12:32:07.273" v="1929" actId="1076"/>
          <ac:cxnSpMkLst>
            <pc:docMk/>
            <pc:sldMk cId="3045828418" sldId="270"/>
            <ac:cxnSpMk id="101" creationId="{3D90C352-058B-4D80-8BB8-C2BDC0340098}"/>
          </ac:cxnSpMkLst>
        </pc:cxnChg>
        <pc:cxnChg chg="del mod">
          <ac:chgData name="김 승빈" userId="352d81a3ef8732fd" providerId="LiveId" clId="{1167A942-7BEA-43B3-A135-C74F2D00438D}" dt="2020-02-27T12:28:35.485" v="1847" actId="478"/>
          <ac:cxnSpMkLst>
            <pc:docMk/>
            <pc:sldMk cId="3045828418" sldId="270"/>
            <ac:cxnSpMk id="105" creationId="{B8290628-BB47-4E4E-9FDB-07F6A5A7F919}"/>
          </ac:cxnSpMkLst>
        </pc:cxnChg>
        <pc:cxnChg chg="del mod">
          <ac:chgData name="김 승빈" userId="352d81a3ef8732fd" providerId="LiveId" clId="{1167A942-7BEA-43B3-A135-C74F2D00438D}" dt="2020-02-27T12:30:33.149" v="1909" actId="478"/>
          <ac:cxnSpMkLst>
            <pc:docMk/>
            <pc:sldMk cId="3045828418" sldId="270"/>
            <ac:cxnSpMk id="109" creationId="{A38AC957-AC52-4A7A-BF98-8E00BC804DBD}"/>
          </ac:cxnSpMkLst>
        </pc:cxnChg>
        <pc:cxnChg chg="add mod">
          <ac:chgData name="김 승빈" userId="352d81a3ef8732fd" providerId="LiveId" clId="{1167A942-7BEA-43B3-A135-C74F2D00438D}" dt="2020-02-27T12:33:40.044" v="1942" actId="1076"/>
          <ac:cxnSpMkLst>
            <pc:docMk/>
            <pc:sldMk cId="3045828418" sldId="270"/>
            <ac:cxnSpMk id="124" creationId="{6B93E390-58E1-4E90-A11E-102273098543}"/>
          </ac:cxnSpMkLst>
        </pc:cxnChg>
        <pc:cxnChg chg="mod">
          <ac:chgData name="김 승빈" userId="352d81a3ef8732fd" providerId="LiveId" clId="{1167A942-7BEA-43B3-A135-C74F2D00438D}" dt="2020-02-27T12:32:07.273" v="1929" actId="1076"/>
          <ac:cxnSpMkLst>
            <pc:docMk/>
            <pc:sldMk cId="3045828418" sldId="270"/>
            <ac:cxnSpMk id="129" creationId="{03F162F3-5F95-4C64-8552-839A85FC5447}"/>
          </ac:cxnSpMkLst>
        </pc:cxnChg>
        <pc:cxnChg chg="del mod">
          <ac:chgData name="김 승빈" userId="352d81a3ef8732fd" providerId="LiveId" clId="{1167A942-7BEA-43B3-A135-C74F2D00438D}" dt="2020-02-27T12:28:35.485" v="1847" actId="478"/>
          <ac:cxnSpMkLst>
            <pc:docMk/>
            <pc:sldMk cId="3045828418" sldId="270"/>
            <ac:cxnSpMk id="133" creationId="{D97EA365-CE22-46DC-A190-20F02BB060DD}"/>
          </ac:cxnSpMkLst>
        </pc:cxnChg>
        <pc:cxnChg chg="add mod">
          <ac:chgData name="김 승빈" userId="352d81a3ef8732fd" providerId="LiveId" clId="{1167A942-7BEA-43B3-A135-C74F2D00438D}" dt="2020-02-27T12:33:40.044" v="1942" actId="1076"/>
          <ac:cxnSpMkLst>
            <pc:docMk/>
            <pc:sldMk cId="3045828418" sldId="270"/>
            <ac:cxnSpMk id="138" creationId="{2F372BE3-05FB-434E-A5DA-0DBE2CF4D82B}"/>
          </ac:cxnSpMkLst>
        </pc:cxnChg>
        <pc:cxnChg chg="del mod">
          <ac:chgData name="김 승빈" userId="352d81a3ef8732fd" providerId="LiveId" clId="{1167A942-7BEA-43B3-A135-C74F2D00438D}" dt="2020-02-27T12:31:55.191" v="1928" actId="478"/>
          <ac:cxnSpMkLst>
            <pc:docMk/>
            <pc:sldMk cId="3045828418" sldId="270"/>
            <ac:cxnSpMk id="143" creationId="{A51F5095-C873-4A47-A120-CCF54C7F79A7}"/>
          </ac:cxnSpMkLst>
        </pc:cxnChg>
        <pc:cxnChg chg="del mod">
          <ac:chgData name="김 승빈" userId="352d81a3ef8732fd" providerId="LiveId" clId="{1167A942-7BEA-43B3-A135-C74F2D00438D}" dt="2020-02-27T12:31:55.191" v="1928" actId="478"/>
          <ac:cxnSpMkLst>
            <pc:docMk/>
            <pc:sldMk cId="3045828418" sldId="270"/>
            <ac:cxnSpMk id="147" creationId="{7B6DFD54-AC03-451C-BE25-4F36EFACE05D}"/>
          </ac:cxnSpMkLst>
        </pc:cxnChg>
        <pc:cxnChg chg="add mod">
          <ac:chgData name="김 승빈" userId="352d81a3ef8732fd" providerId="LiveId" clId="{1167A942-7BEA-43B3-A135-C74F2D00438D}" dt="2020-02-27T12:33:40.044" v="1942" actId="1076"/>
          <ac:cxnSpMkLst>
            <pc:docMk/>
            <pc:sldMk cId="3045828418" sldId="270"/>
            <ac:cxnSpMk id="151" creationId="{0982BCBB-F13E-420F-80B7-47E1F7908B37}"/>
          </ac:cxnSpMkLst>
        </pc:cxnChg>
        <pc:cxnChg chg="del mod">
          <ac:chgData name="김 승빈" userId="352d81a3ef8732fd" providerId="LiveId" clId="{1167A942-7BEA-43B3-A135-C74F2D00438D}" dt="2020-02-27T12:31:55.191" v="1928" actId="478"/>
          <ac:cxnSpMkLst>
            <pc:docMk/>
            <pc:sldMk cId="3045828418" sldId="270"/>
            <ac:cxnSpMk id="157" creationId="{2F60037E-711C-4927-93B3-3C2B978CA6AD}"/>
          </ac:cxnSpMkLst>
        </pc:cxnChg>
        <pc:cxnChg chg="add mod">
          <ac:chgData name="김 승빈" userId="352d81a3ef8732fd" providerId="LiveId" clId="{1167A942-7BEA-43B3-A135-C74F2D00438D}" dt="2020-02-27T12:33:40.044" v="1942" actId="1076"/>
          <ac:cxnSpMkLst>
            <pc:docMk/>
            <pc:sldMk cId="3045828418" sldId="270"/>
            <ac:cxnSpMk id="160" creationId="{E5F9633B-91EF-419B-87AA-06A4B117DB48}"/>
          </ac:cxnSpMkLst>
        </pc:cxnChg>
        <pc:cxnChg chg="add mod">
          <ac:chgData name="김 승빈" userId="352d81a3ef8732fd" providerId="LiveId" clId="{1167A942-7BEA-43B3-A135-C74F2D00438D}" dt="2020-02-27T12:33:40.044" v="1942" actId="1076"/>
          <ac:cxnSpMkLst>
            <pc:docMk/>
            <pc:sldMk cId="3045828418" sldId="270"/>
            <ac:cxnSpMk id="163" creationId="{FBEBDB05-C1D9-40A3-AF56-0FBA0F44AAD5}"/>
          </ac:cxnSpMkLst>
        </pc:cxnChg>
        <pc:cxnChg chg="del mod">
          <ac:chgData name="김 승빈" userId="352d81a3ef8732fd" providerId="LiveId" clId="{1167A942-7BEA-43B3-A135-C74F2D00438D}" dt="2020-02-27T12:31:55.191" v="1928" actId="478"/>
          <ac:cxnSpMkLst>
            <pc:docMk/>
            <pc:sldMk cId="3045828418" sldId="270"/>
            <ac:cxnSpMk id="167" creationId="{A12B91DD-EAC4-42FD-9A67-FCF34CD9D534}"/>
          </ac:cxnSpMkLst>
        </pc:cxnChg>
        <pc:cxnChg chg="add mod">
          <ac:chgData name="김 승빈" userId="352d81a3ef8732fd" providerId="LiveId" clId="{1167A942-7BEA-43B3-A135-C74F2D00438D}" dt="2020-02-27T12:33:40.044" v="1942" actId="1076"/>
          <ac:cxnSpMkLst>
            <pc:docMk/>
            <pc:sldMk cId="3045828418" sldId="270"/>
            <ac:cxnSpMk id="182" creationId="{44B33485-9514-42A4-988B-85F5D27C0DD7}"/>
          </ac:cxnSpMkLst>
        </pc:cxnChg>
        <pc:cxnChg chg="add mod">
          <ac:chgData name="김 승빈" userId="352d81a3ef8732fd" providerId="LiveId" clId="{1167A942-7BEA-43B3-A135-C74F2D00438D}" dt="2020-02-27T12:34:42.130" v="1949" actId="208"/>
          <ac:cxnSpMkLst>
            <pc:docMk/>
            <pc:sldMk cId="3045828418" sldId="270"/>
            <ac:cxnSpMk id="186" creationId="{797D75F7-7F12-4D3D-923C-5ADCC6BA213F}"/>
          </ac:cxnSpMkLst>
        </pc:cxnChg>
        <pc:cxnChg chg="del mod">
          <ac:chgData name="김 승빈" userId="352d81a3ef8732fd" providerId="LiveId" clId="{1167A942-7BEA-43B3-A135-C74F2D00438D}" dt="2020-02-27T12:31:55.191" v="1928" actId="478"/>
          <ac:cxnSpMkLst>
            <pc:docMk/>
            <pc:sldMk cId="3045828418" sldId="270"/>
            <ac:cxnSpMk id="191" creationId="{3FD02216-680E-4521-B033-AEBE15911DE7}"/>
          </ac:cxnSpMkLst>
        </pc:cxnChg>
        <pc:cxnChg chg="del mod">
          <ac:chgData name="김 승빈" userId="352d81a3ef8732fd" providerId="LiveId" clId="{1167A942-7BEA-43B3-A135-C74F2D00438D}" dt="2020-02-27T12:31:55.191" v="1928" actId="478"/>
          <ac:cxnSpMkLst>
            <pc:docMk/>
            <pc:sldMk cId="3045828418" sldId="270"/>
            <ac:cxnSpMk id="195" creationId="{329669CF-088E-4235-87C2-252642AAE1AA}"/>
          </ac:cxnSpMkLst>
        </pc:cxnChg>
        <pc:cxnChg chg="del mod">
          <ac:chgData name="김 승빈" userId="352d81a3ef8732fd" providerId="LiveId" clId="{1167A942-7BEA-43B3-A135-C74F2D00438D}" dt="2020-02-27T12:31:55.191" v="1928" actId="478"/>
          <ac:cxnSpMkLst>
            <pc:docMk/>
            <pc:sldMk cId="3045828418" sldId="270"/>
            <ac:cxnSpMk id="201" creationId="{7F11B5BE-1946-4F49-B946-35167BBC074C}"/>
          </ac:cxnSpMkLst>
        </pc:cxnChg>
        <pc:cxnChg chg="add mod">
          <ac:chgData name="김 승빈" userId="352d81a3ef8732fd" providerId="LiveId" clId="{1167A942-7BEA-43B3-A135-C74F2D00438D}" dt="2020-02-27T12:33:47.437" v="1943" actId="571"/>
          <ac:cxnSpMkLst>
            <pc:docMk/>
            <pc:sldMk cId="3045828418" sldId="270"/>
            <ac:cxnSpMk id="208" creationId="{897CAFBC-129E-4B8A-BD84-FF7726BE687D}"/>
          </ac:cxnSpMkLst>
        </pc:cxnChg>
        <pc:cxnChg chg="add mod">
          <ac:chgData name="김 승빈" userId="352d81a3ef8732fd" providerId="LiveId" clId="{1167A942-7BEA-43B3-A135-C74F2D00438D}" dt="2020-02-27T12:34:26.707" v="1947" actId="208"/>
          <ac:cxnSpMkLst>
            <pc:docMk/>
            <pc:sldMk cId="3045828418" sldId="270"/>
            <ac:cxnSpMk id="211" creationId="{A292D107-D1A7-405B-AF8C-BD0BA62AEADF}"/>
          </ac:cxnSpMkLst>
        </pc:cxnChg>
        <pc:cxnChg chg="add mod">
          <ac:chgData name="김 승빈" userId="352d81a3ef8732fd" providerId="LiveId" clId="{1167A942-7BEA-43B3-A135-C74F2D00438D}" dt="2020-02-27T12:33:47.437" v="1943" actId="571"/>
          <ac:cxnSpMkLst>
            <pc:docMk/>
            <pc:sldMk cId="3045828418" sldId="270"/>
            <ac:cxnSpMk id="214" creationId="{A7276E5C-C2C8-4C1F-B321-6B91B1AD1D4B}"/>
          </ac:cxnSpMkLst>
        </pc:cxnChg>
        <pc:cxnChg chg="add mod">
          <ac:chgData name="김 승빈" userId="352d81a3ef8732fd" providerId="LiveId" clId="{1167A942-7BEA-43B3-A135-C74F2D00438D}" dt="2020-02-27T12:33:47.437" v="1943" actId="571"/>
          <ac:cxnSpMkLst>
            <pc:docMk/>
            <pc:sldMk cId="3045828418" sldId="270"/>
            <ac:cxnSpMk id="217" creationId="{6CC1B097-FD3D-4FA9-8D5E-1D055446AA78}"/>
          </ac:cxnSpMkLst>
        </pc:cxnChg>
        <pc:cxnChg chg="add mod">
          <ac:chgData name="김 승빈" userId="352d81a3ef8732fd" providerId="LiveId" clId="{1167A942-7BEA-43B3-A135-C74F2D00438D}" dt="2020-02-27T12:33:47.437" v="1943" actId="571"/>
          <ac:cxnSpMkLst>
            <pc:docMk/>
            <pc:sldMk cId="3045828418" sldId="270"/>
            <ac:cxnSpMk id="228" creationId="{97FE346E-11AB-45AD-929E-A5E37AD258F4}"/>
          </ac:cxnSpMkLst>
        </pc:cxnChg>
        <pc:cxnChg chg="add mod">
          <ac:chgData name="김 승빈" userId="352d81a3ef8732fd" providerId="LiveId" clId="{1167A942-7BEA-43B3-A135-C74F2D00438D}" dt="2020-02-27T12:35:24.664" v="1956" actId="208"/>
          <ac:cxnSpMkLst>
            <pc:docMk/>
            <pc:sldMk cId="3045828418" sldId="270"/>
            <ac:cxnSpMk id="232" creationId="{85F88D00-F236-4FBB-9868-19FC651CE28B}"/>
          </ac:cxnSpMkLst>
        </pc:cxnChg>
        <pc:cxnChg chg="add mod">
          <ac:chgData name="김 승빈" userId="352d81a3ef8732fd" providerId="LiveId" clId="{1167A942-7BEA-43B3-A135-C74F2D00438D}" dt="2020-02-27T12:35:36.830" v="1959" actId="14100"/>
          <ac:cxnSpMkLst>
            <pc:docMk/>
            <pc:sldMk cId="3045828418" sldId="270"/>
            <ac:cxnSpMk id="233" creationId="{6AE65BAE-C7F7-4C8E-A2CD-2000879816D5}"/>
          </ac:cxnSpMkLst>
        </pc:cxnChg>
      </pc:sldChg>
      <pc:sldChg chg="addSp delSp modSp add mod">
        <pc:chgData name="김 승빈" userId="352d81a3ef8732fd" providerId="LiveId" clId="{1167A942-7BEA-43B3-A135-C74F2D00438D}" dt="2020-02-27T13:06:58.378" v="2040" actId="14100"/>
        <pc:sldMkLst>
          <pc:docMk/>
          <pc:sldMk cId="4265694035" sldId="271"/>
        </pc:sldMkLst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" creationId="{1D2D9357-E15E-4961-AD6B-BC0346E9C943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3" creationId="{76633292-0115-4579-A88A-A6DBD5EFA9D8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4" creationId="{3C8BD19C-103C-4414-9197-C1FB0E9817A9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5" creationId="{EA11179F-1C3B-4FF5-9DD6-2D7D500380BE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55" creationId="{3450CAF8-0D33-4C86-947A-4D6D11FE1030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64" creationId="{0482CF53-C1AF-4FC3-AFBC-1FEF0D28E1A6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65" creationId="{BD8E43EF-6FA6-479F-8905-C234481404AD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66" creationId="{B75907D2-265B-4C2C-94D0-47A960C345B4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70" creationId="{6F2F2253-4CBA-46F5-8B34-B06C686AAB22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75" creationId="{22E5320A-14AA-4995-84F5-59DCC7D3F157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89" creationId="{312B34DD-89B9-43E5-87FB-F18748CB84B6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90" creationId="{70BC9741-2083-463C-8129-DB56D8E20E4F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91" creationId="{EE8C2CDC-F8FD-4AC4-A957-D26033071223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92" creationId="{311CDAEC-D15C-484C-8B50-5D43B18B1E40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93" creationId="{934AA188-8E41-4B12-AFA0-B4AF730B8823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94" creationId="{232FF659-A197-4784-BE23-6E22297E1D59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95" creationId="{0EAFFC75-791C-4336-A9BD-F91FE825A367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96" creationId="{83086902-0057-40FE-824E-F28953DA4D00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97" creationId="{0F9C2ECF-43A3-4EA1-A3F7-90236AE4E9C7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98" creationId="{8228163F-CDE7-42E0-9A8D-CAF7E118A2C5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99" creationId="{14F4CCEE-3134-4FDD-8D44-B75D1D0B4566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00" creationId="{943C68FE-8565-4AB9-8BBE-50D3F4C3D0F5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102" creationId="{9010AFBB-58FB-45C4-9BEF-8136DEAD7E6C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103" creationId="{C15D19ED-0963-4236-8E2F-768D471B8310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104" creationId="{13D78504-E821-4997-A1EF-8C8289A9BD84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105" creationId="{50636FE3-9BD9-408E-9800-03FE1D6AEE65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106" creationId="{676A57CF-3362-4D18-8F2F-EF591E5E42F4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107" creationId="{188FE71A-7F40-49AF-AF5B-D5D9CB23B5BB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108" creationId="{7C4BD7D6-6DCE-405C-AF7F-A51916711B7E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109" creationId="{2FA7C6B5-032D-4246-BAE4-9287909E7B35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110" creationId="{9542C636-7BB8-4E24-9DE8-8731E6CB93BB}"/>
          </ac:spMkLst>
        </pc:spChg>
        <pc:spChg chg="add mod">
          <ac:chgData name="김 승빈" userId="352d81a3ef8732fd" providerId="LiveId" clId="{1167A942-7BEA-43B3-A135-C74F2D00438D}" dt="2020-02-27T12:56:59.778" v="1984" actId="1076"/>
          <ac:spMkLst>
            <pc:docMk/>
            <pc:sldMk cId="4265694035" sldId="271"/>
            <ac:spMk id="111" creationId="{DAD9CABF-9ACC-483D-9878-1D5C1B8810A7}"/>
          </ac:spMkLst>
        </pc:spChg>
        <pc:spChg chg="add mod">
          <ac:chgData name="김 승빈" userId="352d81a3ef8732fd" providerId="LiveId" clId="{1167A942-7BEA-43B3-A135-C74F2D00438D}" dt="2020-02-27T12:57:18.049" v="1985" actId="571"/>
          <ac:spMkLst>
            <pc:docMk/>
            <pc:sldMk cId="4265694035" sldId="271"/>
            <ac:spMk id="112" creationId="{770CC2FD-65D9-4D66-B992-7391B4D251CD}"/>
          </ac:spMkLst>
        </pc:spChg>
        <pc:spChg chg="add mod">
          <ac:chgData name="김 승빈" userId="352d81a3ef8732fd" providerId="LiveId" clId="{1167A942-7BEA-43B3-A135-C74F2D00438D}" dt="2020-02-27T12:57:18.049" v="1985" actId="571"/>
          <ac:spMkLst>
            <pc:docMk/>
            <pc:sldMk cId="4265694035" sldId="271"/>
            <ac:spMk id="113" creationId="{143D1F3D-1AE1-451A-8C1C-84D5F26FA73D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14" creationId="{7EABDAE5-FDAB-4FC7-926F-B08CFF1E1556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15" creationId="{D24B5ACB-1E66-4728-8523-B9D8B47C95AE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16" creationId="{9DB67B2E-D45A-43E8-8BD1-CFF737434EC9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17" creationId="{C6DC6F2D-6BF4-4BE7-BF7E-5F963B3982D1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18" creationId="{9A4D6FCC-46E1-47CF-88AA-71D57F269712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19" creationId="{4E97C63E-5BEC-4D8D-B94A-D5C9082671A9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20" creationId="{482BAC8B-F343-468B-8437-CEE263CB17E6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21" creationId="{BE9CFC86-DA79-4E45-98F2-7F08C73C4C20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22" creationId="{40AE0055-808C-4556-A9A8-2DBDA37AF4C6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23" creationId="{ED2C85B2-AB8A-4768-BCA4-65E447C503AA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25" creationId="{2ED86AFA-2A8F-4A70-978B-D244953CC9FE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26" creationId="{44D6B3E0-F827-4C27-9084-D3BE0F5551D3}"/>
          </ac:spMkLst>
        </pc:spChg>
        <pc:spChg chg="add mod">
          <ac:chgData name="김 승빈" userId="352d81a3ef8732fd" providerId="LiveId" clId="{1167A942-7BEA-43B3-A135-C74F2D00438D}" dt="2020-02-27T12:57:18.049" v="1985" actId="571"/>
          <ac:spMkLst>
            <pc:docMk/>
            <pc:sldMk cId="4265694035" sldId="271"/>
            <ac:spMk id="127" creationId="{E14D7E50-1B6C-4DBE-A83E-00932D204F7F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28" creationId="{7ED950B3-C0B1-4FDF-919B-81872379B9D3}"/>
          </ac:spMkLst>
        </pc:spChg>
        <pc:spChg chg="add mod">
          <ac:chgData name="김 승빈" userId="352d81a3ef8732fd" providerId="LiveId" clId="{1167A942-7BEA-43B3-A135-C74F2D00438D}" dt="2020-02-27T12:57:18.049" v="1985" actId="571"/>
          <ac:spMkLst>
            <pc:docMk/>
            <pc:sldMk cId="4265694035" sldId="271"/>
            <ac:spMk id="130" creationId="{A83A33A7-95FA-4DC4-B45D-4B8E343BF8DB}"/>
          </ac:spMkLst>
        </pc:spChg>
        <pc:spChg chg="add mod">
          <ac:chgData name="김 승빈" userId="352d81a3ef8732fd" providerId="LiveId" clId="{1167A942-7BEA-43B3-A135-C74F2D00438D}" dt="2020-02-27T12:57:18.049" v="1985" actId="571"/>
          <ac:spMkLst>
            <pc:docMk/>
            <pc:sldMk cId="4265694035" sldId="271"/>
            <ac:spMk id="131" creationId="{7817D9B7-736F-480C-8298-3F1F810D909D}"/>
          </ac:spMkLst>
        </pc:spChg>
        <pc:spChg chg="add mod">
          <ac:chgData name="김 승빈" userId="352d81a3ef8732fd" providerId="LiveId" clId="{1167A942-7BEA-43B3-A135-C74F2D00438D}" dt="2020-02-27T12:57:18.049" v="1985" actId="571"/>
          <ac:spMkLst>
            <pc:docMk/>
            <pc:sldMk cId="4265694035" sldId="271"/>
            <ac:spMk id="132" creationId="{50023065-8CDE-4F76-B4EB-612A2490A87B}"/>
          </ac:spMkLst>
        </pc:spChg>
        <pc:spChg chg="add mod">
          <ac:chgData name="김 승빈" userId="352d81a3ef8732fd" providerId="LiveId" clId="{1167A942-7BEA-43B3-A135-C74F2D00438D}" dt="2020-02-27T12:57:18.049" v="1985" actId="571"/>
          <ac:spMkLst>
            <pc:docMk/>
            <pc:sldMk cId="4265694035" sldId="271"/>
            <ac:spMk id="133" creationId="{5A5B4E34-B3AC-41F2-8C89-AAF2BA7A852F}"/>
          </ac:spMkLst>
        </pc:spChg>
        <pc:spChg chg="add mod">
          <ac:chgData name="김 승빈" userId="352d81a3ef8732fd" providerId="LiveId" clId="{1167A942-7BEA-43B3-A135-C74F2D00438D}" dt="2020-02-27T12:57:18.049" v="1985" actId="571"/>
          <ac:spMkLst>
            <pc:docMk/>
            <pc:sldMk cId="4265694035" sldId="271"/>
            <ac:spMk id="134" creationId="{DCF27B04-1E27-453D-8B52-1C2C9756C63F}"/>
          </ac:spMkLst>
        </pc:spChg>
        <pc:spChg chg="add mod">
          <ac:chgData name="김 승빈" userId="352d81a3ef8732fd" providerId="LiveId" clId="{1167A942-7BEA-43B3-A135-C74F2D00438D}" dt="2020-02-27T12:57:18.049" v="1985" actId="571"/>
          <ac:spMkLst>
            <pc:docMk/>
            <pc:sldMk cId="4265694035" sldId="271"/>
            <ac:spMk id="135" creationId="{CAB01E2A-820D-4936-A6FC-5B54A09A58AB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36" creationId="{79EBF63A-A8BF-4028-A789-ACDE4D6EF9BA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37" creationId="{4F8F9129-D7A1-43C8-951A-DBE3F832F2E5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39" creationId="{DC64BC27-ABD2-4CE9-8C89-48B771C7C0B1}"/>
          </ac:spMkLst>
        </pc:spChg>
        <pc:spChg chg="add mod">
          <ac:chgData name="김 승빈" userId="352d81a3ef8732fd" providerId="LiveId" clId="{1167A942-7BEA-43B3-A135-C74F2D00438D}" dt="2020-02-27T12:57:18.049" v="1985" actId="571"/>
          <ac:spMkLst>
            <pc:docMk/>
            <pc:sldMk cId="4265694035" sldId="271"/>
            <ac:spMk id="140" creationId="{DE9E5C80-8163-498E-BDBB-79C8E9176ECA}"/>
          </ac:spMkLst>
        </pc:spChg>
        <pc:spChg chg="add mod">
          <ac:chgData name="김 승빈" userId="352d81a3ef8732fd" providerId="LiveId" clId="{1167A942-7BEA-43B3-A135-C74F2D00438D}" dt="2020-02-27T12:57:18.049" v="1985" actId="571"/>
          <ac:spMkLst>
            <pc:docMk/>
            <pc:sldMk cId="4265694035" sldId="271"/>
            <ac:spMk id="141" creationId="{67899168-E14A-40F0-BF1A-BFDEA81F3721}"/>
          </ac:spMkLst>
        </pc:spChg>
        <pc:spChg chg="add mod">
          <ac:chgData name="김 승빈" userId="352d81a3ef8732fd" providerId="LiveId" clId="{1167A942-7BEA-43B3-A135-C74F2D00438D}" dt="2020-02-27T13:05:00.205" v="2023" actId="571"/>
          <ac:spMkLst>
            <pc:docMk/>
            <pc:sldMk cId="4265694035" sldId="271"/>
            <ac:spMk id="149" creationId="{C8F7014A-9A9B-4077-A1F8-63CA107629B1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50" creationId="{9908719B-3517-4C18-859E-42BB4FAF4958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52" creationId="{35D1BC60-3400-46B9-B58A-F6818011D79A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53" creationId="{F495D9D8-F749-40A5-8EC1-4F3126E880A3}"/>
          </ac:spMkLst>
        </pc:spChg>
        <pc:spChg chg="add mod">
          <ac:chgData name="김 승빈" userId="352d81a3ef8732fd" providerId="LiveId" clId="{1167A942-7BEA-43B3-A135-C74F2D00438D}" dt="2020-02-27T13:05:00.205" v="2023" actId="571"/>
          <ac:spMkLst>
            <pc:docMk/>
            <pc:sldMk cId="4265694035" sldId="271"/>
            <ac:spMk id="154" creationId="{CCEEFC8C-5DCA-4A6B-8C41-F7E5F3E521A5}"/>
          </ac:spMkLst>
        </pc:spChg>
        <pc:spChg chg="add mod">
          <ac:chgData name="김 승빈" userId="352d81a3ef8732fd" providerId="LiveId" clId="{1167A942-7BEA-43B3-A135-C74F2D00438D}" dt="2020-02-27T13:05:00.205" v="2023" actId="571"/>
          <ac:spMkLst>
            <pc:docMk/>
            <pc:sldMk cId="4265694035" sldId="271"/>
            <ac:spMk id="155" creationId="{1AAA5154-C8EE-4202-8D14-4C555743D95A}"/>
          </ac:spMkLst>
        </pc:spChg>
        <pc:spChg chg="add mod">
          <ac:chgData name="김 승빈" userId="352d81a3ef8732fd" providerId="LiveId" clId="{1167A942-7BEA-43B3-A135-C74F2D00438D}" dt="2020-02-27T13:05:00.205" v="2023" actId="571"/>
          <ac:spMkLst>
            <pc:docMk/>
            <pc:sldMk cId="4265694035" sldId="271"/>
            <ac:spMk id="156" creationId="{8B870C5D-B0BF-4A00-8E62-F2C51DA13195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61" creationId="{E280FBE8-DB15-4747-93AA-4F7E44D0E894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62" creationId="{1F9AA23C-47F8-4AFD-9A33-005C59C2A60D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70" creationId="{BB62324B-4A78-46E9-8FB1-86CDF765241D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71" creationId="{69BCBBBC-B0A0-4738-9892-E2B2C58D1444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72" creationId="{571F6D72-11A9-42B9-8B7A-D09129CDBCFA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73" creationId="{B788094B-483A-4B65-A792-1C9DAA784161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74" creationId="{2A03B164-9CAF-4738-8B75-9AFD0EFFCD21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75" creationId="{D9D235DE-F147-444D-B629-143317C58476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76" creationId="{388BE175-2BB7-489B-9424-7E0DCD22679A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77" creationId="{A6DF1759-EB1A-47DB-B5E7-778EB2660AF8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80" creationId="{266959D3-788E-4189-818A-90F0383C05B6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81" creationId="{AC619FD3-516D-46F6-A7DF-71AA4942B942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83" creationId="{7B1C4129-2763-4372-A298-007D8299F1A0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84" creationId="{89DC878A-029F-422D-9D5E-E0CF92D87CFC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85" creationId="{DE173C25-89F0-44AB-81D4-5406A2C9B146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187" creationId="{F5401D8A-78CD-412B-82D3-76DBD2529FC8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06" creationId="{FF59B08D-F1BC-4B40-911A-100377894C4F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07" creationId="{7120FF57-8F98-4EDC-9D25-44C58A8536E2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09" creationId="{8128D023-560E-42EC-929D-D9A931D59522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10" creationId="{C09B931A-8E35-4E7D-83E5-57C2251DE76E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12" creationId="{61B3D24C-5E98-4A12-B8ED-4786F6C8AE1C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13" creationId="{3AD239CC-2DA6-4DAF-B60C-5EBA5045181A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15" creationId="{78658614-53A1-4A44-956A-C7D775259611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16" creationId="{59C66607-97E5-4D68-A04A-AB71E0909E12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18" creationId="{2B30A95C-CB92-4F71-965C-D36B1B75FF88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19" creationId="{8CB6C0EE-5B31-4A6F-919B-7387C346E5C8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20" creationId="{ABF07C60-FD41-41A1-8BD3-8AD8ED892807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21" creationId="{82E1CBB4-DF68-431B-A40A-05F9AC43D3EF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22" creationId="{B82B443F-5963-4DBC-9123-02A0D1D88A34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23" creationId="{481D1943-62B1-4F8A-BEBC-EA2A671FFCA4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24" creationId="{955811B3-F6F4-4556-BF93-BA5E724F14D9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25" creationId="{164C99DD-5489-45AC-942C-E2531C8B8625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26" creationId="{A2B14743-6C8C-46AC-8187-F7346687FDB6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27" creationId="{CA9090D7-E0D3-4A0D-A49F-9CCC63A266AF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29" creationId="{A5A62785-78F8-430A-B31A-BB3D6311D678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30" creationId="{1C17406B-9823-4DDC-8E46-2C4D4F35C267}"/>
          </ac:spMkLst>
        </pc:spChg>
        <pc:spChg chg="del">
          <ac:chgData name="김 승빈" userId="352d81a3ef8732fd" providerId="LiveId" clId="{1167A942-7BEA-43B3-A135-C74F2D00438D}" dt="2020-02-27T12:44:22.766" v="1961" actId="478"/>
          <ac:spMkLst>
            <pc:docMk/>
            <pc:sldMk cId="4265694035" sldId="271"/>
            <ac:spMk id="231" creationId="{B58E1A1B-07DD-4136-BB28-3133AC90A60A}"/>
          </ac:spMkLst>
        </pc:spChg>
        <pc:cxnChg chg="add del mod">
          <ac:chgData name="김 승빈" userId="352d81a3ef8732fd" providerId="LiveId" clId="{1167A942-7BEA-43B3-A135-C74F2D00438D}" dt="2020-02-27T13:04:15.902" v="2017" actId="478"/>
          <ac:cxnSpMkLst>
            <pc:docMk/>
            <pc:sldMk cId="4265694035" sldId="271"/>
            <ac:cxnSpMk id="7" creationId="{2FFA0CFC-98F6-4808-AE67-A74870F6F8FE}"/>
          </ac:cxnSpMkLst>
        </pc:cxnChg>
        <pc:cxnChg chg="add mod">
          <ac:chgData name="김 승빈" userId="352d81a3ef8732fd" providerId="LiveId" clId="{1167A942-7BEA-43B3-A135-C74F2D00438D}" dt="2020-02-27T13:03:06.275" v="2004" actId="1076"/>
          <ac:cxnSpMkLst>
            <pc:docMk/>
            <pc:sldMk cId="4265694035" sldId="271"/>
            <ac:cxnSpMk id="11" creationId="{D3D3ECE7-CDDC-4A5D-8630-BBD7A896B92C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13" creationId="{679144C7-88AE-4751-B923-E04969A53038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67" creationId="{2F901012-E687-4F21-8F91-D914D0FB6E27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76" creationId="{E39C94E5-F99D-46F4-8ECE-3FE1AB67A955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101" creationId="{3D90C352-058B-4D80-8BB8-C2BDC0340098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124" creationId="{6B93E390-58E1-4E90-A11E-102273098543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129" creationId="{03F162F3-5F95-4C64-8552-839A85FC5447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138" creationId="{2F372BE3-05FB-434E-A5DA-0DBE2CF4D82B}"/>
          </ac:cxnSpMkLst>
        </pc:cxnChg>
        <pc:cxnChg chg="add mod">
          <ac:chgData name="김 승빈" userId="352d81a3ef8732fd" providerId="LiveId" clId="{1167A942-7BEA-43B3-A135-C74F2D00438D}" dt="2020-02-27T13:02:32.963" v="1998" actId="14100"/>
          <ac:cxnSpMkLst>
            <pc:docMk/>
            <pc:sldMk cId="4265694035" sldId="271"/>
            <ac:cxnSpMk id="142" creationId="{3495AAED-AB13-4420-8B11-049D08966FFE}"/>
          </ac:cxnSpMkLst>
        </pc:cxnChg>
        <pc:cxnChg chg="add mod">
          <ac:chgData name="김 승빈" userId="352d81a3ef8732fd" providerId="LiveId" clId="{1167A942-7BEA-43B3-A135-C74F2D00438D}" dt="2020-02-27T13:03:29.955" v="2008" actId="14100"/>
          <ac:cxnSpMkLst>
            <pc:docMk/>
            <pc:sldMk cId="4265694035" sldId="271"/>
            <ac:cxnSpMk id="143" creationId="{1FC887D3-DBDC-4940-822C-795EE413B163}"/>
          </ac:cxnSpMkLst>
        </pc:cxnChg>
        <pc:cxnChg chg="add mod">
          <ac:chgData name="김 승빈" userId="352d81a3ef8732fd" providerId="LiveId" clId="{1167A942-7BEA-43B3-A135-C74F2D00438D}" dt="2020-02-27T13:03:48.382" v="2013" actId="14100"/>
          <ac:cxnSpMkLst>
            <pc:docMk/>
            <pc:sldMk cId="4265694035" sldId="271"/>
            <ac:cxnSpMk id="144" creationId="{6CA415B6-B3DE-40DD-8511-11F9D4AEC072}"/>
          </ac:cxnSpMkLst>
        </pc:cxnChg>
        <pc:cxnChg chg="add mod">
          <ac:chgData name="김 승빈" userId="352d81a3ef8732fd" providerId="LiveId" clId="{1167A942-7BEA-43B3-A135-C74F2D00438D}" dt="2020-02-27T13:04:07.668" v="2016" actId="14100"/>
          <ac:cxnSpMkLst>
            <pc:docMk/>
            <pc:sldMk cId="4265694035" sldId="271"/>
            <ac:cxnSpMk id="145" creationId="{9A3C4B51-DE2A-484B-8EA7-A93114747514}"/>
          </ac:cxnSpMkLst>
        </pc:cxnChg>
        <pc:cxnChg chg="add mod">
          <ac:chgData name="김 승빈" userId="352d81a3ef8732fd" providerId="LiveId" clId="{1167A942-7BEA-43B3-A135-C74F2D00438D}" dt="2020-02-27T13:04:25.802" v="2020" actId="14100"/>
          <ac:cxnSpMkLst>
            <pc:docMk/>
            <pc:sldMk cId="4265694035" sldId="271"/>
            <ac:cxnSpMk id="146" creationId="{4FF04801-5234-4029-8D0B-035C2C26E627}"/>
          </ac:cxnSpMkLst>
        </pc:cxnChg>
        <pc:cxnChg chg="add mod">
          <ac:chgData name="김 승빈" userId="352d81a3ef8732fd" providerId="LiveId" clId="{1167A942-7BEA-43B3-A135-C74F2D00438D}" dt="2020-02-27T13:05:37.047" v="2028" actId="14100"/>
          <ac:cxnSpMkLst>
            <pc:docMk/>
            <pc:sldMk cId="4265694035" sldId="271"/>
            <ac:cxnSpMk id="148" creationId="{4773ADDD-3B4E-470C-9056-2060FD6CF1AF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151" creationId="{0982BCBB-F13E-420F-80B7-47E1F7908B37}"/>
          </ac:cxnSpMkLst>
        </pc:cxnChg>
        <pc:cxnChg chg="add mod">
          <ac:chgData name="김 승빈" userId="352d81a3ef8732fd" providerId="LiveId" clId="{1167A942-7BEA-43B3-A135-C74F2D00438D}" dt="2020-02-27T13:05:56.308" v="2032" actId="14100"/>
          <ac:cxnSpMkLst>
            <pc:docMk/>
            <pc:sldMk cId="4265694035" sldId="271"/>
            <ac:cxnSpMk id="158" creationId="{D2680A52-D308-40ED-AA76-0588F12B915B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160" creationId="{E5F9633B-91EF-419B-87AA-06A4B117DB48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163" creationId="{FBEBDB05-C1D9-40A3-AF56-0FBA0F44AAD5}"/>
          </ac:cxnSpMkLst>
        </pc:cxnChg>
        <pc:cxnChg chg="add mod">
          <ac:chgData name="김 승빈" userId="352d81a3ef8732fd" providerId="LiveId" clId="{1167A942-7BEA-43B3-A135-C74F2D00438D}" dt="2020-02-27T13:06:25.390" v="2036" actId="14100"/>
          <ac:cxnSpMkLst>
            <pc:docMk/>
            <pc:sldMk cId="4265694035" sldId="271"/>
            <ac:cxnSpMk id="164" creationId="{E3497814-5CD5-4C33-A6F8-7206948F21BD}"/>
          </ac:cxnSpMkLst>
        </pc:cxnChg>
        <pc:cxnChg chg="add mod">
          <ac:chgData name="김 승빈" userId="352d81a3ef8732fd" providerId="LiveId" clId="{1167A942-7BEA-43B3-A135-C74F2D00438D}" dt="2020-02-27T13:06:58.378" v="2040" actId="14100"/>
          <ac:cxnSpMkLst>
            <pc:docMk/>
            <pc:sldMk cId="4265694035" sldId="271"/>
            <ac:cxnSpMk id="167" creationId="{B2D58219-C84B-49FD-8166-65E3E0021205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182" creationId="{44B33485-9514-42A4-988B-85F5D27C0DD7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186" creationId="{797D75F7-7F12-4D3D-923C-5ADCC6BA213F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208" creationId="{897CAFBC-129E-4B8A-BD84-FF7726BE687D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211" creationId="{A292D107-D1A7-405B-AF8C-BD0BA62AEADF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214" creationId="{A7276E5C-C2C8-4C1F-B321-6B91B1AD1D4B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217" creationId="{6CC1B097-FD3D-4FA9-8D5E-1D055446AA78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228" creationId="{97FE346E-11AB-45AD-929E-A5E37AD258F4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232" creationId="{85F88D00-F236-4FBB-9868-19FC651CE28B}"/>
          </ac:cxnSpMkLst>
        </pc:cxnChg>
        <pc:cxnChg chg="del mod">
          <ac:chgData name="김 승빈" userId="352d81a3ef8732fd" providerId="LiveId" clId="{1167A942-7BEA-43B3-A135-C74F2D00438D}" dt="2020-02-27T12:44:22.766" v="1961" actId="478"/>
          <ac:cxnSpMkLst>
            <pc:docMk/>
            <pc:sldMk cId="4265694035" sldId="271"/>
            <ac:cxnSpMk id="233" creationId="{6AE65BAE-C7F7-4C8E-A2CD-2000879816D5}"/>
          </ac:cxnSpMkLst>
        </pc:cxnChg>
      </pc:sldChg>
      <pc:sldChg chg="addSp delSp modSp add mod">
        <pc:chgData name="김 승빈" userId="352d81a3ef8732fd" providerId="LiveId" clId="{1167A942-7BEA-43B3-A135-C74F2D00438D}" dt="2020-02-27T13:23:18.997" v="2188"/>
        <pc:sldMkLst>
          <pc:docMk/>
          <pc:sldMk cId="3066336876" sldId="272"/>
        </pc:sldMkLst>
        <pc:spChg chg="add mod">
          <ac:chgData name="김 승빈" userId="352d81a3ef8732fd" providerId="LiveId" clId="{1167A942-7BEA-43B3-A135-C74F2D00438D}" dt="2020-02-27T13:21:32.809" v="2146" actId="1076"/>
          <ac:spMkLst>
            <pc:docMk/>
            <pc:sldMk cId="3066336876" sldId="272"/>
            <ac:spMk id="2" creationId="{955B56D2-A6F7-476F-A2AD-042E8B126F81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3" creationId="{76633292-0115-4579-A88A-A6DBD5EFA9D8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4" creationId="{3C8BD19C-103C-4414-9197-C1FB0E9817A9}"/>
          </ac:spMkLst>
        </pc:spChg>
        <pc:spChg chg="add mod">
          <ac:chgData name="김 승빈" userId="352d81a3ef8732fd" providerId="LiveId" clId="{1167A942-7BEA-43B3-A135-C74F2D00438D}" dt="2020-02-27T13:21:32.809" v="2146" actId="1076"/>
          <ac:spMkLst>
            <pc:docMk/>
            <pc:sldMk cId="3066336876" sldId="272"/>
            <ac:spMk id="50" creationId="{ECA510DA-DCFE-4F0A-8099-228263105B29}"/>
          </ac:spMkLst>
        </pc:spChg>
        <pc:spChg chg="add mod">
          <ac:chgData name="김 승빈" userId="352d81a3ef8732fd" providerId="LiveId" clId="{1167A942-7BEA-43B3-A135-C74F2D00438D}" dt="2020-02-27T13:21:32.809" v="2146" actId="1076"/>
          <ac:spMkLst>
            <pc:docMk/>
            <pc:sldMk cId="3066336876" sldId="272"/>
            <ac:spMk id="51" creationId="{F456825C-E639-4EC1-9BC5-8E5586717B7A}"/>
          </ac:spMkLst>
        </pc:spChg>
        <pc:spChg chg="add mod">
          <ac:chgData name="김 승빈" userId="352d81a3ef8732fd" providerId="LiveId" clId="{1167A942-7BEA-43B3-A135-C74F2D00438D}" dt="2020-02-27T13:21:32.809" v="2146" actId="1076"/>
          <ac:spMkLst>
            <pc:docMk/>
            <pc:sldMk cId="3066336876" sldId="272"/>
            <ac:spMk id="52" creationId="{878C915D-310C-40D2-BBBE-79954C64648D}"/>
          </ac:spMkLst>
        </pc:spChg>
        <pc:spChg chg="add mod">
          <ac:chgData name="김 승빈" userId="352d81a3ef8732fd" providerId="LiveId" clId="{1167A942-7BEA-43B3-A135-C74F2D00438D}" dt="2020-02-27T13:21:32.809" v="2146" actId="1076"/>
          <ac:spMkLst>
            <pc:docMk/>
            <pc:sldMk cId="3066336876" sldId="272"/>
            <ac:spMk id="53" creationId="{82E73D5B-A83A-437C-87D3-8FCB7B113814}"/>
          </ac:spMkLst>
        </pc:spChg>
        <pc:spChg chg="add mod">
          <ac:chgData name="김 승빈" userId="352d81a3ef8732fd" providerId="LiveId" clId="{1167A942-7BEA-43B3-A135-C74F2D00438D}" dt="2020-02-27T13:21:32.809" v="2146" actId="1076"/>
          <ac:spMkLst>
            <pc:docMk/>
            <pc:sldMk cId="3066336876" sldId="272"/>
            <ac:spMk id="54" creationId="{B8903B85-9675-42F4-8BA0-69020FF2EF82}"/>
          </ac:spMkLst>
        </pc:spChg>
        <pc:spChg chg="add mod">
          <ac:chgData name="김 승빈" userId="352d81a3ef8732fd" providerId="LiveId" clId="{1167A942-7BEA-43B3-A135-C74F2D00438D}" dt="2020-02-27T13:21:32.809" v="2146" actId="1076"/>
          <ac:spMkLst>
            <pc:docMk/>
            <pc:sldMk cId="3066336876" sldId="272"/>
            <ac:spMk id="55" creationId="{9D556107-9574-43EB-BEC3-91450ABFB4B0}"/>
          </ac:spMkLst>
        </pc:spChg>
        <pc:spChg chg="add mod">
          <ac:chgData name="김 승빈" userId="352d81a3ef8732fd" providerId="LiveId" clId="{1167A942-7BEA-43B3-A135-C74F2D00438D}" dt="2020-02-27T13:21:32.809" v="2146" actId="1076"/>
          <ac:spMkLst>
            <pc:docMk/>
            <pc:sldMk cId="3066336876" sldId="272"/>
            <ac:spMk id="56" creationId="{7AB63085-2EC8-462D-8922-1E2C43AAC5D2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89" creationId="{312B34DD-89B9-43E5-87FB-F18748CB84B6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90" creationId="{70BC9741-2083-463C-8129-DB56D8E20E4F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91" creationId="{EE8C2CDC-F8FD-4AC4-A957-D26033071223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92" creationId="{311CDAEC-D15C-484C-8B50-5D43B18B1E40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93" creationId="{934AA188-8E41-4B12-AFA0-B4AF730B8823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94" creationId="{232FF659-A197-4784-BE23-6E22297E1D59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95" creationId="{0EAFFC75-791C-4336-A9BD-F91FE825A367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96" creationId="{83086902-0057-40FE-824E-F28953DA4D00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97" creationId="{0F9C2ECF-43A3-4EA1-A3F7-90236AE4E9C7}"/>
          </ac:spMkLst>
        </pc:spChg>
        <pc:spChg chg="add mod">
          <ac:chgData name="김 승빈" userId="352d81a3ef8732fd" providerId="LiveId" clId="{1167A942-7BEA-43B3-A135-C74F2D00438D}" dt="2020-02-27T13:21:37.190" v="2147" actId="1076"/>
          <ac:spMkLst>
            <pc:docMk/>
            <pc:sldMk cId="3066336876" sldId="272"/>
            <ac:spMk id="98" creationId="{A27459AA-56E5-491E-848A-2E619FDA01F9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99" creationId="{14F4CCEE-3134-4FDD-8D44-B75D1D0B4566}"/>
          </ac:spMkLst>
        </pc:spChg>
        <pc:spChg chg="add mod">
          <ac:chgData name="김 승빈" userId="352d81a3ef8732fd" providerId="LiveId" clId="{1167A942-7BEA-43B3-A135-C74F2D00438D}" dt="2020-02-27T13:21:37.190" v="2147" actId="1076"/>
          <ac:spMkLst>
            <pc:docMk/>
            <pc:sldMk cId="3066336876" sldId="272"/>
            <ac:spMk id="100" creationId="{21538260-1ACE-4256-95BA-3B8A59D9F4BB}"/>
          </ac:spMkLst>
        </pc:spChg>
        <pc:spChg chg="add mod">
          <ac:chgData name="김 승빈" userId="352d81a3ef8732fd" providerId="LiveId" clId="{1167A942-7BEA-43B3-A135-C74F2D00438D}" dt="2020-02-27T13:21:37.190" v="2147" actId="1076"/>
          <ac:spMkLst>
            <pc:docMk/>
            <pc:sldMk cId="3066336876" sldId="272"/>
            <ac:spMk id="101" creationId="{6FC0A3EA-827B-487C-B6C5-76339CD37B60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02" creationId="{9010AFBB-58FB-45C4-9BEF-8136DEAD7E6C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03" creationId="{C15D19ED-0963-4236-8E2F-768D471B8310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04" creationId="{13D78504-E821-4997-A1EF-8C8289A9BD84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05" creationId="{50636FE3-9BD9-408E-9800-03FE1D6AEE65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06" creationId="{676A57CF-3362-4D18-8F2F-EF591E5E42F4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07" creationId="{188FE71A-7F40-49AF-AF5B-D5D9CB23B5BB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08" creationId="{7C4BD7D6-6DCE-405C-AF7F-A51916711B7E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09" creationId="{2FA7C6B5-032D-4246-BAE4-9287909E7B35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10" creationId="{9542C636-7BB8-4E24-9DE8-8731E6CB93BB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11" creationId="{DAD9CABF-9ACC-483D-9878-1D5C1B8810A7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12" creationId="{770CC2FD-65D9-4D66-B992-7391B4D251CD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13" creationId="{143D1F3D-1AE1-451A-8C1C-84D5F26FA73D}"/>
          </ac:spMkLst>
        </pc:spChg>
        <pc:spChg chg="add mod">
          <ac:chgData name="김 승빈" userId="352d81a3ef8732fd" providerId="LiveId" clId="{1167A942-7BEA-43B3-A135-C74F2D00438D}" dt="2020-02-27T13:21:37.190" v="2147" actId="1076"/>
          <ac:spMkLst>
            <pc:docMk/>
            <pc:sldMk cId="3066336876" sldId="272"/>
            <ac:spMk id="114" creationId="{DEE21B49-F24A-48BB-843A-8BFCA31097EA}"/>
          </ac:spMkLst>
        </pc:spChg>
        <pc:spChg chg="add mod">
          <ac:chgData name="김 승빈" userId="352d81a3ef8732fd" providerId="LiveId" clId="{1167A942-7BEA-43B3-A135-C74F2D00438D}" dt="2020-02-27T13:21:37.190" v="2147" actId="1076"/>
          <ac:spMkLst>
            <pc:docMk/>
            <pc:sldMk cId="3066336876" sldId="272"/>
            <ac:spMk id="115" creationId="{E9582AF2-0308-4ACD-BF0C-2B1D0C1457C9}"/>
          </ac:spMkLst>
        </pc:spChg>
        <pc:spChg chg="add mod">
          <ac:chgData name="김 승빈" userId="352d81a3ef8732fd" providerId="LiveId" clId="{1167A942-7BEA-43B3-A135-C74F2D00438D}" dt="2020-02-27T13:21:37.190" v="2147" actId="1076"/>
          <ac:spMkLst>
            <pc:docMk/>
            <pc:sldMk cId="3066336876" sldId="272"/>
            <ac:spMk id="116" creationId="{E90616FC-5509-4F3D-B1B5-394DE9049210}"/>
          </ac:spMkLst>
        </pc:spChg>
        <pc:spChg chg="add mod">
          <ac:chgData name="김 승빈" userId="352d81a3ef8732fd" providerId="LiveId" clId="{1167A942-7BEA-43B3-A135-C74F2D00438D}" dt="2020-02-27T13:21:37.190" v="2147" actId="1076"/>
          <ac:spMkLst>
            <pc:docMk/>
            <pc:sldMk cId="3066336876" sldId="272"/>
            <ac:spMk id="117" creationId="{5DA670EA-5044-4731-80F9-CA8DFEB9630C}"/>
          </ac:spMkLst>
        </pc:spChg>
        <pc:spChg chg="add mod">
          <ac:chgData name="김 승빈" userId="352d81a3ef8732fd" providerId="LiveId" clId="{1167A942-7BEA-43B3-A135-C74F2D00438D}" dt="2020-02-27T13:23:18.997" v="2188"/>
          <ac:spMkLst>
            <pc:docMk/>
            <pc:sldMk cId="3066336876" sldId="272"/>
            <ac:spMk id="118" creationId="{C86C5366-A673-4520-A0CA-B2582236F777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27" creationId="{E14D7E50-1B6C-4DBE-A83E-00932D204F7F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30" creationId="{A83A33A7-95FA-4DC4-B45D-4B8E343BF8DB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31" creationId="{7817D9B7-736F-480C-8298-3F1F810D909D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32" creationId="{50023065-8CDE-4F76-B4EB-612A2490A87B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33" creationId="{5A5B4E34-B3AC-41F2-8C89-AAF2BA7A852F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34" creationId="{DCF27B04-1E27-453D-8B52-1C2C9756C63F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35" creationId="{CAB01E2A-820D-4936-A6FC-5B54A09A58AB}"/>
          </ac:spMkLst>
        </pc:spChg>
        <pc:spChg chg="add mod">
          <ac:chgData name="김 승빈" userId="352d81a3ef8732fd" providerId="LiveId" clId="{1167A942-7BEA-43B3-A135-C74F2D00438D}" dt="2020-02-27T13:21:50.336" v="2164" actId="1076"/>
          <ac:spMkLst>
            <pc:docMk/>
            <pc:sldMk cId="3066336876" sldId="272"/>
            <ac:spMk id="138" creationId="{054A2DCD-2BE8-4480-8EE8-988681F9D2B5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40" creationId="{DE9E5C80-8163-498E-BDBB-79C8E9176ECA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41" creationId="{67899168-E14A-40F0-BF1A-BFDEA81F3721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49" creationId="{C8F7014A-9A9B-4077-A1F8-63CA107629B1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54" creationId="{CCEEFC8C-5DCA-4A6B-8C41-F7E5F3E521A5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55" creationId="{1AAA5154-C8EE-4202-8D14-4C555743D95A}"/>
          </ac:spMkLst>
        </pc:spChg>
        <pc:spChg chg="del">
          <ac:chgData name="김 승빈" userId="352d81a3ef8732fd" providerId="LiveId" clId="{1167A942-7BEA-43B3-A135-C74F2D00438D}" dt="2020-02-27T13:14:41.677" v="2042" actId="478"/>
          <ac:spMkLst>
            <pc:docMk/>
            <pc:sldMk cId="3066336876" sldId="272"/>
            <ac:spMk id="156" creationId="{8B870C5D-B0BF-4A00-8E62-F2C51DA13195}"/>
          </ac:spMkLst>
        </pc:spChg>
        <pc:cxnChg chg="del mod">
          <ac:chgData name="김 승빈" userId="352d81a3ef8732fd" providerId="LiveId" clId="{1167A942-7BEA-43B3-A135-C74F2D00438D}" dt="2020-02-27T13:14:41.677" v="2042" actId="478"/>
          <ac:cxnSpMkLst>
            <pc:docMk/>
            <pc:sldMk cId="3066336876" sldId="272"/>
            <ac:cxnSpMk id="11" creationId="{D3D3ECE7-CDDC-4A5D-8630-BBD7A896B92C}"/>
          </ac:cxnSpMkLst>
        </pc:cxnChg>
        <pc:cxnChg chg="add mod">
          <ac:chgData name="김 승빈" userId="352d81a3ef8732fd" providerId="LiveId" clId="{1167A942-7BEA-43B3-A135-C74F2D00438D}" dt="2020-02-27T13:21:32.809" v="2146" actId="1076"/>
          <ac:cxnSpMkLst>
            <pc:docMk/>
            <pc:sldMk cId="3066336876" sldId="272"/>
            <ac:cxnSpMk id="19" creationId="{FA4C197D-DFB2-4B29-A0AE-8F7419AC9571}"/>
          </ac:cxnSpMkLst>
        </pc:cxnChg>
        <pc:cxnChg chg="add mod">
          <ac:chgData name="김 승빈" userId="352d81a3ef8732fd" providerId="LiveId" clId="{1167A942-7BEA-43B3-A135-C74F2D00438D}" dt="2020-02-27T13:21:32.809" v="2146" actId="1076"/>
          <ac:cxnSpMkLst>
            <pc:docMk/>
            <pc:sldMk cId="3066336876" sldId="272"/>
            <ac:cxnSpMk id="22" creationId="{F006E233-3814-4B89-8F3A-BF38ACFF508B}"/>
          </ac:cxnSpMkLst>
        </pc:cxnChg>
        <pc:cxnChg chg="add mod">
          <ac:chgData name="김 승빈" userId="352d81a3ef8732fd" providerId="LiveId" clId="{1167A942-7BEA-43B3-A135-C74F2D00438D}" dt="2020-02-27T13:21:32.809" v="2146" actId="1076"/>
          <ac:cxnSpMkLst>
            <pc:docMk/>
            <pc:sldMk cId="3066336876" sldId="272"/>
            <ac:cxnSpMk id="57" creationId="{2C55BC1F-ACCD-499E-B4D6-BE202CE3E8B2}"/>
          </ac:cxnSpMkLst>
        </pc:cxnChg>
        <pc:cxnChg chg="add mod">
          <ac:chgData name="김 승빈" userId="352d81a3ef8732fd" providerId="LiveId" clId="{1167A942-7BEA-43B3-A135-C74F2D00438D}" dt="2020-02-27T13:21:32.809" v="2146" actId="1076"/>
          <ac:cxnSpMkLst>
            <pc:docMk/>
            <pc:sldMk cId="3066336876" sldId="272"/>
            <ac:cxnSpMk id="60" creationId="{13695003-BBC3-49E3-AA21-24329E89E3B3}"/>
          </ac:cxnSpMkLst>
        </pc:cxnChg>
        <pc:cxnChg chg="add mod">
          <ac:chgData name="김 승빈" userId="352d81a3ef8732fd" providerId="LiveId" clId="{1167A942-7BEA-43B3-A135-C74F2D00438D}" dt="2020-02-27T13:21:32.809" v="2146" actId="1076"/>
          <ac:cxnSpMkLst>
            <pc:docMk/>
            <pc:sldMk cId="3066336876" sldId="272"/>
            <ac:cxnSpMk id="63" creationId="{97D01B0E-282B-4297-AAC9-7B5FBF5650A9}"/>
          </ac:cxnSpMkLst>
        </pc:cxnChg>
        <pc:cxnChg chg="add mod">
          <ac:chgData name="김 승빈" userId="352d81a3ef8732fd" providerId="LiveId" clId="{1167A942-7BEA-43B3-A135-C74F2D00438D}" dt="2020-02-27T13:21:32.809" v="2146" actId="1076"/>
          <ac:cxnSpMkLst>
            <pc:docMk/>
            <pc:sldMk cId="3066336876" sldId="272"/>
            <ac:cxnSpMk id="66" creationId="{858E0BA7-1D8F-432B-8E5E-59154A05C36A}"/>
          </ac:cxnSpMkLst>
        </pc:cxnChg>
        <pc:cxnChg chg="add mod">
          <ac:chgData name="김 승빈" userId="352d81a3ef8732fd" providerId="LiveId" clId="{1167A942-7BEA-43B3-A135-C74F2D00438D}" dt="2020-02-27T13:21:32.809" v="2146" actId="1076"/>
          <ac:cxnSpMkLst>
            <pc:docMk/>
            <pc:sldMk cId="3066336876" sldId="272"/>
            <ac:cxnSpMk id="69" creationId="{F14C0616-C9AA-4B18-956B-EA8C2A967F51}"/>
          </ac:cxnSpMkLst>
        </pc:cxnChg>
        <pc:cxnChg chg="add mod">
          <ac:chgData name="김 승빈" userId="352d81a3ef8732fd" providerId="LiveId" clId="{1167A942-7BEA-43B3-A135-C74F2D00438D}" dt="2020-02-27T13:21:32.809" v="2146" actId="1076"/>
          <ac:cxnSpMkLst>
            <pc:docMk/>
            <pc:sldMk cId="3066336876" sldId="272"/>
            <ac:cxnSpMk id="72" creationId="{FEACB207-50BE-44B7-A560-065A8641334E}"/>
          </ac:cxnSpMkLst>
        </pc:cxnChg>
        <pc:cxnChg chg="add mod">
          <ac:chgData name="김 승빈" userId="352d81a3ef8732fd" providerId="LiveId" clId="{1167A942-7BEA-43B3-A135-C74F2D00438D}" dt="2020-02-27T13:21:32.809" v="2146" actId="1076"/>
          <ac:cxnSpMkLst>
            <pc:docMk/>
            <pc:sldMk cId="3066336876" sldId="272"/>
            <ac:cxnSpMk id="77" creationId="{3FFD4EC8-7A88-4DF5-A1CB-F46C9B534513}"/>
          </ac:cxnSpMkLst>
        </pc:cxnChg>
        <pc:cxnChg chg="add mod">
          <ac:chgData name="김 승빈" userId="352d81a3ef8732fd" providerId="LiveId" clId="{1167A942-7BEA-43B3-A135-C74F2D00438D}" dt="2020-02-27T13:21:32.809" v="2146" actId="1076"/>
          <ac:cxnSpMkLst>
            <pc:docMk/>
            <pc:sldMk cId="3066336876" sldId="272"/>
            <ac:cxnSpMk id="79" creationId="{71576D24-F078-4130-94F3-B0CD9F36ABA5}"/>
          </ac:cxnSpMkLst>
        </pc:cxnChg>
        <pc:cxnChg chg="add mod">
          <ac:chgData name="김 승빈" userId="352d81a3ef8732fd" providerId="LiveId" clId="{1167A942-7BEA-43B3-A135-C74F2D00438D}" dt="2020-02-27T13:19:52.103" v="2124" actId="571"/>
          <ac:cxnSpMkLst>
            <pc:docMk/>
            <pc:sldMk cId="3066336876" sldId="272"/>
            <ac:cxnSpMk id="83" creationId="{6D335F31-5566-41E4-8603-24176E3B727E}"/>
          </ac:cxnSpMkLst>
        </pc:cxnChg>
        <pc:cxnChg chg="add mod">
          <ac:chgData name="김 승빈" userId="352d81a3ef8732fd" providerId="LiveId" clId="{1167A942-7BEA-43B3-A135-C74F2D00438D}" dt="2020-02-27T13:21:32.809" v="2146" actId="1076"/>
          <ac:cxnSpMkLst>
            <pc:docMk/>
            <pc:sldMk cId="3066336876" sldId="272"/>
            <ac:cxnSpMk id="84" creationId="{CC74D4FA-0A51-4563-A7AB-BD91AC3F62BA}"/>
          </ac:cxnSpMkLst>
        </pc:cxnChg>
        <pc:cxnChg chg="add mod">
          <ac:chgData name="김 승빈" userId="352d81a3ef8732fd" providerId="LiveId" clId="{1167A942-7BEA-43B3-A135-C74F2D00438D}" dt="2020-02-27T13:21:32.809" v="2146" actId="1076"/>
          <ac:cxnSpMkLst>
            <pc:docMk/>
            <pc:sldMk cId="3066336876" sldId="272"/>
            <ac:cxnSpMk id="85" creationId="{CC65EECC-B26C-453D-ADEA-7678D05A92D2}"/>
          </ac:cxnSpMkLst>
        </pc:cxnChg>
        <pc:cxnChg chg="add mod">
          <ac:chgData name="김 승빈" userId="352d81a3ef8732fd" providerId="LiveId" clId="{1167A942-7BEA-43B3-A135-C74F2D00438D}" dt="2020-02-27T13:21:37.190" v="2147" actId="1076"/>
          <ac:cxnSpMkLst>
            <pc:docMk/>
            <pc:sldMk cId="3066336876" sldId="272"/>
            <ac:cxnSpMk id="119" creationId="{AF04F758-FB63-4321-BC95-A737163B6948}"/>
          </ac:cxnSpMkLst>
        </pc:cxnChg>
        <pc:cxnChg chg="add mod">
          <ac:chgData name="김 승빈" userId="352d81a3ef8732fd" providerId="LiveId" clId="{1167A942-7BEA-43B3-A135-C74F2D00438D}" dt="2020-02-27T13:21:37.190" v="2147" actId="1076"/>
          <ac:cxnSpMkLst>
            <pc:docMk/>
            <pc:sldMk cId="3066336876" sldId="272"/>
            <ac:cxnSpMk id="120" creationId="{40EA0EAF-8C81-4346-A506-EE9ED94ACFE4}"/>
          </ac:cxnSpMkLst>
        </pc:cxnChg>
        <pc:cxnChg chg="add mod">
          <ac:chgData name="김 승빈" userId="352d81a3ef8732fd" providerId="LiveId" clId="{1167A942-7BEA-43B3-A135-C74F2D00438D}" dt="2020-02-27T13:21:37.190" v="2147" actId="1076"/>
          <ac:cxnSpMkLst>
            <pc:docMk/>
            <pc:sldMk cId="3066336876" sldId="272"/>
            <ac:cxnSpMk id="121" creationId="{C7D8E776-FCB4-4D24-A8C4-FF9E9F591E82}"/>
          </ac:cxnSpMkLst>
        </pc:cxnChg>
        <pc:cxnChg chg="add mod">
          <ac:chgData name="김 승빈" userId="352d81a3ef8732fd" providerId="LiveId" clId="{1167A942-7BEA-43B3-A135-C74F2D00438D}" dt="2020-02-27T13:21:37.190" v="2147" actId="1076"/>
          <ac:cxnSpMkLst>
            <pc:docMk/>
            <pc:sldMk cId="3066336876" sldId="272"/>
            <ac:cxnSpMk id="122" creationId="{750AD727-3240-4859-836A-1A9517AF803A}"/>
          </ac:cxnSpMkLst>
        </pc:cxnChg>
        <pc:cxnChg chg="add mod">
          <ac:chgData name="김 승빈" userId="352d81a3ef8732fd" providerId="LiveId" clId="{1167A942-7BEA-43B3-A135-C74F2D00438D}" dt="2020-02-27T13:21:37.190" v="2147" actId="1076"/>
          <ac:cxnSpMkLst>
            <pc:docMk/>
            <pc:sldMk cId="3066336876" sldId="272"/>
            <ac:cxnSpMk id="123" creationId="{6BBD90AB-46F9-4299-980A-F639D822D926}"/>
          </ac:cxnSpMkLst>
        </pc:cxnChg>
        <pc:cxnChg chg="add mod">
          <ac:chgData name="김 승빈" userId="352d81a3ef8732fd" providerId="LiveId" clId="{1167A942-7BEA-43B3-A135-C74F2D00438D}" dt="2020-02-27T13:21:37.190" v="2147" actId="1076"/>
          <ac:cxnSpMkLst>
            <pc:docMk/>
            <pc:sldMk cId="3066336876" sldId="272"/>
            <ac:cxnSpMk id="124" creationId="{06E80C17-3D40-43C9-896D-271448672241}"/>
          </ac:cxnSpMkLst>
        </pc:cxnChg>
        <pc:cxnChg chg="add mod">
          <ac:chgData name="김 승빈" userId="352d81a3ef8732fd" providerId="LiveId" clId="{1167A942-7BEA-43B3-A135-C74F2D00438D}" dt="2020-02-27T13:21:37.190" v="2147" actId="1076"/>
          <ac:cxnSpMkLst>
            <pc:docMk/>
            <pc:sldMk cId="3066336876" sldId="272"/>
            <ac:cxnSpMk id="125" creationId="{15789D8D-4E34-4AA1-9BDD-209DF56FAC42}"/>
          </ac:cxnSpMkLst>
        </pc:cxnChg>
        <pc:cxnChg chg="add mod">
          <ac:chgData name="김 승빈" userId="352d81a3ef8732fd" providerId="LiveId" clId="{1167A942-7BEA-43B3-A135-C74F2D00438D}" dt="2020-02-27T13:22:27.965" v="2174" actId="14100"/>
          <ac:cxnSpMkLst>
            <pc:docMk/>
            <pc:sldMk cId="3066336876" sldId="272"/>
            <ac:cxnSpMk id="126" creationId="{70B401C0-5D07-408A-88C1-FF997AE61468}"/>
          </ac:cxnSpMkLst>
        </pc:cxnChg>
        <pc:cxnChg chg="add mod">
          <ac:chgData name="김 승빈" userId="352d81a3ef8732fd" providerId="LiveId" clId="{1167A942-7BEA-43B3-A135-C74F2D00438D}" dt="2020-02-27T13:22:15.231" v="2171" actId="14100"/>
          <ac:cxnSpMkLst>
            <pc:docMk/>
            <pc:sldMk cId="3066336876" sldId="272"/>
            <ac:cxnSpMk id="128" creationId="{C30D0D7B-F4C8-41C2-9B3D-E56851BF5ECA}"/>
          </ac:cxnSpMkLst>
        </pc:cxnChg>
        <pc:cxnChg chg="add del mod">
          <ac:chgData name="김 승빈" userId="352d81a3ef8732fd" providerId="LiveId" clId="{1167A942-7BEA-43B3-A135-C74F2D00438D}" dt="2020-02-27T13:21:58.818" v="2165" actId="478"/>
          <ac:cxnSpMkLst>
            <pc:docMk/>
            <pc:sldMk cId="3066336876" sldId="272"/>
            <ac:cxnSpMk id="129" creationId="{95DC9FBC-968C-4B74-B9EF-52C244B7F880}"/>
          </ac:cxnSpMkLst>
        </pc:cxnChg>
        <pc:cxnChg chg="add del mod">
          <ac:chgData name="김 승빈" userId="352d81a3ef8732fd" providerId="LiveId" clId="{1167A942-7BEA-43B3-A135-C74F2D00438D}" dt="2020-02-27T13:22:00.482" v="2167" actId="478"/>
          <ac:cxnSpMkLst>
            <pc:docMk/>
            <pc:sldMk cId="3066336876" sldId="272"/>
            <ac:cxnSpMk id="136" creationId="{DFD20BAC-8A4E-4559-8080-94D28F6034DC}"/>
          </ac:cxnSpMkLst>
        </pc:cxnChg>
        <pc:cxnChg chg="add del mod">
          <ac:chgData name="김 승빈" userId="352d81a3ef8732fd" providerId="LiveId" clId="{1167A942-7BEA-43B3-A135-C74F2D00438D}" dt="2020-02-27T13:21:59.442" v="2166" actId="478"/>
          <ac:cxnSpMkLst>
            <pc:docMk/>
            <pc:sldMk cId="3066336876" sldId="272"/>
            <ac:cxnSpMk id="137" creationId="{FABCA56D-58B6-4AF1-8EA0-CA9095709368}"/>
          </ac:cxnSpMkLst>
        </pc:cxnChg>
        <pc:cxnChg chg="add mod">
          <ac:chgData name="김 승빈" userId="352d81a3ef8732fd" providerId="LiveId" clId="{1167A942-7BEA-43B3-A135-C74F2D00438D}" dt="2020-02-27T13:22:40.847" v="2176" actId="14100"/>
          <ac:cxnSpMkLst>
            <pc:docMk/>
            <pc:sldMk cId="3066336876" sldId="272"/>
            <ac:cxnSpMk id="139" creationId="{CAA473BB-CDE5-4F18-9044-27D98067AD39}"/>
          </ac:cxnSpMkLst>
        </pc:cxnChg>
        <pc:cxnChg chg="del mod">
          <ac:chgData name="김 승빈" userId="352d81a3ef8732fd" providerId="LiveId" clId="{1167A942-7BEA-43B3-A135-C74F2D00438D}" dt="2020-02-27T13:14:41.677" v="2042" actId="478"/>
          <ac:cxnSpMkLst>
            <pc:docMk/>
            <pc:sldMk cId="3066336876" sldId="272"/>
            <ac:cxnSpMk id="142" creationId="{3495AAED-AB13-4420-8B11-049D08966FFE}"/>
          </ac:cxnSpMkLst>
        </pc:cxnChg>
        <pc:cxnChg chg="del mod">
          <ac:chgData name="김 승빈" userId="352d81a3ef8732fd" providerId="LiveId" clId="{1167A942-7BEA-43B3-A135-C74F2D00438D}" dt="2020-02-27T13:14:41.677" v="2042" actId="478"/>
          <ac:cxnSpMkLst>
            <pc:docMk/>
            <pc:sldMk cId="3066336876" sldId="272"/>
            <ac:cxnSpMk id="143" creationId="{1FC887D3-DBDC-4940-822C-795EE413B163}"/>
          </ac:cxnSpMkLst>
        </pc:cxnChg>
        <pc:cxnChg chg="del mod">
          <ac:chgData name="김 승빈" userId="352d81a3ef8732fd" providerId="LiveId" clId="{1167A942-7BEA-43B3-A135-C74F2D00438D}" dt="2020-02-27T13:14:41.677" v="2042" actId="478"/>
          <ac:cxnSpMkLst>
            <pc:docMk/>
            <pc:sldMk cId="3066336876" sldId="272"/>
            <ac:cxnSpMk id="144" creationId="{6CA415B6-B3DE-40DD-8511-11F9D4AEC072}"/>
          </ac:cxnSpMkLst>
        </pc:cxnChg>
        <pc:cxnChg chg="del mod">
          <ac:chgData name="김 승빈" userId="352d81a3ef8732fd" providerId="LiveId" clId="{1167A942-7BEA-43B3-A135-C74F2D00438D}" dt="2020-02-27T13:14:41.677" v="2042" actId="478"/>
          <ac:cxnSpMkLst>
            <pc:docMk/>
            <pc:sldMk cId="3066336876" sldId="272"/>
            <ac:cxnSpMk id="145" creationId="{9A3C4B51-DE2A-484B-8EA7-A93114747514}"/>
          </ac:cxnSpMkLst>
        </pc:cxnChg>
        <pc:cxnChg chg="del mod">
          <ac:chgData name="김 승빈" userId="352d81a3ef8732fd" providerId="LiveId" clId="{1167A942-7BEA-43B3-A135-C74F2D00438D}" dt="2020-02-27T13:14:41.677" v="2042" actId="478"/>
          <ac:cxnSpMkLst>
            <pc:docMk/>
            <pc:sldMk cId="3066336876" sldId="272"/>
            <ac:cxnSpMk id="146" creationId="{4FF04801-5234-4029-8D0B-035C2C26E627}"/>
          </ac:cxnSpMkLst>
        </pc:cxnChg>
        <pc:cxnChg chg="add mod">
          <ac:chgData name="김 승빈" userId="352d81a3ef8732fd" providerId="LiveId" clId="{1167A942-7BEA-43B3-A135-C74F2D00438D}" dt="2020-02-27T13:23:06.014" v="2179" actId="1076"/>
          <ac:cxnSpMkLst>
            <pc:docMk/>
            <pc:sldMk cId="3066336876" sldId="272"/>
            <ac:cxnSpMk id="147" creationId="{1E657A6A-340D-4406-8E1C-BE2C935BB9E1}"/>
          </ac:cxnSpMkLst>
        </pc:cxnChg>
        <pc:cxnChg chg="del mod">
          <ac:chgData name="김 승빈" userId="352d81a3ef8732fd" providerId="LiveId" clId="{1167A942-7BEA-43B3-A135-C74F2D00438D}" dt="2020-02-27T13:14:41.677" v="2042" actId="478"/>
          <ac:cxnSpMkLst>
            <pc:docMk/>
            <pc:sldMk cId="3066336876" sldId="272"/>
            <ac:cxnSpMk id="148" creationId="{4773ADDD-3B4E-470C-9056-2060FD6CF1AF}"/>
          </ac:cxnSpMkLst>
        </pc:cxnChg>
        <pc:cxnChg chg="add mod">
          <ac:chgData name="김 승빈" userId="352d81a3ef8732fd" providerId="LiveId" clId="{1167A942-7BEA-43B3-A135-C74F2D00438D}" dt="2020-02-27T13:23:12.899" v="2180" actId="571"/>
          <ac:cxnSpMkLst>
            <pc:docMk/>
            <pc:sldMk cId="3066336876" sldId="272"/>
            <ac:cxnSpMk id="150" creationId="{8B6A1486-7B37-4358-922B-8A39CC4A6A49}"/>
          </ac:cxnSpMkLst>
        </pc:cxnChg>
        <pc:cxnChg chg="del mod">
          <ac:chgData name="김 승빈" userId="352d81a3ef8732fd" providerId="LiveId" clId="{1167A942-7BEA-43B3-A135-C74F2D00438D}" dt="2020-02-27T13:14:41.677" v="2042" actId="478"/>
          <ac:cxnSpMkLst>
            <pc:docMk/>
            <pc:sldMk cId="3066336876" sldId="272"/>
            <ac:cxnSpMk id="158" creationId="{D2680A52-D308-40ED-AA76-0588F12B915B}"/>
          </ac:cxnSpMkLst>
        </pc:cxnChg>
        <pc:cxnChg chg="del mod">
          <ac:chgData name="김 승빈" userId="352d81a3ef8732fd" providerId="LiveId" clId="{1167A942-7BEA-43B3-A135-C74F2D00438D}" dt="2020-02-27T13:14:41.677" v="2042" actId="478"/>
          <ac:cxnSpMkLst>
            <pc:docMk/>
            <pc:sldMk cId="3066336876" sldId="272"/>
            <ac:cxnSpMk id="164" creationId="{E3497814-5CD5-4C33-A6F8-7206948F21BD}"/>
          </ac:cxnSpMkLst>
        </pc:cxnChg>
        <pc:cxnChg chg="del mod">
          <ac:chgData name="김 승빈" userId="352d81a3ef8732fd" providerId="LiveId" clId="{1167A942-7BEA-43B3-A135-C74F2D00438D}" dt="2020-02-27T13:14:41.677" v="2042" actId="478"/>
          <ac:cxnSpMkLst>
            <pc:docMk/>
            <pc:sldMk cId="3066336876" sldId="272"/>
            <ac:cxnSpMk id="167" creationId="{B2D58219-C84B-49FD-8166-65E3E0021205}"/>
          </ac:cxnSpMkLst>
        </pc:cxnChg>
      </pc:sldChg>
      <pc:sldChg chg="addSp delSp modSp add mod">
        <pc:chgData name="김 승빈" userId="352d81a3ef8732fd" providerId="LiveId" clId="{1167A942-7BEA-43B3-A135-C74F2D00438D}" dt="2020-02-27T13:44:35.120" v="2411" actId="20577"/>
        <pc:sldMkLst>
          <pc:docMk/>
          <pc:sldMk cId="2437437275" sldId="273"/>
        </pc:sldMkLst>
        <pc:spChg chg="mod">
          <ac:chgData name="김 승빈" userId="352d81a3ef8732fd" providerId="LiveId" clId="{1167A942-7BEA-43B3-A135-C74F2D00438D}" dt="2020-02-27T13:34:51.528" v="2233" actId="1076"/>
          <ac:spMkLst>
            <pc:docMk/>
            <pc:sldMk cId="2437437275" sldId="273"/>
            <ac:spMk id="2" creationId="{955B56D2-A6F7-476F-A2AD-042E8B126F81}"/>
          </ac:spMkLst>
        </pc:spChg>
        <pc:spChg chg="add mod">
          <ac:chgData name="김 승빈" userId="352d81a3ef8732fd" providerId="LiveId" clId="{1167A942-7BEA-43B3-A135-C74F2D00438D}" dt="2020-02-27T13:37:40.086" v="2335" actId="14100"/>
          <ac:spMkLst>
            <pc:docMk/>
            <pc:sldMk cId="2437437275" sldId="273"/>
            <ac:spMk id="33" creationId="{32E71C1F-DE85-40F6-9ACD-7EA9E7F53216}"/>
          </ac:spMkLst>
        </pc:spChg>
        <pc:spChg chg="add mod">
          <ac:chgData name="김 승빈" userId="352d81a3ef8732fd" providerId="LiveId" clId="{1167A942-7BEA-43B3-A135-C74F2D00438D}" dt="2020-02-27T13:38:00.851" v="2341" actId="2085"/>
          <ac:spMkLst>
            <pc:docMk/>
            <pc:sldMk cId="2437437275" sldId="273"/>
            <ac:spMk id="39" creationId="{1B5F4B95-E66E-4797-AB42-7C5601C0F4B2}"/>
          </ac:spMkLst>
        </pc:spChg>
        <pc:spChg chg="mod">
          <ac:chgData name="김 승빈" userId="352d81a3ef8732fd" providerId="LiveId" clId="{1167A942-7BEA-43B3-A135-C74F2D00438D}" dt="2020-02-27T13:39:40.987" v="2356" actId="207"/>
          <ac:spMkLst>
            <pc:docMk/>
            <pc:sldMk cId="2437437275" sldId="273"/>
            <ac:spMk id="50" creationId="{ECA510DA-DCFE-4F0A-8099-228263105B29}"/>
          </ac:spMkLst>
        </pc:spChg>
        <pc:spChg chg="mod">
          <ac:chgData name="김 승빈" userId="352d81a3ef8732fd" providerId="LiveId" clId="{1167A942-7BEA-43B3-A135-C74F2D00438D}" dt="2020-02-27T13:39:40.987" v="2356" actId="207"/>
          <ac:spMkLst>
            <pc:docMk/>
            <pc:sldMk cId="2437437275" sldId="273"/>
            <ac:spMk id="51" creationId="{F456825C-E639-4EC1-9BC5-8E5586717B7A}"/>
          </ac:spMkLst>
        </pc:spChg>
        <pc:spChg chg="mod">
          <ac:chgData name="김 승빈" userId="352d81a3ef8732fd" providerId="LiveId" clId="{1167A942-7BEA-43B3-A135-C74F2D00438D}" dt="2020-02-27T13:39:40.987" v="2356" actId="207"/>
          <ac:spMkLst>
            <pc:docMk/>
            <pc:sldMk cId="2437437275" sldId="273"/>
            <ac:spMk id="52" creationId="{878C915D-310C-40D2-BBBE-79954C64648D}"/>
          </ac:spMkLst>
        </pc:spChg>
        <pc:spChg chg="mod">
          <ac:chgData name="김 승빈" userId="352d81a3ef8732fd" providerId="LiveId" clId="{1167A942-7BEA-43B3-A135-C74F2D00438D}" dt="2020-02-27T13:39:40.987" v="2356" actId="207"/>
          <ac:spMkLst>
            <pc:docMk/>
            <pc:sldMk cId="2437437275" sldId="273"/>
            <ac:spMk id="53" creationId="{82E73D5B-A83A-437C-87D3-8FCB7B113814}"/>
          </ac:spMkLst>
        </pc:spChg>
        <pc:spChg chg="del">
          <ac:chgData name="김 승빈" userId="352d81a3ef8732fd" providerId="LiveId" clId="{1167A942-7BEA-43B3-A135-C74F2D00438D}" dt="2020-02-27T13:32:10.330" v="2191" actId="478"/>
          <ac:spMkLst>
            <pc:docMk/>
            <pc:sldMk cId="2437437275" sldId="273"/>
            <ac:spMk id="54" creationId="{B8903B85-9675-42F4-8BA0-69020FF2EF82}"/>
          </ac:spMkLst>
        </pc:spChg>
        <pc:spChg chg="del">
          <ac:chgData name="김 승빈" userId="352d81a3ef8732fd" providerId="LiveId" clId="{1167A942-7BEA-43B3-A135-C74F2D00438D}" dt="2020-02-27T13:32:10.330" v="2191" actId="478"/>
          <ac:spMkLst>
            <pc:docMk/>
            <pc:sldMk cId="2437437275" sldId="273"/>
            <ac:spMk id="55" creationId="{9D556107-9574-43EB-BEC3-91450ABFB4B0}"/>
          </ac:spMkLst>
        </pc:spChg>
        <pc:spChg chg="mod">
          <ac:chgData name="김 승빈" userId="352d81a3ef8732fd" providerId="LiveId" clId="{1167A942-7BEA-43B3-A135-C74F2D00438D}" dt="2020-02-27T13:34:51.528" v="2233" actId="1076"/>
          <ac:spMkLst>
            <pc:docMk/>
            <pc:sldMk cId="2437437275" sldId="273"/>
            <ac:spMk id="56" creationId="{7AB63085-2EC8-462D-8922-1E2C43AAC5D2}"/>
          </ac:spMkLst>
        </pc:spChg>
        <pc:spChg chg="add mod">
          <ac:chgData name="김 승빈" userId="352d81a3ef8732fd" providerId="LiveId" clId="{1167A942-7BEA-43B3-A135-C74F2D00438D}" dt="2020-02-27T13:35:43.098" v="2241" actId="571"/>
          <ac:spMkLst>
            <pc:docMk/>
            <pc:sldMk cId="2437437275" sldId="273"/>
            <ac:spMk id="74" creationId="{C5DA2859-A971-4E05-BDDB-CE79E147B0B4}"/>
          </ac:spMkLst>
        </pc:spChg>
        <pc:spChg chg="add mod">
          <ac:chgData name="김 승빈" userId="352d81a3ef8732fd" providerId="LiveId" clId="{1167A942-7BEA-43B3-A135-C74F2D00438D}" dt="2020-02-27T13:35:43.098" v="2241" actId="571"/>
          <ac:spMkLst>
            <pc:docMk/>
            <pc:sldMk cId="2437437275" sldId="273"/>
            <ac:spMk id="75" creationId="{043E0CED-DA6D-45DD-8141-518BB64B1953}"/>
          </ac:spMkLst>
        </pc:spChg>
        <pc:spChg chg="add mod">
          <ac:chgData name="김 승빈" userId="352d81a3ef8732fd" providerId="LiveId" clId="{1167A942-7BEA-43B3-A135-C74F2D00438D}" dt="2020-02-27T13:44:35.120" v="2411" actId="20577"/>
          <ac:spMkLst>
            <pc:docMk/>
            <pc:sldMk cId="2437437275" sldId="273"/>
            <ac:spMk id="76" creationId="{8949DB0D-BDD3-4FE9-893C-6FCFE0FBB371}"/>
          </ac:spMkLst>
        </pc:spChg>
        <pc:spChg chg="add mod">
          <ac:chgData name="김 승빈" userId="352d81a3ef8732fd" providerId="LiveId" clId="{1167A942-7BEA-43B3-A135-C74F2D00438D}" dt="2020-02-27T13:39:46.911" v="2357" actId="207"/>
          <ac:spMkLst>
            <pc:docMk/>
            <pc:sldMk cId="2437437275" sldId="273"/>
            <ac:spMk id="78" creationId="{4B4810A2-BEC9-41DA-A262-C7974A1632ED}"/>
          </ac:spMkLst>
        </pc:spChg>
        <pc:spChg chg="add mod">
          <ac:chgData name="김 승빈" userId="352d81a3ef8732fd" providerId="LiveId" clId="{1167A942-7BEA-43B3-A135-C74F2D00438D}" dt="2020-02-27T13:39:46.911" v="2357" actId="207"/>
          <ac:spMkLst>
            <pc:docMk/>
            <pc:sldMk cId="2437437275" sldId="273"/>
            <ac:spMk id="80" creationId="{E0EB3ED7-0390-4EE7-B964-F3BD86964D13}"/>
          </ac:spMkLst>
        </pc:spChg>
        <pc:spChg chg="add mod">
          <ac:chgData name="김 승빈" userId="352d81a3ef8732fd" providerId="LiveId" clId="{1167A942-7BEA-43B3-A135-C74F2D00438D}" dt="2020-02-27T13:35:46.146" v="2243" actId="20577"/>
          <ac:spMkLst>
            <pc:docMk/>
            <pc:sldMk cId="2437437275" sldId="273"/>
            <ac:spMk id="81" creationId="{B7C5D09B-0D70-4A0B-B564-04D62FFD72BD}"/>
          </ac:spMkLst>
        </pc:spChg>
        <pc:spChg chg="add mod">
          <ac:chgData name="김 승빈" userId="352d81a3ef8732fd" providerId="LiveId" clId="{1167A942-7BEA-43B3-A135-C74F2D00438D}" dt="2020-02-27T13:39:54.039" v="2358" actId="20577"/>
          <ac:spMkLst>
            <pc:docMk/>
            <pc:sldMk cId="2437437275" sldId="273"/>
            <ac:spMk id="95" creationId="{A6EA667A-B47D-43B3-A673-6E7E81FAE4F3}"/>
          </ac:spMkLst>
        </pc:spChg>
        <pc:spChg chg="add mod">
          <ac:chgData name="김 승빈" userId="352d81a3ef8732fd" providerId="LiveId" clId="{1167A942-7BEA-43B3-A135-C74F2D00438D}" dt="2020-02-27T13:38:37.541" v="2344" actId="14100"/>
          <ac:spMkLst>
            <pc:docMk/>
            <pc:sldMk cId="2437437275" sldId="273"/>
            <ac:spMk id="97" creationId="{F91E3C0D-E7BF-45B2-B179-BC7F6CE28B47}"/>
          </ac:spMkLst>
        </pc:spChg>
        <pc:spChg chg="del">
          <ac:chgData name="김 승빈" userId="352d81a3ef8732fd" providerId="LiveId" clId="{1167A942-7BEA-43B3-A135-C74F2D00438D}" dt="2020-02-27T13:34:28.799" v="2225" actId="478"/>
          <ac:spMkLst>
            <pc:docMk/>
            <pc:sldMk cId="2437437275" sldId="273"/>
            <ac:spMk id="98" creationId="{A27459AA-56E5-491E-848A-2E619FDA01F9}"/>
          </ac:spMkLst>
        </pc:spChg>
        <pc:spChg chg="del">
          <ac:chgData name="김 승빈" userId="352d81a3ef8732fd" providerId="LiveId" clId="{1167A942-7BEA-43B3-A135-C74F2D00438D}" dt="2020-02-27T13:34:28.799" v="2225" actId="478"/>
          <ac:spMkLst>
            <pc:docMk/>
            <pc:sldMk cId="2437437275" sldId="273"/>
            <ac:spMk id="100" creationId="{21538260-1ACE-4256-95BA-3B8A59D9F4BB}"/>
          </ac:spMkLst>
        </pc:spChg>
        <pc:spChg chg="del">
          <ac:chgData name="김 승빈" userId="352d81a3ef8732fd" providerId="LiveId" clId="{1167A942-7BEA-43B3-A135-C74F2D00438D}" dt="2020-02-27T13:34:28.799" v="2225" actId="478"/>
          <ac:spMkLst>
            <pc:docMk/>
            <pc:sldMk cId="2437437275" sldId="273"/>
            <ac:spMk id="101" creationId="{6FC0A3EA-827B-487C-B6C5-76339CD37B60}"/>
          </ac:spMkLst>
        </pc:spChg>
        <pc:spChg chg="del">
          <ac:chgData name="김 승빈" userId="352d81a3ef8732fd" providerId="LiveId" clId="{1167A942-7BEA-43B3-A135-C74F2D00438D}" dt="2020-02-27T13:34:28.799" v="2225" actId="478"/>
          <ac:spMkLst>
            <pc:docMk/>
            <pc:sldMk cId="2437437275" sldId="273"/>
            <ac:spMk id="114" creationId="{DEE21B49-F24A-48BB-843A-8BFCA31097EA}"/>
          </ac:spMkLst>
        </pc:spChg>
        <pc:spChg chg="del">
          <ac:chgData name="김 승빈" userId="352d81a3ef8732fd" providerId="LiveId" clId="{1167A942-7BEA-43B3-A135-C74F2D00438D}" dt="2020-02-27T13:34:28.799" v="2225" actId="478"/>
          <ac:spMkLst>
            <pc:docMk/>
            <pc:sldMk cId="2437437275" sldId="273"/>
            <ac:spMk id="115" creationId="{E9582AF2-0308-4ACD-BF0C-2B1D0C1457C9}"/>
          </ac:spMkLst>
        </pc:spChg>
        <pc:spChg chg="del">
          <ac:chgData name="김 승빈" userId="352d81a3ef8732fd" providerId="LiveId" clId="{1167A942-7BEA-43B3-A135-C74F2D00438D}" dt="2020-02-27T13:34:28.799" v="2225" actId="478"/>
          <ac:spMkLst>
            <pc:docMk/>
            <pc:sldMk cId="2437437275" sldId="273"/>
            <ac:spMk id="116" creationId="{E90616FC-5509-4F3D-B1B5-394DE9049210}"/>
          </ac:spMkLst>
        </pc:spChg>
        <pc:spChg chg="del">
          <ac:chgData name="김 승빈" userId="352d81a3ef8732fd" providerId="LiveId" clId="{1167A942-7BEA-43B3-A135-C74F2D00438D}" dt="2020-02-27T13:34:28.799" v="2225" actId="478"/>
          <ac:spMkLst>
            <pc:docMk/>
            <pc:sldMk cId="2437437275" sldId="273"/>
            <ac:spMk id="117" creationId="{5DA670EA-5044-4731-80F9-CA8DFEB9630C}"/>
          </ac:spMkLst>
        </pc:spChg>
        <pc:spChg chg="del">
          <ac:chgData name="김 승빈" userId="352d81a3ef8732fd" providerId="LiveId" clId="{1167A942-7BEA-43B3-A135-C74F2D00438D}" dt="2020-02-27T13:34:28.799" v="2225" actId="478"/>
          <ac:spMkLst>
            <pc:docMk/>
            <pc:sldMk cId="2437437275" sldId="273"/>
            <ac:spMk id="118" creationId="{C86C5366-A673-4520-A0CA-B2582236F777}"/>
          </ac:spMkLst>
        </pc:spChg>
        <pc:spChg chg="del mod">
          <ac:chgData name="김 승빈" userId="352d81a3ef8732fd" providerId="LiveId" clId="{1167A942-7BEA-43B3-A135-C74F2D00438D}" dt="2020-02-27T13:40:00.466" v="2359" actId="478"/>
          <ac:spMkLst>
            <pc:docMk/>
            <pc:sldMk cId="2437437275" sldId="273"/>
            <ac:spMk id="138" creationId="{054A2DCD-2BE8-4480-8EE8-988681F9D2B5}"/>
          </ac:spMkLst>
        </pc:spChg>
        <pc:cxnChg chg="del">
          <ac:chgData name="김 승빈" userId="352d81a3ef8732fd" providerId="LiveId" clId="{1167A942-7BEA-43B3-A135-C74F2D00438D}" dt="2020-02-27T13:32:13.966" v="2194" actId="478"/>
          <ac:cxnSpMkLst>
            <pc:docMk/>
            <pc:sldMk cId="2437437275" sldId="273"/>
            <ac:cxnSpMk id="19" creationId="{FA4C197D-DFB2-4B29-A0AE-8F7419AC9571}"/>
          </ac:cxnSpMkLst>
        </pc:cxnChg>
        <pc:cxnChg chg="del">
          <ac:chgData name="김 승빈" userId="352d81a3ef8732fd" providerId="LiveId" clId="{1167A942-7BEA-43B3-A135-C74F2D00438D}" dt="2020-02-27T13:32:15.181" v="2195" actId="478"/>
          <ac:cxnSpMkLst>
            <pc:docMk/>
            <pc:sldMk cId="2437437275" sldId="273"/>
            <ac:cxnSpMk id="22" creationId="{F006E233-3814-4B89-8F3A-BF38ACFF508B}"/>
          </ac:cxnSpMkLst>
        </pc:cxnChg>
        <pc:cxnChg chg="del mod">
          <ac:chgData name="김 승빈" userId="352d81a3ef8732fd" providerId="LiveId" clId="{1167A942-7BEA-43B3-A135-C74F2D00438D}" dt="2020-02-27T13:34:56.445" v="2235" actId="478"/>
          <ac:cxnSpMkLst>
            <pc:docMk/>
            <pc:sldMk cId="2437437275" sldId="273"/>
            <ac:cxnSpMk id="57" creationId="{2C55BC1F-ACCD-499E-B4D6-BE202CE3E8B2}"/>
          </ac:cxnSpMkLst>
        </pc:cxnChg>
        <pc:cxnChg chg="mod">
          <ac:chgData name="김 승빈" userId="352d81a3ef8732fd" providerId="LiveId" clId="{1167A942-7BEA-43B3-A135-C74F2D00438D}" dt="2020-02-27T13:34:51.528" v="2233" actId="1076"/>
          <ac:cxnSpMkLst>
            <pc:docMk/>
            <pc:sldMk cId="2437437275" sldId="273"/>
            <ac:cxnSpMk id="60" creationId="{13695003-BBC3-49E3-AA21-24329E89E3B3}"/>
          </ac:cxnSpMkLst>
        </pc:cxnChg>
        <pc:cxnChg chg="add mod">
          <ac:chgData name="김 승빈" userId="352d81a3ef8732fd" providerId="LiveId" clId="{1167A942-7BEA-43B3-A135-C74F2D00438D}" dt="2020-02-27T13:34:51.528" v="2233" actId="1076"/>
          <ac:cxnSpMkLst>
            <pc:docMk/>
            <pc:sldMk cId="2437437275" sldId="273"/>
            <ac:cxnSpMk id="61" creationId="{67066E8D-BAF4-475B-A765-F36820CF99DE}"/>
          </ac:cxnSpMkLst>
        </pc:cxnChg>
        <pc:cxnChg chg="mod">
          <ac:chgData name="김 승빈" userId="352d81a3ef8732fd" providerId="LiveId" clId="{1167A942-7BEA-43B3-A135-C74F2D00438D}" dt="2020-02-27T13:35:09.043" v="2238" actId="14100"/>
          <ac:cxnSpMkLst>
            <pc:docMk/>
            <pc:sldMk cId="2437437275" sldId="273"/>
            <ac:cxnSpMk id="63" creationId="{97D01B0E-282B-4297-AAC9-7B5FBF5650A9}"/>
          </ac:cxnSpMkLst>
        </pc:cxnChg>
        <pc:cxnChg chg="add mod">
          <ac:chgData name="김 승빈" userId="352d81a3ef8732fd" providerId="LiveId" clId="{1167A942-7BEA-43B3-A135-C74F2D00438D}" dt="2020-02-27T13:34:51.528" v="2233" actId="1076"/>
          <ac:cxnSpMkLst>
            <pc:docMk/>
            <pc:sldMk cId="2437437275" sldId="273"/>
            <ac:cxnSpMk id="65" creationId="{8CBA1E1D-01E6-48F6-A4FA-EA29FA71A894}"/>
          </ac:cxnSpMkLst>
        </pc:cxnChg>
        <pc:cxnChg chg="mod">
          <ac:chgData name="김 승빈" userId="352d81a3ef8732fd" providerId="LiveId" clId="{1167A942-7BEA-43B3-A135-C74F2D00438D}" dt="2020-02-27T13:34:51.528" v="2233" actId="1076"/>
          <ac:cxnSpMkLst>
            <pc:docMk/>
            <pc:sldMk cId="2437437275" sldId="273"/>
            <ac:cxnSpMk id="66" creationId="{858E0BA7-1D8F-432B-8E5E-59154A05C36A}"/>
          </ac:cxnSpMkLst>
        </pc:cxnChg>
        <pc:cxnChg chg="add mod">
          <ac:chgData name="김 승빈" userId="352d81a3ef8732fd" providerId="LiveId" clId="{1167A942-7BEA-43B3-A135-C74F2D00438D}" dt="2020-02-27T13:34:51.528" v="2233" actId="1076"/>
          <ac:cxnSpMkLst>
            <pc:docMk/>
            <pc:sldMk cId="2437437275" sldId="273"/>
            <ac:cxnSpMk id="68" creationId="{707F70D2-A5E9-4680-8C5D-10E4B9742D7B}"/>
          </ac:cxnSpMkLst>
        </pc:cxnChg>
        <pc:cxnChg chg="del mod">
          <ac:chgData name="김 승빈" userId="352d81a3ef8732fd" providerId="LiveId" clId="{1167A942-7BEA-43B3-A135-C74F2D00438D}" dt="2020-02-27T13:32:11.855" v="2192" actId="478"/>
          <ac:cxnSpMkLst>
            <pc:docMk/>
            <pc:sldMk cId="2437437275" sldId="273"/>
            <ac:cxnSpMk id="69" creationId="{F14C0616-C9AA-4B18-956B-EA8C2A967F51}"/>
          </ac:cxnSpMkLst>
        </pc:cxnChg>
        <pc:cxnChg chg="del mod">
          <ac:chgData name="김 승빈" userId="352d81a3ef8732fd" providerId="LiveId" clId="{1167A942-7BEA-43B3-A135-C74F2D00438D}" dt="2020-02-27T13:32:11.855" v="2192" actId="478"/>
          <ac:cxnSpMkLst>
            <pc:docMk/>
            <pc:sldMk cId="2437437275" sldId="273"/>
            <ac:cxnSpMk id="72" creationId="{FEACB207-50BE-44B7-A560-065A8641334E}"/>
          </ac:cxnSpMkLst>
        </pc:cxnChg>
        <pc:cxnChg chg="mod">
          <ac:chgData name="김 승빈" userId="352d81a3ef8732fd" providerId="LiveId" clId="{1167A942-7BEA-43B3-A135-C74F2D00438D}" dt="2020-02-27T13:35:25.607" v="2240" actId="1582"/>
          <ac:cxnSpMkLst>
            <pc:docMk/>
            <pc:sldMk cId="2437437275" sldId="273"/>
            <ac:cxnSpMk id="77" creationId="{3FFD4EC8-7A88-4DF5-A1CB-F46C9B534513}"/>
          </ac:cxnSpMkLst>
        </pc:cxnChg>
        <pc:cxnChg chg="del">
          <ac:chgData name="김 승빈" userId="352d81a3ef8732fd" providerId="LiveId" clId="{1167A942-7BEA-43B3-A135-C74F2D00438D}" dt="2020-02-27T13:32:11.855" v="2192" actId="478"/>
          <ac:cxnSpMkLst>
            <pc:docMk/>
            <pc:sldMk cId="2437437275" sldId="273"/>
            <ac:cxnSpMk id="79" creationId="{71576D24-F078-4130-94F3-B0CD9F36ABA5}"/>
          </ac:cxnSpMkLst>
        </pc:cxnChg>
        <pc:cxnChg chg="add mod">
          <ac:chgData name="김 승빈" userId="352d81a3ef8732fd" providerId="LiveId" clId="{1167A942-7BEA-43B3-A135-C74F2D00438D}" dt="2020-02-27T13:35:43.098" v="2241" actId="571"/>
          <ac:cxnSpMkLst>
            <pc:docMk/>
            <pc:sldMk cId="2437437275" sldId="273"/>
            <ac:cxnSpMk id="82" creationId="{B7C80B52-62DD-4710-9943-3176FF0D1E58}"/>
          </ac:cxnSpMkLst>
        </pc:cxnChg>
        <pc:cxnChg chg="add del mod">
          <ac:chgData name="김 승빈" userId="352d81a3ef8732fd" providerId="LiveId" clId="{1167A942-7BEA-43B3-A135-C74F2D00438D}" dt="2020-02-27T13:38:42.848" v="2345" actId="478"/>
          <ac:cxnSpMkLst>
            <pc:docMk/>
            <pc:sldMk cId="2437437275" sldId="273"/>
            <ac:cxnSpMk id="83" creationId="{319AAFCC-24B5-4018-B27A-512BC201FB29}"/>
          </ac:cxnSpMkLst>
        </pc:cxnChg>
        <pc:cxnChg chg="del">
          <ac:chgData name="김 승빈" userId="352d81a3ef8732fd" providerId="LiveId" clId="{1167A942-7BEA-43B3-A135-C74F2D00438D}" dt="2020-02-27T13:32:10.330" v="2191" actId="478"/>
          <ac:cxnSpMkLst>
            <pc:docMk/>
            <pc:sldMk cId="2437437275" sldId="273"/>
            <ac:cxnSpMk id="84" creationId="{CC74D4FA-0A51-4563-A7AB-BD91AC3F62BA}"/>
          </ac:cxnSpMkLst>
        </pc:cxnChg>
        <pc:cxnChg chg="del">
          <ac:chgData name="김 승빈" userId="352d81a3ef8732fd" providerId="LiveId" clId="{1167A942-7BEA-43B3-A135-C74F2D00438D}" dt="2020-02-27T13:32:13.193" v="2193" actId="478"/>
          <ac:cxnSpMkLst>
            <pc:docMk/>
            <pc:sldMk cId="2437437275" sldId="273"/>
            <ac:cxnSpMk id="85" creationId="{CC65EECC-B26C-453D-ADEA-7678D05A92D2}"/>
          </ac:cxnSpMkLst>
        </pc:cxnChg>
        <pc:cxnChg chg="add mod">
          <ac:chgData name="김 승빈" userId="352d81a3ef8732fd" providerId="LiveId" clId="{1167A942-7BEA-43B3-A135-C74F2D00438D}" dt="2020-02-27T13:35:43.098" v="2241" actId="571"/>
          <ac:cxnSpMkLst>
            <pc:docMk/>
            <pc:sldMk cId="2437437275" sldId="273"/>
            <ac:cxnSpMk id="86" creationId="{D31E7451-A4FE-486D-A277-00D4A7126993}"/>
          </ac:cxnSpMkLst>
        </pc:cxnChg>
        <pc:cxnChg chg="add mod">
          <ac:chgData name="김 승빈" userId="352d81a3ef8732fd" providerId="LiveId" clId="{1167A942-7BEA-43B3-A135-C74F2D00438D}" dt="2020-02-27T13:39:17.778" v="2354" actId="693"/>
          <ac:cxnSpMkLst>
            <pc:docMk/>
            <pc:sldMk cId="2437437275" sldId="273"/>
            <ac:cxnSpMk id="87" creationId="{D8D462E3-95E2-4BE9-BFE1-A59EC7971BA4}"/>
          </ac:cxnSpMkLst>
        </pc:cxnChg>
        <pc:cxnChg chg="add mod">
          <ac:chgData name="김 승빈" userId="352d81a3ef8732fd" providerId="LiveId" clId="{1167A942-7BEA-43B3-A135-C74F2D00438D}" dt="2020-02-27T13:35:43.098" v="2241" actId="571"/>
          <ac:cxnSpMkLst>
            <pc:docMk/>
            <pc:sldMk cId="2437437275" sldId="273"/>
            <ac:cxnSpMk id="88" creationId="{22673AF1-63F2-41E9-B543-DA9200344F22}"/>
          </ac:cxnSpMkLst>
        </pc:cxnChg>
        <pc:cxnChg chg="add mod">
          <ac:chgData name="김 승빈" userId="352d81a3ef8732fd" providerId="LiveId" clId="{1167A942-7BEA-43B3-A135-C74F2D00438D}" dt="2020-02-27T13:35:43.098" v="2241" actId="571"/>
          <ac:cxnSpMkLst>
            <pc:docMk/>
            <pc:sldMk cId="2437437275" sldId="273"/>
            <ac:cxnSpMk id="89" creationId="{7B6FD6DA-F2D0-4AE4-A41D-3F44FBBC7A95}"/>
          </ac:cxnSpMkLst>
        </pc:cxnChg>
        <pc:cxnChg chg="add mod">
          <ac:chgData name="김 승빈" userId="352d81a3ef8732fd" providerId="LiveId" clId="{1167A942-7BEA-43B3-A135-C74F2D00438D}" dt="2020-02-27T13:35:43.098" v="2241" actId="571"/>
          <ac:cxnSpMkLst>
            <pc:docMk/>
            <pc:sldMk cId="2437437275" sldId="273"/>
            <ac:cxnSpMk id="90" creationId="{2925E1AC-00F7-417B-AC06-052F5774B4F9}"/>
          </ac:cxnSpMkLst>
        </pc:cxnChg>
        <pc:cxnChg chg="add mod">
          <ac:chgData name="김 승빈" userId="352d81a3ef8732fd" providerId="LiveId" clId="{1167A942-7BEA-43B3-A135-C74F2D00438D}" dt="2020-02-27T13:37:40.086" v="2335" actId="14100"/>
          <ac:cxnSpMkLst>
            <pc:docMk/>
            <pc:sldMk cId="2437437275" sldId="273"/>
            <ac:cxnSpMk id="91" creationId="{EF796D8E-C8EB-468B-95E7-54AC20D8B7BC}"/>
          </ac:cxnSpMkLst>
        </pc:cxnChg>
        <pc:cxnChg chg="add mod">
          <ac:chgData name="김 승빈" userId="352d81a3ef8732fd" providerId="LiveId" clId="{1167A942-7BEA-43B3-A135-C74F2D00438D}" dt="2020-02-27T13:38:37.541" v="2344" actId="14100"/>
          <ac:cxnSpMkLst>
            <pc:docMk/>
            <pc:sldMk cId="2437437275" sldId="273"/>
            <ac:cxnSpMk id="96" creationId="{10B55A24-1FA9-4311-B92B-7EA2A697A767}"/>
          </ac:cxnSpMkLst>
        </pc:cxnChg>
        <pc:cxnChg chg="add mod">
          <ac:chgData name="김 승빈" userId="352d81a3ef8732fd" providerId="LiveId" clId="{1167A942-7BEA-43B3-A135-C74F2D00438D}" dt="2020-02-27T13:38:50.988" v="2348" actId="14100"/>
          <ac:cxnSpMkLst>
            <pc:docMk/>
            <pc:sldMk cId="2437437275" sldId="273"/>
            <ac:cxnSpMk id="99" creationId="{C1093DCA-AAA9-460C-900A-494E3949DCF1}"/>
          </ac:cxnSpMkLst>
        </pc:cxnChg>
        <pc:cxnChg chg="del mod">
          <ac:chgData name="김 승빈" userId="352d81a3ef8732fd" providerId="LiveId" clId="{1167A942-7BEA-43B3-A135-C74F2D00438D}" dt="2020-02-27T13:34:28.799" v="2225" actId="478"/>
          <ac:cxnSpMkLst>
            <pc:docMk/>
            <pc:sldMk cId="2437437275" sldId="273"/>
            <ac:cxnSpMk id="119" creationId="{AF04F758-FB63-4321-BC95-A737163B6948}"/>
          </ac:cxnSpMkLst>
        </pc:cxnChg>
        <pc:cxnChg chg="del mod">
          <ac:chgData name="김 승빈" userId="352d81a3ef8732fd" providerId="LiveId" clId="{1167A942-7BEA-43B3-A135-C74F2D00438D}" dt="2020-02-27T13:34:28.799" v="2225" actId="478"/>
          <ac:cxnSpMkLst>
            <pc:docMk/>
            <pc:sldMk cId="2437437275" sldId="273"/>
            <ac:cxnSpMk id="120" creationId="{40EA0EAF-8C81-4346-A506-EE9ED94ACFE4}"/>
          </ac:cxnSpMkLst>
        </pc:cxnChg>
        <pc:cxnChg chg="del mod">
          <ac:chgData name="김 승빈" userId="352d81a3ef8732fd" providerId="LiveId" clId="{1167A942-7BEA-43B3-A135-C74F2D00438D}" dt="2020-02-27T13:34:28.799" v="2225" actId="478"/>
          <ac:cxnSpMkLst>
            <pc:docMk/>
            <pc:sldMk cId="2437437275" sldId="273"/>
            <ac:cxnSpMk id="121" creationId="{C7D8E776-FCB4-4D24-A8C4-FF9E9F591E82}"/>
          </ac:cxnSpMkLst>
        </pc:cxnChg>
        <pc:cxnChg chg="del mod">
          <ac:chgData name="김 승빈" userId="352d81a3ef8732fd" providerId="LiveId" clId="{1167A942-7BEA-43B3-A135-C74F2D00438D}" dt="2020-02-27T13:34:28.799" v="2225" actId="478"/>
          <ac:cxnSpMkLst>
            <pc:docMk/>
            <pc:sldMk cId="2437437275" sldId="273"/>
            <ac:cxnSpMk id="122" creationId="{750AD727-3240-4859-836A-1A9517AF803A}"/>
          </ac:cxnSpMkLst>
        </pc:cxnChg>
        <pc:cxnChg chg="del mod">
          <ac:chgData name="김 승빈" userId="352d81a3ef8732fd" providerId="LiveId" clId="{1167A942-7BEA-43B3-A135-C74F2D00438D}" dt="2020-02-27T13:34:28.799" v="2225" actId="478"/>
          <ac:cxnSpMkLst>
            <pc:docMk/>
            <pc:sldMk cId="2437437275" sldId="273"/>
            <ac:cxnSpMk id="123" creationId="{6BBD90AB-46F9-4299-980A-F639D822D926}"/>
          </ac:cxnSpMkLst>
        </pc:cxnChg>
        <pc:cxnChg chg="del mod">
          <ac:chgData name="김 승빈" userId="352d81a3ef8732fd" providerId="LiveId" clId="{1167A942-7BEA-43B3-A135-C74F2D00438D}" dt="2020-02-27T13:34:28.799" v="2225" actId="478"/>
          <ac:cxnSpMkLst>
            <pc:docMk/>
            <pc:sldMk cId="2437437275" sldId="273"/>
            <ac:cxnSpMk id="124" creationId="{06E80C17-3D40-43C9-896D-271448672241}"/>
          </ac:cxnSpMkLst>
        </pc:cxnChg>
        <pc:cxnChg chg="del">
          <ac:chgData name="김 승빈" userId="352d81a3ef8732fd" providerId="LiveId" clId="{1167A942-7BEA-43B3-A135-C74F2D00438D}" dt="2020-02-27T13:34:28.799" v="2225" actId="478"/>
          <ac:cxnSpMkLst>
            <pc:docMk/>
            <pc:sldMk cId="2437437275" sldId="273"/>
            <ac:cxnSpMk id="125" creationId="{15789D8D-4E34-4AA1-9BDD-209DF56FAC42}"/>
          </ac:cxnSpMkLst>
        </pc:cxnChg>
        <pc:cxnChg chg="del mod">
          <ac:chgData name="김 승빈" userId="352d81a3ef8732fd" providerId="LiveId" clId="{1167A942-7BEA-43B3-A135-C74F2D00438D}" dt="2020-02-27T13:34:28.799" v="2225" actId="478"/>
          <ac:cxnSpMkLst>
            <pc:docMk/>
            <pc:sldMk cId="2437437275" sldId="273"/>
            <ac:cxnSpMk id="126" creationId="{70B401C0-5D07-408A-88C1-FF997AE61468}"/>
          </ac:cxnSpMkLst>
        </pc:cxnChg>
        <pc:cxnChg chg="del">
          <ac:chgData name="김 승빈" userId="352d81a3ef8732fd" providerId="LiveId" clId="{1167A942-7BEA-43B3-A135-C74F2D00438D}" dt="2020-02-27T13:34:28.799" v="2225" actId="478"/>
          <ac:cxnSpMkLst>
            <pc:docMk/>
            <pc:sldMk cId="2437437275" sldId="273"/>
            <ac:cxnSpMk id="128" creationId="{C30D0D7B-F4C8-41C2-9B3D-E56851BF5ECA}"/>
          </ac:cxnSpMkLst>
        </pc:cxnChg>
        <pc:cxnChg chg="del">
          <ac:chgData name="김 승빈" userId="352d81a3ef8732fd" providerId="LiveId" clId="{1167A942-7BEA-43B3-A135-C74F2D00438D}" dt="2020-02-27T13:34:28.799" v="2225" actId="478"/>
          <ac:cxnSpMkLst>
            <pc:docMk/>
            <pc:sldMk cId="2437437275" sldId="273"/>
            <ac:cxnSpMk id="139" creationId="{CAA473BB-CDE5-4F18-9044-27D98067AD39}"/>
          </ac:cxnSpMkLst>
        </pc:cxnChg>
        <pc:cxnChg chg="del">
          <ac:chgData name="김 승빈" userId="352d81a3ef8732fd" providerId="LiveId" clId="{1167A942-7BEA-43B3-A135-C74F2D00438D}" dt="2020-02-27T13:34:28.799" v="2225" actId="478"/>
          <ac:cxnSpMkLst>
            <pc:docMk/>
            <pc:sldMk cId="2437437275" sldId="273"/>
            <ac:cxnSpMk id="147" creationId="{1E657A6A-340D-4406-8E1C-BE2C935BB9E1}"/>
          </ac:cxnSpMkLst>
        </pc:cxnChg>
        <pc:cxnChg chg="del">
          <ac:chgData name="김 승빈" userId="352d81a3ef8732fd" providerId="LiveId" clId="{1167A942-7BEA-43B3-A135-C74F2D00438D}" dt="2020-02-27T13:34:28.799" v="2225" actId="478"/>
          <ac:cxnSpMkLst>
            <pc:docMk/>
            <pc:sldMk cId="2437437275" sldId="273"/>
            <ac:cxnSpMk id="150" creationId="{8B6A1486-7B37-4358-922B-8A39CC4A6A49}"/>
          </ac:cxnSpMkLst>
        </pc:cxnChg>
      </pc:sldChg>
      <pc:sldChg chg="addSp delSp modSp add mod">
        <pc:chgData name="김 승빈" userId="352d81a3ef8732fd" providerId="LiveId" clId="{1167A942-7BEA-43B3-A135-C74F2D00438D}" dt="2020-02-27T13:44:39.874" v="2412" actId="20577"/>
        <pc:sldMkLst>
          <pc:docMk/>
          <pc:sldMk cId="539962804" sldId="274"/>
        </pc:sldMkLst>
        <pc:spChg chg="mod">
          <ac:chgData name="김 승빈" userId="352d81a3ef8732fd" providerId="LiveId" clId="{1167A942-7BEA-43B3-A135-C74F2D00438D}" dt="2020-02-27T13:44:11.938" v="2409" actId="20577"/>
          <ac:spMkLst>
            <pc:docMk/>
            <pc:sldMk cId="539962804" sldId="274"/>
            <ac:spMk id="33" creationId="{32E71C1F-DE85-40F6-9ACD-7EA9E7F53216}"/>
          </ac:spMkLst>
        </pc:spChg>
        <pc:spChg chg="mod">
          <ac:chgData name="김 승빈" userId="352d81a3ef8732fd" providerId="LiveId" clId="{1167A942-7BEA-43B3-A135-C74F2D00438D}" dt="2020-02-27T13:42:56.206" v="2395" actId="14100"/>
          <ac:spMkLst>
            <pc:docMk/>
            <pc:sldMk cId="539962804" sldId="274"/>
            <ac:spMk id="39" creationId="{1B5F4B95-E66E-4797-AB42-7C5601C0F4B2}"/>
          </ac:spMkLst>
        </pc:spChg>
        <pc:spChg chg="mod">
          <ac:chgData name="김 승빈" userId="352d81a3ef8732fd" providerId="LiveId" clId="{1167A942-7BEA-43B3-A135-C74F2D00438D}" dt="2020-02-27T13:41:57.389" v="2385" actId="207"/>
          <ac:spMkLst>
            <pc:docMk/>
            <pc:sldMk cId="539962804" sldId="274"/>
            <ac:spMk id="50" creationId="{ECA510DA-DCFE-4F0A-8099-228263105B29}"/>
          </ac:spMkLst>
        </pc:spChg>
        <pc:spChg chg="mod">
          <ac:chgData name="김 승빈" userId="352d81a3ef8732fd" providerId="LiveId" clId="{1167A942-7BEA-43B3-A135-C74F2D00438D}" dt="2020-02-27T13:42:08.471" v="2386" actId="207"/>
          <ac:spMkLst>
            <pc:docMk/>
            <pc:sldMk cId="539962804" sldId="274"/>
            <ac:spMk id="52" creationId="{878C915D-310C-40D2-BBBE-79954C64648D}"/>
          </ac:spMkLst>
        </pc:spChg>
        <pc:spChg chg="mod">
          <ac:chgData name="김 승빈" userId="352d81a3ef8732fd" providerId="LiveId" clId="{1167A942-7BEA-43B3-A135-C74F2D00438D}" dt="2020-02-27T13:40:14.100" v="2364" actId="20577"/>
          <ac:spMkLst>
            <pc:docMk/>
            <pc:sldMk cId="539962804" sldId="274"/>
            <ac:spMk id="56" creationId="{7AB63085-2EC8-462D-8922-1E2C43AAC5D2}"/>
          </ac:spMkLst>
        </pc:spChg>
        <pc:spChg chg="mod">
          <ac:chgData name="김 승빈" userId="352d81a3ef8732fd" providerId="LiveId" clId="{1167A942-7BEA-43B3-A135-C74F2D00438D}" dt="2020-02-27T13:44:39.874" v="2412" actId="20577"/>
          <ac:spMkLst>
            <pc:docMk/>
            <pc:sldMk cId="539962804" sldId="274"/>
            <ac:spMk id="76" creationId="{8949DB0D-BDD3-4FE9-893C-6FCFE0FBB371}"/>
          </ac:spMkLst>
        </pc:spChg>
        <pc:spChg chg="mod">
          <ac:chgData name="김 승빈" userId="352d81a3ef8732fd" providerId="LiveId" clId="{1167A942-7BEA-43B3-A135-C74F2D00438D}" dt="2020-02-27T13:42:14.939" v="2387" actId="207"/>
          <ac:spMkLst>
            <pc:docMk/>
            <pc:sldMk cId="539962804" sldId="274"/>
            <ac:spMk id="78" creationId="{4B4810A2-BEC9-41DA-A262-C7974A1632ED}"/>
          </ac:spMkLst>
        </pc:spChg>
        <pc:spChg chg="mod">
          <ac:chgData name="김 승빈" userId="352d81a3ef8732fd" providerId="LiveId" clId="{1167A942-7BEA-43B3-A135-C74F2D00438D}" dt="2020-02-27T13:42:14.939" v="2387" actId="207"/>
          <ac:spMkLst>
            <pc:docMk/>
            <pc:sldMk cId="539962804" sldId="274"/>
            <ac:spMk id="80" creationId="{E0EB3ED7-0390-4EE7-B964-F3BD86964D13}"/>
          </ac:spMkLst>
        </pc:spChg>
        <pc:spChg chg="mod">
          <ac:chgData name="김 승빈" userId="352d81a3ef8732fd" providerId="LiveId" clId="{1167A942-7BEA-43B3-A135-C74F2D00438D}" dt="2020-02-27T13:40:17.997" v="2365" actId="20577"/>
          <ac:spMkLst>
            <pc:docMk/>
            <pc:sldMk cId="539962804" sldId="274"/>
            <ac:spMk id="81" creationId="{B7C5D09B-0D70-4A0B-B564-04D62FFD72BD}"/>
          </ac:spMkLst>
        </pc:spChg>
        <pc:spChg chg="mod">
          <ac:chgData name="김 승빈" userId="352d81a3ef8732fd" providerId="LiveId" clId="{1167A942-7BEA-43B3-A135-C74F2D00438D}" dt="2020-02-27T13:44:17.517" v="2410" actId="20577"/>
          <ac:spMkLst>
            <pc:docMk/>
            <pc:sldMk cId="539962804" sldId="274"/>
            <ac:spMk id="95" creationId="{A6EA667A-B47D-43B3-A673-6E7E81FAE4F3}"/>
          </ac:spMkLst>
        </pc:spChg>
        <pc:spChg chg="mod">
          <ac:chgData name="김 승빈" userId="352d81a3ef8732fd" providerId="LiveId" clId="{1167A942-7BEA-43B3-A135-C74F2D00438D}" dt="2020-02-27T13:43:57.731" v="2407" actId="14100"/>
          <ac:spMkLst>
            <pc:docMk/>
            <pc:sldMk cId="539962804" sldId="274"/>
            <ac:spMk id="97" creationId="{F91E3C0D-E7BF-45B2-B179-BC7F6CE28B47}"/>
          </ac:spMkLst>
        </pc:spChg>
        <pc:cxnChg chg="add mod">
          <ac:chgData name="김 승빈" userId="352d81a3ef8732fd" providerId="LiveId" clId="{1167A942-7BEA-43B3-A135-C74F2D00438D}" dt="2020-02-27T13:41:20.733" v="2381" actId="693"/>
          <ac:cxnSpMkLst>
            <pc:docMk/>
            <pc:sldMk cId="539962804" sldId="274"/>
            <ac:cxnSpMk id="40" creationId="{DF5F4E81-0297-4B98-8DA5-63CD09CA92CE}"/>
          </ac:cxnSpMkLst>
        </pc:cxnChg>
        <pc:cxnChg chg="add mod">
          <ac:chgData name="김 승빈" userId="352d81a3ef8732fd" providerId="LiveId" clId="{1167A942-7BEA-43B3-A135-C74F2D00438D}" dt="2020-02-27T13:41:30.411" v="2384" actId="14100"/>
          <ac:cxnSpMkLst>
            <pc:docMk/>
            <pc:sldMk cId="539962804" sldId="274"/>
            <ac:cxnSpMk id="42" creationId="{5BA5FF75-ADE5-469B-98BB-DEEE09A323F3}"/>
          </ac:cxnSpMkLst>
        </pc:cxnChg>
        <pc:cxnChg chg="del mod">
          <ac:chgData name="김 승빈" userId="352d81a3ef8732fd" providerId="LiveId" clId="{1167A942-7BEA-43B3-A135-C74F2D00438D}" dt="2020-02-27T13:40:43.674" v="2374" actId="478"/>
          <ac:cxnSpMkLst>
            <pc:docMk/>
            <pc:sldMk cId="539962804" sldId="274"/>
            <ac:cxnSpMk id="63" creationId="{97D01B0E-282B-4297-AAC9-7B5FBF5650A9}"/>
          </ac:cxnSpMkLst>
        </pc:cxnChg>
        <pc:cxnChg chg="mod">
          <ac:chgData name="김 승빈" userId="352d81a3ef8732fd" providerId="LiveId" clId="{1167A942-7BEA-43B3-A135-C74F2D00438D}" dt="2020-02-27T13:40:31.426" v="2369" actId="14100"/>
          <ac:cxnSpMkLst>
            <pc:docMk/>
            <pc:sldMk cId="539962804" sldId="274"/>
            <ac:cxnSpMk id="65" creationId="{8CBA1E1D-01E6-48F6-A4FA-EA29FA71A894}"/>
          </ac:cxnSpMkLst>
        </pc:cxnChg>
        <pc:cxnChg chg="del mod">
          <ac:chgData name="김 승빈" userId="352d81a3ef8732fd" providerId="LiveId" clId="{1167A942-7BEA-43B3-A135-C74F2D00438D}" dt="2020-02-27T13:40:34.998" v="2370" actId="478"/>
          <ac:cxnSpMkLst>
            <pc:docMk/>
            <pc:sldMk cId="539962804" sldId="274"/>
            <ac:cxnSpMk id="66" creationId="{858E0BA7-1D8F-432B-8E5E-59154A05C36A}"/>
          </ac:cxnSpMkLst>
        </pc:cxnChg>
        <pc:cxnChg chg="mod">
          <ac:chgData name="김 승빈" userId="352d81a3ef8732fd" providerId="LiveId" clId="{1167A942-7BEA-43B3-A135-C74F2D00438D}" dt="2020-02-27T13:40:46.937" v="2376" actId="1076"/>
          <ac:cxnSpMkLst>
            <pc:docMk/>
            <pc:sldMk cId="539962804" sldId="274"/>
            <ac:cxnSpMk id="77" creationId="{3FFD4EC8-7A88-4DF5-A1CB-F46C9B534513}"/>
          </ac:cxnSpMkLst>
        </pc:cxnChg>
        <pc:cxnChg chg="mod">
          <ac:chgData name="김 승빈" userId="352d81a3ef8732fd" providerId="LiveId" clId="{1167A942-7BEA-43B3-A135-C74F2D00438D}" dt="2020-02-27T13:42:40.240" v="2393" actId="14100"/>
          <ac:cxnSpMkLst>
            <pc:docMk/>
            <pc:sldMk cId="539962804" sldId="274"/>
            <ac:cxnSpMk id="86" creationId="{D31E7451-A4FE-486D-A277-00D4A7126993}"/>
          </ac:cxnSpMkLst>
        </pc:cxnChg>
        <pc:cxnChg chg="mod">
          <ac:chgData name="김 승빈" userId="352d81a3ef8732fd" providerId="LiveId" clId="{1167A942-7BEA-43B3-A135-C74F2D00438D}" dt="2020-02-27T13:42:32.771" v="2390" actId="14100"/>
          <ac:cxnSpMkLst>
            <pc:docMk/>
            <pc:sldMk cId="539962804" sldId="274"/>
            <ac:cxnSpMk id="87" creationId="{D8D462E3-95E2-4BE9-BFE1-A59EC7971BA4}"/>
          </ac:cxnSpMkLst>
        </pc:cxnChg>
        <pc:cxnChg chg="mod">
          <ac:chgData name="김 승빈" userId="352d81a3ef8732fd" providerId="LiveId" clId="{1167A942-7BEA-43B3-A135-C74F2D00438D}" dt="2020-02-27T13:43:41.014" v="2405" actId="14100"/>
          <ac:cxnSpMkLst>
            <pc:docMk/>
            <pc:sldMk cId="539962804" sldId="274"/>
            <ac:cxnSpMk id="90" creationId="{2925E1AC-00F7-417B-AC06-052F5774B4F9}"/>
          </ac:cxnSpMkLst>
        </pc:cxnChg>
        <pc:cxnChg chg="mod">
          <ac:chgData name="김 승빈" userId="352d81a3ef8732fd" providerId="LiveId" clId="{1167A942-7BEA-43B3-A135-C74F2D00438D}" dt="2020-02-27T13:43:14.995" v="2399" actId="14100"/>
          <ac:cxnSpMkLst>
            <pc:docMk/>
            <pc:sldMk cId="539962804" sldId="274"/>
            <ac:cxnSpMk id="91" creationId="{EF796D8E-C8EB-468B-95E7-54AC20D8B7BC}"/>
          </ac:cxnSpMkLst>
        </pc:cxnChg>
        <pc:cxnChg chg="mod">
          <ac:chgData name="김 승빈" userId="352d81a3ef8732fd" providerId="LiveId" clId="{1167A942-7BEA-43B3-A135-C74F2D00438D}" dt="2020-02-27T13:44:02.242" v="2408" actId="14100"/>
          <ac:cxnSpMkLst>
            <pc:docMk/>
            <pc:sldMk cId="539962804" sldId="274"/>
            <ac:cxnSpMk id="96" creationId="{10B55A24-1FA9-4311-B92B-7EA2A697A767}"/>
          </ac:cxnSpMkLst>
        </pc:cxnChg>
        <pc:cxnChg chg="mod">
          <ac:chgData name="김 승빈" userId="352d81a3ef8732fd" providerId="LiveId" clId="{1167A942-7BEA-43B3-A135-C74F2D00438D}" dt="2020-02-27T13:43:35.558" v="2403" actId="14100"/>
          <ac:cxnSpMkLst>
            <pc:docMk/>
            <pc:sldMk cId="539962804" sldId="274"/>
            <ac:cxnSpMk id="99" creationId="{C1093DCA-AAA9-460C-900A-494E3949DCF1}"/>
          </ac:cxnSpMkLst>
        </pc:cxnChg>
      </pc:sldChg>
      <pc:sldChg chg="addSp delSp modSp add mod">
        <pc:chgData name="김 승빈" userId="352d81a3ef8732fd" providerId="LiveId" clId="{1167A942-7BEA-43B3-A135-C74F2D00438D}" dt="2020-03-03T02:38:01.104" v="2833" actId="14100"/>
        <pc:sldMkLst>
          <pc:docMk/>
          <pc:sldMk cId="1776640613" sldId="275"/>
        </pc:sldMkLst>
        <pc:spChg chg="mod">
          <ac:chgData name="김 승빈" userId="352d81a3ef8732fd" providerId="LiveId" clId="{1167A942-7BEA-43B3-A135-C74F2D00438D}" dt="2020-03-03T01:38:09.995" v="2556"/>
          <ac:spMkLst>
            <pc:docMk/>
            <pc:sldMk cId="1776640613" sldId="275"/>
            <ac:spMk id="33" creationId="{32E71C1F-DE85-40F6-9ACD-7EA9E7F53216}"/>
          </ac:spMkLst>
        </pc:spChg>
        <pc:spChg chg="mod">
          <ac:chgData name="김 승빈" userId="352d81a3ef8732fd" providerId="LiveId" clId="{1167A942-7BEA-43B3-A135-C74F2D00438D}" dt="2020-02-27T13:46:53.864" v="2445" actId="14100"/>
          <ac:spMkLst>
            <pc:docMk/>
            <pc:sldMk cId="1776640613" sldId="275"/>
            <ac:spMk id="39" creationId="{1B5F4B95-E66E-4797-AB42-7C5601C0F4B2}"/>
          </ac:spMkLst>
        </pc:spChg>
        <pc:spChg chg="mod">
          <ac:chgData name="김 승빈" userId="352d81a3ef8732fd" providerId="LiveId" clId="{1167A942-7BEA-43B3-A135-C74F2D00438D}" dt="2020-02-27T13:46:41.590" v="2443" actId="207"/>
          <ac:spMkLst>
            <pc:docMk/>
            <pc:sldMk cId="1776640613" sldId="275"/>
            <ac:spMk id="51" creationId="{F456825C-E639-4EC1-9BC5-8E5586717B7A}"/>
          </ac:spMkLst>
        </pc:spChg>
        <pc:spChg chg="mod">
          <ac:chgData name="김 승빈" userId="352d81a3ef8732fd" providerId="LiveId" clId="{1167A942-7BEA-43B3-A135-C74F2D00438D}" dt="2020-02-27T13:45:48.579" v="2426" actId="207"/>
          <ac:spMkLst>
            <pc:docMk/>
            <pc:sldMk cId="1776640613" sldId="275"/>
            <ac:spMk id="53" creationId="{82E73D5B-A83A-437C-87D3-8FCB7B113814}"/>
          </ac:spMkLst>
        </pc:spChg>
        <pc:spChg chg="mod">
          <ac:chgData name="김 승빈" userId="352d81a3ef8732fd" providerId="LiveId" clId="{1167A942-7BEA-43B3-A135-C74F2D00438D}" dt="2020-02-27T13:44:59.299" v="2415" actId="20577"/>
          <ac:spMkLst>
            <pc:docMk/>
            <pc:sldMk cId="1776640613" sldId="275"/>
            <ac:spMk id="56" creationId="{7AB63085-2EC8-462D-8922-1E2C43AAC5D2}"/>
          </ac:spMkLst>
        </pc:spChg>
        <pc:spChg chg="mod">
          <ac:chgData name="김 승빈" userId="352d81a3ef8732fd" providerId="LiveId" clId="{1167A942-7BEA-43B3-A135-C74F2D00438D}" dt="2020-03-03T01:40:12.931" v="2678" actId="207"/>
          <ac:spMkLst>
            <pc:docMk/>
            <pc:sldMk cId="1776640613" sldId="275"/>
            <ac:spMk id="76" creationId="{8949DB0D-BDD3-4FE9-893C-6FCFE0FBB371}"/>
          </ac:spMkLst>
        </pc:spChg>
        <pc:spChg chg="mod">
          <ac:chgData name="김 승빈" userId="352d81a3ef8732fd" providerId="LiveId" clId="{1167A942-7BEA-43B3-A135-C74F2D00438D}" dt="2020-02-27T13:45:11.767" v="2417" actId="20577"/>
          <ac:spMkLst>
            <pc:docMk/>
            <pc:sldMk cId="1776640613" sldId="275"/>
            <ac:spMk id="81" creationId="{B7C5D09B-0D70-4A0B-B564-04D62FFD72BD}"/>
          </ac:spMkLst>
        </pc:spChg>
        <pc:spChg chg="mod">
          <ac:chgData name="김 승빈" userId="352d81a3ef8732fd" providerId="LiveId" clId="{1167A942-7BEA-43B3-A135-C74F2D00438D}" dt="2020-03-03T01:38:41.871" v="2668" actId="20577"/>
          <ac:spMkLst>
            <pc:docMk/>
            <pc:sldMk cId="1776640613" sldId="275"/>
            <ac:spMk id="95" creationId="{A6EA667A-B47D-43B3-A673-6E7E81FAE4F3}"/>
          </ac:spMkLst>
        </pc:spChg>
        <pc:cxnChg chg="add del mod">
          <ac:chgData name="김 승빈" userId="352d81a3ef8732fd" providerId="LiveId" clId="{1167A942-7BEA-43B3-A135-C74F2D00438D}" dt="2020-03-03T01:43:49.398" v="2825" actId="478"/>
          <ac:cxnSpMkLst>
            <pc:docMk/>
            <pc:sldMk cId="1776640613" sldId="275"/>
            <ac:cxnSpMk id="34" creationId="{D960CF6C-ADFE-45D8-B647-B994F94374A9}"/>
          </ac:cxnSpMkLst>
        </pc:cxnChg>
        <pc:cxnChg chg="add del mod">
          <ac:chgData name="김 승빈" userId="352d81a3ef8732fd" providerId="LiveId" clId="{1167A942-7BEA-43B3-A135-C74F2D00438D}" dt="2020-03-03T02:37:51.622" v="2830" actId="478"/>
          <ac:cxnSpMkLst>
            <pc:docMk/>
            <pc:sldMk cId="1776640613" sldId="275"/>
            <ac:cxnSpMk id="37" creationId="{0AEA015E-AD6D-439A-9B75-710B6272E37D}"/>
          </ac:cxnSpMkLst>
        </pc:cxnChg>
        <pc:cxnChg chg="add mod">
          <ac:chgData name="김 승빈" userId="352d81a3ef8732fd" providerId="LiveId" clId="{1167A942-7BEA-43B3-A135-C74F2D00438D}" dt="2020-02-27T13:46:08.610" v="2433" actId="14100"/>
          <ac:cxnSpMkLst>
            <pc:docMk/>
            <pc:sldMk cId="1776640613" sldId="275"/>
            <ac:cxnSpMk id="38" creationId="{E9A1558A-0A23-4B8E-9FB6-ED5831461D62}"/>
          </ac:cxnSpMkLst>
        </pc:cxnChg>
        <pc:cxnChg chg="mod">
          <ac:chgData name="김 승빈" userId="352d81a3ef8732fd" providerId="LiveId" clId="{1167A942-7BEA-43B3-A135-C74F2D00438D}" dt="2020-02-27T13:46:28.563" v="2439" actId="14100"/>
          <ac:cxnSpMkLst>
            <pc:docMk/>
            <pc:sldMk cId="1776640613" sldId="275"/>
            <ac:cxnSpMk id="40" creationId="{DF5F4E81-0297-4B98-8DA5-63CD09CA92CE}"/>
          </ac:cxnSpMkLst>
        </pc:cxnChg>
        <pc:cxnChg chg="mod">
          <ac:chgData name="김 승빈" userId="352d81a3ef8732fd" providerId="LiveId" clId="{1167A942-7BEA-43B3-A135-C74F2D00438D}" dt="2020-02-27T13:46:21.632" v="2437" actId="14100"/>
          <ac:cxnSpMkLst>
            <pc:docMk/>
            <pc:sldMk cId="1776640613" sldId="275"/>
            <ac:cxnSpMk id="42" creationId="{5BA5FF75-ADE5-469B-98BB-DEEE09A323F3}"/>
          </ac:cxnSpMkLst>
        </pc:cxnChg>
        <pc:cxnChg chg="add mod">
          <ac:chgData name="김 승빈" userId="352d81a3ef8732fd" providerId="LiveId" clId="{1167A942-7BEA-43B3-A135-C74F2D00438D}" dt="2020-03-03T01:43:53.963" v="2827" actId="14100"/>
          <ac:cxnSpMkLst>
            <pc:docMk/>
            <pc:sldMk cId="1776640613" sldId="275"/>
            <ac:cxnSpMk id="43" creationId="{FD84ADD2-F82F-49FD-B874-F7594DE06383}"/>
          </ac:cxnSpMkLst>
        </pc:cxnChg>
        <pc:cxnChg chg="add mod">
          <ac:chgData name="김 승빈" userId="352d81a3ef8732fd" providerId="LiveId" clId="{1167A942-7BEA-43B3-A135-C74F2D00438D}" dt="2020-02-27T13:46:34.637" v="2442" actId="14100"/>
          <ac:cxnSpMkLst>
            <pc:docMk/>
            <pc:sldMk cId="1776640613" sldId="275"/>
            <ac:cxnSpMk id="45" creationId="{45C667C2-D510-45F2-B376-4291707181CC}"/>
          </ac:cxnSpMkLst>
        </pc:cxnChg>
        <pc:cxnChg chg="add mod">
          <ac:chgData name="김 승빈" userId="352d81a3ef8732fd" providerId="LiveId" clId="{1167A942-7BEA-43B3-A135-C74F2D00438D}" dt="2020-03-03T02:38:01.104" v="2833" actId="14100"/>
          <ac:cxnSpMkLst>
            <pc:docMk/>
            <pc:sldMk cId="1776640613" sldId="275"/>
            <ac:cxnSpMk id="46" creationId="{A4E4BA25-C7D3-4E56-972B-5F44293A807C}"/>
          </ac:cxnSpMkLst>
        </pc:cxnChg>
        <pc:cxnChg chg="del mod">
          <ac:chgData name="김 승빈" userId="352d81a3ef8732fd" providerId="LiveId" clId="{1167A942-7BEA-43B3-A135-C74F2D00438D}" dt="2020-02-27T13:46:13.028" v="2434" actId="478"/>
          <ac:cxnSpMkLst>
            <pc:docMk/>
            <pc:sldMk cId="1776640613" sldId="275"/>
            <ac:cxnSpMk id="60" creationId="{13695003-BBC3-49E3-AA21-24329E89E3B3}"/>
          </ac:cxnSpMkLst>
        </pc:cxnChg>
        <pc:cxnChg chg="mod">
          <ac:chgData name="김 승빈" userId="352d81a3ef8732fd" providerId="LiveId" clId="{1167A942-7BEA-43B3-A135-C74F2D00438D}" dt="2020-02-27T13:45:37.937" v="2421" actId="14100"/>
          <ac:cxnSpMkLst>
            <pc:docMk/>
            <pc:sldMk cId="1776640613" sldId="275"/>
            <ac:cxnSpMk id="61" creationId="{67066E8D-BAF4-475B-A765-F36820CF99DE}"/>
          </ac:cxnSpMkLst>
        </pc:cxnChg>
        <pc:cxnChg chg="mod">
          <ac:chgData name="김 승빈" userId="352d81a3ef8732fd" providerId="LiveId" clId="{1167A942-7BEA-43B3-A135-C74F2D00438D}" dt="2020-02-27T13:45:56.740" v="2430" actId="1076"/>
          <ac:cxnSpMkLst>
            <pc:docMk/>
            <pc:sldMk cId="1776640613" sldId="275"/>
            <ac:cxnSpMk id="65" creationId="{8CBA1E1D-01E6-48F6-A4FA-EA29FA71A894}"/>
          </ac:cxnSpMkLst>
        </pc:cxnChg>
        <pc:cxnChg chg="mod">
          <ac:chgData name="김 승빈" userId="352d81a3ef8732fd" providerId="LiveId" clId="{1167A942-7BEA-43B3-A135-C74F2D00438D}" dt="2020-02-27T13:45:46.048" v="2425" actId="14100"/>
          <ac:cxnSpMkLst>
            <pc:docMk/>
            <pc:sldMk cId="1776640613" sldId="275"/>
            <ac:cxnSpMk id="68" creationId="{707F70D2-A5E9-4680-8C5D-10E4B9742D7B}"/>
          </ac:cxnSpMkLst>
        </pc:cxnChg>
        <pc:cxnChg chg="del mod">
          <ac:chgData name="김 승빈" userId="352d81a3ef8732fd" providerId="LiveId" clId="{1167A942-7BEA-43B3-A135-C74F2D00438D}" dt="2020-02-27T13:47:48.417" v="2551" actId="478"/>
          <ac:cxnSpMkLst>
            <pc:docMk/>
            <pc:sldMk cId="1776640613" sldId="275"/>
            <ac:cxnSpMk id="77" creationId="{3FFD4EC8-7A88-4DF5-A1CB-F46C9B534513}"/>
          </ac:cxnSpMkLst>
        </pc:cxnChg>
        <pc:cxnChg chg="del mod">
          <ac:chgData name="김 승빈" userId="352d81a3ef8732fd" providerId="LiveId" clId="{1167A942-7BEA-43B3-A135-C74F2D00438D}" dt="2020-03-03T01:39:39.159" v="2673" actId="478"/>
          <ac:cxnSpMkLst>
            <pc:docMk/>
            <pc:sldMk cId="1776640613" sldId="275"/>
            <ac:cxnSpMk id="87" creationId="{D8D462E3-95E2-4BE9-BFE1-A59EC7971BA4}"/>
          </ac:cxnSpMkLst>
        </pc:cxnChg>
        <pc:cxnChg chg="mod">
          <ac:chgData name="김 승빈" userId="352d81a3ef8732fd" providerId="LiveId" clId="{1167A942-7BEA-43B3-A135-C74F2D00438D}" dt="2020-03-03T01:41:00.880" v="2686" actId="14100"/>
          <ac:cxnSpMkLst>
            <pc:docMk/>
            <pc:sldMk cId="1776640613" sldId="275"/>
            <ac:cxnSpMk id="91" creationId="{EF796D8E-C8EB-468B-95E7-54AC20D8B7BC}"/>
          </ac:cxnSpMkLst>
        </pc:cxnChg>
        <pc:cxnChg chg="del mod">
          <ac:chgData name="김 승빈" userId="352d81a3ef8732fd" providerId="LiveId" clId="{1167A942-7BEA-43B3-A135-C74F2D00438D}" dt="2020-03-03T01:38:48.111" v="2669" actId="478"/>
          <ac:cxnSpMkLst>
            <pc:docMk/>
            <pc:sldMk cId="1776640613" sldId="275"/>
            <ac:cxnSpMk id="99" creationId="{C1093DCA-AAA9-460C-900A-494E3949DCF1}"/>
          </ac:cxnSpMkLst>
        </pc:cxnChg>
      </pc:sldChg>
      <pc:sldChg chg="addSp delSp modSp add mod">
        <pc:chgData name="김 승빈" userId="352d81a3ef8732fd" providerId="LiveId" clId="{1167A942-7BEA-43B3-A135-C74F2D00438D}" dt="2020-03-03T02:41:50.138" v="2952" actId="14100"/>
        <pc:sldMkLst>
          <pc:docMk/>
          <pc:sldMk cId="3187077421" sldId="276"/>
        </pc:sldMkLst>
        <pc:spChg chg="mod">
          <ac:chgData name="김 승빈" userId="352d81a3ef8732fd" providerId="LiveId" clId="{1167A942-7BEA-43B3-A135-C74F2D00438D}" dt="2020-03-03T02:40:01.112" v="2841" actId="14100"/>
          <ac:spMkLst>
            <pc:docMk/>
            <pc:sldMk cId="3187077421" sldId="276"/>
            <ac:spMk id="33" creationId="{32E71C1F-DE85-40F6-9ACD-7EA9E7F53216}"/>
          </ac:spMkLst>
        </pc:spChg>
        <pc:spChg chg="mod">
          <ac:chgData name="김 승빈" userId="352d81a3ef8732fd" providerId="LiveId" clId="{1167A942-7BEA-43B3-A135-C74F2D00438D}" dt="2020-03-03T01:41:17.913" v="2688" actId="14100"/>
          <ac:spMkLst>
            <pc:docMk/>
            <pc:sldMk cId="3187077421" sldId="276"/>
            <ac:spMk id="39" creationId="{1B5F4B95-E66E-4797-AB42-7C5601C0F4B2}"/>
          </ac:spMkLst>
        </pc:spChg>
        <pc:spChg chg="add mod">
          <ac:chgData name="김 승빈" userId="352d81a3ef8732fd" providerId="LiveId" clId="{1167A942-7BEA-43B3-A135-C74F2D00438D}" dt="2020-03-03T01:42:53.246" v="2822"/>
          <ac:spMkLst>
            <pc:docMk/>
            <pc:sldMk cId="3187077421" sldId="276"/>
            <ac:spMk id="46" creationId="{CCBC5240-C244-492D-892D-0FB481E4FFD1}"/>
          </ac:spMkLst>
        </pc:spChg>
        <pc:spChg chg="mod">
          <ac:chgData name="김 승빈" userId="352d81a3ef8732fd" providerId="LiveId" clId="{1167A942-7BEA-43B3-A135-C74F2D00438D}" dt="2020-03-03T01:40:44.608" v="2683" actId="20577"/>
          <ac:spMkLst>
            <pc:docMk/>
            <pc:sldMk cId="3187077421" sldId="276"/>
            <ac:spMk id="56" creationId="{7AB63085-2EC8-462D-8922-1E2C43AAC5D2}"/>
          </ac:spMkLst>
        </pc:spChg>
        <pc:spChg chg="mod">
          <ac:chgData name="김 승빈" userId="352d81a3ef8732fd" providerId="LiveId" clId="{1167A942-7BEA-43B3-A135-C74F2D00438D}" dt="2020-03-03T01:40:47.020" v="2685" actId="20577"/>
          <ac:spMkLst>
            <pc:docMk/>
            <pc:sldMk cId="3187077421" sldId="276"/>
            <ac:spMk id="81" creationId="{B7C5D09B-0D70-4A0B-B564-04D62FFD72BD}"/>
          </ac:spMkLst>
        </pc:spChg>
        <pc:spChg chg="mod">
          <ac:chgData name="김 승빈" userId="352d81a3ef8732fd" providerId="LiveId" clId="{1167A942-7BEA-43B3-A135-C74F2D00438D}" dt="2020-03-03T02:40:15.893" v="2935"/>
          <ac:spMkLst>
            <pc:docMk/>
            <pc:sldMk cId="3187077421" sldId="276"/>
            <ac:spMk id="95" creationId="{A6EA667A-B47D-43B3-A673-6E7E81FAE4F3}"/>
          </ac:spMkLst>
        </pc:spChg>
        <pc:spChg chg="mod">
          <ac:chgData name="김 승빈" userId="352d81a3ef8732fd" providerId="LiveId" clId="{1167A942-7BEA-43B3-A135-C74F2D00438D}" dt="2020-03-03T02:40:29.698" v="2936" actId="1076"/>
          <ac:spMkLst>
            <pc:docMk/>
            <pc:sldMk cId="3187077421" sldId="276"/>
            <ac:spMk id="97" creationId="{F91E3C0D-E7BF-45B2-B179-BC7F6CE28B47}"/>
          </ac:spMkLst>
        </pc:spChg>
        <pc:cxnChg chg="add mod">
          <ac:chgData name="김 승빈" userId="352d81a3ef8732fd" providerId="LiveId" clId="{1167A942-7BEA-43B3-A135-C74F2D00438D}" dt="2020-03-03T02:41:45.065" v="2950" actId="14100"/>
          <ac:cxnSpMkLst>
            <pc:docMk/>
            <pc:sldMk cId="3187077421" sldId="276"/>
            <ac:cxnSpMk id="35" creationId="{A9E264BA-D991-4299-BB90-F2560C263C88}"/>
          </ac:cxnSpMkLst>
        </pc:cxnChg>
        <pc:cxnChg chg="del mod">
          <ac:chgData name="김 승빈" userId="352d81a3ef8732fd" providerId="LiveId" clId="{1167A942-7BEA-43B3-A135-C74F2D00438D}" dt="2020-03-03T02:38:18.301" v="2837" actId="478"/>
          <ac:cxnSpMkLst>
            <pc:docMk/>
            <pc:sldMk cId="3187077421" sldId="276"/>
            <ac:cxnSpMk id="38" creationId="{E9A1558A-0A23-4B8E-9FB6-ED5831461D62}"/>
          </ac:cxnSpMkLst>
        </pc:cxnChg>
        <pc:cxnChg chg="mod">
          <ac:chgData name="김 승빈" userId="352d81a3ef8732fd" providerId="LiveId" clId="{1167A942-7BEA-43B3-A135-C74F2D00438D}" dt="2020-03-03T02:38:15.862" v="2835" actId="1076"/>
          <ac:cxnSpMkLst>
            <pc:docMk/>
            <pc:sldMk cId="3187077421" sldId="276"/>
            <ac:cxnSpMk id="40" creationId="{DF5F4E81-0297-4B98-8DA5-63CD09CA92CE}"/>
          </ac:cxnSpMkLst>
        </pc:cxnChg>
        <pc:cxnChg chg="mod">
          <ac:chgData name="김 승빈" userId="352d81a3ef8732fd" providerId="LiveId" clId="{1167A942-7BEA-43B3-A135-C74F2D00438D}" dt="2020-03-03T01:41:39.266" v="2693" actId="14100"/>
          <ac:cxnSpMkLst>
            <pc:docMk/>
            <pc:sldMk cId="3187077421" sldId="276"/>
            <ac:cxnSpMk id="42" creationId="{5BA5FF75-ADE5-469B-98BB-DEEE09A323F3}"/>
          </ac:cxnSpMkLst>
        </pc:cxnChg>
        <pc:cxnChg chg="add mod">
          <ac:chgData name="김 승빈" userId="352d81a3ef8732fd" providerId="LiveId" clId="{1167A942-7BEA-43B3-A135-C74F2D00438D}" dt="2020-03-03T02:41:40.406" v="2948" actId="14100"/>
          <ac:cxnSpMkLst>
            <pc:docMk/>
            <pc:sldMk cId="3187077421" sldId="276"/>
            <ac:cxnSpMk id="43" creationId="{A0C0E853-0D07-4E63-815E-FA1145D09546}"/>
          </ac:cxnSpMkLst>
        </pc:cxnChg>
        <pc:cxnChg chg="mod">
          <ac:chgData name="김 승빈" userId="352d81a3ef8732fd" providerId="LiveId" clId="{1167A942-7BEA-43B3-A135-C74F2D00438D}" dt="2020-03-03T01:42:09.922" v="2704" actId="14100"/>
          <ac:cxnSpMkLst>
            <pc:docMk/>
            <pc:sldMk cId="3187077421" sldId="276"/>
            <ac:cxnSpMk id="45" creationId="{45C667C2-D510-45F2-B376-4291707181CC}"/>
          </ac:cxnSpMkLst>
        </pc:cxnChg>
        <pc:cxnChg chg="add mod">
          <ac:chgData name="김 승빈" userId="352d81a3ef8732fd" providerId="LiveId" clId="{1167A942-7BEA-43B3-A135-C74F2D00438D}" dt="2020-03-03T02:38:24.532" v="2839" actId="14100"/>
          <ac:cxnSpMkLst>
            <pc:docMk/>
            <pc:sldMk cId="3187077421" sldId="276"/>
            <ac:cxnSpMk id="47" creationId="{600C2BFC-4B05-49F1-8C5D-74567DE58C7C}"/>
          </ac:cxnSpMkLst>
        </pc:cxnChg>
        <pc:cxnChg chg="add mod">
          <ac:chgData name="김 승빈" userId="352d81a3ef8732fd" providerId="LiveId" clId="{1167A942-7BEA-43B3-A135-C74F2D00438D}" dt="2020-03-03T02:41:50.138" v="2952" actId="14100"/>
          <ac:cxnSpMkLst>
            <pc:docMk/>
            <pc:sldMk cId="3187077421" sldId="276"/>
            <ac:cxnSpMk id="48" creationId="{A2A8816F-78E3-47E8-86A4-12EB073C5A94}"/>
          </ac:cxnSpMkLst>
        </pc:cxnChg>
        <pc:cxnChg chg="mod">
          <ac:chgData name="김 승빈" userId="352d81a3ef8732fd" providerId="LiveId" clId="{1167A942-7BEA-43B3-A135-C74F2D00438D}" dt="2020-03-03T01:41:45.891" v="2695" actId="14100"/>
          <ac:cxnSpMkLst>
            <pc:docMk/>
            <pc:sldMk cId="3187077421" sldId="276"/>
            <ac:cxnSpMk id="61" creationId="{67066E8D-BAF4-475B-A765-F36820CF99DE}"/>
          </ac:cxnSpMkLst>
        </pc:cxnChg>
        <pc:cxnChg chg="mod">
          <ac:chgData name="김 승빈" userId="352d81a3ef8732fd" providerId="LiveId" clId="{1167A942-7BEA-43B3-A135-C74F2D00438D}" dt="2020-03-03T01:41:56.322" v="2699" actId="14100"/>
          <ac:cxnSpMkLst>
            <pc:docMk/>
            <pc:sldMk cId="3187077421" sldId="276"/>
            <ac:cxnSpMk id="68" creationId="{707F70D2-A5E9-4680-8C5D-10E4B9742D7B}"/>
          </ac:cxnSpMkLst>
        </pc:cxnChg>
        <pc:cxnChg chg="del mod">
          <ac:chgData name="김 승빈" userId="352d81a3ef8732fd" providerId="LiveId" clId="{1167A942-7BEA-43B3-A135-C74F2D00438D}" dt="2020-03-03T02:41:25.202" v="2942" actId="478"/>
          <ac:cxnSpMkLst>
            <pc:docMk/>
            <pc:sldMk cId="3187077421" sldId="276"/>
            <ac:cxnSpMk id="82" creationId="{B7C80B52-62DD-4710-9943-3176FF0D1E58}"/>
          </ac:cxnSpMkLst>
        </pc:cxnChg>
        <pc:cxnChg chg="del mod">
          <ac:chgData name="김 승빈" userId="352d81a3ef8732fd" providerId="LiveId" clId="{1167A942-7BEA-43B3-A135-C74F2D00438D}" dt="2020-03-03T02:41:23.640" v="2940" actId="478"/>
          <ac:cxnSpMkLst>
            <pc:docMk/>
            <pc:sldMk cId="3187077421" sldId="276"/>
            <ac:cxnSpMk id="86" creationId="{D31E7451-A4FE-486D-A277-00D4A7126993}"/>
          </ac:cxnSpMkLst>
        </pc:cxnChg>
        <pc:cxnChg chg="del mod">
          <ac:chgData name="김 승빈" userId="352d81a3ef8732fd" providerId="LiveId" clId="{1167A942-7BEA-43B3-A135-C74F2D00438D}" dt="2020-03-03T02:41:24.300" v="2941" actId="478"/>
          <ac:cxnSpMkLst>
            <pc:docMk/>
            <pc:sldMk cId="3187077421" sldId="276"/>
            <ac:cxnSpMk id="89" creationId="{7B6FD6DA-F2D0-4AE4-A41D-3F44FBBC7A95}"/>
          </ac:cxnSpMkLst>
        </pc:cxnChg>
        <pc:cxnChg chg="mod">
          <ac:chgData name="김 승빈" userId="352d81a3ef8732fd" providerId="LiveId" clId="{1167A942-7BEA-43B3-A135-C74F2D00438D}" dt="2020-03-03T02:40:01.112" v="2841" actId="14100"/>
          <ac:cxnSpMkLst>
            <pc:docMk/>
            <pc:sldMk cId="3187077421" sldId="276"/>
            <ac:cxnSpMk id="91" creationId="{EF796D8E-C8EB-468B-95E7-54AC20D8B7BC}"/>
          </ac:cxnSpMkLst>
        </pc:cxnChg>
        <pc:cxnChg chg="mod">
          <ac:chgData name="김 승빈" userId="352d81a3ef8732fd" providerId="LiveId" clId="{1167A942-7BEA-43B3-A135-C74F2D00438D}" dt="2020-03-03T02:40:37.493" v="2938" actId="14100"/>
          <ac:cxnSpMkLst>
            <pc:docMk/>
            <pc:sldMk cId="3187077421" sldId="276"/>
            <ac:cxnSpMk id="96" creationId="{10B55A24-1FA9-4311-B92B-7EA2A697A767}"/>
          </ac:cxnSpMkLst>
        </pc:cxnChg>
      </pc:sldChg>
      <pc:sldChg chg="addSp delSp modSp add mod">
        <pc:chgData name="김 승빈" userId="352d81a3ef8732fd" providerId="LiveId" clId="{1167A942-7BEA-43B3-A135-C74F2D00438D}" dt="2020-03-03T05:44:16.300" v="3230" actId="20577"/>
        <pc:sldMkLst>
          <pc:docMk/>
          <pc:sldMk cId="732980454" sldId="277"/>
        </pc:sldMkLst>
        <pc:spChg chg="mod topLvl">
          <ac:chgData name="김 승빈" userId="352d81a3ef8732fd" providerId="LiveId" clId="{1167A942-7BEA-43B3-A135-C74F2D00438D}" dt="2020-03-03T05:43:46.871" v="3127" actId="1076"/>
          <ac:spMkLst>
            <pc:docMk/>
            <pc:sldMk cId="732980454" sldId="277"/>
            <ac:spMk id="2" creationId="{955B56D2-A6F7-476F-A2AD-042E8B126F81}"/>
          </ac:spMkLst>
        </pc:spChg>
        <pc:spChg chg="mod topLvl">
          <ac:chgData name="김 승빈" userId="352d81a3ef8732fd" providerId="LiveId" clId="{1167A942-7BEA-43B3-A135-C74F2D00438D}" dt="2020-03-03T05:43:46.871" v="3127" actId="1076"/>
          <ac:spMkLst>
            <pc:docMk/>
            <pc:sldMk cId="732980454" sldId="277"/>
            <ac:spMk id="33" creationId="{32E71C1F-DE85-40F6-9ACD-7EA9E7F53216}"/>
          </ac:spMkLst>
        </pc:spChg>
        <pc:spChg chg="mod topLvl">
          <ac:chgData name="김 승빈" userId="352d81a3ef8732fd" providerId="LiveId" clId="{1167A942-7BEA-43B3-A135-C74F2D00438D}" dt="2020-03-03T05:43:46.871" v="3127" actId="1076"/>
          <ac:spMkLst>
            <pc:docMk/>
            <pc:sldMk cId="732980454" sldId="277"/>
            <ac:spMk id="39" creationId="{1B5F4B95-E66E-4797-AB42-7C5601C0F4B2}"/>
          </ac:spMkLst>
        </pc:spChg>
        <pc:spChg chg="del">
          <ac:chgData name="김 승빈" userId="352d81a3ef8732fd" providerId="LiveId" clId="{1167A942-7BEA-43B3-A135-C74F2D00438D}" dt="2020-03-03T05:35:03.456" v="2954" actId="478"/>
          <ac:spMkLst>
            <pc:docMk/>
            <pc:sldMk cId="732980454" sldId="277"/>
            <ac:spMk id="46" creationId="{CCBC5240-C244-492D-892D-0FB481E4FFD1}"/>
          </ac:spMkLst>
        </pc:spChg>
        <pc:spChg chg="add mod">
          <ac:chgData name="김 승빈" userId="352d81a3ef8732fd" providerId="LiveId" clId="{1167A942-7BEA-43B3-A135-C74F2D00438D}" dt="2020-03-03T05:43:46.871" v="3127" actId="1076"/>
          <ac:spMkLst>
            <pc:docMk/>
            <pc:sldMk cId="732980454" sldId="277"/>
            <ac:spMk id="49" creationId="{AC7BF208-002F-4C6B-82F5-801B3CFED132}"/>
          </ac:spMkLst>
        </pc:spChg>
        <pc:spChg chg="mod topLvl">
          <ac:chgData name="김 승빈" userId="352d81a3ef8732fd" providerId="LiveId" clId="{1167A942-7BEA-43B3-A135-C74F2D00438D}" dt="2020-03-03T05:43:46.871" v="3127" actId="1076"/>
          <ac:spMkLst>
            <pc:docMk/>
            <pc:sldMk cId="732980454" sldId="277"/>
            <ac:spMk id="50" creationId="{ECA510DA-DCFE-4F0A-8099-228263105B29}"/>
          </ac:spMkLst>
        </pc:spChg>
        <pc:spChg chg="mod topLvl">
          <ac:chgData name="김 승빈" userId="352d81a3ef8732fd" providerId="LiveId" clId="{1167A942-7BEA-43B3-A135-C74F2D00438D}" dt="2020-03-03T05:43:46.871" v="3127" actId="1076"/>
          <ac:spMkLst>
            <pc:docMk/>
            <pc:sldMk cId="732980454" sldId="277"/>
            <ac:spMk id="51" creationId="{F456825C-E639-4EC1-9BC5-8E5586717B7A}"/>
          </ac:spMkLst>
        </pc:spChg>
        <pc:spChg chg="mod topLvl">
          <ac:chgData name="김 승빈" userId="352d81a3ef8732fd" providerId="LiveId" clId="{1167A942-7BEA-43B3-A135-C74F2D00438D}" dt="2020-03-03T05:43:46.871" v="3127" actId="1076"/>
          <ac:spMkLst>
            <pc:docMk/>
            <pc:sldMk cId="732980454" sldId="277"/>
            <ac:spMk id="52" creationId="{878C915D-310C-40D2-BBBE-79954C64648D}"/>
          </ac:spMkLst>
        </pc:spChg>
        <pc:spChg chg="mod topLvl">
          <ac:chgData name="김 승빈" userId="352d81a3ef8732fd" providerId="LiveId" clId="{1167A942-7BEA-43B3-A135-C74F2D00438D}" dt="2020-03-03T05:43:46.871" v="3127" actId="1076"/>
          <ac:spMkLst>
            <pc:docMk/>
            <pc:sldMk cId="732980454" sldId="277"/>
            <ac:spMk id="53" creationId="{82E73D5B-A83A-437C-87D3-8FCB7B113814}"/>
          </ac:spMkLst>
        </pc:spChg>
        <pc:spChg chg="del mod">
          <ac:chgData name="김 승빈" userId="352d81a3ef8732fd" providerId="LiveId" clId="{1167A942-7BEA-43B3-A135-C74F2D00438D}" dt="2020-03-03T05:35:16.355" v="2957" actId="478"/>
          <ac:spMkLst>
            <pc:docMk/>
            <pc:sldMk cId="732980454" sldId="277"/>
            <ac:spMk id="56" creationId="{7AB63085-2EC8-462D-8922-1E2C43AAC5D2}"/>
          </ac:spMkLst>
        </pc:spChg>
        <pc:spChg chg="del">
          <ac:chgData name="김 승빈" userId="352d81a3ef8732fd" providerId="LiveId" clId="{1167A942-7BEA-43B3-A135-C74F2D00438D}" dt="2020-03-03T05:35:15.154" v="2955" actId="478"/>
          <ac:spMkLst>
            <pc:docMk/>
            <pc:sldMk cId="732980454" sldId="277"/>
            <ac:spMk id="74" creationId="{C5DA2859-A971-4E05-BDDB-CE79E147B0B4}"/>
          </ac:spMkLst>
        </pc:spChg>
        <pc:spChg chg="del">
          <ac:chgData name="김 승빈" userId="352d81a3ef8732fd" providerId="LiveId" clId="{1167A942-7BEA-43B3-A135-C74F2D00438D}" dt="2020-03-03T05:35:15.154" v="2955" actId="478"/>
          <ac:spMkLst>
            <pc:docMk/>
            <pc:sldMk cId="732980454" sldId="277"/>
            <ac:spMk id="75" creationId="{043E0CED-DA6D-45DD-8141-518BB64B1953}"/>
          </ac:spMkLst>
        </pc:spChg>
        <pc:spChg chg="del">
          <ac:chgData name="김 승빈" userId="352d81a3ef8732fd" providerId="LiveId" clId="{1167A942-7BEA-43B3-A135-C74F2D00438D}" dt="2020-03-03T05:35:15.154" v="2955" actId="478"/>
          <ac:spMkLst>
            <pc:docMk/>
            <pc:sldMk cId="732980454" sldId="277"/>
            <ac:spMk id="76" creationId="{8949DB0D-BDD3-4FE9-893C-6FCFE0FBB371}"/>
          </ac:spMkLst>
        </pc:spChg>
        <pc:spChg chg="del">
          <ac:chgData name="김 승빈" userId="352d81a3ef8732fd" providerId="LiveId" clId="{1167A942-7BEA-43B3-A135-C74F2D00438D}" dt="2020-03-03T05:35:15.154" v="2955" actId="478"/>
          <ac:spMkLst>
            <pc:docMk/>
            <pc:sldMk cId="732980454" sldId="277"/>
            <ac:spMk id="78" creationId="{4B4810A2-BEC9-41DA-A262-C7974A1632ED}"/>
          </ac:spMkLst>
        </pc:spChg>
        <pc:spChg chg="del">
          <ac:chgData name="김 승빈" userId="352d81a3ef8732fd" providerId="LiveId" clId="{1167A942-7BEA-43B3-A135-C74F2D00438D}" dt="2020-03-03T05:35:15.154" v="2955" actId="478"/>
          <ac:spMkLst>
            <pc:docMk/>
            <pc:sldMk cId="732980454" sldId="277"/>
            <ac:spMk id="80" creationId="{E0EB3ED7-0390-4EE7-B964-F3BD86964D13}"/>
          </ac:spMkLst>
        </pc:spChg>
        <pc:spChg chg="del">
          <ac:chgData name="김 승빈" userId="352d81a3ef8732fd" providerId="LiveId" clId="{1167A942-7BEA-43B3-A135-C74F2D00438D}" dt="2020-03-03T05:35:15.154" v="2955" actId="478"/>
          <ac:spMkLst>
            <pc:docMk/>
            <pc:sldMk cId="732980454" sldId="277"/>
            <ac:spMk id="81" creationId="{B7C5D09B-0D70-4A0B-B564-04D62FFD72BD}"/>
          </ac:spMkLst>
        </pc:spChg>
        <pc:spChg chg="add mod">
          <ac:chgData name="김 승빈" userId="352d81a3ef8732fd" providerId="LiveId" clId="{1167A942-7BEA-43B3-A135-C74F2D00438D}" dt="2020-03-03T05:43:53.451" v="3128" actId="571"/>
          <ac:spMkLst>
            <pc:docMk/>
            <pc:sldMk cId="732980454" sldId="277"/>
            <ac:spMk id="87" creationId="{FE83591C-828E-4119-9693-12E963690266}"/>
          </ac:spMkLst>
        </pc:spChg>
        <pc:spChg chg="add mod">
          <ac:chgData name="김 승빈" userId="352d81a3ef8732fd" providerId="LiveId" clId="{1167A942-7BEA-43B3-A135-C74F2D00438D}" dt="2020-03-03T05:43:53.451" v="3128" actId="571"/>
          <ac:spMkLst>
            <pc:docMk/>
            <pc:sldMk cId="732980454" sldId="277"/>
            <ac:spMk id="89" creationId="{5A5462E3-C086-4783-88FD-1F57B407E8AA}"/>
          </ac:spMkLst>
        </pc:spChg>
        <pc:spChg chg="add mod">
          <ac:chgData name="김 승빈" userId="352d81a3ef8732fd" providerId="LiveId" clId="{1167A942-7BEA-43B3-A135-C74F2D00438D}" dt="2020-03-03T05:43:53.451" v="3128" actId="571"/>
          <ac:spMkLst>
            <pc:docMk/>
            <pc:sldMk cId="732980454" sldId="277"/>
            <ac:spMk id="92" creationId="{C441292A-FC0B-4EFE-98A6-B9E653E92964}"/>
          </ac:spMkLst>
        </pc:spChg>
        <pc:spChg chg="add mod">
          <ac:chgData name="김 승빈" userId="352d81a3ef8732fd" providerId="LiveId" clId="{1167A942-7BEA-43B3-A135-C74F2D00438D}" dt="2020-03-03T05:43:53.451" v="3128" actId="571"/>
          <ac:spMkLst>
            <pc:docMk/>
            <pc:sldMk cId="732980454" sldId="277"/>
            <ac:spMk id="93" creationId="{22C07B65-1C42-422E-9F00-98D5AF9AF290}"/>
          </ac:spMkLst>
        </pc:spChg>
        <pc:spChg chg="add mod">
          <ac:chgData name="김 승빈" userId="352d81a3ef8732fd" providerId="LiveId" clId="{1167A942-7BEA-43B3-A135-C74F2D00438D}" dt="2020-03-03T05:43:53.451" v="3128" actId="571"/>
          <ac:spMkLst>
            <pc:docMk/>
            <pc:sldMk cId="732980454" sldId="277"/>
            <ac:spMk id="94" creationId="{9B6B0523-0805-4F66-9A2D-4F18C8859D70}"/>
          </ac:spMkLst>
        </pc:spChg>
        <pc:spChg chg="del">
          <ac:chgData name="김 승빈" userId="352d81a3ef8732fd" providerId="LiveId" clId="{1167A942-7BEA-43B3-A135-C74F2D00438D}" dt="2020-03-03T05:35:15.154" v="2955" actId="478"/>
          <ac:spMkLst>
            <pc:docMk/>
            <pc:sldMk cId="732980454" sldId="277"/>
            <ac:spMk id="95" creationId="{A6EA667A-B47D-43B3-A673-6E7E81FAE4F3}"/>
          </ac:spMkLst>
        </pc:spChg>
        <pc:spChg chg="del">
          <ac:chgData name="김 승빈" userId="352d81a3ef8732fd" providerId="LiveId" clId="{1167A942-7BEA-43B3-A135-C74F2D00438D}" dt="2020-03-03T05:35:15.154" v="2955" actId="478"/>
          <ac:spMkLst>
            <pc:docMk/>
            <pc:sldMk cId="732980454" sldId="277"/>
            <ac:spMk id="97" creationId="{F91E3C0D-E7BF-45B2-B179-BC7F6CE28B47}"/>
          </ac:spMkLst>
        </pc:spChg>
        <pc:spChg chg="add mod">
          <ac:chgData name="김 승빈" userId="352d81a3ef8732fd" providerId="LiveId" clId="{1167A942-7BEA-43B3-A135-C74F2D00438D}" dt="2020-03-03T05:44:10.718" v="3227" actId="20577"/>
          <ac:spMkLst>
            <pc:docMk/>
            <pc:sldMk cId="732980454" sldId="277"/>
            <ac:spMk id="98" creationId="{078B3DA5-2E8C-469E-8FFE-AA7B3F302971}"/>
          </ac:spMkLst>
        </pc:spChg>
        <pc:spChg chg="add mod">
          <ac:chgData name="김 승빈" userId="352d81a3ef8732fd" providerId="LiveId" clId="{1167A942-7BEA-43B3-A135-C74F2D00438D}" dt="2020-03-03T05:43:53.451" v="3128" actId="571"/>
          <ac:spMkLst>
            <pc:docMk/>
            <pc:sldMk cId="732980454" sldId="277"/>
            <ac:spMk id="100" creationId="{AE070F2A-4637-41DF-874E-3B8C6F743EFC}"/>
          </ac:spMkLst>
        </pc:spChg>
        <pc:spChg chg="add mod">
          <ac:chgData name="김 승빈" userId="352d81a3ef8732fd" providerId="LiveId" clId="{1167A942-7BEA-43B3-A135-C74F2D00438D}" dt="2020-03-03T05:43:53.451" v="3128" actId="571"/>
          <ac:spMkLst>
            <pc:docMk/>
            <pc:sldMk cId="732980454" sldId="277"/>
            <ac:spMk id="102" creationId="{86FAAEF9-D3C2-4F35-A8B4-90CE9DD0180B}"/>
          </ac:spMkLst>
        </pc:spChg>
        <pc:grpChg chg="add del mod">
          <ac:chgData name="김 승빈" userId="352d81a3ef8732fd" providerId="LiveId" clId="{1167A942-7BEA-43B3-A135-C74F2D00438D}" dt="2020-03-03T05:35:54.218" v="2963" actId="165"/>
          <ac:grpSpMkLst>
            <pc:docMk/>
            <pc:sldMk cId="732980454" sldId="277"/>
            <ac:grpSpMk id="3" creationId="{B3A84550-ABC9-47A8-8758-D4ED13FA4605}"/>
          </ac:grpSpMkLst>
        </pc:grpChg>
        <pc:graphicFrameChg chg="add mod modGraphic">
          <ac:chgData name="김 승빈" userId="352d81a3ef8732fd" providerId="LiveId" clId="{1167A942-7BEA-43B3-A135-C74F2D00438D}" dt="2020-03-03T05:43:46.871" v="3127" actId="1076"/>
          <ac:graphicFrameMkLst>
            <pc:docMk/>
            <pc:sldMk cId="732980454" sldId="277"/>
            <ac:graphicFrameMk id="5" creationId="{C2CB906C-9B04-4BA5-8C7E-E3C88387C164}"/>
          </ac:graphicFrameMkLst>
        </pc:graphicFrameChg>
        <pc:graphicFrameChg chg="add mod modGraphic">
          <ac:chgData name="김 승빈" userId="352d81a3ef8732fd" providerId="LiveId" clId="{1167A942-7BEA-43B3-A135-C74F2D00438D}" dt="2020-03-03T05:44:16.300" v="3230" actId="20577"/>
          <ac:graphicFrameMkLst>
            <pc:docMk/>
            <pc:sldMk cId="732980454" sldId="277"/>
            <ac:graphicFrameMk id="101" creationId="{770F45F8-BEA0-455C-9034-59627DE51651}"/>
          </ac:graphicFrameMkLst>
        </pc:graphicFrameChg>
        <pc:cxnChg chg="del mod">
          <ac:chgData name="김 승빈" userId="352d81a3ef8732fd" providerId="LiveId" clId="{1167A942-7BEA-43B3-A135-C74F2D00438D}" dt="2020-03-03T05:35:15.154" v="2955" actId="478"/>
          <ac:cxnSpMkLst>
            <pc:docMk/>
            <pc:sldMk cId="732980454" sldId="277"/>
            <ac:cxnSpMk id="34" creationId="{D960CF6C-ADFE-45D8-B647-B994F94374A9}"/>
          </ac:cxnSpMkLst>
        </pc:cxnChg>
        <pc:cxnChg chg="del mod">
          <ac:chgData name="김 승빈" userId="352d81a3ef8732fd" providerId="LiveId" clId="{1167A942-7BEA-43B3-A135-C74F2D00438D}" dt="2020-03-03T05:35:15.154" v="2955" actId="478"/>
          <ac:cxnSpMkLst>
            <pc:docMk/>
            <pc:sldMk cId="732980454" sldId="277"/>
            <ac:cxnSpMk id="35" creationId="{A9E264BA-D991-4299-BB90-F2560C263C88}"/>
          </ac:cxnSpMkLst>
        </pc:cxnChg>
        <pc:cxnChg chg="del mod">
          <ac:chgData name="김 승빈" userId="352d81a3ef8732fd" providerId="LiveId" clId="{1167A942-7BEA-43B3-A135-C74F2D00438D}" dt="2020-03-03T05:35:15.154" v="2955" actId="478"/>
          <ac:cxnSpMkLst>
            <pc:docMk/>
            <pc:sldMk cId="732980454" sldId="277"/>
            <ac:cxnSpMk id="37" creationId="{0AEA015E-AD6D-439A-9B75-710B6272E37D}"/>
          </ac:cxnSpMkLst>
        </pc:cxnChg>
        <pc:cxnChg chg="del mod topLvl">
          <ac:chgData name="김 승빈" userId="352d81a3ef8732fd" providerId="LiveId" clId="{1167A942-7BEA-43B3-A135-C74F2D00438D}" dt="2020-03-03T05:41:37.884" v="3091" actId="478"/>
          <ac:cxnSpMkLst>
            <pc:docMk/>
            <pc:sldMk cId="732980454" sldId="277"/>
            <ac:cxnSpMk id="40" creationId="{DF5F4E81-0297-4B98-8DA5-63CD09CA92CE}"/>
          </ac:cxnSpMkLst>
        </pc:cxnChg>
        <pc:cxnChg chg="del mod topLvl">
          <ac:chgData name="김 승빈" userId="352d81a3ef8732fd" providerId="LiveId" clId="{1167A942-7BEA-43B3-A135-C74F2D00438D}" dt="2020-03-03T05:40:14.095" v="3086" actId="478"/>
          <ac:cxnSpMkLst>
            <pc:docMk/>
            <pc:sldMk cId="732980454" sldId="277"/>
            <ac:cxnSpMk id="42" creationId="{5BA5FF75-ADE5-469B-98BB-DEEE09A323F3}"/>
          </ac:cxnSpMkLst>
        </pc:cxnChg>
        <pc:cxnChg chg="del mod">
          <ac:chgData name="김 승빈" userId="352d81a3ef8732fd" providerId="LiveId" clId="{1167A942-7BEA-43B3-A135-C74F2D00438D}" dt="2020-03-03T05:35:15.154" v="2955" actId="478"/>
          <ac:cxnSpMkLst>
            <pc:docMk/>
            <pc:sldMk cId="732980454" sldId="277"/>
            <ac:cxnSpMk id="43" creationId="{A0C0E853-0D07-4E63-815E-FA1145D09546}"/>
          </ac:cxnSpMkLst>
        </pc:cxnChg>
        <pc:cxnChg chg="del mod topLvl">
          <ac:chgData name="김 승빈" userId="352d81a3ef8732fd" providerId="LiveId" clId="{1167A942-7BEA-43B3-A135-C74F2D00438D}" dt="2020-03-03T05:40:13.232" v="3085" actId="478"/>
          <ac:cxnSpMkLst>
            <pc:docMk/>
            <pc:sldMk cId="732980454" sldId="277"/>
            <ac:cxnSpMk id="45" creationId="{45C667C2-D510-45F2-B376-4291707181CC}"/>
          </ac:cxnSpMkLst>
        </pc:cxnChg>
        <pc:cxnChg chg="del mod topLvl">
          <ac:chgData name="김 승빈" userId="352d81a3ef8732fd" providerId="LiveId" clId="{1167A942-7BEA-43B3-A135-C74F2D00438D}" dt="2020-03-03T05:40:12.721" v="3084" actId="478"/>
          <ac:cxnSpMkLst>
            <pc:docMk/>
            <pc:sldMk cId="732980454" sldId="277"/>
            <ac:cxnSpMk id="47" creationId="{600C2BFC-4B05-49F1-8C5D-74567DE58C7C}"/>
          </ac:cxnSpMkLst>
        </pc:cxnChg>
        <pc:cxnChg chg="del mod">
          <ac:chgData name="김 승빈" userId="352d81a3ef8732fd" providerId="LiveId" clId="{1167A942-7BEA-43B3-A135-C74F2D00438D}" dt="2020-03-03T05:35:15.154" v="2955" actId="478"/>
          <ac:cxnSpMkLst>
            <pc:docMk/>
            <pc:sldMk cId="732980454" sldId="277"/>
            <ac:cxnSpMk id="48" creationId="{A2A8816F-78E3-47E8-86A4-12EB073C5A94}"/>
          </ac:cxnSpMkLst>
        </pc:cxnChg>
        <pc:cxnChg chg="add mod">
          <ac:chgData name="김 승빈" userId="352d81a3ef8732fd" providerId="LiveId" clId="{1167A942-7BEA-43B3-A135-C74F2D00438D}" dt="2020-03-03T05:43:46.871" v="3127" actId="1076"/>
          <ac:cxnSpMkLst>
            <pc:docMk/>
            <pc:sldMk cId="732980454" sldId="277"/>
            <ac:cxnSpMk id="57" creationId="{050202AE-0219-4329-BC51-6096A975190C}"/>
          </ac:cxnSpMkLst>
        </pc:cxnChg>
        <pc:cxnChg chg="add mod">
          <ac:chgData name="김 승빈" userId="352d81a3ef8732fd" providerId="LiveId" clId="{1167A942-7BEA-43B3-A135-C74F2D00438D}" dt="2020-03-03T05:43:46.871" v="3127" actId="1076"/>
          <ac:cxnSpMkLst>
            <pc:docMk/>
            <pc:sldMk cId="732980454" sldId="277"/>
            <ac:cxnSpMk id="59" creationId="{D402C8F9-A30B-42EE-96A7-4B901ABDC25C}"/>
          </ac:cxnSpMkLst>
        </pc:cxnChg>
        <pc:cxnChg chg="del mod topLvl">
          <ac:chgData name="김 승빈" userId="352d81a3ef8732fd" providerId="LiveId" clId="{1167A942-7BEA-43B3-A135-C74F2D00438D}" dt="2020-03-03T05:36:33.279" v="2971" actId="478"/>
          <ac:cxnSpMkLst>
            <pc:docMk/>
            <pc:sldMk cId="732980454" sldId="277"/>
            <ac:cxnSpMk id="61" creationId="{67066E8D-BAF4-475B-A765-F36820CF99DE}"/>
          </ac:cxnSpMkLst>
        </pc:cxnChg>
        <pc:cxnChg chg="add mod">
          <ac:chgData name="김 승빈" userId="352d81a3ef8732fd" providerId="LiveId" clId="{1167A942-7BEA-43B3-A135-C74F2D00438D}" dt="2020-03-03T05:43:46.871" v="3127" actId="1076"/>
          <ac:cxnSpMkLst>
            <pc:docMk/>
            <pc:sldMk cId="732980454" sldId="277"/>
            <ac:cxnSpMk id="63" creationId="{C2AE3191-BB34-46C2-A56A-89BFF5BEB69C}"/>
          </ac:cxnSpMkLst>
        </pc:cxnChg>
        <pc:cxnChg chg="del mod topLvl">
          <ac:chgData name="김 승빈" userId="352d81a3ef8732fd" providerId="LiveId" clId="{1167A942-7BEA-43B3-A135-C74F2D00438D}" dt="2020-03-03T05:36:33.729" v="2972" actId="478"/>
          <ac:cxnSpMkLst>
            <pc:docMk/>
            <pc:sldMk cId="732980454" sldId="277"/>
            <ac:cxnSpMk id="65" creationId="{8CBA1E1D-01E6-48F6-A4FA-EA29FA71A894}"/>
          </ac:cxnSpMkLst>
        </pc:cxnChg>
        <pc:cxnChg chg="add mod">
          <ac:chgData name="김 승빈" userId="352d81a3ef8732fd" providerId="LiveId" clId="{1167A942-7BEA-43B3-A135-C74F2D00438D}" dt="2020-03-03T05:43:46.871" v="3127" actId="1076"/>
          <ac:cxnSpMkLst>
            <pc:docMk/>
            <pc:sldMk cId="732980454" sldId="277"/>
            <ac:cxnSpMk id="66" creationId="{813EEE02-8B64-475D-803A-17DB2CF71979}"/>
          </ac:cxnSpMkLst>
        </pc:cxnChg>
        <pc:cxnChg chg="del mod topLvl">
          <ac:chgData name="김 승빈" userId="352d81a3ef8732fd" providerId="LiveId" clId="{1167A942-7BEA-43B3-A135-C74F2D00438D}" dt="2020-03-03T05:36:35.705" v="2973" actId="478"/>
          <ac:cxnSpMkLst>
            <pc:docMk/>
            <pc:sldMk cId="732980454" sldId="277"/>
            <ac:cxnSpMk id="68" creationId="{707F70D2-A5E9-4680-8C5D-10E4B9742D7B}"/>
          </ac:cxnSpMkLst>
        </pc:cxnChg>
        <pc:cxnChg chg="add mod ord">
          <ac:chgData name="김 승빈" userId="352d81a3ef8732fd" providerId="LiveId" clId="{1167A942-7BEA-43B3-A135-C74F2D00438D}" dt="2020-03-03T05:43:46.871" v="3127" actId="1076"/>
          <ac:cxnSpMkLst>
            <pc:docMk/>
            <pc:sldMk cId="732980454" sldId="277"/>
            <ac:cxnSpMk id="69" creationId="{16B3FF28-E0B5-44D6-8660-42E4AA9E1422}"/>
          </ac:cxnSpMkLst>
        </pc:cxnChg>
        <pc:cxnChg chg="add mod ord">
          <ac:chgData name="김 승빈" userId="352d81a3ef8732fd" providerId="LiveId" clId="{1167A942-7BEA-43B3-A135-C74F2D00438D}" dt="2020-03-03T05:43:46.871" v="3127" actId="1076"/>
          <ac:cxnSpMkLst>
            <pc:docMk/>
            <pc:sldMk cId="732980454" sldId="277"/>
            <ac:cxnSpMk id="77" creationId="{E13EE244-166D-4ACF-B8E0-1E79488CC01C}"/>
          </ac:cxnSpMkLst>
        </pc:cxnChg>
        <pc:cxnChg chg="add mod">
          <ac:chgData name="김 승빈" userId="352d81a3ef8732fd" providerId="LiveId" clId="{1167A942-7BEA-43B3-A135-C74F2D00438D}" dt="2020-03-03T05:43:46.871" v="3127" actId="1076"/>
          <ac:cxnSpMkLst>
            <pc:docMk/>
            <pc:sldMk cId="732980454" sldId="277"/>
            <ac:cxnSpMk id="79" creationId="{0713522B-82CD-4FC6-BAA3-60F614679BA1}"/>
          </ac:cxnSpMkLst>
        </pc:cxnChg>
        <pc:cxnChg chg="add mod">
          <ac:chgData name="김 승빈" userId="352d81a3ef8732fd" providerId="LiveId" clId="{1167A942-7BEA-43B3-A135-C74F2D00438D}" dt="2020-03-03T05:43:46.871" v="3127" actId="1076"/>
          <ac:cxnSpMkLst>
            <pc:docMk/>
            <pc:sldMk cId="732980454" sldId="277"/>
            <ac:cxnSpMk id="82" creationId="{2F0BF50F-AD7A-44FF-9FA5-E825EABF3C0D}"/>
          </ac:cxnSpMkLst>
        </pc:cxnChg>
        <pc:cxnChg chg="add mod">
          <ac:chgData name="김 승빈" userId="352d81a3ef8732fd" providerId="LiveId" clId="{1167A942-7BEA-43B3-A135-C74F2D00438D}" dt="2020-03-03T05:43:53.451" v="3128" actId="571"/>
          <ac:cxnSpMkLst>
            <pc:docMk/>
            <pc:sldMk cId="732980454" sldId="277"/>
            <ac:cxnSpMk id="85" creationId="{022179CA-297D-4FEB-BF68-8BA8AED4041B}"/>
          </ac:cxnSpMkLst>
        </pc:cxnChg>
        <pc:cxnChg chg="add mod">
          <ac:chgData name="김 승빈" userId="352d81a3ef8732fd" providerId="LiveId" clId="{1167A942-7BEA-43B3-A135-C74F2D00438D}" dt="2020-03-03T05:43:53.451" v="3128" actId="571"/>
          <ac:cxnSpMkLst>
            <pc:docMk/>
            <pc:sldMk cId="732980454" sldId="277"/>
            <ac:cxnSpMk id="86" creationId="{DB8FBF1F-B091-4494-B1DE-F08B5F63AC4E}"/>
          </ac:cxnSpMkLst>
        </pc:cxnChg>
        <pc:cxnChg chg="del mod">
          <ac:chgData name="김 승빈" userId="352d81a3ef8732fd" providerId="LiveId" clId="{1167A942-7BEA-43B3-A135-C74F2D00438D}" dt="2020-03-03T05:35:15.154" v="2955" actId="478"/>
          <ac:cxnSpMkLst>
            <pc:docMk/>
            <pc:sldMk cId="732980454" sldId="277"/>
            <ac:cxnSpMk id="88" creationId="{22673AF1-63F2-41E9-B543-DA9200344F22}"/>
          </ac:cxnSpMkLst>
        </pc:cxnChg>
        <pc:cxnChg chg="del mod">
          <ac:chgData name="김 승빈" userId="352d81a3ef8732fd" providerId="LiveId" clId="{1167A942-7BEA-43B3-A135-C74F2D00438D}" dt="2020-03-03T05:35:15.154" v="2955" actId="478"/>
          <ac:cxnSpMkLst>
            <pc:docMk/>
            <pc:sldMk cId="732980454" sldId="277"/>
            <ac:cxnSpMk id="90" creationId="{2925E1AC-00F7-417B-AC06-052F5774B4F9}"/>
          </ac:cxnSpMkLst>
        </pc:cxnChg>
        <pc:cxnChg chg="mod topLvl">
          <ac:chgData name="김 승빈" userId="352d81a3ef8732fd" providerId="LiveId" clId="{1167A942-7BEA-43B3-A135-C74F2D00438D}" dt="2020-03-03T05:43:46.871" v="3127" actId="1076"/>
          <ac:cxnSpMkLst>
            <pc:docMk/>
            <pc:sldMk cId="732980454" sldId="277"/>
            <ac:cxnSpMk id="91" creationId="{EF796D8E-C8EB-468B-95E7-54AC20D8B7BC}"/>
          </ac:cxnSpMkLst>
        </pc:cxnChg>
        <pc:cxnChg chg="del mod">
          <ac:chgData name="김 승빈" userId="352d81a3ef8732fd" providerId="LiveId" clId="{1167A942-7BEA-43B3-A135-C74F2D00438D}" dt="2020-03-03T05:35:15.154" v="2955" actId="478"/>
          <ac:cxnSpMkLst>
            <pc:docMk/>
            <pc:sldMk cId="732980454" sldId="277"/>
            <ac:cxnSpMk id="96" creationId="{10B55A24-1FA9-4311-B92B-7EA2A697A767}"/>
          </ac:cxnSpMkLst>
        </pc:cxnChg>
        <pc:cxnChg chg="add mod">
          <ac:chgData name="김 승빈" userId="352d81a3ef8732fd" providerId="LiveId" clId="{1167A942-7BEA-43B3-A135-C74F2D00438D}" dt="2020-03-03T05:43:53.451" v="3128" actId="571"/>
          <ac:cxnSpMkLst>
            <pc:docMk/>
            <pc:sldMk cId="732980454" sldId="277"/>
            <ac:cxnSpMk id="99" creationId="{5D3F3AD4-DA25-4E8B-A917-EDC930001ED2}"/>
          </ac:cxnSpMkLst>
        </pc:cxnChg>
        <pc:cxnChg chg="add mod">
          <ac:chgData name="김 승빈" userId="352d81a3ef8732fd" providerId="LiveId" clId="{1167A942-7BEA-43B3-A135-C74F2D00438D}" dt="2020-03-03T05:43:53.451" v="3128" actId="571"/>
          <ac:cxnSpMkLst>
            <pc:docMk/>
            <pc:sldMk cId="732980454" sldId="277"/>
            <ac:cxnSpMk id="103" creationId="{7005DEAF-7B90-40EC-BF3F-3A38C70E761F}"/>
          </ac:cxnSpMkLst>
        </pc:cxnChg>
        <pc:cxnChg chg="add mod">
          <ac:chgData name="김 승빈" userId="352d81a3ef8732fd" providerId="LiveId" clId="{1167A942-7BEA-43B3-A135-C74F2D00438D}" dt="2020-03-03T05:43:53.451" v="3128" actId="571"/>
          <ac:cxnSpMkLst>
            <pc:docMk/>
            <pc:sldMk cId="732980454" sldId="277"/>
            <ac:cxnSpMk id="104" creationId="{F869AEC4-6F65-47F9-B9CF-2333E5ADBF3E}"/>
          </ac:cxnSpMkLst>
        </pc:cxnChg>
        <pc:cxnChg chg="add mod">
          <ac:chgData name="김 승빈" userId="352d81a3ef8732fd" providerId="LiveId" clId="{1167A942-7BEA-43B3-A135-C74F2D00438D}" dt="2020-03-03T05:43:53.451" v="3128" actId="571"/>
          <ac:cxnSpMkLst>
            <pc:docMk/>
            <pc:sldMk cId="732980454" sldId="277"/>
            <ac:cxnSpMk id="105" creationId="{646D70A4-B439-462D-8BA5-59A31E548BE5}"/>
          </ac:cxnSpMkLst>
        </pc:cxnChg>
        <pc:cxnChg chg="add mod">
          <ac:chgData name="김 승빈" userId="352d81a3ef8732fd" providerId="LiveId" clId="{1167A942-7BEA-43B3-A135-C74F2D00438D}" dt="2020-03-03T05:43:53.451" v="3128" actId="571"/>
          <ac:cxnSpMkLst>
            <pc:docMk/>
            <pc:sldMk cId="732980454" sldId="277"/>
            <ac:cxnSpMk id="106" creationId="{2FFA4F3E-3A69-4533-AFD9-8C03C09066C7}"/>
          </ac:cxnSpMkLst>
        </pc:cxnChg>
        <pc:cxnChg chg="add mod">
          <ac:chgData name="김 승빈" userId="352d81a3ef8732fd" providerId="LiveId" clId="{1167A942-7BEA-43B3-A135-C74F2D00438D}" dt="2020-03-03T05:43:53.451" v="3128" actId="571"/>
          <ac:cxnSpMkLst>
            <pc:docMk/>
            <pc:sldMk cId="732980454" sldId="277"/>
            <ac:cxnSpMk id="107" creationId="{CB118C5F-4A19-4292-9764-603218107469}"/>
          </ac:cxnSpMkLst>
        </pc:cxnChg>
        <pc:cxnChg chg="add mod">
          <ac:chgData name="김 승빈" userId="352d81a3ef8732fd" providerId="LiveId" clId="{1167A942-7BEA-43B3-A135-C74F2D00438D}" dt="2020-03-03T05:43:53.451" v="3128" actId="571"/>
          <ac:cxnSpMkLst>
            <pc:docMk/>
            <pc:sldMk cId="732980454" sldId="277"/>
            <ac:cxnSpMk id="108" creationId="{2163FCC3-6E4B-4C69-BA9A-025A9294A8FF}"/>
          </ac:cxnSpMkLst>
        </pc:cxnChg>
      </pc:sldChg>
      <pc:sldChg chg="modSp add mod">
        <pc:chgData name="김 승빈" userId="352d81a3ef8732fd" providerId="LiveId" clId="{1167A942-7BEA-43B3-A135-C74F2D00438D}" dt="2020-03-03T05:46:06.933" v="3473" actId="207"/>
        <pc:sldMkLst>
          <pc:docMk/>
          <pc:sldMk cId="2326863993" sldId="278"/>
        </pc:sldMkLst>
        <pc:spChg chg="mod">
          <ac:chgData name="김 승빈" userId="352d81a3ef8732fd" providerId="LiveId" clId="{1167A942-7BEA-43B3-A135-C74F2D00438D}" dt="2020-03-03T05:44:44.638" v="3326" actId="20577"/>
          <ac:spMkLst>
            <pc:docMk/>
            <pc:sldMk cId="2326863993" sldId="278"/>
            <ac:spMk id="33" creationId="{32E71C1F-DE85-40F6-9ACD-7EA9E7F53216}"/>
          </ac:spMkLst>
        </pc:spChg>
        <pc:spChg chg="mod">
          <ac:chgData name="김 승빈" userId="352d81a3ef8732fd" providerId="LiveId" clId="{1167A942-7BEA-43B3-A135-C74F2D00438D}" dt="2020-03-03T05:45:02.229" v="3336" actId="207"/>
          <ac:spMkLst>
            <pc:docMk/>
            <pc:sldMk cId="2326863993" sldId="278"/>
            <ac:spMk id="53" creationId="{82E73D5B-A83A-437C-87D3-8FCB7B113814}"/>
          </ac:spMkLst>
        </pc:spChg>
        <pc:spChg chg="mod">
          <ac:chgData name="김 승빈" userId="352d81a3ef8732fd" providerId="LiveId" clId="{1167A942-7BEA-43B3-A135-C74F2D00438D}" dt="2020-03-03T05:46:06.933" v="3473" actId="207"/>
          <ac:spMkLst>
            <pc:docMk/>
            <pc:sldMk cId="2326863993" sldId="278"/>
            <ac:spMk id="93" creationId="{22C07B65-1C42-422E-9F00-98D5AF9AF290}"/>
          </ac:spMkLst>
        </pc:spChg>
        <pc:spChg chg="mod">
          <ac:chgData name="김 승빈" userId="352d81a3ef8732fd" providerId="LiveId" clId="{1167A942-7BEA-43B3-A135-C74F2D00438D}" dt="2020-03-03T05:46:06.933" v="3473" actId="207"/>
          <ac:spMkLst>
            <pc:docMk/>
            <pc:sldMk cId="2326863993" sldId="278"/>
            <ac:spMk id="94" creationId="{9B6B0523-0805-4F66-9A2D-4F18C8859D70}"/>
          </ac:spMkLst>
        </pc:spChg>
        <pc:spChg chg="mod">
          <ac:chgData name="김 승빈" userId="352d81a3ef8732fd" providerId="LiveId" clId="{1167A942-7BEA-43B3-A135-C74F2D00438D}" dt="2020-03-03T05:45:40.690" v="3467" actId="20577"/>
          <ac:spMkLst>
            <pc:docMk/>
            <pc:sldMk cId="2326863993" sldId="278"/>
            <ac:spMk id="98" creationId="{078B3DA5-2E8C-469E-8FFE-AA7B3F302971}"/>
          </ac:spMkLst>
        </pc:spChg>
        <pc:graphicFrameChg chg="modGraphic">
          <ac:chgData name="김 승빈" userId="352d81a3ef8732fd" providerId="LiveId" clId="{1167A942-7BEA-43B3-A135-C74F2D00438D}" dt="2020-03-03T05:44:55.763" v="3335" actId="20577"/>
          <ac:graphicFrameMkLst>
            <pc:docMk/>
            <pc:sldMk cId="2326863993" sldId="278"/>
            <ac:graphicFrameMk id="5" creationId="{C2CB906C-9B04-4BA5-8C7E-E3C88387C164}"/>
          </ac:graphicFrameMkLst>
        </pc:graphicFrameChg>
        <pc:graphicFrameChg chg="modGraphic">
          <ac:chgData name="김 승빈" userId="352d81a3ef8732fd" providerId="LiveId" clId="{1167A942-7BEA-43B3-A135-C74F2D00438D}" dt="2020-03-03T05:45:55.952" v="3472" actId="20577"/>
          <ac:graphicFrameMkLst>
            <pc:docMk/>
            <pc:sldMk cId="2326863993" sldId="278"/>
            <ac:graphicFrameMk id="101" creationId="{770F45F8-BEA0-455C-9034-59627DE5165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B0557-C6BA-4FA2-B37A-3C2007868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F5576-655B-48B3-A141-B7B945410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A14C2-5EC5-47E6-A6F1-77EFD6CD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83DE-513E-4DB9-AD06-EE7C813C4B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D252C-9401-4AFF-9FC1-02B6BCC0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2D32C-AD8C-4AB2-9AD1-72011EA9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6A9-8FC5-481F-BD0D-6E83222B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7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2651F-AAE1-454E-9DD0-1B1AD00A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A4F73-D23B-4C93-84A1-C2E0BCDD8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A0BDB-23FA-4E55-84C1-CD2DC50D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83DE-513E-4DB9-AD06-EE7C813C4B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FC7EA-000F-4DBA-94D4-224B85BB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11ADC-F12C-46BA-866A-73AACF4A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6A9-8FC5-481F-BD0D-6E83222B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8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4CA73B-D657-4399-A604-A7853C4FD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90E2B4-73FE-4606-9970-B91ED77A5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A3423-7C8C-4B0D-8351-76920CCF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83DE-513E-4DB9-AD06-EE7C813C4B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6C761-992F-430D-AE30-CAB13A1D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11809-D452-4F99-9AD6-CC06DB17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6A9-8FC5-481F-BD0D-6E83222B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1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6742D-997C-4977-A3FB-BE3A1D0B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B9015-75AD-429C-8F2A-D39D1ADC2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45BF1-CE39-40E9-8F64-5A387EBA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83DE-513E-4DB9-AD06-EE7C813C4B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7F6CE-363A-4AA6-966E-CBB68E55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0D079-DF4C-433E-B0D4-AD51F1BC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6A9-8FC5-481F-BD0D-6E83222B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54F4A-9726-4854-882A-35A32335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A0E4C-C720-412B-BD71-1A57ADEB8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C4E42-A667-4EBE-A962-3FD43DAC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83DE-513E-4DB9-AD06-EE7C813C4B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7AF56-CFB1-45FB-8A62-FA20B9A5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2B146-E396-407A-ADAD-09555B39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6A9-8FC5-481F-BD0D-6E83222B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5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7001B-91E0-45D7-8C10-7199DC1B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5B803-A57D-4D9F-812F-FB2CCD191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7EF7CB-4FF3-434A-B844-99666186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7C10A-ADD9-4552-BD78-025A017A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83DE-513E-4DB9-AD06-EE7C813C4B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45EAA-AB27-4521-A2F9-C9DE7C92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E658B-12B8-4727-868D-9A06DABA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6A9-8FC5-481F-BD0D-6E83222B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7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7BC1B-1DE9-41E8-B3BC-EB4B2F6C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32AB3-44F8-4BB1-BCE6-34AC38F5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D92691-2F1F-4FF2-A3D0-48095B0F0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919CA-6603-4D4D-9527-B397B0773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B5F0D-2BB0-43D2-9B84-FFAEFD2DD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6372A2-A4B1-4E6F-A995-EC2134AA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83DE-513E-4DB9-AD06-EE7C813C4B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24A17-3B89-4961-8076-73494693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413FB-113A-41F1-A4C5-C2B4F856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6A9-8FC5-481F-BD0D-6E83222B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6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F4BE2-3FD9-4405-904F-CBAEB3CB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459B81-4879-4950-B54D-336A7769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83DE-513E-4DB9-AD06-EE7C813C4B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DF6916-B309-473D-BD9A-7084EF90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6CC4C1-6AF4-4258-9017-7E179541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6A9-8FC5-481F-BD0D-6E83222B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4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B0927-20BF-498C-8359-07632D31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83DE-513E-4DB9-AD06-EE7C813C4B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634E9-5CF4-43DD-8677-62A7651D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73A84-3731-41FC-B3B2-43F845CE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6A9-8FC5-481F-BD0D-6E83222B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2E86F-9887-4697-B186-D16C5349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A36B3-0B19-4235-B999-7109D135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A5A14-01F1-44DF-9D90-4ACF17BDB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858F2-236A-4EC8-BDBF-7847A1E8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83DE-513E-4DB9-AD06-EE7C813C4B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A925E-F4CD-474C-A8AF-E9C86CDF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81B76-8846-4972-A947-C24B5666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6A9-8FC5-481F-BD0D-6E83222B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D7156-ED88-439C-A209-7724D5BF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0146A4-67B2-473F-9A07-4ED43F90B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D6A48-E241-4F66-AB3F-4A2F6EDA9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CFB9C-220D-4EBE-8E50-A1D835D0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83DE-513E-4DB9-AD06-EE7C813C4B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694B2-8BE3-419C-92E6-FB373342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594C6-1320-433B-9512-B7E7C4B7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6A9-8FC5-481F-BD0D-6E83222B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9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A3905-BB6F-4558-9095-91167BCF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E1C84-068A-4CC2-BCCD-72A9741D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25A2-5285-4077-9A39-9E75300F3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83DE-513E-4DB9-AD06-EE7C813C4B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E4A0F-4059-4CCD-A4AC-DB37D46DC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68ED4-66A3-425F-A4D6-A8156EC9B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F6A9-8FC5-481F-BD0D-6E83222B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7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CAA1B70-DD7A-45BA-9982-16EA34E03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36" y="1530414"/>
            <a:ext cx="3543883" cy="2792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1683C-B2AB-45A5-AE94-CF8D36B8F5F5}"/>
              </a:ext>
            </a:extLst>
          </p:cNvPr>
          <p:cNvSpPr txBox="1"/>
          <p:nvPr/>
        </p:nvSpPr>
        <p:spPr>
          <a:xfrm>
            <a:off x="6199241" y="4267150"/>
            <a:ext cx="158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위키백과</a:t>
            </a:r>
          </a:p>
        </p:txBody>
      </p:sp>
    </p:spTree>
    <p:extLst>
      <p:ext uri="{BB962C8B-B14F-4D97-AF65-F5344CB8AC3E}">
        <p14:creationId xmlns:p14="http://schemas.microsoft.com/office/powerpoint/2010/main" val="25199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2633705" y="1746102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DA18B8-0B88-4D5E-8569-FDE62B3B98BD}"/>
              </a:ext>
            </a:extLst>
          </p:cNvPr>
          <p:cNvSpPr/>
          <p:nvPr/>
        </p:nvSpPr>
        <p:spPr>
          <a:xfrm>
            <a:off x="2633705" y="3603927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A1A569-AEEC-4012-8E41-3654D635457E}"/>
              </a:ext>
            </a:extLst>
          </p:cNvPr>
          <p:cNvSpPr/>
          <p:nvPr/>
        </p:nvSpPr>
        <p:spPr>
          <a:xfrm>
            <a:off x="4849101" y="3608843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4849101" y="1746102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76B055-5C3B-44C6-A54A-CAE293D7EB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113099" y="1981361"/>
            <a:ext cx="17360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0ACD82-36D3-4854-ACEA-C6D15581AF87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2873402" y="2216619"/>
            <a:ext cx="0" cy="1387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ADF463-AC9F-4EC6-BB25-C22C0BD8B2AB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3113099" y="3839186"/>
            <a:ext cx="1736002" cy="4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4582462" y="4750335"/>
            <a:ext cx="302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단순 경로와 사이클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F59EBE-A136-43F1-AA58-56822930F6B9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3042893" y="2147713"/>
            <a:ext cx="1876414" cy="1530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0D75958-1EF7-4637-8A84-BED99A60FC36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5088798" y="2216619"/>
            <a:ext cx="0" cy="13922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8F5235B8-084E-41EB-9B52-46C18F488E18}"/>
              </a:ext>
            </a:extLst>
          </p:cNvPr>
          <p:cNvSpPr/>
          <p:nvPr/>
        </p:nvSpPr>
        <p:spPr>
          <a:xfrm>
            <a:off x="6824800" y="1746102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FDAA25B-8EF1-489F-9472-64061F2D1A35}"/>
              </a:ext>
            </a:extLst>
          </p:cNvPr>
          <p:cNvSpPr/>
          <p:nvPr/>
        </p:nvSpPr>
        <p:spPr>
          <a:xfrm>
            <a:off x="6824800" y="3603927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886BBE5-152A-4C20-9B01-A6035F51510C}"/>
              </a:ext>
            </a:extLst>
          </p:cNvPr>
          <p:cNvSpPr/>
          <p:nvPr/>
        </p:nvSpPr>
        <p:spPr>
          <a:xfrm>
            <a:off x="9040196" y="3608843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80574E8-4ED4-452D-BCEF-59BC9F1B5F9D}"/>
              </a:ext>
            </a:extLst>
          </p:cNvPr>
          <p:cNvSpPr/>
          <p:nvPr/>
        </p:nvSpPr>
        <p:spPr>
          <a:xfrm>
            <a:off x="9040196" y="1746102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CD50B6-2832-4B8D-B450-A2ECEC579AFE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7304194" y="1981361"/>
            <a:ext cx="17360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5C90088-510C-4987-884B-CBC105E4277A}"/>
              </a:ext>
            </a:extLst>
          </p:cNvPr>
          <p:cNvCxnSpPr>
            <a:cxnSpLocks/>
            <a:stCxn id="15" idx="0"/>
            <a:endCxn id="13" idx="4"/>
          </p:cNvCxnSpPr>
          <p:nvPr/>
        </p:nvCxnSpPr>
        <p:spPr>
          <a:xfrm flipV="1">
            <a:off x="7064497" y="2216619"/>
            <a:ext cx="0" cy="1387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E856BFF-161C-4531-9173-E4FD3781DD35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 flipV="1">
            <a:off x="7304194" y="3839186"/>
            <a:ext cx="1736002" cy="4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A3323-185E-4504-8A50-4758B146FCF3}"/>
              </a:ext>
            </a:extLst>
          </p:cNvPr>
          <p:cNvCxnSpPr>
            <a:cxnSpLocks/>
            <a:stCxn id="16" idx="1"/>
            <a:endCxn id="13" idx="5"/>
          </p:cNvCxnSpPr>
          <p:nvPr/>
        </p:nvCxnSpPr>
        <p:spPr>
          <a:xfrm flipH="1" flipV="1">
            <a:off x="7233988" y="2147713"/>
            <a:ext cx="1876414" cy="15300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D87125-37D2-4D78-8F82-501CD5B3BC3B}"/>
              </a:ext>
            </a:extLst>
          </p:cNvPr>
          <p:cNvCxnSpPr>
            <a:cxnSpLocks/>
            <a:stCxn id="16" idx="0"/>
            <a:endCxn id="17" idx="4"/>
          </p:cNvCxnSpPr>
          <p:nvPr/>
        </p:nvCxnSpPr>
        <p:spPr>
          <a:xfrm flipV="1">
            <a:off x="9279893" y="2216619"/>
            <a:ext cx="0" cy="1392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A95865-AAF1-4182-88DE-188A72553FA6}"/>
              </a:ext>
            </a:extLst>
          </p:cNvPr>
          <p:cNvSpPr txBox="1"/>
          <p:nvPr/>
        </p:nvSpPr>
        <p:spPr>
          <a:xfrm>
            <a:off x="2467562" y="4245428"/>
            <a:ext cx="302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단순경로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0, 1, 2, 3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C323C-7B5C-49B9-B87F-CB684696AC3F}"/>
              </a:ext>
            </a:extLst>
          </p:cNvPr>
          <p:cNvSpPr txBox="1"/>
          <p:nvPr/>
        </p:nvSpPr>
        <p:spPr>
          <a:xfrm>
            <a:off x="6658657" y="4245428"/>
            <a:ext cx="302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사이클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0, 1, 2, 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49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3141712" y="2999647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A1A569-AEEC-4012-8E41-3654D635457E}"/>
              </a:ext>
            </a:extLst>
          </p:cNvPr>
          <p:cNvSpPr/>
          <p:nvPr/>
        </p:nvSpPr>
        <p:spPr>
          <a:xfrm>
            <a:off x="5013400" y="2056876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2209143" y="2056876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76B055-5C3B-44C6-A54A-CAE293D7EB2B}"/>
              </a:ext>
            </a:extLst>
          </p:cNvPr>
          <p:cNvCxnSpPr>
            <a:cxnSpLocks/>
            <a:stCxn id="4" idx="1"/>
            <a:endCxn id="8" idx="5"/>
          </p:cNvCxnSpPr>
          <p:nvPr/>
        </p:nvCxnSpPr>
        <p:spPr>
          <a:xfrm flipH="1" flipV="1">
            <a:off x="2618331" y="2458487"/>
            <a:ext cx="593587" cy="61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4582462" y="4985670"/>
            <a:ext cx="302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 그래프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F59EBE-A136-43F1-AA58-56822930F6B9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2688537" y="2292135"/>
            <a:ext cx="2324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B425C1D-073F-4E7D-98E5-F377DCBFEE9A}"/>
              </a:ext>
            </a:extLst>
          </p:cNvPr>
          <p:cNvSpPr/>
          <p:nvPr/>
        </p:nvSpPr>
        <p:spPr>
          <a:xfrm>
            <a:off x="2209143" y="3995583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139307D-D3D8-425B-9616-1A492697A877}"/>
              </a:ext>
            </a:extLst>
          </p:cNvPr>
          <p:cNvSpPr/>
          <p:nvPr/>
        </p:nvSpPr>
        <p:spPr>
          <a:xfrm>
            <a:off x="5013400" y="4001499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E242E91-A6AF-4FB6-83B0-2F336B6C99E3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2688537" y="4230842"/>
            <a:ext cx="2324863" cy="5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27DAD02-A71F-4A53-9DBA-6CE54F6C2456}"/>
              </a:ext>
            </a:extLst>
          </p:cNvPr>
          <p:cNvCxnSpPr>
            <a:cxnSpLocks/>
            <a:stCxn id="4" idx="3"/>
            <a:endCxn id="24" idx="7"/>
          </p:cNvCxnSpPr>
          <p:nvPr/>
        </p:nvCxnSpPr>
        <p:spPr>
          <a:xfrm flipH="1">
            <a:off x="2618331" y="3401258"/>
            <a:ext cx="593587" cy="663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B2038C-8B14-45DA-BDFA-31853D450E18}"/>
              </a:ext>
            </a:extLst>
          </p:cNvPr>
          <p:cNvCxnSpPr>
            <a:cxnSpLocks/>
            <a:stCxn id="7" idx="4"/>
            <a:endCxn id="26" idx="0"/>
          </p:cNvCxnSpPr>
          <p:nvPr/>
        </p:nvCxnSpPr>
        <p:spPr>
          <a:xfrm>
            <a:off x="5253097" y="2527393"/>
            <a:ext cx="0" cy="1474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6E27283-2232-485E-9B4E-01B0800E2309}"/>
              </a:ext>
            </a:extLst>
          </p:cNvPr>
          <p:cNvCxnSpPr>
            <a:cxnSpLocks/>
            <a:stCxn id="8" idx="4"/>
            <a:endCxn id="24" idx="0"/>
          </p:cNvCxnSpPr>
          <p:nvPr/>
        </p:nvCxnSpPr>
        <p:spPr>
          <a:xfrm>
            <a:off x="2448840" y="2527393"/>
            <a:ext cx="0" cy="14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6EEACB5-A05D-44CF-94A5-4E32CBAA57E3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>
          <a:xfrm flipH="1">
            <a:off x="3550900" y="2458487"/>
            <a:ext cx="1532706" cy="61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D09ABC3-9E30-4A97-BC37-9369339AC06A}"/>
              </a:ext>
            </a:extLst>
          </p:cNvPr>
          <p:cNvCxnSpPr>
            <a:cxnSpLocks/>
            <a:stCxn id="26" idx="1"/>
            <a:endCxn id="4" idx="5"/>
          </p:cNvCxnSpPr>
          <p:nvPr/>
        </p:nvCxnSpPr>
        <p:spPr>
          <a:xfrm flipH="1" flipV="1">
            <a:off x="3550900" y="3401258"/>
            <a:ext cx="1532706" cy="669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A8855E-452E-4B1C-8CD0-CC9945A1A2AB}"/>
              </a:ext>
            </a:extLst>
          </p:cNvPr>
          <p:cNvSpPr txBox="1"/>
          <p:nvPr/>
        </p:nvSpPr>
        <p:spPr>
          <a:xfrm>
            <a:off x="2337430" y="4670646"/>
            <a:ext cx="302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593EE16-03DE-4B66-A8C5-D9D134345062}"/>
              </a:ext>
            </a:extLst>
          </p:cNvPr>
          <p:cNvSpPr/>
          <p:nvPr/>
        </p:nvSpPr>
        <p:spPr>
          <a:xfrm>
            <a:off x="6699208" y="2080810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9FF2B7-5FA6-4000-B069-0BC49EDCBC6E}"/>
              </a:ext>
            </a:extLst>
          </p:cNvPr>
          <p:cNvSpPr/>
          <p:nvPr/>
        </p:nvSpPr>
        <p:spPr>
          <a:xfrm>
            <a:off x="7748724" y="3068553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0557F42-61F3-48BB-8A89-4792EE80958F}"/>
              </a:ext>
            </a:extLst>
          </p:cNvPr>
          <p:cNvSpPr/>
          <p:nvPr/>
        </p:nvSpPr>
        <p:spPr>
          <a:xfrm>
            <a:off x="9220596" y="2056876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03C7B71-A5ED-4D47-8BD8-AAC893D56722}"/>
              </a:ext>
            </a:extLst>
          </p:cNvPr>
          <p:cNvCxnSpPr>
            <a:cxnSpLocks/>
            <a:stCxn id="77" idx="6"/>
            <a:endCxn id="79" idx="2"/>
          </p:cNvCxnSpPr>
          <p:nvPr/>
        </p:nvCxnSpPr>
        <p:spPr>
          <a:xfrm flipV="1">
            <a:off x="7178602" y="2292135"/>
            <a:ext cx="2041994" cy="2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D34BE0-AC38-4CF4-BA71-1869A3922DD1}"/>
              </a:ext>
            </a:extLst>
          </p:cNvPr>
          <p:cNvCxnSpPr>
            <a:cxnSpLocks/>
            <a:stCxn id="78" idx="7"/>
            <a:endCxn id="79" idx="3"/>
          </p:cNvCxnSpPr>
          <p:nvPr/>
        </p:nvCxnSpPr>
        <p:spPr>
          <a:xfrm flipV="1">
            <a:off x="8157912" y="2458487"/>
            <a:ext cx="1132890" cy="678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29A66DD4-5F14-4B2A-B05D-D2925ED09221}"/>
              </a:ext>
            </a:extLst>
          </p:cNvPr>
          <p:cNvSpPr/>
          <p:nvPr/>
        </p:nvSpPr>
        <p:spPr>
          <a:xfrm>
            <a:off x="6699207" y="3995582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B8AAE1-7B35-4116-AFA5-EC9D3F6310B8}"/>
              </a:ext>
            </a:extLst>
          </p:cNvPr>
          <p:cNvSpPr txBox="1"/>
          <p:nvPr/>
        </p:nvSpPr>
        <p:spPr>
          <a:xfrm>
            <a:off x="6644374" y="4666182"/>
            <a:ext cx="302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0DF2824-A593-48E3-A7BC-A65F6DDEB384}"/>
              </a:ext>
            </a:extLst>
          </p:cNvPr>
          <p:cNvSpPr/>
          <p:nvPr/>
        </p:nvSpPr>
        <p:spPr>
          <a:xfrm>
            <a:off x="9220596" y="3995582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45BE677-1590-4835-93F4-6F7FC8911A3E}"/>
              </a:ext>
            </a:extLst>
          </p:cNvPr>
          <p:cNvCxnSpPr>
            <a:cxnSpLocks/>
            <a:stCxn id="82" idx="6"/>
            <a:endCxn id="72" idx="2"/>
          </p:cNvCxnSpPr>
          <p:nvPr/>
        </p:nvCxnSpPr>
        <p:spPr>
          <a:xfrm>
            <a:off x="7178601" y="4230841"/>
            <a:ext cx="2041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3E671FB-8E57-48D6-8228-3FA3A0E53CCC}"/>
              </a:ext>
            </a:extLst>
          </p:cNvPr>
          <p:cNvSpPr/>
          <p:nvPr/>
        </p:nvSpPr>
        <p:spPr>
          <a:xfrm>
            <a:off x="6469520" y="1908699"/>
            <a:ext cx="3402449" cy="1731146"/>
          </a:xfrm>
          <a:custGeom>
            <a:avLst/>
            <a:gdLst>
              <a:gd name="connsiteX0" fmla="*/ 11179 w 3402449"/>
              <a:gd name="connsiteY0" fmla="*/ 106532 h 1731146"/>
              <a:gd name="connsiteX1" fmla="*/ 162099 w 3402449"/>
              <a:gd name="connsiteY1" fmla="*/ 97654 h 1731146"/>
              <a:gd name="connsiteX2" fmla="*/ 206488 w 3402449"/>
              <a:gd name="connsiteY2" fmla="*/ 88777 h 1731146"/>
              <a:gd name="connsiteX3" fmla="*/ 233121 w 3402449"/>
              <a:gd name="connsiteY3" fmla="*/ 71021 h 1731146"/>
              <a:gd name="connsiteX4" fmla="*/ 259754 w 3402449"/>
              <a:gd name="connsiteY4" fmla="*/ 62144 h 1731146"/>
              <a:gd name="connsiteX5" fmla="*/ 401797 w 3402449"/>
              <a:gd name="connsiteY5" fmla="*/ 35511 h 1731146"/>
              <a:gd name="connsiteX6" fmla="*/ 872313 w 3402449"/>
              <a:gd name="connsiteY6" fmla="*/ 17755 h 1731146"/>
              <a:gd name="connsiteX7" fmla="*/ 987723 w 3402449"/>
              <a:gd name="connsiteY7" fmla="*/ 0 h 1731146"/>
              <a:gd name="connsiteX8" fmla="*/ 2168453 w 3402449"/>
              <a:gd name="connsiteY8" fmla="*/ 8878 h 1731146"/>
              <a:gd name="connsiteX9" fmla="*/ 2638969 w 3402449"/>
              <a:gd name="connsiteY9" fmla="*/ 26633 h 1731146"/>
              <a:gd name="connsiteX10" fmla="*/ 2736624 w 3402449"/>
              <a:gd name="connsiteY10" fmla="*/ 35511 h 1731146"/>
              <a:gd name="connsiteX11" fmla="*/ 2860911 w 3402449"/>
              <a:gd name="connsiteY11" fmla="*/ 44388 h 1731146"/>
              <a:gd name="connsiteX12" fmla="*/ 2958565 w 3402449"/>
              <a:gd name="connsiteY12" fmla="*/ 62144 h 1731146"/>
              <a:gd name="connsiteX13" fmla="*/ 3189385 w 3402449"/>
              <a:gd name="connsiteY13" fmla="*/ 97654 h 1731146"/>
              <a:gd name="connsiteX14" fmla="*/ 3242651 w 3402449"/>
              <a:gd name="connsiteY14" fmla="*/ 115410 h 1731146"/>
              <a:gd name="connsiteX15" fmla="*/ 3269284 w 3402449"/>
              <a:gd name="connsiteY15" fmla="*/ 133165 h 1731146"/>
              <a:gd name="connsiteX16" fmla="*/ 3287039 w 3402449"/>
              <a:gd name="connsiteY16" fmla="*/ 159798 h 1731146"/>
              <a:gd name="connsiteX17" fmla="*/ 3340305 w 3402449"/>
              <a:gd name="connsiteY17" fmla="*/ 230819 h 1731146"/>
              <a:gd name="connsiteX18" fmla="*/ 3366938 w 3402449"/>
              <a:gd name="connsiteY18" fmla="*/ 275208 h 1731146"/>
              <a:gd name="connsiteX19" fmla="*/ 3384694 w 3402449"/>
              <a:gd name="connsiteY19" fmla="*/ 346229 h 1731146"/>
              <a:gd name="connsiteX20" fmla="*/ 3402449 w 3402449"/>
              <a:gd name="connsiteY20" fmla="*/ 417251 h 1731146"/>
              <a:gd name="connsiteX21" fmla="*/ 3393571 w 3402449"/>
              <a:gd name="connsiteY21" fmla="*/ 585926 h 1731146"/>
              <a:gd name="connsiteX22" fmla="*/ 3340305 w 3402449"/>
              <a:gd name="connsiteY22" fmla="*/ 674703 h 1731146"/>
              <a:gd name="connsiteX23" fmla="*/ 3313672 w 3402449"/>
              <a:gd name="connsiteY23" fmla="*/ 692458 h 1731146"/>
              <a:gd name="connsiteX24" fmla="*/ 3287039 w 3402449"/>
              <a:gd name="connsiteY24" fmla="*/ 701336 h 1731146"/>
              <a:gd name="connsiteX25" fmla="*/ 3242651 w 3402449"/>
              <a:gd name="connsiteY25" fmla="*/ 736847 h 1731146"/>
              <a:gd name="connsiteX26" fmla="*/ 3216018 w 3402449"/>
              <a:gd name="connsiteY26" fmla="*/ 763480 h 1731146"/>
              <a:gd name="connsiteX27" fmla="*/ 3136119 w 3402449"/>
              <a:gd name="connsiteY27" fmla="*/ 790113 h 1731146"/>
              <a:gd name="connsiteX28" fmla="*/ 3100608 w 3402449"/>
              <a:gd name="connsiteY28" fmla="*/ 807868 h 1731146"/>
              <a:gd name="connsiteX29" fmla="*/ 3047342 w 3402449"/>
              <a:gd name="connsiteY29" fmla="*/ 825623 h 1731146"/>
              <a:gd name="connsiteX30" fmla="*/ 3020709 w 3402449"/>
              <a:gd name="connsiteY30" fmla="*/ 834501 h 1731146"/>
              <a:gd name="connsiteX31" fmla="*/ 2994076 w 3402449"/>
              <a:gd name="connsiteY31" fmla="*/ 852256 h 1731146"/>
              <a:gd name="connsiteX32" fmla="*/ 2976321 w 3402449"/>
              <a:gd name="connsiteY32" fmla="*/ 870012 h 1731146"/>
              <a:gd name="connsiteX33" fmla="*/ 2923055 w 3402449"/>
              <a:gd name="connsiteY33" fmla="*/ 878889 h 1731146"/>
              <a:gd name="connsiteX34" fmla="*/ 2905299 w 3402449"/>
              <a:gd name="connsiteY34" fmla="*/ 896645 h 1731146"/>
              <a:gd name="connsiteX35" fmla="*/ 2869789 w 3402449"/>
              <a:gd name="connsiteY35" fmla="*/ 905522 h 1731146"/>
              <a:gd name="connsiteX36" fmla="*/ 2843156 w 3402449"/>
              <a:gd name="connsiteY36" fmla="*/ 914400 h 1731146"/>
              <a:gd name="connsiteX37" fmla="*/ 2772134 w 3402449"/>
              <a:gd name="connsiteY37" fmla="*/ 941033 h 1731146"/>
              <a:gd name="connsiteX38" fmla="*/ 2727746 w 3402449"/>
              <a:gd name="connsiteY38" fmla="*/ 967666 h 1731146"/>
              <a:gd name="connsiteX39" fmla="*/ 2665602 w 3402449"/>
              <a:gd name="connsiteY39" fmla="*/ 994299 h 1731146"/>
              <a:gd name="connsiteX40" fmla="*/ 2576826 w 3402449"/>
              <a:gd name="connsiteY40" fmla="*/ 1056443 h 1731146"/>
              <a:gd name="connsiteX41" fmla="*/ 2550193 w 3402449"/>
              <a:gd name="connsiteY41" fmla="*/ 1083076 h 1731146"/>
              <a:gd name="connsiteX42" fmla="*/ 2505804 w 3402449"/>
              <a:gd name="connsiteY42" fmla="*/ 1100831 h 1731146"/>
              <a:gd name="connsiteX43" fmla="*/ 2452538 w 3402449"/>
              <a:gd name="connsiteY43" fmla="*/ 1154097 h 1731146"/>
              <a:gd name="connsiteX44" fmla="*/ 2390395 w 3402449"/>
              <a:gd name="connsiteY44" fmla="*/ 1233996 h 1731146"/>
              <a:gd name="connsiteX45" fmla="*/ 2354884 w 3402449"/>
              <a:gd name="connsiteY45" fmla="*/ 1305018 h 1731146"/>
              <a:gd name="connsiteX46" fmla="*/ 2328251 w 3402449"/>
              <a:gd name="connsiteY46" fmla="*/ 1322773 h 1731146"/>
              <a:gd name="connsiteX47" fmla="*/ 2310496 w 3402449"/>
              <a:gd name="connsiteY47" fmla="*/ 1349406 h 1731146"/>
              <a:gd name="connsiteX48" fmla="*/ 2248352 w 3402449"/>
              <a:gd name="connsiteY48" fmla="*/ 1376039 h 1731146"/>
              <a:gd name="connsiteX49" fmla="*/ 2195086 w 3402449"/>
              <a:gd name="connsiteY49" fmla="*/ 1420427 h 1731146"/>
              <a:gd name="connsiteX50" fmla="*/ 2150697 w 3402449"/>
              <a:gd name="connsiteY50" fmla="*/ 1464816 h 1731146"/>
              <a:gd name="connsiteX51" fmla="*/ 2106309 w 3402449"/>
              <a:gd name="connsiteY51" fmla="*/ 1482571 h 1731146"/>
              <a:gd name="connsiteX52" fmla="*/ 2044165 w 3402449"/>
              <a:gd name="connsiteY52" fmla="*/ 1526959 h 1731146"/>
              <a:gd name="connsiteX53" fmla="*/ 2017532 w 3402449"/>
              <a:gd name="connsiteY53" fmla="*/ 1535837 h 1731146"/>
              <a:gd name="connsiteX54" fmla="*/ 1955389 w 3402449"/>
              <a:gd name="connsiteY54" fmla="*/ 1562470 h 1731146"/>
              <a:gd name="connsiteX55" fmla="*/ 1902123 w 3402449"/>
              <a:gd name="connsiteY55" fmla="*/ 1580225 h 1731146"/>
              <a:gd name="connsiteX56" fmla="*/ 1848857 w 3402449"/>
              <a:gd name="connsiteY56" fmla="*/ 1606858 h 1731146"/>
              <a:gd name="connsiteX57" fmla="*/ 1777835 w 3402449"/>
              <a:gd name="connsiteY57" fmla="*/ 1642369 h 1731146"/>
              <a:gd name="connsiteX58" fmla="*/ 1724569 w 3402449"/>
              <a:gd name="connsiteY58" fmla="*/ 1660124 h 1731146"/>
              <a:gd name="connsiteX59" fmla="*/ 1706814 w 3402449"/>
              <a:gd name="connsiteY59" fmla="*/ 1677880 h 1731146"/>
              <a:gd name="connsiteX60" fmla="*/ 1564771 w 3402449"/>
              <a:gd name="connsiteY60" fmla="*/ 1704513 h 1731146"/>
              <a:gd name="connsiteX61" fmla="*/ 1440484 w 3402449"/>
              <a:gd name="connsiteY61" fmla="*/ 1731146 h 1731146"/>
              <a:gd name="connsiteX62" fmla="*/ 1191909 w 3402449"/>
              <a:gd name="connsiteY62" fmla="*/ 1722268 h 1731146"/>
              <a:gd name="connsiteX63" fmla="*/ 1147521 w 3402449"/>
              <a:gd name="connsiteY63" fmla="*/ 1686757 h 1731146"/>
              <a:gd name="connsiteX64" fmla="*/ 1103132 w 3402449"/>
              <a:gd name="connsiteY64" fmla="*/ 1642369 h 1731146"/>
              <a:gd name="connsiteX65" fmla="*/ 1058744 w 3402449"/>
              <a:gd name="connsiteY65" fmla="*/ 1589103 h 1731146"/>
              <a:gd name="connsiteX66" fmla="*/ 1040989 w 3402449"/>
              <a:gd name="connsiteY66" fmla="*/ 1544715 h 1731146"/>
              <a:gd name="connsiteX67" fmla="*/ 1005478 w 3402449"/>
              <a:gd name="connsiteY67" fmla="*/ 1509204 h 1731146"/>
              <a:gd name="connsiteX68" fmla="*/ 969967 w 3402449"/>
              <a:gd name="connsiteY68" fmla="*/ 1464816 h 1731146"/>
              <a:gd name="connsiteX69" fmla="*/ 952212 w 3402449"/>
              <a:gd name="connsiteY69" fmla="*/ 1447060 h 1731146"/>
              <a:gd name="connsiteX70" fmla="*/ 907824 w 3402449"/>
              <a:gd name="connsiteY70" fmla="*/ 1384917 h 1731146"/>
              <a:gd name="connsiteX71" fmla="*/ 890068 w 3402449"/>
              <a:gd name="connsiteY71" fmla="*/ 1367161 h 1731146"/>
              <a:gd name="connsiteX72" fmla="*/ 836802 w 3402449"/>
              <a:gd name="connsiteY72" fmla="*/ 1305018 h 1731146"/>
              <a:gd name="connsiteX73" fmla="*/ 765781 w 3402449"/>
              <a:gd name="connsiteY73" fmla="*/ 1225118 h 1731146"/>
              <a:gd name="connsiteX74" fmla="*/ 739148 w 3402449"/>
              <a:gd name="connsiteY74" fmla="*/ 1198485 h 1731146"/>
              <a:gd name="connsiteX75" fmla="*/ 712515 w 3402449"/>
              <a:gd name="connsiteY75" fmla="*/ 1171852 h 1731146"/>
              <a:gd name="connsiteX76" fmla="*/ 659249 w 3402449"/>
              <a:gd name="connsiteY76" fmla="*/ 1136342 h 1731146"/>
              <a:gd name="connsiteX77" fmla="*/ 597105 w 3402449"/>
              <a:gd name="connsiteY77" fmla="*/ 1091953 h 1731146"/>
              <a:gd name="connsiteX78" fmla="*/ 570472 w 3402449"/>
              <a:gd name="connsiteY78" fmla="*/ 1065320 h 1731146"/>
              <a:gd name="connsiteX79" fmla="*/ 543839 w 3402449"/>
              <a:gd name="connsiteY79" fmla="*/ 1047565 h 1731146"/>
              <a:gd name="connsiteX80" fmla="*/ 517206 w 3402449"/>
              <a:gd name="connsiteY80" fmla="*/ 1020932 h 1731146"/>
              <a:gd name="connsiteX81" fmla="*/ 437307 w 3402449"/>
              <a:gd name="connsiteY81" fmla="*/ 967666 h 1731146"/>
              <a:gd name="connsiteX82" fmla="*/ 410674 w 3402449"/>
              <a:gd name="connsiteY82" fmla="*/ 949911 h 1731146"/>
              <a:gd name="connsiteX83" fmla="*/ 375163 w 3402449"/>
              <a:gd name="connsiteY83" fmla="*/ 914400 h 1731146"/>
              <a:gd name="connsiteX84" fmla="*/ 348530 w 3402449"/>
              <a:gd name="connsiteY84" fmla="*/ 887767 h 1731146"/>
              <a:gd name="connsiteX85" fmla="*/ 295264 w 3402449"/>
              <a:gd name="connsiteY85" fmla="*/ 834501 h 1731146"/>
              <a:gd name="connsiteX86" fmla="*/ 268631 w 3402449"/>
              <a:gd name="connsiteY86" fmla="*/ 763480 h 1731146"/>
              <a:gd name="connsiteX87" fmla="*/ 233121 w 3402449"/>
              <a:gd name="connsiteY87" fmla="*/ 710214 h 1731146"/>
              <a:gd name="connsiteX88" fmla="*/ 197610 w 3402449"/>
              <a:gd name="connsiteY88" fmla="*/ 639192 h 1731146"/>
              <a:gd name="connsiteX89" fmla="*/ 179855 w 3402449"/>
              <a:gd name="connsiteY89" fmla="*/ 603682 h 1731146"/>
              <a:gd name="connsiteX90" fmla="*/ 144344 w 3402449"/>
              <a:gd name="connsiteY90" fmla="*/ 452761 h 1731146"/>
              <a:gd name="connsiteX91" fmla="*/ 135466 w 3402449"/>
              <a:gd name="connsiteY91" fmla="*/ 426128 h 1731146"/>
              <a:gd name="connsiteX92" fmla="*/ 117711 w 3402449"/>
              <a:gd name="connsiteY92" fmla="*/ 390618 h 1731146"/>
              <a:gd name="connsiteX93" fmla="*/ 99956 w 3402449"/>
              <a:gd name="connsiteY93" fmla="*/ 346229 h 1731146"/>
              <a:gd name="connsiteX94" fmla="*/ 73323 w 3402449"/>
              <a:gd name="connsiteY94" fmla="*/ 292963 h 1731146"/>
              <a:gd name="connsiteX95" fmla="*/ 37812 w 3402449"/>
              <a:gd name="connsiteY95" fmla="*/ 275208 h 1731146"/>
              <a:gd name="connsiteX96" fmla="*/ 11179 w 3402449"/>
              <a:gd name="connsiteY96" fmla="*/ 230819 h 1731146"/>
              <a:gd name="connsiteX97" fmla="*/ 11179 w 3402449"/>
              <a:gd name="connsiteY97" fmla="*/ 106532 h 17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402449" h="1731146">
                <a:moveTo>
                  <a:pt x="11179" y="106532"/>
                </a:moveTo>
                <a:cubicBezTo>
                  <a:pt x="36332" y="84338"/>
                  <a:pt x="111912" y="102216"/>
                  <a:pt x="162099" y="97654"/>
                </a:cubicBezTo>
                <a:cubicBezTo>
                  <a:pt x="177126" y="96288"/>
                  <a:pt x="192359" y="94075"/>
                  <a:pt x="206488" y="88777"/>
                </a:cubicBezTo>
                <a:cubicBezTo>
                  <a:pt x="216478" y="85031"/>
                  <a:pt x="223578" y="75793"/>
                  <a:pt x="233121" y="71021"/>
                </a:cubicBezTo>
                <a:cubicBezTo>
                  <a:pt x="241491" y="66836"/>
                  <a:pt x="250636" y="64248"/>
                  <a:pt x="259754" y="62144"/>
                </a:cubicBezTo>
                <a:cubicBezTo>
                  <a:pt x="315122" y="49367"/>
                  <a:pt x="349218" y="44273"/>
                  <a:pt x="401797" y="35511"/>
                </a:cubicBezTo>
                <a:cubicBezTo>
                  <a:pt x="570275" y="-20651"/>
                  <a:pt x="396149" y="34462"/>
                  <a:pt x="872313" y="17755"/>
                </a:cubicBezTo>
                <a:cubicBezTo>
                  <a:pt x="886793" y="17247"/>
                  <a:pt x="970148" y="2929"/>
                  <a:pt x="987723" y="0"/>
                </a:cubicBezTo>
                <a:lnTo>
                  <a:pt x="2168453" y="8878"/>
                </a:lnTo>
                <a:cubicBezTo>
                  <a:pt x="2325383" y="11409"/>
                  <a:pt x="2638969" y="26633"/>
                  <a:pt x="2638969" y="26633"/>
                </a:cubicBezTo>
                <a:lnTo>
                  <a:pt x="2736624" y="35511"/>
                </a:lnTo>
                <a:cubicBezTo>
                  <a:pt x="2778026" y="38823"/>
                  <a:pt x="2819672" y="39439"/>
                  <a:pt x="2860911" y="44388"/>
                </a:cubicBezTo>
                <a:cubicBezTo>
                  <a:pt x="2893760" y="48330"/>
                  <a:pt x="2925853" y="57188"/>
                  <a:pt x="2958565" y="62144"/>
                </a:cubicBezTo>
                <a:cubicBezTo>
                  <a:pt x="3007069" y="69493"/>
                  <a:pt x="3119636" y="76729"/>
                  <a:pt x="3189385" y="97654"/>
                </a:cubicBezTo>
                <a:cubicBezTo>
                  <a:pt x="3207312" y="103032"/>
                  <a:pt x="3227078" y="105028"/>
                  <a:pt x="3242651" y="115410"/>
                </a:cubicBezTo>
                <a:lnTo>
                  <a:pt x="3269284" y="133165"/>
                </a:lnTo>
                <a:cubicBezTo>
                  <a:pt x="3275202" y="142043"/>
                  <a:pt x="3280374" y="151467"/>
                  <a:pt x="3287039" y="159798"/>
                </a:cubicBezTo>
                <a:cubicBezTo>
                  <a:pt x="3311079" y="189847"/>
                  <a:pt x="3322602" y="177713"/>
                  <a:pt x="3340305" y="230819"/>
                </a:cubicBezTo>
                <a:cubicBezTo>
                  <a:pt x="3351830" y="265392"/>
                  <a:pt x="3342566" y="250835"/>
                  <a:pt x="3366938" y="275208"/>
                </a:cubicBezTo>
                <a:cubicBezTo>
                  <a:pt x="3388660" y="383815"/>
                  <a:pt x="3364217" y="271145"/>
                  <a:pt x="3384694" y="346229"/>
                </a:cubicBezTo>
                <a:cubicBezTo>
                  <a:pt x="3391115" y="369772"/>
                  <a:pt x="3402449" y="417251"/>
                  <a:pt x="3402449" y="417251"/>
                </a:cubicBezTo>
                <a:cubicBezTo>
                  <a:pt x="3399490" y="473476"/>
                  <a:pt x="3400279" y="530024"/>
                  <a:pt x="3393571" y="585926"/>
                </a:cubicBezTo>
                <a:cubicBezTo>
                  <a:pt x="3388926" y="624638"/>
                  <a:pt x="3372590" y="653180"/>
                  <a:pt x="3340305" y="674703"/>
                </a:cubicBezTo>
                <a:cubicBezTo>
                  <a:pt x="3331427" y="680621"/>
                  <a:pt x="3323215" y="687686"/>
                  <a:pt x="3313672" y="692458"/>
                </a:cubicBezTo>
                <a:cubicBezTo>
                  <a:pt x="3305302" y="696643"/>
                  <a:pt x="3295917" y="698377"/>
                  <a:pt x="3287039" y="701336"/>
                </a:cubicBezTo>
                <a:cubicBezTo>
                  <a:pt x="3247331" y="760899"/>
                  <a:pt x="3294107" y="702542"/>
                  <a:pt x="3242651" y="736847"/>
                </a:cubicBezTo>
                <a:cubicBezTo>
                  <a:pt x="3232205" y="743811"/>
                  <a:pt x="3226665" y="756826"/>
                  <a:pt x="3216018" y="763480"/>
                </a:cubicBezTo>
                <a:cubicBezTo>
                  <a:pt x="3177164" y="787764"/>
                  <a:pt x="3174179" y="775841"/>
                  <a:pt x="3136119" y="790113"/>
                </a:cubicBezTo>
                <a:cubicBezTo>
                  <a:pt x="3123728" y="794760"/>
                  <a:pt x="3112896" y="802953"/>
                  <a:pt x="3100608" y="807868"/>
                </a:cubicBezTo>
                <a:cubicBezTo>
                  <a:pt x="3083231" y="814819"/>
                  <a:pt x="3065097" y="819705"/>
                  <a:pt x="3047342" y="825623"/>
                </a:cubicBezTo>
                <a:cubicBezTo>
                  <a:pt x="3038464" y="828582"/>
                  <a:pt x="3028495" y="829310"/>
                  <a:pt x="3020709" y="834501"/>
                </a:cubicBezTo>
                <a:cubicBezTo>
                  <a:pt x="3011831" y="840419"/>
                  <a:pt x="3002407" y="845591"/>
                  <a:pt x="2994076" y="852256"/>
                </a:cubicBezTo>
                <a:cubicBezTo>
                  <a:pt x="2987540" y="857485"/>
                  <a:pt x="2984158" y="867073"/>
                  <a:pt x="2976321" y="870012"/>
                </a:cubicBezTo>
                <a:cubicBezTo>
                  <a:pt x="2959467" y="876332"/>
                  <a:pt x="2940810" y="875930"/>
                  <a:pt x="2923055" y="878889"/>
                </a:cubicBezTo>
                <a:cubicBezTo>
                  <a:pt x="2917136" y="884808"/>
                  <a:pt x="2912786" y="892902"/>
                  <a:pt x="2905299" y="896645"/>
                </a:cubicBezTo>
                <a:cubicBezTo>
                  <a:pt x="2894386" y="902101"/>
                  <a:pt x="2881520" y="902170"/>
                  <a:pt x="2869789" y="905522"/>
                </a:cubicBezTo>
                <a:cubicBezTo>
                  <a:pt x="2860791" y="908093"/>
                  <a:pt x="2851526" y="910215"/>
                  <a:pt x="2843156" y="914400"/>
                </a:cubicBezTo>
                <a:cubicBezTo>
                  <a:pt x="2782198" y="944879"/>
                  <a:pt x="2857773" y="923905"/>
                  <a:pt x="2772134" y="941033"/>
                </a:cubicBezTo>
                <a:cubicBezTo>
                  <a:pt x="2757338" y="949911"/>
                  <a:pt x="2743179" y="959949"/>
                  <a:pt x="2727746" y="967666"/>
                </a:cubicBezTo>
                <a:cubicBezTo>
                  <a:pt x="2654276" y="1004401"/>
                  <a:pt x="2757965" y="938881"/>
                  <a:pt x="2665602" y="994299"/>
                </a:cubicBezTo>
                <a:cubicBezTo>
                  <a:pt x="2648623" y="1004486"/>
                  <a:pt x="2595711" y="1040255"/>
                  <a:pt x="2576826" y="1056443"/>
                </a:cubicBezTo>
                <a:cubicBezTo>
                  <a:pt x="2567294" y="1064614"/>
                  <a:pt x="2560840" y="1076422"/>
                  <a:pt x="2550193" y="1083076"/>
                </a:cubicBezTo>
                <a:cubicBezTo>
                  <a:pt x="2536679" y="1091522"/>
                  <a:pt x="2520600" y="1094913"/>
                  <a:pt x="2505804" y="1100831"/>
                </a:cubicBezTo>
                <a:cubicBezTo>
                  <a:pt x="2488049" y="1118586"/>
                  <a:pt x="2467954" y="1134276"/>
                  <a:pt x="2452538" y="1154097"/>
                </a:cubicBezTo>
                <a:lnTo>
                  <a:pt x="2390395" y="1233996"/>
                </a:lnTo>
                <a:cubicBezTo>
                  <a:pt x="2380712" y="1263044"/>
                  <a:pt x="2377754" y="1278336"/>
                  <a:pt x="2354884" y="1305018"/>
                </a:cubicBezTo>
                <a:cubicBezTo>
                  <a:pt x="2347940" y="1313119"/>
                  <a:pt x="2337129" y="1316855"/>
                  <a:pt x="2328251" y="1322773"/>
                </a:cubicBezTo>
                <a:cubicBezTo>
                  <a:pt x="2322333" y="1331651"/>
                  <a:pt x="2318693" y="1342576"/>
                  <a:pt x="2310496" y="1349406"/>
                </a:cubicBezTo>
                <a:cubicBezTo>
                  <a:pt x="2295871" y="1361594"/>
                  <a:pt x="2266853" y="1369872"/>
                  <a:pt x="2248352" y="1376039"/>
                </a:cubicBezTo>
                <a:cubicBezTo>
                  <a:pt x="2209286" y="1434639"/>
                  <a:pt x="2257468" y="1371908"/>
                  <a:pt x="2195086" y="1420427"/>
                </a:cubicBezTo>
                <a:cubicBezTo>
                  <a:pt x="2178569" y="1433274"/>
                  <a:pt x="2170126" y="1457045"/>
                  <a:pt x="2150697" y="1464816"/>
                </a:cubicBezTo>
                <a:cubicBezTo>
                  <a:pt x="2135901" y="1470734"/>
                  <a:pt x="2120239" y="1474832"/>
                  <a:pt x="2106309" y="1482571"/>
                </a:cubicBezTo>
                <a:cubicBezTo>
                  <a:pt x="2070109" y="1502682"/>
                  <a:pt x="2077451" y="1510316"/>
                  <a:pt x="2044165" y="1526959"/>
                </a:cubicBezTo>
                <a:cubicBezTo>
                  <a:pt x="2035795" y="1531144"/>
                  <a:pt x="2025902" y="1531652"/>
                  <a:pt x="2017532" y="1535837"/>
                </a:cubicBezTo>
                <a:cubicBezTo>
                  <a:pt x="1940071" y="1574567"/>
                  <a:pt x="2047764" y="1534757"/>
                  <a:pt x="1955389" y="1562470"/>
                </a:cubicBezTo>
                <a:cubicBezTo>
                  <a:pt x="1937463" y="1567848"/>
                  <a:pt x="1902123" y="1580225"/>
                  <a:pt x="1902123" y="1580225"/>
                </a:cubicBezTo>
                <a:cubicBezTo>
                  <a:pt x="1843756" y="1619138"/>
                  <a:pt x="1906615" y="1580605"/>
                  <a:pt x="1848857" y="1606858"/>
                </a:cubicBezTo>
                <a:cubicBezTo>
                  <a:pt x="1824761" y="1617811"/>
                  <a:pt x="1802945" y="1633999"/>
                  <a:pt x="1777835" y="1642369"/>
                </a:cubicBezTo>
                <a:lnTo>
                  <a:pt x="1724569" y="1660124"/>
                </a:lnTo>
                <a:cubicBezTo>
                  <a:pt x="1718651" y="1666043"/>
                  <a:pt x="1714300" y="1674137"/>
                  <a:pt x="1706814" y="1677880"/>
                </a:cubicBezTo>
                <a:cubicBezTo>
                  <a:pt x="1659286" y="1701644"/>
                  <a:pt x="1618219" y="1699168"/>
                  <a:pt x="1564771" y="1704513"/>
                </a:cubicBezTo>
                <a:cubicBezTo>
                  <a:pt x="1476287" y="1726634"/>
                  <a:pt x="1517820" y="1718256"/>
                  <a:pt x="1440484" y="1731146"/>
                </a:cubicBezTo>
                <a:cubicBezTo>
                  <a:pt x="1357626" y="1728187"/>
                  <a:pt x="1273885" y="1734689"/>
                  <a:pt x="1191909" y="1722268"/>
                </a:cubicBezTo>
                <a:cubicBezTo>
                  <a:pt x="1173175" y="1719429"/>
                  <a:pt x="1161605" y="1699433"/>
                  <a:pt x="1147521" y="1686757"/>
                </a:cubicBezTo>
                <a:cubicBezTo>
                  <a:pt x="1131968" y="1672759"/>
                  <a:pt x="1117928" y="1657165"/>
                  <a:pt x="1103132" y="1642369"/>
                </a:cubicBezTo>
                <a:cubicBezTo>
                  <a:pt x="1083498" y="1622735"/>
                  <a:pt x="1071104" y="1613823"/>
                  <a:pt x="1058744" y="1589103"/>
                </a:cubicBezTo>
                <a:cubicBezTo>
                  <a:pt x="1051617" y="1574850"/>
                  <a:pt x="1049829" y="1557974"/>
                  <a:pt x="1040989" y="1544715"/>
                </a:cubicBezTo>
                <a:cubicBezTo>
                  <a:pt x="1031703" y="1530786"/>
                  <a:pt x="1016600" y="1521716"/>
                  <a:pt x="1005478" y="1509204"/>
                </a:cubicBezTo>
                <a:cubicBezTo>
                  <a:pt x="992889" y="1495042"/>
                  <a:pt x="982298" y="1479203"/>
                  <a:pt x="969967" y="1464816"/>
                </a:cubicBezTo>
                <a:cubicBezTo>
                  <a:pt x="964520" y="1458461"/>
                  <a:pt x="957441" y="1453596"/>
                  <a:pt x="952212" y="1447060"/>
                </a:cubicBezTo>
                <a:cubicBezTo>
                  <a:pt x="860048" y="1331851"/>
                  <a:pt x="1032664" y="1534723"/>
                  <a:pt x="907824" y="1384917"/>
                </a:cubicBezTo>
                <a:cubicBezTo>
                  <a:pt x="902465" y="1378487"/>
                  <a:pt x="894933" y="1373972"/>
                  <a:pt x="890068" y="1367161"/>
                </a:cubicBezTo>
                <a:cubicBezTo>
                  <a:pt x="846265" y="1305837"/>
                  <a:pt x="885015" y="1337159"/>
                  <a:pt x="836802" y="1305018"/>
                </a:cubicBezTo>
                <a:cubicBezTo>
                  <a:pt x="805119" y="1257491"/>
                  <a:pt x="826592" y="1285929"/>
                  <a:pt x="765781" y="1225118"/>
                </a:cubicBezTo>
                <a:lnTo>
                  <a:pt x="739148" y="1198485"/>
                </a:lnTo>
                <a:cubicBezTo>
                  <a:pt x="730270" y="1189607"/>
                  <a:pt x="722961" y="1178816"/>
                  <a:pt x="712515" y="1171852"/>
                </a:cubicBezTo>
                <a:lnTo>
                  <a:pt x="659249" y="1136342"/>
                </a:lnTo>
                <a:cubicBezTo>
                  <a:pt x="638177" y="1122294"/>
                  <a:pt x="616367" y="1108463"/>
                  <a:pt x="597105" y="1091953"/>
                </a:cubicBezTo>
                <a:cubicBezTo>
                  <a:pt x="587573" y="1083782"/>
                  <a:pt x="580117" y="1073357"/>
                  <a:pt x="570472" y="1065320"/>
                </a:cubicBezTo>
                <a:cubicBezTo>
                  <a:pt x="562275" y="1058490"/>
                  <a:pt x="552036" y="1054395"/>
                  <a:pt x="543839" y="1047565"/>
                </a:cubicBezTo>
                <a:cubicBezTo>
                  <a:pt x="534194" y="1039528"/>
                  <a:pt x="527116" y="1028640"/>
                  <a:pt x="517206" y="1020932"/>
                </a:cubicBezTo>
                <a:cubicBezTo>
                  <a:pt x="517196" y="1020924"/>
                  <a:pt x="450629" y="976547"/>
                  <a:pt x="437307" y="967666"/>
                </a:cubicBezTo>
                <a:cubicBezTo>
                  <a:pt x="428429" y="961748"/>
                  <a:pt x="418219" y="957456"/>
                  <a:pt x="410674" y="949911"/>
                </a:cubicBezTo>
                <a:lnTo>
                  <a:pt x="375163" y="914400"/>
                </a:lnTo>
                <a:cubicBezTo>
                  <a:pt x="366285" y="905522"/>
                  <a:pt x="356063" y="897811"/>
                  <a:pt x="348530" y="887767"/>
                </a:cubicBezTo>
                <a:cubicBezTo>
                  <a:pt x="315495" y="843720"/>
                  <a:pt x="334208" y="860463"/>
                  <a:pt x="295264" y="834501"/>
                </a:cubicBezTo>
                <a:cubicBezTo>
                  <a:pt x="288470" y="814117"/>
                  <a:pt x="277735" y="780170"/>
                  <a:pt x="268631" y="763480"/>
                </a:cubicBezTo>
                <a:cubicBezTo>
                  <a:pt x="258413" y="744746"/>
                  <a:pt x="242664" y="729300"/>
                  <a:pt x="233121" y="710214"/>
                </a:cubicBezTo>
                <a:lnTo>
                  <a:pt x="197610" y="639192"/>
                </a:lnTo>
                <a:lnTo>
                  <a:pt x="179855" y="603682"/>
                </a:lnTo>
                <a:cubicBezTo>
                  <a:pt x="170043" y="554623"/>
                  <a:pt x="159489" y="498193"/>
                  <a:pt x="144344" y="452761"/>
                </a:cubicBezTo>
                <a:cubicBezTo>
                  <a:pt x="141385" y="443883"/>
                  <a:pt x="139152" y="434729"/>
                  <a:pt x="135466" y="426128"/>
                </a:cubicBezTo>
                <a:cubicBezTo>
                  <a:pt x="130253" y="413964"/>
                  <a:pt x="123086" y="402711"/>
                  <a:pt x="117711" y="390618"/>
                </a:cubicBezTo>
                <a:cubicBezTo>
                  <a:pt x="111239" y="376055"/>
                  <a:pt x="105551" y="361150"/>
                  <a:pt x="99956" y="346229"/>
                </a:cubicBezTo>
                <a:cubicBezTo>
                  <a:pt x="92796" y="327134"/>
                  <a:pt x="90463" y="307247"/>
                  <a:pt x="73323" y="292963"/>
                </a:cubicBezTo>
                <a:cubicBezTo>
                  <a:pt x="63156" y="284491"/>
                  <a:pt x="49649" y="281126"/>
                  <a:pt x="37812" y="275208"/>
                </a:cubicBezTo>
                <a:cubicBezTo>
                  <a:pt x="23748" y="261144"/>
                  <a:pt x="11179" y="253867"/>
                  <a:pt x="11179" y="230819"/>
                </a:cubicBezTo>
                <a:cubicBezTo>
                  <a:pt x="11179" y="195185"/>
                  <a:pt x="-13974" y="128726"/>
                  <a:pt x="11179" y="106532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2A2E4BD-135C-4516-9BF5-61912D917338}"/>
              </a:ext>
            </a:extLst>
          </p:cNvPr>
          <p:cNvSpPr/>
          <p:nvPr/>
        </p:nvSpPr>
        <p:spPr>
          <a:xfrm>
            <a:off x="6567402" y="3910101"/>
            <a:ext cx="3293599" cy="641477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1A4389F-6F94-48BC-941B-7F0078EE698E}"/>
                  </a:ext>
                </a:extLst>
              </p:cNvPr>
              <p:cNvSpPr txBox="1"/>
              <p:nvPr/>
            </p:nvSpPr>
            <p:spPr>
              <a:xfrm>
                <a:off x="9359110" y="2707946"/>
                <a:ext cx="6003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1A4389F-6F94-48BC-941B-7F0078EE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110" y="2707946"/>
                <a:ext cx="60031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34D10A1-FB9B-4125-BD2E-9AC7E9C8FDE1}"/>
                  </a:ext>
                </a:extLst>
              </p:cNvPr>
              <p:cNvSpPr txBox="1"/>
              <p:nvPr/>
            </p:nvSpPr>
            <p:spPr>
              <a:xfrm>
                <a:off x="9371291" y="3636474"/>
                <a:ext cx="6003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34D10A1-FB9B-4125-BD2E-9AC7E9C8F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291" y="3636474"/>
                <a:ext cx="60031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2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4737713" y="2154474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DA18B8-0B88-4D5E-8569-FDE62B3B98BD}"/>
              </a:ext>
            </a:extLst>
          </p:cNvPr>
          <p:cNvSpPr/>
          <p:nvPr/>
        </p:nvSpPr>
        <p:spPr>
          <a:xfrm>
            <a:off x="4737713" y="4012299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A1A569-AEEC-4012-8E41-3654D635457E}"/>
              </a:ext>
            </a:extLst>
          </p:cNvPr>
          <p:cNvSpPr/>
          <p:nvPr/>
        </p:nvSpPr>
        <p:spPr>
          <a:xfrm>
            <a:off x="6953109" y="4017215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6953109" y="2154474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76B055-5C3B-44C6-A54A-CAE293D7EB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217107" y="2389733"/>
            <a:ext cx="17360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0ACD82-36D3-4854-ACEA-C6D15581AF87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977410" y="2624991"/>
            <a:ext cx="0" cy="1387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ADF463-AC9F-4EC6-BB25-C22C0BD8B2AB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5217107" y="4247558"/>
            <a:ext cx="1736002" cy="4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4577915" y="4703526"/>
            <a:ext cx="302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완전 그래프의 예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F59EBE-A136-43F1-AA58-56822930F6B9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146901" y="2556085"/>
            <a:ext cx="1876414" cy="1530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0D75958-1EF7-4637-8A84-BED99A60FC36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7192806" y="2624991"/>
            <a:ext cx="0" cy="1392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A20241-08AA-48A4-9CD9-4D9D81A60EC5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5146901" y="2556085"/>
            <a:ext cx="1876414" cy="152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2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4081513" y="5736156"/>
            <a:ext cx="4302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인접행렬을 이용한 그래프 표현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2345614" y="938233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DA18B8-0B88-4D5E-8569-FDE62B3B98BD}"/>
              </a:ext>
            </a:extLst>
          </p:cNvPr>
          <p:cNvSpPr/>
          <p:nvPr/>
        </p:nvSpPr>
        <p:spPr>
          <a:xfrm>
            <a:off x="2345614" y="2474375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A1A569-AEEC-4012-8E41-3654D635457E}"/>
              </a:ext>
            </a:extLst>
          </p:cNvPr>
          <p:cNvSpPr/>
          <p:nvPr/>
        </p:nvSpPr>
        <p:spPr>
          <a:xfrm>
            <a:off x="3997479" y="2478440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3997479" y="938233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76B055-5C3B-44C6-A54A-CAE293D7EB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703065" y="1132757"/>
            <a:ext cx="12944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0ACD82-36D3-4854-ACEA-C6D15581AF87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2524339" y="1327280"/>
            <a:ext cx="0" cy="114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ADF463-AC9F-4EC6-BB25-C22C0BD8B2AB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703065" y="2668899"/>
            <a:ext cx="1294415" cy="4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F59EBE-A136-43F1-AA58-56822930F6B9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2650717" y="1270305"/>
            <a:ext cx="1399110" cy="1265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0D75958-1EF7-4637-8A84-BED99A60FC36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4176205" y="1327280"/>
            <a:ext cx="0" cy="115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C537D806-A1FE-4AE3-B4BF-7A589C225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00680"/>
              </p:ext>
            </p:extLst>
          </p:nvPr>
        </p:nvGraphicFramePr>
        <p:xfrm>
          <a:off x="2524338" y="3543338"/>
          <a:ext cx="168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0">
                  <a:extLst>
                    <a:ext uri="{9D8B030D-6E8A-4147-A177-3AD203B41FA5}">
                      <a16:colId xmlns:a16="http://schemas.microsoft.com/office/drawing/2014/main" val="4150715782"/>
                    </a:ext>
                  </a:extLst>
                </a:gridCol>
                <a:gridCol w="421150">
                  <a:extLst>
                    <a:ext uri="{9D8B030D-6E8A-4147-A177-3AD203B41FA5}">
                      <a16:colId xmlns:a16="http://schemas.microsoft.com/office/drawing/2014/main" val="3479496015"/>
                    </a:ext>
                  </a:extLst>
                </a:gridCol>
                <a:gridCol w="421150">
                  <a:extLst>
                    <a:ext uri="{9D8B030D-6E8A-4147-A177-3AD203B41FA5}">
                      <a16:colId xmlns:a16="http://schemas.microsoft.com/office/drawing/2014/main" val="4114941803"/>
                    </a:ext>
                  </a:extLst>
                </a:gridCol>
                <a:gridCol w="421150">
                  <a:extLst>
                    <a:ext uri="{9D8B030D-6E8A-4147-A177-3AD203B41FA5}">
                      <a16:colId xmlns:a16="http://schemas.microsoft.com/office/drawing/2014/main" val="910897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8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2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99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23678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0A53579-FA2D-456B-B756-F23AEC43B113}"/>
              </a:ext>
            </a:extLst>
          </p:cNvPr>
          <p:cNvSpPr txBox="1"/>
          <p:nvPr/>
        </p:nvSpPr>
        <p:spPr>
          <a:xfrm>
            <a:off x="2396356" y="321126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08038-0186-482A-AD35-512733476BA0}"/>
              </a:ext>
            </a:extLst>
          </p:cNvPr>
          <p:cNvSpPr txBox="1"/>
          <p:nvPr/>
        </p:nvSpPr>
        <p:spPr>
          <a:xfrm>
            <a:off x="2849117" y="321126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CE5B90-D040-4D50-B68D-772187A35EE9}"/>
              </a:ext>
            </a:extLst>
          </p:cNvPr>
          <p:cNvSpPr txBox="1"/>
          <p:nvPr/>
        </p:nvSpPr>
        <p:spPr>
          <a:xfrm>
            <a:off x="3239734" y="321126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C7932-1826-441F-A945-861C46312A15}"/>
              </a:ext>
            </a:extLst>
          </p:cNvPr>
          <p:cNvSpPr txBox="1"/>
          <p:nvPr/>
        </p:nvSpPr>
        <p:spPr>
          <a:xfrm>
            <a:off x="3690770" y="321126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5BB04-5B9C-4FC6-A3F6-126D5330A71B}"/>
              </a:ext>
            </a:extLst>
          </p:cNvPr>
          <p:cNvSpPr txBox="1"/>
          <p:nvPr/>
        </p:nvSpPr>
        <p:spPr>
          <a:xfrm>
            <a:off x="2089647" y="3555045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DC067A-4715-4587-95CB-7C6E202BA1E6}"/>
              </a:ext>
            </a:extLst>
          </p:cNvPr>
          <p:cNvSpPr txBox="1"/>
          <p:nvPr/>
        </p:nvSpPr>
        <p:spPr>
          <a:xfrm>
            <a:off x="2089647" y="3920031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49FD9E-0AF0-4C2B-B0E2-112013292697}"/>
              </a:ext>
            </a:extLst>
          </p:cNvPr>
          <p:cNvSpPr txBox="1"/>
          <p:nvPr/>
        </p:nvSpPr>
        <p:spPr>
          <a:xfrm>
            <a:off x="2089647" y="4285018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63741D-97D9-4941-9337-4CF4138803DF}"/>
              </a:ext>
            </a:extLst>
          </p:cNvPr>
          <p:cNvSpPr txBox="1"/>
          <p:nvPr/>
        </p:nvSpPr>
        <p:spPr>
          <a:xfrm>
            <a:off x="2089647" y="4660030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F644BA-AA7B-4059-8D40-0220490CEDAD}"/>
              </a:ext>
            </a:extLst>
          </p:cNvPr>
          <p:cNvSpPr txBox="1"/>
          <p:nvPr/>
        </p:nvSpPr>
        <p:spPr>
          <a:xfrm>
            <a:off x="873674" y="3478100"/>
            <a:ext cx="158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차수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=0+1+1+1=3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4777D19-B1A8-455A-86F1-85C83B654F12}"/>
              </a:ext>
            </a:extLst>
          </p:cNvPr>
          <p:cNvSpPr/>
          <p:nvPr/>
        </p:nvSpPr>
        <p:spPr>
          <a:xfrm>
            <a:off x="2208662" y="3577118"/>
            <a:ext cx="2062143" cy="26042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A9D50-2FC4-4A5F-AB12-000200291419}"/>
              </a:ext>
            </a:extLst>
          </p:cNvPr>
          <p:cNvSpPr txBox="1"/>
          <p:nvPr/>
        </p:nvSpPr>
        <p:spPr>
          <a:xfrm>
            <a:off x="1853100" y="5187276"/>
            <a:ext cx="302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4ABD2D-DBCE-4B55-9FD9-276D75598D41}"/>
              </a:ext>
            </a:extLst>
          </p:cNvPr>
          <p:cNvSpPr/>
          <p:nvPr/>
        </p:nvSpPr>
        <p:spPr>
          <a:xfrm>
            <a:off x="5228104" y="938233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2850CAF-43C3-4467-9D63-F6083D941FD3}"/>
              </a:ext>
            </a:extLst>
          </p:cNvPr>
          <p:cNvSpPr/>
          <p:nvPr/>
        </p:nvSpPr>
        <p:spPr>
          <a:xfrm>
            <a:off x="5228104" y="2474375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95B20C-C091-4695-A8E6-79E18DE08561}"/>
              </a:ext>
            </a:extLst>
          </p:cNvPr>
          <p:cNvSpPr/>
          <p:nvPr/>
        </p:nvSpPr>
        <p:spPr>
          <a:xfrm>
            <a:off x="6879969" y="2478440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5AC5FAB-0033-45B3-B46C-7575A3ED122B}"/>
              </a:ext>
            </a:extLst>
          </p:cNvPr>
          <p:cNvSpPr/>
          <p:nvPr/>
        </p:nvSpPr>
        <p:spPr>
          <a:xfrm>
            <a:off x="6879969" y="938233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EE02E6-0CF3-4B2F-A993-B207F7B3E5D8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5406829" y="1327280"/>
            <a:ext cx="0" cy="114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32A56F0-0E44-46E1-B468-B919067428C8}"/>
              </a:ext>
            </a:extLst>
          </p:cNvPr>
          <p:cNvCxnSpPr>
            <a:cxnSpLocks/>
            <a:stCxn id="29" idx="1"/>
            <a:endCxn id="27" idx="5"/>
          </p:cNvCxnSpPr>
          <p:nvPr/>
        </p:nvCxnSpPr>
        <p:spPr>
          <a:xfrm flipH="1" flipV="1">
            <a:off x="5533207" y="1270305"/>
            <a:ext cx="1399110" cy="1265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AD071F5C-0143-43F4-9553-D745FC9DF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89697"/>
              </p:ext>
            </p:extLst>
          </p:nvPr>
        </p:nvGraphicFramePr>
        <p:xfrm>
          <a:off x="5406828" y="3543338"/>
          <a:ext cx="168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0">
                  <a:extLst>
                    <a:ext uri="{9D8B030D-6E8A-4147-A177-3AD203B41FA5}">
                      <a16:colId xmlns:a16="http://schemas.microsoft.com/office/drawing/2014/main" val="4150715782"/>
                    </a:ext>
                  </a:extLst>
                </a:gridCol>
                <a:gridCol w="421150">
                  <a:extLst>
                    <a:ext uri="{9D8B030D-6E8A-4147-A177-3AD203B41FA5}">
                      <a16:colId xmlns:a16="http://schemas.microsoft.com/office/drawing/2014/main" val="3479496015"/>
                    </a:ext>
                  </a:extLst>
                </a:gridCol>
                <a:gridCol w="421150">
                  <a:extLst>
                    <a:ext uri="{9D8B030D-6E8A-4147-A177-3AD203B41FA5}">
                      <a16:colId xmlns:a16="http://schemas.microsoft.com/office/drawing/2014/main" val="4114941803"/>
                    </a:ext>
                  </a:extLst>
                </a:gridCol>
                <a:gridCol w="421150">
                  <a:extLst>
                    <a:ext uri="{9D8B030D-6E8A-4147-A177-3AD203B41FA5}">
                      <a16:colId xmlns:a16="http://schemas.microsoft.com/office/drawing/2014/main" val="910897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8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2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99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23678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47CB37D-FA4D-4664-80D4-7A59E67077A1}"/>
              </a:ext>
            </a:extLst>
          </p:cNvPr>
          <p:cNvSpPr txBox="1"/>
          <p:nvPr/>
        </p:nvSpPr>
        <p:spPr>
          <a:xfrm>
            <a:off x="5278846" y="321126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C7AAED-164B-40CC-9447-8D51AF2D3D9E}"/>
              </a:ext>
            </a:extLst>
          </p:cNvPr>
          <p:cNvSpPr txBox="1"/>
          <p:nvPr/>
        </p:nvSpPr>
        <p:spPr>
          <a:xfrm>
            <a:off x="5731607" y="321126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AA305E-464E-4AE0-9736-E6218286E753}"/>
              </a:ext>
            </a:extLst>
          </p:cNvPr>
          <p:cNvSpPr txBox="1"/>
          <p:nvPr/>
        </p:nvSpPr>
        <p:spPr>
          <a:xfrm>
            <a:off x="6122224" y="321126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09C232-A32A-4CED-96AD-1008A60A7B23}"/>
              </a:ext>
            </a:extLst>
          </p:cNvPr>
          <p:cNvSpPr txBox="1"/>
          <p:nvPr/>
        </p:nvSpPr>
        <p:spPr>
          <a:xfrm>
            <a:off x="6573260" y="321126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FE3C53-A234-4635-910A-6240FCDCB8F8}"/>
              </a:ext>
            </a:extLst>
          </p:cNvPr>
          <p:cNvSpPr txBox="1"/>
          <p:nvPr/>
        </p:nvSpPr>
        <p:spPr>
          <a:xfrm>
            <a:off x="4972137" y="3555045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EA16F5-9392-41B6-9D42-059DFB83366A}"/>
              </a:ext>
            </a:extLst>
          </p:cNvPr>
          <p:cNvSpPr txBox="1"/>
          <p:nvPr/>
        </p:nvSpPr>
        <p:spPr>
          <a:xfrm>
            <a:off x="4972137" y="3920031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EE684A-78BD-423B-BC2F-07281AA5D8B8}"/>
              </a:ext>
            </a:extLst>
          </p:cNvPr>
          <p:cNvSpPr txBox="1"/>
          <p:nvPr/>
        </p:nvSpPr>
        <p:spPr>
          <a:xfrm>
            <a:off x="4972137" y="4285018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903257-856A-418E-AD70-9D332B7C21AF}"/>
              </a:ext>
            </a:extLst>
          </p:cNvPr>
          <p:cNvSpPr txBox="1"/>
          <p:nvPr/>
        </p:nvSpPr>
        <p:spPr>
          <a:xfrm>
            <a:off x="4972137" y="4660030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5E08BB-4A01-4D0C-9311-D5F54B84831D}"/>
              </a:ext>
            </a:extLst>
          </p:cNvPr>
          <p:cNvSpPr txBox="1"/>
          <p:nvPr/>
        </p:nvSpPr>
        <p:spPr>
          <a:xfrm>
            <a:off x="4735590" y="5187276"/>
            <a:ext cx="302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CE72BA9-83FD-4011-AF41-1F1E2331D011}"/>
              </a:ext>
            </a:extLst>
          </p:cNvPr>
          <p:cNvSpPr/>
          <p:nvPr/>
        </p:nvSpPr>
        <p:spPr>
          <a:xfrm>
            <a:off x="8847347" y="938233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A3EC2F4-5BD7-4433-8D23-13D16DA5A3F0}"/>
              </a:ext>
            </a:extLst>
          </p:cNvPr>
          <p:cNvSpPr/>
          <p:nvPr/>
        </p:nvSpPr>
        <p:spPr>
          <a:xfrm>
            <a:off x="8844810" y="2474375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56C2D17-917D-451B-986D-0E6B7EB4D526}"/>
              </a:ext>
            </a:extLst>
          </p:cNvPr>
          <p:cNvSpPr/>
          <p:nvPr/>
        </p:nvSpPr>
        <p:spPr>
          <a:xfrm>
            <a:off x="8844810" y="1706304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7" name="표 4">
            <a:extLst>
              <a:ext uri="{FF2B5EF4-FFF2-40B4-BE49-F238E27FC236}">
                <a16:creationId xmlns:a16="http://schemas.microsoft.com/office/drawing/2014/main" id="{84C8513A-C6FE-4B82-95BF-D0FF1B437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28382"/>
              </p:ext>
            </p:extLst>
          </p:nvPr>
        </p:nvGraphicFramePr>
        <p:xfrm>
          <a:off x="8310677" y="3543338"/>
          <a:ext cx="12634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0">
                  <a:extLst>
                    <a:ext uri="{9D8B030D-6E8A-4147-A177-3AD203B41FA5}">
                      <a16:colId xmlns:a16="http://schemas.microsoft.com/office/drawing/2014/main" val="4150715782"/>
                    </a:ext>
                  </a:extLst>
                </a:gridCol>
                <a:gridCol w="421150">
                  <a:extLst>
                    <a:ext uri="{9D8B030D-6E8A-4147-A177-3AD203B41FA5}">
                      <a16:colId xmlns:a16="http://schemas.microsoft.com/office/drawing/2014/main" val="3479496015"/>
                    </a:ext>
                  </a:extLst>
                </a:gridCol>
                <a:gridCol w="421150">
                  <a:extLst>
                    <a:ext uri="{9D8B030D-6E8A-4147-A177-3AD203B41FA5}">
                      <a16:colId xmlns:a16="http://schemas.microsoft.com/office/drawing/2014/main" val="4114941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8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2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995265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F73EF2A4-F4A7-4417-A4D6-61B1ACB26175}"/>
              </a:ext>
            </a:extLst>
          </p:cNvPr>
          <p:cNvSpPr txBox="1"/>
          <p:nvPr/>
        </p:nvSpPr>
        <p:spPr>
          <a:xfrm>
            <a:off x="8182695" y="321126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5278F8-D653-4DD8-95E8-DCC466F3A0E8}"/>
              </a:ext>
            </a:extLst>
          </p:cNvPr>
          <p:cNvSpPr txBox="1"/>
          <p:nvPr/>
        </p:nvSpPr>
        <p:spPr>
          <a:xfrm>
            <a:off x="8635456" y="321126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AB9C20-B944-43C3-90DE-6D9A1F53F259}"/>
              </a:ext>
            </a:extLst>
          </p:cNvPr>
          <p:cNvSpPr txBox="1"/>
          <p:nvPr/>
        </p:nvSpPr>
        <p:spPr>
          <a:xfrm>
            <a:off x="9026073" y="321126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894D1E-77A6-4BBC-B4CF-A4B9134B6BE6}"/>
              </a:ext>
            </a:extLst>
          </p:cNvPr>
          <p:cNvSpPr txBox="1"/>
          <p:nvPr/>
        </p:nvSpPr>
        <p:spPr>
          <a:xfrm>
            <a:off x="7875986" y="3555045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4F66ED-D7D2-4639-BE7E-984501008C3A}"/>
              </a:ext>
            </a:extLst>
          </p:cNvPr>
          <p:cNvSpPr txBox="1"/>
          <p:nvPr/>
        </p:nvSpPr>
        <p:spPr>
          <a:xfrm>
            <a:off x="7875986" y="3920031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E79E4B-4E1A-4CB3-A443-E8341E5D4E5F}"/>
              </a:ext>
            </a:extLst>
          </p:cNvPr>
          <p:cNvSpPr txBox="1"/>
          <p:nvPr/>
        </p:nvSpPr>
        <p:spPr>
          <a:xfrm>
            <a:off x="7875986" y="4285018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F152E5-35BB-438A-8493-7E7D43781CDC}"/>
              </a:ext>
            </a:extLst>
          </p:cNvPr>
          <p:cNvSpPr txBox="1"/>
          <p:nvPr/>
        </p:nvSpPr>
        <p:spPr>
          <a:xfrm>
            <a:off x="7639439" y="5187276"/>
            <a:ext cx="302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DE8B6829-1871-4DA1-A61E-6FADB2AC635B}"/>
              </a:ext>
            </a:extLst>
          </p:cNvPr>
          <p:cNvCxnSpPr>
            <a:stCxn id="71" idx="2"/>
            <a:endCxn id="73" idx="2"/>
          </p:cNvCxnSpPr>
          <p:nvPr/>
        </p:nvCxnSpPr>
        <p:spPr>
          <a:xfrm rot="10800000" flipV="1">
            <a:off x="8844811" y="1132756"/>
            <a:ext cx="2537" cy="768071"/>
          </a:xfrm>
          <a:prstGeom prst="curvedConnector3">
            <a:avLst>
              <a:gd name="adj1" fmla="val 91106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5397AD8C-E30E-4B08-9EE7-FBDA54EFFB9D}"/>
              </a:ext>
            </a:extLst>
          </p:cNvPr>
          <p:cNvCxnSpPr>
            <a:cxnSpLocks/>
            <a:stCxn id="73" idx="6"/>
            <a:endCxn id="71" idx="6"/>
          </p:cNvCxnSpPr>
          <p:nvPr/>
        </p:nvCxnSpPr>
        <p:spPr>
          <a:xfrm flipV="1">
            <a:off x="9202261" y="1132757"/>
            <a:ext cx="2537" cy="768071"/>
          </a:xfrm>
          <a:prstGeom prst="curvedConnector3">
            <a:avLst>
              <a:gd name="adj1" fmla="val 91106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58550E8-73B5-4149-9628-962DBE757FBD}"/>
              </a:ext>
            </a:extLst>
          </p:cNvPr>
          <p:cNvCxnSpPr>
            <a:stCxn id="73" idx="4"/>
            <a:endCxn id="72" idx="0"/>
          </p:cNvCxnSpPr>
          <p:nvPr/>
        </p:nvCxnSpPr>
        <p:spPr>
          <a:xfrm>
            <a:off x="9023536" y="2095351"/>
            <a:ext cx="0" cy="379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3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4176204" y="6519446"/>
            <a:ext cx="4302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인접리스트를 이용한 그래프 표현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2345614" y="109245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DA18B8-0B88-4D5E-8569-FDE62B3B98BD}"/>
              </a:ext>
            </a:extLst>
          </p:cNvPr>
          <p:cNvSpPr/>
          <p:nvPr/>
        </p:nvSpPr>
        <p:spPr>
          <a:xfrm>
            <a:off x="2345614" y="1645387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A1A569-AEEC-4012-8E41-3654D635457E}"/>
              </a:ext>
            </a:extLst>
          </p:cNvPr>
          <p:cNvSpPr/>
          <p:nvPr/>
        </p:nvSpPr>
        <p:spPr>
          <a:xfrm>
            <a:off x="3997479" y="1649452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3997479" y="109245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76B055-5C3B-44C6-A54A-CAE293D7EB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703065" y="303769"/>
            <a:ext cx="12944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0ACD82-36D3-4854-ACEA-C6D15581AF87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2524339" y="498292"/>
            <a:ext cx="0" cy="114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ADF463-AC9F-4EC6-BB25-C22C0BD8B2AB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703065" y="1839911"/>
            <a:ext cx="1294415" cy="4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F59EBE-A136-43F1-AA58-56822930F6B9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2650717" y="441317"/>
            <a:ext cx="1399110" cy="1265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0D75958-1EF7-4637-8A84-BED99A60FC36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4176205" y="498292"/>
            <a:ext cx="0" cy="115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CA4ABD2D-DBCE-4B55-9FD9-276D75598D41}"/>
              </a:ext>
            </a:extLst>
          </p:cNvPr>
          <p:cNvSpPr/>
          <p:nvPr/>
        </p:nvSpPr>
        <p:spPr>
          <a:xfrm>
            <a:off x="2345614" y="2279851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2850CAF-43C3-4467-9D63-F6083D941FD3}"/>
              </a:ext>
            </a:extLst>
          </p:cNvPr>
          <p:cNvSpPr/>
          <p:nvPr/>
        </p:nvSpPr>
        <p:spPr>
          <a:xfrm>
            <a:off x="2345614" y="3815993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95B20C-C091-4695-A8E6-79E18DE08561}"/>
              </a:ext>
            </a:extLst>
          </p:cNvPr>
          <p:cNvSpPr/>
          <p:nvPr/>
        </p:nvSpPr>
        <p:spPr>
          <a:xfrm>
            <a:off x="3997479" y="3820058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5AC5FAB-0033-45B3-B46C-7575A3ED122B}"/>
              </a:ext>
            </a:extLst>
          </p:cNvPr>
          <p:cNvSpPr/>
          <p:nvPr/>
        </p:nvSpPr>
        <p:spPr>
          <a:xfrm>
            <a:off x="3997479" y="2279851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EE02E6-0CF3-4B2F-A993-B207F7B3E5D8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2524339" y="2668898"/>
            <a:ext cx="0" cy="114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32A56F0-0E44-46E1-B468-B919067428C8}"/>
              </a:ext>
            </a:extLst>
          </p:cNvPr>
          <p:cNvCxnSpPr>
            <a:cxnSpLocks/>
            <a:stCxn id="29" idx="1"/>
            <a:endCxn id="27" idx="5"/>
          </p:cNvCxnSpPr>
          <p:nvPr/>
        </p:nvCxnSpPr>
        <p:spPr>
          <a:xfrm flipH="1" flipV="1">
            <a:off x="2650717" y="2611923"/>
            <a:ext cx="1399110" cy="1265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CE72BA9-83FD-4011-AF41-1F1E2331D011}"/>
              </a:ext>
            </a:extLst>
          </p:cNvPr>
          <p:cNvSpPr/>
          <p:nvPr/>
        </p:nvSpPr>
        <p:spPr>
          <a:xfrm>
            <a:off x="3210026" y="4450457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A3EC2F4-5BD7-4433-8D23-13D16DA5A3F0}"/>
              </a:ext>
            </a:extLst>
          </p:cNvPr>
          <p:cNvSpPr/>
          <p:nvPr/>
        </p:nvSpPr>
        <p:spPr>
          <a:xfrm>
            <a:off x="3207489" y="5986599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56C2D17-917D-451B-986D-0E6B7EB4D526}"/>
              </a:ext>
            </a:extLst>
          </p:cNvPr>
          <p:cNvSpPr/>
          <p:nvPr/>
        </p:nvSpPr>
        <p:spPr>
          <a:xfrm>
            <a:off x="3207489" y="5218528"/>
            <a:ext cx="357451" cy="3890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DE8B6829-1871-4DA1-A61E-6FADB2AC635B}"/>
              </a:ext>
            </a:extLst>
          </p:cNvPr>
          <p:cNvCxnSpPr>
            <a:stCxn id="71" idx="2"/>
            <a:endCxn id="73" idx="2"/>
          </p:cNvCxnSpPr>
          <p:nvPr/>
        </p:nvCxnSpPr>
        <p:spPr>
          <a:xfrm rot="10800000" flipV="1">
            <a:off x="3207490" y="4644980"/>
            <a:ext cx="2537" cy="768071"/>
          </a:xfrm>
          <a:prstGeom prst="curvedConnector3">
            <a:avLst>
              <a:gd name="adj1" fmla="val 91106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5397AD8C-E30E-4B08-9EE7-FBDA54EFFB9D}"/>
              </a:ext>
            </a:extLst>
          </p:cNvPr>
          <p:cNvCxnSpPr>
            <a:cxnSpLocks/>
            <a:stCxn id="73" idx="6"/>
            <a:endCxn id="71" idx="6"/>
          </p:cNvCxnSpPr>
          <p:nvPr/>
        </p:nvCxnSpPr>
        <p:spPr>
          <a:xfrm flipV="1">
            <a:off x="3564940" y="4644981"/>
            <a:ext cx="2537" cy="768071"/>
          </a:xfrm>
          <a:prstGeom prst="curvedConnector3">
            <a:avLst>
              <a:gd name="adj1" fmla="val 91106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58550E8-73B5-4149-9628-962DBE757FBD}"/>
              </a:ext>
            </a:extLst>
          </p:cNvPr>
          <p:cNvCxnSpPr>
            <a:stCxn id="73" idx="4"/>
            <a:endCxn id="72" idx="0"/>
          </p:cNvCxnSpPr>
          <p:nvPr/>
        </p:nvCxnSpPr>
        <p:spPr>
          <a:xfrm>
            <a:off x="3386215" y="5607575"/>
            <a:ext cx="0" cy="379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2D9357-E15E-4961-AD6B-BC0346E9C943}"/>
              </a:ext>
            </a:extLst>
          </p:cNvPr>
          <p:cNvSpPr/>
          <p:nvPr/>
        </p:nvSpPr>
        <p:spPr>
          <a:xfrm>
            <a:off x="5202315" y="410707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50CAF8-0D33-4C86-947A-4D6D11FE1030}"/>
              </a:ext>
            </a:extLst>
          </p:cNvPr>
          <p:cNvSpPr txBox="1"/>
          <p:nvPr/>
        </p:nvSpPr>
        <p:spPr>
          <a:xfrm>
            <a:off x="4767621" y="426095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A11179F-1C3B-4FF5-9DD6-2D7D500380BE}"/>
              </a:ext>
            </a:extLst>
          </p:cNvPr>
          <p:cNvSpPr/>
          <p:nvPr/>
        </p:nvSpPr>
        <p:spPr>
          <a:xfrm>
            <a:off x="5390776" y="5391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9144C7-88AE-4751-B923-E04969A53038}"/>
              </a:ext>
            </a:extLst>
          </p:cNvPr>
          <p:cNvCxnSpPr>
            <a:stCxn id="5" idx="6"/>
          </p:cNvCxnSpPr>
          <p:nvPr/>
        </p:nvCxnSpPr>
        <p:spPr>
          <a:xfrm flipV="1">
            <a:off x="5436495" y="562049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236DB46-ADB1-4FA8-8F75-A5FC175997FA}"/>
              </a:ext>
            </a:extLst>
          </p:cNvPr>
          <p:cNvSpPr/>
          <p:nvPr/>
        </p:nvSpPr>
        <p:spPr>
          <a:xfrm>
            <a:off x="6004910" y="410707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A3E0546-C12D-4D32-A263-C2D7397AA175}"/>
              </a:ext>
            </a:extLst>
          </p:cNvPr>
          <p:cNvSpPr/>
          <p:nvPr/>
        </p:nvSpPr>
        <p:spPr>
          <a:xfrm>
            <a:off x="6675451" y="410707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57752D5-0B8C-4B7C-BD59-921A87469C69}"/>
              </a:ext>
            </a:extLst>
          </p:cNvPr>
          <p:cNvSpPr/>
          <p:nvPr/>
        </p:nvSpPr>
        <p:spPr>
          <a:xfrm>
            <a:off x="6882225" y="5482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9892F99-0E1B-4AE1-8255-605FAAC19D72}"/>
              </a:ext>
            </a:extLst>
          </p:cNvPr>
          <p:cNvCxnSpPr>
            <a:stCxn id="62" idx="6"/>
          </p:cNvCxnSpPr>
          <p:nvPr/>
        </p:nvCxnSpPr>
        <p:spPr>
          <a:xfrm flipV="1">
            <a:off x="6927944" y="571115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482CF53-C1AF-4FC3-AFBC-1FEF0D28E1A6}"/>
              </a:ext>
            </a:extLst>
          </p:cNvPr>
          <p:cNvSpPr/>
          <p:nvPr/>
        </p:nvSpPr>
        <p:spPr>
          <a:xfrm>
            <a:off x="7501371" y="410707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D8E43EF-6FA6-479F-8905-C234481404AD}"/>
              </a:ext>
            </a:extLst>
          </p:cNvPr>
          <p:cNvSpPr/>
          <p:nvPr/>
        </p:nvSpPr>
        <p:spPr>
          <a:xfrm>
            <a:off x="8171912" y="410707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75907D2-265B-4C2C-94D0-47A960C345B4}"/>
              </a:ext>
            </a:extLst>
          </p:cNvPr>
          <p:cNvSpPr/>
          <p:nvPr/>
        </p:nvSpPr>
        <p:spPr>
          <a:xfrm>
            <a:off x="8364796" y="5482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F901012-E687-4F21-8F91-D914D0FB6E27}"/>
              </a:ext>
            </a:extLst>
          </p:cNvPr>
          <p:cNvCxnSpPr>
            <a:stCxn id="66" idx="6"/>
          </p:cNvCxnSpPr>
          <p:nvPr/>
        </p:nvCxnSpPr>
        <p:spPr>
          <a:xfrm flipV="1">
            <a:off x="8410515" y="571115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74EEF57-2796-4C50-B639-DAF1ABDAD401}"/>
              </a:ext>
            </a:extLst>
          </p:cNvPr>
          <p:cNvSpPr/>
          <p:nvPr/>
        </p:nvSpPr>
        <p:spPr>
          <a:xfrm>
            <a:off x="8997120" y="410707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EC0162D-FBF2-4E16-B078-A399FFCF7C36}"/>
              </a:ext>
            </a:extLst>
          </p:cNvPr>
          <p:cNvSpPr/>
          <p:nvPr/>
        </p:nvSpPr>
        <p:spPr>
          <a:xfrm>
            <a:off x="9667661" y="410707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F2F2253-4CBA-46F5-8B34-B06C686AAB22}"/>
              </a:ext>
            </a:extLst>
          </p:cNvPr>
          <p:cNvSpPr/>
          <p:nvPr/>
        </p:nvSpPr>
        <p:spPr>
          <a:xfrm>
            <a:off x="5202315" y="765170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F89011-871A-48A4-9914-6217B512ADAE}"/>
              </a:ext>
            </a:extLst>
          </p:cNvPr>
          <p:cNvSpPr txBox="1"/>
          <p:nvPr/>
        </p:nvSpPr>
        <p:spPr>
          <a:xfrm>
            <a:off x="4767621" y="780558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2E5320A-14AA-4995-84F5-59DCC7D3F157}"/>
              </a:ext>
            </a:extLst>
          </p:cNvPr>
          <p:cNvSpPr/>
          <p:nvPr/>
        </p:nvSpPr>
        <p:spPr>
          <a:xfrm>
            <a:off x="5390776" y="8936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9C94E5-F99D-46F4-8ECE-3FE1AB67A955}"/>
              </a:ext>
            </a:extLst>
          </p:cNvPr>
          <p:cNvCxnSpPr>
            <a:stCxn id="75" idx="6"/>
          </p:cNvCxnSpPr>
          <p:nvPr/>
        </p:nvCxnSpPr>
        <p:spPr>
          <a:xfrm flipV="1">
            <a:off x="5436495" y="916512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E23766A-8818-4F85-B39D-728659FFC88E}"/>
              </a:ext>
            </a:extLst>
          </p:cNvPr>
          <p:cNvSpPr/>
          <p:nvPr/>
        </p:nvSpPr>
        <p:spPr>
          <a:xfrm>
            <a:off x="6004910" y="765170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42BC70-068C-46E8-9951-D2382DF6AFC6}"/>
              </a:ext>
            </a:extLst>
          </p:cNvPr>
          <p:cNvSpPr/>
          <p:nvPr/>
        </p:nvSpPr>
        <p:spPr>
          <a:xfrm>
            <a:off x="6675451" y="765170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E7A0A94-9808-44FC-8823-142374ED63D8}"/>
              </a:ext>
            </a:extLst>
          </p:cNvPr>
          <p:cNvSpPr/>
          <p:nvPr/>
        </p:nvSpPr>
        <p:spPr>
          <a:xfrm>
            <a:off x="6882225" y="902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A2F5297-158A-40C5-94F3-3C38AC51C910}"/>
              </a:ext>
            </a:extLst>
          </p:cNvPr>
          <p:cNvCxnSpPr>
            <a:stCxn id="87" idx="6"/>
          </p:cNvCxnSpPr>
          <p:nvPr/>
        </p:nvCxnSpPr>
        <p:spPr>
          <a:xfrm flipV="1">
            <a:off x="6927944" y="925578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BC2358E-21DF-49DD-AB6D-687E56666073}"/>
              </a:ext>
            </a:extLst>
          </p:cNvPr>
          <p:cNvSpPr/>
          <p:nvPr/>
        </p:nvSpPr>
        <p:spPr>
          <a:xfrm>
            <a:off x="7501371" y="765170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DA2AB5B-900E-4142-9990-7307E03F522C}"/>
              </a:ext>
            </a:extLst>
          </p:cNvPr>
          <p:cNvSpPr/>
          <p:nvPr/>
        </p:nvSpPr>
        <p:spPr>
          <a:xfrm>
            <a:off x="8171912" y="765170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228163F-CDE7-42E0-9A8D-CAF7E118A2C5}"/>
              </a:ext>
            </a:extLst>
          </p:cNvPr>
          <p:cNvSpPr/>
          <p:nvPr/>
        </p:nvSpPr>
        <p:spPr>
          <a:xfrm>
            <a:off x="5202315" y="1119633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7115FC-DB81-4546-98E8-B9E3AA6EDC68}"/>
              </a:ext>
            </a:extLst>
          </p:cNvPr>
          <p:cNvSpPr txBox="1"/>
          <p:nvPr/>
        </p:nvSpPr>
        <p:spPr>
          <a:xfrm>
            <a:off x="4767621" y="1135021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943C68FE-8565-4AB9-8BBE-50D3F4C3D0F5}"/>
              </a:ext>
            </a:extLst>
          </p:cNvPr>
          <p:cNvSpPr/>
          <p:nvPr/>
        </p:nvSpPr>
        <p:spPr>
          <a:xfrm>
            <a:off x="5390776" y="12481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D90C352-058B-4D80-8BB8-C2BDC0340098}"/>
              </a:ext>
            </a:extLst>
          </p:cNvPr>
          <p:cNvCxnSpPr>
            <a:stCxn id="100" idx="6"/>
          </p:cNvCxnSpPr>
          <p:nvPr/>
        </p:nvCxnSpPr>
        <p:spPr>
          <a:xfrm flipV="1">
            <a:off x="5436495" y="1270975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6427EA4-353E-4AF2-8AB5-726CD95D1809}"/>
              </a:ext>
            </a:extLst>
          </p:cNvPr>
          <p:cNvSpPr/>
          <p:nvPr/>
        </p:nvSpPr>
        <p:spPr>
          <a:xfrm>
            <a:off x="6004910" y="1119633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76E78B7-58D7-4875-8187-B1D6266BFF2A}"/>
              </a:ext>
            </a:extLst>
          </p:cNvPr>
          <p:cNvSpPr/>
          <p:nvPr/>
        </p:nvSpPr>
        <p:spPr>
          <a:xfrm>
            <a:off x="6675451" y="1119633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EFDF99D0-DF69-45AB-8287-90D5126841F8}"/>
              </a:ext>
            </a:extLst>
          </p:cNvPr>
          <p:cNvSpPr/>
          <p:nvPr/>
        </p:nvSpPr>
        <p:spPr>
          <a:xfrm>
            <a:off x="6882225" y="1257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8290628-BB47-4E4E-9FDB-07F6A5A7F919}"/>
              </a:ext>
            </a:extLst>
          </p:cNvPr>
          <p:cNvCxnSpPr>
            <a:stCxn id="104" idx="6"/>
          </p:cNvCxnSpPr>
          <p:nvPr/>
        </p:nvCxnSpPr>
        <p:spPr>
          <a:xfrm flipV="1">
            <a:off x="6927944" y="1280041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91D0829-104B-466F-AE56-103427A0D415}"/>
              </a:ext>
            </a:extLst>
          </p:cNvPr>
          <p:cNvSpPr/>
          <p:nvPr/>
        </p:nvSpPr>
        <p:spPr>
          <a:xfrm>
            <a:off x="7501371" y="1119633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937AB44-5BB6-4B73-9F6D-81A84A7018D3}"/>
              </a:ext>
            </a:extLst>
          </p:cNvPr>
          <p:cNvSpPr/>
          <p:nvPr/>
        </p:nvSpPr>
        <p:spPr>
          <a:xfrm>
            <a:off x="8171912" y="1119633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538DA7D-A5BE-4652-BC75-3C962E26876D}"/>
              </a:ext>
            </a:extLst>
          </p:cNvPr>
          <p:cNvSpPr/>
          <p:nvPr/>
        </p:nvSpPr>
        <p:spPr>
          <a:xfrm>
            <a:off x="8364796" y="1257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38AC957-AC52-4A7A-BF98-8E00BC804DBD}"/>
              </a:ext>
            </a:extLst>
          </p:cNvPr>
          <p:cNvCxnSpPr>
            <a:stCxn id="108" idx="6"/>
          </p:cNvCxnSpPr>
          <p:nvPr/>
        </p:nvCxnSpPr>
        <p:spPr>
          <a:xfrm flipV="1">
            <a:off x="8410515" y="1280041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A4CA919-F568-46C9-9896-9EC203B641A5}"/>
              </a:ext>
            </a:extLst>
          </p:cNvPr>
          <p:cNvSpPr/>
          <p:nvPr/>
        </p:nvSpPr>
        <p:spPr>
          <a:xfrm>
            <a:off x="8997120" y="1119633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045FC17-4923-4B16-AA29-F1E45A01B85E}"/>
              </a:ext>
            </a:extLst>
          </p:cNvPr>
          <p:cNvSpPr/>
          <p:nvPr/>
        </p:nvSpPr>
        <p:spPr>
          <a:xfrm>
            <a:off x="9667661" y="1119633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4D6B3E0-F827-4C27-9084-D3BE0F5551D3}"/>
              </a:ext>
            </a:extLst>
          </p:cNvPr>
          <p:cNvSpPr/>
          <p:nvPr/>
        </p:nvSpPr>
        <p:spPr>
          <a:xfrm>
            <a:off x="5202315" y="1483162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F607B94-4C7C-4099-9FC1-E14D9523F654}"/>
              </a:ext>
            </a:extLst>
          </p:cNvPr>
          <p:cNvSpPr txBox="1"/>
          <p:nvPr/>
        </p:nvSpPr>
        <p:spPr>
          <a:xfrm>
            <a:off x="4767621" y="1498550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ED950B3-C0B1-4FDF-919B-81872379B9D3}"/>
              </a:ext>
            </a:extLst>
          </p:cNvPr>
          <p:cNvSpPr/>
          <p:nvPr/>
        </p:nvSpPr>
        <p:spPr>
          <a:xfrm>
            <a:off x="5390776" y="16116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3F162F3-5F95-4C64-8552-839A85FC5447}"/>
              </a:ext>
            </a:extLst>
          </p:cNvPr>
          <p:cNvCxnSpPr>
            <a:stCxn id="128" idx="6"/>
          </p:cNvCxnSpPr>
          <p:nvPr/>
        </p:nvCxnSpPr>
        <p:spPr>
          <a:xfrm flipV="1">
            <a:off x="5436495" y="1634504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2849EBC-D9C2-473C-9C13-6B9669A580AE}"/>
              </a:ext>
            </a:extLst>
          </p:cNvPr>
          <p:cNvSpPr/>
          <p:nvPr/>
        </p:nvSpPr>
        <p:spPr>
          <a:xfrm>
            <a:off x="6004910" y="1483162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9B53CC8-D202-4732-A9EA-C9B7AEE6FF12}"/>
              </a:ext>
            </a:extLst>
          </p:cNvPr>
          <p:cNvSpPr/>
          <p:nvPr/>
        </p:nvSpPr>
        <p:spPr>
          <a:xfrm>
            <a:off x="6675451" y="1483162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0030315-5803-4858-849F-E7B5684D136A}"/>
              </a:ext>
            </a:extLst>
          </p:cNvPr>
          <p:cNvSpPr/>
          <p:nvPr/>
        </p:nvSpPr>
        <p:spPr>
          <a:xfrm>
            <a:off x="6882225" y="1620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97EA365-CE22-46DC-A190-20F02BB060DD}"/>
              </a:ext>
            </a:extLst>
          </p:cNvPr>
          <p:cNvCxnSpPr>
            <a:stCxn id="132" idx="6"/>
          </p:cNvCxnSpPr>
          <p:nvPr/>
        </p:nvCxnSpPr>
        <p:spPr>
          <a:xfrm flipV="1">
            <a:off x="6927944" y="1643570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08D2F26-4681-4B84-89CA-71110A34E97C}"/>
              </a:ext>
            </a:extLst>
          </p:cNvPr>
          <p:cNvSpPr/>
          <p:nvPr/>
        </p:nvSpPr>
        <p:spPr>
          <a:xfrm>
            <a:off x="7501371" y="1483162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0B94926-CDCD-474E-9A01-5D28BBD62DB4}"/>
              </a:ext>
            </a:extLst>
          </p:cNvPr>
          <p:cNvSpPr/>
          <p:nvPr/>
        </p:nvSpPr>
        <p:spPr>
          <a:xfrm>
            <a:off x="8171912" y="1483162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4D3265B-8B84-45AF-987D-CB979DA4DB02}"/>
              </a:ext>
            </a:extLst>
          </p:cNvPr>
          <p:cNvSpPr/>
          <p:nvPr/>
        </p:nvSpPr>
        <p:spPr>
          <a:xfrm>
            <a:off x="5202315" y="2621725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0BD415-D060-4CFD-B7C3-B4D14D8CA338}"/>
              </a:ext>
            </a:extLst>
          </p:cNvPr>
          <p:cNvSpPr txBox="1"/>
          <p:nvPr/>
        </p:nvSpPr>
        <p:spPr>
          <a:xfrm>
            <a:off x="4767621" y="2637113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C6ADFD1-2DF1-4305-AE11-0ED30DC291A0}"/>
              </a:ext>
            </a:extLst>
          </p:cNvPr>
          <p:cNvSpPr/>
          <p:nvPr/>
        </p:nvSpPr>
        <p:spPr>
          <a:xfrm>
            <a:off x="5390776" y="27502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51F5095-C873-4A47-A120-CCF54C7F79A7}"/>
              </a:ext>
            </a:extLst>
          </p:cNvPr>
          <p:cNvCxnSpPr>
            <a:stCxn id="142" idx="6"/>
          </p:cNvCxnSpPr>
          <p:nvPr/>
        </p:nvCxnSpPr>
        <p:spPr>
          <a:xfrm flipV="1">
            <a:off x="5436495" y="2773067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A55B975-F980-417E-9122-18597552BA96}"/>
              </a:ext>
            </a:extLst>
          </p:cNvPr>
          <p:cNvSpPr/>
          <p:nvPr/>
        </p:nvSpPr>
        <p:spPr>
          <a:xfrm>
            <a:off x="6004910" y="2621725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1EF918A-3DF8-4FD9-B0C0-8B0EA8FEED88}"/>
              </a:ext>
            </a:extLst>
          </p:cNvPr>
          <p:cNvSpPr/>
          <p:nvPr/>
        </p:nvSpPr>
        <p:spPr>
          <a:xfrm>
            <a:off x="6675451" y="2621725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E0509020-9A2A-4EC4-9F44-B0D0F9F1772E}"/>
              </a:ext>
            </a:extLst>
          </p:cNvPr>
          <p:cNvSpPr/>
          <p:nvPr/>
        </p:nvSpPr>
        <p:spPr>
          <a:xfrm>
            <a:off x="6882225" y="27592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B6DFD54-AC03-451C-BE25-4F36EFACE05D}"/>
              </a:ext>
            </a:extLst>
          </p:cNvPr>
          <p:cNvCxnSpPr>
            <a:stCxn id="146" idx="6"/>
          </p:cNvCxnSpPr>
          <p:nvPr/>
        </p:nvCxnSpPr>
        <p:spPr>
          <a:xfrm flipV="1">
            <a:off x="6927944" y="2782133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2B77A11-CC04-45DE-80A3-DE67C34BA1CE}"/>
              </a:ext>
            </a:extLst>
          </p:cNvPr>
          <p:cNvSpPr/>
          <p:nvPr/>
        </p:nvSpPr>
        <p:spPr>
          <a:xfrm>
            <a:off x="7501371" y="2621725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6ADB4C6-0FA3-424A-9F1E-24006D2684C9}"/>
              </a:ext>
            </a:extLst>
          </p:cNvPr>
          <p:cNvSpPr/>
          <p:nvPr/>
        </p:nvSpPr>
        <p:spPr>
          <a:xfrm>
            <a:off x="8171912" y="2621725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39CB537-F4D5-4216-AF0F-72FCF0818FEA}"/>
              </a:ext>
            </a:extLst>
          </p:cNvPr>
          <p:cNvSpPr/>
          <p:nvPr/>
        </p:nvSpPr>
        <p:spPr>
          <a:xfrm>
            <a:off x="5202315" y="2976188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80D1339-F282-4BFC-A6DE-0EA84BB9A11E}"/>
              </a:ext>
            </a:extLst>
          </p:cNvPr>
          <p:cNvSpPr txBox="1"/>
          <p:nvPr/>
        </p:nvSpPr>
        <p:spPr>
          <a:xfrm>
            <a:off x="4767621" y="299157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CE3C62EE-1BF2-4A1C-8ED8-DD36846680A2}"/>
              </a:ext>
            </a:extLst>
          </p:cNvPr>
          <p:cNvSpPr/>
          <p:nvPr/>
        </p:nvSpPr>
        <p:spPr>
          <a:xfrm>
            <a:off x="5390776" y="31046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F60037E-711C-4927-93B3-3C2B978CA6AD}"/>
              </a:ext>
            </a:extLst>
          </p:cNvPr>
          <p:cNvCxnSpPr>
            <a:stCxn id="156" idx="6"/>
          </p:cNvCxnSpPr>
          <p:nvPr/>
        </p:nvCxnSpPr>
        <p:spPr>
          <a:xfrm flipV="1">
            <a:off x="5436495" y="3127530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CDD369-4982-41AA-9BAB-E33E145E9B28}"/>
              </a:ext>
            </a:extLst>
          </p:cNvPr>
          <p:cNvSpPr/>
          <p:nvPr/>
        </p:nvSpPr>
        <p:spPr>
          <a:xfrm>
            <a:off x="6004910" y="2976188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BF5985E-4821-4BB3-ACD6-67B04C680EDE}"/>
              </a:ext>
            </a:extLst>
          </p:cNvPr>
          <p:cNvSpPr/>
          <p:nvPr/>
        </p:nvSpPr>
        <p:spPr>
          <a:xfrm>
            <a:off x="6675451" y="2976188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D026CE6-9CAE-4ECD-9AE1-A6A46054EFE6}"/>
              </a:ext>
            </a:extLst>
          </p:cNvPr>
          <p:cNvSpPr/>
          <p:nvPr/>
        </p:nvSpPr>
        <p:spPr>
          <a:xfrm>
            <a:off x="5202315" y="3330651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08E01AF-23D0-4020-B383-BED6FF51C002}"/>
              </a:ext>
            </a:extLst>
          </p:cNvPr>
          <p:cNvSpPr txBox="1"/>
          <p:nvPr/>
        </p:nvSpPr>
        <p:spPr>
          <a:xfrm>
            <a:off x="4767621" y="3346039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24FDE3D7-9191-42B0-B08E-F75BF68751CE}"/>
              </a:ext>
            </a:extLst>
          </p:cNvPr>
          <p:cNvSpPr/>
          <p:nvPr/>
        </p:nvSpPr>
        <p:spPr>
          <a:xfrm>
            <a:off x="5390776" y="34591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12B91DD-EAC4-42FD-9A67-FCF34CD9D534}"/>
              </a:ext>
            </a:extLst>
          </p:cNvPr>
          <p:cNvCxnSpPr>
            <a:stCxn id="166" idx="6"/>
          </p:cNvCxnSpPr>
          <p:nvPr/>
        </p:nvCxnSpPr>
        <p:spPr>
          <a:xfrm flipV="1">
            <a:off x="5436495" y="3481993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43C9F4A-E4FE-4A32-B50C-8589120D823A}"/>
              </a:ext>
            </a:extLst>
          </p:cNvPr>
          <p:cNvSpPr/>
          <p:nvPr/>
        </p:nvSpPr>
        <p:spPr>
          <a:xfrm>
            <a:off x="6004910" y="3330651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55E47FF-D820-4035-B67B-C9B6F4BA9D61}"/>
              </a:ext>
            </a:extLst>
          </p:cNvPr>
          <p:cNvSpPr/>
          <p:nvPr/>
        </p:nvSpPr>
        <p:spPr>
          <a:xfrm>
            <a:off x="6675451" y="3330651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3C6B06-6C12-44AC-8C39-CC24CA74CE48}"/>
              </a:ext>
            </a:extLst>
          </p:cNvPr>
          <p:cNvSpPr/>
          <p:nvPr/>
        </p:nvSpPr>
        <p:spPr>
          <a:xfrm>
            <a:off x="5202315" y="3694180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3EDDBD0-0779-4C39-8A85-2914A4E83454}"/>
              </a:ext>
            </a:extLst>
          </p:cNvPr>
          <p:cNvSpPr txBox="1"/>
          <p:nvPr/>
        </p:nvSpPr>
        <p:spPr>
          <a:xfrm>
            <a:off x="4767621" y="3709568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0E2E9AE-9B23-4B01-AC59-A7E05120C899}"/>
              </a:ext>
            </a:extLst>
          </p:cNvPr>
          <p:cNvSpPr/>
          <p:nvPr/>
        </p:nvSpPr>
        <p:spPr>
          <a:xfrm>
            <a:off x="5202315" y="4728898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4427C31-B63A-490B-A095-33E207C68294}"/>
              </a:ext>
            </a:extLst>
          </p:cNvPr>
          <p:cNvSpPr txBox="1"/>
          <p:nvPr/>
        </p:nvSpPr>
        <p:spPr>
          <a:xfrm>
            <a:off x="4767621" y="4744286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BBFC12CB-6B18-48F9-BC19-6B6B841A9176}"/>
              </a:ext>
            </a:extLst>
          </p:cNvPr>
          <p:cNvSpPr/>
          <p:nvPr/>
        </p:nvSpPr>
        <p:spPr>
          <a:xfrm>
            <a:off x="5390776" y="48573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FD02216-680E-4521-B033-AEBE15911DE7}"/>
              </a:ext>
            </a:extLst>
          </p:cNvPr>
          <p:cNvCxnSpPr>
            <a:stCxn id="190" idx="6"/>
          </p:cNvCxnSpPr>
          <p:nvPr/>
        </p:nvCxnSpPr>
        <p:spPr>
          <a:xfrm flipV="1">
            <a:off x="5436495" y="4880240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67AD85-0B4A-425F-9AF3-53D961D48E6F}"/>
              </a:ext>
            </a:extLst>
          </p:cNvPr>
          <p:cNvSpPr/>
          <p:nvPr/>
        </p:nvSpPr>
        <p:spPr>
          <a:xfrm>
            <a:off x="6004910" y="4728898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E0C3EE5-673C-4440-8A0C-0F24B712A034}"/>
              </a:ext>
            </a:extLst>
          </p:cNvPr>
          <p:cNvSpPr/>
          <p:nvPr/>
        </p:nvSpPr>
        <p:spPr>
          <a:xfrm>
            <a:off x="6675451" y="4728898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2BA74A30-9DBD-4ABB-8844-D7CF0671CEA2}"/>
              </a:ext>
            </a:extLst>
          </p:cNvPr>
          <p:cNvSpPr/>
          <p:nvPr/>
        </p:nvSpPr>
        <p:spPr>
          <a:xfrm>
            <a:off x="6882225" y="52124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29669CF-088E-4235-87C2-252642AAE1AA}"/>
              </a:ext>
            </a:extLst>
          </p:cNvPr>
          <p:cNvCxnSpPr>
            <a:stCxn id="194" idx="6"/>
          </p:cNvCxnSpPr>
          <p:nvPr/>
        </p:nvCxnSpPr>
        <p:spPr>
          <a:xfrm flipV="1">
            <a:off x="6927944" y="5235330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2C2D275-56BE-4BE3-B903-BEB46E4A096D}"/>
              </a:ext>
            </a:extLst>
          </p:cNvPr>
          <p:cNvSpPr/>
          <p:nvPr/>
        </p:nvSpPr>
        <p:spPr>
          <a:xfrm>
            <a:off x="7501371" y="5074922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D7AA08F-1D35-4DE3-804E-3DEB4C32551E}"/>
              </a:ext>
            </a:extLst>
          </p:cNvPr>
          <p:cNvSpPr/>
          <p:nvPr/>
        </p:nvSpPr>
        <p:spPr>
          <a:xfrm>
            <a:off x="8171912" y="5074922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C2B4B67-3E64-41E0-AE4D-F4FB917B3AB6}"/>
              </a:ext>
            </a:extLst>
          </p:cNvPr>
          <p:cNvSpPr/>
          <p:nvPr/>
        </p:nvSpPr>
        <p:spPr>
          <a:xfrm>
            <a:off x="5202315" y="5083361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D213E06-443C-4207-93AF-8B41C44C52B3}"/>
              </a:ext>
            </a:extLst>
          </p:cNvPr>
          <p:cNvSpPr txBox="1"/>
          <p:nvPr/>
        </p:nvSpPr>
        <p:spPr>
          <a:xfrm>
            <a:off x="4767621" y="5098749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B17949B8-DA2E-4DD9-83EA-6AE6971E19D3}"/>
              </a:ext>
            </a:extLst>
          </p:cNvPr>
          <p:cNvSpPr/>
          <p:nvPr/>
        </p:nvSpPr>
        <p:spPr>
          <a:xfrm>
            <a:off x="5390776" y="52118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F11B5BE-1946-4F49-B946-35167BBC074C}"/>
              </a:ext>
            </a:extLst>
          </p:cNvPr>
          <p:cNvCxnSpPr>
            <a:stCxn id="200" idx="6"/>
          </p:cNvCxnSpPr>
          <p:nvPr/>
        </p:nvCxnSpPr>
        <p:spPr>
          <a:xfrm flipV="1">
            <a:off x="5436495" y="5234703"/>
            <a:ext cx="573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8A09A764-59F2-4187-A061-CC4892691971}"/>
              </a:ext>
            </a:extLst>
          </p:cNvPr>
          <p:cNvSpPr/>
          <p:nvPr/>
        </p:nvSpPr>
        <p:spPr>
          <a:xfrm>
            <a:off x="6004910" y="5083361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B9A6C3C-E66A-43AE-ABBA-A39468F39F36}"/>
              </a:ext>
            </a:extLst>
          </p:cNvPr>
          <p:cNvSpPr/>
          <p:nvPr/>
        </p:nvSpPr>
        <p:spPr>
          <a:xfrm>
            <a:off x="6675451" y="5083361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2E3A21C-413D-4123-815D-9173EC70E180}"/>
              </a:ext>
            </a:extLst>
          </p:cNvPr>
          <p:cNvSpPr/>
          <p:nvPr/>
        </p:nvSpPr>
        <p:spPr>
          <a:xfrm>
            <a:off x="5202315" y="5437824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7C6181E-92C8-44D7-84A4-6578F6EC1D7D}"/>
              </a:ext>
            </a:extLst>
          </p:cNvPr>
          <p:cNvSpPr txBox="1"/>
          <p:nvPr/>
        </p:nvSpPr>
        <p:spPr>
          <a:xfrm>
            <a:off x="4767621" y="5453212"/>
            <a:ext cx="6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0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2D9357-E15E-4961-AD6B-BC0346E9C943}"/>
              </a:ext>
            </a:extLst>
          </p:cNvPr>
          <p:cNvSpPr/>
          <p:nvPr/>
        </p:nvSpPr>
        <p:spPr>
          <a:xfrm>
            <a:off x="5760127" y="410707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50CAF8-0D33-4C86-947A-4D6D11FE1030}"/>
              </a:ext>
            </a:extLst>
          </p:cNvPr>
          <p:cNvSpPr txBox="1"/>
          <p:nvPr/>
        </p:nvSpPr>
        <p:spPr>
          <a:xfrm>
            <a:off x="3680941" y="426095"/>
            <a:ext cx="224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리스트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A11179F-1C3B-4FF5-9DD6-2D7D500380BE}"/>
              </a:ext>
            </a:extLst>
          </p:cNvPr>
          <p:cNvSpPr/>
          <p:nvPr/>
        </p:nvSpPr>
        <p:spPr>
          <a:xfrm>
            <a:off x="5948588" y="53919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9144C7-88AE-4751-B923-E04969A53038}"/>
              </a:ext>
            </a:extLst>
          </p:cNvPr>
          <p:cNvCxnSpPr>
            <a:stCxn id="5" idx="6"/>
          </p:cNvCxnSpPr>
          <p:nvPr/>
        </p:nvCxnSpPr>
        <p:spPr>
          <a:xfrm flipV="1">
            <a:off x="5994307" y="562049"/>
            <a:ext cx="5734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482CF53-C1AF-4FC3-AFBC-1FEF0D28E1A6}"/>
              </a:ext>
            </a:extLst>
          </p:cNvPr>
          <p:cNvSpPr/>
          <p:nvPr/>
        </p:nvSpPr>
        <p:spPr>
          <a:xfrm>
            <a:off x="6568144" y="410707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D8E43EF-6FA6-479F-8905-C234481404AD}"/>
              </a:ext>
            </a:extLst>
          </p:cNvPr>
          <p:cNvSpPr/>
          <p:nvPr/>
        </p:nvSpPr>
        <p:spPr>
          <a:xfrm>
            <a:off x="7238685" y="410707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75907D2-265B-4C2C-94D0-47A960C345B4}"/>
              </a:ext>
            </a:extLst>
          </p:cNvPr>
          <p:cNvSpPr/>
          <p:nvPr/>
        </p:nvSpPr>
        <p:spPr>
          <a:xfrm>
            <a:off x="7431569" y="5482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F901012-E687-4F21-8F91-D914D0FB6E27}"/>
              </a:ext>
            </a:extLst>
          </p:cNvPr>
          <p:cNvCxnSpPr>
            <a:stCxn id="66" idx="6"/>
          </p:cNvCxnSpPr>
          <p:nvPr/>
        </p:nvCxnSpPr>
        <p:spPr>
          <a:xfrm flipV="1">
            <a:off x="7477288" y="571115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F2F2253-4CBA-46F5-8B34-B06C686AAB22}"/>
              </a:ext>
            </a:extLst>
          </p:cNvPr>
          <p:cNvSpPr/>
          <p:nvPr/>
        </p:nvSpPr>
        <p:spPr>
          <a:xfrm>
            <a:off x="5760127" y="765170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2E5320A-14AA-4995-84F5-59DCC7D3F157}"/>
              </a:ext>
            </a:extLst>
          </p:cNvPr>
          <p:cNvSpPr/>
          <p:nvPr/>
        </p:nvSpPr>
        <p:spPr>
          <a:xfrm>
            <a:off x="5948588" y="8936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9C94E5-F99D-46F4-8ECE-3FE1AB67A955}"/>
              </a:ext>
            </a:extLst>
          </p:cNvPr>
          <p:cNvCxnSpPr>
            <a:stCxn id="75" idx="6"/>
          </p:cNvCxnSpPr>
          <p:nvPr/>
        </p:nvCxnSpPr>
        <p:spPr>
          <a:xfrm flipV="1">
            <a:off x="5994307" y="916512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228163F-CDE7-42E0-9A8D-CAF7E118A2C5}"/>
              </a:ext>
            </a:extLst>
          </p:cNvPr>
          <p:cNvSpPr/>
          <p:nvPr/>
        </p:nvSpPr>
        <p:spPr>
          <a:xfrm>
            <a:off x="5760127" y="1119633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943C68FE-8565-4AB9-8BBE-50D3F4C3D0F5}"/>
              </a:ext>
            </a:extLst>
          </p:cNvPr>
          <p:cNvSpPr/>
          <p:nvPr/>
        </p:nvSpPr>
        <p:spPr>
          <a:xfrm>
            <a:off x="5948588" y="12481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D90C352-058B-4D80-8BB8-C2BDC0340098}"/>
              </a:ext>
            </a:extLst>
          </p:cNvPr>
          <p:cNvCxnSpPr>
            <a:stCxn id="100" idx="6"/>
          </p:cNvCxnSpPr>
          <p:nvPr/>
        </p:nvCxnSpPr>
        <p:spPr>
          <a:xfrm flipV="1">
            <a:off x="5994307" y="1270975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4D6B3E0-F827-4C27-9084-D3BE0F5551D3}"/>
              </a:ext>
            </a:extLst>
          </p:cNvPr>
          <p:cNvSpPr/>
          <p:nvPr/>
        </p:nvSpPr>
        <p:spPr>
          <a:xfrm>
            <a:off x="5760127" y="1483162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ED950B3-C0B1-4FDF-919B-81872379B9D3}"/>
              </a:ext>
            </a:extLst>
          </p:cNvPr>
          <p:cNvSpPr/>
          <p:nvPr/>
        </p:nvSpPr>
        <p:spPr>
          <a:xfrm>
            <a:off x="5948588" y="16116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3F162F3-5F95-4C64-8552-839A85FC5447}"/>
              </a:ext>
            </a:extLst>
          </p:cNvPr>
          <p:cNvCxnSpPr>
            <a:stCxn id="128" idx="6"/>
          </p:cNvCxnSpPr>
          <p:nvPr/>
        </p:nvCxnSpPr>
        <p:spPr>
          <a:xfrm flipV="1">
            <a:off x="5994307" y="1634504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EABDAE5-FDAB-4FC7-926F-B08CFF1E1556}"/>
              </a:ext>
            </a:extLst>
          </p:cNvPr>
          <p:cNvSpPr txBox="1"/>
          <p:nvPr/>
        </p:nvSpPr>
        <p:spPr>
          <a:xfrm>
            <a:off x="3680941" y="771983"/>
            <a:ext cx="224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리스트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4B5ACB-1E66-4728-8523-B9D8B47C95AE}"/>
              </a:ext>
            </a:extLst>
          </p:cNvPr>
          <p:cNvSpPr txBox="1"/>
          <p:nvPr/>
        </p:nvSpPr>
        <p:spPr>
          <a:xfrm>
            <a:off x="3680941" y="1126446"/>
            <a:ext cx="224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리스트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B67B2E-D45A-43E8-8BD1-CFF737434EC9}"/>
              </a:ext>
            </a:extLst>
          </p:cNvPr>
          <p:cNvSpPr txBox="1"/>
          <p:nvPr/>
        </p:nvSpPr>
        <p:spPr>
          <a:xfrm>
            <a:off x="3680941" y="1490124"/>
            <a:ext cx="224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리스트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DC6F2D-6BF4-4BE7-BF7E-5F963B3982D1}"/>
              </a:ext>
            </a:extLst>
          </p:cNvPr>
          <p:cNvSpPr txBox="1"/>
          <p:nvPr/>
        </p:nvSpPr>
        <p:spPr>
          <a:xfrm>
            <a:off x="6429545" y="771983"/>
            <a:ext cx="10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A4D6FCC-46E1-47CF-88AA-71D57F269712}"/>
              </a:ext>
            </a:extLst>
          </p:cNvPr>
          <p:cNvSpPr txBox="1"/>
          <p:nvPr/>
        </p:nvSpPr>
        <p:spPr>
          <a:xfrm>
            <a:off x="6429545" y="1126152"/>
            <a:ext cx="10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97C63E-5BEC-4D8D-B94A-D5C9082671A9}"/>
              </a:ext>
            </a:extLst>
          </p:cNvPr>
          <p:cNvSpPr txBox="1"/>
          <p:nvPr/>
        </p:nvSpPr>
        <p:spPr>
          <a:xfrm>
            <a:off x="6429545" y="1490124"/>
            <a:ext cx="10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2BAC8B-F343-468B-8437-CEE263CB17E6}"/>
              </a:ext>
            </a:extLst>
          </p:cNvPr>
          <p:cNvSpPr txBox="1"/>
          <p:nvPr/>
        </p:nvSpPr>
        <p:spPr>
          <a:xfrm>
            <a:off x="7889207" y="426094"/>
            <a:ext cx="10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E9CFC86-DA79-4E45-98F2-7F08C73C4C20}"/>
              </a:ext>
            </a:extLst>
          </p:cNvPr>
          <p:cNvSpPr/>
          <p:nvPr/>
        </p:nvSpPr>
        <p:spPr>
          <a:xfrm>
            <a:off x="5760127" y="2328285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0AE0055-808C-4556-A9A8-2DBDA37AF4C6}"/>
              </a:ext>
            </a:extLst>
          </p:cNvPr>
          <p:cNvSpPr txBox="1"/>
          <p:nvPr/>
        </p:nvSpPr>
        <p:spPr>
          <a:xfrm>
            <a:off x="3680941" y="2343673"/>
            <a:ext cx="224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리스트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D2C85B2-AB8A-4768-BCA4-65E447C503AA}"/>
              </a:ext>
            </a:extLst>
          </p:cNvPr>
          <p:cNvSpPr/>
          <p:nvPr/>
        </p:nvSpPr>
        <p:spPr>
          <a:xfrm>
            <a:off x="5948588" y="24567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B93E390-58E1-4E90-A11E-102273098543}"/>
              </a:ext>
            </a:extLst>
          </p:cNvPr>
          <p:cNvCxnSpPr>
            <a:stCxn id="123" idx="6"/>
          </p:cNvCxnSpPr>
          <p:nvPr/>
        </p:nvCxnSpPr>
        <p:spPr>
          <a:xfrm flipV="1">
            <a:off x="5994307" y="2479627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ED86AFA-2A8F-4A70-978B-D244953CC9FE}"/>
              </a:ext>
            </a:extLst>
          </p:cNvPr>
          <p:cNvSpPr/>
          <p:nvPr/>
        </p:nvSpPr>
        <p:spPr>
          <a:xfrm>
            <a:off x="6568144" y="2328285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9EBF63A-A8BF-4028-A789-ACDE4D6EF9BA}"/>
              </a:ext>
            </a:extLst>
          </p:cNvPr>
          <p:cNvSpPr/>
          <p:nvPr/>
        </p:nvSpPr>
        <p:spPr>
          <a:xfrm>
            <a:off x="7238685" y="2328285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F8F9129-D7A1-43C8-951A-DBE3F832F2E5}"/>
              </a:ext>
            </a:extLst>
          </p:cNvPr>
          <p:cNvSpPr/>
          <p:nvPr/>
        </p:nvSpPr>
        <p:spPr>
          <a:xfrm>
            <a:off x="7431569" y="24658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372BE3-05FB-434E-A5DA-0DBE2CF4D82B}"/>
              </a:ext>
            </a:extLst>
          </p:cNvPr>
          <p:cNvCxnSpPr>
            <a:stCxn id="137" idx="6"/>
          </p:cNvCxnSpPr>
          <p:nvPr/>
        </p:nvCxnSpPr>
        <p:spPr>
          <a:xfrm flipV="1">
            <a:off x="7477288" y="2488693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C64BC27-ABD2-4CE9-8C89-48B771C7C0B1}"/>
              </a:ext>
            </a:extLst>
          </p:cNvPr>
          <p:cNvSpPr/>
          <p:nvPr/>
        </p:nvSpPr>
        <p:spPr>
          <a:xfrm>
            <a:off x="5760127" y="2682748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908719B-3517-4C18-859E-42BB4FAF4958}"/>
              </a:ext>
            </a:extLst>
          </p:cNvPr>
          <p:cNvSpPr/>
          <p:nvPr/>
        </p:nvSpPr>
        <p:spPr>
          <a:xfrm>
            <a:off x="5948588" y="28112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0982BCBB-F13E-420F-80B7-47E1F7908B37}"/>
              </a:ext>
            </a:extLst>
          </p:cNvPr>
          <p:cNvCxnSpPr>
            <a:stCxn id="150" idx="6"/>
          </p:cNvCxnSpPr>
          <p:nvPr/>
        </p:nvCxnSpPr>
        <p:spPr>
          <a:xfrm flipV="1">
            <a:off x="5994307" y="2834090"/>
            <a:ext cx="5734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5D1BC60-3400-46B9-B58A-F6818011D79A}"/>
              </a:ext>
            </a:extLst>
          </p:cNvPr>
          <p:cNvSpPr/>
          <p:nvPr/>
        </p:nvSpPr>
        <p:spPr>
          <a:xfrm>
            <a:off x="5760127" y="3037211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495D9D8-F749-40A5-8EC1-4F3126E880A3}"/>
              </a:ext>
            </a:extLst>
          </p:cNvPr>
          <p:cNvSpPr/>
          <p:nvPr/>
        </p:nvSpPr>
        <p:spPr>
          <a:xfrm>
            <a:off x="5948588" y="31656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E5F9633B-91EF-419B-87AA-06A4B117DB48}"/>
              </a:ext>
            </a:extLst>
          </p:cNvPr>
          <p:cNvCxnSpPr>
            <a:stCxn id="153" idx="6"/>
          </p:cNvCxnSpPr>
          <p:nvPr/>
        </p:nvCxnSpPr>
        <p:spPr>
          <a:xfrm flipV="1">
            <a:off x="5994307" y="3188553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280FBE8-DB15-4747-93AA-4F7E44D0E894}"/>
              </a:ext>
            </a:extLst>
          </p:cNvPr>
          <p:cNvSpPr/>
          <p:nvPr/>
        </p:nvSpPr>
        <p:spPr>
          <a:xfrm>
            <a:off x="5760127" y="3400740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1F9AA23C-47F8-4AFD-9A33-005C59C2A60D}"/>
              </a:ext>
            </a:extLst>
          </p:cNvPr>
          <p:cNvSpPr/>
          <p:nvPr/>
        </p:nvSpPr>
        <p:spPr>
          <a:xfrm>
            <a:off x="5948588" y="35292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FBEBDB05-C1D9-40A3-AF56-0FBA0F44AAD5}"/>
              </a:ext>
            </a:extLst>
          </p:cNvPr>
          <p:cNvCxnSpPr>
            <a:stCxn id="162" idx="6"/>
          </p:cNvCxnSpPr>
          <p:nvPr/>
        </p:nvCxnSpPr>
        <p:spPr>
          <a:xfrm flipV="1">
            <a:off x="5994307" y="3552082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B62324B-4A78-46E9-8FB1-86CDF765241D}"/>
              </a:ext>
            </a:extLst>
          </p:cNvPr>
          <p:cNvSpPr txBox="1"/>
          <p:nvPr/>
        </p:nvSpPr>
        <p:spPr>
          <a:xfrm>
            <a:off x="3680941" y="2689561"/>
            <a:ext cx="224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리스트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BCBBBC-B0A0-4738-9892-E2B2C58D1444}"/>
              </a:ext>
            </a:extLst>
          </p:cNvPr>
          <p:cNvSpPr txBox="1"/>
          <p:nvPr/>
        </p:nvSpPr>
        <p:spPr>
          <a:xfrm>
            <a:off x="3680941" y="3044024"/>
            <a:ext cx="224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리스트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71F6D72-11A9-42B9-8B7A-D09129CDBCFA}"/>
              </a:ext>
            </a:extLst>
          </p:cNvPr>
          <p:cNvSpPr txBox="1"/>
          <p:nvPr/>
        </p:nvSpPr>
        <p:spPr>
          <a:xfrm>
            <a:off x="3680941" y="3407702"/>
            <a:ext cx="224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리스트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788094B-483A-4B65-A792-1C9DAA784161}"/>
              </a:ext>
            </a:extLst>
          </p:cNvPr>
          <p:cNvSpPr txBox="1"/>
          <p:nvPr/>
        </p:nvSpPr>
        <p:spPr>
          <a:xfrm>
            <a:off x="7889207" y="2689561"/>
            <a:ext cx="10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A03B164-9CAF-4738-8B75-9AFD0EFFCD21}"/>
              </a:ext>
            </a:extLst>
          </p:cNvPr>
          <p:cNvSpPr txBox="1"/>
          <p:nvPr/>
        </p:nvSpPr>
        <p:spPr>
          <a:xfrm>
            <a:off x="6429545" y="3043730"/>
            <a:ext cx="10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9D235DE-F147-444D-B629-143317C58476}"/>
              </a:ext>
            </a:extLst>
          </p:cNvPr>
          <p:cNvSpPr txBox="1"/>
          <p:nvPr/>
        </p:nvSpPr>
        <p:spPr>
          <a:xfrm>
            <a:off x="6429545" y="3407702"/>
            <a:ext cx="10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88BE175-2BB7-489B-9424-7E0DCD22679A}"/>
              </a:ext>
            </a:extLst>
          </p:cNvPr>
          <p:cNvSpPr txBox="1"/>
          <p:nvPr/>
        </p:nvSpPr>
        <p:spPr>
          <a:xfrm>
            <a:off x="7889207" y="2343672"/>
            <a:ext cx="10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6DF1759-EB1A-47DB-B5E7-778EB2660AF8}"/>
              </a:ext>
            </a:extLst>
          </p:cNvPr>
          <p:cNvSpPr/>
          <p:nvPr/>
        </p:nvSpPr>
        <p:spPr>
          <a:xfrm>
            <a:off x="6568144" y="2684713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66959D3-788E-4189-818A-90F0383C05B6}"/>
              </a:ext>
            </a:extLst>
          </p:cNvPr>
          <p:cNvSpPr/>
          <p:nvPr/>
        </p:nvSpPr>
        <p:spPr>
          <a:xfrm>
            <a:off x="7238685" y="2684713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C619FD3-516D-46F6-A7DF-71AA4942B942}"/>
              </a:ext>
            </a:extLst>
          </p:cNvPr>
          <p:cNvSpPr/>
          <p:nvPr/>
        </p:nvSpPr>
        <p:spPr>
          <a:xfrm>
            <a:off x="7431569" y="28222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44B33485-9514-42A4-988B-85F5D27C0DD7}"/>
              </a:ext>
            </a:extLst>
          </p:cNvPr>
          <p:cNvCxnSpPr>
            <a:stCxn id="181" idx="6"/>
          </p:cNvCxnSpPr>
          <p:nvPr/>
        </p:nvCxnSpPr>
        <p:spPr>
          <a:xfrm flipV="1">
            <a:off x="7477288" y="2845121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B1C4129-2763-4372-A298-007D8299F1A0}"/>
              </a:ext>
            </a:extLst>
          </p:cNvPr>
          <p:cNvSpPr/>
          <p:nvPr/>
        </p:nvSpPr>
        <p:spPr>
          <a:xfrm>
            <a:off x="5760127" y="5020896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9DC878A-029F-422D-9D5E-E0CF92D87CFC}"/>
              </a:ext>
            </a:extLst>
          </p:cNvPr>
          <p:cNvSpPr txBox="1"/>
          <p:nvPr/>
        </p:nvSpPr>
        <p:spPr>
          <a:xfrm>
            <a:off x="3680941" y="5036284"/>
            <a:ext cx="224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리스트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E173C25-89F0-44AB-81D4-5406A2C9B146}"/>
              </a:ext>
            </a:extLst>
          </p:cNvPr>
          <p:cNvSpPr/>
          <p:nvPr/>
        </p:nvSpPr>
        <p:spPr>
          <a:xfrm>
            <a:off x="5948588" y="5149379"/>
            <a:ext cx="45719" cy="4571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797D75F7-7F12-4D3D-923C-5ADCC6BA213F}"/>
              </a:ext>
            </a:extLst>
          </p:cNvPr>
          <p:cNvCxnSpPr>
            <a:stCxn id="185" idx="6"/>
          </p:cNvCxnSpPr>
          <p:nvPr/>
        </p:nvCxnSpPr>
        <p:spPr>
          <a:xfrm flipV="1">
            <a:off x="5994307" y="5172238"/>
            <a:ext cx="573427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5401D8A-78CD-412B-82D3-76DBD2529FC8}"/>
              </a:ext>
            </a:extLst>
          </p:cNvPr>
          <p:cNvSpPr/>
          <p:nvPr/>
        </p:nvSpPr>
        <p:spPr>
          <a:xfrm>
            <a:off x="6568144" y="5020896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F59B08D-F1BC-4B40-911A-100377894C4F}"/>
              </a:ext>
            </a:extLst>
          </p:cNvPr>
          <p:cNvSpPr/>
          <p:nvPr/>
        </p:nvSpPr>
        <p:spPr>
          <a:xfrm>
            <a:off x="7238685" y="5020896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7120FF57-8F98-4EDC-9D25-44C58A8536E2}"/>
              </a:ext>
            </a:extLst>
          </p:cNvPr>
          <p:cNvSpPr/>
          <p:nvPr/>
        </p:nvSpPr>
        <p:spPr>
          <a:xfrm>
            <a:off x="7431569" y="51584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897CAFBC-129E-4B8A-BD84-FF7726BE687D}"/>
              </a:ext>
            </a:extLst>
          </p:cNvPr>
          <p:cNvCxnSpPr>
            <a:stCxn id="207" idx="6"/>
          </p:cNvCxnSpPr>
          <p:nvPr/>
        </p:nvCxnSpPr>
        <p:spPr>
          <a:xfrm flipV="1">
            <a:off x="7477288" y="5181304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128D023-560E-42EC-929D-D9A931D59522}"/>
              </a:ext>
            </a:extLst>
          </p:cNvPr>
          <p:cNvSpPr/>
          <p:nvPr/>
        </p:nvSpPr>
        <p:spPr>
          <a:xfrm>
            <a:off x="5760127" y="5375359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09B931A-8E35-4E7D-83E5-57C2251DE76E}"/>
              </a:ext>
            </a:extLst>
          </p:cNvPr>
          <p:cNvSpPr/>
          <p:nvPr/>
        </p:nvSpPr>
        <p:spPr>
          <a:xfrm>
            <a:off x="5948588" y="55038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A292D107-D1A7-405B-AF8C-BD0BA62AEADF}"/>
              </a:ext>
            </a:extLst>
          </p:cNvPr>
          <p:cNvCxnSpPr>
            <a:stCxn id="210" idx="6"/>
          </p:cNvCxnSpPr>
          <p:nvPr/>
        </p:nvCxnSpPr>
        <p:spPr>
          <a:xfrm flipV="1">
            <a:off x="5994307" y="5526701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61B3D24C-5E98-4A12-B8ED-4786F6C8AE1C}"/>
              </a:ext>
            </a:extLst>
          </p:cNvPr>
          <p:cNvSpPr/>
          <p:nvPr/>
        </p:nvSpPr>
        <p:spPr>
          <a:xfrm>
            <a:off x="5760127" y="5729822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AD239CC-2DA6-4DAF-B60C-5EBA5045181A}"/>
              </a:ext>
            </a:extLst>
          </p:cNvPr>
          <p:cNvSpPr/>
          <p:nvPr/>
        </p:nvSpPr>
        <p:spPr>
          <a:xfrm>
            <a:off x="5948588" y="58583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A7276E5C-C2C8-4C1F-B321-6B91B1AD1D4B}"/>
              </a:ext>
            </a:extLst>
          </p:cNvPr>
          <p:cNvCxnSpPr>
            <a:stCxn id="213" idx="6"/>
          </p:cNvCxnSpPr>
          <p:nvPr/>
        </p:nvCxnSpPr>
        <p:spPr>
          <a:xfrm flipV="1">
            <a:off x="5994307" y="5881164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8658614-53A1-4A44-956A-C7D775259611}"/>
              </a:ext>
            </a:extLst>
          </p:cNvPr>
          <p:cNvSpPr/>
          <p:nvPr/>
        </p:nvSpPr>
        <p:spPr>
          <a:xfrm>
            <a:off x="5760127" y="6093351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59C66607-97E5-4D68-A04A-AB71E0909E12}"/>
              </a:ext>
            </a:extLst>
          </p:cNvPr>
          <p:cNvSpPr/>
          <p:nvPr/>
        </p:nvSpPr>
        <p:spPr>
          <a:xfrm>
            <a:off x="5948588" y="62218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6CC1B097-FD3D-4FA9-8D5E-1D055446AA78}"/>
              </a:ext>
            </a:extLst>
          </p:cNvPr>
          <p:cNvCxnSpPr>
            <a:stCxn id="216" idx="6"/>
          </p:cNvCxnSpPr>
          <p:nvPr/>
        </p:nvCxnSpPr>
        <p:spPr>
          <a:xfrm flipV="1">
            <a:off x="5994307" y="6244693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B30A95C-CB92-4F71-965C-D36B1B75FF88}"/>
              </a:ext>
            </a:extLst>
          </p:cNvPr>
          <p:cNvSpPr txBox="1"/>
          <p:nvPr/>
        </p:nvSpPr>
        <p:spPr>
          <a:xfrm>
            <a:off x="3680941" y="5382172"/>
            <a:ext cx="224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리스트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CB6C0EE-5B31-4A6F-919B-7387C346E5C8}"/>
              </a:ext>
            </a:extLst>
          </p:cNvPr>
          <p:cNvSpPr txBox="1"/>
          <p:nvPr/>
        </p:nvSpPr>
        <p:spPr>
          <a:xfrm>
            <a:off x="3680941" y="5736635"/>
            <a:ext cx="224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리스트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BF07C60-FD41-41A1-8BD3-8AD8ED892807}"/>
              </a:ext>
            </a:extLst>
          </p:cNvPr>
          <p:cNvSpPr txBox="1"/>
          <p:nvPr/>
        </p:nvSpPr>
        <p:spPr>
          <a:xfrm>
            <a:off x="3680941" y="6100313"/>
            <a:ext cx="224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리스트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2E1CBB4-DF68-431B-A40A-05F9AC43D3EF}"/>
              </a:ext>
            </a:extLst>
          </p:cNvPr>
          <p:cNvSpPr txBox="1"/>
          <p:nvPr/>
        </p:nvSpPr>
        <p:spPr>
          <a:xfrm>
            <a:off x="7889207" y="5382172"/>
            <a:ext cx="10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82B443F-5963-4DBC-9123-02A0D1D88A34}"/>
              </a:ext>
            </a:extLst>
          </p:cNvPr>
          <p:cNvSpPr txBox="1"/>
          <p:nvPr/>
        </p:nvSpPr>
        <p:spPr>
          <a:xfrm>
            <a:off x="6429545" y="5736341"/>
            <a:ext cx="10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81D1943-62B1-4F8A-BEBC-EA2A671FFCA4}"/>
              </a:ext>
            </a:extLst>
          </p:cNvPr>
          <p:cNvSpPr txBox="1"/>
          <p:nvPr/>
        </p:nvSpPr>
        <p:spPr>
          <a:xfrm>
            <a:off x="6429545" y="6100313"/>
            <a:ext cx="10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55811B3-F6F4-4556-BF93-BA5E724F14D9}"/>
              </a:ext>
            </a:extLst>
          </p:cNvPr>
          <p:cNvSpPr txBox="1"/>
          <p:nvPr/>
        </p:nvSpPr>
        <p:spPr>
          <a:xfrm>
            <a:off x="7889207" y="5036283"/>
            <a:ext cx="10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NULL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164C99DD-5489-45AC-942C-E2531C8B8625}"/>
              </a:ext>
            </a:extLst>
          </p:cNvPr>
          <p:cNvSpPr/>
          <p:nvPr/>
        </p:nvSpPr>
        <p:spPr>
          <a:xfrm>
            <a:off x="6568144" y="5377324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2B14743-6C8C-46AC-8187-F7346687FDB6}"/>
              </a:ext>
            </a:extLst>
          </p:cNvPr>
          <p:cNvSpPr/>
          <p:nvPr/>
        </p:nvSpPr>
        <p:spPr>
          <a:xfrm>
            <a:off x="7238685" y="5377324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CA9090D7-E0D3-4A0D-A49F-9CCC63A266AF}"/>
              </a:ext>
            </a:extLst>
          </p:cNvPr>
          <p:cNvSpPr/>
          <p:nvPr/>
        </p:nvSpPr>
        <p:spPr>
          <a:xfrm>
            <a:off x="7431569" y="55148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97FE346E-11AB-45AD-929E-A5E37AD258F4}"/>
              </a:ext>
            </a:extLst>
          </p:cNvPr>
          <p:cNvCxnSpPr>
            <a:stCxn id="227" idx="6"/>
          </p:cNvCxnSpPr>
          <p:nvPr/>
        </p:nvCxnSpPr>
        <p:spPr>
          <a:xfrm flipV="1">
            <a:off x="7477288" y="5537732"/>
            <a:ext cx="5734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5A62785-78F8-430A-B31A-BB3D6311D678}"/>
              </a:ext>
            </a:extLst>
          </p:cNvPr>
          <p:cNvSpPr/>
          <p:nvPr/>
        </p:nvSpPr>
        <p:spPr>
          <a:xfrm>
            <a:off x="5994717" y="4220861"/>
            <a:ext cx="6705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C17406B-9823-4DDC-8E46-2C4D4F35C267}"/>
              </a:ext>
            </a:extLst>
          </p:cNvPr>
          <p:cNvSpPr/>
          <p:nvPr/>
        </p:nvSpPr>
        <p:spPr>
          <a:xfrm>
            <a:off x="6665258" y="4220861"/>
            <a:ext cx="4470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58E1A1B-07DD-4136-BB28-3133AC90A60A}"/>
              </a:ext>
            </a:extLst>
          </p:cNvPr>
          <p:cNvSpPr/>
          <p:nvPr/>
        </p:nvSpPr>
        <p:spPr>
          <a:xfrm>
            <a:off x="6858142" y="435841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85F88D00-F236-4FBB-9868-19FC651CE28B}"/>
              </a:ext>
            </a:extLst>
          </p:cNvPr>
          <p:cNvCxnSpPr>
            <a:cxnSpLocks/>
            <a:stCxn id="231" idx="0"/>
          </p:cNvCxnSpPr>
          <p:nvPr/>
        </p:nvCxnSpPr>
        <p:spPr>
          <a:xfrm flipH="1">
            <a:off x="6858144" y="4358410"/>
            <a:ext cx="22858" cy="606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6AE65BAE-C7F7-4C8E-A2CD-2000879816D5}"/>
              </a:ext>
            </a:extLst>
          </p:cNvPr>
          <p:cNvCxnSpPr>
            <a:cxnSpLocks/>
            <a:stCxn id="185" idx="7"/>
          </p:cNvCxnSpPr>
          <p:nvPr/>
        </p:nvCxnSpPr>
        <p:spPr>
          <a:xfrm flipV="1">
            <a:off x="5987612" y="4591972"/>
            <a:ext cx="226237" cy="564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2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633292-0115-4579-A88A-A6DBD5EFA9D8}"/>
              </a:ext>
            </a:extLst>
          </p:cNvPr>
          <p:cNvSpPr/>
          <p:nvPr/>
        </p:nvSpPr>
        <p:spPr>
          <a:xfrm>
            <a:off x="3573264" y="2210540"/>
            <a:ext cx="1828798" cy="6747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C8BD19C-103C-4414-9197-C1FB0E9817A9}"/>
              </a:ext>
            </a:extLst>
          </p:cNvPr>
          <p:cNvSpPr/>
          <p:nvPr/>
        </p:nvSpPr>
        <p:spPr>
          <a:xfrm>
            <a:off x="3719744" y="232595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12B34DD-89B9-43E5-87FB-F18748CB84B6}"/>
              </a:ext>
            </a:extLst>
          </p:cNvPr>
          <p:cNvSpPr/>
          <p:nvPr/>
        </p:nvSpPr>
        <p:spPr>
          <a:xfrm>
            <a:off x="4083729" y="232595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0BC9741-2083-463C-8129-DB56D8E20E4F}"/>
              </a:ext>
            </a:extLst>
          </p:cNvPr>
          <p:cNvSpPr/>
          <p:nvPr/>
        </p:nvSpPr>
        <p:spPr>
          <a:xfrm>
            <a:off x="4447714" y="232595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E8C2CDC-F8FD-4AC4-A957-D26033071223}"/>
              </a:ext>
            </a:extLst>
          </p:cNvPr>
          <p:cNvSpPr/>
          <p:nvPr/>
        </p:nvSpPr>
        <p:spPr>
          <a:xfrm>
            <a:off x="4811699" y="232595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11CDAEC-D15C-484C-8B50-5D43B18B1E40}"/>
              </a:ext>
            </a:extLst>
          </p:cNvPr>
          <p:cNvSpPr/>
          <p:nvPr/>
        </p:nvSpPr>
        <p:spPr>
          <a:xfrm>
            <a:off x="5175684" y="232595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34AA188-8E41-4B12-AFA0-B4AF730B8823}"/>
              </a:ext>
            </a:extLst>
          </p:cNvPr>
          <p:cNvSpPr/>
          <p:nvPr/>
        </p:nvSpPr>
        <p:spPr>
          <a:xfrm>
            <a:off x="3719744" y="264554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32FF659-A197-4784-BE23-6E22297E1D59}"/>
              </a:ext>
            </a:extLst>
          </p:cNvPr>
          <p:cNvSpPr/>
          <p:nvPr/>
        </p:nvSpPr>
        <p:spPr>
          <a:xfrm>
            <a:off x="4083729" y="264554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EAFFC75-791C-4336-A9BD-F91FE825A367}"/>
              </a:ext>
            </a:extLst>
          </p:cNvPr>
          <p:cNvSpPr/>
          <p:nvPr/>
        </p:nvSpPr>
        <p:spPr>
          <a:xfrm>
            <a:off x="4447714" y="264554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3086902-0057-40FE-824E-F28953DA4D00}"/>
              </a:ext>
            </a:extLst>
          </p:cNvPr>
          <p:cNvSpPr/>
          <p:nvPr/>
        </p:nvSpPr>
        <p:spPr>
          <a:xfrm>
            <a:off x="4811699" y="264554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0F9C2ECF-43A3-4EA1-A3F7-90236AE4E9C7}"/>
              </a:ext>
            </a:extLst>
          </p:cNvPr>
          <p:cNvSpPr/>
          <p:nvPr/>
        </p:nvSpPr>
        <p:spPr>
          <a:xfrm>
            <a:off x="5175684" y="264554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4F4CCEE-3134-4FDD-8D44-B75D1D0B4566}"/>
              </a:ext>
            </a:extLst>
          </p:cNvPr>
          <p:cNvSpPr/>
          <p:nvPr/>
        </p:nvSpPr>
        <p:spPr>
          <a:xfrm>
            <a:off x="6334220" y="2210540"/>
            <a:ext cx="1828798" cy="6747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010AFBB-58FB-45C4-9BEF-8136DEAD7E6C}"/>
              </a:ext>
            </a:extLst>
          </p:cNvPr>
          <p:cNvSpPr/>
          <p:nvPr/>
        </p:nvSpPr>
        <p:spPr>
          <a:xfrm>
            <a:off x="6480700" y="232595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15D19ED-0963-4236-8E2F-768D471B8310}"/>
              </a:ext>
            </a:extLst>
          </p:cNvPr>
          <p:cNvSpPr/>
          <p:nvPr/>
        </p:nvSpPr>
        <p:spPr>
          <a:xfrm>
            <a:off x="6844685" y="232595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3D78504-E821-4997-A1EF-8C8289A9BD84}"/>
              </a:ext>
            </a:extLst>
          </p:cNvPr>
          <p:cNvSpPr/>
          <p:nvPr/>
        </p:nvSpPr>
        <p:spPr>
          <a:xfrm>
            <a:off x="7208670" y="232595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0636FE3-9BD9-408E-9800-03FE1D6AEE65}"/>
              </a:ext>
            </a:extLst>
          </p:cNvPr>
          <p:cNvSpPr/>
          <p:nvPr/>
        </p:nvSpPr>
        <p:spPr>
          <a:xfrm>
            <a:off x="7572655" y="232595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76A57CF-3362-4D18-8F2F-EF591E5E42F4}"/>
              </a:ext>
            </a:extLst>
          </p:cNvPr>
          <p:cNvSpPr/>
          <p:nvPr/>
        </p:nvSpPr>
        <p:spPr>
          <a:xfrm>
            <a:off x="7936640" y="232595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88FE71A-7F40-49AF-AF5B-D5D9CB23B5BB}"/>
              </a:ext>
            </a:extLst>
          </p:cNvPr>
          <p:cNvSpPr/>
          <p:nvPr/>
        </p:nvSpPr>
        <p:spPr>
          <a:xfrm>
            <a:off x="6480700" y="264554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7C4BD7D6-6DCE-405C-AF7F-A51916711B7E}"/>
              </a:ext>
            </a:extLst>
          </p:cNvPr>
          <p:cNvSpPr/>
          <p:nvPr/>
        </p:nvSpPr>
        <p:spPr>
          <a:xfrm>
            <a:off x="6844685" y="264554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FA7C6B5-032D-4246-BAE4-9287909E7B35}"/>
              </a:ext>
            </a:extLst>
          </p:cNvPr>
          <p:cNvSpPr/>
          <p:nvPr/>
        </p:nvSpPr>
        <p:spPr>
          <a:xfrm>
            <a:off x="7208670" y="264554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542C636-7BB8-4E24-9DE8-8731E6CB93BB}"/>
              </a:ext>
            </a:extLst>
          </p:cNvPr>
          <p:cNvSpPr/>
          <p:nvPr/>
        </p:nvSpPr>
        <p:spPr>
          <a:xfrm>
            <a:off x="7572655" y="264554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AD9CABF-9ACC-483D-9878-1D5C1B8810A7}"/>
              </a:ext>
            </a:extLst>
          </p:cNvPr>
          <p:cNvSpPr/>
          <p:nvPr/>
        </p:nvSpPr>
        <p:spPr>
          <a:xfrm>
            <a:off x="7936640" y="264554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70CC2FD-65D9-4D66-B992-7391B4D251CD}"/>
              </a:ext>
            </a:extLst>
          </p:cNvPr>
          <p:cNvSpPr/>
          <p:nvPr/>
        </p:nvSpPr>
        <p:spPr>
          <a:xfrm>
            <a:off x="5743857" y="3429000"/>
            <a:ext cx="1828798" cy="6747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43D1F3D-1AE1-451A-8C1C-84D5F26FA73D}"/>
              </a:ext>
            </a:extLst>
          </p:cNvPr>
          <p:cNvSpPr/>
          <p:nvPr/>
        </p:nvSpPr>
        <p:spPr>
          <a:xfrm>
            <a:off x="5890337" y="354441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E14D7E50-1B6C-4DBE-A83E-00932D204F7F}"/>
              </a:ext>
            </a:extLst>
          </p:cNvPr>
          <p:cNvSpPr/>
          <p:nvPr/>
        </p:nvSpPr>
        <p:spPr>
          <a:xfrm>
            <a:off x="6254322" y="354441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A83A33A7-95FA-4DC4-B45D-4B8E343BF8DB}"/>
              </a:ext>
            </a:extLst>
          </p:cNvPr>
          <p:cNvSpPr/>
          <p:nvPr/>
        </p:nvSpPr>
        <p:spPr>
          <a:xfrm>
            <a:off x="6618307" y="354441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7817D9B7-736F-480C-8298-3F1F810D909D}"/>
              </a:ext>
            </a:extLst>
          </p:cNvPr>
          <p:cNvSpPr/>
          <p:nvPr/>
        </p:nvSpPr>
        <p:spPr>
          <a:xfrm>
            <a:off x="6982292" y="354441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0023065-8CDE-4F76-B4EB-612A2490A87B}"/>
              </a:ext>
            </a:extLst>
          </p:cNvPr>
          <p:cNvSpPr/>
          <p:nvPr/>
        </p:nvSpPr>
        <p:spPr>
          <a:xfrm>
            <a:off x="7346277" y="3544410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A5B4E34-B3AC-41F2-8C89-AAF2BA7A852F}"/>
              </a:ext>
            </a:extLst>
          </p:cNvPr>
          <p:cNvSpPr/>
          <p:nvPr/>
        </p:nvSpPr>
        <p:spPr>
          <a:xfrm>
            <a:off x="5890337" y="386400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CF27B04-1E27-453D-8B52-1C2C9756C63F}"/>
              </a:ext>
            </a:extLst>
          </p:cNvPr>
          <p:cNvSpPr/>
          <p:nvPr/>
        </p:nvSpPr>
        <p:spPr>
          <a:xfrm>
            <a:off x="6254322" y="386400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AB01E2A-820D-4936-A6FC-5B54A09A58AB}"/>
              </a:ext>
            </a:extLst>
          </p:cNvPr>
          <p:cNvSpPr/>
          <p:nvPr/>
        </p:nvSpPr>
        <p:spPr>
          <a:xfrm>
            <a:off x="6618307" y="386400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DE9E5C80-8163-498E-BDBB-79C8E9176ECA}"/>
              </a:ext>
            </a:extLst>
          </p:cNvPr>
          <p:cNvSpPr/>
          <p:nvPr/>
        </p:nvSpPr>
        <p:spPr>
          <a:xfrm>
            <a:off x="6982292" y="386400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67899168-E14A-40F0-BF1A-BFDEA81F3721}"/>
              </a:ext>
            </a:extLst>
          </p:cNvPr>
          <p:cNvSpPr/>
          <p:nvPr/>
        </p:nvSpPr>
        <p:spPr>
          <a:xfrm>
            <a:off x="7346277" y="3864007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3D3ECE7-CDDC-4A5D-8630-BBD7A896B92C}"/>
              </a:ext>
            </a:extLst>
          </p:cNvPr>
          <p:cNvCxnSpPr>
            <a:cxnSpLocks/>
            <a:stCxn id="107" idx="0"/>
            <a:endCxn id="113" idx="0"/>
          </p:cNvCxnSpPr>
          <p:nvPr/>
        </p:nvCxnSpPr>
        <p:spPr>
          <a:xfrm rot="16200000" flipH="1" flipV="1">
            <a:off x="5776037" y="2799796"/>
            <a:ext cx="898863" cy="590363"/>
          </a:xfrm>
          <a:prstGeom prst="bentConnector3">
            <a:avLst>
              <a:gd name="adj1" fmla="val -106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3495AAED-AB13-4420-8B11-049D08966FFE}"/>
              </a:ext>
            </a:extLst>
          </p:cNvPr>
          <p:cNvCxnSpPr>
            <a:cxnSpLocks/>
            <a:stCxn id="96" idx="4"/>
            <a:endCxn id="134" idx="4"/>
          </p:cNvCxnSpPr>
          <p:nvPr/>
        </p:nvCxnSpPr>
        <p:spPr>
          <a:xfrm rot="16200000" flipH="1">
            <a:off x="4963730" y="2639997"/>
            <a:ext cx="1218460" cy="1442623"/>
          </a:xfrm>
          <a:prstGeom prst="bentConnector3">
            <a:avLst>
              <a:gd name="adj1" fmla="val 1187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1FC887D3-DBDC-4940-822C-795EE413B163}"/>
              </a:ext>
            </a:extLst>
          </p:cNvPr>
          <p:cNvCxnSpPr>
            <a:cxnSpLocks/>
            <a:stCxn id="108" idx="4"/>
            <a:endCxn id="127" idx="0"/>
          </p:cNvCxnSpPr>
          <p:nvPr/>
        </p:nvCxnSpPr>
        <p:spPr>
          <a:xfrm rot="5400000">
            <a:off x="6193289" y="2853063"/>
            <a:ext cx="792331" cy="590363"/>
          </a:xfrm>
          <a:prstGeom prst="bentConnector3">
            <a:avLst>
              <a:gd name="adj1" fmla="val 387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6CA415B6-B3DE-40DD-8511-11F9D4AEC072}"/>
              </a:ext>
            </a:extLst>
          </p:cNvPr>
          <p:cNvCxnSpPr>
            <a:cxnSpLocks/>
            <a:stCxn id="109" idx="4"/>
            <a:endCxn id="130" idx="0"/>
          </p:cNvCxnSpPr>
          <p:nvPr/>
        </p:nvCxnSpPr>
        <p:spPr>
          <a:xfrm rot="5400000">
            <a:off x="6557274" y="2853063"/>
            <a:ext cx="792331" cy="590363"/>
          </a:xfrm>
          <a:prstGeom prst="bentConnector3">
            <a:avLst>
              <a:gd name="adj1" fmla="val 600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A3C4B51-DE2A-484B-8EA7-A93114747514}"/>
              </a:ext>
            </a:extLst>
          </p:cNvPr>
          <p:cNvCxnSpPr>
            <a:cxnSpLocks/>
            <a:stCxn id="97" idx="4"/>
            <a:endCxn id="133" idx="2"/>
          </p:cNvCxnSpPr>
          <p:nvPr/>
        </p:nvCxnSpPr>
        <p:spPr>
          <a:xfrm rot="16200000" flipH="1">
            <a:off x="4970388" y="2997324"/>
            <a:ext cx="1165194" cy="67470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4FF04801-5234-4029-8D0B-035C2C26E627}"/>
              </a:ext>
            </a:extLst>
          </p:cNvPr>
          <p:cNvCxnSpPr>
            <a:cxnSpLocks/>
            <a:stCxn id="111" idx="4"/>
            <a:endCxn id="141" idx="6"/>
          </p:cNvCxnSpPr>
          <p:nvPr/>
        </p:nvCxnSpPr>
        <p:spPr>
          <a:xfrm rot="5400000">
            <a:off x="7118786" y="3059469"/>
            <a:ext cx="1165194" cy="55041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4773ADDD-3B4E-470C-9056-2060FD6CF1AF}"/>
              </a:ext>
            </a:extLst>
          </p:cNvPr>
          <p:cNvCxnSpPr>
            <a:cxnSpLocks/>
            <a:stCxn id="149" idx="4"/>
            <a:endCxn id="103" idx="6"/>
          </p:cNvCxnSpPr>
          <p:nvPr/>
        </p:nvCxnSpPr>
        <p:spPr>
          <a:xfrm rot="16200000" flipH="1">
            <a:off x="6374171" y="1828803"/>
            <a:ext cx="870012" cy="230813"/>
          </a:xfrm>
          <a:prstGeom prst="bentConnector4">
            <a:avLst>
              <a:gd name="adj1" fmla="val 64286"/>
              <a:gd name="adj2" fmla="val 1221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C8F7014A-9A9B-4077-A1F8-63CA107629B1}"/>
              </a:ext>
            </a:extLst>
          </p:cNvPr>
          <p:cNvSpPr/>
          <p:nvPr/>
        </p:nvSpPr>
        <p:spPr>
          <a:xfrm>
            <a:off x="6653821" y="1402672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CEEFC8C-5DCA-4A6B-8C41-F7E5F3E521A5}"/>
              </a:ext>
            </a:extLst>
          </p:cNvPr>
          <p:cNvSpPr/>
          <p:nvPr/>
        </p:nvSpPr>
        <p:spPr>
          <a:xfrm>
            <a:off x="7017806" y="1402672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AAA5154-C8EE-4202-8D14-4C555743D95A}"/>
              </a:ext>
            </a:extLst>
          </p:cNvPr>
          <p:cNvSpPr/>
          <p:nvPr/>
        </p:nvSpPr>
        <p:spPr>
          <a:xfrm>
            <a:off x="7381791" y="1402672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8B870C5D-B0BF-4A00-8E62-F2C51DA13195}"/>
              </a:ext>
            </a:extLst>
          </p:cNvPr>
          <p:cNvSpPr/>
          <p:nvPr/>
        </p:nvSpPr>
        <p:spPr>
          <a:xfrm>
            <a:off x="7745776" y="1402672"/>
            <a:ext cx="79899" cy="1065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D2680A52-D308-40ED-AA76-0588F12B915B}"/>
              </a:ext>
            </a:extLst>
          </p:cNvPr>
          <p:cNvCxnSpPr>
            <a:cxnSpLocks/>
            <a:stCxn id="154" idx="4"/>
            <a:endCxn id="104" idx="0"/>
          </p:cNvCxnSpPr>
          <p:nvPr/>
        </p:nvCxnSpPr>
        <p:spPr>
          <a:xfrm rot="16200000" flipH="1">
            <a:off x="6744815" y="1822145"/>
            <a:ext cx="816746" cy="190864"/>
          </a:xfrm>
          <a:prstGeom prst="bentConnector3">
            <a:avLst>
              <a:gd name="adj1" fmla="val 673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E3497814-5CD5-4C33-A6F8-7206948F21BD}"/>
              </a:ext>
            </a:extLst>
          </p:cNvPr>
          <p:cNvCxnSpPr>
            <a:cxnSpLocks/>
            <a:stCxn id="155" idx="4"/>
            <a:endCxn id="105" idx="0"/>
          </p:cNvCxnSpPr>
          <p:nvPr/>
        </p:nvCxnSpPr>
        <p:spPr>
          <a:xfrm rot="16200000" flipH="1">
            <a:off x="7108800" y="1822145"/>
            <a:ext cx="816746" cy="190864"/>
          </a:xfrm>
          <a:prstGeom prst="bentConnector3">
            <a:avLst>
              <a:gd name="adj1" fmla="val 673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B2D58219-C84B-49FD-8166-65E3E0021205}"/>
              </a:ext>
            </a:extLst>
          </p:cNvPr>
          <p:cNvCxnSpPr>
            <a:cxnSpLocks/>
            <a:stCxn id="156" idx="4"/>
            <a:endCxn id="106" idx="2"/>
          </p:cNvCxnSpPr>
          <p:nvPr/>
        </p:nvCxnSpPr>
        <p:spPr>
          <a:xfrm rot="16200000" flipH="1">
            <a:off x="7426177" y="1868753"/>
            <a:ext cx="870012" cy="15091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9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3266154" y="1455938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2147568" y="2689934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4375863" y="2689934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78C915D-310C-40D2-BBBE-79954C64648D}"/>
              </a:ext>
            </a:extLst>
          </p:cNvPr>
          <p:cNvSpPr/>
          <p:nvPr/>
        </p:nvSpPr>
        <p:spPr>
          <a:xfrm>
            <a:off x="1535009" y="4048218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2E73D5B-A83A-437C-87D3-8FCB7B113814}"/>
              </a:ext>
            </a:extLst>
          </p:cNvPr>
          <p:cNvSpPr/>
          <p:nvPr/>
        </p:nvSpPr>
        <p:spPr>
          <a:xfrm>
            <a:off x="2760127" y="4048218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903B85-9675-42F4-8BA0-69020FF2EF82}"/>
              </a:ext>
            </a:extLst>
          </p:cNvPr>
          <p:cNvSpPr/>
          <p:nvPr/>
        </p:nvSpPr>
        <p:spPr>
          <a:xfrm>
            <a:off x="3763304" y="4048218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D556107-9574-43EB-BEC3-91450ABFB4B0}"/>
              </a:ext>
            </a:extLst>
          </p:cNvPr>
          <p:cNvSpPr/>
          <p:nvPr/>
        </p:nvSpPr>
        <p:spPr>
          <a:xfrm>
            <a:off x="4988422" y="4048218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B63085-2EC8-462D-8922-1E2C43AAC5D2}"/>
              </a:ext>
            </a:extLst>
          </p:cNvPr>
          <p:cNvSpPr txBox="1"/>
          <p:nvPr/>
        </p:nvSpPr>
        <p:spPr>
          <a:xfrm>
            <a:off x="1421184" y="4825015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깊이 우선 탐색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C55BC1F-ACCD-499E-B4D6-BE202CE3E8B2}"/>
              </a:ext>
            </a:extLst>
          </p:cNvPr>
          <p:cNvCxnSpPr>
            <a:cxnSpLocks/>
            <a:stCxn id="50" idx="0"/>
            <a:endCxn id="2" idx="3"/>
          </p:cNvCxnSpPr>
          <p:nvPr/>
        </p:nvCxnSpPr>
        <p:spPr>
          <a:xfrm flipV="1">
            <a:off x="2453848" y="1948479"/>
            <a:ext cx="902013" cy="741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0"/>
            <a:endCxn id="2" idx="5"/>
          </p:cNvCxnSpPr>
          <p:nvPr/>
        </p:nvCxnSpPr>
        <p:spPr>
          <a:xfrm flipH="1" flipV="1">
            <a:off x="3789006" y="1948479"/>
            <a:ext cx="893137" cy="741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7D01B0E-282B-4297-AAC9-7B5FBF5650A9}"/>
              </a:ext>
            </a:extLst>
          </p:cNvPr>
          <p:cNvCxnSpPr>
            <a:cxnSpLocks/>
            <a:stCxn id="52" idx="0"/>
            <a:endCxn id="50" idx="3"/>
          </p:cNvCxnSpPr>
          <p:nvPr/>
        </p:nvCxnSpPr>
        <p:spPr>
          <a:xfrm flipV="1">
            <a:off x="1841289" y="3182475"/>
            <a:ext cx="395986" cy="865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58E0BA7-1D8F-432B-8E5E-59154A05C36A}"/>
              </a:ext>
            </a:extLst>
          </p:cNvPr>
          <p:cNvCxnSpPr>
            <a:cxnSpLocks/>
            <a:stCxn id="53" idx="0"/>
            <a:endCxn id="50" idx="5"/>
          </p:cNvCxnSpPr>
          <p:nvPr/>
        </p:nvCxnSpPr>
        <p:spPr>
          <a:xfrm flipH="1" flipV="1">
            <a:off x="2670420" y="3182475"/>
            <a:ext cx="395987" cy="865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14C0616-C9AA-4B18-956B-EA8C2A967F51}"/>
              </a:ext>
            </a:extLst>
          </p:cNvPr>
          <p:cNvCxnSpPr>
            <a:cxnSpLocks/>
            <a:stCxn id="54" idx="0"/>
            <a:endCxn id="51" idx="3"/>
          </p:cNvCxnSpPr>
          <p:nvPr/>
        </p:nvCxnSpPr>
        <p:spPr>
          <a:xfrm flipV="1">
            <a:off x="4069584" y="3182475"/>
            <a:ext cx="395986" cy="865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EACB207-50BE-44B7-A560-065A8641334E}"/>
              </a:ext>
            </a:extLst>
          </p:cNvPr>
          <p:cNvCxnSpPr>
            <a:cxnSpLocks/>
            <a:stCxn id="55" idx="0"/>
            <a:endCxn id="51" idx="5"/>
          </p:cNvCxnSpPr>
          <p:nvPr/>
        </p:nvCxnSpPr>
        <p:spPr>
          <a:xfrm flipH="1" flipV="1">
            <a:off x="4898715" y="3182475"/>
            <a:ext cx="395987" cy="865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4C197D-DFB2-4B29-A0AE-8F7419AC9571}"/>
              </a:ext>
            </a:extLst>
          </p:cNvPr>
          <p:cNvCxnSpPr/>
          <p:nvPr/>
        </p:nvCxnSpPr>
        <p:spPr>
          <a:xfrm flipH="1">
            <a:off x="2426855" y="1908698"/>
            <a:ext cx="812307" cy="6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FFD4EC8-7A88-4DF5-A1CB-F46C9B534513}"/>
              </a:ext>
            </a:extLst>
          </p:cNvPr>
          <p:cNvCxnSpPr>
            <a:cxnSpLocks/>
          </p:cNvCxnSpPr>
          <p:nvPr/>
        </p:nvCxnSpPr>
        <p:spPr>
          <a:xfrm flipH="1">
            <a:off x="1776926" y="3224728"/>
            <a:ext cx="351958" cy="71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1576D24-F078-4130-94F3-B0CD9F36ABA5}"/>
              </a:ext>
            </a:extLst>
          </p:cNvPr>
          <p:cNvCxnSpPr>
            <a:cxnSpLocks/>
          </p:cNvCxnSpPr>
          <p:nvPr/>
        </p:nvCxnSpPr>
        <p:spPr>
          <a:xfrm flipH="1">
            <a:off x="4023905" y="3224728"/>
            <a:ext cx="351958" cy="71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F006E233-3814-4B89-8F3A-BF38ACFF50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38622" y="3596520"/>
            <a:ext cx="12700" cy="791973"/>
          </a:xfrm>
          <a:prstGeom prst="curvedConnector3">
            <a:avLst>
              <a:gd name="adj1" fmla="val 5121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CC74D4FA-0A51-4563-A7AB-BD91AC3F62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75793" y="3596521"/>
            <a:ext cx="12700" cy="791973"/>
          </a:xfrm>
          <a:prstGeom prst="curvedConnector3">
            <a:avLst>
              <a:gd name="adj1" fmla="val 5121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CC65EECC-B26C-453D-ADEA-7678D05A92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8601" y="2753100"/>
            <a:ext cx="1358284" cy="1182591"/>
          </a:xfrm>
          <a:prstGeom prst="curvedConnector3">
            <a:avLst>
              <a:gd name="adj1" fmla="val 133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A27459AA-56E5-491E-848A-2E619FDA01F9}"/>
              </a:ext>
            </a:extLst>
          </p:cNvPr>
          <p:cNvSpPr/>
          <p:nvPr/>
        </p:nvSpPr>
        <p:spPr>
          <a:xfrm>
            <a:off x="8742270" y="1455938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1538260-1ACE-4256-95BA-3B8A59D9F4BB}"/>
              </a:ext>
            </a:extLst>
          </p:cNvPr>
          <p:cNvSpPr/>
          <p:nvPr/>
        </p:nvSpPr>
        <p:spPr>
          <a:xfrm>
            <a:off x="7623684" y="2689934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FC0A3EA-827B-487C-B6C5-76339CD37B60}"/>
              </a:ext>
            </a:extLst>
          </p:cNvPr>
          <p:cNvSpPr/>
          <p:nvPr/>
        </p:nvSpPr>
        <p:spPr>
          <a:xfrm>
            <a:off x="9851979" y="2689934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EE21B49-F24A-48BB-843A-8BFCA31097EA}"/>
              </a:ext>
            </a:extLst>
          </p:cNvPr>
          <p:cNvSpPr/>
          <p:nvPr/>
        </p:nvSpPr>
        <p:spPr>
          <a:xfrm>
            <a:off x="7011125" y="4048218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9582AF2-0308-4ACD-BF0C-2B1D0C1457C9}"/>
              </a:ext>
            </a:extLst>
          </p:cNvPr>
          <p:cNvSpPr/>
          <p:nvPr/>
        </p:nvSpPr>
        <p:spPr>
          <a:xfrm>
            <a:off x="8236243" y="4048218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90616FC-5509-4F3D-B1B5-394DE9049210}"/>
              </a:ext>
            </a:extLst>
          </p:cNvPr>
          <p:cNvSpPr/>
          <p:nvPr/>
        </p:nvSpPr>
        <p:spPr>
          <a:xfrm>
            <a:off x="9239420" y="4048218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DA670EA-5044-4731-80F9-CA8DFEB9630C}"/>
              </a:ext>
            </a:extLst>
          </p:cNvPr>
          <p:cNvSpPr/>
          <p:nvPr/>
        </p:nvSpPr>
        <p:spPr>
          <a:xfrm>
            <a:off x="10464538" y="4048218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86C5366-A673-4520-A0CA-B2582236F777}"/>
              </a:ext>
            </a:extLst>
          </p:cNvPr>
          <p:cNvSpPr txBox="1"/>
          <p:nvPr/>
        </p:nvSpPr>
        <p:spPr>
          <a:xfrm>
            <a:off x="6897300" y="4825015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너비 우선 탐색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AF04F758-FB63-4321-BC95-A737163B6948}"/>
              </a:ext>
            </a:extLst>
          </p:cNvPr>
          <p:cNvCxnSpPr>
            <a:cxnSpLocks/>
            <a:stCxn id="100" idx="0"/>
            <a:endCxn id="98" idx="3"/>
          </p:cNvCxnSpPr>
          <p:nvPr/>
        </p:nvCxnSpPr>
        <p:spPr>
          <a:xfrm flipV="1">
            <a:off x="7929964" y="1948479"/>
            <a:ext cx="902013" cy="741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0EA0EAF-8C81-4346-A506-EE9ED94ACFE4}"/>
              </a:ext>
            </a:extLst>
          </p:cNvPr>
          <p:cNvCxnSpPr>
            <a:cxnSpLocks/>
            <a:stCxn id="101" idx="0"/>
            <a:endCxn id="98" idx="5"/>
          </p:cNvCxnSpPr>
          <p:nvPr/>
        </p:nvCxnSpPr>
        <p:spPr>
          <a:xfrm flipH="1" flipV="1">
            <a:off x="9265122" y="1948479"/>
            <a:ext cx="893137" cy="741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D8E776-FCB4-4D24-A8C4-FF9E9F591E82}"/>
              </a:ext>
            </a:extLst>
          </p:cNvPr>
          <p:cNvCxnSpPr>
            <a:cxnSpLocks/>
            <a:stCxn id="114" idx="0"/>
            <a:endCxn id="100" idx="3"/>
          </p:cNvCxnSpPr>
          <p:nvPr/>
        </p:nvCxnSpPr>
        <p:spPr>
          <a:xfrm flipV="1">
            <a:off x="7317405" y="3182475"/>
            <a:ext cx="395986" cy="865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50AD727-3240-4859-836A-1A9517AF803A}"/>
              </a:ext>
            </a:extLst>
          </p:cNvPr>
          <p:cNvCxnSpPr>
            <a:cxnSpLocks/>
            <a:stCxn id="115" idx="0"/>
            <a:endCxn id="100" idx="5"/>
          </p:cNvCxnSpPr>
          <p:nvPr/>
        </p:nvCxnSpPr>
        <p:spPr>
          <a:xfrm flipH="1" flipV="1">
            <a:off x="8146536" y="3182475"/>
            <a:ext cx="395987" cy="865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BBD90AB-46F9-4299-980A-F639D822D926}"/>
              </a:ext>
            </a:extLst>
          </p:cNvPr>
          <p:cNvCxnSpPr>
            <a:cxnSpLocks/>
            <a:stCxn id="116" idx="0"/>
            <a:endCxn id="101" idx="3"/>
          </p:cNvCxnSpPr>
          <p:nvPr/>
        </p:nvCxnSpPr>
        <p:spPr>
          <a:xfrm flipV="1">
            <a:off x="9545700" y="3182475"/>
            <a:ext cx="395986" cy="865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6E80C17-3D40-43C9-896D-271448672241}"/>
              </a:ext>
            </a:extLst>
          </p:cNvPr>
          <p:cNvCxnSpPr>
            <a:cxnSpLocks/>
            <a:stCxn id="117" idx="0"/>
            <a:endCxn id="101" idx="5"/>
          </p:cNvCxnSpPr>
          <p:nvPr/>
        </p:nvCxnSpPr>
        <p:spPr>
          <a:xfrm flipH="1" flipV="1">
            <a:off x="10374831" y="3182475"/>
            <a:ext cx="395987" cy="865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5789D8D-4E34-4AA1-9BDD-209DF56FAC42}"/>
              </a:ext>
            </a:extLst>
          </p:cNvPr>
          <p:cNvCxnSpPr/>
          <p:nvPr/>
        </p:nvCxnSpPr>
        <p:spPr>
          <a:xfrm flipH="1">
            <a:off x="7902971" y="1908698"/>
            <a:ext cx="812307" cy="6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0B401C0-5D07-408A-88C1-FF997AE61468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7382734" y="2978458"/>
            <a:ext cx="2469245" cy="101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30D0D7B-F4C8-41C2-9B3D-E56851BF5ECA}"/>
              </a:ext>
            </a:extLst>
          </p:cNvPr>
          <p:cNvCxnSpPr>
            <a:cxnSpLocks/>
          </p:cNvCxnSpPr>
          <p:nvPr/>
        </p:nvCxnSpPr>
        <p:spPr>
          <a:xfrm>
            <a:off x="8146536" y="2689934"/>
            <a:ext cx="179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54A2DCD-2BE8-4480-8EE8-988681F9D2B5}"/>
              </a:ext>
            </a:extLst>
          </p:cNvPr>
          <p:cNvSpPr txBox="1"/>
          <p:nvPr/>
        </p:nvSpPr>
        <p:spPr>
          <a:xfrm>
            <a:off x="3944751" y="5306628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DFS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BFS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AA473BB-CDE5-4F18-9044-27D98067AD39}"/>
              </a:ext>
            </a:extLst>
          </p:cNvPr>
          <p:cNvCxnSpPr>
            <a:cxnSpLocks/>
          </p:cNvCxnSpPr>
          <p:nvPr/>
        </p:nvCxnSpPr>
        <p:spPr>
          <a:xfrm>
            <a:off x="7445021" y="4048218"/>
            <a:ext cx="93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1E657A6A-340D-4406-8E1C-BE2C935BB9E1}"/>
              </a:ext>
            </a:extLst>
          </p:cNvPr>
          <p:cNvCxnSpPr>
            <a:cxnSpLocks/>
          </p:cNvCxnSpPr>
          <p:nvPr/>
        </p:nvCxnSpPr>
        <p:spPr>
          <a:xfrm>
            <a:off x="8715278" y="4048218"/>
            <a:ext cx="66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B6A1486-7B37-4358-922B-8A39CC4A6A49}"/>
              </a:ext>
            </a:extLst>
          </p:cNvPr>
          <p:cNvCxnSpPr>
            <a:cxnSpLocks/>
          </p:cNvCxnSpPr>
          <p:nvPr/>
        </p:nvCxnSpPr>
        <p:spPr>
          <a:xfrm>
            <a:off x="9690283" y="4048218"/>
            <a:ext cx="93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3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2245222" y="1589103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1014417" y="2890793"/>
            <a:ext cx="612559" cy="577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4981531" y="2890793"/>
            <a:ext cx="612559" cy="577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78C915D-310C-40D2-BBBE-79954C64648D}"/>
              </a:ext>
            </a:extLst>
          </p:cNvPr>
          <p:cNvSpPr/>
          <p:nvPr/>
        </p:nvSpPr>
        <p:spPr>
          <a:xfrm>
            <a:off x="2245222" y="4147660"/>
            <a:ext cx="612559" cy="577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2E73D5B-A83A-437C-87D3-8FCB7B113814}"/>
              </a:ext>
            </a:extLst>
          </p:cNvPr>
          <p:cNvSpPr/>
          <p:nvPr/>
        </p:nvSpPr>
        <p:spPr>
          <a:xfrm>
            <a:off x="3637516" y="2890793"/>
            <a:ext cx="612559" cy="577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B63085-2EC8-462D-8922-1E2C43AAC5D2}"/>
              </a:ext>
            </a:extLst>
          </p:cNvPr>
          <p:cNvSpPr txBox="1"/>
          <p:nvPr/>
        </p:nvSpPr>
        <p:spPr>
          <a:xfrm>
            <a:off x="1723026" y="4911986"/>
            <a:ext cx="273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1"/>
            <a:endCxn id="2" idx="5"/>
          </p:cNvCxnSpPr>
          <p:nvPr/>
        </p:nvCxnSpPr>
        <p:spPr>
          <a:xfrm flipH="1" flipV="1">
            <a:off x="2768074" y="2081644"/>
            <a:ext cx="2303164" cy="89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7D01B0E-282B-4297-AAC9-7B5FBF5650A9}"/>
              </a:ext>
            </a:extLst>
          </p:cNvPr>
          <p:cNvCxnSpPr>
            <a:cxnSpLocks/>
            <a:stCxn id="52" idx="1"/>
            <a:endCxn id="50" idx="5"/>
          </p:cNvCxnSpPr>
          <p:nvPr/>
        </p:nvCxnSpPr>
        <p:spPr>
          <a:xfrm flipH="1" flipV="1">
            <a:off x="1537269" y="3383334"/>
            <a:ext cx="797660" cy="848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58E0BA7-1D8F-432B-8E5E-59154A05C36A}"/>
              </a:ext>
            </a:extLst>
          </p:cNvPr>
          <p:cNvCxnSpPr>
            <a:cxnSpLocks/>
            <a:stCxn id="53" idx="3"/>
            <a:endCxn id="52" idx="7"/>
          </p:cNvCxnSpPr>
          <p:nvPr/>
        </p:nvCxnSpPr>
        <p:spPr>
          <a:xfrm flipH="1">
            <a:off x="2768074" y="3383334"/>
            <a:ext cx="959149" cy="848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FFD4EC8-7A88-4DF5-A1CB-F46C9B534513}"/>
              </a:ext>
            </a:extLst>
          </p:cNvPr>
          <p:cNvCxnSpPr>
            <a:cxnSpLocks/>
            <a:stCxn id="2" idx="3"/>
            <a:endCxn id="50" idx="7"/>
          </p:cNvCxnSpPr>
          <p:nvPr/>
        </p:nvCxnSpPr>
        <p:spPr>
          <a:xfrm flipH="1">
            <a:off x="1537269" y="2081644"/>
            <a:ext cx="797660" cy="8936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7066E8D-BAF4-475B-A765-F36820CF99DE}"/>
              </a:ext>
            </a:extLst>
          </p:cNvPr>
          <p:cNvCxnSpPr>
            <a:cxnSpLocks/>
            <a:stCxn id="51" idx="3"/>
            <a:endCxn id="52" idx="6"/>
          </p:cNvCxnSpPr>
          <p:nvPr/>
        </p:nvCxnSpPr>
        <p:spPr>
          <a:xfrm flipH="1">
            <a:off x="2857781" y="3383334"/>
            <a:ext cx="2213457" cy="1052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BA1E1D-01E6-48F6-A4FA-EA29FA71A894}"/>
              </a:ext>
            </a:extLst>
          </p:cNvPr>
          <p:cNvCxnSpPr>
            <a:cxnSpLocks/>
            <a:stCxn id="2" idx="4"/>
            <a:endCxn id="52" idx="0"/>
          </p:cNvCxnSpPr>
          <p:nvPr/>
        </p:nvCxnSpPr>
        <p:spPr>
          <a:xfrm>
            <a:off x="2551502" y="2166151"/>
            <a:ext cx="0" cy="1981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07F70D2-A5E9-4680-8C5D-10E4B9742D7B}"/>
              </a:ext>
            </a:extLst>
          </p:cNvPr>
          <p:cNvCxnSpPr>
            <a:cxnSpLocks/>
            <a:stCxn id="53" idx="6"/>
            <a:endCxn id="51" idx="2"/>
          </p:cNvCxnSpPr>
          <p:nvPr/>
        </p:nvCxnSpPr>
        <p:spPr>
          <a:xfrm>
            <a:off x="4250075" y="3179317"/>
            <a:ext cx="731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C5DA2859-A971-4E05-BDDB-CE79E147B0B4}"/>
              </a:ext>
            </a:extLst>
          </p:cNvPr>
          <p:cNvSpPr/>
          <p:nvPr/>
        </p:nvSpPr>
        <p:spPr>
          <a:xfrm>
            <a:off x="7828715" y="1589103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43E0CED-DA6D-45DD-8141-518BB64B1953}"/>
              </a:ext>
            </a:extLst>
          </p:cNvPr>
          <p:cNvSpPr/>
          <p:nvPr/>
        </p:nvSpPr>
        <p:spPr>
          <a:xfrm>
            <a:off x="6597910" y="2890793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949DB0D-BDD3-4FE9-893C-6FCFE0FBB371}"/>
              </a:ext>
            </a:extLst>
          </p:cNvPr>
          <p:cNvSpPr/>
          <p:nvPr/>
        </p:nvSpPr>
        <p:spPr>
          <a:xfrm>
            <a:off x="10565024" y="2890793"/>
            <a:ext cx="612559" cy="577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B4810A2-BEC9-41DA-A262-C7974A1632ED}"/>
              </a:ext>
            </a:extLst>
          </p:cNvPr>
          <p:cNvSpPr/>
          <p:nvPr/>
        </p:nvSpPr>
        <p:spPr>
          <a:xfrm>
            <a:off x="7828715" y="4147660"/>
            <a:ext cx="612559" cy="577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0EB3ED7-0390-4EE7-B964-F3BD86964D13}"/>
              </a:ext>
            </a:extLst>
          </p:cNvPr>
          <p:cNvSpPr/>
          <p:nvPr/>
        </p:nvSpPr>
        <p:spPr>
          <a:xfrm>
            <a:off x="9221009" y="2890793"/>
            <a:ext cx="612559" cy="577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C5D09B-0D70-4A0B-B564-04D62FFD72BD}"/>
              </a:ext>
            </a:extLst>
          </p:cNvPr>
          <p:cNvSpPr txBox="1"/>
          <p:nvPr/>
        </p:nvSpPr>
        <p:spPr>
          <a:xfrm>
            <a:off x="7306519" y="4911986"/>
            <a:ext cx="273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7C80B52-62DD-4710-9943-3176FF0D1E58}"/>
              </a:ext>
            </a:extLst>
          </p:cNvPr>
          <p:cNvCxnSpPr>
            <a:cxnSpLocks/>
            <a:stCxn id="76" idx="1"/>
            <a:endCxn id="74" idx="5"/>
          </p:cNvCxnSpPr>
          <p:nvPr/>
        </p:nvCxnSpPr>
        <p:spPr>
          <a:xfrm flipH="1" flipV="1">
            <a:off x="8351567" y="2081644"/>
            <a:ext cx="2303164" cy="89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31E7451-A4FE-486D-A277-00D4A7126993}"/>
              </a:ext>
            </a:extLst>
          </p:cNvPr>
          <p:cNvCxnSpPr>
            <a:cxnSpLocks/>
            <a:stCxn id="80" idx="3"/>
            <a:endCxn id="78" idx="7"/>
          </p:cNvCxnSpPr>
          <p:nvPr/>
        </p:nvCxnSpPr>
        <p:spPr>
          <a:xfrm flipH="1">
            <a:off x="8351567" y="3383334"/>
            <a:ext cx="959149" cy="848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8D462E3-95E2-4BE9-BFE1-A59EC7971BA4}"/>
              </a:ext>
            </a:extLst>
          </p:cNvPr>
          <p:cNvCxnSpPr>
            <a:cxnSpLocks/>
            <a:stCxn id="75" idx="7"/>
            <a:endCxn id="74" idx="3"/>
          </p:cNvCxnSpPr>
          <p:nvPr/>
        </p:nvCxnSpPr>
        <p:spPr>
          <a:xfrm flipV="1">
            <a:off x="7120762" y="2081644"/>
            <a:ext cx="797660" cy="89365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2673AF1-63F2-41E9-B543-DA9200344F22}"/>
              </a:ext>
            </a:extLst>
          </p:cNvPr>
          <p:cNvCxnSpPr>
            <a:cxnSpLocks/>
            <a:stCxn id="76" idx="3"/>
            <a:endCxn id="78" idx="6"/>
          </p:cNvCxnSpPr>
          <p:nvPr/>
        </p:nvCxnSpPr>
        <p:spPr>
          <a:xfrm flipH="1">
            <a:off x="8441274" y="3383334"/>
            <a:ext cx="2213457" cy="1052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B6FD6DA-F2D0-4AE4-A41D-3F44FBBC7A95}"/>
              </a:ext>
            </a:extLst>
          </p:cNvPr>
          <p:cNvCxnSpPr>
            <a:cxnSpLocks/>
            <a:stCxn id="74" idx="4"/>
            <a:endCxn id="78" idx="0"/>
          </p:cNvCxnSpPr>
          <p:nvPr/>
        </p:nvCxnSpPr>
        <p:spPr>
          <a:xfrm>
            <a:off x="8134995" y="2166151"/>
            <a:ext cx="0" cy="1981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925E1AC-00F7-417B-AC06-052F5774B4F9}"/>
              </a:ext>
            </a:extLst>
          </p:cNvPr>
          <p:cNvCxnSpPr>
            <a:cxnSpLocks/>
            <a:stCxn id="80" idx="6"/>
            <a:endCxn id="76" idx="2"/>
          </p:cNvCxnSpPr>
          <p:nvPr/>
        </p:nvCxnSpPr>
        <p:spPr>
          <a:xfrm>
            <a:off x="9833568" y="3179317"/>
            <a:ext cx="731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E71C1F-DE85-40F6-9ACD-7EA9E7F53216}"/>
              </a:ext>
            </a:extLst>
          </p:cNvPr>
          <p:cNvSpPr/>
          <p:nvPr/>
        </p:nvSpPr>
        <p:spPr>
          <a:xfrm>
            <a:off x="3727224" y="1415179"/>
            <a:ext cx="1794688" cy="577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시작 정점으로 깊이 우선 탐색을 시작한다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F796D8E-C8EB-468B-95E7-54AC20D8B7BC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910817" y="1703703"/>
            <a:ext cx="816407" cy="7155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B5F4B95-E66E-4797-AB42-7C5601C0F4B2}"/>
              </a:ext>
            </a:extLst>
          </p:cNvPr>
          <p:cNvSpPr/>
          <p:nvPr/>
        </p:nvSpPr>
        <p:spPr>
          <a:xfrm>
            <a:off x="2910817" y="1739479"/>
            <a:ext cx="63202" cy="7155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6EA667A-B47D-43B3-A673-6E7E81FAE4F3}"/>
              </a:ext>
            </a:extLst>
          </p:cNvPr>
          <p:cNvSpPr/>
          <p:nvPr/>
        </p:nvSpPr>
        <p:spPr>
          <a:xfrm>
            <a:off x="9382895" y="1415179"/>
            <a:ext cx="1794688" cy="577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시작 정점으로 깊이 우선 탐색을 시작한다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0B55A24-1FA9-4311-B92B-7EA2A697A767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7263504" y="1703703"/>
            <a:ext cx="2119391" cy="134734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F91E3C0D-E7BF-45B2-B179-BC7F6CE28B47}"/>
              </a:ext>
            </a:extLst>
          </p:cNvPr>
          <p:cNvSpPr/>
          <p:nvPr/>
        </p:nvSpPr>
        <p:spPr>
          <a:xfrm>
            <a:off x="7263504" y="3015274"/>
            <a:ext cx="63202" cy="7155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1093DCA-AAA9-460C-900A-494E3949DCF1}"/>
              </a:ext>
            </a:extLst>
          </p:cNvPr>
          <p:cNvCxnSpPr>
            <a:cxnSpLocks/>
            <a:stCxn id="75" idx="5"/>
            <a:endCxn id="78" idx="1"/>
          </p:cNvCxnSpPr>
          <p:nvPr/>
        </p:nvCxnSpPr>
        <p:spPr>
          <a:xfrm>
            <a:off x="7120762" y="3383334"/>
            <a:ext cx="797660" cy="8488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43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2245222" y="1589103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1014417" y="28907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4981531" y="2890793"/>
            <a:ext cx="612559" cy="577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78C915D-310C-40D2-BBBE-79954C64648D}"/>
              </a:ext>
            </a:extLst>
          </p:cNvPr>
          <p:cNvSpPr/>
          <p:nvPr/>
        </p:nvSpPr>
        <p:spPr>
          <a:xfrm>
            <a:off x="2245222" y="414766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2E73D5B-A83A-437C-87D3-8FCB7B113814}"/>
              </a:ext>
            </a:extLst>
          </p:cNvPr>
          <p:cNvSpPr/>
          <p:nvPr/>
        </p:nvSpPr>
        <p:spPr>
          <a:xfrm>
            <a:off x="3637516" y="2890793"/>
            <a:ext cx="612559" cy="577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B63085-2EC8-462D-8922-1E2C43AAC5D2}"/>
              </a:ext>
            </a:extLst>
          </p:cNvPr>
          <p:cNvSpPr txBox="1"/>
          <p:nvPr/>
        </p:nvSpPr>
        <p:spPr>
          <a:xfrm>
            <a:off x="1723026" y="4911986"/>
            <a:ext cx="273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695003-BBC3-49E3-AA21-24329E89E3B3}"/>
              </a:ext>
            </a:extLst>
          </p:cNvPr>
          <p:cNvCxnSpPr>
            <a:cxnSpLocks/>
            <a:stCxn id="51" idx="1"/>
            <a:endCxn id="2" idx="5"/>
          </p:cNvCxnSpPr>
          <p:nvPr/>
        </p:nvCxnSpPr>
        <p:spPr>
          <a:xfrm flipH="1" flipV="1">
            <a:off x="2768074" y="2081644"/>
            <a:ext cx="2303164" cy="89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FFD4EC8-7A88-4DF5-A1CB-F46C9B534513}"/>
              </a:ext>
            </a:extLst>
          </p:cNvPr>
          <p:cNvCxnSpPr>
            <a:cxnSpLocks/>
            <a:stCxn id="52" idx="7"/>
            <a:endCxn id="53" idx="3"/>
          </p:cNvCxnSpPr>
          <p:nvPr/>
        </p:nvCxnSpPr>
        <p:spPr>
          <a:xfrm flipV="1">
            <a:off x="2768074" y="3383334"/>
            <a:ext cx="959149" cy="8488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7066E8D-BAF4-475B-A765-F36820CF99DE}"/>
              </a:ext>
            </a:extLst>
          </p:cNvPr>
          <p:cNvCxnSpPr>
            <a:cxnSpLocks/>
            <a:stCxn id="51" idx="3"/>
            <a:endCxn id="52" idx="6"/>
          </p:cNvCxnSpPr>
          <p:nvPr/>
        </p:nvCxnSpPr>
        <p:spPr>
          <a:xfrm flipH="1">
            <a:off x="2857781" y="3383334"/>
            <a:ext cx="2213457" cy="1052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BA1E1D-01E6-48F6-A4FA-EA29FA71A894}"/>
              </a:ext>
            </a:extLst>
          </p:cNvPr>
          <p:cNvCxnSpPr>
            <a:cxnSpLocks/>
            <a:stCxn id="2" idx="3"/>
            <a:endCxn id="50" idx="7"/>
          </p:cNvCxnSpPr>
          <p:nvPr/>
        </p:nvCxnSpPr>
        <p:spPr>
          <a:xfrm flipH="1">
            <a:off x="1537269" y="2081644"/>
            <a:ext cx="797660" cy="89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07F70D2-A5E9-4680-8C5D-10E4B9742D7B}"/>
              </a:ext>
            </a:extLst>
          </p:cNvPr>
          <p:cNvCxnSpPr>
            <a:cxnSpLocks/>
            <a:stCxn id="53" idx="6"/>
            <a:endCxn id="51" idx="2"/>
          </p:cNvCxnSpPr>
          <p:nvPr/>
        </p:nvCxnSpPr>
        <p:spPr>
          <a:xfrm>
            <a:off x="4250075" y="3179317"/>
            <a:ext cx="731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C5DA2859-A971-4E05-BDDB-CE79E147B0B4}"/>
              </a:ext>
            </a:extLst>
          </p:cNvPr>
          <p:cNvSpPr/>
          <p:nvPr/>
        </p:nvSpPr>
        <p:spPr>
          <a:xfrm>
            <a:off x="7828715" y="1589103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43E0CED-DA6D-45DD-8141-518BB64B1953}"/>
              </a:ext>
            </a:extLst>
          </p:cNvPr>
          <p:cNvSpPr/>
          <p:nvPr/>
        </p:nvSpPr>
        <p:spPr>
          <a:xfrm>
            <a:off x="6597910" y="2890793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949DB0D-BDD3-4FE9-893C-6FCFE0FBB371}"/>
              </a:ext>
            </a:extLst>
          </p:cNvPr>
          <p:cNvSpPr/>
          <p:nvPr/>
        </p:nvSpPr>
        <p:spPr>
          <a:xfrm>
            <a:off x="10565024" y="2890793"/>
            <a:ext cx="612559" cy="57704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B4810A2-BEC9-41DA-A262-C7974A1632ED}"/>
              </a:ext>
            </a:extLst>
          </p:cNvPr>
          <p:cNvSpPr/>
          <p:nvPr/>
        </p:nvSpPr>
        <p:spPr>
          <a:xfrm>
            <a:off x="7828715" y="414766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0EB3ED7-0390-4EE7-B964-F3BD86964D13}"/>
              </a:ext>
            </a:extLst>
          </p:cNvPr>
          <p:cNvSpPr/>
          <p:nvPr/>
        </p:nvSpPr>
        <p:spPr>
          <a:xfrm>
            <a:off x="9221009" y="28907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C5D09B-0D70-4A0B-B564-04D62FFD72BD}"/>
              </a:ext>
            </a:extLst>
          </p:cNvPr>
          <p:cNvSpPr txBox="1"/>
          <p:nvPr/>
        </p:nvSpPr>
        <p:spPr>
          <a:xfrm>
            <a:off x="7306519" y="4911986"/>
            <a:ext cx="273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7C80B52-62DD-4710-9943-3176FF0D1E58}"/>
              </a:ext>
            </a:extLst>
          </p:cNvPr>
          <p:cNvCxnSpPr>
            <a:cxnSpLocks/>
            <a:stCxn id="76" idx="1"/>
            <a:endCxn id="74" idx="5"/>
          </p:cNvCxnSpPr>
          <p:nvPr/>
        </p:nvCxnSpPr>
        <p:spPr>
          <a:xfrm flipH="1" flipV="1">
            <a:off x="8351567" y="2081644"/>
            <a:ext cx="2303164" cy="89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31E7451-A4FE-486D-A277-00D4A7126993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7120762" y="2081644"/>
            <a:ext cx="797660" cy="89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8D462E3-95E2-4BE9-BFE1-A59EC7971BA4}"/>
              </a:ext>
            </a:extLst>
          </p:cNvPr>
          <p:cNvCxnSpPr>
            <a:cxnSpLocks/>
            <a:stCxn id="80" idx="3"/>
            <a:endCxn id="78" idx="7"/>
          </p:cNvCxnSpPr>
          <p:nvPr/>
        </p:nvCxnSpPr>
        <p:spPr>
          <a:xfrm flipH="1">
            <a:off x="8351567" y="3383334"/>
            <a:ext cx="959149" cy="84883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2673AF1-63F2-41E9-B543-DA9200344F22}"/>
              </a:ext>
            </a:extLst>
          </p:cNvPr>
          <p:cNvCxnSpPr>
            <a:cxnSpLocks/>
            <a:stCxn id="76" idx="3"/>
            <a:endCxn id="78" idx="6"/>
          </p:cNvCxnSpPr>
          <p:nvPr/>
        </p:nvCxnSpPr>
        <p:spPr>
          <a:xfrm flipH="1">
            <a:off x="8441274" y="3383334"/>
            <a:ext cx="2213457" cy="1052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B6FD6DA-F2D0-4AE4-A41D-3F44FBBC7A95}"/>
              </a:ext>
            </a:extLst>
          </p:cNvPr>
          <p:cNvCxnSpPr>
            <a:cxnSpLocks/>
            <a:stCxn id="74" idx="4"/>
            <a:endCxn id="78" idx="0"/>
          </p:cNvCxnSpPr>
          <p:nvPr/>
        </p:nvCxnSpPr>
        <p:spPr>
          <a:xfrm>
            <a:off x="8134995" y="2166151"/>
            <a:ext cx="0" cy="1981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925E1AC-00F7-417B-AC06-052F5774B4F9}"/>
              </a:ext>
            </a:extLst>
          </p:cNvPr>
          <p:cNvCxnSpPr>
            <a:cxnSpLocks/>
            <a:stCxn id="75" idx="5"/>
            <a:endCxn id="78" idx="1"/>
          </p:cNvCxnSpPr>
          <p:nvPr/>
        </p:nvCxnSpPr>
        <p:spPr>
          <a:xfrm>
            <a:off x="7120762" y="3383334"/>
            <a:ext cx="797660" cy="848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E71C1F-DE85-40F6-9ACD-7EA9E7F53216}"/>
              </a:ext>
            </a:extLst>
          </p:cNvPr>
          <p:cNvSpPr/>
          <p:nvPr/>
        </p:nvSpPr>
        <p:spPr>
          <a:xfrm>
            <a:off x="3727224" y="1415179"/>
            <a:ext cx="1794688" cy="577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시작 정점으로 깊이 우선 탐색을 시작한다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F796D8E-C8EB-468B-95E7-54AC20D8B7BC}"/>
              </a:ext>
            </a:extLst>
          </p:cNvPr>
          <p:cNvCxnSpPr>
            <a:cxnSpLocks/>
            <a:stCxn id="39" idx="7"/>
            <a:endCxn id="33" idx="1"/>
          </p:cNvCxnSpPr>
          <p:nvPr/>
        </p:nvCxnSpPr>
        <p:spPr>
          <a:xfrm flipV="1">
            <a:off x="2688495" y="1703703"/>
            <a:ext cx="1038729" cy="23828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B5F4B95-E66E-4797-AB42-7C5601C0F4B2}"/>
              </a:ext>
            </a:extLst>
          </p:cNvPr>
          <p:cNvSpPr/>
          <p:nvPr/>
        </p:nvSpPr>
        <p:spPr>
          <a:xfrm>
            <a:off x="2634549" y="4076107"/>
            <a:ext cx="63202" cy="7155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6EA667A-B47D-43B3-A673-6E7E81FAE4F3}"/>
              </a:ext>
            </a:extLst>
          </p:cNvPr>
          <p:cNvSpPr/>
          <p:nvPr/>
        </p:nvSpPr>
        <p:spPr>
          <a:xfrm>
            <a:off x="9382895" y="1415179"/>
            <a:ext cx="1794688" cy="577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시작 정점으로 깊이 우선 탐색을 시작한다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0B55A24-1FA9-4311-B92B-7EA2A697A767}"/>
              </a:ext>
            </a:extLst>
          </p:cNvPr>
          <p:cNvCxnSpPr>
            <a:cxnSpLocks/>
            <a:stCxn id="97" idx="3"/>
            <a:endCxn id="95" idx="2"/>
          </p:cNvCxnSpPr>
          <p:nvPr/>
        </p:nvCxnSpPr>
        <p:spPr>
          <a:xfrm flipV="1">
            <a:off x="9961339" y="1992227"/>
            <a:ext cx="318900" cy="129403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F91E3C0D-E7BF-45B2-B179-BC7F6CE28B47}"/>
              </a:ext>
            </a:extLst>
          </p:cNvPr>
          <p:cNvSpPr/>
          <p:nvPr/>
        </p:nvSpPr>
        <p:spPr>
          <a:xfrm>
            <a:off x="9952083" y="3225185"/>
            <a:ext cx="63202" cy="7155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1093DCA-AAA9-460C-900A-494E3949DCF1}"/>
              </a:ext>
            </a:extLst>
          </p:cNvPr>
          <p:cNvCxnSpPr>
            <a:cxnSpLocks/>
            <a:stCxn id="80" idx="6"/>
            <a:endCxn id="76" idx="2"/>
          </p:cNvCxnSpPr>
          <p:nvPr/>
        </p:nvCxnSpPr>
        <p:spPr>
          <a:xfrm>
            <a:off x="9833568" y="3179317"/>
            <a:ext cx="7314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F5F4E81-0297-4B98-8DA5-63CD09CA92CE}"/>
              </a:ext>
            </a:extLst>
          </p:cNvPr>
          <p:cNvCxnSpPr>
            <a:cxnSpLocks/>
            <a:stCxn id="52" idx="0"/>
            <a:endCxn id="2" idx="4"/>
          </p:cNvCxnSpPr>
          <p:nvPr/>
        </p:nvCxnSpPr>
        <p:spPr>
          <a:xfrm flipV="1">
            <a:off x="2551502" y="2166151"/>
            <a:ext cx="0" cy="1981509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A5FF75-ADE5-469B-98BB-DEEE09A323F3}"/>
              </a:ext>
            </a:extLst>
          </p:cNvPr>
          <p:cNvCxnSpPr>
            <a:cxnSpLocks/>
            <a:stCxn id="52" idx="1"/>
            <a:endCxn id="50" idx="5"/>
          </p:cNvCxnSpPr>
          <p:nvPr/>
        </p:nvCxnSpPr>
        <p:spPr>
          <a:xfrm flipH="1" flipV="1">
            <a:off x="1537269" y="3383334"/>
            <a:ext cx="797660" cy="848833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6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4065973" y="1642368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DA18B8-0B88-4D5E-8569-FDE62B3B98BD}"/>
              </a:ext>
            </a:extLst>
          </p:cNvPr>
          <p:cNvSpPr/>
          <p:nvPr/>
        </p:nvSpPr>
        <p:spPr>
          <a:xfrm>
            <a:off x="4065973" y="2945166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A1A569-AEEC-4012-8E41-3654D635457E}"/>
              </a:ext>
            </a:extLst>
          </p:cNvPr>
          <p:cNvSpPr/>
          <p:nvPr/>
        </p:nvSpPr>
        <p:spPr>
          <a:xfrm>
            <a:off x="4065973" y="4247964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7279690" y="2945166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76B055-5C3B-44C6-A54A-CAE293D7EB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545367" y="1877627"/>
            <a:ext cx="2734323" cy="1302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0ACD82-36D3-4854-ACEA-C6D15581AF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4545367" y="3180425"/>
            <a:ext cx="27343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ADF463-AC9F-4EC6-BB25-C22C0BD8B2A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545367" y="3180425"/>
            <a:ext cx="2734323" cy="1302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C69E44F-30EC-41D4-B913-0D7889200A5B}"/>
              </a:ext>
            </a:extLst>
          </p:cNvPr>
          <p:cNvCxnSpPr>
            <a:cxnSpLocks/>
            <a:stCxn id="6" idx="6"/>
            <a:endCxn id="7" idx="6"/>
          </p:cNvCxnSpPr>
          <p:nvPr/>
        </p:nvCxnSpPr>
        <p:spPr>
          <a:xfrm>
            <a:off x="4545367" y="3180425"/>
            <a:ext cx="12700" cy="130279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F1D1563D-5E24-4393-A2BD-C66019C7A586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10800000" flipV="1">
            <a:off x="4065973" y="1877627"/>
            <a:ext cx="12700" cy="130279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FF8202A-EBC9-4FFD-A1B9-5CEDFDDC538D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0800000" flipV="1">
            <a:off x="4065973" y="3180425"/>
            <a:ext cx="12700" cy="130279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26E64A1-C8BF-40C4-96DF-8A65DBCBFCE4}"/>
              </a:ext>
            </a:extLst>
          </p:cNvPr>
          <p:cNvCxnSpPr>
            <a:cxnSpLocks/>
            <a:stCxn id="4" idx="6"/>
            <a:endCxn id="6" idx="6"/>
          </p:cNvCxnSpPr>
          <p:nvPr/>
        </p:nvCxnSpPr>
        <p:spPr>
          <a:xfrm>
            <a:off x="4545367" y="1877627"/>
            <a:ext cx="12700" cy="130279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B9CA19-45A3-4206-AEF8-29A911D004FB}"/>
              </a:ext>
            </a:extLst>
          </p:cNvPr>
          <p:cNvSpPr txBox="1"/>
          <p:nvPr/>
        </p:nvSpPr>
        <p:spPr>
          <a:xfrm>
            <a:off x="5012061" y="2229151"/>
            <a:ext cx="158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C8E1C4-83F7-4549-9316-9E16B6C51A91}"/>
              </a:ext>
            </a:extLst>
          </p:cNvPr>
          <p:cNvSpPr txBox="1"/>
          <p:nvPr/>
        </p:nvSpPr>
        <p:spPr>
          <a:xfrm>
            <a:off x="5012061" y="2945166"/>
            <a:ext cx="158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C309E0-1A2A-4DF4-9FD9-573022943CE7}"/>
              </a:ext>
            </a:extLst>
          </p:cNvPr>
          <p:cNvSpPr txBox="1"/>
          <p:nvPr/>
        </p:nvSpPr>
        <p:spPr>
          <a:xfrm>
            <a:off x="5012061" y="3855127"/>
            <a:ext cx="158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8706B7-9B33-400A-9D15-03A1567788CD}"/>
              </a:ext>
            </a:extLst>
          </p:cNvPr>
          <p:cNvSpPr txBox="1"/>
          <p:nvPr/>
        </p:nvSpPr>
        <p:spPr>
          <a:xfrm>
            <a:off x="4588800" y="2425571"/>
            <a:ext cx="53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1792E6-795D-4698-B869-6DA35916186E}"/>
              </a:ext>
            </a:extLst>
          </p:cNvPr>
          <p:cNvSpPr txBox="1"/>
          <p:nvPr/>
        </p:nvSpPr>
        <p:spPr>
          <a:xfrm>
            <a:off x="3516515" y="2425571"/>
            <a:ext cx="53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C8B9A7-D2E3-41A8-BBB4-D07D44779A30}"/>
              </a:ext>
            </a:extLst>
          </p:cNvPr>
          <p:cNvSpPr txBox="1"/>
          <p:nvPr/>
        </p:nvSpPr>
        <p:spPr>
          <a:xfrm>
            <a:off x="3516515" y="3693324"/>
            <a:ext cx="53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CE2A0-672E-467A-AC83-631FEBA8E47A}"/>
              </a:ext>
            </a:extLst>
          </p:cNvPr>
          <p:cNvSpPr txBox="1"/>
          <p:nvPr/>
        </p:nvSpPr>
        <p:spPr>
          <a:xfrm>
            <a:off x="4588800" y="3695758"/>
            <a:ext cx="53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4959873" y="4718481"/>
            <a:ext cx="1690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오일러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282488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2245222" y="1589103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1014417" y="28907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4981531" y="28907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78C915D-310C-40D2-BBBE-79954C64648D}"/>
              </a:ext>
            </a:extLst>
          </p:cNvPr>
          <p:cNvSpPr/>
          <p:nvPr/>
        </p:nvSpPr>
        <p:spPr>
          <a:xfrm>
            <a:off x="2245222" y="414766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2E73D5B-A83A-437C-87D3-8FCB7B113814}"/>
              </a:ext>
            </a:extLst>
          </p:cNvPr>
          <p:cNvSpPr/>
          <p:nvPr/>
        </p:nvSpPr>
        <p:spPr>
          <a:xfrm>
            <a:off x="3637516" y="28907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B63085-2EC8-462D-8922-1E2C43AAC5D2}"/>
              </a:ext>
            </a:extLst>
          </p:cNvPr>
          <p:cNvSpPr txBox="1"/>
          <p:nvPr/>
        </p:nvSpPr>
        <p:spPr>
          <a:xfrm>
            <a:off x="1723026" y="4911986"/>
            <a:ext cx="273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7066E8D-BAF4-475B-A765-F36820CF99DE}"/>
              </a:ext>
            </a:extLst>
          </p:cNvPr>
          <p:cNvCxnSpPr>
            <a:cxnSpLocks/>
            <a:stCxn id="2" idx="4"/>
            <a:endCxn id="52" idx="0"/>
          </p:cNvCxnSpPr>
          <p:nvPr/>
        </p:nvCxnSpPr>
        <p:spPr>
          <a:xfrm>
            <a:off x="2551502" y="2166151"/>
            <a:ext cx="0" cy="1981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BA1E1D-01E6-48F6-A4FA-EA29FA71A894}"/>
              </a:ext>
            </a:extLst>
          </p:cNvPr>
          <p:cNvCxnSpPr>
            <a:cxnSpLocks/>
            <a:stCxn id="2" idx="3"/>
            <a:endCxn id="50" idx="7"/>
          </p:cNvCxnSpPr>
          <p:nvPr/>
        </p:nvCxnSpPr>
        <p:spPr>
          <a:xfrm flipH="1">
            <a:off x="1537269" y="2081644"/>
            <a:ext cx="797660" cy="89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07F70D2-A5E9-4680-8C5D-10E4B9742D7B}"/>
              </a:ext>
            </a:extLst>
          </p:cNvPr>
          <p:cNvCxnSpPr>
            <a:cxnSpLocks/>
            <a:stCxn id="52" idx="7"/>
            <a:endCxn id="53" idx="3"/>
          </p:cNvCxnSpPr>
          <p:nvPr/>
        </p:nvCxnSpPr>
        <p:spPr>
          <a:xfrm flipV="1">
            <a:off x="2768074" y="3383334"/>
            <a:ext cx="959149" cy="848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C5DA2859-A971-4E05-BDDB-CE79E147B0B4}"/>
              </a:ext>
            </a:extLst>
          </p:cNvPr>
          <p:cNvSpPr/>
          <p:nvPr/>
        </p:nvSpPr>
        <p:spPr>
          <a:xfrm>
            <a:off x="7828715" y="1589103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43E0CED-DA6D-45DD-8141-518BB64B1953}"/>
              </a:ext>
            </a:extLst>
          </p:cNvPr>
          <p:cNvSpPr/>
          <p:nvPr/>
        </p:nvSpPr>
        <p:spPr>
          <a:xfrm>
            <a:off x="6597910" y="2890793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949DB0D-BDD3-4FE9-893C-6FCFE0FBB371}"/>
              </a:ext>
            </a:extLst>
          </p:cNvPr>
          <p:cNvSpPr/>
          <p:nvPr/>
        </p:nvSpPr>
        <p:spPr>
          <a:xfrm>
            <a:off x="10565024" y="28907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B4810A2-BEC9-41DA-A262-C7974A1632ED}"/>
              </a:ext>
            </a:extLst>
          </p:cNvPr>
          <p:cNvSpPr/>
          <p:nvPr/>
        </p:nvSpPr>
        <p:spPr>
          <a:xfrm>
            <a:off x="7828715" y="414766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0EB3ED7-0390-4EE7-B964-F3BD86964D13}"/>
              </a:ext>
            </a:extLst>
          </p:cNvPr>
          <p:cNvSpPr/>
          <p:nvPr/>
        </p:nvSpPr>
        <p:spPr>
          <a:xfrm>
            <a:off x="9221009" y="28907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C5D09B-0D70-4A0B-B564-04D62FFD72BD}"/>
              </a:ext>
            </a:extLst>
          </p:cNvPr>
          <p:cNvSpPr txBox="1"/>
          <p:nvPr/>
        </p:nvSpPr>
        <p:spPr>
          <a:xfrm>
            <a:off x="7306519" y="4911986"/>
            <a:ext cx="273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7C80B52-62DD-4710-9943-3176FF0D1E58}"/>
              </a:ext>
            </a:extLst>
          </p:cNvPr>
          <p:cNvCxnSpPr>
            <a:cxnSpLocks/>
            <a:stCxn id="76" idx="1"/>
            <a:endCxn id="74" idx="5"/>
          </p:cNvCxnSpPr>
          <p:nvPr/>
        </p:nvCxnSpPr>
        <p:spPr>
          <a:xfrm flipH="1" flipV="1">
            <a:off x="8351567" y="2081644"/>
            <a:ext cx="2303164" cy="89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31E7451-A4FE-486D-A277-00D4A7126993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7120762" y="2081644"/>
            <a:ext cx="797660" cy="89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2673AF1-63F2-41E9-B543-DA9200344F22}"/>
              </a:ext>
            </a:extLst>
          </p:cNvPr>
          <p:cNvCxnSpPr>
            <a:cxnSpLocks/>
            <a:stCxn id="76" idx="3"/>
            <a:endCxn id="78" idx="6"/>
          </p:cNvCxnSpPr>
          <p:nvPr/>
        </p:nvCxnSpPr>
        <p:spPr>
          <a:xfrm flipH="1">
            <a:off x="8441274" y="3383334"/>
            <a:ext cx="2213457" cy="1052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B6FD6DA-F2D0-4AE4-A41D-3F44FBBC7A95}"/>
              </a:ext>
            </a:extLst>
          </p:cNvPr>
          <p:cNvCxnSpPr>
            <a:cxnSpLocks/>
            <a:stCxn id="74" idx="4"/>
            <a:endCxn id="78" idx="0"/>
          </p:cNvCxnSpPr>
          <p:nvPr/>
        </p:nvCxnSpPr>
        <p:spPr>
          <a:xfrm>
            <a:off x="8134995" y="2166151"/>
            <a:ext cx="0" cy="1981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925E1AC-00F7-417B-AC06-052F5774B4F9}"/>
              </a:ext>
            </a:extLst>
          </p:cNvPr>
          <p:cNvCxnSpPr>
            <a:cxnSpLocks/>
            <a:stCxn id="75" idx="5"/>
            <a:endCxn id="78" idx="1"/>
          </p:cNvCxnSpPr>
          <p:nvPr/>
        </p:nvCxnSpPr>
        <p:spPr>
          <a:xfrm>
            <a:off x="7120762" y="3383334"/>
            <a:ext cx="797660" cy="848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E71C1F-DE85-40F6-9ACD-7EA9E7F53216}"/>
              </a:ext>
            </a:extLst>
          </p:cNvPr>
          <p:cNvSpPr/>
          <p:nvPr/>
        </p:nvSpPr>
        <p:spPr>
          <a:xfrm>
            <a:off x="3493122" y="713771"/>
            <a:ext cx="1877868" cy="8753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시작 정점으로 깊이 우선 탐색을 시작한다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전부 이미 방문한 정점들이라 노드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되돌아간다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(backtracking)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F796D8E-C8EB-468B-95E7-54AC20D8B7BC}"/>
              </a:ext>
            </a:extLst>
          </p:cNvPr>
          <p:cNvCxnSpPr>
            <a:cxnSpLocks/>
            <a:stCxn id="39" idx="1"/>
            <a:endCxn id="33" idx="2"/>
          </p:cNvCxnSpPr>
          <p:nvPr/>
        </p:nvCxnSpPr>
        <p:spPr>
          <a:xfrm flipH="1" flipV="1">
            <a:off x="4432056" y="1589103"/>
            <a:ext cx="645107" cy="1219921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B5F4B95-E66E-4797-AB42-7C5601C0F4B2}"/>
              </a:ext>
            </a:extLst>
          </p:cNvPr>
          <p:cNvSpPr/>
          <p:nvPr/>
        </p:nvSpPr>
        <p:spPr>
          <a:xfrm>
            <a:off x="5067907" y="2798545"/>
            <a:ext cx="63202" cy="7155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6EA667A-B47D-43B3-A673-6E7E81FAE4F3}"/>
              </a:ext>
            </a:extLst>
          </p:cNvPr>
          <p:cNvSpPr/>
          <p:nvPr/>
        </p:nvSpPr>
        <p:spPr>
          <a:xfrm>
            <a:off x="9382895" y="1415179"/>
            <a:ext cx="1794688" cy="577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에서도 더 이상 방문할 정점이 없어서 정점 순환 호출을 되돌아간다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0B55A24-1FA9-4311-B92B-7EA2A697A767}"/>
              </a:ext>
            </a:extLst>
          </p:cNvPr>
          <p:cNvCxnSpPr>
            <a:cxnSpLocks/>
            <a:stCxn id="97" idx="3"/>
            <a:endCxn id="95" idx="2"/>
          </p:cNvCxnSpPr>
          <p:nvPr/>
        </p:nvCxnSpPr>
        <p:spPr>
          <a:xfrm flipV="1">
            <a:off x="9961339" y="1992227"/>
            <a:ext cx="318900" cy="129403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F91E3C0D-E7BF-45B2-B179-BC7F6CE28B47}"/>
              </a:ext>
            </a:extLst>
          </p:cNvPr>
          <p:cNvSpPr/>
          <p:nvPr/>
        </p:nvSpPr>
        <p:spPr>
          <a:xfrm>
            <a:off x="9952083" y="3225185"/>
            <a:ext cx="63202" cy="7155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F5F4E81-0297-4B98-8DA5-63CD09CA92CE}"/>
              </a:ext>
            </a:extLst>
          </p:cNvPr>
          <p:cNvCxnSpPr>
            <a:cxnSpLocks/>
            <a:stCxn id="51" idx="2"/>
            <a:endCxn id="53" idx="6"/>
          </p:cNvCxnSpPr>
          <p:nvPr/>
        </p:nvCxnSpPr>
        <p:spPr>
          <a:xfrm flipH="1">
            <a:off x="4250075" y="3179317"/>
            <a:ext cx="731456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A5FF75-ADE5-469B-98BB-DEEE09A323F3}"/>
              </a:ext>
            </a:extLst>
          </p:cNvPr>
          <p:cNvCxnSpPr>
            <a:cxnSpLocks/>
            <a:stCxn id="51" idx="1"/>
            <a:endCxn id="2" idx="6"/>
          </p:cNvCxnSpPr>
          <p:nvPr/>
        </p:nvCxnSpPr>
        <p:spPr>
          <a:xfrm flipH="1" flipV="1">
            <a:off x="2857781" y="1877627"/>
            <a:ext cx="2213457" cy="1097673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9A1558A-0A23-4B8E-9FB6-ED5831461D62}"/>
              </a:ext>
            </a:extLst>
          </p:cNvPr>
          <p:cNvCxnSpPr>
            <a:cxnSpLocks/>
            <a:stCxn id="52" idx="1"/>
            <a:endCxn id="50" idx="5"/>
          </p:cNvCxnSpPr>
          <p:nvPr/>
        </p:nvCxnSpPr>
        <p:spPr>
          <a:xfrm flipH="1" flipV="1">
            <a:off x="1537269" y="3383334"/>
            <a:ext cx="797660" cy="848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5C667C2-D510-45F2-B376-4291707181CC}"/>
              </a:ext>
            </a:extLst>
          </p:cNvPr>
          <p:cNvCxnSpPr>
            <a:cxnSpLocks/>
            <a:stCxn id="51" idx="3"/>
            <a:endCxn id="52" idx="6"/>
          </p:cNvCxnSpPr>
          <p:nvPr/>
        </p:nvCxnSpPr>
        <p:spPr>
          <a:xfrm flipH="1">
            <a:off x="2857781" y="3383334"/>
            <a:ext cx="2213457" cy="105285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D84ADD2-F82F-49FD-B874-F7594DE06383}"/>
              </a:ext>
            </a:extLst>
          </p:cNvPr>
          <p:cNvCxnSpPr>
            <a:cxnSpLocks/>
            <a:stCxn id="80" idx="6"/>
            <a:endCxn id="76" idx="2"/>
          </p:cNvCxnSpPr>
          <p:nvPr/>
        </p:nvCxnSpPr>
        <p:spPr>
          <a:xfrm>
            <a:off x="9833568" y="3179317"/>
            <a:ext cx="731456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4E4BA25-C7D3-4E56-972B-5F44293A807C}"/>
              </a:ext>
            </a:extLst>
          </p:cNvPr>
          <p:cNvCxnSpPr>
            <a:cxnSpLocks/>
            <a:stCxn id="80" idx="3"/>
            <a:endCxn id="78" idx="7"/>
          </p:cNvCxnSpPr>
          <p:nvPr/>
        </p:nvCxnSpPr>
        <p:spPr>
          <a:xfrm flipH="1">
            <a:off x="8351567" y="3383334"/>
            <a:ext cx="959149" cy="848833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40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2245222" y="1589103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1014417" y="28907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4981531" y="28907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78C915D-310C-40D2-BBBE-79954C64648D}"/>
              </a:ext>
            </a:extLst>
          </p:cNvPr>
          <p:cNvSpPr/>
          <p:nvPr/>
        </p:nvSpPr>
        <p:spPr>
          <a:xfrm>
            <a:off x="2245222" y="414766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2E73D5B-A83A-437C-87D3-8FCB7B113814}"/>
              </a:ext>
            </a:extLst>
          </p:cNvPr>
          <p:cNvSpPr/>
          <p:nvPr/>
        </p:nvSpPr>
        <p:spPr>
          <a:xfrm>
            <a:off x="3637516" y="28907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B63085-2EC8-462D-8922-1E2C43AAC5D2}"/>
              </a:ext>
            </a:extLst>
          </p:cNvPr>
          <p:cNvSpPr txBox="1"/>
          <p:nvPr/>
        </p:nvSpPr>
        <p:spPr>
          <a:xfrm>
            <a:off x="1723026" y="4911986"/>
            <a:ext cx="273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(g)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7066E8D-BAF4-475B-A765-F36820CF99DE}"/>
              </a:ext>
            </a:extLst>
          </p:cNvPr>
          <p:cNvCxnSpPr>
            <a:cxnSpLocks/>
            <a:stCxn id="2" idx="5"/>
            <a:endCxn id="51" idx="1"/>
          </p:cNvCxnSpPr>
          <p:nvPr/>
        </p:nvCxnSpPr>
        <p:spPr>
          <a:xfrm>
            <a:off x="2768074" y="2081644"/>
            <a:ext cx="2303164" cy="89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BA1E1D-01E6-48F6-A4FA-EA29FA71A894}"/>
              </a:ext>
            </a:extLst>
          </p:cNvPr>
          <p:cNvCxnSpPr>
            <a:cxnSpLocks/>
            <a:stCxn id="2" idx="3"/>
            <a:endCxn id="50" idx="7"/>
          </p:cNvCxnSpPr>
          <p:nvPr/>
        </p:nvCxnSpPr>
        <p:spPr>
          <a:xfrm flipH="1">
            <a:off x="1537269" y="2081644"/>
            <a:ext cx="797660" cy="89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07F70D2-A5E9-4680-8C5D-10E4B9742D7B}"/>
              </a:ext>
            </a:extLst>
          </p:cNvPr>
          <p:cNvCxnSpPr>
            <a:cxnSpLocks/>
            <a:stCxn id="53" idx="6"/>
            <a:endCxn id="51" idx="2"/>
          </p:cNvCxnSpPr>
          <p:nvPr/>
        </p:nvCxnSpPr>
        <p:spPr>
          <a:xfrm>
            <a:off x="4250075" y="3179317"/>
            <a:ext cx="731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C5DA2859-A971-4E05-BDDB-CE79E147B0B4}"/>
              </a:ext>
            </a:extLst>
          </p:cNvPr>
          <p:cNvSpPr/>
          <p:nvPr/>
        </p:nvSpPr>
        <p:spPr>
          <a:xfrm>
            <a:off x="7828715" y="1589103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43E0CED-DA6D-45DD-8141-518BB64B1953}"/>
              </a:ext>
            </a:extLst>
          </p:cNvPr>
          <p:cNvSpPr/>
          <p:nvPr/>
        </p:nvSpPr>
        <p:spPr>
          <a:xfrm>
            <a:off x="6597910" y="2890793"/>
            <a:ext cx="612559" cy="577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949DB0D-BDD3-4FE9-893C-6FCFE0FBB371}"/>
              </a:ext>
            </a:extLst>
          </p:cNvPr>
          <p:cNvSpPr/>
          <p:nvPr/>
        </p:nvSpPr>
        <p:spPr>
          <a:xfrm>
            <a:off x="10565024" y="28907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B4810A2-BEC9-41DA-A262-C7974A1632ED}"/>
              </a:ext>
            </a:extLst>
          </p:cNvPr>
          <p:cNvSpPr/>
          <p:nvPr/>
        </p:nvSpPr>
        <p:spPr>
          <a:xfrm>
            <a:off x="7828715" y="4147660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0EB3ED7-0390-4EE7-B964-F3BD86964D13}"/>
              </a:ext>
            </a:extLst>
          </p:cNvPr>
          <p:cNvSpPr/>
          <p:nvPr/>
        </p:nvSpPr>
        <p:spPr>
          <a:xfrm>
            <a:off x="9221009" y="2890793"/>
            <a:ext cx="612559" cy="577048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C5D09B-0D70-4A0B-B564-04D62FFD72BD}"/>
              </a:ext>
            </a:extLst>
          </p:cNvPr>
          <p:cNvSpPr txBox="1"/>
          <p:nvPr/>
        </p:nvSpPr>
        <p:spPr>
          <a:xfrm>
            <a:off x="7306519" y="4911986"/>
            <a:ext cx="273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2673AF1-63F2-41E9-B543-DA9200344F22}"/>
              </a:ext>
            </a:extLst>
          </p:cNvPr>
          <p:cNvCxnSpPr>
            <a:cxnSpLocks/>
            <a:stCxn id="76" idx="3"/>
            <a:endCxn id="78" idx="6"/>
          </p:cNvCxnSpPr>
          <p:nvPr/>
        </p:nvCxnSpPr>
        <p:spPr>
          <a:xfrm flipH="1">
            <a:off x="8441274" y="3383334"/>
            <a:ext cx="2213457" cy="1052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925E1AC-00F7-417B-AC06-052F5774B4F9}"/>
              </a:ext>
            </a:extLst>
          </p:cNvPr>
          <p:cNvCxnSpPr>
            <a:cxnSpLocks/>
            <a:stCxn id="75" idx="5"/>
            <a:endCxn id="78" idx="1"/>
          </p:cNvCxnSpPr>
          <p:nvPr/>
        </p:nvCxnSpPr>
        <p:spPr>
          <a:xfrm>
            <a:off x="7120762" y="3383334"/>
            <a:ext cx="797660" cy="848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E71C1F-DE85-40F6-9ACD-7EA9E7F53216}"/>
              </a:ext>
            </a:extLst>
          </p:cNvPr>
          <p:cNvSpPr/>
          <p:nvPr/>
        </p:nvSpPr>
        <p:spPr>
          <a:xfrm>
            <a:off x="3493122" y="1012053"/>
            <a:ext cx="1877868" cy="5770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정점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에서도 순환호출을 되돌아간다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F796D8E-C8EB-468B-95E7-54AC20D8B7BC}"/>
              </a:ext>
            </a:extLst>
          </p:cNvPr>
          <p:cNvCxnSpPr>
            <a:cxnSpLocks/>
            <a:stCxn id="39" idx="3"/>
            <a:endCxn id="33" idx="2"/>
          </p:cNvCxnSpPr>
          <p:nvPr/>
        </p:nvCxnSpPr>
        <p:spPr>
          <a:xfrm flipV="1">
            <a:off x="2927764" y="1589102"/>
            <a:ext cx="1504292" cy="3022516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B5F4B95-E66E-4797-AB42-7C5601C0F4B2}"/>
              </a:ext>
            </a:extLst>
          </p:cNvPr>
          <p:cNvSpPr/>
          <p:nvPr/>
        </p:nvSpPr>
        <p:spPr>
          <a:xfrm>
            <a:off x="2918508" y="4550544"/>
            <a:ext cx="63202" cy="7155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6EA667A-B47D-43B3-A673-6E7E81FAE4F3}"/>
              </a:ext>
            </a:extLst>
          </p:cNvPr>
          <p:cNvSpPr/>
          <p:nvPr/>
        </p:nvSpPr>
        <p:spPr>
          <a:xfrm>
            <a:off x="9382895" y="1415179"/>
            <a:ext cx="1794688" cy="577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더 이상 방문할 정점이 없어서 탐색이 종료됨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0B55A24-1FA9-4311-B92B-7EA2A697A767}"/>
              </a:ext>
            </a:extLst>
          </p:cNvPr>
          <p:cNvCxnSpPr>
            <a:cxnSpLocks/>
            <a:stCxn id="97" idx="2"/>
            <a:endCxn id="95" idx="1"/>
          </p:cNvCxnSpPr>
          <p:nvPr/>
        </p:nvCxnSpPr>
        <p:spPr>
          <a:xfrm flipV="1">
            <a:off x="8540533" y="1703703"/>
            <a:ext cx="842362" cy="13814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F91E3C0D-E7BF-45B2-B179-BC7F6CE28B47}"/>
              </a:ext>
            </a:extLst>
          </p:cNvPr>
          <p:cNvSpPr/>
          <p:nvPr/>
        </p:nvSpPr>
        <p:spPr>
          <a:xfrm>
            <a:off x="8540533" y="1806074"/>
            <a:ext cx="63202" cy="7155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F5F4E81-0297-4B98-8DA5-63CD09CA92CE}"/>
              </a:ext>
            </a:extLst>
          </p:cNvPr>
          <p:cNvCxnSpPr>
            <a:cxnSpLocks/>
            <a:stCxn id="52" idx="7"/>
            <a:endCxn id="53" idx="3"/>
          </p:cNvCxnSpPr>
          <p:nvPr/>
        </p:nvCxnSpPr>
        <p:spPr>
          <a:xfrm flipV="1">
            <a:off x="2768074" y="3383334"/>
            <a:ext cx="959149" cy="848833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A5FF75-ADE5-469B-98BB-DEEE09A323F3}"/>
              </a:ext>
            </a:extLst>
          </p:cNvPr>
          <p:cNvCxnSpPr>
            <a:cxnSpLocks/>
            <a:stCxn id="52" idx="0"/>
            <a:endCxn id="2" idx="4"/>
          </p:cNvCxnSpPr>
          <p:nvPr/>
        </p:nvCxnSpPr>
        <p:spPr>
          <a:xfrm flipV="1">
            <a:off x="2551502" y="2166151"/>
            <a:ext cx="0" cy="1981509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5C667C2-D510-45F2-B376-4291707181CC}"/>
              </a:ext>
            </a:extLst>
          </p:cNvPr>
          <p:cNvCxnSpPr>
            <a:cxnSpLocks/>
            <a:stCxn id="52" idx="6"/>
            <a:endCxn id="51" idx="3"/>
          </p:cNvCxnSpPr>
          <p:nvPr/>
        </p:nvCxnSpPr>
        <p:spPr>
          <a:xfrm flipV="1">
            <a:off x="2857781" y="3383334"/>
            <a:ext cx="2213457" cy="105285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960CF6C-ADFE-45D8-B647-B994F94374A9}"/>
              </a:ext>
            </a:extLst>
          </p:cNvPr>
          <p:cNvCxnSpPr>
            <a:cxnSpLocks/>
            <a:stCxn id="76" idx="2"/>
            <a:endCxn id="80" idx="6"/>
          </p:cNvCxnSpPr>
          <p:nvPr/>
        </p:nvCxnSpPr>
        <p:spPr>
          <a:xfrm flipH="1">
            <a:off x="9833568" y="3179317"/>
            <a:ext cx="7314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AEA015E-AD6D-439A-9B75-710B6272E37D}"/>
              </a:ext>
            </a:extLst>
          </p:cNvPr>
          <p:cNvCxnSpPr>
            <a:cxnSpLocks/>
            <a:stCxn id="80" idx="3"/>
            <a:endCxn id="78" idx="7"/>
          </p:cNvCxnSpPr>
          <p:nvPr/>
        </p:nvCxnSpPr>
        <p:spPr>
          <a:xfrm flipH="1">
            <a:off x="8351567" y="3383334"/>
            <a:ext cx="959149" cy="848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BC5240-C244-492D-892D-0FB481E4FFD1}"/>
              </a:ext>
            </a:extLst>
          </p:cNvPr>
          <p:cNvSpPr txBox="1"/>
          <p:nvPr/>
        </p:nvSpPr>
        <p:spPr>
          <a:xfrm>
            <a:off x="3944751" y="5605531"/>
            <a:ext cx="43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깊이 우선 탐색의 과정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00C2BFC-4B05-49F1-8C5D-74567DE58C7C}"/>
              </a:ext>
            </a:extLst>
          </p:cNvPr>
          <p:cNvCxnSpPr>
            <a:cxnSpLocks/>
            <a:stCxn id="52" idx="1"/>
            <a:endCxn id="50" idx="5"/>
          </p:cNvCxnSpPr>
          <p:nvPr/>
        </p:nvCxnSpPr>
        <p:spPr>
          <a:xfrm flipH="1" flipV="1">
            <a:off x="1537269" y="3383334"/>
            <a:ext cx="797660" cy="848833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9E264BA-D991-4299-BB90-F2560C263C88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8351567" y="2081644"/>
            <a:ext cx="2303164" cy="893656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C0E853-0D07-4E63-815E-FA1145D09546}"/>
              </a:ext>
            </a:extLst>
          </p:cNvPr>
          <p:cNvCxnSpPr>
            <a:cxnSpLocks/>
            <a:stCxn id="74" idx="4"/>
            <a:endCxn id="78" idx="0"/>
          </p:cNvCxnSpPr>
          <p:nvPr/>
        </p:nvCxnSpPr>
        <p:spPr>
          <a:xfrm>
            <a:off x="8134995" y="2166151"/>
            <a:ext cx="0" cy="1981509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A8816F-78E3-47E8-86A4-12EB073C5A94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7120762" y="2081644"/>
            <a:ext cx="797660" cy="893656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7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6B3FF28-E0B5-44D6-8660-42E4AA9E1422}"/>
              </a:ext>
            </a:extLst>
          </p:cNvPr>
          <p:cNvCxnSpPr>
            <a:cxnSpLocks/>
            <a:endCxn id="51" idx="5"/>
          </p:cNvCxnSpPr>
          <p:nvPr/>
        </p:nvCxnSpPr>
        <p:spPr>
          <a:xfrm flipH="1" flipV="1">
            <a:off x="3392013" y="2567767"/>
            <a:ext cx="1096218" cy="34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3EE244-166D-4ACF-B8E0-1E79488CC01C}"/>
              </a:ext>
            </a:extLst>
          </p:cNvPr>
          <p:cNvCxnSpPr>
            <a:cxnSpLocks/>
            <a:endCxn id="53" idx="5"/>
          </p:cNvCxnSpPr>
          <p:nvPr/>
        </p:nvCxnSpPr>
        <p:spPr>
          <a:xfrm flipH="1" flipV="1">
            <a:off x="3392013" y="1406437"/>
            <a:ext cx="1215816" cy="1505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4381319" y="419791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1846051" y="419791"/>
            <a:ext cx="526908" cy="442926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2942269" y="2189706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78C915D-310C-40D2-BBBE-79954C64648D}"/>
              </a:ext>
            </a:extLst>
          </p:cNvPr>
          <p:cNvSpPr/>
          <p:nvPr/>
        </p:nvSpPr>
        <p:spPr>
          <a:xfrm>
            <a:off x="1846051" y="2739967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2E73D5B-A83A-437C-87D3-8FCB7B113814}"/>
              </a:ext>
            </a:extLst>
          </p:cNvPr>
          <p:cNvSpPr/>
          <p:nvPr/>
        </p:nvSpPr>
        <p:spPr>
          <a:xfrm>
            <a:off x="2942269" y="1028376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E71C1F-DE85-40F6-9ACD-7EA9E7F53216}"/>
              </a:ext>
            </a:extLst>
          </p:cNvPr>
          <p:cNvSpPr/>
          <p:nvPr/>
        </p:nvSpPr>
        <p:spPr>
          <a:xfrm>
            <a:off x="8176334" y="2236170"/>
            <a:ext cx="2610035" cy="4429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처음에는 시작 정점인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큐에 추가한다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F796D8E-C8EB-468B-95E7-54AC20D8B7BC}"/>
              </a:ext>
            </a:extLst>
          </p:cNvPr>
          <p:cNvCxnSpPr>
            <a:cxnSpLocks/>
            <a:stCxn id="39" idx="6"/>
            <a:endCxn id="33" idx="1"/>
          </p:cNvCxnSpPr>
          <p:nvPr/>
        </p:nvCxnSpPr>
        <p:spPr>
          <a:xfrm>
            <a:off x="6934009" y="2269936"/>
            <a:ext cx="1242325" cy="18769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B5F4B95-E66E-4797-AB42-7C5601C0F4B2}"/>
              </a:ext>
            </a:extLst>
          </p:cNvPr>
          <p:cNvSpPr/>
          <p:nvPr/>
        </p:nvSpPr>
        <p:spPr>
          <a:xfrm>
            <a:off x="6879644" y="2242475"/>
            <a:ext cx="54365" cy="549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2CB906C-9B04-4BA5-8C7E-E3C88387C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46931"/>
              </p:ext>
            </p:extLst>
          </p:nvPr>
        </p:nvGraphicFramePr>
        <p:xfrm>
          <a:off x="5637320" y="1731146"/>
          <a:ext cx="2539014" cy="37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69">
                  <a:extLst>
                    <a:ext uri="{9D8B030D-6E8A-4147-A177-3AD203B41FA5}">
                      <a16:colId xmlns:a16="http://schemas.microsoft.com/office/drawing/2014/main" val="3239959139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981281863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3455898522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3106021573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418932052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1900997550"/>
                    </a:ext>
                  </a:extLst>
                </a:gridCol>
              </a:tblGrid>
              <a:tr h="375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70272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AC7BF208-002F-4C6B-82F5-801B3CFED132}"/>
              </a:ext>
            </a:extLst>
          </p:cNvPr>
          <p:cNvSpPr/>
          <p:nvPr/>
        </p:nvSpPr>
        <p:spPr>
          <a:xfrm>
            <a:off x="4381319" y="2739967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0202AE-0219-4329-BC51-6096A975190C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2109505" y="862717"/>
            <a:ext cx="0" cy="187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402C8F9-A30B-42EE-96A7-4B901ABDC25C}"/>
              </a:ext>
            </a:extLst>
          </p:cNvPr>
          <p:cNvCxnSpPr>
            <a:cxnSpLocks/>
            <a:stCxn id="50" idx="5"/>
            <a:endCxn id="53" idx="0"/>
          </p:cNvCxnSpPr>
          <p:nvPr/>
        </p:nvCxnSpPr>
        <p:spPr>
          <a:xfrm>
            <a:off x="2295795" y="797852"/>
            <a:ext cx="909928" cy="230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AE3191-BB34-46C2-A56A-89BFF5BEB69C}"/>
              </a:ext>
            </a:extLst>
          </p:cNvPr>
          <p:cNvCxnSpPr>
            <a:cxnSpLocks/>
            <a:stCxn id="51" idx="0"/>
            <a:endCxn id="53" idx="4"/>
          </p:cNvCxnSpPr>
          <p:nvPr/>
        </p:nvCxnSpPr>
        <p:spPr>
          <a:xfrm flipV="1">
            <a:off x="3205723" y="1471302"/>
            <a:ext cx="0" cy="718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13EEE02-8B64-475D-803A-17DB2CF71979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H="1">
            <a:off x="2372959" y="2961430"/>
            <a:ext cx="2008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713522B-82CD-4FC6-BAA3-60F614679BA1}"/>
              </a:ext>
            </a:extLst>
          </p:cNvPr>
          <p:cNvCxnSpPr>
            <a:cxnSpLocks/>
            <a:stCxn id="2" idx="3"/>
            <a:endCxn id="53" idx="7"/>
          </p:cNvCxnSpPr>
          <p:nvPr/>
        </p:nvCxnSpPr>
        <p:spPr>
          <a:xfrm flipH="1">
            <a:off x="3392013" y="797852"/>
            <a:ext cx="1066470" cy="295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F0BF50F-AD7A-44FF-9FA5-E825EABF3C0D}"/>
              </a:ext>
            </a:extLst>
          </p:cNvPr>
          <p:cNvCxnSpPr>
            <a:cxnSpLocks/>
            <a:stCxn id="2" idx="4"/>
            <a:endCxn id="49" idx="0"/>
          </p:cNvCxnSpPr>
          <p:nvPr/>
        </p:nvCxnSpPr>
        <p:spPr>
          <a:xfrm>
            <a:off x="4644773" y="862717"/>
            <a:ext cx="0" cy="187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22179CA-297D-4FEB-BF68-8BA8AED4041B}"/>
              </a:ext>
            </a:extLst>
          </p:cNvPr>
          <p:cNvCxnSpPr>
            <a:cxnSpLocks/>
            <a:endCxn id="92" idx="5"/>
          </p:cNvCxnSpPr>
          <p:nvPr/>
        </p:nvCxnSpPr>
        <p:spPr>
          <a:xfrm flipH="1" flipV="1">
            <a:off x="3392013" y="5823084"/>
            <a:ext cx="1096218" cy="34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B8FBF1F-B091-4494-B1DE-F08B5F63AC4E}"/>
              </a:ext>
            </a:extLst>
          </p:cNvPr>
          <p:cNvCxnSpPr>
            <a:cxnSpLocks/>
            <a:endCxn id="94" idx="5"/>
          </p:cNvCxnSpPr>
          <p:nvPr/>
        </p:nvCxnSpPr>
        <p:spPr>
          <a:xfrm flipH="1" flipV="1">
            <a:off x="3392013" y="4661754"/>
            <a:ext cx="1215816" cy="1505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E83591C-828E-4119-9693-12E963690266}"/>
              </a:ext>
            </a:extLst>
          </p:cNvPr>
          <p:cNvSpPr/>
          <p:nvPr/>
        </p:nvSpPr>
        <p:spPr>
          <a:xfrm>
            <a:off x="4381319" y="3675108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A5462E3-C086-4783-88FD-1F57B407E8AA}"/>
              </a:ext>
            </a:extLst>
          </p:cNvPr>
          <p:cNvSpPr/>
          <p:nvPr/>
        </p:nvSpPr>
        <p:spPr>
          <a:xfrm>
            <a:off x="1846051" y="3675108"/>
            <a:ext cx="526908" cy="442926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441292A-FC0B-4EFE-98A6-B9E653E92964}"/>
              </a:ext>
            </a:extLst>
          </p:cNvPr>
          <p:cNvSpPr/>
          <p:nvPr/>
        </p:nvSpPr>
        <p:spPr>
          <a:xfrm>
            <a:off x="2942269" y="5445023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2C07B65-1C42-422E-9F00-98D5AF9AF290}"/>
              </a:ext>
            </a:extLst>
          </p:cNvPr>
          <p:cNvSpPr/>
          <p:nvPr/>
        </p:nvSpPr>
        <p:spPr>
          <a:xfrm>
            <a:off x="1846051" y="5995284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B6B0523-0805-4F66-9A2D-4F18C8859D70}"/>
              </a:ext>
            </a:extLst>
          </p:cNvPr>
          <p:cNvSpPr/>
          <p:nvPr/>
        </p:nvSpPr>
        <p:spPr>
          <a:xfrm>
            <a:off x="2942269" y="4283693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078B3DA5-2E8C-469E-8FFE-AA7B3F302971}"/>
              </a:ext>
            </a:extLst>
          </p:cNvPr>
          <p:cNvSpPr/>
          <p:nvPr/>
        </p:nvSpPr>
        <p:spPr>
          <a:xfrm>
            <a:off x="8176334" y="5491487"/>
            <a:ext cx="2610035" cy="4429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큐에서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꺼내서 방문하고 정점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정점들을 큐에 추가한다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D3F3AD4-DA25-4E8B-A917-EDC930001ED2}"/>
              </a:ext>
            </a:extLst>
          </p:cNvPr>
          <p:cNvCxnSpPr>
            <a:cxnSpLocks/>
            <a:stCxn id="100" idx="6"/>
            <a:endCxn id="98" idx="1"/>
          </p:cNvCxnSpPr>
          <p:nvPr/>
        </p:nvCxnSpPr>
        <p:spPr>
          <a:xfrm>
            <a:off x="6934009" y="5525253"/>
            <a:ext cx="1242325" cy="18769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AE070F2A-4637-41DF-874E-3B8C6F743EFC}"/>
              </a:ext>
            </a:extLst>
          </p:cNvPr>
          <p:cNvSpPr/>
          <p:nvPr/>
        </p:nvSpPr>
        <p:spPr>
          <a:xfrm>
            <a:off x="6879644" y="5497792"/>
            <a:ext cx="54365" cy="549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5">
            <a:extLst>
              <a:ext uri="{FF2B5EF4-FFF2-40B4-BE49-F238E27FC236}">
                <a16:creationId xmlns:a16="http://schemas.microsoft.com/office/drawing/2014/main" id="{770F45F8-BEA0-455C-9034-59627DE51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96134"/>
              </p:ext>
            </p:extLst>
          </p:nvPr>
        </p:nvGraphicFramePr>
        <p:xfrm>
          <a:off x="5637320" y="4986463"/>
          <a:ext cx="2539014" cy="37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69">
                  <a:extLst>
                    <a:ext uri="{9D8B030D-6E8A-4147-A177-3AD203B41FA5}">
                      <a16:colId xmlns:a16="http://schemas.microsoft.com/office/drawing/2014/main" val="3239959139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981281863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3455898522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3106021573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418932052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1900997550"/>
                    </a:ext>
                  </a:extLst>
                </a:gridCol>
              </a:tblGrid>
              <a:tr h="375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70272"/>
                  </a:ext>
                </a:extLst>
              </a:tr>
            </a:tbl>
          </a:graphicData>
        </a:graphic>
      </p:graphicFrame>
      <p:sp>
        <p:nvSpPr>
          <p:cNvPr id="102" name="타원 101">
            <a:extLst>
              <a:ext uri="{FF2B5EF4-FFF2-40B4-BE49-F238E27FC236}">
                <a16:creationId xmlns:a16="http://schemas.microsoft.com/office/drawing/2014/main" id="{86FAAEF9-D3C2-4F35-A8B4-90CE9DD0180B}"/>
              </a:ext>
            </a:extLst>
          </p:cNvPr>
          <p:cNvSpPr/>
          <p:nvPr/>
        </p:nvSpPr>
        <p:spPr>
          <a:xfrm>
            <a:off x="4381319" y="5995284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005DEAF-7B90-40EC-BF3F-3A38C70E761F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>
            <a:off x="2109505" y="4118034"/>
            <a:ext cx="0" cy="187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869AEC4-6F65-47F9-B9CF-2333E5ADBF3E}"/>
              </a:ext>
            </a:extLst>
          </p:cNvPr>
          <p:cNvCxnSpPr>
            <a:cxnSpLocks/>
            <a:stCxn id="89" idx="5"/>
            <a:endCxn id="94" idx="0"/>
          </p:cNvCxnSpPr>
          <p:nvPr/>
        </p:nvCxnSpPr>
        <p:spPr>
          <a:xfrm>
            <a:off x="2295795" y="4053169"/>
            <a:ext cx="909928" cy="230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46D70A4-B439-462D-8BA5-59A31E548BE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3205723" y="4726619"/>
            <a:ext cx="0" cy="718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FFA4F3E-3A69-4533-AFD9-8C03C09066C7}"/>
              </a:ext>
            </a:extLst>
          </p:cNvPr>
          <p:cNvCxnSpPr>
            <a:cxnSpLocks/>
            <a:stCxn id="102" idx="2"/>
            <a:endCxn id="93" idx="6"/>
          </p:cNvCxnSpPr>
          <p:nvPr/>
        </p:nvCxnSpPr>
        <p:spPr>
          <a:xfrm flipH="1">
            <a:off x="2372959" y="6216747"/>
            <a:ext cx="2008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B118C5F-4A19-4292-9764-603218107469}"/>
              </a:ext>
            </a:extLst>
          </p:cNvPr>
          <p:cNvCxnSpPr>
            <a:cxnSpLocks/>
            <a:stCxn id="87" idx="3"/>
            <a:endCxn id="94" idx="7"/>
          </p:cNvCxnSpPr>
          <p:nvPr/>
        </p:nvCxnSpPr>
        <p:spPr>
          <a:xfrm flipH="1">
            <a:off x="3392013" y="4053169"/>
            <a:ext cx="1066470" cy="295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163FCC3-6E4B-4C69-BA9A-025A9294A8FF}"/>
              </a:ext>
            </a:extLst>
          </p:cNvPr>
          <p:cNvCxnSpPr>
            <a:cxnSpLocks/>
            <a:stCxn id="87" idx="4"/>
            <a:endCxn id="102" idx="0"/>
          </p:cNvCxnSpPr>
          <p:nvPr/>
        </p:nvCxnSpPr>
        <p:spPr>
          <a:xfrm>
            <a:off x="4644773" y="4118034"/>
            <a:ext cx="0" cy="187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80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6B3FF28-E0B5-44D6-8660-42E4AA9E1422}"/>
              </a:ext>
            </a:extLst>
          </p:cNvPr>
          <p:cNvCxnSpPr>
            <a:cxnSpLocks/>
            <a:endCxn id="51" idx="5"/>
          </p:cNvCxnSpPr>
          <p:nvPr/>
        </p:nvCxnSpPr>
        <p:spPr>
          <a:xfrm flipH="1" flipV="1">
            <a:off x="3392013" y="2567767"/>
            <a:ext cx="1096218" cy="34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3EE244-166D-4ACF-B8E0-1E79488CC01C}"/>
              </a:ext>
            </a:extLst>
          </p:cNvPr>
          <p:cNvCxnSpPr>
            <a:cxnSpLocks/>
            <a:endCxn id="53" idx="5"/>
          </p:cNvCxnSpPr>
          <p:nvPr/>
        </p:nvCxnSpPr>
        <p:spPr>
          <a:xfrm flipH="1" flipV="1">
            <a:off x="3392013" y="1406437"/>
            <a:ext cx="1215816" cy="1505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955B56D2-A6F7-476F-A2AD-042E8B126F81}"/>
              </a:ext>
            </a:extLst>
          </p:cNvPr>
          <p:cNvSpPr/>
          <p:nvPr/>
        </p:nvSpPr>
        <p:spPr>
          <a:xfrm>
            <a:off x="4381319" y="419791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CA510DA-DCFE-4F0A-8099-228263105B29}"/>
              </a:ext>
            </a:extLst>
          </p:cNvPr>
          <p:cNvSpPr/>
          <p:nvPr/>
        </p:nvSpPr>
        <p:spPr>
          <a:xfrm>
            <a:off x="1846051" y="419791"/>
            <a:ext cx="526908" cy="442926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56825C-E639-4EC1-9BC5-8E5586717B7A}"/>
              </a:ext>
            </a:extLst>
          </p:cNvPr>
          <p:cNvSpPr/>
          <p:nvPr/>
        </p:nvSpPr>
        <p:spPr>
          <a:xfrm>
            <a:off x="2942269" y="2189706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78C915D-310C-40D2-BBBE-79954C64648D}"/>
              </a:ext>
            </a:extLst>
          </p:cNvPr>
          <p:cNvSpPr/>
          <p:nvPr/>
        </p:nvSpPr>
        <p:spPr>
          <a:xfrm>
            <a:off x="1846051" y="2739967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2E73D5B-A83A-437C-87D3-8FCB7B113814}"/>
              </a:ext>
            </a:extLst>
          </p:cNvPr>
          <p:cNvSpPr/>
          <p:nvPr/>
        </p:nvSpPr>
        <p:spPr>
          <a:xfrm>
            <a:off x="2942269" y="1028376"/>
            <a:ext cx="526908" cy="442926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2E71C1F-DE85-40F6-9ACD-7EA9E7F53216}"/>
              </a:ext>
            </a:extLst>
          </p:cNvPr>
          <p:cNvSpPr/>
          <p:nvPr/>
        </p:nvSpPr>
        <p:spPr>
          <a:xfrm>
            <a:off x="8176334" y="2236170"/>
            <a:ext cx="2610035" cy="4429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큐에서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꺼내서 방문하고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인접 정점들을 큐에 추가한다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F796D8E-C8EB-468B-95E7-54AC20D8B7BC}"/>
              </a:ext>
            </a:extLst>
          </p:cNvPr>
          <p:cNvCxnSpPr>
            <a:cxnSpLocks/>
            <a:stCxn id="39" idx="6"/>
            <a:endCxn id="33" idx="1"/>
          </p:cNvCxnSpPr>
          <p:nvPr/>
        </p:nvCxnSpPr>
        <p:spPr>
          <a:xfrm>
            <a:off x="6934009" y="2269936"/>
            <a:ext cx="1242325" cy="18769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B5F4B95-E66E-4797-AB42-7C5601C0F4B2}"/>
              </a:ext>
            </a:extLst>
          </p:cNvPr>
          <p:cNvSpPr/>
          <p:nvPr/>
        </p:nvSpPr>
        <p:spPr>
          <a:xfrm>
            <a:off x="6879644" y="2242475"/>
            <a:ext cx="54365" cy="549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2CB906C-9B04-4BA5-8C7E-E3C88387C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59938"/>
              </p:ext>
            </p:extLst>
          </p:nvPr>
        </p:nvGraphicFramePr>
        <p:xfrm>
          <a:off x="5637320" y="1731146"/>
          <a:ext cx="2539014" cy="37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69">
                  <a:extLst>
                    <a:ext uri="{9D8B030D-6E8A-4147-A177-3AD203B41FA5}">
                      <a16:colId xmlns:a16="http://schemas.microsoft.com/office/drawing/2014/main" val="3239959139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981281863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3455898522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3106021573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418932052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1900997550"/>
                    </a:ext>
                  </a:extLst>
                </a:gridCol>
              </a:tblGrid>
              <a:tr h="375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70272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AC7BF208-002F-4C6B-82F5-801B3CFED132}"/>
              </a:ext>
            </a:extLst>
          </p:cNvPr>
          <p:cNvSpPr/>
          <p:nvPr/>
        </p:nvSpPr>
        <p:spPr>
          <a:xfrm>
            <a:off x="4381319" y="2739967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0202AE-0219-4329-BC51-6096A975190C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2109505" y="862717"/>
            <a:ext cx="0" cy="187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402C8F9-A30B-42EE-96A7-4B901ABDC25C}"/>
              </a:ext>
            </a:extLst>
          </p:cNvPr>
          <p:cNvCxnSpPr>
            <a:cxnSpLocks/>
            <a:stCxn id="50" idx="5"/>
            <a:endCxn id="53" idx="0"/>
          </p:cNvCxnSpPr>
          <p:nvPr/>
        </p:nvCxnSpPr>
        <p:spPr>
          <a:xfrm>
            <a:off x="2295795" y="797852"/>
            <a:ext cx="909928" cy="230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AE3191-BB34-46C2-A56A-89BFF5BEB69C}"/>
              </a:ext>
            </a:extLst>
          </p:cNvPr>
          <p:cNvCxnSpPr>
            <a:cxnSpLocks/>
            <a:stCxn id="51" idx="0"/>
            <a:endCxn id="53" idx="4"/>
          </p:cNvCxnSpPr>
          <p:nvPr/>
        </p:nvCxnSpPr>
        <p:spPr>
          <a:xfrm flipV="1">
            <a:off x="3205723" y="1471302"/>
            <a:ext cx="0" cy="718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13EEE02-8B64-475D-803A-17DB2CF71979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H="1">
            <a:off x="2372959" y="2961430"/>
            <a:ext cx="2008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713522B-82CD-4FC6-BAA3-60F614679BA1}"/>
              </a:ext>
            </a:extLst>
          </p:cNvPr>
          <p:cNvCxnSpPr>
            <a:cxnSpLocks/>
            <a:stCxn id="2" idx="3"/>
            <a:endCxn id="53" idx="7"/>
          </p:cNvCxnSpPr>
          <p:nvPr/>
        </p:nvCxnSpPr>
        <p:spPr>
          <a:xfrm flipH="1">
            <a:off x="3392013" y="797852"/>
            <a:ext cx="1066470" cy="295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F0BF50F-AD7A-44FF-9FA5-E825EABF3C0D}"/>
              </a:ext>
            </a:extLst>
          </p:cNvPr>
          <p:cNvCxnSpPr>
            <a:cxnSpLocks/>
            <a:stCxn id="2" idx="4"/>
            <a:endCxn id="49" idx="0"/>
          </p:cNvCxnSpPr>
          <p:nvPr/>
        </p:nvCxnSpPr>
        <p:spPr>
          <a:xfrm>
            <a:off x="4644773" y="862717"/>
            <a:ext cx="0" cy="187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22179CA-297D-4FEB-BF68-8BA8AED4041B}"/>
              </a:ext>
            </a:extLst>
          </p:cNvPr>
          <p:cNvCxnSpPr>
            <a:cxnSpLocks/>
            <a:endCxn id="92" idx="5"/>
          </p:cNvCxnSpPr>
          <p:nvPr/>
        </p:nvCxnSpPr>
        <p:spPr>
          <a:xfrm flipH="1" flipV="1">
            <a:off x="3392013" y="5823084"/>
            <a:ext cx="1096218" cy="34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B8FBF1F-B091-4494-B1DE-F08B5F63AC4E}"/>
              </a:ext>
            </a:extLst>
          </p:cNvPr>
          <p:cNvCxnSpPr>
            <a:cxnSpLocks/>
            <a:endCxn id="94" idx="5"/>
          </p:cNvCxnSpPr>
          <p:nvPr/>
        </p:nvCxnSpPr>
        <p:spPr>
          <a:xfrm flipH="1" flipV="1">
            <a:off x="3392013" y="4661754"/>
            <a:ext cx="1215816" cy="1505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E83591C-828E-4119-9693-12E963690266}"/>
              </a:ext>
            </a:extLst>
          </p:cNvPr>
          <p:cNvSpPr/>
          <p:nvPr/>
        </p:nvSpPr>
        <p:spPr>
          <a:xfrm>
            <a:off x="4381319" y="3675108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A5462E3-C086-4783-88FD-1F57B407E8AA}"/>
              </a:ext>
            </a:extLst>
          </p:cNvPr>
          <p:cNvSpPr/>
          <p:nvPr/>
        </p:nvSpPr>
        <p:spPr>
          <a:xfrm>
            <a:off x="1846051" y="3675108"/>
            <a:ext cx="526908" cy="442926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441292A-FC0B-4EFE-98A6-B9E653E92964}"/>
              </a:ext>
            </a:extLst>
          </p:cNvPr>
          <p:cNvSpPr/>
          <p:nvPr/>
        </p:nvSpPr>
        <p:spPr>
          <a:xfrm>
            <a:off x="2942269" y="5445023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2C07B65-1C42-422E-9F00-98D5AF9AF290}"/>
              </a:ext>
            </a:extLst>
          </p:cNvPr>
          <p:cNvSpPr/>
          <p:nvPr/>
        </p:nvSpPr>
        <p:spPr>
          <a:xfrm>
            <a:off x="1846051" y="5995284"/>
            <a:ext cx="526908" cy="442926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B6B0523-0805-4F66-9A2D-4F18C8859D70}"/>
              </a:ext>
            </a:extLst>
          </p:cNvPr>
          <p:cNvSpPr/>
          <p:nvPr/>
        </p:nvSpPr>
        <p:spPr>
          <a:xfrm>
            <a:off x="2942269" y="4283693"/>
            <a:ext cx="526908" cy="442926"/>
          </a:xfrm>
          <a:prstGeom prst="ellipse">
            <a:avLst/>
          </a:prstGeom>
          <a:solidFill>
            <a:srgbClr val="FFE6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078B3DA5-2E8C-469E-8FFE-AA7B3F302971}"/>
              </a:ext>
            </a:extLst>
          </p:cNvPr>
          <p:cNvSpPr/>
          <p:nvPr/>
        </p:nvSpPr>
        <p:spPr>
          <a:xfrm>
            <a:off x="8176334" y="5491487"/>
            <a:ext cx="2610035" cy="4429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큐에서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꺼내서 방문하고 인접 정점인 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r>
              <a:rPr lang="ko-KR" altLang="en-US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이미 큐에 들어 있으므로 추가하지 않는다</a:t>
            </a:r>
            <a:r>
              <a:rPr lang="en-US" altLang="ko-KR" sz="1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D3F3AD4-DA25-4E8B-A917-EDC930001ED2}"/>
              </a:ext>
            </a:extLst>
          </p:cNvPr>
          <p:cNvCxnSpPr>
            <a:cxnSpLocks/>
            <a:stCxn id="100" idx="6"/>
            <a:endCxn id="98" idx="1"/>
          </p:cNvCxnSpPr>
          <p:nvPr/>
        </p:nvCxnSpPr>
        <p:spPr>
          <a:xfrm>
            <a:off x="6934009" y="5525253"/>
            <a:ext cx="1242325" cy="18769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AE070F2A-4637-41DF-874E-3B8C6F743EFC}"/>
              </a:ext>
            </a:extLst>
          </p:cNvPr>
          <p:cNvSpPr/>
          <p:nvPr/>
        </p:nvSpPr>
        <p:spPr>
          <a:xfrm>
            <a:off x="6879644" y="5497792"/>
            <a:ext cx="54365" cy="549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5">
            <a:extLst>
              <a:ext uri="{FF2B5EF4-FFF2-40B4-BE49-F238E27FC236}">
                <a16:creationId xmlns:a16="http://schemas.microsoft.com/office/drawing/2014/main" id="{770F45F8-BEA0-455C-9034-59627DE51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84561"/>
              </p:ext>
            </p:extLst>
          </p:nvPr>
        </p:nvGraphicFramePr>
        <p:xfrm>
          <a:off x="5637320" y="4986463"/>
          <a:ext cx="2539014" cy="37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69">
                  <a:extLst>
                    <a:ext uri="{9D8B030D-6E8A-4147-A177-3AD203B41FA5}">
                      <a16:colId xmlns:a16="http://schemas.microsoft.com/office/drawing/2014/main" val="3239959139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981281863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3455898522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3106021573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418932052"/>
                    </a:ext>
                  </a:extLst>
                </a:gridCol>
                <a:gridCol w="423169">
                  <a:extLst>
                    <a:ext uri="{9D8B030D-6E8A-4147-A177-3AD203B41FA5}">
                      <a16:colId xmlns:a16="http://schemas.microsoft.com/office/drawing/2014/main" val="1900997550"/>
                    </a:ext>
                  </a:extLst>
                </a:gridCol>
              </a:tblGrid>
              <a:tr h="375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70272"/>
                  </a:ext>
                </a:extLst>
              </a:tr>
            </a:tbl>
          </a:graphicData>
        </a:graphic>
      </p:graphicFrame>
      <p:sp>
        <p:nvSpPr>
          <p:cNvPr id="102" name="타원 101">
            <a:extLst>
              <a:ext uri="{FF2B5EF4-FFF2-40B4-BE49-F238E27FC236}">
                <a16:creationId xmlns:a16="http://schemas.microsoft.com/office/drawing/2014/main" id="{86FAAEF9-D3C2-4F35-A8B4-90CE9DD0180B}"/>
              </a:ext>
            </a:extLst>
          </p:cNvPr>
          <p:cNvSpPr/>
          <p:nvPr/>
        </p:nvSpPr>
        <p:spPr>
          <a:xfrm>
            <a:off x="4381319" y="5995284"/>
            <a:ext cx="526908" cy="4429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005DEAF-7B90-40EC-BF3F-3A38C70E761F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>
            <a:off x="2109505" y="4118034"/>
            <a:ext cx="0" cy="187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869AEC4-6F65-47F9-B9CF-2333E5ADBF3E}"/>
              </a:ext>
            </a:extLst>
          </p:cNvPr>
          <p:cNvCxnSpPr>
            <a:cxnSpLocks/>
            <a:stCxn id="89" idx="5"/>
            <a:endCxn id="94" idx="0"/>
          </p:cNvCxnSpPr>
          <p:nvPr/>
        </p:nvCxnSpPr>
        <p:spPr>
          <a:xfrm>
            <a:off x="2295795" y="4053169"/>
            <a:ext cx="909928" cy="230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46D70A4-B439-462D-8BA5-59A31E548BE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3205723" y="4726619"/>
            <a:ext cx="0" cy="718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FFA4F3E-3A69-4533-AFD9-8C03C09066C7}"/>
              </a:ext>
            </a:extLst>
          </p:cNvPr>
          <p:cNvCxnSpPr>
            <a:cxnSpLocks/>
            <a:stCxn id="102" idx="2"/>
            <a:endCxn id="93" idx="6"/>
          </p:cNvCxnSpPr>
          <p:nvPr/>
        </p:nvCxnSpPr>
        <p:spPr>
          <a:xfrm flipH="1">
            <a:off x="2372959" y="6216747"/>
            <a:ext cx="20083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B118C5F-4A19-4292-9764-603218107469}"/>
              </a:ext>
            </a:extLst>
          </p:cNvPr>
          <p:cNvCxnSpPr>
            <a:cxnSpLocks/>
            <a:stCxn id="87" idx="3"/>
            <a:endCxn id="94" idx="7"/>
          </p:cNvCxnSpPr>
          <p:nvPr/>
        </p:nvCxnSpPr>
        <p:spPr>
          <a:xfrm flipH="1">
            <a:off x="3392013" y="4053169"/>
            <a:ext cx="1066470" cy="295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163FCC3-6E4B-4C69-BA9A-025A9294A8FF}"/>
              </a:ext>
            </a:extLst>
          </p:cNvPr>
          <p:cNvCxnSpPr>
            <a:cxnSpLocks/>
            <a:stCxn id="87" idx="4"/>
            <a:endCxn id="102" idx="0"/>
          </p:cNvCxnSpPr>
          <p:nvPr/>
        </p:nvCxnSpPr>
        <p:spPr>
          <a:xfrm>
            <a:off x="4644773" y="4118034"/>
            <a:ext cx="0" cy="187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6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4222812" y="2186127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DA18B8-0B88-4D5E-8569-FDE62B3B98BD}"/>
              </a:ext>
            </a:extLst>
          </p:cNvPr>
          <p:cNvSpPr/>
          <p:nvPr/>
        </p:nvSpPr>
        <p:spPr>
          <a:xfrm>
            <a:off x="5616606" y="2186126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7010400" y="2186126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4222812" y="4103102"/>
            <a:ext cx="3266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도로를 그래프로 표현한 예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BFAD2F8-B307-437B-B2BB-EAADA2E75588}"/>
              </a:ext>
            </a:extLst>
          </p:cNvPr>
          <p:cNvSpPr/>
          <p:nvPr/>
        </p:nvSpPr>
        <p:spPr>
          <a:xfrm>
            <a:off x="4222812" y="3502242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000A445-61E7-4FD7-B2CC-E6F42A956A22}"/>
              </a:ext>
            </a:extLst>
          </p:cNvPr>
          <p:cNvSpPr/>
          <p:nvPr/>
        </p:nvSpPr>
        <p:spPr>
          <a:xfrm>
            <a:off x="5616606" y="3502241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46E352-854A-4CA7-90AE-BCF7073D22FB}"/>
              </a:ext>
            </a:extLst>
          </p:cNvPr>
          <p:cNvSpPr/>
          <p:nvPr/>
        </p:nvSpPr>
        <p:spPr>
          <a:xfrm>
            <a:off x="7010400" y="3502241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53656F9-3CD6-4A18-A30A-FE7D52934759}"/>
              </a:ext>
            </a:extLst>
          </p:cNvPr>
          <p:cNvCxnSpPr>
            <a:stCxn id="6" idx="2"/>
            <a:endCxn id="4" idx="6"/>
          </p:cNvCxnSpPr>
          <p:nvPr/>
        </p:nvCxnSpPr>
        <p:spPr>
          <a:xfrm flipH="1">
            <a:off x="4702206" y="2421385"/>
            <a:ext cx="9144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D9504C-6749-48C0-AB53-C900993DBE14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6096000" y="2421385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8FB12D-055F-4AED-B43B-86DB1335CA7E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 flipV="1">
            <a:off x="4702206" y="3737500"/>
            <a:ext cx="9144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D5D847-CE37-4B27-B3F5-44EE23FDC3F8}"/>
              </a:ext>
            </a:extLst>
          </p:cNvPr>
          <p:cNvCxnSpPr/>
          <p:nvPr/>
        </p:nvCxnSpPr>
        <p:spPr>
          <a:xfrm flipV="1">
            <a:off x="6096000" y="3737500"/>
            <a:ext cx="9144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CE36CD-0FFD-4DCD-A0C2-BB0BAE7422EB}"/>
              </a:ext>
            </a:extLst>
          </p:cNvPr>
          <p:cNvCxnSpPr>
            <a:stCxn id="4" idx="4"/>
            <a:endCxn id="21" idx="0"/>
          </p:cNvCxnSpPr>
          <p:nvPr/>
        </p:nvCxnSpPr>
        <p:spPr>
          <a:xfrm>
            <a:off x="4462509" y="2656644"/>
            <a:ext cx="0" cy="845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200CD8-CE91-46B2-9816-F8806A5F13FA}"/>
              </a:ext>
            </a:extLst>
          </p:cNvPr>
          <p:cNvCxnSpPr/>
          <p:nvPr/>
        </p:nvCxnSpPr>
        <p:spPr>
          <a:xfrm>
            <a:off x="5856303" y="2656644"/>
            <a:ext cx="0" cy="845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DE3B975-F608-4D5C-83CA-8AF18C380A2B}"/>
              </a:ext>
            </a:extLst>
          </p:cNvPr>
          <p:cNvCxnSpPr/>
          <p:nvPr/>
        </p:nvCxnSpPr>
        <p:spPr>
          <a:xfrm>
            <a:off x="7250097" y="2656644"/>
            <a:ext cx="0" cy="845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0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5305887" y="1635295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cs3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DA18B8-0B88-4D5E-8569-FDE62B3B98BD}"/>
              </a:ext>
            </a:extLst>
          </p:cNvPr>
          <p:cNvSpPr/>
          <p:nvPr/>
        </p:nvSpPr>
        <p:spPr>
          <a:xfrm>
            <a:off x="6699680" y="1635294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cs6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8093474" y="1635294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cs8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3758213" y="4827359"/>
            <a:ext cx="448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선수과목관계를 그래프로 표현한 예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BFAD2F8-B307-437B-B2BB-EAADA2E75588}"/>
              </a:ext>
            </a:extLst>
          </p:cNvPr>
          <p:cNvSpPr/>
          <p:nvPr/>
        </p:nvSpPr>
        <p:spPr>
          <a:xfrm>
            <a:off x="4826493" y="2951410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cs2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000A445-61E7-4FD7-B2CC-E6F42A956A22}"/>
              </a:ext>
            </a:extLst>
          </p:cNvPr>
          <p:cNvSpPr/>
          <p:nvPr/>
        </p:nvSpPr>
        <p:spPr>
          <a:xfrm>
            <a:off x="6220287" y="2951409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cs5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46E352-854A-4CA7-90AE-BCF7073D22FB}"/>
              </a:ext>
            </a:extLst>
          </p:cNvPr>
          <p:cNvSpPr/>
          <p:nvPr/>
        </p:nvSpPr>
        <p:spPr>
          <a:xfrm>
            <a:off x="7614081" y="2951409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cs7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8FB12D-055F-4AED-B43B-86DB1335CA7E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5305887" y="3186668"/>
            <a:ext cx="9144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D5D847-CE37-4B27-B3F5-44EE23FDC3F8}"/>
              </a:ext>
            </a:extLst>
          </p:cNvPr>
          <p:cNvCxnSpPr>
            <a:cxnSpLocks/>
          </p:cNvCxnSpPr>
          <p:nvPr/>
        </p:nvCxnSpPr>
        <p:spPr>
          <a:xfrm flipV="1">
            <a:off x="6699681" y="3186668"/>
            <a:ext cx="9144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DE6E7EE-72C5-4FD0-A2BE-A326CA6504FE}"/>
              </a:ext>
            </a:extLst>
          </p:cNvPr>
          <p:cNvSpPr/>
          <p:nvPr/>
        </p:nvSpPr>
        <p:spPr>
          <a:xfrm>
            <a:off x="3410505" y="2951410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cs1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92C29B6-22E4-4AF4-8D7A-D1EDEDB186B8}"/>
              </a:ext>
            </a:extLst>
          </p:cNvPr>
          <p:cNvSpPr/>
          <p:nvPr/>
        </p:nvSpPr>
        <p:spPr>
          <a:xfrm>
            <a:off x="5305887" y="4260078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cs4</a:t>
            </a:r>
            <a:endParaRPr lang="ko-KR" altLang="en-US" sz="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518E077-5C03-4F4E-9016-38E06293DF15}"/>
              </a:ext>
            </a:extLst>
          </p:cNvPr>
          <p:cNvCxnSpPr>
            <a:cxnSpLocks/>
            <a:stCxn id="21" idx="4"/>
            <a:endCxn id="24" idx="1"/>
          </p:cNvCxnSpPr>
          <p:nvPr/>
        </p:nvCxnSpPr>
        <p:spPr>
          <a:xfrm>
            <a:off x="5066190" y="3421927"/>
            <a:ext cx="309903" cy="907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75F8E57-34CD-4491-B9A8-C67D0A3EE85F}"/>
              </a:ext>
            </a:extLst>
          </p:cNvPr>
          <p:cNvCxnSpPr>
            <a:cxnSpLocks/>
            <a:stCxn id="24" idx="6"/>
            <a:endCxn id="23" idx="3"/>
          </p:cNvCxnSpPr>
          <p:nvPr/>
        </p:nvCxnSpPr>
        <p:spPr>
          <a:xfrm flipV="1">
            <a:off x="5785281" y="3353020"/>
            <a:ext cx="1899006" cy="1142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BB20FB2-1ACB-4321-890C-843EF71FB5B1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3889899" y="3186669"/>
            <a:ext cx="936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B471021-F0AD-4C40-857E-B325725E2E5A}"/>
              </a:ext>
            </a:extLst>
          </p:cNvPr>
          <p:cNvCxnSpPr>
            <a:cxnSpLocks/>
            <a:stCxn id="21" idx="0"/>
            <a:endCxn id="4" idx="4"/>
          </p:cNvCxnSpPr>
          <p:nvPr/>
        </p:nvCxnSpPr>
        <p:spPr>
          <a:xfrm flipV="1">
            <a:off x="5066190" y="2105812"/>
            <a:ext cx="479394" cy="84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508222-D19F-466B-AC1A-9411CFBCB04F}"/>
              </a:ext>
            </a:extLst>
          </p:cNvPr>
          <p:cNvCxnSpPr>
            <a:cxnSpLocks/>
            <a:stCxn id="22" idx="0"/>
            <a:endCxn id="6" idx="4"/>
          </p:cNvCxnSpPr>
          <p:nvPr/>
        </p:nvCxnSpPr>
        <p:spPr>
          <a:xfrm flipV="1">
            <a:off x="6459984" y="2105811"/>
            <a:ext cx="479393" cy="84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60A7C2F-D6B2-4543-88C4-6AC1E10D912E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>
          <a:xfrm flipV="1">
            <a:off x="7853778" y="2105811"/>
            <a:ext cx="479393" cy="845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D995C9-FD26-4B9D-A487-B0143994967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179074" y="1870553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5E6CFF3C-5993-4143-9872-C4D8ECEF9A1F}"/>
              </a:ext>
            </a:extLst>
          </p:cNvPr>
          <p:cNvCxnSpPr>
            <a:stCxn id="4" idx="7"/>
            <a:endCxn id="8" idx="1"/>
          </p:cNvCxnSpPr>
          <p:nvPr/>
        </p:nvCxnSpPr>
        <p:spPr>
          <a:xfrm rot="5400000" flipH="1" flipV="1">
            <a:off x="6939377" y="479899"/>
            <a:ext cx="1" cy="2448605"/>
          </a:xfrm>
          <a:prstGeom prst="curvedConnector3">
            <a:avLst>
              <a:gd name="adj1" fmla="val 29750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3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4518734" y="1882065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DA18B8-0B88-4D5E-8569-FDE62B3B98BD}"/>
              </a:ext>
            </a:extLst>
          </p:cNvPr>
          <p:cNvSpPr/>
          <p:nvPr/>
        </p:nvSpPr>
        <p:spPr>
          <a:xfrm>
            <a:off x="3950564" y="3554396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A1A569-AEEC-4012-8E41-3654D635457E}"/>
              </a:ext>
            </a:extLst>
          </p:cNvPr>
          <p:cNvSpPr/>
          <p:nvPr/>
        </p:nvSpPr>
        <p:spPr>
          <a:xfrm>
            <a:off x="6863517" y="4159187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7614086" y="2288218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76B055-5C3B-44C6-A54A-CAE293D7EB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998128" y="2117324"/>
            <a:ext cx="2615958" cy="406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0ACD82-36D3-4854-ACEA-C6D15581AF87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4190261" y="2283676"/>
            <a:ext cx="398679" cy="1270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ADF463-AC9F-4EC6-BB25-C22C0BD8B2AB}"/>
              </a:ext>
            </a:extLst>
          </p:cNvPr>
          <p:cNvCxnSpPr>
            <a:cxnSpLocks/>
            <a:stCxn id="7" idx="2"/>
            <a:endCxn id="6" idx="5"/>
          </p:cNvCxnSpPr>
          <p:nvPr/>
        </p:nvCxnSpPr>
        <p:spPr>
          <a:xfrm flipH="1" flipV="1">
            <a:off x="4359752" y="3956007"/>
            <a:ext cx="2503765" cy="438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AC309E0-1A2A-4DF4-9FD9-573022943CE7}"/>
              </a:ext>
            </a:extLst>
          </p:cNvPr>
          <p:cNvSpPr txBox="1"/>
          <p:nvPr/>
        </p:nvSpPr>
        <p:spPr>
          <a:xfrm>
            <a:off x="7103214" y="3353377"/>
            <a:ext cx="158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간선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(edge)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4587011" y="4721554"/>
            <a:ext cx="302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정점과 간선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F59EBE-A136-43F1-AA58-56822930F6B9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927922" y="2283676"/>
            <a:ext cx="2005801" cy="1944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A08610-C563-429F-BF42-461B4BF360BB}"/>
              </a:ext>
            </a:extLst>
          </p:cNvPr>
          <p:cNvCxnSpPr/>
          <p:nvPr/>
        </p:nvCxnSpPr>
        <p:spPr>
          <a:xfrm flipH="1">
            <a:off x="6436311" y="3491876"/>
            <a:ext cx="1020932" cy="1385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352DD8-DA30-46ED-B8FA-4F06CDBE367F}"/>
              </a:ext>
            </a:extLst>
          </p:cNvPr>
          <p:cNvSpPr txBox="1"/>
          <p:nvPr/>
        </p:nvSpPr>
        <p:spPr>
          <a:xfrm>
            <a:off x="3037816" y="1241846"/>
            <a:ext cx="158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(vertex)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122BBE-87EE-4786-BD0C-FB7C7F31867A}"/>
              </a:ext>
            </a:extLst>
          </p:cNvPr>
          <p:cNvCxnSpPr>
            <a:cxnSpLocks/>
          </p:cNvCxnSpPr>
          <p:nvPr/>
        </p:nvCxnSpPr>
        <p:spPr>
          <a:xfrm>
            <a:off x="4287915" y="1399609"/>
            <a:ext cx="300594" cy="4653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6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1677880" y="986449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DA18B8-0B88-4D5E-8569-FDE62B3B98BD}"/>
              </a:ext>
            </a:extLst>
          </p:cNvPr>
          <p:cNvSpPr/>
          <p:nvPr/>
        </p:nvSpPr>
        <p:spPr>
          <a:xfrm>
            <a:off x="1109710" y="2658780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A1A569-AEEC-4012-8E41-3654D635457E}"/>
              </a:ext>
            </a:extLst>
          </p:cNvPr>
          <p:cNvSpPr/>
          <p:nvPr/>
        </p:nvSpPr>
        <p:spPr>
          <a:xfrm>
            <a:off x="4022663" y="3263571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4773232" y="1392602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76B055-5C3B-44C6-A54A-CAE293D7EB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157274" y="1221708"/>
            <a:ext cx="2615958" cy="406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0ACD82-36D3-4854-ACEA-C6D15581AF87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1349407" y="1388060"/>
            <a:ext cx="398679" cy="1270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ADF463-AC9F-4EC6-BB25-C22C0BD8B2AB}"/>
              </a:ext>
            </a:extLst>
          </p:cNvPr>
          <p:cNvCxnSpPr>
            <a:cxnSpLocks/>
            <a:stCxn id="7" idx="2"/>
            <a:endCxn id="6" idx="5"/>
          </p:cNvCxnSpPr>
          <p:nvPr/>
        </p:nvCxnSpPr>
        <p:spPr>
          <a:xfrm flipH="1" flipV="1">
            <a:off x="1518898" y="3060391"/>
            <a:ext cx="2503765" cy="438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AC309E0-1A2A-4DF4-9FD9-573022943CE7}"/>
              </a:ext>
            </a:extLst>
          </p:cNvPr>
          <p:cNvSpPr txBox="1"/>
          <p:nvPr/>
        </p:nvSpPr>
        <p:spPr>
          <a:xfrm>
            <a:off x="1845468" y="3719958"/>
            <a:ext cx="110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(0, 1)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3076220" y="5532997"/>
            <a:ext cx="603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무방향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그래프와 방향 그래프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F59EBE-A136-43F1-AA58-56822930F6B9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2087068" y="1388060"/>
            <a:ext cx="2005801" cy="1944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A08610-C563-429F-BF42-461B4BF360BB}"/>
              </a:ext>
            </a:extLst>
          </p:cNvPr>
          <p:cNvCxnSpPr>
            <a:cxnSpLocks/>
          </p:cNvCxnSpPr>
          <p:nvPr/>
        </p:nvCxnSpPr>
        <p:spPr>
          <a:xfrm flipV="1">
            <a:off x="2396971" y="3303485"/>
            <a:ext cx="203654" cy="41341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F826E51-C5B0-40A0-A65F-192DE618E8E0}"/>
              </a:ext>
            </a:extLst>
          </p:cNvPr>
          <p:cNvSpPr/>
          <p:nvPr/>
        </p:nvSpPr>
        <p:spPr>
          <a:xfrm>
            <a:off x="7179073" y="986449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AD81C52-608A-40CE-AE9E-B97FC4809C43}"/>
              </a:ext>
            </a:extLst>
          </p:cNvPr>
          <p:cNvSpPr/>
          <p:nvPr/>
        </p:nvSpPr>
        <p:spPr>
          <a:xfrm>
            <a:off x="6610903" y="2658780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0DCFC01-A22F-4DC5-9600-F8F5D56814BB}"/>
              </a:ext>
            </a:extLst>
          </p:cNvPr>
          <p:cNvSpPr/>
          <p:nvPr/>
        </p:nvSpPr>
        <p:spPr>
          <a:xfrm>
            <a:off x="9523856" y="3263571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8B0097-7D52-4325-9991-7D75D2CB1C58}"/>
              </a:ext>
            </a:extLst>
          </p:cNvPr>
          <p:cNvSpPr/>
          <p:nvPr/>
        </p:nvSpPr>
        <p:spPr>
          <a:xfrm>
            <a:off x="10274425" y="1392602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6AD59E-039A-42BA-A92F-E5D951203200}"/>
              </a:ext>
            </a:extLst>
          </p:cNvPr>
          <p:cNvSpPr txBox="1"/>
          <p:nvPr/>
        </p:nvSpPr>
        <p:spPr>
          <a:xfrm>
            <a:off x="7346661" y="3719958"/>
            <a:ext cx="110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&lt;0, 1&gt;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B2C212B-C6EA-47ED-B621-DB0375233AE6}"/>
              </a:ext>
            </a:extLst>
          </p:cNvPr>
          <p:cNvCxnSpPr>
            <a:cxnSpLocks/>
          </p:cNvCxnSpPr>
          <p:nvPr/>
        </p:nvCxnSpPr>
        <p:spPr>
          <a:xfrm flipV="1">
            <a:off x="7898164" y="3303485"/>
            <a:ext cx="203654" cy="41341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7BAA0E-7F72-4CBA-B63F-96B9FF1750B9}"/>
              </a:ext>
            </a:extLst>
          </p:cNvPr>
          <p:cNvCxnSpPr>
            <a:cxnSpLocks/>
            <a:stCxn id="30" idx="5"/>
            <a:endCxn id="32" idx="2"/>
          </p:cNvCxnSpPr>
          <p:nvPr/>
        </p:nvCxnSpPr>
        <p:spPr>
          <a:xfrm>
            <a:off x="7020091" y="3060391"/>
            <a:ext cx="2503765" cy="43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0B9A7EB-D1B9-4C10-88FC-3FBFBF348D33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7588261" y="1388060"/>
            <a:ext cx="2005801" cy="194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A3D64BC-C7D6-4CA6-B94A-5D7942F36295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V="1">
            <a:off x="6850600" y="1388060"/>
            <a:ext cx="398679" cy="1270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E4D52ED-7E34-44B1-8F95-D4C265835851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 flipV="1">
            <a:off x="7658467" y="1221708"/>
            <a:ext cx="2615958" cy="40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D616163-9E57-4B27-B4E0-CF7130CBD37D}"/>
              </a:ext>
            </a:extLst>
          </p:cNvPr>
          <p:cNvSpPr txBox="1"/>
          <p:nvPr/>
        </p:nvSpPr>
        <p:spPr>
          <a:xfrm>
            <a:off x="1518898" y="4345297"/>
            <a:ext cx="3471169" cy="52322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V(G1) = { 0, 1, 2, 3 },</a:t>
            </a: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E(G1) = { (0, 1), (0, 3), (1, 3), (2, 3) }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5FFD5A-36DC-48F5-BF3C-83B93DB56725}"/>
              </a:ext>
            </a:extLst>
          </p:cNvPr>
          <p:cNvSpPr txBox="1"/>
          <p:nvPr/>
        </p:nvSpPr>
        <p:spPr>
          <a:xfrm>
            <a:off x="7020091" y="4345297"/>
            <a:ext cx="3471169" cy="52322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V(G1) = { 0, 1, 2, 3 },</a:t>
            </a: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E(G1) = { &lt;0, 1&gt;, &lt;0, 3&gt;, &lt;3, 1&gt;, &lt;2, 3&gt; }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47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4107617" y="2182901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A1A569-AEEC-4012-8E41-3654D635457E}"/>
              </a:ext>
            </a:extLst>
          </p:cNvPr>
          <p:cNvSpPr/>
          <p:nvPr/>
        </p:nvSpPr>
        <p:spPr>
          <a:xfrm>
            <a:off x="7570169" y="2182901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5838893" y="2182901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76B055-5C3B-44C6-A54A-CAE293D7EB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587011" y="2418160"/>
            <a:ext cx="1251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4587011" y="4436024"/>
            <a:ext cx="302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네트워크의 예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F59EBE-A136-43F1-AA58-56822930F6B9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6318287" y="2418160"/>
            <a:ext cx="1251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352DD8-DA30-46ED-B8FA-4F06CDBE367F}"/>
              </a:ext>
            </a:extLst>
          </p:cNvPr>
          <p:cNvSpPr txBox="1"/>
          <p:nvPr/>
        </p:nvSpPr>
        <p:spPr>
          <a:xfrm>
            <a:off x="4734384" y="2120291"/>
            <a:ext cx="95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B425C1D-073F-4E7D-98E5-F377DCBFEE9A}"/>
              </a:ext>
            </a:extLst>
          </p:cNvPr>
          <p:cNvSpPr/>
          <p:nvPr/>
        </p:nvSpPr>
        <p:spPr>
          <a:xfrm>
            <a:off x="4107617" y="3707431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CFB1ABA-A59B-4F24-BA8F-EB2E278D8BCC}"/>
              </a:ext>
            </a:extLst>
          </p:cNvPr>
          <p:cNvSpPr/>
          <p:nvPr/>
        </p:nvSpPr>
        <p:spPr>
          <a:xfrm>
            <a:off x="7570169" y="3707431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139307D-D3D8-425B-9616-1A492697A877}"/>
              </a:ext>
            </a:extLst>
          </p:cNvPr>
          <p:cNvSpPr/>
          <p:nvPr/>
        </p:nvSpPr>
        <p:spPr>
          <a:xfrm>
            <a:off x="5838893" y="3707431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E242E91-A6AF-4FB6-83B0-2F336B6C99E3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4587011" y="3942690"/>
            <a:ext cx="1251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43BC4FE-7077-465E-B34E-E96CC6A8CE77}"/>
              </a:ext>
            </a:extLst>
          </p:cNvPr>
          <p:cNvCxnSpPr>
            <a:cxnSpLocks/>
            <a:stCxn id="25" idx="2"/>
            <a:endCxn id="26" idx="6"/>
          </p:cNvCxnSpPr>
          <p:nvPr/>
        </p:nvCxnSpPr>
        <p:spPr>
          <a:xfrm flipH="1">
            <a:off x="6318287" y="3942690"/>
            <a:ext cx="1251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27DAD02-A71F-4A53-9DBA-6CE54F6C2456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>
            <a:off x="4347314" y="2653418"/>
            <a:ext cx="0" cy="1054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B2038C-8B14-45DA-BDFA-31853D450E18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6078590" y="2653418"/>
            <a:ext cx="0" cy="1054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B0D91F1-FD7E-4E18-B65E-4A6CB1D46D90}"/>
              </a:ext>
            </a:extLst>
          </p:cNvPr>
          <p:cNvCxnSpPr>
            <a:cxnSpLocks/>
            <a:stCxn id="7" idx="4"/>
            <a:endCxn id="25" idx="0"/>
          </p:cNvCxnSpPr>
          <p:nvPr/>
        </p:nvCxnSpPr>
        <p:spPr>
          <a:xfrm>
            <a:off x="7809866" y="2653418"/>
            <a:ext cx="0" cy="1054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011E96-429B-4DD0-BED6-635499F5C4CC}"/>
              </a:ext>
            </a:extLst>
          </p:cNvPr>
          <p:cNvSpPr txBox="1"/>
          <p:nvPr/>
        </p:nvSpPr>
        <p:spPr>
          <a:xfrm>
            <a:off x="6464833" y="2120291"/>
            <a:ext cx="95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28805D-E9BA-4625-8BF5-440D37B0E8AE}"/>
              </a:ext>
            </a:extLst>
          </p:cNvPr>
          <p:cNvSpPr txBox="1"/>
          <p:nvPr/>
        </p:nvSpPr>
        <p:spPr>
          <a:xfrm>
            <a:off x="4734383" y="3942689"/>
            <a:ext cx="95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1FF5F0-A556-49B9-92C5-8C0333F89427}"/>
              </a:ext>
            </a:extLst>
          </p:cNvPr>
          <p:cNvSpPr txBox="1"/>
          <p:nvPr/>
        </p:nvSpPr>
        <p:spPr>
          <a:xfrm>
            <a:off x="6464833" y="3942689"/>
            <a:ext cx="95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6E27283-2232-485E-9B4E-01B0800E2309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4516805" y="2584512"/>
            <a:ext cx="1392294" cy="119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A87E450-14D5-4B65-929F-19A75D8DF81B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>
          <a:xfrm>
            <a:off x="6248081" y="2584512"/>
            <a:ext cx="1392294" cy="119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28202B0-6EA4-4180-8973-1F79503808CF}"/>
              </a:ext>
            </a:extLst>
          </p:cNvPr>
          <p:cNvSpPr txBox="1"/>
          <p:nvPr/>
        </p:nvSpPr>
        <p:spPr>
          <a:xfrm>
            <a:off x="3777248" y="3003079"/>
            <a:ext cx="95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FA6DCC-CAE4-491E-8F2B-C49F150F4276}"/>
              </a:ext>
            </a:extLst>
          </p:cNvPr>
          <p:cNvSpPr txBox="1"/>
          <p:nvPr/>
        </p:nvSpPr>
        <p:spPr>
          <a:xfrm>
            <a:off x="4608256" y="3003079"/>
            <a:ext cx="95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08071A-310F-4ECB-BE95-5B7C78D64E08}"/>
              </a:ext>
            </a:extLst>
          </p:cNvPr>
          <p:cNvSpPr txBox="1"/>
          <p:nvPr/>
        </p:nvSpPr>
        <p:spPr>
          <a:xfrm>
            <a:off x="5508425" y="3003079"/>
            <a:ext cx="95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FB2602-552E-4F9B-87B1-F374C545B62D}"/>
              </a:ext>
            </a:extLst>
          </p:cNvPr>
          <p:cNvSpPr txBox="1"/>
          <p:nvPr/>
        </p:nvSpPr>
        <p:spPr>
          <a:xfrm>
            <a:off x="6574400" y="3003079"/>
            <a:ext cx="95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643A40-12AC-4A92-8C6C-4CAF1FBA76B6}"/>
              </a:ext>
            </a:extLst>
          </p:cNvPr>
          <p:cNvSpPr txBox="1"/>
          <p:nvPr/>
        </p:nvSpPr>
        <p:spPr>
          <a:xfrm>
            <a:off x="7444024" y="3003079"/>
            <a:ext cx="95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86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1790545" y="2531401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A1A569-AEEC-4012-8E41-3654D635457E}"/>
              </a:ext>
            </a:extLst>
          </p:cNvPr>
          <p:cNvSpPr/>
          <p:nvPr/>
        </p:nvSpPr>
        <p:spPr>
          <a:xfrm>
            <a:off x="5253097" y="2529130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3521821" y="1610293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76B055-5C3B-44C6-A54A-CAE293D7EB2B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2199733" y="1845552"/>
            <a:ext cx="1322088" cy="754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4565052" y="5625114"/>
            <a:ext cx="302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부분 그래프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F59EBE-A136-43F1-AA58-56822930F6B9}"/>
              </a:ext>
            </a:extLst>
          </p:cNvPr>
          <p:cNvCxnSpPr>
            <a:cxnSpLocks/>
            <a:stCxn id="7" idx="1"/>
            <a:endCxn id="8" idx="6"/>
          </p:cNvCxnSpPr>
          <p:nvPr/>
        </p:nvCxnSpPr>
        <p:spPr>
          <a:xfrm flipH="1" flipV="1">
            <a:off x="4001215" y="1845552"/>
            <a:ext cx="1322088" cy="752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B425C1D-073F-4E7D-98E5-F377DCBFEE9A}"/>
              </a:ext>
            </a:extLst>
          </p:cNvPr>
          <p:cNvSpPr/>
          <p:nvPr/>
        </p:nvSpPr>
        <p:spPr>
          <a:xfrm>
            <a:off x="2585977" y="4216047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139307D-D3D8-425B-9616-1A492697A877}"/>
              </a:ext>
            </a:extLst>
          </p:cNvPr>
          <p:cNvSpPr/>
          <p:nvPr/>
        </p:nvSpPr>
        <p:spPr>
          <a:xfrm>
            <a:off x="4317253" y="4216047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E242E91-A6AF-4FB6-83B0-2F336B6C99E3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3065371" y="4451306"/>
            <a:ext cx="1251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27DAD02-A71F-4A53-9DBA-6CE54F6C2456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>
            <a:off x="2030242" y="3001918"/>
            <a:ext cx="795432" cy="1214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B2038C-8B14-45DA-BDFA-31853D450E18}"/>
              </a:ext>
            </a:extLst>
          </p:cNvPr>
          <p:cNvCxnSpPr>
            <a:cxnSpLocks/>
            <a:stCxn id="7" idx="4"/>
            <a:endCxn id="26" idx="7"/>
          </p:cNvCxnSpPr>
          <p:nvPr/>
        </p:nvCxnSpPr>
        <p:spPr>
          <a:xfrm flipH="1">
            <a:off x="4726441" y="2999647"/>
            <a:ext cx="766353" cy="1285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6E27283-2232-485E-9B4E-01B0800E2309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2995165" y="2011904"/>
            <a:ext cx="596862" cy="2273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7CC38B-AD89-4ABE-870A-DF2016317879}"/>
                  </a:ext>
                </a:extLst>
              </p:cNvPr>
              <p:cNvSpPr txBox="1"/>
              <p:nvPr/>
            </p:nvSpPr>
            <p:spPr>
              <a:xfrm>
                <a:off x="0" y="266330"/>
                <a:ext cx="20773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7CC38B-AD89-4ABE-870A-DF2016317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330"/>
                <a:ext cx="2077374" cy="646331"/>
              </a:xfrm>
              <a:prstGeom prst="rect">
                <a:avLst/>
              </a:prstGeom>
              <a:blipFill>
                <a:blip r:embed="rId2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6EEACB5-A05D-44CF-94A5-4E32CBAA57E3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2269939" y="2764389"/>
            <a:ext cx="2983158" cy="2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D09ABC3-9E30-4A97-BC37-9369339AC06A}"/>
              </a:ext>
            </a:extLst>
          </p:cNvPr>
          <p:cNvCxnSpPr>
            <a:cxnSpLocks/>
            <a:stCxn id="26" idx="1"/>
            <a:endCxn id="4" idx="5"/>
          </p:cNvCxnSpPr>
          <p:nvPr/>
        </p:nvCxnSpPr>
        <p:spPr>
          <a:xfrm flipH="1" flipV="1">
            <a:off x="2199733" y="2933012"/>
            <a:ext cx="2187726" cy="135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A8855E-452E-4B1C-8CD0-CC9945A1A2AB}"/>
              </a:ext>
            </a:extLst>
          </p:cNvPr>
          <p:cNvSpPr txBox="1"/>
          <p:nvPr/>
        </p:nvSpPr>
        <p:spPr>
          <a:xfrm>
            <a:off x="2226022" y="4830031"/>
            <a:ext cx="302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</a:t>
            </a:r>
            <a:r>
              <a:rPr lang="en-US" altLang="ko-KR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그래프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593EE16-03DE-4B66-A8C5-D9D134345062}"/>
              </a:ext>
            </a:extLst>
          </p:cNvPr>
          <p:cNvSpPr/>
          <p:nvPr/>
        </p:nvSpPr>
        <p:spPr>
          <a:xfrm>
            <a:off x="6459511" y="2531401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9FF2B7-5FA6-4000-B069-0BC49EDCBC6E}"/>
              </a:ext>
            </a:extLst>
          </p:cNvPr>
          <p:cNvSpPr/>
          <p:nvPr/>
        </p:nvSpPr>
        <p:spPr>
          <a:xfrm>
            <a:off x="9922063" y="2529130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0557F42-61F3-48BB-8A89-4792EE80958F}"/>
              </a:ext>
            </a:extLst>
          </p:cNvPr>
          <p:cNvSpPr/>
          <p:nvPr/>
        </p:nvSpPr>
        <p:spPr>
          <a:xfrm>
            <a:off x="8190787" y="1610293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03C7B71-A5ED-4D47-8BD8-AAC893D56722}"/>
              </a:ext>
            </a:extLst>
          </p:cNvPr>
          <p:cNvCxnSpPr>
            <a:cxnSpLocks/>
            <a:stCxn id="77" idx="7"/>
            <a:endCxn id="79" idx="2"/>
          </p:cNvCxnSpPr>
          <p:nvPr/>
        </p:nvCxnSpPr>
        <p:spPr>
          <a:xfrm flipV="1">
            <a:off x="6868699" y="1845552"/>
            <a:ext cx="1322088" cy="754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D34BE0-AC38-4CF4-BA71-1869A3922DD1}"/>
              </a:ext>
            </a:extLst>
          </p:cNvPr>
          <p:cNvCxnSpPr>
            <a:cxnSpLocks/>
            <a:stCxn id="78" idx="1"/>
            <a:endCxn id="79" idx="6"/>
          </p:cNvCxnSpPr>
          <p:nvPr/>
        </p:nvCxnSpPr>
        <p:spPr>
          <a:xfrm flipH="1" flipV="1">
            <a:off x="8670181" y="1845552"/>
            <a:ext cx="1322088" cy="752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29A66DD4-5F14-4B2A-B05D-D2925ED09221}"/>
              </a:ext>
            </a:extLst>
          </p:cNvPr>
          <p:cNvSpPr/>
          <p:nvPr/>
        </p:nvSpPr>
        <p:spPr>
          <a:xfrm>
            <a:off x="7254943" y="4216047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1410EC3-2DB9-4FF3-AB6C-AC4B496FF942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>
            <a:off x="6699208" y="3001918"/>
            <a:ext cx="795432" cy="1214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B8AAE1-7B35-4116-AFA5-EC9D3F6310B8}"/>
              </a:ext>
            </a:extLst>
          </p:cNvPr>
          <p:cNvSpPr txBox="1"/>
          <p:nvPr/>
        </p:nvSpPr>
        <p:spPr>
          <a:xfrm>
            <a:off x="6894988" y="4830031"/>
            <a:ext cx="302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(b)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부분 그래프</a:t>
            </a:r>
          </a:p>
        </p:txBody>
      </p:sp>
    </p:spTree>
    <p:extLst>
      <p:ext uri="{BB962C8B-B14F-4D97-AF65-F5344CB8AC3E}">
        <p14:creationId xmlns:p14="http://schemas.microsoft.com/office/powerpoint/2010/main" val="95188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D1D0081-60E6-44A9-A741-54781E5CD841}"/>
              </a:ext>
            </a:extLst>
          </p:cNvPr>
          <p:cNvSpPr/>
          <p:nvPr/>
        </p:nvSpPr>
        <p:spPr>
          <a:xfrm>
            <a:off x="4737713" y="2154474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DA18B8-0B88-4D5E-8569-FDE62B3B98BD}"/>
              </a:ext>
            </a:extLst>
          </p:cNvPr>
          <p:cNvSpPr/>
          <p:nvPr/>
        </p:nvSpPr>
        <p:spPr>
          <a:xfrm>
            <a:off x="4737713" y="4012299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A1A569-AEEC-4012-8E41-3654D635457E}"/>
              </a:ext>
            </a:extLst>
          </p:cNvPr>
          <p:cNvSpPr/>
          <p:nvPr/>
        </p:nvSpPr>
        <p:spPr>
          <a:xfrm>
            <a:off x="6953109" y="4017215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71F84F-E133-4BB5-A9E0-0C35E1EC7A29}"/>
              </a:ext>
            </a:extLst>
          </p:cNvPr>
          <p:cNvSpPr/>
          <p:nvPr/>
        </p:nvSpPr>
        <p:spPr>
          <a:xfrm>
            <a:off x="6953109" y="2154474"/>
            <a:ext cx="479394" cy="4705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76B055-5C3B-44C6-A54A-CAE293D7EB2B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5217107" y="2389733"/>
            <a:ext cx="17360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0ACD82-36D3-4854-ACEA-C6D15581AF87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977410" y="2624991"/>
            <a:ext cx="0" cy="1387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ADF463-AC9F-4EC6-BB25-C22C0BD8B2AB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5217107" y="4247558"/>
            <a:ext cx="1736002" cy="4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6A6F4F-F9C7-40ED-A9EB-50003302C576}"/>
              </a:ext>
            </a:extLst>
          </p:cNvPr>
          <p:cNvSpPr txBox="1"/>
          <p:nvPr/>
        </p:nvSpPr>
        <p:spPr>
          <a:xfrm>
            <a:off x="4577915" y="4703526"/>
            <a:ext cx="302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정점의 차수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F59EBE-A136-43F1-AA58-56822930F6B9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5146901" y="2556085"/>
            <a:ext cx="1876414" cy="15300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352DD8-DA30-46ED-B8FA-4F06CDBE367F}"/>
              </a:ext>
            </a:extLst>
          </p:cNvPr>
          <p:cNvSpPr txBox="1"/>
          <p:nvPr/>
        </p:nvSpPr>
        <p:spPr>
          <a:xfrm>
            <a:off x="3321000" y="2251232"/>
            <a:ext cx="158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정점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차수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3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0D75958-1EF7-4637-8A84-BED99A60FC36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7192806" y="2624991"/>
            <a:ext cx="0" cy="1392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4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772</Words>
  <Application>Microsoft Office PowerPoint</Application>
  <PresentationFormat>와이드스크린</PresentationFormat>
  <Paragraphs>392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승빈</dc:creator>
  <cp:lastModifiedBy>김 승빈</cp:lastModifiedBy>
  <cp:revision>1</cp:revision>
  <dcterms:created xsi:type="dcterms:W3CDTF">2020-02-27T04:29:35Z</dcterms:created>
  <dcterms:modified xsi:type="dcterms:W3CDTF">2020-03-03T05:46:08Z</dcterms:modified>
</cp:coreProperties>
</file>