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57A49-7ABB-4073-B865-24F3CFDED63C}" v="985" dt="2020-02-14T07:26:55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98E57A49-7ABB-4073-B865-24F3CFDED63C}"/>
    <pc:docChg chg="undo custSel addSld modSld sldOrd">
      <pc:chgData name="김 승빈" userId="352d81a3ef8732fd" providerId="LiveId" clId="{98E57A49-7ABB-4073-B865-24F3CFDED63C}" dt="2020-02-14T07:29:41.489" v="5096" actId="693"/>
      <pc:docMkLst>
        <pc:docMk/>
      </pc:docMkLst>
      <pc:sldChg chg="addSp modSp">
        <pc:chgData name="김 승빈" userId="352d81a3ef8732fd" providerId="LiveId" clId="{98E57A49-7ABB-4073-B865-24F3CFDED63C}" dt="2020-02-12T07:54:59.501" v="21" actId="1076"/>
        <pc:sldMkLst>
          <pc:docMk/>
          <pc:sldMk cId="930775013" sldId="256"/>
        </pc:sldMkLst>
        <pc:spChg chg="add mod">
          <ac:chgData name="김 승빈" userId="352d81a3ef8732fd" providerId="LiveId" clId="{98E57A49-7ABB-4073-B865-24F3CFDED63C}" dt="2020-02-12T07:54:59.501" v="21" actId="1076"/>
          <ac:spMkLst>
            <pc:docMk/>
            <pc:sldMk cId="930775013" sldId="256"/>
            <ac:spMk id="76" creationId="{7FBDD3A7-807C-4094-BBFF-A35A70CE8094}"/>
          </ac:spMkLst>
        </pc:spChg>
      </pc:sldChg>
      <pc:sldChg chg="addSp delSp modSp add">
        <pc:chgData name="김 승빈" userId="352d81a3ef8732fd" providerId="LiveId" clId="{98E57A49-7ABB-4073-B865-24F3CFDED63C}" dt="2020-02-12T08:17:27.195" v="182" actId="20577"/>
        <pc:sldMkLst>
          <pc:docMk/>
          <pc:sldMk cId="1720908399" sldId="257"/>
        </pc:sldMkLst>
        <pc:spChg chg="del">
          <ac:chgData name="김 승빈" userId="352d81a3ef8732fd" providerId="LiveId" clId="{98E57A49-7ABB-4073-B865-24F3CFDED63C}" dt="2020-02-12T07:48:34.792" v="1" actId="478"/>
          <ac:spMkLst>
            <pc:docMk/>
            <pc:sldMk cId="1720908399" sldId="257"/>
            <ac:spMk id="2" creationId="{ECED3CE1-2D1E-47F7-95D3-2479B072F2C9}"/>
          </ac:spMkLst>
        </pc:spChg>
        <pc:spChg chg="del">
          <ac:chgData name="김 승빈" userId="352d81a3ef8732fd" providerId="LiveId" clId="{98E57A49-7ABB-4073-B865-24F3CFDED63C}" dt="2020-02-12T07:48:36.113" v="2" actId="478"/>
          <ac:spMkLst>
            <pc:docMk/>
            <pc:sldMk cId="1720908399" sldId="257"/>
            <ac:spMk id="3" creationId="{65B8EB11-D0E3-46E4-87E5-5A672AAA6D88}"/>
          </ac:spMkLst>
        </pc:spChg>
        <pc:spChg chg="add mod">
          <ac:chgData name="김 승빈" userId="352d81a3ef8732fd" providerId="LiveId" clId="{98E57A49-7ABB-4073-B865-24F3CFDED63C}" dt="2020-02-12T08:05:07.443" v="103" actId="164"/>
          <ac:spMkLst>
            <pc:docMk/>
            <pc:sldMk cId="1720908399" sldId="257"/>
            <ac:spMk id="4" creationId="{83C7D9D7-A01B-49E1-AA24-048F9B88D610}"/>
          </ac:spMkLst>
        </pc:spChg>
        <pc:spChg chg="add mod">
          <ac:chgData name="김 승빈" userId="352d81a3ef8732fd" providerId="LiveId" clId="{98E57A49-7ABB-4073-B865-24F3CFDED63C}" dt="2020-02-12T08:05:07.443" v="103" actId="164"/>
          <ac:spMkLst>
            <pc:docMk/>
            <pc:sldMk cId="1720908399" sldId="257"/>
            <ac:spMk id="5" creationId="{1B333641-F0CE-4E08-890F-1156B810A1F4}"/>
          </ac:spMkLst>
        </pc:spChg>
        <pc:spChg chg="add mod">
          <ac:chgData name="김 승빈" userId="352d81a3ef8732fd" providerId="LiveId" clId="{98E57A49-7ABB-4073-B865-24F3CFDED63C}" dt="2020-02-12T08:05:07.443" v="103" actId="164"/>
          <ac:spMkLst>
            <pc:docMk/>
            <pc:sldMk cId="1720908399" sldId="257"/>
            <ac:spMk id="6" creationId="{EF30FD4D-A926-45AB-9C8F-D8B112867866}"/>
          </ac:spMkLst>
        </pc:spChg>
        <pc:spChg chg="add mod">
          <ac:chgData name="김 승빈" userId="352d81a3ef8732fd" providerId="LiveId" clId="{98E57A49-7ABB-4073-B865-24F3CFDED63C}" dt="2020-02-12T08:01:34.096" v="48" actId="20577"/>
          <ac:spMkLst>
            <pc:docMk/>
            <pc:sldMk cId="1720908399" sldId="257"/>
            <ac:spMk id="7" creationId="{530E44CA-C6AA-426D-A27E-E4B96EE2D8C3}"/>
          </ac:spMkLst>
        </pc:spChg>
        <pc:spChg chg="add mod">
          <ac:chgData name="김 승빈" userId="352d81a3ef8732fd" providerId="LiveId" clId="{98E57A49-7ABB-4073-B865-24F3CFDED63C}" dt="2020-02-12T08:02:11.476" v="56" actId="20577"/>
          <ac:spMkLst>
            <pc:docMk/>
            <pc:sldMk cId="1720908399" sldId="257"/>
            <ac:spMk id="8" creationId="{667A4518-7DD2-4979-B5E3-DBF99C41DDE5}"/>
          </ac:spMkLst>
        </pc:spChg>
        <pc:spChg chg="add mod">
          <ac:chgData name="김 승빈" userId="352d81a3ef8732fd" providerId="LiveId" clId="{98E57A49-7ABB-4073-B865-24F3CFDED63C}" dt="2020-02-12T08:02:15.753" v="57" actId="20577"/>
          <ac:spMkLst>
            <pc:docMk/>
            <pc:sldMk cId="1720908399" sldId="257"/>
            <ac:spMk id="9" creationId="{F8C48B35-A15C-4E0D-9AA9-40B94763411C}"/>
          </ac:spMkLst>
        </pc:spChg>
        <pc:spChg chg="mod topLvl">
          <ac:chgData name="김 승빈" userId="352d81a3ef8732fd" providerId="LiveId" clId="{98E57A49-7ABB-4073-B865-24F3CFDED63C}" dt="2020-02-12T08:04:49.950" v="100" actId="164"/>
          <ac:spMkLst>
            <pc:docMk/>
            <pc:sldMk cId="1720908399" sldId="257"/>
            <ac:spMk id="12" creationId="{2A11DC76-47B2-40E6-B699-D95A9C75FF76}"/>
          </ac:spMkLst>
        </pc:spChg>
        <pc:spChg chg="mod topLvl">
          <ac:chgData name="김 승빈" userId="352d81a3ef8732fd" providerId="LiveId" clId="{98E57A49-7ABB-4073-B865-24F3CFDED63C}" dt="2020-02-12T08:04:49.950" v="100" actId="164"/>
          <ac:spMkLst>
            <pc:docMk/>
            <pc:sldMk cId="1720908399" sldId="257"/>
            <ac:spMk id="13" creationId="{D6B2BA78-938B-4BF9-BDD6-FAD5DA813F4C}"/>
          </ac:spMkLst>
        </pc:spChg>
        <pc:spChg chg="mod topLvl">
          <ac:chgData name="김 승빈" userId="352d81a3ef8732fd" providerId="LiveId" clId="{98E57A49-7ABB-4073-B865-24F3CFDED63C}" dt="2020-02-12T08:04:49.950" v="100" actId="164"/>
          <ac:spMkLst>
            <pc:docMk/>
            <pc:sldMk cId="1720908399" sldId="257"/>
            <ac:spMk id="14" creationId="{8D6E162B-8F9E-4108-871F-4167704E6D68}"/>
          </ac:spMkLst>
        </pc:spChg>
        <pc:spChg chg="add mod">
          <ac:chgData name="김 승빈" userId="352d81a3ef8732fd" providerId="LiveId" clId="{98E57A49-7ABB-4073-B865-24F3CFDED63C}" dt="2020-02-12T08:04:49.950" v="100" actId="164"/>
          <ac:spMkLst>
            <pc:docMk/>
            <pc:sldMk cId="1720908399" sldId="257"/>
            <ac:spMk id="15" creationId="{AAC24680-DBF0-4E22-9198-126E890542E2}"/>
          </ac:spMkLst>
        </pc:spChg>
        <pc:spChg chg="add del mod">
          <ac:chgData name="김 승빈" userId="352d81a3ef8732fd" providerId="LiveId" clId="{98E57A49-7ABB-4073-B865-24F3CFDED63C}" dt="2020-02-12T08:05:22.336" v="106" actId="11529"/>
          <ac:spMkLst>
            <pc:docMk/>
            <pc:sldMk cId="1720908399" sldId="257"/>
            <ac:spMk id="56" creationId="{177236E2-F2AB-460B-A72A-A8ED0CC093F0}"/>
          </ac:spMkLst>
        </pc:spChg>
        <pc:spChg chg="add mod">
          <ac:chgData name="김 승빈" userId="352d81a3ef8732fd" providerId="LiveId" clId="{98E57A49-7ABB-4073-B865-24F3CFDED63C}" dt="2020-02-12T08:05:45.683" v="112" actId="1076"/>
          <ac:spMkLst>
            <pc:docMk/>
            <pc:sldMk cId="1720908399" sldId="257"/>
            <ac:spMk id="57" creationId="{CC02C9E4-D094-4D03-B919-D0744D5C6BA5}"/>
          </ac:spMkLst>
        </pc:spChg>
        <pc:spChg chg="add mod">
          <ac:chgData name="김 승빈" userId="352d81a3ef8732fd" providerId="LiveId" clId="{98E57A49-7ABB-4073-B865-24F3CFDED63C}" dt="2020-02-12T08:06:09.149" v="125" actId="1076"/>
          <ac:spMkLst>
            <pc:docMk/>
            <pc:sldMk cId="1720908399" sldId="257"/>
            <ac:spMk id="58" creationId="{79DAF36F-8D11-498E-A6A4-FEFEB5BA2DAF}"/>
          </ac:spMkLst>
        </pc:spChg>
        <pc:spChg chg="add mod">
          <ac:chgData name="김 승빈" userId="352d81a3ef8732fd" providerId="LiveId" clId="{98E57A49-7ABB-4073-B865-24F3CFDED63C}" dt="2020-02-12T08:06:37.178" v="129" actId="14100"/>
          <ac:spMkLst>
            <pc:docMk/>
            <pc:sldMk cId="1720908399" sldId="257"/>
            <ac:spMk id="59" creationId="{D586A54B-B074-4405-BCB9-5F5217272193}"/>
          </ac:spMkLst>
        </pc:spChg>
        <pc:spChg chg="add mod">
          <ac:chgData name="김 승빈" userId="352d81a3ef8732fd" providerId="LiveId" clId="{98E57A49-7ABB-4073-B865-24F3CFDED63C}" dt="2020-02-12T08:07:02.580" v="133" actId="1076"/>
          <ac:spMkLst>
            <pc:docMk/>
            <pc:sldMk cId="1720908399" sldId="257"/>
            <ac:spMk id="60" creationId="{2CD6C3F3-B990-48D4-B0B2-D500660B660D}"/>
          </ac:spMkLst>
        </pc:spChg>
        <pc:spChg chg="add mod">
          <ac:chgData name="김 승빈" userId="352d81a3ef8732fd" providerId="LiveId" clId="{98E57A49-7ABB-4073-B865-24F3CFDED63C}" dt="2020-02-12T08:08:15.106" v="140" actId="14100"/>
          <ac:spMkLst>
            <pc:docMk/>
            <pc:sldMk cId="1720908399" sldId="257"/>
            <ac:spMk id="61" creationId="{ACA0D110-E800-46C0-904B-D56D0FA46130}"/>
          </ac:spMkLst>
        </pc:spChg>
        <pc:spChg chg="add mod">
          <ac:chgData name="김 승빈" userId="352d81a3ef8732fd" providerId="LiveId" clId="{98E57A49-7ABB-4073-B865-24F3CFDED63C}" dt="2020-02-12T08:17:25.737" v="181" actId="20577"/>
          <ac:spMkLst>
            <pc:docMk/>
            <pc:sldMk cId="1720908399" sldId="257"/>
            <ac:spMk id="62" creationId="{35000417-7A1D-44D1-A84A-FC32FC248366}"/>
          </ac:spMkLst>
        </pc:spChg>
        <pc:spChg chg="add mod">
          <ac:chgData name="김 승빈" userId="352d81a3ef8732fd" providerId="LiveId" clId="{98E57A49-7ABB-4073-B865-24F3CFDED63C}" dt="2020-02-12T08:17:27.195" v="182" actId="20577"/>
          <ac:spMkLst>
            <pc:docMk/>
            <pc:sldMk cId="1720908399" sldId="257"/>
            <ac:spMk id="63" creationId="{55BAC9F4-EE08-4879-B0A3-943AE074BDF8}"/>
          </ac:spMkLst>
        </pc:spChg>
        <pc:spChg chg="add mod">
          <ac:chgData name="김 승빈" userId="352d81a3ef8732fd" providerId="LiveId" clId="{98E57A49-7ABB-4073-B865-24F3CFDED63C}" dt="2020-02-12T08:17:24.101" v="180" actId="20577"/>
          <ac:spMkLst>
            <pc:docMk/>
            <pc:sldMk cId="1720908399" sldId="257"/>
            <ac:spMk id="64" creationId="{78612762-E538-4ED1-B4B4-797DFB376AD8}"/>
          </ac:spMkLst>
        </pc:spChg>
        <pc:spChg chg="add mod">
          <ac:chgData name="김 승빈" userId="352d81a3ef8732fd" providerId="LiveId" clId="{98E57A49-7ABB-4073-B865-24F3CFDED63C}" dt="2020-02-12T08:09:03.334" v="179" actId="1076"/>
          <ac:spMkLst>
            <pc:docMk/>
            <pc:sldMk cId="1720908399" sldId="257"/>
            <ac:spMk id="65" creationId="{5BD0D67E-5DA0-4CCD-9AA2-3DA2E20B84BF}"/>
          </ac:spMkLst>
        </pc:spChg>
        <pc:grpChg chg="add mod">
          <ac:chgData name="김 승빈" userId="352d81a3ef8732fd" providerId="LiveId" clId="{98E57A49-7ABB-4073-B865-24F3CFDED63C}" dt="2020-02-12T08:05:07.443" v="103" actId="164"/>
          <ac:grpSpMkLst>
            <pc:docMk/>
            <pc:sldMk cId="1720908399" sldId="257"/>
            <ac:grpSpMk id="10" creationId="{BF652C0B-D83A-4F64-B2AE-C6BFDCDD5982}"/>
          </ac:grpSpMkLst>
        </pc:grpChg>
        <pc:grpChg chg="add del mod">
          <ac:chgData name="김 승빈" userId="352d81a3ef8732fd" providerId="LiveId" clId="{98E57A49-7ABB-4073-B865-24F3CFDED63C}" dt="2020-02-12T08:01:44.875" v="51" actId="165"/>
          <ac:grpSpMkLst>
            <pc:docMk/>
            <pc:sldMk cId="1720908399" sldId="257"/>
            <ac:grpSpMk id="11" creationId="{2B288085-50A4-44FE-BAE2-6143ADD7A3B7}"/>
          </ac:grpSpMkLst>
        </pc:grpChg>
        <pc:grpChg chg="add mod">
          <ac:chgData name="김 승빈" userId="352d81a3ef8732fd" providerId="LiveId" clId="{98E57A49-7ABB-4073-B865-24F3CFDED63C}" dt="2020-02-12T08:05:07.443" v="103" actId="164"/>
          <ac:grpSpMkLst>
            <pc:docMk/>
            <pc:sldMk cId="1720908399" sldId="257"/>
            <ac:grpSpMk id="54" creationId="{D2680DC3-AB27-4E51-A561-5DCA95B48B30}"/>
          </ac:grpSpMkLst>
        </pc:grpChg>
        <pc:grpChg chg="add mod">
          <ac:chgData name="김 승빈" userId="352d81a3ef8732fd" providerId="LiveId" clId="{98E57A49-7ABB-4073-B865-24F3CFDED63C}" dt="2020-02-12T08:05:09.725" v="104" actId="1076"/>
          <ac:grpSpMkLst>
            <pc:docMk/>
            <pc:sldMk cId="1720908399" sldId="257"/>
            <ac:grpSpMk id="55" creationId="{83CCBD0B-CA1A-4D07-8FFA-30E4100B378C}"/>
          </ac:grpSpMkLst>
        </pc:grpChg>
        <pc:cxnChg chg="add mod">
          <ac:chgData name="김 승빈" userId="352d81a3ef8732fd" providerId="LiveId" clId="{98E57A49-7ABB-4073-B865-24F3CFDED63C}" dt="2020-02-12T08:05:07.443" v="103" actId="164"/>
          <ac:cxnSpMkLst>
            <pc:docMk/>
            <pc:sldMk cId="1720908399" sldId="257"/>
            <ac:cxnSpMk id="17" creationId="{F6089C3F-6C3A-446B-9008-1E7BF8AE2231}"/>
          </ac:cxnSpMkLst>
        </pc:cxnChg>
        <pc:cxnChg chg="add mod">
          <ac:chgData name="김 승빈" userId="352d81a3ef8732fd" providerId="LiveId" clId="{98E57A49-7ABB-4073-B865-24F3CFDED63C}" dt="2020-02-12T08:05:07.443" v="103" actId="164"/>
          <ac:cxnSpMkLst>
            <pc:docMk/>
            <pc:sldMk cId="1720908399" sldId="257"/>
            <ac:cxnSpMk id="19" creationId="{B83EC81C-E71C-4BE6-A77A-B100EB28DEEE}"/>
          </ac:cxnSpMkLst>
        </pc:cxnChg>
        <pc:cxnChg chg="add mod">
          <ac:chgData name="김 승빈" userId="352d81a3ef8732fd" providerId="LiveId" clId="{98E57A49-7ABB-4073-B865-24F3CFDED63C}" dt="2020-02-12T08:05:07.443" v="103" actId="164"/>
          <ac:cxnSpMkLst>
            <pc:docMk/>
            <pc:sldMk cId="1720908399" sldId="257"/>
            <ac:cxnSpMk id="25" creationId="{83DB0FEE-BA31-4FC3-A5C1-4807ACA3CD6A}"/>
          </ac:cxnSpMkLst>
        </pc:cxnChg>
        <pc:cxnChg chg="add mod">
          <ac:chgData name="김 승빈" userId="352d81a3ef8732fd" providerId="LiveId" clId="{98E57A49-7ABB-4073-B865-24F3CFDED63C}" dt="2020-02-12T08:05:07.443" v="103" actId="164"/>
          <ac:cxnSpMkLst>
            <pc:docMk/>
            <pc:sldMk cId="1720908399" sldId="257"/>
            <ac:cxnSpMk id="28" creationId="{3F20C873-52AB-49F0-92C1-71A3F55CAD7F}"/>
          </ac:cxnSpMkLst>
        </pc:cxnChg>
        <pc:cxnChg chg="add mod">
          <ac:chgData name="김 승빈" userId="352d81a3ef8732fd" providerId="LiveId" clId="{98E57A49-7ABB-4073-B865-24F3CFDED63C}" dt="2020-02-12T08:04:49.950" v="100" actId="164"/>
          <ac:cxnSpMkLst>
            <pc:docMk/>
            <pc:sldMk cId="1720908399" sldId="257"/>
            <ac:cxnSpMk id="31" creationId="{1165011F-F5CA-42F9-8A7A-BEAE96E1D78E}"/>
          </ac:cxnSpMkLst>
        </pc:cxnChg>
        <pc:cxnChg chg="add mod">
          <ac:chgData name="김 승빈" userId="352d81a3ef8732fd" providerId="LiveId" clId="{98E57A49-7ABB-4073-B865-24F3CFDED63C}" dt="2020-02-12T08:05:07.443" v="103" actId="164"/>
          <ac:cxnSpMkLst>
            <pc:docMk/>
            <pc:sldMk cId="1720908399" sldId="257"/>
            <ac:cxnSpMk id="34" creationId="{865DECC4-C218-4E67-969A-D7282C74D929}"/>
          </ac:cxnSpMkLst>
        </pc:cxnChg>
        <pc:cxnChg chg="add mod">
          <ac:chgData name="김 승빈" userId="352d81a3ef8732fd" providerId="LiveId" clId="{98E57A49-7ABB-4073-B865-24F3CFDED63C}" dt="2020-02-12T08:05:07.443" v="103" actId="164"/>
          <ac:cxnSpMkLst>
            <pc:docMk/>
            <pc:sldMk cId="1720908399" sldId="257"/>
            <ac:cxnSpMk id="37" creationId="{FF6669E1-E2A3-4A2E-B2A1-53552B90422D}"/>
          </ac:cxnSpMkLst>
        </pc:cxnChg>
        <pc:cxnChg chg="add mod">
          <ac:chgData name="김 승빈" userId="352d81a3ef8732fd" providerId="LiveId" clId="{98E57A49-7ABB-4073-B865-24F3CFDED63C}" dt="2020-02-12T08:04:49.950" v="100" actId="164"/>
          <ac:cxnSpMkLst>
            <pc:docMk/>
            <pc:sldMk cId="1720908399" sldId="257"/>
            <ac:cxnSpMk id="44" creationId="{3EE53944-F37F-43AC-841F-39367A4C4E4C}"/>
          </ac:cxnSpMkLst>
        </pc:cxnChg>
        <pc:cxnChg chg="add mod">
          <ac:chgData name="김 승빈" userId="352d81a3ef8732fd" providerId="LiveId" clId="{98E57A49-7ABB-4073-B865-24F3CFDED63C}" dt="2020-02-12T08:04:49.950" v="100" actId="164"/>
          <ac:cxnSpMkLst>
            <pc:docMk/>
            <pc:sldMk cId="1720908399" sldId="257"/>
            <ac:cxnSpMk id="48" creationId="{A62D09C6-8392-467C-81BA-9A0781E87155}"/>
          </ac:cxnSpMkLst>
        </pc:cxnChg>
      </pc:sldChg>
      <pc:sldChg chg="addSp delSp modSp add">
        <pc:chgData name="김 승빈" userId="352d81a3ef8732fd" providerId="LiveId" clId="{98E57A49-7ABB-4073-B865-24F3CFDED63C}" dt="2020-02-12T08:47:52.125" v="437" actId="20577"/>
        <pc:sldMkLst>
          <pc:docMk/>
          <pc:sldMk cId="2091651833" sldId="258"/>
        </pc:sldMkLst>
        <pc:spChg chg="del">
          <ac:chgData name="김 승빈" userId="352d81a3ef8732fd" providerId="LiveId" clId="{98E57A49-7ABB-4073-B865-24F3CFDED63C}" dt="2020-02-12T08:19:38.852" v="184" actId="478"/>
          <ac:spMkLst>
            <pc:docMk/>
            <pc:sldMk cId="2091651833" sldId="258"/>
            <ac:spMk id="2" creationId="{3C286883-43A8-4B17-9104-75A2820A3A61}"/>
          </ac:spMkLst>
        </pc:spChg>
        <pc:spChg chg="del">
          <ac:chgData name="김 승빈" userId="352d81a3ef8732fd" providerId="LiveId" clId="{98E57A49-7ABB-4073-B865-24F3CFDED63C}" dt="2020-02-12T08:19:40.016" v="185" actId="478"/>
          <ac:spMkLst>
            <pc:docMk/>
            <pc:sldMk cId="2091651833" sldId="258"/>
            <ac:spMk id="3" creationId="{F493BEC2-7265-495C-AD9C-92685A999FFD}"/>
          </ac:spMkLst>
        </pc:spChg>
        <pc:spChg chg="add mod">
          <ac:chgData name="김 승빈" userId="352d81a3ef8732fd" providerId="LiveId" clId="{98E57A49-7ABB-4073-B865-24F3CFDED63C}" dt="2020-02-12T08:42:34.745" v="361" actId="1076"/>
          <ac:spMkLst>
            <pc:docMk/>
            <pc:sldMk cId="2091651833" sldId="258"/>
            <ac:spMk id="4" creationId="{3E2CDBBA-2CDC-4724-85B6-B6668A769C12}"/>
          </ac:spMkLst>
        </pc:spChg>
        <pc:spChg chg="add mod">
          <ac:chgData name="김 승빈" userId="352d81a3ef8732fd" providerId="LiveId" clId="{98E57A49-7ABB-4073-B865-24F3CFDED63C}" dt="2020-02-12T08:41:06.242" v="326" actId="571"/>
          <ac:spMkLst>
            <pc:docMk/>
            <pc:sldMk cId="2091651833" sldId="258"/>
            <ac:spMk id="5" creationId="{FA3CF1FC-EC9D-46B4-9C9C-4EEEBDD90644}"/>
          </ac:spMkLst>
        </pc:spChg>
        <pc:spChg chg="add mod">
          <ac:chgData name="김 승빈" userId="352d81a3ef8732fd" providerId="LiveId" clId="{98E57A49-7ABB-4073-B865-24F3CFDED63C}" dt="2020-02-12T08:42:34.745" v="361" actId="1076"/>
          <ac:spMkLst>
            <pc:docMk/>
            <pc:sldMk cId="2091651833" sldId="258"/>
            <ac:spMk id="6" creationId="{861DFEE8-9978-43A9-95B6-345EF6BBD97D}"/>
          </ac:spMkLst>
        </pc:spChg>
        <pc:spChg chg="add mod">
          <ac:chgData name="김 승빈" userId="352d81a3ef8732fd" providerId="LiveId" clId="{98E57A49-7ABB-4073-B865-24F3CFDED63C}" dt="2020-02-12T08:42:34.745" v="361" actId="1076"/>
          <ac:spMkLst>
            <pc:docMk/>
            <pc:sldMk cId="2091651833" sldId="258"/>
            <ac:spMk id="7" creationId="{0A801431-5742-43BA-B8D8-C651283589ED}"/>
          </ac:spMkLst>
        </pc:spChg>
        <pc:spChg chg="add mod">
          <ac:chgData name="김 승빈" userId="352d81a3ef8732fd" providerId="LiveId" clId="{98E57A49-7ABB-4073-B865-24F3CFDED63C}" dt="2020-02-12T08:42:34.745" v="361" actId="1076"/>
          <ac:spMkLst>
            <pc:docMk/>
            <pc:sldMk cId="2091651833" sldId="258"/>
            <ac:spMk id="8" creationId="{F2E1E179-1832-4A59-9FF1-DCB4C2B57F01}"/>
          </ac:spMkLst>
        </pc:spChg>
        <pc:spChg chg="add mod">
          <ac:chgData name="김 승빈" userId="352d81a3ef8732fd" providerId="LiveId" clId="{98E57A49-7ABB-4073-B865-24F3CFDED63C}" dt="2020-02-12T08:42:34.745" v="361" actId="1076"/>
          <ac:spMkLst>
            <pc:docMk/>
            <pc:sldMk cId="2091651833" sldId="258"/>
            <ac:spMk id="9" creationId="{5D4D0E9B-84AE-4123-9262-549E68E798FE}"/>
          </ac:spMkLst>
        </pc:spChg>
        <pc:spChg chg="add mod">
          <ac:chgData name="김 승빈" userId="352d81a3ef8732fd" providerId="LiveId" clId="{98E57A49-7ABB-4073-B865-24F3CFDED63C}" dt="2020-02-12T08:43:16.466" v="385" actId="1076"/>
          <ac:spMkLst>
            <pc:docMk/>
            <pc:sldMk cId="2091651833" sldId="258"/>
            <ac:spMk id="10" creationId="{3628E2F2-3F17-4EC2-A90B-6429B0EB6FDB}"/>
          </ac:spMkLst>
        </pc:spChg>
        <pc:spChg chg="add mod">
          <ac:chgData name="김 승빈" userId="352d81a3ef8732fd" providerId="LiveId" clId="{98E57A49-7ABB-4073-B865-24F3CFDED63C}" dt="2020-02-12T08:43:35.326" v="386" actId="571"/>
          <ac:spMkLst>
            <pc:docMk/>
            <pc:sldMk cId="2091651833" sldId="258"/>
            <ac:spMk id="11" creationId="{808F9B33-876C-440F-9793-DF363337D074}"/>
          </ac:spMkLst>
        </pc:spChg>
        <pc:spChg chg="add mod">
          <ac:chgData name="김 승빈" userId="352d81a3ef8732fd" providerId="LiveId" clId="{98E57A49-7ABB-4073-B865-24F3CFDED63C}" dt="2020-02-12T08:43:35.326" v="386" actId="571"/>
          <ac:spMkLst>
            <pc:docMk/>
            <pc:sldMk cId="2091651833" sldId="258"/>
            <ac:spMk id="12" creationId="{34ED81B4-7BBF-42A6-B9C6-FE2ECD5B2E1A}"/>
          </ac:spMkLst>
        </pc:spChg>
        <pc:spChg chg="add mod">
          <ac:chgData name="김 승빈" userId="352d81a3ef8732fd" providerId="LiveId" clId="{98E57A49-7ABB-4073-B865-24F3CFDED63C}" dt="2020-02-12T08:43:35.326" v="386" actId="571"/>
          <ac:spMkLst>
            <pc:docMk/>
            <pc:sldMk cId="2091651833" sldId="258"/>
            <ac:spMk id="13" creationId="{6337645E-A145-4474-A7B4-C9F58AECAC39}"/>
          </ac:spMkLst>
        </pc:spChg>
        <pc:spChg chg="add mod">
          <ac:chgData name="김 승빈" userId="352d81a3ef8732fd" providerId="LiveId" clId="{98E57A49-7ABB-4073-B865-24F3CFDED63C}" dt="2020-02-12T08:47:52.125" v="437" actId="20577"/>
          <ac:spMkLst>
            <pc:docMk/>
            <pc:sldMk cId="2091651833" sldId="258"/>
            <ac:spMk id="14" creationId="{D3235CA0-3BE0-4A30-90F4-393E42E7D9E4}"/>
          </ac:spMkLst>
        </pc:spChg>
        <pc:spChg chg="add mod">
          <ac:chgData name="김 승빈" userId="352d81a3ef8732fd" providerId="LiveId" clId="{98E57A49-7ABB-4073-B865-24F3CFDED63C}" dt="2020-02-12T08:44:08.250" v="433" actId="1076"/>
          <ac:spMkLst>
            <pc:docMk/>
            <pc:sldMk cId="2091651833" sldId="258"/>
            <ac:spMk id="15" creationId="{9C54E5F7-1139-44BA-8E11-A5370CDB31E5}"/>
          </ac:spMkLst>
        </pc:spChg>
      </pc:sldChg>
      <pc:sldChg chg="addSp delSp modSp add">
        <pc:chgData name="김 승빈" userId="352d81a3ef8732fd" providerId="LiveId" clId="{98E57A49-7ABB-4073-B865-24F3CFDED63C}" dt="2020-02-12T08:28:45.726" v="309" actId="571"/>
        <pc:sldMkLst>
          <pc:docMk/>
          <pc:sldMk cId="410315880" sldId="259"/>
        </pc:sldMkLst>
        <pc:spChg chg="add 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33" creationId="{BF3EFB65-805E-4BF8-B2C1-00B4CFFCF8D2}"/>
          </ac:spMkLst>
        </pc:spChg>
        <pc:spChg chg="add mod">
          <ac:chgData name="김 승빈" userId="352d81a3ef8732fd" providerId="LiveId" clId="{98E57A49-7ABB-4073-B865-24F3CFDED63C}" dt="2020-02-12T08:24:07.725" v="285" actId="1076"/>
          <ac:spMkLst>
            <pc:docMk/>
            <pc:sldMk cId="410315880" sldId="259"/>
            <ac:spMk id="35" creationId="{1AC745CE-A3C4-4C1B-9A62-EC1F448806A3}"/>
          </ac:spMkLst>
        </pc:spChg>
        <pc:spChg chg="add mod">
          <ac:chgData name="김 승빈" userId="352d81a3ef8732fd" providerId="LiveId" clId="{98E57A49-7ABB-4073-B865-24F3CFDED63C}" dt="2020-02-12T08:24:07.725" v="285" actId="1076"/>
          <ac:spMkLst>
            <pc:docMk/>
            <pc:sldMk cId="410315880" sldId="259"/>
            <ac:spMk id="36" creationId="{B78D643B-14F7-40A0-933C-2D5FBCB00D87}"/>
          </ac:spMkLst>
        </pc:spChg>
        <pc:spChg chg="add mod">
          <ac:chgData name="김 승빈" userId="352d81a3ef8732fd" providerId="LiveId" clId="{98E57A49-7ABB-4073-B865-24F3CFDED63C}" dt="2020-02-12T08:24:07.725" v="285" actId="1076"/>
          <ac:spMkLst>
            <pc:docMk/>
            <pc:sldMk cId="410315880" sldId="259"/>
            <ac:spMk id="39" creationId="{3B344B9D-17DE-4F11-935A-D02B265C645A}"/>
          </ac:spMkLst>
        </pc:spChg>
        <pc:spChg chg="add mod">
          <ac:chgData name="김 승빈" userId="352d81a3ef8732fd" providerId="LiveId" clId="{98E57A49-7ABB-4073-B865-24F3CFDED63C}" dt="2020-02-12T08:23:51.164" v="283" actId="571"/>
          <ac:spMkLst>
            <pc:docMk/>
            <pc:sldMk cId="410315880" sldId="259"/>
            <ac:spMk id="43" creationId="{B9101394-2B03-468D-8776-41586788E518}"/>
          </ac:spMkLst>
        </pc:spChg>
        <pc:spChg chg="add mod">
          <ac:chgData name="김 승빈" userId="352d81a3ef8732fd" providerId="LiveId" clId="{98E57A49-7ABB-4073-B865-24F3CFDED63C}" dt="2020-02-12T08:24:09.879" v="286" actId="20577"/>
          <ac:spMkLst>
            <pc:docMk/>
            <pc:sldMk cId="410315880" sldId="259"/>
            <ac:spMk id="45" creationId="{C434D67C-869A-4813-BDD4-EAC2E7A719CC}"/>
          </ac:spMkLst>
        </pc:spChg>
        <pc:spChg chg="add mod">
          <ac:chgData name="김 승빈" userId="352d81a3ef8732fd" providerId="LiveId" clId="{98E57A49-7ABB-4073-B865-24F3CFDED63C}" dt="2020-02-12T08:27:48.162" v="293" actId="1076"/>
          <ac:spMkLst>
            <pc:docMk/>
            <pc:sldMk cId="410315880" sldId="259"/>
            <ac:spMk id="49" creationId="{15F186F1-7274-4A79-8E09-8EC9DF8DC084}"/>
          </ac:spMkLst>
        </pc:spChg>
        <pc:spChg chg="add mod">
          <ac:chgData name="김 승빈" userId="352d81a3ef8732fd" providerId="LiveId" clId="{98E57A49-7ABB-4073-B865-24F3CFDED63C}" dt="2020-02-12T08:27:56.502" v="294" actId="571"/>
          <ac:spMkLst>
            <pc:docMk/>
            <pc:sldMk cId="410315880" sldId="259"/>
            <ac:spMk id="50" creationId="{1EEB3229-98A9-4064-8EDF-9C2198EBAAD9}"/>
          </ac:spMkLst>
        </pc:spChg>
        <pc:spChg chg="add mod">
          <ac:chgData name="김 승빈" userId="352d81a3ef8732fd" providerId="LiveId" clId="{98E57A49-7ABB-4073-B865-24F3CFDED63C}" dt="2020-02-12T08:28:04.264" v="298" actId="20577"/>
          <ac:spMkLst>
            <pc:docMk/>
            <pc:sldMk cId="410315880" sldId="259"/>
            <ac:spMk id="51" creationId="{6351C7C7-A9D0-4C82-B587-02714DB281B9}"/>
          </ac:spMkLst>
        </pc:spChg>
        <pc:spChg chg="add mod">
          <ac:chgData name="김 승빈" userId="352d81a3ef8732fd" providerId="LiveId" clId="{98E57A49-7ABB-4073-B865-24F3CFDED63C}" dt="2020-02-12T08:28:16.699" v="302" actId="1076"/>
          <ac:spMkLst>
            <pc:docMk/>
            <pc:sldMk cId="410315880" sldId="259"/>
            <ac:spMk id="52" creationId="{72E4837C-7139-41DD-886C-4AF8B5658298}"/>
          </ac:spMkLst>
        </pc:spChg>
        <pc:spChg chg="add mod">
          <ac:chgData name="김 승빈" userId="352d81a3ef8732fd" providerId="LiveId" clId="{98E57A49-7ABB-4073-B865-24F3CFDED63C}" dt="2020-02-12T08:28:25.928" v="304" actId="20577"/>
          <ac:spMkLst>
            <pc:docMk/>
            <pc:sldMk cId="410315880" sldId="259"/>
            <ac:spMk id="53" creationId="{A84733AB-0575-467E-9F75-45A46D0DA06B}"/>
          </ac:spMkLst>
        </pc:spChg>
        <pc:spChg chg="add mod">
          <ac:chgData name="김 승빈" userId="352d81a3ef8732fd" providerId="LiveId" clId="{98E57A49-7ABB-4073-B865-24F3CFDED63C}" dt="2020-02-12T08:28:30.664" v="305" actId="571"/>
          <ac:spMkLst>
            <pc:docMk/>
            <pc:sldMk cId="410315880" sldId="259"/>
            <ac:spMk id="56" creationId="{FB16AA1E-209D-45A1-9E34-D7C32C4C5466}"/>
          </ac:spMkLst>
        </pc:spChg>
        <pc:spChg chg="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57" creationId="{CC02C9E4-D094-4D03-B919-D0744D5C6BA5}"/>
          </ac:spMkLst>
        </pc:spChg>
        <pc:spChg chg="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58" creationId="{79DAF36F-8D11-498E-A6A4-FEFEB5BA2DAF}"/>
          </ac:spMkLst>
        </pc:spChg>
        <pc:spChg chg="del">
          <ac:chgData name="김 승빈" userId="352d81a3ef8732fd" providerId="LiveId" clId="{98E57A49-7ABB-4073-B865-24F3CFDED63C}" dt="2020-02-12T08:20:25.867" v="204" actId="478"/>
          <ac:spMkLst>
            <pc:docMk/>
            <pc:sldMk cId="410315880" sldId="259"/>
            <ac:spMk id="59" creationId="{D586A54B-B074-4405-BCB9-5F5217272193}"/>
          </ac:spMkLst>
        </pc:spChg>
        <pc:spChg chg="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60" creationId="{2CD6C3F3-B990-48D4-B0B2-D500660B660D}"/>
          </ac:spMkLst>
        </pc:spChg>
        <pc:spChg chg="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61" creationId="{ACA0D110-E800-46C0-904B-D56D0FA46130}"/>
          </ac:spMkLst>
        </pc:spChg>
        <pc:spChg chg="del">
          <ac:chgData name="김 승빈" userId="352d81a3ef8732fd" providerId="LiveId" clId="{98E57A49-7ABB-4073-B865-24F3CFDED63C}" dt="2020-02-12T08:21:15.994" v="222" actId="478"/>
          <ac:spMkLst>
            <pc:docMk/>
            <pc:sldMk cId="410315880" sldId="259"/>
            <ac:spMk id="62" creationId="{35000417-7A1D-44D1-A84A-FC32FC248366}"/>
          </ac:spMkLst>
        </pc:spChg>
        <pc:spChg chg="del">
          <ac:chgData name="김 승빈" userId="352d81a3ef8732fd" providerId="LiveId" clId="{98E57A49-7ABB-4073-B865-24F3CFDED63C}" dt="2020-02-12T08:21:17.316" v="223" actId="478"/>
          <ac:spMkLst>
            <pc:docMk/>
            <pc:sldMk cId="410315880" sldId="259"/>
            <ac:spMk id="63" creationId="{55BAC9F4-EE08-4879-B0A3-943AE074BDF8}"/>
          </ac:spMkLst>
        </pc:spChg>
        <pc:spChg chg="add del 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64" creationId="{78612762-E538-4ED1-B4B4-797DFB376AD8}"/>
          </ac:spMkLst>
        </pc:spChg>
        <pc:spChg chg="mod topLvl">
          <ac:chgData name="김 승빈" userId="352d81a3ef8732fd" providerId="LiveId" clId="{98E57A49-7ABB-4073-B865-24F3CFDED63C}" dt="2020-02-12T08:22:02.549" v="252" actId="165"/>
          <ac:spMkLst>
            <pc:docMk/>
            <pc:sldMk cId="410315880" sldId="259"/>
            <ac:spMk id="65" creationId="{5BD0D67E-5DA0-4CCD-9AA2-3DA2E20B84BF}"/>
          </ac:spMkLst>
        </pc:spChg>
        <pc:spChg chg="add mod">
          <ac:chgData name="김 승빈" userId="352d81a3ef8732fd" providerId="LiveId" clId="{98E57A49-7ABB-4073-B865-24F3CFDED63C}" dt="2020-02-12T08:28:34.005" v="306" actId="571"/>
          <ac:spMkLst>
            <pc:docMk/>
            <pc:sldMk cId="410315880" sldId="259"/>
            <ac:spMk id="66" creationId="{B3493E55-8003-43DF-9A69-88C61F39F85C}"/>
          </ac:spMkLst>
        </pc:spChg>
        <pc:spChg chg="add mod">
          <ac:chgData name="김 승빈" userId="352d81a3ef8732fd" providerId="LiveId" clId="{98E57A49-7ABB-4073-B865-24F3CFDED63C}" dt="2020-02-12T08:28:40.180" v="307" actId="571"/>
          <ac:spMkLst>
            <pc:docMk/>
            <pc:sldMk cId="410315880" sldId="259"/>
            <ac:spMk id="67" creationId="{F4E4B9B7-27DC-453D-B406-CC9F39520B7D}"/>
          </ac:spMkLst>
        </pc:spChg>
        <pc:spChg chg="add mod">
          <ac:chgData name="김 승빈" userId="352d81a3ef8732fd" providerId="LiveId" clId="{98E57A49-7ABB-4073-B865-24F3CFDED63C}" dt="2020-02-12T08:28:43.242" v="308" actId="571"/>
          <ac:spMkLst>
            <pc:docMk/>
            <pc:sldMk cId="410315880" sldId="259"/>
            <ac:spMk id="68" creationId="{C21222C7-A429-4744-AC6F-3EB718E36543}"/>
          </ac:spMkLst>
        </pc:spChg>
        <pc:spChg chg="add mod">
          <ac:chgData name="김 승빈" userId="352d81a3ef8732fd" providerId="LiveId" clId="{98E57A49-7ABB-4073-B865-24F3CFDED63C}" dt="2020-02-12T08:28:45.726" v="309" actId="571"/>
          <ac:spMkLst>
            <pc:docMk/>
            <pc:sldMk cId="410315880" sldId="259"/>
            <ac:spMk id="69" creationId="{84E4B33E-89ED-429C-AF90-1E0F88434F60}"/>
          </ac:spMkLst>
        </pc:spChg>
        <pc:grpChg chg="add del mod">
          <ac:chgData name="김 승빈" userId="352d81a3ef8732fd" providerId="LiveId" clId="{98E57A49-7ABB-4073-B865-24F3CFDED63C}" dt="2020-02-12T08:22:02.549" v="252" actId="165"/>
          <ac:grpSpMkLst>
            <pc:docMk/>
            <pc:sldMk cId="410315880" sldId="259"/>
            <ac:grpSpMk id="2" creationId="{3FDE503C-0888-4876-9A18-8E8B273F69ED}"/>
          </ac:grpSpMkLst>
        </pc:grpChg>
        <pc:grpChg chg="mod topLvl">
          <ac:chgData name="김 승빈" userId="352d81a3ef8732fd" providerId="LiveId" clId="{98E57A49-7ABB-4073-B865-24F3CFDED63C}" dt="2020-02-12T08:22:02.549" v="252" actId="165"/>
          <ac:grpSpMkLst>
            <pc:docMk/>
            <pc:sldMk cId="410315880" sldId="259"/>
            <ac:grpSpMk id="55" creationId="{83CCBD0B-CA1A-4D07-8FFA-30E4100B378C}"/>
          </ac:grpSpMkLst>
        </pc:grpChg>
        <pc:cxnChg chg="add mod">
          <ac:chgData name="김 승빈" userId="352d81a3ef8732fd" providerId="LiveId" clId="{98E57A49-7ABB-4073-B865-24F3CFDED63C}" dt="2020-02-12T08:24:07.725" v="285" actId="1076"/>
          <ac:cxnSpMkLst>
            <pc:docMk/>
            <pc:sldMk cId="410315880" sldId="259"/>
            <ac:cxnSpMk id="11" creationId="{2FE3C90D-E277-490E-A918-7EBD546AE624}"/>
          </ac:cxnSpMkLst>
        </pc:cxnChg>
        <pc:cxnChg chg="add mod">
          <ac:chgData name="김 승빈" userId="352d81a3ef8732fd" providerId="LiveId" clId="{98E57A49-7ABB-4073-B865-24F3CFDED63C}" dt="2020-02-12T08:24:07.725" v="285" actId="1076"/>
          <ac:cxnSpMkLst>
            <pc:docMk/>
            <pc:sldMk cId="410315880" sldId="259"/>
            <ac:cxnSpMk id="40" creationId="{78918CF6-27AE-4CAD-9FB5-58DD524032EC}"/>
          </ac:cxnSpMkLst>
        </pc:cxnChg>
        <pc:cxnChg chg="add mod">
          <ac:chgData name="김 승빈" userId="352d81a3ef8732fd" providerId="LiveId" clId="{98E57A49-7ABB-4073-B865-24F3CFDED63C}" dt="2020-02-12T08:24:18.305" v="289" actId="14100"/>
          <ac:cxnSpMkLst>
            <pc:docMk/>
            <pc:sldMk cId="410315880" sldId="259"/>
            <ac:cxnSpMk id="46" creationId="{7FB19D86-3EC1-4582-A51A-D9A1F999C899}"/>
          </ac:cxnSpMkLst>
        </pc:cxnChg>
      </pc:sldChg>
      <pc:sldChg chg="addSp delSp modSp add">
        <pc:chgData name="김 승빈" userId="352d81a3ef8732fd" providerId="LiveId" clId="{98E57A49-7ABB-4073-B865-24F3CFDED63C}" dt="2020-02-12T10:29:52.117" v="550" actId="1076"/>
        <pc:sldMkLst>
          <pc:docMk/>
          <pc:sldMk cId="123928359" sldId="260"/>
        </pc:sldMkLst>
        <pc:spChg chg="del">
          <ac:chgData name="김 승빈" userId="352d81a3ef8732fd" providerId="LiveId" clId="{98E57A49-7ABB-4073-B865-24F3CFDED63C}" dt="2020-02-12T10:25:44.122" v="440" actId="478"/>
          <ac:spMkLst>
            <pc:docMk/>
            <pc:sldMk cId="123928359" sldId="260"/>
            <ac:spMk id="2" creationId="{2DA7376B-B313-43D2-9E1C-F4E9255EEEF3}"/>
          </ac:spMkLst>
        </pc:spChg>
        <pc:spChg chg="del">
          <ac:chgData name="김 승빈" userId="352d81a3ef8732fd" providerId="LiveId" clId="{98E57A49-7ABB-4073-B865-24F3CFDED63C}" dt="2020-02-12T10:25:43.662" v="439" actId="478"/>
          <ac:spMkLst>
            <pc:docMk/>
            <pc:sldMk cId="123928359" sldId="260"/>
            <ac:spMk id="3" creationId="{142B5E38-7555-44CE-A767-876EBE51CE70}"/>
          </ac:spMkLst>
        </pc:spChg>
        <pc:spChg chg="add mod">
          <ac:chgData name="김 승빈" userId="352d81a3ef8732fd" providerId="LiveId" clId="{98E57A49-7ABB-4073-B865-24F3CFDED63C}" dt="2020-02-12T10:25:53.860" v="442" actId="1076"/>
          <ac:spMkLst>
            <pc:docMk/>
            <pc:sldMk cId="123928359" sldId="260"/>
            <ac:spMk id="4" creationId="{C2AA8DAC-E8E1-47B4-990C-0AD6A17A577C}"/>
          </ac:spMkLst>
        </pc:spChg>
        <pc:spChg chg="add mod">
          <ac:chgData name="김 승빈" userId="352d81a3ef8732fd" providerId="LiveId" clId="{98E57A49-7ABB-4073-B865-24F3CFDED63C}" dt="2020-02-12T10:28:24.672" v="487" actId="20577"/>
          <ac:spMkLst>
            <pc:docMk/>
            <pc:sldMk cId="123928359" sldId="260"/>
            <ac:spMk id="5" creationId="{315FE29C-AC0B-4B09-9814-8D8C9C294426}"/>
          </ac:spMkLst>
        </pc:spChg>
        <pc:spChg chg="add mod">
          <ac:chgData name="김 승빈" userId="352d81a3ef8732fd" providerId="LiveId" clId="{98E57A49-7ABB-4073-B865-24F3CFDED63C}" dt="2020-02-12T10:27:28.194" v="469" actId="1076"/>
          <ac:spMkLst>
            <pc:docMk/>
            <pc:sldMk cId="123928359" sldId="260"/>
            <ac:spMk id="6" creationId="{5D6BC5B1-5E96-4EEA-869D-BDCBC8472AA8}"/>
          </ac:spMkLst>
        </pc:spChg>
        <pc:spChg chg="add mod">
          <ac:chgData name="김 승빈" userId="352d81a3ef8732fd" providerId="LiveId" clId="{98E57A49-7ABB-4073-B865-24F3CFDED63C}" dt="2020-02-12T10:27:25.237" v="468" actId="1076"/>
          <ac:spMkLst>
            <pc:docMk/>
            <pc:sldMk cId="123928359" sldId="260"/>
            <ac:spMk id="7" creationId="{9EC55178-7559-4909-9482-3708B3D09472}"/>
          </ac:spMkLst>
        </pc:spChg>
        <pc:spChg chg="add mod">
          <ac:chgData name="김 승빈" userId="352d81a3ef8732fd" providerId="LiveId" clId="{98E57A49-7ABB-4073-B865-24F3CFDED63C}" dt="2020-02-12T10:28:40.357" v="499" actId="20577"/>
          <ac:spMkLst>
            <pc:docMk/>
            <pc:sldMk cId="123928359" sldId="260"/>
            <ac:spMk id="8" creationId="{46FAD541-383C-40CE-A3E1-2C6DE204313A}"/>
          </ac:spMkLst>
        </pc:spChg>
        <pc:spChg chg="add mod">
          <ac:chgData name="김 승빈" userId="352d81a3ef8732fd" providerId="LiveId" clId="{98E57A49-7ABB-4073-B865-24F3CFDED63C}" dt="2020-02-12T10:29:52.117" v="550" actId="1076"/>
          <ac:spMkLst>
            <pc:docMk/>
            <pc:sldMk cId="123928359" sldId="260"/>
            <ac:spMk id="15" creationId="{4D82CA0D-504D-4D76-8CC0-C13C16543FC4}"/>
          </ac:spMkLst>
        </pc:spChg>
        <pc:spChg chg="add mod">
          <ac:chgData name="김 승빈" userId="352d81a3ef8732fd" providerId="LiveId" clId="{98E57A49-7ABB-4073-B865-24F3CFDED63C}" dt="2020-02-12T10:29:49.422" v="549" actId="1076"/>
          <ac:spMkLst>
            <pc:docMk/>
            <pc:sldMk cId="123928359" sldId="260"/>
            <ac:spMk id="16" creationId="{D3B3B22E-66E1-42AA-92A7-8184835CCE82}"/>
          </ac:spMkLst>
        </pc:spChg>
        <pc:cxnChg chg="add mod">
          <ac:chgData name="김 승빈" userId="352d81a3ef8732fd" providerId="LiveId" clId="{98E57A49-7ABB-4073-B865-24F3CFDED63C}" dt="2020-02-12T10:29:10.785" v="505" actId="1582"/>
          <ac:cxnSpMkLst>
            <pc:docMk/>
            <pc:sldMk cId="123928359" sldId="260"/>
            <ac:cxnSpMk id="10" creationId="{106E224E-95B4-4335-9D12-DC0E3EEB856F}"/>
          </ac:cxnSpMkLst>
        </pc:cxnChg>
        <pc:cxnChg chg="add mod">
          <ac:chgData name="김 승빈" userId="352d81a3ef8732fd" providerId="LiveId" clId="{98E57A49-7ABB-4073-B865-24F3CFDED63C}" dt="2020-02-12T10:29:02.782" v="502" actId="571"/>
          <ac:cxnSpMkLst>
            <pc:docMk/>
            <pc:sldMk cId="123928359" sldId="260"/>
            <ac:cxnSpMk id="11" creationId="{C978201E-B874-44DE-A7D7-FCEFCCBDB3E7}"/>
          </ac:cxnSpMkLst>
        </pc:cxnChg>
        <pc:cxnChg chg="add mod">
          <ac:chgData name="김 승빈" userId="352d81a3ef8732fd" providerId="LiveId" clId="{98E57A49-7ABB-4073-B865-24F3CFDED63C}" dt="2020-02-12T10:29:18.292" v="508" actId="14100"/>
          <ac:cxnSpMkLst>
            <pc:docMk/>
            <pc:sldMk cId="123928359" sldId="260"/>
            <ac:cxnSpMk id="12" creationId="{2B895A57-687F-49A4-A5B0-F0DB44E609D2}"/>
          </ac:cxnSpMkLst>
        </pc:cxnChg>
      </pc:sldChg>
      <pc:sldChg chg="addSp delSp modSp add">
        <pc:chgData name="김 승빈" userId="352d81a3ef8732fd" providerId="LiveId" clId="{98E57A49-7ABB-4073-B865-24F3CFDED63C}" dt="2020-02-12T10:45:14.980" v="677" actId="1076"/>
        <pc:sldMkLst>
          <pc:docMk/>
          <pc:sldMk cId="3617191918" sldId="261"/>
        </pc:sldMkLst>
        <pc:spChg chg="del mod">
          <ac:chgData name="김 승빈" userId="352d81a3ef8732fd" providerId="LiveId" clId="{98E57A49-7ABB-4073-B865-24F3CFDED63C}" dt="2020-02-12T10:37:45.527" v="554" actId="478"/>
          <ac:spMkLst>
            <pc:docMk/>
            <pc:sldMk cId="3617191918" sldId="261"/>
            <ac:spMk id="5" creationId="{315FE29C-AC0B-4B09-9814-8D8C9C294426}"/>
          </ac:spMkLst>
        </pc:spChg>
        <pc:spChg chg="del">
          <ac:chgData name="김 승빈" userId="352d81a3ef8732fd" providerId="LiveId" clId="{98E57A49-7ABB-4073-B865-24F3CFDED63C}" dt="2020-02-12T10:37:43.758" v="552" actId="478"/>
          <ac:spMkLst>
            <pc:docMk/>
            <pc:sldMk cId="3617191918" sldId="261"/>
            <ac:spMk id="6" creationId="{5D6BC5B1-5E96-4EEA-869D-BDCBC8472AA8}"/>
          </ac:spMkLst>
        </pc:spChg>
        <pc:spChg chg="del">
          <ac:chgData name="김 승빈" userId="352d81a3ef8732fd" providerId="LiveId" clId="{98E57A49-7ABB-4073-B865-24F3CFDED63C}" dt="2020-02-12T10:37:46.266" v="555" actId="478"/>
          <ac:spMkLst>
            <pc:docMk/>
            <pc:sldMk cId="3617191918" sldId="261"/>
            <ac:spMk id="7" creationId="{9EC55178-7559-4909-9482-3708B3D09472}"/>
          </ac:spMkLst>
        </pc:spChg>
        <pc:spChg chg="del">
          <ac:chgData name="김 승빈" userId="352d81a3ef8732fd" providerId="LiveId" clId="{98E57A49-7ABB-4073-B865-24F3CFDED63C}" dt="2020-02-12T10:37:46.998" v="556" actId="478"/>
          <ac:spMkLst>
            <pc:docMk/>
            <pc:sldMk cId="3617191918" sldId="261"/>
            <ac:spMk id="8" creationId="{46FAD541-383C-40CE-A3E1-2C6DE204313A}"/>
          </ac:spMkLst>
        </pc:spChg>
        <pc:spChg chg="add mod">
          <ac:chgData name="김 승빈" userId="352d81a3ef8732fd" providerId="LiveId" clId="{98E57A49-7ABB-4073-B865-24F3CFDED63C}" dt="2020-02-12T10:39:00.289" v="575" actId="20577"/>
          <ac:spMkLst>
            <pc:docMk/>
            <pc:sldMk cId="3617191918" sldId="261"/>
            <ac:spMk id="11" creationId="{D53CDED4-ADEE-4CD4-A388-47C2B3FE81A7}"/>
          </ac:spMkLst>
        </pc:spChg>
        <pc:spChg chg="add mod">
          <ac:chgData name="김 승빈" userId="352d81a3ef8732fd" providerId="LiveId" clId="{98E57A49-7ABB-4073-B865-24F3CFDED63C}" dt="2020-02-12T10:39:02.946" v="576" actId="20577"/>
          <ac:spMkLst>
            <pc:docMk/>
            <pc:sldMk cId="3617191918" sldId="261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2T10:45:14.980" v="677" actId="1076"/>
          <ac:spMkLst>
            <pc:docMk/>
            <pc:sldMk cId="3617191918" sldId="261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2T10:39:44.814" v="583" actId="20577"/>
          <ac:spMkLst>
            <pc:docMk/>
            <pc:sldMk cId="3617191918" sldId="261"/>
            <ac:spMk id="21" creationId="{8C2A9770-3C73-4A36-A497-58E5E8610489}"/>
          </ac:spMkLst>
        </pc:spChg>
        <pc:spChg chg="add del mod">
          <ac:chgData name="김 승빈" userId="352d81a3ef8732fd" providerId="LiveId" clId="{98E57A49-7ABB-4073-B865-24F3CFDED63C}" dt="2020-02-12T10:39:41.897" v="582" actId="478"/>
          <ac:spMkLst>
            <pc:docMk/>
            <pc:sldMk cId="3617191918" sldId="261"/>
            <ac:spMk id="22" creationId="{A0CF623B-D0AB-42F4-95A0-9BB632295B5D}"/>
          </ac:spMkLst>
        </pc:spChg>
        <pc:spChg chg="add mod">
          <ac:chgData name="김 승빈" userId="352d81a3ef8732fd" providerId="LiveId" clId="{98E57A49-7ABB-4073-B865-24F3CFDED63C}" dt="2020-02-12T10:41:55.665" v="643" actId="1076"/>
          <ac:spMkLst>
            <pc:docMk/>
            <pc:sldMk cId="3617191918" sldId="261"/>
            <ac:spMk id="39" creationId="{27329CA3-1257-410C-9B8E-D46C35A63107}"/>
          </ac:spMkLst>
        </pc:spChg>
        <pc:spChg chg="add mod">
          <ac:chgData name="김 승빈" userId="352d81a3ef8732fd" providerId="LiveId" clId="{98E57A49-7ABB-4073-B865-24F3CFDED63C}" dt="2020-02-12T10:41:59.223" v="644" actId="571"/>
          <ac:spMkLst>
            <pc:docMk/>
            <pc:sldMk cId="3617191918" sldId="261"/>
            <ac:spMk id="40" creationId="{9A9401A5-C6A1-4A1B-B3D9-2AD2C228F320}"/>
          </ac:spMkLst>
        </pc:spChg>
        <pc:spChg chg="add mod">
          <ac:chgData name="김 승빈" userId="352d81a3ef8732fd" providerId="LiveId" clId="{98E57A49-7ABB-4073-B865-24F3CFDED63C}" dt="2020-02-12T10:42:07.067" v="645" actId="571"/>
          <ac:spMkLst>
            <pc:docMk/>
            <pc:sldMk cId="3617191918" sldId="261"/>
            <ac:spMk id="41" creationId="{8C343202-619D-4765-9D67-109AF7C1DB33}"/>
          </ac:spMkLst>
        </pc:spChg>
        <pc:spChg chg="add mod">
          <ac:chgData name="김 승빈" userId="352d81a3ef8732fd" providerId="LiveId" clId="{98E57A49-7ABB-4073-B865-24F3CFDED63C}" dt="2020-02-12T10:42:13.537" v="646" actId="571"/>
          <ac:spMkLst>
            <pc:docMk/>
            <pc:sldMk cId="3617191918" sldId="261"/>
            <ac:spMk id="42" creationId="{587DE31E-2E6D-4761-B874-9A6C8F12654F}"/>
          </ac:spMkLst>
        </pc:spChg>
        <pc:spChg chg="add mod">
          <ac:chgData name="김 승빈" userId="352d81a3ef8732fd" providerId="LiveId" clId="{98E57A49-7ABB-4073-B865-24F3CFDED63C}" dt="2020-02-12T10:42:16.213" v="647" actId="571"/>
          <ac:spMkLst>
            <pc:docMk/>
            <pc:sldMk cId="3617191918" sldId="261"/>
            <ac:spMk id="43" creationId="{DE0B8935-88D9-4D52-9DDA-7DB688BA2336}"/>
          </ac:spMkLst>
        </pc:spChg>
        <pc:spChg chg="add mod">
          <ac:chgData name="김 승빈" userId="352d81a3ef8732fd" providerId="LiveId" clId="{98E57A49-7ABB-4073-B865-24F3CFDED63C}" dt="2020-02-12T10:43:18.641" v="655" actId="1076"/>
          <ac:spMkLst>
            <pc:docMk/>
            <pc:sldMk cId="3617191918" sldId="261"/>
            <ac:spMk id="44" creationId="{2630850E-154E-4404-977A-561727152984}"/>
          </ac:spMkLst>
        </pc:spChg>
        <pc:spChg chg="add mod">
          <ac:chgData name="김 승빈" userId="352d81a3ef8732fd" providerId="LiveId" clId="{98E57A49-7ABB-4073-B865-24F3CFDED63C}" dt="2020-02-12T10:43:31.034" v="659" actId="1076"/>
          <ac:spMkLst>
            <pc:docMk/>
            <pc:sldMk cId="3617191918" sldId="261"/>
            <ac:spMk id="45" creationId="{1E57E6B8-F23A-4610-8152-9F66AD4AE853}"/>
          </ac:spMkLst>
        </pc:spChg>
        <pc:spChg chg="add mod">
          <ac:chgData name="김 승빈" userId="352d81a3ef8732fd" providerId="LiveId" clId="{98E57A49-7ABB-4073-B865-24F3CFDED63C}" dt="2020-02-12T10:43:38.121" v="662" actId="20577"/>
          <ac:spMkLst>
            <pc:docMk/>
            <pc:sldMk cId="3617191918" sldId="261"/>
            <ac:spMk id="46" creationId="{5F9147DF-D404-48A7-A41B-EF94883F2B4E}"/>
          </ac:spMkLst>
        </pc:spChg>
        <pc:spChg chg="add mod">
          <ac:chgData name="김 승빈" userId="352d81a3ef8732fd" providerId="LiveId" clId="{98E57A49-7ABB-4073-B865-24F3CFDED63C}" dt="2020-02-12T10:44:36.238" v="671" actId="14100"/>
          <ac:spMkLst>
            <pc:docMk/>
            <pc:sldMk cId="3617191918" sldId="261"/>
            <ac:spMk id="47" creationId="{78D77CFC-D8A4-4141-8236-081E49D361BD}"/>
          </ac:spMkLst>
        </pc:spChg>
        <pc:spChg chg="add mod">
          <ac:chgData name="김 승빈" userId="352d81a3ef8732fd" providerId="LiveId" clId="{98E57A49-7ABB-4073-B865-24F3CFDED63C}" dt="2020-02-12T10:44:44.303" v="672" actId="571"/>
          <ac:spMkLst>
            <pc:docMk/>
            <pc:sldMk cId="3617191918" sldId="261"/>
            <ac:spMk id="48" creationId="{BD070D08-7103-424A-B05C-7496DB995F9B}"/>
          </ac:spMkLst>
        </pc:spChg>
        <pc:spChg chg="add mod">
          <ac:chgData name="김 승빈" userId="352d81a3ef8732fd" providerId="LiveId" clId="{98E57A49-7ABB-4073-B865-24F3CFDED63C}" dt="2020-02-12T10:45:12.187" v="676" actId="1076"/>
          <ac:spMkLst>
            <pc:docMk/>
            <pc:sldMk cId="3617191918" sldId="261"/>
            <ac:spMk id="49" creationId="{C8C9B75D-CF05-48FE-9B96-49905D49E652}"/>
          </ac:spMkLst>
        </pc:spChg>
        <pc:cxnChg chg="mod">
          <ac:chgData name="김 승빈" userId="352d81a3ef8732fd" providerId="LiveId" clId="{98E57A49-7ABB-4073-B865-24F3CFDED63C}" dt="2020-02-12T10:40:25.567" v="594" actId="14100"/>
          <ac:cxnSpMkLst>
            <pc:docMk/>
            <pc:sldMk cId="3617191918" sldId="261"/>
            <ac:cxnSpMk id="10" creationId="{106E224E-95B4-4335-9D12-DC0E3EEB856F}"/>
          </ac:cxnSpMkLst>
        </pc:cxnChg>
        <pc:cxnChg chg="mod">
          <ac:chgData name="김 승빈" userId="352d81a3ef8732fd" providerId="LiveId" clId="{98E57A49-7ABB-4073-B865-24F3CFDED63C}" dt="2020-02-12T10:38:48.836" v="571" actId="1076"/>
          <ac:cxnSpMkLst>
            <pc:docMk/>
            <pc:sldMk cId="3617191918" sldId="261"/>
            <ac:cxnSpMk id="12" creationId="{2B895A57-687F-49A4-A5B0-F0DB44E609D2}"/>
          </ac:cxnSpMkLst>
        </pc:cxnChg>
        <pc:cxnChg chg="add mod">
          <ac:chgData name="김 승빈" userId="352d81a3ef8732fd" providerId="LiveId" clId="{98E57A49-7ABB-4073-B865-24F3CFDED63C}" dt="2020-02-12T10:40:17.984" v="592" actId="14100"/>
          <ac:cxnSpMkLst>
            <pc:docMk/>
            <pc:sldMk cId="3617191918" sldId="261"/>
            <ac:cxnSpMk id="25" creationId="{5D05DADF-FBD8-4190-B00F-93AE9D85D241}"/>
          </ac:cxnSpMkLst>
        </pc:cxnChg>
        <pc:cxnChg chg="add mod">
          <ac:chgData name="김 승빈" userId="352d81a3ef8732fd" providerId="LiveId" clId="{98E57A49-7ABB-4073-B865-24F3CFDED63C}" dt="2020-02-12T10:40:50.998" v="599" actId="14100"/>
          <ac:cxnSpMkLst>
            <pc:docMk/>
            <pc:sldMk cId="3617191918" sldId="261"/>
            <ac:cxnSpMk id="30" creationId="{F6C51565-1C66-49FF-B0E1-10B977537E7E}"/>
          </ac:cxnSpMkLst>
        </pc:cxnChg>
        <pc:cxnChg chg="add mod">
          <ac:chgData name="김 승빈" userId="352d81a3ef8732fd" providerId="LiveId" clId="{98E57A49-7ABB-4073-B865-24F3CFDED63C}" dt="2020-02-12T10:40:58.299" v="600" actId="571"/>
          <ac:cxnSpMkLst>
            <pc:docMk/>
            <pc:sldMk cId="3617191918" sldId="261"/>
            <ac:cxnSpMk id="35" creationId="{EA5D3E6D-3C7D-4038-9972-586D84A0AD62}"/>
          </ac:cxnSpMkLst>
        </pc:cxnChg>
        <pc:cxnChg chg="add mod">
          <ac:chgData name="김 승빈" userId="352d81a3ef8732fd" providerId="LiveId" clId="{98E57A49-7ABB-4073-B865-24F3CFDED63C}" dt="2020-02-12T10:41:05.295" v="601" actId="571"/>
          <ac:cxnSpMkLst>
            <pc:docMk/>
            <pc:sldMk cId="3617191918" sldId="261"/>
            <ac:cxnSpMk id="36" creationId="{2EB0EF1B-F925-4E01-ABE0-079F55A5B60F}"/>
          </ac:cxnSpMkLst>
        </pc:cxnChg>
        <pc:cxnChg chg="add mod">
          <ac:chgData name="김 승빈" userId="352d81a3ef8732fd" providerId="LiveId" clId="{98E57A49-7ABB-4073-B865-24F3CFDED63C}" dt="2020-02-12T10:41:17.179" v="602" actId="571"/>
          <ac:cxnSpMkLst>
            <pc:docMk/>
            <pc:sldMk cId="3617191918" sldId="261"/>
            <ac:cxnSpMk id="37" creationId="{F1558583-24AC-45D0-8FCE-3F0701720D30}"/>
          </ac:cxnSpMkLst>
        </pc:cxnChg>
        <pc:cxnChg chg="add mod">
          <ac:chgData name="김 승빈" userId="352d81a3ef8732fd" providerId="LiveId" clId="{98E57A49-7ABB-4073-B865-24F3CFDED63C}" dt="2020-02-12T10:41:28.727" v="604" actId="1076"/>
          <ac:cxnSpMkLst>
            <pc:docMk/>
            <pc:sldMk cId="3617191918" sldId="261"/>
            <ac:cxnSpMk id="38" creationId="{1753970F-B112-459A-972B-543A15DDCCCE}"/>
          </ac:cxnSpMkLst>
        </pc:cxnChg>
      </pc:sldChg>
      <pc:sldChg chg="addSp delSp modSp add">
        <pc:chgData name="김 승빈" userId="352d81a3ef8732fd" providerId="LiveId" clId="{98E57A49-7ABB-4073-B865-24F3CFDED63C}" dt="2020-02-12T11:21:29.987" v="903" actId="21"/>
        <pc:sldMkLst>
          <pc:docMk/>
          <pc:sldMk cId="3911319523" sldId="262"/>
        </pc:sldMkLst>
        <pc:spChg chg="add del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4" creationId="{C2AA8DAC-E8E1-47B4-990C-0AD6A17A577C}"/>
          </ac:spMkLst>
        </pc:spChg>
        <pc:spChg chg="add del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11" creationId="{D53CDED4-ADEE-4CD4-A388-47C2B3FE81A7}"/>
          </ac:spMkLst>
        </pc:spChg>
        <pc:spChg chg="add del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13" creationId="{03D9748E-53EC-4479-8D70-703C000C46E8}"/>
          </ac:spMkLst>
        </pc:spChg>
        <pc:spChg chg="add del">
          <ac:chgData name="김 승빈" userId="352d81a3ef8732fd" providerId="LiveId" clId="{98E57A49-7ABB-4073-B865-24F3CFDED63C}" dt="2020-02-12T10:55:10.295" v="711" actId="478"/>
          <ac:spMkLst>
            <pc:docMk/>
            <pc:sldMk cId="3911319523" sldId="262"/>
            <ac:spMk id="15" creationId="{4D82CA0D-504D-4D76-8CC0-C13C16543FC4}"/>
          </ac:spMkLst>
        </pc:spChg>
        <pc:spChg chg="add del mod">
          <ac:chgData name="김 승빈" userId="352d81a3ef8732fd" providerId="LiveId" clId="{98E57A49-7ABB-4073-B865-24F3CFDED63C}" dt="2020-02-12T11:21:29.987" v="903" actId="21"/>
          <ac:spMkLst>
            <pc:docMk/>
            <pc:sldMk cId="3911319523" sldId="262"/>
            <ac:spMk id="16" creationId="{D3B3B22E-66E1-42AA-92A7-8184835CCE82}"/>
          </ac:spMkLst>
        </pc:spChg>
        <pc:spChg chg="add del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21" creationId="{8C2A9770-3C73-4A36-A497-58E5E8610489}"/>
          </ac:spMkLst>
        </pc:spChg>
        <pc:spChg chg="add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28" creationId="{0E21E708-1145-48E0-B078-B458E40FA7D7}"/>
          </ac:spMkLst>
        </pc:spChg>
        <pc:spChg chg="add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29" creationId="{D7F5C0F5-3065-4A57-954C-AB3306CDBAFF}"/>
          </ac:spMkLst>
        </pc:spChg>
        <pc:spChg chg="add mod">
          <ac:chgData name="김 승빈" userId="352d81a3ef8732fd" providerId="LiveId" clId="{98E57A49-7ABB-4073-B865-24F3CFDED63C}" dt="2020-02-12T10:55:49.354" v="721" actId="1076"/>
          <ac:spMkLst>
            <pc:docMk/>
            <pc:sldMk cId="3911319523" sldId="262"/>
            <ac:spMk id="31" creationId="{8B4CA605-B029-499B-AEAB-768FF76DE842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32" creationId="{5715ABD0-3389-4F06-9578-12172420F4B0}"/>
          </ac:spMkLst>
        </pc:spChg>
        <pc:spChg chg="add del mod">
          <ac:chgData name="김 승빈" userId="352d81a3ef8732fd" providerId="LiveId" clId="{98E57A49-7ABB-4073-B865-24F3CFDED63C}" dt="2020-02-12T10:54:35.913" v="697" actId="478"/>
          <ac:spMkLst>
            <pc:docMk/>
            <pc:sldMk cId="3911319523" sldId="262"/>
            <ac:spMk id="39" creationId="{27329CA3-1257-410C-9B8E-D46C35A63107}"/>
          </ac:spMkLst>
        </pc:spChg>
        <pc:spChg chg="add del">
          <ac:chgData name="김 승빈" userId="352d81a3ef8732fd" providerId="LiveId" clId="{98E57A49-7ABB-4073-B865-24F3CFDED63C}" dt="2020-02-12T10:54:34.008" v="694" actId="478"/>
          <ac:spMkLst>
            <pc:docMk/>
            <pc:sldMk cId="3911319523" sldId="262"/>
            <ac:spMk id="40" creationId="{9A9401A5-C6A1-4A1B-B3D9-2AD2C228F320}"/>
          </ac:spMkLst>
        </pc:spChg>
        <pc:spChg chg="add del">
          <ac:chgData name="김 승빈" userId="352d81a3ef8732fd" providerId="LiveId" clId="{98E57A49-7ABB-4073-B865-24F3CFDED63C}" dt="2020-02-12T10:54:38.426" v="700" actId="478"/>
          <ac:spMkLst>
            <pc:docMk/>
            <pc:sldMk cId="3911319523" sldId="262"/>
            <ac:spMk id="41" creationId="{8C343202-619D-4765-9D67-109AF7C1DB33}"/>
          </ac:spMkLst>
        </pc:spChg>
        <pc:spChg chg="add del">
          <ac:chgData name="김 승빈" userId="352d81a3ef8732fd" providerId="LiveId" clId="{98E57A49-7ABB-4073-B865-24F3CFDED63C}" dt="2020-02-12T10:54:37.562" v="699" actId="478"/>
          <ac:spMkLst>
            <pc:docMk/>
            <pc:sldMk cId="3911319523" sldId="262"/>
            <ac:spMk id="42" creationId="{587DE31E-2E6D-4761-B874-9A6C8F12654F}"/>
          </ac:spMkLst>
        </pc:spChg>
        <pc:spChg chg="add del">
          <ac:chgData name="김 승빈" userId="352d81a3ef8732fd" providerId="LiveId" clId="{98E57A49-7ABB-4073-B865-24F3CFDED63C}" dt="2020-02-12T10:54:40.173" v="701" actId="478"/>
          <ac:spMkLst>
            <pc:docMk/>
            <pc:sldMk cId="3911319523" sldId="262"/>
            <ac:spMk id="43" creationId="{DE0B8935-88D9-4D52-9DDA-7DB688BA2336}"/>
          </ac:spMkLst>
        </pc:spChg>
        <pc:spChg chg="add del">
          <ac:chgData name="김 승빈" userId="352d81a3ef8732fd" providerId="LiveId" clId="{98E57A49-7ABB-4073-B865-24F3CFDED63C}" dt="2020-02-12T10:53:58.884" v="684" actId="478"/>
          <ac:spMkLst>
            <pc:docMk/>
            <pc:sldMk cId="3911319523" sldId="262"/>
            <ac:spMk id="44" creationId="{2630850E-154E-4404-977A-561727152984}"/>
          </ac:spMkLst>
        </pc:spChg>
        <pc:spChg chg="add del">
          <ac:chgData name="김 승빈" userId="352d81a3ef8732fd" providerId="LiveId" clId="{98E57A49-7ABB-4073-B865-24F3CFDED63C}" dt="2020-02-12T10:53:57.672" v="683" actId="478"/>
          <ac:spMkLst>
            <pc:docMk/>
            <pc:sldMk cId="3911319523" sldId="262"/>
            <ac:spMk id="45" creationId="{1E57E6B8-F23A-4610-8152-9F66AD4AE853}"/>
          </ac:spMkLst>
        </pc:spChg>
        <pc:spChg chg="add del">
          <ac:chgData name="김 승빈" userId="352d81a3ef8732fd" providerId="LiveId" clId="{98E57A49-7ABB-4073-B865-24F3CFDED63C}" dt="2020-02-12T10:54:00.490" v="685" actId="478"/>
          <ac:spMkLst>
            <pc:docMk/>
            <pc:sldMk cId="3911319523" sldId="262"/>
            <ac:spMk id="46" creationId="{5F9147DF-D404-48A7-A41B-EF94883F2B4E}"/>
          </ac:spMkLst>
        </pc:spChg>
        <pc:spChg chg="add del">
          <ac:chgData name="김 승빈" userId="352d81a3ef8732fd" providerId="LiveId" clId="{98E57A49-7ABB-4073-B865-24F3CFDED63C}" dt="2020-02-12T10:53:56.421" v="682" actId="478"/>
          <ac:spMkLst>
            <pc:docMk/>
            <pc:sldMk cId="3911319523" sldId="262"/>
            <ac:spMk id="47" creationId="{78D77CFC-D8A4-4141-8236-081E49D361BD}"/>
          </ac:spMkLst>
        </pc:spChg>
        <pc:spChg chg="add del">
          <ac:chgData name="김 승빈" userId="352d81a3ef8732fd" providerId="LiveId" clId="{98E57A49-7ABB-4073-B865-24F3CFDED63C}" dt="2020-02-12T10:53:54.472" v="681" actId="478"/>
          <ac:spMkLst>
            <pc:docMk/>
            <pc:sldMk cId="3911319523" sldId="262"/>
            <ac:spMk id="48" creationId="{BD070D08-7103-424A-B05C-7496DB995F9B}"/>
          </ac:spMkLst>
        </pc:spChg>
        <pc:spChg chg="add del">
          <ac:chgData name="김 승빈" userId="352d81a3ef8732fd" providerId="LiveId" clId="{98E57A49-7ABB-4073-B865-24F3CFDED63C}" dt="2020-02-12T10:54:01.947" v="686" actId="478"/>
          <ac:spMkLst>
            <pc:docMk/>
            <pc:sldMk cId="3911319523" sldId="262"/>
            <ac:spMk id="49" creationId="{C8C9B75D-CF05-48FE-9B96-49905D49E652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50" creationId="{358C373A-660E-4C12-BF90-3C6B549E0BA3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51" creationId="{91B4C9B5-9C47-48FF-AA49-21F61149F35D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52" creationId="{5C8C6C94-970B-40AC-B3B6-91632C27526E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57" creationId="{7739BEC8-4D62-436E-8A66-C8F17E5384E8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58" creationId="{7E683FD7-F9D3-42BC-BD32-42D5628F2F70}"/>
          </ac:spMkLst>
        </pc:spChg>
        <pc:spChg chg="add mod">
          <ac:chgData name="김 승빈" userId="352d81a3ef8732fd" providerId="LiveId" clId="{98E57A49-7ABB-4073-B865-24F3CFDED63C}" dt="2020-02-12T10:57:28.552" v="738" actId="1076"/>
          <ac:spMkLst>
            <pc:docMk/>
            <pc:sldMk cId="3911319523" sldId="262"/>
            <ac:spMk id="59" creationId="{C1684898-3039-4720-93FA-835EA7DD62EE}"/>
          </ac:spMkLst>
        </pc:spChg>
        <pc:spChg chg="add del mod">
          <ac:chgData name="김 승빈" userId="352d81a3ef8732fd" providerId="LiveId" clId="{98E57A49-7ABB-4073-B865-24F3CFDED63C}" dt="2020-02-12T10:58:25.856" v="807" actId="478"/>
          <ac:spMkLst>
            <pc:docMk/>
            <pc:sldMk cId="3911319523" sldId="262"/>
            <ac:spMk id="60" creationId="{2C47B730-A1E2-4D63-8EEC-2500786A16B3}"/>
          </ac:spMkLst>
        </pc:spChg>
        <pc:spChg chg="add mod">
          <ac:chgData name="김 승빈" userId="352d81a3ef8732fd" providerId="LiveId" clId="{98E57A49-7ABB-4073-B865-24F3CFDED63C}" dt="2020-02-12T10:58:40.744" v="815" actId="1076"/>
          <ac:spMkLst>
            <pc:docMk/>
            <pc:sldMk cId="3911319523" sldId="262"/>
            <ac:spMk id="61" creationId="{96284563-C54F-462E-AFEB-38A05BCF6E6E}"/>
          </ac:spMkLst>
        </pc:spChg>
        <pc:spChg chg="add mod">
          <ac:chgData name="김 승빈" userId="352d81a3ef8732fd" providerId="LiveId" clId="{98E57A49-7ABB-4073-B865-24F3CFDED63C}" dt="2020-02-12T10:59:00.579" v="829" actId="20577"/>
          <ac:spMkLst>
            <pc:docMk/>
            <pc:sldMk cId="3911319523" sldId="262"/>
            <ac:spMk id="62" creationId="{4D95E814-22ED-460A-A98B-6A8CF9C14DBE}"/>
          </ac:spMkLst>
        </pc:spChg>
        <pc:cxnChg chg="add del mod">
          <ac:chgData name="김 승빈" userId="352d81a3ef8732fd" providerId="LiveId" clId="{98E57A49-7ABB-4073-B865-24F3CFDED63C}" dt="2020-02-12T10:55:49.354" v="721" actId="1076"/>
          <ac:cxnSpMkLst>
            <pc:docMk/>
            <pc:sldMk cId="3911319523" sldId="262"/>
            <ac:cxnSpMk id="10" creationId="{106E224E-95B4-4335-9D12-DC0E3EEB856F}"/>
          </ac:cxnSpMkLst>
        </pc:cxnChg>
        <pc:cxnChg chg="add del mod">
          <ac:chgData name="김 승빈" userId="352d81a3ef8732fd" providerId="LiveId" clId="{98E57A49-7ABB-4073-B865-24F3CFDED63C}" dt="2020-02-12T10:55:49.354" v="721" actId="1076"/>
          <ac:cxnSpMkLst>
            <pc:docMk/>
            <pc:sldMk cId="3911319523" sldId="262"/>
            <ac:cxnSpMk id="12" creationId="{2B895A57-687F-49A4-A5B0-F0DB44E609D2}"/>
          </ac:cxnSpMkLst>
        </pc:cxnChg>
        <pc:cxnChg chg="add del mod">
          <ac:chgData name="김 승빈" userId="352d81a3ef8732fd" providerId="LiveId" clId="{98E57A49-7ABB-4073-B865-24F3CFDED63C}" dt="2020-02-12T10:55:49.354" v="721" actId="1076"/>
          <ac:cxnSpMkLst>
            <pc:docMk/>
            <pc:sldMk cId="3911319523" sldId="262"/>
            <ac:cxnSpMk id="25" creationId="{5D05DADF-FBD8-4190-B00F-93AE9D85D241}"/>
          </ac:cxnSpMkLst>
        </pc:cxnChg>
        <pc:cxnChg chg="add del mod">
          <ac:chgData name="김 승빈" userId="352d81a3ef8732fd" providerId="LiveId" clId="{98E57A49-7ABB-4073-B865-24F3CFDED63C}" dt="2020-02-12T10:55:49.354" v="721" actId="1076"/>
          <ac:cxnSpMkLst>
            <pc:docMk/>
            <pc:sldMk cId="3911319523" sldId="262"/>
            <ac:cxnSpMk id="30" creationId="{F6C51565-1C66-49FF-B0E1-10B977537E7E}"/>
          </ac:cxnSpMkLst>
        </pc:cxnChg>
        <pc:cxnChg chg="add mod">
          <ac:chgData name="김 승빈" userId="352d81a3ef8732fd" providerId="LiveId" clId="{98E57A49-7ABB-4073-B865-24F3CFDED63C}" dt="2020-02-12T10:57:28.552" v="738" actId="1076"/>
          <ac:cxnSpMkLst>
            <pc:docMk/>
            <pc:sldMk cId="3911319523" sldId="262"/>
            <ac:cxnSpMk id="33" creationId="{F6B161AD-BF1E-4632-9674-15C497BA436F}"/>
          </ac:cxnSpMkLst>
        </pc:cxnChg>
        <pc:cxnChg chg="add mod">
          <ac:chgData name="김 승빈" userId="352d81a3ef8732fd" providerId="LiveId" clId="{98E57A49-7ABB-4073-B865-24F3CFDED63C}" dt="2020-02-12T10:57:28.552" v="738" actId="1076"/>
          <ac:cxnSpMkLst>
            <pc:docMk/>
            <pc:sldMk cId="3911319523" sldId="262"/>
            <ac:cxnSpMk id="34" creationId="{BC6A288F-2284-443F-A851-D8851E4690D2}"/>
          </ac:cxnSpMkLst>
        </pc:cxnChg>
        <pc:cxnChg chg="add del mod">
          <ac:chgData name="김 승빈" userId="352d81a3ef8732fd" providerId="LiveId" clId="{98E57A49-7ABB-4073-B865-24F3CFDED63C}" dt="2020-02-12T10:55:49.354" v="721" actId="1076"/>
          <ac:cxnSpMkLst>
            <pc:docMk/>
            <pc:sldMk cId="3911319523" sldId="262"/>
            <ac:cxnSpMk id="35" creationId="{EA5D3E6D-3C7D-4038-9972-586D84A0AD62}"/>
          </ac:cxnSpMkLst>
        </pc:cxnChg>
        <pc:cxnChg chg="add del mod">
          <ac:chgData name="김 승빈" userId="352d81a3ef8732fd" providerId="LiveId" clId="{98E57A49-7ABB-4073-B865-24F3CFDED63C}" dt="2020-02-12T10:55:49.354" v="721" actId="1076"/>
          <ac:cxnSpMkLst>
            <pc:docMk/>
            <pc:sldMk cId="3911319523" sldId="262"/>
            <ac:cxnSpMk id="36" creationId="{2EB0EF1B-F925-4E01-ABE0-079F55A5B60F}"/>
          </ac:cxnSpMkLst>
        </pc:cxnChg>
        <pc:cxnChg chg="add del">
          <ac:chgData name="김 승빈" userId="352d81a3ef8732fd" providerId="LiveId" clId="{98E57A49-7ABB-4073-B865-24F3CFDED63C}" dt="2020-02-12T10:54:33.089" v="693" actId="478"/>
          <ac:cxnSpMkLst>
            <pc:docMk/>
            <pc:sldMk cId="3911319523" sldId="262"/>
            <ac:cxnSpMk id="37" creationId="{F1558583-24AC-45D0-8FCE-3F0701720D30}"/>
          </ac:cxnSpMkLst>
        </pc:cxnChg>
        <pc:cxnChg chg="add del">
          <ac:chgData name="김 승빈" userId="352d81a3ef8732fd" providerId="LiveId" clId="{98E57A49-7ABB-4073-B865-24F3CFDED63C}" dt="2020-02-12T10:54:36.492" v="698" actId="478"/>
          <ac:cxnSpMkLst>
            <pc:docMk/>
            <pc:sldMk cId="3911319523" sldId="262"/>
            <ac:cxnSpMk id="38" creationId="{1753970F-B112-459A-972B-543A15DDCCCE}"/>
          </ac:cxnSpMkLst>
        </pc:cxnChg>
        <pc:cxnChg chg="add mod">
          <ac:chgData name="김 승빈" userId="352d81a3ef8732fd" providerId="LiveId" clId="{98E57A49-7ABB-4073-B865-24F3CFDED63C}" dt="2020-02-12T10:57:28.552" v="738" actId="1076"/>
          <ac:cxnSpMkLst>
            <pc:docMk/>
            <pc:sldMk cId="3911319523" sldId="262"/>
            <ac:cxnSpMk id="53" creationId="{89077AE6-2FFA-4C01-92C2-7514D8F4ADFB}"/>
          </ac:cxnSpMkLst>
        </pc:cxnChg>
        <pc:cxnChg chg="add mod">
          <ac:chgData name="김 승빈" userId="352d81a3ef8732fd" providerId="LiveId" clId="{98E57A49-7ABB-4073-B865-24F3CFDED63C}" dt="2020-02-12T10:57:28.552" v="738" actId="1076"/>
          <ac:cxnSpMkLst>
            <pc:docMk/>
            <pc:sldMk cId="3911319523" sldId="262"/>
            <ac:cxnSpMk id="54" creationId="{6F31B81A-90E6-441B-AFD5-BD6D06E69142}"/>
          </ac:cxnSpMkLst>
        </pc:cxnChg>
        <pc:cxnChg chg="add mod">
          <ac:chgData name="김 승빈" userId="352d81a3ef8732fd" providerId="LiveId" clId="{98E57A49-7ABB-4073-B865-24F3CFDED63C}" dt="2020-02-12T10:57:28.552" v="738" actId="1076"/>
          <ac:cxnSpMkLst>
            <pc:docMk/>
            <pc:sldMk cId="3911319523" sldId="262"/>
            <ac:cxnSpMk id="55" creationId="{775366B4-E07C-4658-8489-8BCEDA748914}"/>
          </ac:cxnSpMkLst>
        </pc:cxnChg>
        <pc:cxnChg chg="add mod">
          <ac:chgData name="김 승빈" userId="352d81a3ef8732fd" providerId="LiveId" clId="{98E57A49-7ABB-4073-B865-24F3CFDED63C}" dt="2020-02-12T10:57:28.552" v="738" actId="1076"/>
          <ac:cxnSpMkLst>
            <pc:docMk/>
            <pc:sldMk cId="3911319523" sldId="262"/>
            <ac:cxnSpMk id="56" creationId="{3580987A-2CC0-445B-BE06-631B172BE83F}"/>
          </ac:cxnSpMkLst>
        </pc:cxnChg>
      </pc:sldChg>
      <pc:sldChg chg="addSp delSp modSp add">
        <pc:chgData name="김 승빈" userId="352d81a3ef8732fd" providerId="LiveId" clId="{98E57A49-7ABB-4073-B865-24F3CFDED63C}" dt="2020-02-12T11:37:15.504" v="1255" actId="21"/>
        <pc:sldMkLst>
          <pc:docMk/>
          <pc:sldMk cId="1058161585" sldId="263"/>
        </pc:sldMkLst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4" creationId="{C2AA8DAC-E8E1-47B4-990C-0AD6A17A577C}"/>
          </ac:spMkLst>
        </pc:spChg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11" creationId="{D53CDED4-ADEE-4CD4-A388-47C2B3FE81A7}"/>
          </ac:spMkLst>
        </pc:spChg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2T11:37:15.504" v="1255" actId="21"/>
          <ac:spMkLst>
            <pc:docMk/>
            <pc:sldMk cId="1058161585" sldId="263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19" creationId="{54F2E77F-D3BA-4600-A174-F2D25AB297B7}"/>
          </ac:spMkLst>
        </pc:spChg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21" creationId="{8C2A9770-3C73-4A36-A497-58E5E8610489}"/>
          </ac:spMkLst>
        </pc:spChg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28" creationId="{0E21E708-1145-48E0-B078-B458E40FA7D7}"/>
          </ac:spMkLst>
        </pc:spChg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29" creationId="{D7F5C0F5-3065-4A57-954C-AB3306CDBAFF}"/>
          </ac:spMkLst>
        </pc:spChg>
        <pc:spChg chg="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31" creationId="{8B4CA605-B029-499B-AEAB-768FF76DE842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32" creationId="{5715ABD0-3389-4F06-9578-12172420F4B0}"/>
          </ac:spMkLst>
        </pc:spChg>
        <pc:spChg chg="add 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37" creationId="{B9C8F2F3-D849-4888-B1CF-1FB46716B8A0}"/>
          </ac:spMkLst>
        </pc:spChg>
        <pc:spChg chg="add 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40" creationId="{F34E19A7-A21D-4CBC-99FB-73142534A8E9}"/>
          </ac:spMkLst>
        </pc:spChg>
        <pc:spChg chg="add del mod">
          <ac:chgData name="김 승빈" userId="352d81a3ef8732fd" providerId="LiveId" clId="{98E57A49-7ABB-4073-B865-24F3CFDED63C}" dt="2020-02-12T11:23:04.379" v="908" actId="478"/>
          <ac:spMkLst>
            <pc:docMk/>
            <pc:sldMk cId="1058161585" sldId="263"/>
            <ac:spMk id="41" creationId="{81CCA11E-4787-4334-8B5B-E528522944A9}"/>
          </ac:spMkLst>
        </pc:spChg>
        <pc:spChg chg="add mod">
          <ac:chgData name="김 승빈" userId="352d81a3ef8732fd" providerId="LiveId" clId="{98E57A49-7ABB-4073-B865-24F3CFDED63C}" dt="2020-02-12T11:26:44.158" v="978" actId="1076"/>
          <ac:spMkLst>
            <pc:docMk/>
            <pc:sldMk cId="1058161585" sldId="263"/>
            <ac:spMk id="42" creationId="{380C7D75-6445-4A12-A5AD-6B70DF07664B}"/>
          </ac:spMkLst>
        </pc:spChg>
        <pc:spChg chg="add del mod">
          <ac:chgData name="김 승빈" userId="352d81a3ef8732fd" providerId="LiveId" clId="{98E57A49-7ABB-4073-B865-24F3CFDED63C}" dt="2020-02-12T11:23:09.978" v="911" actId="478"/>
          <ac:spMkLst>
            <pc:docMk/>
            <pc:sldMk cId="1058161585" sldId="263"/>
            <ac:spMk id="47" creationId="{0D4A39CA-D8AB-4400-98B8-F253FCDD8D27}"/>
          </ac:spMkLst>
        </pc:spChg>
        <pc:spChg chg="add del mod">
          <ac:chgData name="김 승빈" userId="352d81a3ef8732fd" providerId="LiveId" clId="{98E57A49-7ABB-4073-B865-24F3CFDED63C}" dt="2020-02-12T11:23:04.379" v="908" actId="478"/>
          <ac:spMkLst>
            <pc:docMk/>
            <pc:sldMk cId="1058161585" sldId="263"/>
            <ac:spMk id="48" creationId="{502CC8F7-330C-4DDF-A2CD-D5BECFC88E51}"/>
          </ac:spMkLst>
        </pc:spChg>
        <pc:spChg chg="add del mod">
          <ac:chgData name="김 승빈" userId="352d81a3ef8732fd" providerId="LiveId" clId="{98E57A49-7ABB-4073-B865-24F3CFDED63C}" dt="2020-02-12T11:23:04.379" v="908" actId="478"/>
          <ac:spMkLst>
            <pc:docMk/>
            <pc:sldMk cId="1058161585" sldId="263"/>
            <ac:spMk id="49" creationId="{B397F385-B1E7-49EC-8E0E-0FA5F5989A22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50" creationId="{358C373A-660E-4C12-BF90-3C6B549E0BA3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51" creationId="{91B4C9B5-9C47-48FF-AA49-21F61149F35D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52" creationId="{5C8C6C94-970B-40AC-B3B6-91632C27526E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57" creationId="{7739BEC8-4D62-436E-8A66-C8F17E5384E8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58" creationId="{7E683FD7-F9D3-42BC-BD32-42D5628F2F70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59" creationId="{C1684898-3039-4720-93FA-835EA7DD62EE}"/>
          </ac:spMkLst>
        </pc:spChg>
        <pc:spChg chg="del">
          <ac:chgData name="김 승빈" userId="352d81a3ef8732fd" providerId="LiveId" clId="{98E57A49-7ABB-4073-B865-24F3CFDED63C}" dt="2020-02-12T11:22:43.716" v="905" actId="478"/>
          <ac:spMkLst>
            <pc:docMk/>
            <pc:sldMk cId="1058161585" sldId="263"/>
            <ac:spMk id="61" creationId="{96284563-C54F-462E-AFEB-38A05BCF6E6E}"/>
          </ac:spMkLst>
        </pc:spChg>
        <pc:spChg chg="mod">
          <ac:chgData name="김 승빈" userId="352d81a3ef8732fd" providerId="LiveId" clId="{98E57A49-7ABB-4073-B865-24F3CFDED63C}" dt="2020-02-12T11:26:47.284" v="979" actId="1076"/>
          <ac:spMkLst>
            <pc:docMk/>
            <pc:sldMk cId="1058161585" sldId="263"/>
            <ac:spMk id="62" creationId="{4D95E814-22ED-460A-A98B-6A8CF9C14DBE}"/>
          </ac:spMkLst>
        </pc:spChg>
        <pc:spChg chg="add mod">
          <ac:chgData name="김 승빈" userId="352d81a3ef8732fd" providerId="LiveId" clId="{98E57A49-7ABB-4073-B865-24F3CFDED63C}" dt="2020-02-12T11:28:01.143" v="1023" actId="20577"/>
          <ac:spMkLst>
            <pc:docMk/>
            <pc:sldMk cId="1058161585" sldId="263"/>
            <ac:spMk id="63" creationId="{8B09FD39-40D6-4613-BE0E-27F55ED12EBF}"/>
          </ac:spMkLst>
        </pc:spChg>
        <pc:spChg chg="add mod">
          <ac:chgData name="김 승빈" userId="352d81a3ef8732fd" providerId="LiveId" clId="{98E57A49-7ABB-4073-B865-24F3CFDED63C}" dt="2020-02-12T11:28:23.571" v="1029" actId="20577"/>
          <ac:spMkLst>
            <pc:docMk/>
            <pc:sldMk cId="1058161585" sldId="263"/>
            <ac:spMk id="65" creationId="{D85F4BB1-A635-416B-AFE2-F7DC76E2D747}"/>
          </ac:spMkLst>
        </pc:spChg>
        <pc:spChg chg="add mod">
          <ac:chgData name="김 승빈" userId="352d81a3ef8732fd" providerId="LiveId" clId="{98E57A49-7ABB-4073-B865-24F3CFDED63C}" dt="2020-02-12T11:28:42.910" v="1035" actId="20577"/>
          <ac:spMkLst>
            <pc:docMk/>
            <pc:sldMk cId="1058161585" sldId="263"/>
            <ac:spMk id="67" creationId="{01EE0339-9EB3-4B5C-B364-A54559DCDD7B}"/>
          </ac:spMkLst>
        </pc:spChg>
        <pc:spChg chg="add mod">
          <ac:chgData name="김 승빈" userId="352d81a3ef8732fd" providerId="LiveId" clId="{98E57A49-7ABB-4073-B865-24F3CFDED63C}" dt="2020-02-12T11:29:42.827" v="1060" actId="1076"/>
          <ac:spMkLst>
            <pc:docMk/>
            <pc:sldMk cId="1058161585" sldId="263"/>
            <ac:spMk id="68" creationId="{7362E08C-A209-4B4D-87D5-1D5593FC2228}"/>
          </ac:spMkLst>
        </pc:spChg>
        <pc:spChg chg="add mod">
          <ac:chgData name="김 승빈" userId="352d81a3ef8732fd" providerId="LiveId" clId="{98E57A49-7ABB-4073-B865-24F3CFDED63C}" dt="2020-02-12T11:31:03.363" v="1247" actId="2711"/>
          <ac:spMkLst>
            <pc:docMk/>
            <pc:sldMk cId="1058161585" sldId="263"/>
            <ac:spMk id="69" creationId="{B833F3AA-A892-4DEB-A501-F1F2A664CD18}"/>
          </ac:spMkLst>
        </pc:spChg>
        <pc:cxnChg chg="add 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9" creationId="{43D7EBE2-8FC9-4A11-B788-295114A6920F}"/>
          </ac:cxnSpMkLst>
        </pc:cxnChg>
        <pc:cxnChg chg="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10" creationId="{106E224E-95B4-4335-9D12-DC0E3EEB856F}"/>
          </ac:cxnSpMkLst>
        </pc:cxnChg>
        <pc:cxnChg chg="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12" creationId="{2B895A57-687F-49A4-A5B0-F0DB44E609D2}"/>
          </ac:cxnSpMkLst>
        </pc:cxnChg>
        <pc:cxnChg chg="add 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15" creationId="{A59B5CFD-D26E-4BDB-8439-9FFAE386438E}"/>
          </ac:cxnSpMkLst>
        </pc:cxnChg>
        <pc:cxnChg chg="add mod">
          <ac:chgData name="김 승빈" userId="352d81a3ef8732fd" providerId="LiveId" clId="{98E57A49-7ABB-4073-B865-24F3CFDED63C}" dt="2020-02-12T11:27:12.866" v="983" actId="693"/>
          <ac:cxnSpMkLst>
            <pc:docMk/>
            <pc:sldMk cId="1058161585" sldId="263"/>
            <ac:cxnSpMk id="22" creationId="{D15C328D-A259-4EF5-8AB0-DD7AC979A590}"/>
          </ac:cxnSpMkLst>
        </pc:cxnChg>
        <pc:cxnChg chg="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25" creationId="{5D05DADF-FBD8-4190-B00F-93AE9D85D241}"/>
          </ac:cxnSpMkLst>
        </pc:cxnChg>
        <pc:cxnChg chg="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30" creationId="{F6C51565-1C66-49FF-B0E1-10B977537E7E}"/>
          </ac:cxnSpMkLst>
        </pc:cxnChg>
        <pc:cxnChg chg="del mod">
          <ac:chgData name="김 승빈" userId="352d81a3ef8732fd" providerId="LiveId" clId="{98E57A49-7ABB-4073-B865-24F3CFDED63C}" dt="2020-02-12T11:22:43.716" v="905" actId="478"/>
          <ac:cxnSpMkLst>
            <pc:docMk/>
            <pc:sldMk cId="1058161585" sldId="263"/>
            <ac:cxnSpMk id="33" creationId="{F6B161AD-BF1E-4632-9674-15C497BA436F}"/>
          </ac:cxnSpMkLst>
        </pc:cxnChg>
        <pc:cxnChg chg="del mod">
          <ac:chgData name="김 승빈" userId="352d81a3ef8732fd" providerId="LiveId" clId="{98E57A49-7ABB-4073-B865-24F3CFDED63C}" dt="2020-02-12T11:22:43.716" v="905" actId="478"/>
          <ac:cxnSpMkLst>
            <pc:docMk/>
            <pc:sldMk cId="1058161585" sldId="263"/>
            <ac:cxnSpMk id="34" creationId="{BC6A288F-2284-443F-A851-D8851E4690D2}"/>
          </ac:cxnSpMkLst>
        </pc:cxnChg>
        <pc:cxnChg chg="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35" creationId="{EA5D3E6D-3C7D-4038-9972-586D84A0AD62}"/>
          </ac:cxnSpMkLst>
        </pc:cxnChg>
        <pc:cxnChg chg="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36" creationId="{2EB0EF1B-F925-4E01-ABE0-079F55A5B60F}"/>
          </ac:cxnSpMkLst>
        </pc:cxnChg>
        <pc:cxnChg chg="add 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38" creationId="{485FFE65-F3A0-4CD1-A789-75071950C95A}"/>
          </ac:cxnSpMkLst>
        </pc:cxnChg>
        <pc:cxnChg chg="add del mod">
          <ac:chgData name="김 승빈" userId="352d81a3ef8732fd" providerId="LiveId" clId="{98E57A49-7ABB-4073-B865-24F3CFDED63C}" dt="2020-02-12T11:23:05.939" v="909" actId="478"/>
          <ac:cxnSpMkLst>
            <pc:docMk/>
            <pc:sldMk cId="1058161585" sldId="263"/>
            <ac:cxnSpMk id="39" creationId="{25299414-2030-40D7-B26E-2E304DBAC691}"/>
          </ac:cxnSpMkLst>
        </pc:cxnChg>
        <pc:cxnChg chg="add mod">
          <ac:chgData name="김 승빈" userId="352d81a3ef8732fd" providerId="LiveId" clId="{98E57A49-7ABB-4073-B865-24F3CFDED63C}" dt="2020-02-12T11:26:44.158" v="978" actId="1076"/>
          <ac:cxnSpMkLst>
            <pc:docMk/>
            <pc:sldMk cId="1058161585" sldId="263"/>
            <ac:cxnSpMk id="43" creationId="{5F165F2A-BDCE-4641-8390-090882791E4C}"/>
          </ac:cxnSpMkLst>
        </pc:cxnChg>
        <pc:cxnChg chg="add del mod">
          <ac:chgData name="김 승빈" userId="352d81a3ef8732fd" providerId="LiveId" clId="{98E57A49-7ABB-4073-B865-24F3CFDED63C}" dt="2020-02-12T11:23:09.229" v="910" actId="478"/>
          <ac:cxnSpMkLst>
            <pc:docMk/>
            <pc:sldMk cId="1058161585" sldId="263"/>
            <ac:cxnSpMk id="44" creationId="{A4378D90-92D0-4B39-BBB6-7A316DE960E8}"/>
          </ac:cxnSpMkLst>
        </pc:cxnChg>
        <pc:cxnChg chg="add del mod">
          <ac:chgData name="김 승빈" userId="352d81a3ef8732fd" providerId="LiveId" clId="{98E57A49-7ABB-4073-B865-24F3CFDED63C}" dt="2020-02-12T11:23:04.379" v="908" actId="478"/>
          <ac:cxnSpMkLst>
            <pc:docMk/>
            <pc:sldMk cId="1058161585" sldId="263"/>
            <ac:cxnSpMk id="45" creationId="{7DAE3D07-8626-43E0-99D4-12E6B0F2DB44}"/>
          </ac:cxnSpMkLst>
        </pc:cxnChg>
        <pc:cxnChg chg="add del mod">
          <ac:chgData name="김 승빈" userId="352d81a3ef8732fd" providerId="LiveId" clId="{98E57A49-7ABB-4073-B865-24F3CFDED63C}" dt="2020-02-12T11:23:04.379" v="908" actId="478"/>
          <ac:cxnSpMkLst>
            <pc:docMk/>
            <pc:sldMk cId="1058161585" sldId="263"/>
            <ac:cxnSpMk id="46" creationId="{B700CCDC-5FF0-4D61-A737-DDBBCAEAC294}"/>
          </ac:cxnSpMkLst>
        </pc:cxnChg>
        <pc:cxnChg chg="del mod">
          <ac:chgData name="김 승빈" userId="352d81a3ef8732fd" providerId="LiveId" clId="{98E57A49-7ABB-4073-B865-24F3CFDED63C}" dt="2020-02-12T11:22:43.716" v="905" actId="478"/>
          <ac:cxnSpMkLst>
            <pc:docMk/>
            <pc:sldMk cId="1058161585" sldId="263"/>
            <ac:cxnSpMk id="53" creationId="{89077AE6-2FFA-4C01-92C2-7514D8F4ADFB}"/>
          </ac:cxnSpMkLst>
        </pc:cxnChg>
        <pc:cxnChg chg="del mod">
          <ac:chgData name="김 승빈" userId="352d81a3ef8732fd" providerId="LiveId" clId="{98E57A49-7ABB-4073-B865-24F3CFDED63C}" dt="2020-02-12T11:22:43.716" v="905" actId="478"/>
          <ac:cxnSpMkLst>
            <pc:docMk/>
            <pc:sldMk cId="1058161585" sldId="263"/>
            <ac:cxnSpMk id="54" creationId="{6F31B81A-90E6-441B-AFD5-BD6D06E69142}"/>
          </ac:cxnSpMkLst>
        </pc:cxnChg>
        <pc:cxnChg chg="del">
          <ac:chgData name="김 승빈" userId="352d81a3ef8732fd" providerId="LiveId" clId="{98E57A49-7ABB-4073-B865-24F3CFDED63C}" dt="2020-02-12T11:22:43.716" v="905" actId="478"/>
          <ac:cxnSpMkLst>
            <pc:docMk/>
            <pc:sldMk cId="1058161585" sldId="263"/>
            <ac:cxnSpMk id="55" creationId="{775366B4-E07C-4658-8489-8BCEDA748914}"/>
          </ac:cxnSpMkLst>
        </pc:cxnChg>
        <pc:cxnChg chg="del">
          <ac:chgData name="김 승빈" userId="352d81a3ef8732fd" providerId="LiveId" clId="{98E57A49-7ABB-4073-B865-24F3CFDED63C}" dt="2020-02-12T11:22:43.716" v="905" actId="478"/>
          <ac:cxnSpMkLst>
            <pc:docMk/>
            <pc:sldMk cId="1058161585" sldId="263"/>
            <ac:cxnSpMk id="56" creationId="{3580987A-2CC0-445B-BE06-631B172BE83F}"/>
          </ac:cxnSpMkLst>
        </pc:cxnChg>
        <pc:cxnChg chg="add mod">
          <ac:chgData name="김 승빈" userId="352d81a3ef8732fd" providerId="LiveId" clId="{98E57A49-7ABB-4073-B865-24F3CFDED63C}" dt="2020-02-12T11:31:37.987" v="1248" actId="14100"/>
          <ac:cxnSpMkLst>
            <pc:docMk/>
            <pc:sldMk cId="1058161585" sldId="263"/>
            <ac:cxnSpMk id="60" creationId="{802383A2-FCB3-4700-B61A-6B94F301A83B}"/>
          </ac:cxnSpMkLst>
        </pc:cxnChg>
        <pc:cxnChg chg="add mod">
          <ac:chgData name="김 승빈" userId="352d81a3ef8732fd" providerId="LiveId" clId="{98E57A49-7ABB-4073-B865-24F3CFDED63C}" dt="2020-02-12T11:28:16.193" v="1025" actId="14100"/>
          <ac:cxnSpMkLst>
            <pc:docMk/>
            <pc:sldMk cId="1058161585" sldId="263"/>
            <ac:cxnSpMk id="64" creationId="{8A7A3BF1-957D-4981-B467-B15536F9AF88}"/>
          </ac:cxnSpMkLst>
        </pc:cxnChg>
        <pc:cxnChg chg="add mod">
          <ac:chgData name="김 승빈" userId="352d81a3ef8732fd" providerId="LiveId" clId="{98E57A49-7ABB-4073-B865-24F3CFDED63C}" dt="2020-02-12T11:28:37.022" v="1031" actId="14100"/>
          <ac:cxnSpMkLst>
            <pc:docMk/>
            <pc:sldMk cId="1058161585" sldId="263"/>
            <ac:cxnSpMk id="66" creationId="{925F24A9-F13C-4FA0-AE35-5DD64C2DB12C}"/>
          </ac:cxnSpMkLst>
        </pc:cxnChg>
      </pc:sldChg>
      <pc:sldChg chg="addSp delSp modSp add ord">
        <pc:chgData name="김 승빈" userId="352d81a3ef8732fd" providerId="LiveId" clId="{98E57A49-7ABB-4073-B865-24F3CFDED63C}" dt="2020-02-12T11:48:06.780" v="1486" actId="1076"/>
        <pc:sldMkLst>
          <pc:docMk/>
          <pc:sldMk cId="4226701821" sldId="264"/>
        </pc:sldMkLst>
        <pc:spChg chg="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4" creationId="{C2AA8DAC-E8E1-47B4-990C-0AD6A17A577C}"/>
          </ac:spMkLst>
        </pc:spChg>
        <pc:spChg chg="del mod">
          <ac:chgData name="김 승빈" userId="352d81a3ef8732fd" providerId="LiveId" clId="{98E57A49-7ABB-4073-B865-24F3CFDED63C}" dt="2020-02-12T11:41:59.210" v="1277" actId="478"/>
          <ac:spMkLst>
            <pc:docMk/>
            <pc:sldMk cId="4226701821" sldId="264"/>
            <ac:spMk id="11" creationId="{D53CDED4-ADEE-4CD4-A388-47C2B3FE81A7}"/>
          </ac:spMkLst>
        </pc:spChg>
        <pc:spChg chg="del">
          <ac:chgData name="김 승빈" userId="352d81a3ef8732fd" providerId="LiveId" clId="{98E57A49-7ABB-4073-B865-24F3CFDED63C}" dt="2020-02-12T11:41:14.435" v="1261" actId="478"/>
          <ac:spMkLst>
            <pc:docMk/>
            <pc:sldMk cId="4226701821" sldId="264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16" creationId="{D3B3B22E-66E1-42AA-92A7-8184835CCE82}"/>
          </ac:spMkLst>
        </pc:spChg>
        <pc:spChg chg="del mod">
          <ac:chgData name="김 승빈" userId="352d81a3ef8732fd" providerId="LiveId" clId="{98E57A49-7ABB-4073-B865-24F3CFDED63C}" dt="2020-02-12T11:41:31.575" v="1272" actId="478"/>
          <ac:spMkLst>
            <pc:docMk/>
            <pc:sldMk cId="4226701821" sldId="264"/>
            <ac:spMk id="21" creationId="{8C2A9770-3C73-4A36-A497-58E5E8610489}"/>
          </ac:spMkLst>
        </pc:spChg>
        <pc:spChg chg="del">
          <ac:chgData name="김 승빈" userId="352d81a3ef8732fd" providerId="LiveId" clId="{98E57A49-7ABB-4073-B865-24F3CFDED63C}" dt="2020-02-12T11:41:29.235" v="1270" actId="478"/>
          <ac:spMkLst>
            <pc:docMk/>
            <pc:sldMk cId="4226701821" sldId="264"/>
            <ac:spMk id="28" creationId="{0E21E708-1145-48E0-B078-B458E40FA7D7}"/>
          </ac:spMkLst>
        </pc:spChg>
        <pc:spChg chg="del">
          <ac:chgData name="김 승빈" userId="352d81a3ef8732fd" providerId="LiveId" clId="{98E57A49-7ABB-4073-B865-24F3CFDED63C}" dt="2020-02-12T11:41:15.010" v="1262" actId="478"/>
          <ac:spMkLst>
            <pc:docMk/>
            <pc:sldMk cId="4226701821" sldId="264"/>
            <ac:spMk id="29" creationId="{D7F5C0F5-3065-4A57-954C-AB3306CDBAFF}"/>
          </ac:spMkLst>
        </pc:spChg>
        <pc:spChg chg="del">
          <ac:chgData name="김 승빈" userId="352d81a3ef8732fd" providerId="LiveId" clId="{98E57A49-7ABB-4073-B865-24F3CFDED63C}" dt="2020-02-12T11:41:16.547" v="1264" actId="478"/>
          <ac:spMkLst>
            <pc:docMk/>
            <pc:sldMk cId="4226701821" sldId="264"/>
            <ac:spMk id="31" creationId="{8B4CA605-B029-499B-AEAB-768FF76DE842}"/>
          </ac:spMkLst>
        </pc:spChg>
        <pc:spChg chg="del">
          <ac:chgData name="김 승빈" userId="352d81a3ef8732fd" providerId="LiveId" clId="{98E57A49-7ABB-4073-B865-24F3CFDED63C}" dt="2020-02-12T11:41:13.448" v="1260" actId="478"/>
          <ac:spMkLst>
            <pc:docMk/>
            <pc:sldMk cId="4226701821" sldId="264"/>
            <ac:spMk id="32" creationId="{5715ABD0-3389-4F06-9578-12172420F4B0}"/>
          </ac:spMkLst>
        </pc:spChg>
        <pc:spChg chg="add del mod">
          <ac:chgData name="김 승빈" userId="352d81a3ef8732fd" providerId="LiveId" clId="{98E57A49-7ABB-4073-B865-24F3CFDED63C}" dt="2020-02-12T11:41:55.823" v="1276" actId="478"/>
          <ac:spMkLst>
            <pc:docMk/>
            <pc:sldMk cId="4226701821" sldId="264"/>
            <ac:spMk id="37" creationId="{F287B72B-1854-4A7B-A8A7-5D4FE7D6BCA6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41" creationId="{CB930FA2-7B3A-47CE-B91B-41B5B6EED9B4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43" creationId="{837F247F-574E-45BF-8D5D-ED9397EC4CB0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45" creationId="{F3CBB7C5-9CA0-4D1C-BD22-11663B558B51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47" creationId="{A6877BE2-BF21-493F-900A-085F823FE181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49" creationId="{5A7C31DC-D3F5-4737-A3DE-65A0EA16F2D2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50" creationId="{358C373A-660E-4C12-BF90-3C6B549E0BA3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51" creationId="{91B4C9B5-9C47-48FF-AA49-21F61149F35D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52" creationId="{5C8C6C94-970B-40AC-B3B6-91632C27526E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57" creationId="{7739BEC8-4D62-436E-8A66-C8F17E5384E8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58" creationId="{7E683FD7-F9D3-42BC-BD32-42D5628F2F70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59" creationId="{C1684898-3039-4720-93FA-835EA7DD62EE}"/>
          </ac:spMkLst>
        </pc:spChg>
        <pc:spChg chg="del">
          <ac:chgData name="김 승빈" userId="352d81a3ef8732fd" providerId="LiveId" clId="{98E57A49-7ABB-4073-B865-24F3CFDED63C}" dt="2020-02-12T11:41:12.050" v="1259" actId="478"/>
          <ac:spMkLst>
            <pc:docMk/>
            <pc:sldMk cId="4226701821" sldId="264"/>
            <ac:spMk id="61" creationId="{96284563-C54F-462E-AFEB-38A05BCF6E6E}"/>
          </ac:spMkLst>
        </pc:spChg>
        <pc:spChg chg="del mod">
          <ac:chgData name="김 승빈" userId="352d81a3ef8732fd" providerId="LiveId" clId="{98E57A49-7ABB-4073-B865-24F3CFDED63C}" dt="2020-02-12T11:43:06.576" v="1299" actId="478"/>
          <ac:spMkLst>
            <pc:docMk/>
            <pc:sldMk cId="4226701821" sldId="264"/>
            <ac:spMk id="62" creationId="{4D95E814-22ED-460A-A98B-6A8CF9C14DBE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63" creationId="{475CB8D8-FDFC-42B5-A5F5-FBABBF075B1D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65" creationId="{55F6B1AB-C0FE-42D3-85BB-0D642655286D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66" creationId="{9991889A-FAE4-45E1-9CB1-BD77071AE5EE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70" creationId="{1EA30415-F50F-4670-B289-92B048A0FF39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72" creationId="{F5FD07B4-42BE-45A0-BB15-C92BBF400A04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74" creationId="{A9577254-884C-44AC-8B45-121E4DE320E6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76" creationId="{313139AF-3BC9-4A03-8DB4-B2589FE74C07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78" creationId="{D2D87239-DCA3-44D1-B3D5-E53DF682A2A1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86" creationId="{0960CD57-EAE4-4FA9-BC33-731BD2E93F2A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87" creationId="{FD0EE141-3197-4728-9543-BB6D0D273CA6}"/>
          </ac:spMkLst>
        </pc:spChg>
        <pc:spChg chg="add mod">
          <ac:chgData name="김 승빈" userId="352d81a3ef8732fd" providerId="LiveId" clId="{98E57A49-7ABB-4073-B865-24F3CFDED63C}" dt="2020-02-12T11:48:06.780" v="1486" actId="1076"/>
          <ac:spMkLst>
            <pc:docMk/>
            <pc:sldMk cId="4226701821" sldId="264"/>
            <ac:spMk id="89" creationId="{A056C4B2-7113-4245-A57A-391C828AA278}"/>
          </ac:spMkLst>
        </pc:spChg>
        <pc:spChg chg="add mod">
          <ac:chgData name="김 승빈" userId="352d81a3ef8732fd" providerId="LiveId" clId="{98E57A49-7ABB-4073-B865-24F3CFDED63C}" dt="2020-02-12T11:48:02.833" v="1485" actId="1076"/>
          <ac:spMkLst>
            <pc:docMk/>
            <pc:sldMk cId="4226701821" sldId="264"/>
            <ac:spMk id="94" creationId="{D00785B6-2BE5-4312-AA28-CBFC4989F0DD}"/>
          </ac:spMkLst>
        </pc:spChg>
        <pc:cxnChg chg="del mod">
          <ac:chgData name="김 승빈" userId="352d81a3ef8732fd" providerId="LiveId" clId="{98E57A49-7ABB-4073-B865-24F3CFDED63C}" dt="2020-02-12T11:41:33.171" v="1273" actId="478"/>
          <ac:cxnSpMkLst>
            <pc:docMk/>
            <pc:sldMk cId="4226701821" sldId="264"/>
            <ac:cxnSpMk id="10" creationId="{106E224E-95B4-4335-9D12-DC0E3EEB856F}"/>
          </ac:cxnSpMkLst>
        </pc:cxnChg>
        <pc:cxnChg chg="del mod">
          <ac:chgData name="김 승빈" userId="352d81a3ef8732fd" providerId="LiveId" clId="{98E57A49-7ABB-4073-B865-24F3CFDED63C}" dt="2020-02-12T11:41:18.510" v="1266" actId="478"/>
          <ac:cxnSpMkLst>
            <pc:docMk/>
            <pc:sldMk cId="4226701821" sldId="264"/>
            <ac:cxnSpMk id="12" creationId="{2B895A57-687F-49A4-A5B0-F0DB44E609D2}"/>
          </ac:cxnSpMkLst>
        </pc:cxnChg>
        <pc:cxnChg chg="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25" creationId="{5D05DADF-FBD8-4190-B00F-93AE9D85D241}"/>
          </ac:cxnSpMkLst>
        </pc:cxnChg>
        <pc:cxnChg chg="del mod">
          <ac:chgData name="김 승빈" userId="352d81a3ef8732fd" providerId="LiveId" clId="{98E57A49-7ABB-4073-B865-24F3CFDED63C}" dt="2020-02-12T11:41:27.121" v="1269" actId="478"/>
          <ac:cxnSpMkLst>
            <pc:docMk/>
            <pc:sldMk cId="4226701821" sldId="264"/>
            <ac:cxnSpMk id="30" creationId="{F6C51565-1C66-49FF-B0E1-10B977537E7E}"/>
          </ac:cxnSpMkLst>
        </pc:cxnChg>
        <pc:cxnChg chg="del mod">
          <ac:chgData name="김 승빈" userId="352d81a3ef8732fd" providerId="LiveId" clId="{98E57A49-7ABB-4073-B865-24F3CFDED63C}" dt="2020-02-12T11:41:12.050" v="1259" actId="478"/>
          <ac:cxnSpMkLst>
            <pc:docMk/>
            <pc:sldMk cId="4226701821" sldId="264"/>
            <ac:cxnSpMk id="33" creationId="{F6B161AD-BF1E-4632-9674-15C497BA436F}"/>
          </ac:cxnSpMkLst>
        </pc:cxnChg>
        <pc:cxnChg chg="del mod">
          <ac:chgData name="김 승빈" userId="352d81a3ef8732fd" providerId="LiveId" clId="{98E57A49-7ABB-4073-B865-24F3CFDED63C}" dt="2020-02-12T11:41:12.050" v="1259" actId="478"/>
          <ac:cxnSpMkLst>
            <pc:docMk/>
            <pc:sldMk cId="4226701821" sldId="264"/>
            <ac:cxnSpMk id="34" creationId="{BC6A288F-2284-443F-A851-D8851E4690D2}"/>
          </ac:cxnSpMkLst>
        </pc:cxnChg>
        <pc:cxnChg chg="del">
          <ac:chgData name="김 승빈" userId="352d81a3ef8732fd" providerId="LiveId" clId="{98E57A49-7ABB-4073-B865-24F3CFDED63C}" dt="2020-02-12T11:41:15.447" v="1263" actId="478"/>
          <ac:cxnSpMkLst>
            <pc:docMk/>
            <pc:sldMk cId="4226701821" sldId="264"/>
            <ac:cxnSpMk id="35" creationId="{EA5D3E6D-3C7D-4038-9972-586D84A0AD62}"/>
          </ac:cxnSpMkLst>
        </pc:cxnChg>
        <pc:cxnChg chg="del">
          <ac:chgData name="김 승빈" userId="352d81a3ef8732fd" providerId="LiveId" clId="{98E57A49-7ABB-4073-B865-24F3CFDED63C}" dt="2020-02-12T11:41:17.296" v="1265" actId="478"/>
          <ac:cxnSpMkLst>
            <pc:docMk/>
            <pc:sldMk cId="4226701821" sldId="264"/>
            <ac:cxnSpMk id="36" creationId="{2EB0EF1B-F925-4E01-ABE0-079F55A5B60F}"/>
          </ac:cxnSpMkLst>
        </pc:cxnChg>
        <pc:cxnChg chg="add del mod">
          <ac:chgData name="김 승빈" userId="352d81a3ef8732fd" providerId="LiveId" clId="{98E57A49-7ABB-4073-B865-24F3CFDED63C}" dt="2020-02-12T11:41:55.823" v="1276" actId="478"/>
          <ac:cxnSpMkLst>
            <pc:docMk/>
            <pc:sldMk cId="4226701821" sldId="264"/>
            <ac:cxnSpMk id="38" creationId="{8BFD1568-4F61-4720-ADF5-CEB44276CEF5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42" creationId="{14E74C56-3F9F-469A-BF1F-78C07A1DBBF5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44" creationId="{1E5449EB-B483-4DD6-A06C-05594F61C3B9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46" creationId="{813C948F-1EB7-480E-ABC8-A5BF0AD3BE9D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48" creationId="{1D1A3620-6B78-4DB2-BFEB-2DE2E0221945}"/>
          </ac:cxnSpMkLst>
        </pc:cxnChg>
        <pc:cxnChg chg="del mod">
          <ac:chgData name="김 승빈" userId="352d81a3ef8732fd" providerId="LiveId" clId="{98E57A49-7ABB-4073-B865-24F3CFDED63C}" dt="2020-02-12T11:41:12.050" v="1259" actId="478"/>
          <ac:cxnSpMkLst>
            <pc:docMk/>
            <pc:sldMk cId="4226701821" sldId="264"/>
            <ac:cxnSpMk id="53" creationId="{89077AE6-2FFA-4C01-92C2-7514D8F4ADFB}"/>
          </ac:cxnSpMkLst>
        </pc:cxnChg>
        <pc:cxnChg chg="del mod">
          <ac:chgData name="김 승빈" userId="352d81a3ef8732fd" providerId="LiveId" clId="{98E57A49-7ABB-4073-B865-24F3CFDED63C}" dt="2020-02-12T11:41:12.050" v="1259" actId="478"/>
          <ac:cxnSpMkLst>
            <pc:docMk/>
            <pc:sldMk cId="4226701821" sldId="264"/>
            <ac:cxnSpMk id="54" creationId="{6F31B81A-90E6-441B-AFD5-BD6D06E69142}"/>
          </ac:cxnSpMkLst>
        </pc:cxnChg>
        <pc:cxnChg chg="del">
          <ac:chgData name="김 승빈" userId="352d81a3ef8732fd" providerId="LiveId" clId="{98E57A49-7ABB-4073-B865-24F3CFDED63C}" dt="2020-02-12T11:41:12.050" v="1259" actId="478"/>
          <ac:cxnSpMkLst>
            <pc:docMk/>
            <pc:sldMk cId="4226701821" sldId="264"/>
            <ac:cxnSpMk id="55" creationId="{775366B4-E07C-4658-8489-8BCEDA748914}"/>
          </ac:cxnSpMkLst>
        </pc:cxnChg>
        <pc:cxnChg chg="del">
          <ac:chgData name="김 승빈" userId="352d81a3ef8732fd" providerId="LiveId" clId="{98E57A49-7ABB-4073-B865-24F3CFDED63C}" dt="2020-02-12T11:41:12.050" v="1259" actId="478"/>
          <ac:cxnSpMkLst>
            <pc:docMk/>
            <pc:sldMk cId="4226701821" sldId="264"/>
            <ac:cxnSpMk id="56" creationId="{3580987A-2CC0-445B-BE06-631B172BE83F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60" creationId="{FFF5F489-B392-4361-ACEC-BCB8FB2CD364}"/>
          </ac:cxnSpMkLst>
        </pc:cxnChg>
        <pc:cxnChg chg="add del mod">
          <ac:chgData name="김 승빈" userId="352d81a3ef8732fd" providerId="LiveId" clId="{98E57A49-7ABB-4073-B865-24F3CFDED63C}" dt="2020-02-12T11:42:42.922" v="1290" actId="478"/>
          <ac:cxnSpMkLst>
            <pc:docMk/>
            <pc:sldMk cId="4226701821" sldId="264"/>
            <ac:cxnSpMk id="64" creationId="{CBF5BADF-097E-410E-87B3-44A04963D413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67" creationId="{C4A00222-F123-474D-BA3D-F20BCB35FB86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68" creationId="{CEC054A7-053C-4F6E-B75D-AD7E2FE5F176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69" creationId="{03236ECE-B794-42FE-9E94-E6F964A51461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71" creationId="{92742D44-25F2-4509-9168-527AE17D38E3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73" creationId="{D22363EC-039E-4178-A9D3-8E12391C4D14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75" creationId="{478D8594-8F20-4F67-A6CD-738DE9E97803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79" creationId="{34B064D1-ADBB-439A-A666-B8B37FDB5E0A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85" creationId="{C3987C97-04F8-4DA3-86B1-81375F13BE30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88" creationId="{5B39F42C-C508-41BB-B516-52A2ABBCB9B4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90" creationId="{13F2B445-6DFE-451B-A2E9-DB18C9694CAC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91" creationId="{6D0277AB-C6B0-4785-86C2-690CE06923DB}"/>
          </ac:cxnSpMkLst>
        </pc:cxnChg>
        <pc:cxnChg chg="add mod">
          <ac:chgData name="김 승빈" userId="352d81a3ef8732fd" providerId="LiveId" clId="{98E57A49-7ABB-4073-B865-24F3CFDED63C}" dt="2020-02-12T11:48:02.833" v="1485" actId="1076"/>
          <ac:cxnSpMkLst>
            <pc:docMk/>
            <pc:sldMk cId="4226701821" sldId="264"/>
            <ac:cxnSpMk id="92" creationId="{6E9D629E-1324-44E4-B482-ADC5EB1BCDFC}"/>
          </ac:cxnSpMkLst>
        </pc:cxnChg>
      </pc:sldChg>
      <pc:sldChg chg="addSp delSp modSp add ord">
        <pc:chgData name="김 승빈" userId="352d81a3ef8732fd" providerId="LiveId" clId="{98E57A49-7ABB-4073-B865-24F3CFDED63C}" dt="2020-02-13T08:14:51.005" v="3347" actId="20577"/>
        <pc:sldMkLst>
          <pc:docMk/>
          <pc:sldMk cId="661685955" sldId="265"/>
        </pc:sldMkLst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4" creationId="{C2AA8DAC-E8E1-47B4-990C-0AD6A17A577C}"/>
          </ac:spMkLst>
        </pc:spChg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11" creationId="{D53CDED4-ADEE-4CD4-A388-47C2B3FE81A7}"/>
          </ac:spMkLst>
        </pc:spChg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6" creationId="{D3B3B22E-66E1-42AA-92A7-8184835CCE82}"/>
          </ac:spMkLst>
        </pc:spChg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21" creationId="{8C2A9770-3C73-4A36-A497-58E5E8610489}"/>
          </ac:spMkLst>
        </pc:spChg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28" creationId="{0E21E708-1145-48E0-B078-B458E40FA7D7}"/>
          </ac:spMkLst>
        </pc:spChg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29" creationId="{D7F5C0F5-3065-4A57-954C-AB3306CDBAFF}"/>
          </ac:spMkLst>
        </pc:spChg>
        <pc:spChg chg="del mod">
          <ac:chgData name="김 승빈" userId="352d81a3ef8732fd" providerId="LiveId" clId="{98E57A49-7ABB-4073-B865-24F3CFDED63C}" dt="2020-02-12T11:50:41.917" v="1498" actId="478"/>
          <ac:spMkLst>
            <pc:docMk/>
            <pc:sldMk cId="661685955" sldId="265"/>
            <ac:spMk id="31" creationId="{8B4CA605-B029-499B-AEAB-768FF76DE842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32" creationId="{5715ABD0-3389-4F06-9578-12172420F4B0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37" creationId="{973A3610-6567-4DCF-BA70-C4B67276310B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39" creationId="{05579242-7850-49DD-9FDA-4E6959D1AA28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41" creationId="{6DB859B9-C003-4884-BDEA-159AAF49DFB5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43" creationId="{B099196E-A925-4EAA-B952-17D6B696AD64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44" creationId="{DDC14C65-86D2-4578-922B-0BFC543E6B07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47" creationId="{76E87AD6-6FD0-4406-A1DD-E674D15EEEBD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48" creationId="{5DE4D67C-18BB-4E38-A27A-AFC8EB765866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50" creationId="{358C373A-660E-4C12-BF90-3C6B549E0BA3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51" creationId="{91B4C9B5-9C47-48FF-AA49-21F61149F35D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52" creationId="{5C8C6C94-970B-40AC-B3B6-91632C27526E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57" creationId="{7739BEC8-4D62-436E-8A66-C8F17E5384E8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58" creationId="{7E683FD7-F9D3-42BC-BD32-42D5628F2F70}"/>
          </ac:spMkLst>
        </pc:spChg>
        <pc:spChg chg="del">
          <ac:chgData name="김 승빈" userId="352d81a3ef8732fd" providerId="LiveId" clId="{98E57A49-7ABB-4073-B865-24F3CFDED63C}" dt="2020-02-12T11:50:14.954" v="1492" actId="478"/>
          <ac:spMkLst>
            <pc:docMk/>
            <pc:sldMk cId="661685955" sldId="265"/>
            <ac:spMk id="59" creationId="{C1684898-3039-4720-93FA-835EA7DD62EE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60" creationId="{B9AEF337-DB58-48CE-8622-30E012B90122}"/>
          </ac:spMkLst>
        </pc:spChg>
        <pc:spChg chg="del">
          <ac:chgData name="김 승빈" userId="352d81a3ef8732fd" providerId="LiveId" clId="{98E57A49-7ABB-4073-B865-24F3CFDED63C}" dt="2020-02-12T11:50:04.154" v="1490" actId="478"/>
          <ac:spMkLst>
            <pc:docMk/>
            <pc:sldMk cId="661685955" sldId="265"/>
            <ac:spMk id="61" creationId="{96284563-C54F-462E-AFEB-38A05BCF6E6E}"/>
          </ac:spMkLst>
        </pc:spChg>
        <pc:spChg chg="del">
          <ac:chgData name="김 승빈" userId="352d81a3ef8732fd" providerId="LiveId" clId="{98E57A49-7ABB-4073-B865-24F3CFDED63C}" dt="2020-02-12T11:50:05.794" v="1491" actId="478"/>
          <ac:spMkLst>
            <pc:docMk/>
            <pc:sldMk cId="661685955" sldId="265"/>
            <ac:spMk id="62" creationId="{4D95E814-22ED-460A-A98B-6A8CF9C14DBE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64" creationId="{28A98AAD-BA4D-469B-916B-D2FB2DA63953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66" creationId="{7AF4289D-BB3E-4A65-BB68-8C397487F8E2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68" creationId="{3D1F0650-3F12-47BC-BD15-B510CFC33EF6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69" creationId="{721D31DB-C8B9-4635-B1E1-424D95230562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72" creationId="{BB6C4952-F168-4761-B9E9-1556505265DD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73" creationId="{0D97ADDB-36B5-42CD-BA81-7450CA22471E}"/>
          </ac:spMkLst>
        </pc:spChg>
        <pc:spChg chg="add del mod">
          <ac:chgData name="김 승빈" userId="352d81a3ef8732fd" providerId="LiveId" clId="{98E57A49-7ABB-4073-B865-24F3CFDED63C}" dt="2020-02-12T11:52:58.647" v="1530" actId="478"/>
          <ac:spMkLst>
            <pc:docMk/>
            <pc:sldMk cId="661685955" sldId="265"/>
            <ac:spMk id="75" creationId="{191B90D5-35CD-4522-9F73-9DF6D59EAB30}"/>
          </ac:spMkLst>
        </pc:spChg>
        <pc:spChg chg="add del mod">
          <ac:chgData name="김 승빈" userId="352d81a3ef8732fd" providerId="LiveId" clId="{98E57A49-7ABB-4073-B865-24F3CFDED63C}" dt="2020-02-12T11:52:57.256" v="1529" actId="478"/>
          <ac:spMkLst>
            <pc:docMk/>
            <pc:sldMk cId="661685955" sldId="265"/>
            <ac:spMk id="78" creationId="{189835EB-BF71-41C1-B560-29EFE6158A89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83" creationId="{85940299-0602-48D9-8F14-461922B14784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85" creationId="{64BD5108-AF8B-40E1-AB93-EFFF97B65BB9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87" creationId="{7CF112E1-C71D-43EB-8BB3-41B8E09CB5DB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89" creationId="{C9914A91-0507-4A80-879C-50A9A5D4E0A1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90" creationId="{F214A601-AD00-4BDC-B734-83AAF6B9BF32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93" creationId="{7942DE0F-B91B-4297-9280-662B1604DA75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94" creationId="{F2A0552E-1180-44B5-B5C2-BFEAA0764F29}"/>
          </ac:spMkLst>
        </pc:spChg>
        <pc:spChg chg="add del mod">
          <ac:chgData name="김 승빈" userId="352d81a3ef8732fd" providerId="LiveId" clId="{98E57A49-7ABB-4073-B865-24F3CFDED63C}" dt="2020-02-12T11:54:29.707" v="1550" actId="478"/>
          <ac:spMkLst>
            <pc:docMk/>
            <pc:sldMk cId="661685955" sldId="265"/>
            <ac:spMk id="96" creationId="{E7066DF0-3550-481F-8314-DC7DA146EA1C}"/>
          </ac:spMkLst>
        </pc:spChg>
        <pc:spChg chg="add mod">
          <ac:chgData name="김 승빈" userId="352d81a3ef8732fd" providerId="LiveId" clId="{98E57A49-7ABB-4073-B865-24F3CFDED63C}" dt="2020-02-12T11:54:26.911" v="1549" actId="571"/>
          <ac:spMkLst>
            <pc:docMk/>
            <pc:sldMk cId="661685955" sldId="265"/>
            <ac:spMk id="103" creationId="{D79473BE-6355-4BD4-86E5-B92BDA0DE711}"/>
          </ac:spMkLst>
        </pc:spChg>
        <pc:spChg chg="add mod">
          <ac:chgData name="김 승빈" userId="352d81a3ef8732fd" providerId="LiveId" clId="{98E57A49-7ABB-4073-B865-24F3CFDED63C}" dt="2020-02-12T11:54:26.751" v="1548" actId="571"/>
          <ac:spMkLst>
            <pc:docMk/>
            <pc:sldMk cId="661685955" sldId="265"/>
            <ac:spMk id="104" creationId="{51B466D2-76C6-43E8-9834-1533C7CC7E16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11" creationId="{2622D359-A40B-4E2C-A6F3-16257FB6E4DC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13" creationId="{F494ED32-5822-4092-9F7D-E416F160E0CE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15" creationId="{DEFD0257-C037-4334-BFB9-F1DAFC36493E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17" creationId="{28195509-6864-4F96-8C8A-46C4C421B0C5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18" creationId="{1C6D3761-2F23-460F-8043-8D125B8B7F3E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21" creationId="{EC6F4597-4B0A-4E80-9346-9C14FBEEC867}"/>
          </ac:spMkLst>
        </pc:spChg>
        <pc:spChg chg="add del mod">
          <ac:chgData name="김 승빈" userId="352d81a3ef8732fd" providerId="LiveId" clId="{98E57A49-7ABB-4073-B865-24F3CFDED63C}" dt="2020-02-12T11:55:35.471" v="1562" actId="478"/>
          <ac:spMkLst>
            <pc:docMk/>
            <pc:sldMk cId="661685955" sldId="265"/>
            <ac:spMk id="122" creationId="{60AE06B9-9C7C-4BB9-BFC4-95BF529DACAF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32" creationId="{80FE9CFF-6771-4BD0-9D2D-D485C6CFDF06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34" creationId="{B8BCE16D-0A72-4158-9830-70D997C0253F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36" creationId="{2811D16E-69F6-420A-AC9B-28D577E090FF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38" creationId="{4D96C8C2-E9EA-426C-B56E-FA032C8B0DF1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39" creationId="{4B38C186-82E5-4E4F-84F4-C38AFD61AC1F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42" creationId="{F2E0C5BD-0558-4AA5-82F8-258AFBC3A0D8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43" creationId="{4BC3A5C7-3EB9-4AB8-9E60-CD550F037F17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45" creationId="{7862C400-D4ED-4477-B83C-CE56AD711180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47" creationId="{38F4A7C2-594D-42CA-8822-644370AF4D4D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49" creationId="{B90298E5-08FB-41AE-B39A-267B4FBCC259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51" creationId="{B0089760-74BD-43D2-979A-8E599249909A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52" creationId="{70A68567-4074-4E60-9927-137DA568DBB5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55" creationId="{64D1F5C1-184C-4A01-994F-45F6AB6A06CC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56" creationId="{343ACA0D-B690-4071-90FC-BF4C4981DBCA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58" creationId="{84C03EC1-B26F-4A4F-84EF-9CE6F0B319F5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62" creationId="{97ECE4D0-7530-43AB-A24C-5AE71FF86280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67" creationId="{69270B8E-0F97-4407-8F80-79E56EA48581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71" creationId="{913D6403-879F-4A63-A5AF-5C7F7D4462F4}"/>
          </ac:spMkLst>
        </pc:spChg>
        <pc:spChg chg="add mod">
          <ac:chgData name="김 승빈" userId="352d81a3ef8732fd" providerId="LiveId" clId="{98E57A49-7ABB-4073-B865-24F3CFDED63C}" dt="2020-02-12T11:58:28.342" v="1645" actId="1076"/>
          <ac:spMkLst>
            <pc:docMk/>
            <pc:sldMk cId="661685955" sldId="265"/>
            <ac:spMk id="173" creationId="{3A174B25-C6F6-40D2-A6C5-4762568E6134}"/>
          </ac:spMkLst>
        </pc:spChg>
        <pc:spChg chg="add mod">
          <ac:chgData name="김 승빈" userId="352d81a3ef8732fd" providerId="LiveId" clId="{98E57A49-7ABB-4073-B865-24F3CFDED63C}" dt="2020-02-13T08:14:49.143" v="3346" actId="20577"/>
          <ac:spMkLst>
            <pc:docMk/>
            <pc:sldMk cId="661685955" sldId="265"/>
            <ac:spMk id="174" creationId="{7DBD68EC-3377-4E28-9BA1-C9E87D2CCD88}"/>
          </ac:spMkLst>
        </pc:spChg>
        <pc:spChg chg="add mod">
          <ac:chgData name="김 승빈" userId="352d81a3ef8732fd" providerId="LiveId" clId="{98E57A49-7ABB-4073-B865-24F3CFDED63C}" dt="2020-02-13T08:14:51.005" v="3347" actId="20577"/>
          <ac:spMkLst>
            <pc:docMk/>
            <pc:sldMk cId="661685955" sldId="265"/>
            <ac:spMk id="175" creationId="{3A1FF05D-537C-4124-AC3C-D0B49F171EA7}"/>
          </ac:spMkLst>
        </pc:spChg>
        <pc:cxnChg chg="del mod">
          <ac:chgData name="김 승빈" userId="352d81a3ef8732fd" providerId="LiveId" clId="{98E57A49-7ABB-4073-B865-24F3CFDED63C}" dt="2020-02-12T11:50:41.917" v="1498" actId="478"/>
          <ac:cxnSpMkLst>
            <pc:docMk/>
            <pc:sldMk cId="661685955" sldId="265"/>
            <ac:cxnSpMk id="10" creationId="{106E224E-95B4-4335-9D12-DC0E3EEB856F}"/>
          </ac:cxnSpMkLst>
        </pc:cxnChg>
        <pc:cxnChg chg="del mod">
          <ac:chgData name="김 승빈" userId="352d81a3ef8732fd" providerId="LiveId" clId="{98E57A49-7ABB-4073-B865-24F3CFDED63C}" dt="2020-02-12T11:50:41.917" v="1498" actId="478"/>
          <ac:cxnSpMkLst>
            <pc:docMk/>
            <pc:sldMk cId="661685955" sldId="265"/>
            <ac:cxnSpMk id="12" creationId="{2B895A57-687F-49A4-A5B0-F0DB44E609D2}"/>
          </ac:cxnSpMkLst>
        </pc:cxnChg>
        <pc:cxnChg chg="del mod">
          <ac:chgData name="김 승빈" userId="352d81a3ef8732fd" providerId="LiveId" clId="{98E57A49-7ABB-4073-B865-24F3CFDED63C}" dt="2020-02-12T11:50:41.917" v="1498" actId="478"/>
          <ac:cxnSpMkLst>
            <pc:docMk/>
            <pc:sldMk cId="661685955" sldId="265"/>
            <ac:cxnSpMk id="25" creationId="{5D05DADF-FBD8-4190-B00F-93AE9D85D241}"/>
          </ac:cxnSpMkLst>
        </pc:cxnChg>
        <pc:cxnChg chg="del mod">
          <ac:chgData name="김 승빈" userId="352d81a3ef8732fd" providerId="LiveId" clId="{98E57A49-7ABB-4073-B865-24F3CFDED63C}" dt="2020-02-12T11:50:41.917" v="1498" actId="478"/>
          <ac:cxnSpMkLst>
            <pc:docMk/>
            <pc:sldMk cId="661685955" sldId="265"/>
            <ac:cxnSpMk id="30" creationId="{F6C51565-1C66-49FF-B0E1-10B977537E7E}"/>
          </ac:cxnSpMkLst>
        </pc:cxnChg>
        <pc:cxnChg chg="del mod">
          <ac:chgData name="김 승빈" userId="352d81a3ef8732fd" providerId="LiveId" clId="{98E57A49-7ABB-4073-B865-24F3CFDED63C}" dt="2020-02-12T11:50:14.954" v="1492" actId="478"/>
          <ac:cxnSpMkLst>
            <pc:docMk/>
            <pc:sldMk cId="661685955" sldId="265"/>
            <ac:cxnSpMk id="33" creationId="{F6B161AD-BF1E-4632-9674-15C497BA436F}"/>
          </ac:cxnSpMkLst>
        </pc:cxnChg>
        <pc:cxnChg chg="del mod">
          <ac:chgData name="김 승빈" userId="352d81a3ef8732fd" providerId="LiveId" clId="{98E57A49-7ABB-4073-B865-24F3CFDED63C}" dt="2020-02-12T11:50:14.954" v="1492" actId="478"/>
          <ac:cxnSpMkLst>
            <pc:docMk/>
            <pc:sldMk cId="661685955" sldId="265"/>
            <ac:cxnSpMk id="34" creationId="{BC6A288F-2284-443F-A851-D8851E4690D2}"/>
          </ac:cxnSpMkLst>
        </pc:cxnChg>
        <pc:cxnChg chg="del mod">
          <ac:chgData name="김 승빈" userId="352d81a3ef8732fd" providerId="LiveId" clId="{98E57A49-7ABB-4073-B865-24F3CFDED63C}" dt="2020-02-12T11:50:41.917" v="1498" actId="478"/>
          <ac:cxnSpMkLst>
            <pc:docMk/>
            <pc:sldMk cId="661685955" sldId="265"/>
            <ac:cxnSpMk id="35" creationId="{EA5D3E6D-3C7D-4038-9972-586D84A0AD62}"/>
          </ac:cxnSpMkLst>
        </pc:cxnChg>
        <pc:cxnChg chg="del mod">
          <ac:chgData name="김 승빈" userId="352d81a3ef8732fd" providerId="LiveId" clId="{98E57A49-7ABB-4073-B865-24F3CFDED63C}" dt="2020-02-12T11:50:41.917" v="1498" actId="478"/>
          <ac:cxnSpMkLst>
            <pc:docMk/>
            <pc:sldMk cId="661685955" sldId="265"/>
            <ac:cxnSpMk id="36" creationId="{2EB0EF1B-F925-4E01-ABE0-079F55A5B60F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38" creationId="{EACC623B-FE44-4E39-A600-611706291322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40" creationId="{1F620330-3B19-4FAE-8D08-43F99D7A6F29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42" creationId="{738CE8BE-E6E4-48D6-B61C-5F15C7AD3C33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45" creationId="{A76EE754-7F5A-453A-8DF7-0677EE26EE02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46" creationId="{5892509D-9C3B-4E90-B674-A3872B696202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49" creationId="{02629604-A256-4C01-A2A8-8B3DBC92644B}"/>
          </ac:cxnSpMkLst>
        </pc:cxnChg>
        <pc:cxnChg chg="del mod">
          <ac:chgData name="김 승빈" userId="352d81a3ef8732fd" providerId="LiveId" clId="{98E57A49-7ABB-4073-B865-24F3CFDED63C}" dt="2020-02-12T11:50:14.954" v="1492" actId="478"/>
          <ac:cxnSpMkLst>
            <pc:docMk/>
            <pc:sldMk cId="661685955" sldId="265"/>
            <ac:cxnSpMk id="53" creationId="{89077AE6-2FFA-4C01-92C2-7514D8F4ADFB}"/>
          </ac:cxnSpMkLst>
        </pc:cxnChg>
        <pc:cxnChg chg="del mod">
          <ac:chgData name="김 승빈" userId="352d81a3ef8732fd" providerId="LiveId" clId="{98E57A49-7ABB-4073-B865-24F3CFDED63C}" dt="2020-02-12T11:50:14.954" v="1492" actId="478"/>
          <ac:cxnSpMkLst>
            <pc:docMk/>
            <pc:sldMk cId="661685955" sldId="265"/>
            <ac:cxnSpMk id="54" creationId="{6F31B81A-90E6-441B-AFD5-BD6D06E69142}"/>
          </ac:cxnSpMkLst>
        </pc:cxnChg>
        <pc:cxnChg chg="del">
          <ac:chgData name="김 승빈" userId="352d81a3ef8732fd" providerId="LiveId" clId="{98E57A49-7ABB-4073-B865-24F3CFDED63C}" dt="2020-02-12T11:50:14.954" v="1492" actId="478"/>
          <ac:cxnSpMkLst>
            <pc:docMk/>
            <pc:sldMk cId="661685955" sldId="265"/>
            <ac:cxnSpMk id="55" creationId="{775366B4-E07C-4658-8489-8BCEDA748914}"/>
          </ac:cxnSpMkLst>
        </pc:cxnChg>
        <pc:cxnChg chg="del">
          <ac:chgData name="김 승빈" userId="352d81a3ef8732fd" providerId="LiveId" clId="{98E57A49-7ABB-4073-B865-24F3CFDED63C}" dt="2020-02-12T11:50:14.954" v="1492" actId="478"/>
          <ac:cxnSpMkLst>
            <pc:docMk/>
            <pc:sldMk cId="661685955" sldId="265"/>
            <ac:cxnSpMk id="56" creationId="{3580987A-2CC0-445B-BE06-631B172BE83F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63" creationId="{E85ADA52-BF51-4E50-91AC-8E739669648D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65" creationId="{AC068C58-BD33-4286-B154-9190D8A771A9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67" creationId="{76900C3E-32D7-4B73-94B8-73205EE8DB40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70" creationId="{937672DD-E880-4548-BDEF-5534CC234C07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71" creationId="{EDF2FB66-4E2A-4048-BDDE-14D28F1E35B0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74" creationId="{EFCE6CCA-BF03-459A-8136-8F7063C50EF9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76" creationId="{39D5400A-AF2F-4FD0-A2E2-1248ADD89BFC}"/>
          </ac:cxnSpMkLst>
        </pc:cxnChg>
        <pc:cxnChg chg="add del mod">
          <ac:chgData name="김 승빈" userId="352d81a3ef8732fd" providerId="LiveId" clId="{98E57A49-7ABB-4073-B865-24F3CFDED63C}" dt="2020-02-12T11:52:57.256" v="1529" actId="478"/>
          <ac:cxnSpMkLst>
            <pc:docMk/>
            <pc:sldMk cId="661685955" sldId="265"/>
            <ac:cxnSpMk id="77" creationId="{E280EDD2-AB87-4FB9-B448-5874E7CCA3F0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84" creationId="{60931593-ED63-4FE7-9364-F41BFCD263B6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86" creationId="{86F4D493-38A5-4C13-BFA9-DA440AABE858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88" creationId="{BF3E54E9-D30A-462C-BDD8-4403522BC234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91" creationId="{2480E530-63A9-4C0F-9B7C-910BA5852749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92" creationId="{FC930D87-8AC1-4D19-A706-0C6354B21739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95" creationId="{BF3E2129-9857-4FEA-ADA5-A90AB2F55CCA}"/>
          </ac:cxnSpMkLst>
        </pc:cxnChg>
        <pc:cxnChg chg="add del mod">
          <ac:chgData name="김 승빈" userId="352d81a3ef8732fd" providerId="LiveId" clId="{98E57A49-7ABB-4073-B865-24F3CFDED63C}" dt="2020-02-12T11:54:29.707" v="1550" actId="478"/>
          <ac:cxnSpMkLst>
            <pc:docMk/>
            <pc:sldMk cId="661685955" sldId="265"/>
            <ac:cxnSpMk id="97" creationId="{FC02C3C1-6419-4A22-9352-EC55CB02DBC5}"/>
          </ac:cxnSpMkLst>
        </pc:cxnChg>
        <pc:cxnChg chg="add del mod">
          <ac:chgData name="김 승빈" userId="352d81a3ef8732fd" providerId="LiveId" clId="{98E57A49-7ABB-4073-B865-24F3CFDED63C}" dt="2020-02-12T11:55:35.471" v="1562" actId="478"/>
          <ac:cxnSpMkLst>
            <pc:docMk/>
            <pc:sldMk cId="661685955" sldId="265"/>
            <ac:cxnSpMk id="112" creationId="{2CB65852-E867-4AEB-926E-A310929F7356}"/>
          </ac:cxnSpMkLst>
        </pc:cxnChg>
        <pc:cxnChg chg="add del mod">
          <ac:chgData name="김 승빈" userId="352d81a3ef8732fd" providerId="LiveId" clId="{98E57A49-7ABB-4073-B865-24F3CFDED63C}" dt="2020-02-12T11:55:35.471" v="1562" actId="478"/>
          <ac:cxnSpMkLst>
            <pc:docMk/>
            <pc:sldMk cId="661685955" sldId="265"/>
            <ac:cxnSpMk id="114" creationId="{9B9ECE20-C899-4F1B-B7BB-104ECCA58124}"/>
          </ac:cxnSpMkLst>
        </pc:cxnChg>
        <pc:cxnChg chg="add del mod">
          <ac:chgData name="김 승빈" userId="352d81a3ef8732fd" providerId="LiveId" clId="{98E57A49-7ABB-4073-B865-24F3CFDED63C}" dt="2020-02-12T11:55:35.471" v="1562" actId="478"/>
          <ac:cxnSpMkLst>
            <pc:docMk/>
            <pc:sldMk cId="661685955" sldId="265"/>
            <ac:cxnSpMk id="116" creationId="{2A519D74-3B63-4199-83A0-4BEEF2111F67}"/>
          </ac:cxnSpMkLst>
        </pc:cxnChg>
        <pc:cxnChg chg="add del mod">
          <ac:chgData name="김 승빈" userId="352d81a3ef8732fd" providerId="LiveId" clId="{98E57A49-7ABB-4073-B865-24F3CFDED63C}" dt="2020-02-12T11:55:35.471" v="1562" actId="478"/>
          <ac:cxnSpMkLst>
            <pc:docMk/>
            <pc:sldMk cId="661685955" sldId="265"/>
            <ac:cxnSpMk id="119" creationId="{11F34A6F-9ABB-46BC-BCF1-397BC8DEE891}"/>
          </ac:cxnSpMkLst>
        </pc:cxnChg>
        <pc:cxnChg chg="add del mod">
          <ac:chgData name="김 승빈" userId="352d81a3ef8732fd" providerId="LiveId" clId="{98E57A49-7ABB-4073-B865-24F3CFDED63C}" dt="2020-02-12T11:55:35.471" v="1562" actId="478"/>
          <ac:cxnSpMkLst>
            <pc:docMk/>
            <pc:sldMk cId="661685955" sldId="265"/>
            <ac:cxnSpMk id="120" creationId="{5DF6CEAF-0BCD-4C40-BD4C-566DAF5F890B}"/>
          </ac:cxnSpMkLst>
        </pc:cxnChg>
        <pc:cxnChg chg="add del mod">
          <ac:chgData name="김 승빈" userId="352d81a3ef8732fd" providerId="LiveId" clId="{98E57A49-7ABB-4073-B865-24F3CFDED63C}" dt="2020-02-12T11:55:35.471" v="1562" actId="478"/>
          <ac:cxnSpMkLst>
            <pc:docMk/>
            <pc:sldMk cId="661685955" sldId="265"/>
            <ac:cxnSpMk id="123" creationId="{079F2C95-F1A8-4FCD-AFA8-C55A57D243F6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33" creationId="{B682455C-DB66-4A9E-BF5F-0795D72EE582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35" creationId="{7DE5961A-3686-4473-949F-72603B8AC164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37" creationId="{D08B4537-D17C-4810-8234-C8E6848C8690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40" creationId="{F93D3978-7794-44BB-B1F4-213ADD09B69A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41" creationId="{5272C045-9435-47B3-823F-94F0DFBED8D0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44" creationId="{AB6BCAED-EFAB-4FDF-AC71-D64853D68D1C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46" creationId="{E7A41467-9A16-420C-AAFB-5A5263A70814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48" creationId="{0F5F9313-A719-4DAC-B87B-27E923197A34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50" creationId="{0F7AC965-8684-4032-B9A9-735911CBEC39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53" creationId="{FF87322B-E1A6-4BF3-8B53-80055306C2A6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54" creationId="{F7160178-BEAF-4C21-A027-43701202C27C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57" creationId="{68EB7116-6316-4916-9052-FA0EEDEA7332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59" creationId="{B512653E-D38F-400E-93D3-E78D451D6828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63" creationId="{05E70FF7-0BA7-404D-ADAC-EA70238741A3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68" creationId="{C9FB1F03-B68C-4D5A-BA2A-2E01FBDA1CD4}"/>
          </ac:cxnSpMkLst>
        </pc:cxnChg>
        <pc:cxnChg chg="add mod">
          <ac:chgData name="김 승빈" userId="352d81a3ef8732fd" providerId="LiveId" clId="{98E57A49-7ABB-4073-B865-24F3CFDED63C}" dt="2020-02-12T11:58:28.342" v="1645" actId="1076"/>
          <ac:cxnSpMkLst>
            <pc:docMk/>
            <pc:sldMk cId="661685955" sldId="265"/>
            <ac:cxnSpMk id="172" creationId="{6B3314C7-8752-410F-B8D1-145C9589473E}"/>
          </ac:cxnSpMkLst>
        </pc:cxnChg>
      </pc:sldChg>
      <pc:sldChg chg="addSp delSp modSp add ord">
        <pc:chgData name="김 승빈" userId="352d81a3ef8732fd" providerId="LiveId" clId="{98E57A49-7ABB-4073-B865-24F3CFDED63C}" dt="2020-02-12T12:07:59.943" v="1794" actId="1076"/>
        <pc:sldMkLst>
          <pc:docMk/>
          <pc:sldMk cId="1396102186" sldId="266"/>
        </pc:sldMkLst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4" creationId="{C2AA8DAC-E8E1-47B4-990C-0AD6A17A577C}"/>
          </ac:spMkLst>
        </pc:spChg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11" creationId="{D53CDED4-ADEE-4CD4-A388-47C2B3FE81A7}"/>
          </ac:spMkLst>
        </pc:spChg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2T12:07:52.950" v="1793" actId="1076"/>
          <ac:spMkLst>
            <pc:docMk/>
            <pc:sldMk cId="1396102186" sldId="266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21" creationId="{8C2A9770-3C73-4A36-A497-58E5E8610489}"/>
          </ac:spMkLst>
        </pc:spChg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28" creationId="{0E21E708-1145-48E0-B078-B458E40FA7D7}"/>
          </ac:spMkLst>
        </pc:spChg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29" creationId="{D7F5C0F5-3065-4A57-954C-AB3306CDBAFF}"/>
          </ac:spMkLst>
        </pc:spChg>
        <pc:spChg chg="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31" creationId="{8B4CA605-B029-499B-AEAB-768FF76DE842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32" creationId="{5715ABD0-3389-4F06-9578-12172420F4B0}"/>
          </ac:spMkLst>
        </pc:spChg>
        <pc:spChg chg="add del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46" creationId="{5E9550A1-72AB-4451-A033-78B2701C5122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50" creationId="{358C373A-660E-4C12-BF90-3C6B549E0BA3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51" creationId="{91B4C9B5-9C47-48FF-AA49-21F61149F35D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52" creationId="{5C8C6C94-970B-40AC-B3B6-91632C27526E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57" creationId="{7739BEC8-4D62-436E-8A66-C8F17E5384E8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58" creationId="{7E683FD7-F9D3-42BC-BD32-42D5628F2F70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59" creationId="{C1684898-3039-4720-93FA-835EA7DD62EE}"/>
          </ac:spMkLst>
        </pc:spChg>
        <pc:spChg chg="add del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60" creationId="{F881FE44-56A8-4715-AD2D-20280ECBB3A0}"/>
          </ac:spMkLst>
        </pc:spChg>
        <pc:spChg chg="del">
          <ac:chgData name="김 승빈" userId="352d81a3ef8732fd" providerId="LiveId" clId="{98E57A49-7ABB-4073-B865-24F3CFDED63C}" dt="2020-02-12T12:02:09.302" v="1649" actId="478"/>
          <ac:spMkLst>
            <pc:docMk/>
            <pc:sldMk cId="1396102186" sldId="266"/>
            <ac:spMk id="61" creationId="{96284563-C54F-462E-AFEB-38A05BCF6E6E}"/>
          </ac:spMkLst>
        </pc:spChg>
        <pc:spChg chg="del">
          <ac:chgData name="김 승빈" userId="352d81a3ef8732fd" providerId="LiveId" clId="{98E57A49-7ABB-4073-B865-24F3CFDED63C}" dt="2020-02-12T12:03:49.153" v="1674" actId="478"/>
          <ac:spMkLst>
            <pc:docMk/>
            <pc:sldMk cId="1396102186" sldId="266"/>
            <ac:spMk id="62" creationId="{4D95E814-22ED-460A-A98B-6A8CF9C14DBE}"/>
          </ac:spMkLst>
        </pc:spChg>
        <pc:spChg chg="add del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64" creationId="{E383A4C2-2463-48A6-8466-309497A92B91}"/>
          </ac:spMkLst>
        </pc:spChg>
        <pc:spChg chg="add del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66" creationId="{42A44511-FB36-4705-84AC-DF5A1E7BE07A}"/>
          </ac:spMkLst>
        </pc:spChg>
        <pc:spChg chg="add mod">
          <ac:chgData name="김 승빈" userId="352d81a3ef8732fd" providerId="LiveId" clId="{98E57A49-7ABB-4073-B865-24F3CFDED63C}" dt="2020-02-12T12:05:59.923" v="1707" actId="571"/>
          <ac:spMkLst>
            <pc:docMk/>
            <pc:sldMk cId="1396102186" sldId="266"/>
            <ac:spMk id="81" creationId="{D83798A1-3FA4-4541-9716-F4EDD561C333}"/>
          </ac:spMkLst>
        </pc:spChg>
        <pc:spChg chg="add mod">
          <ac:chgData name="김 승빈" userId="352d81a3ef8732fd" providerId="LiveId" clId="{98E57A49-7ABB-4073-B865-24F3CFDED63C}" dt="2020-02-12T12:05:59.923" v="1707" actId="571"/>
          <ac:spMkLst>
            <pc:docMk/>
            <pc:sldMk cId="1396102186" sldId="266"/>
            <ac:spMk id="82" creationId="{98D09950-FC1D-4C0A-B2BD-66991F4BA8FA}"/>
          </ac:spMkLst>
        </pc:spChg>
        <pc:spChg chg="add mod">
          <ac:chgData name="김 승빈" userId="352d81a3ef8732fd" providerId="LiveId" clId="{98E57A49-7ABB-4073-B865-24F3CFDED63C}" dt="2020-02-12T12:05:59.923" v="1707" actId="571"/>
          <ac:spMkLst>
            <pc:docMk/>
            <pc:sldMk cId="1396102186" sldId="266"/>
            <ac:spMk id="84" creationId="{4C46446B-2463-413B-A14C-A4DBE3D90098}"/>
          </ac:spMkLst>
        </pc:spChg>
        <pc:spChg chg="add mod">
          <ac:chgData name="김 승빈" userId="352d81a3ef8732fd" providerId="LiveId" clId="{98E57A49-7ABB-4073-B865-24F3CFDED63C}" dt="2020-02-12T12:05:59.923" v="1707" actId="571"/>
          <ac:spMkLst>
            <pc:docMk/>
            <pc:sldMk cId="1396102186" sldId="266"/>
            <ac:spMk id="86" creationId="{1A78BDCC-9879-4D28-83F3-1715058DA0FA}"/>
          </ac:spMkLst>
        </pc:spChg>
        <pc:spChg chg="add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94" creationId="{86ABEEEF-4FA8-405E-BD8E-A746C7FF776F}"/>
          </ac:spMkLst>
        </pc:spChg>
        <pc:spChg chg="add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95" creationId="{0AFA4F1D-5FE5-4AA4-88E2-3D4B3FFA1C5A}"/>
          </ac:spMkLst>
        </pc:spChg>
        <pc:spChg chg="add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97" creationId="{94BCC3D2-7039-4D26-8271-5B9BF0CADAF7}"/>
          </ac:spMkLst>
        </pc:spChg>
        <pc:spChg chg="add mod">
          <ac:chgData name="김 승빈" userId="352d81a3ef8732fd" providerId="LiveId" clId="{98E57A49-7ABB-4073-B865-24F3CFDED63C}" dt="2020-02-12T12:07:59.943" v="1794" actId="1076"/>
          <ac:spMkLst>
            <pc:docMk/>
            <pc:sldMk cId="1396102186" sldId="266"/>
            <ac:spMk id="99" creationId="{3F6DCEA4-09BA-41C4-B456-F0D325AD9685}"/>
          </ac:spMkLst>
        </pc:spChg>
        <pc:cxnChg chg="add del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10" creationId="{106E224E-95B4-4335-9D12-DC0E3EEB856F}"/>
          </ac:cxnSpMkLst>
        </pc:cxnChg>
        <pc:cxnChg chg="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12" creationId="{2B895A57-687F-49A4-A5B0-F0DB44E609D2}"/>
          </ac:cxnSpMkLst>
        </pc:cxnChg>
        <pc:cxnChg chg="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25" creationId="{5D05DADF-FBD8-4190-B00F-93AE9D85D241}"/>
          </ac:cxnSpMkLst>
        </pc:cxnChg>
        <pc:cxnChg chg="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30" creationId="{F6C51565-1C66-49FF-B0E1-10B977537E7E}"/>
          </ac:cxnSpMkLst>
        </pc:cxnChg>
        <pc:cxnChg chg="del mod">
          <ac:chgData name="김 승빈" userId="352d81a3ef8732fd" providerId="LiveId" clId="{98E57A49-7ABB-4073-B865-24F3CFDED63C}" dt="2020-02-12T12:02:09.302" v="1649" actId="478"/>
          <ac:cxnSpMkLst>
            <pc:docMk/>
            <pc:sldMk cId="1396102186" sldId="266"/>
            <ac:cxnSpMk id="33" creationId="{F6B161AD-BF1E-4632-9674-15C497BA436F}"/>
          </ac:cxnSpMkLst>
        </pc:cxnChg>
        <pc:cxnChg chg="del mod">
          <ac:chgData name="김 승빈" userId="352d81a3ef8732fd" providerId="LiveId" clId="{98E57A49-7ABB-4073-B865-24F3CFDED63C}" dt="2020-02-12T12:02:09.302" v="1649" actId="478"/>
          <ac:cxnSpMkLst>
            <pc:docMk/>
            <pc:sldMk cId="1396102186" sldId="266"/>
            <ac:cxnSpMk id="34" creationId="{BC6A288F-2284-443F-A851-D8851E4690D2}"/>
          </ac:cxnSpMkLst>
        </pc:cxnChg>
        <pc:cxnChg chg="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35" creationId="{EA5D3E6D-3C7D-4038-9972-586D84A0AD62}"/>
          </ac:cxnSpMkLst>
        </pc:cxnChg>
        <pc:cxnChg chg="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36" creationId="{2EB0EF1B-F925-4E01-ABE0-079F55A5B60F}"/>
          </ac:cxnSpMkLst>
        </pc:cxnChg>
        <pc:cxnChg chg="add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48" creationId="{8AE0615F-C8E0-4A20-A211-880846B14A4F}"/>
          </ac:cxnSpMkLst>
        </pc:cxnChg>
        <pc:cxnChg chg="del mod">
          <ac:chgData name="김 승빈" userId="352d81a3ef8732fd" providerId="LiveId" clId="{98E57A49-7ABB-4073-B865-24F3CFDED63C}" dt="2020-02-12T12:02:09.302" v="1649" actId="478"/>
          <ac:cxnSpMkLst>
            <pc:docMk/>
            <pc:sldMk cId="1396102186" sldId="266"/>
            <ac:cxnSpMk id="53" creationId="{89077AE6-2FFA-4C01-92C2-7514D8F4ADFB}"/>
          </ac:cxnSpMkLst>
        </pc:cxnChg>
        <pc:cxnChg chg="del mod">
          <ac:chgData name="김 승빈" userId="352d81a3ef8732fd" providerId="LiveId" clId="{98E57A49-7ABB-4073-B865-24F3CFDED63C}" dt="2020-02-12T12:02:09.302" v="1649" actId="478"/>
          <ac:cxnSpMkLst>
            <pc:docMk/>
            <pc:sldMk cId="1396102186" sldId="266"/>
            <ac:cxnSpMk id="54" creationId="{6F31B81A-90E6-441B-AFD5-BD6D06E69142}"/>
          </ac:cxnSpMkLst>
        </pc:cxnChg>
        <pc:cxnChg chg="del">
          <ac:chgData name="김 승빈" userId="352d81a3ef8732fd" providerId="LiveId" clId="{98E57A49-7ABB-4073-B865-24F3CFDED63C}" dt="2020-02-12T12:02:09.302" v="1649" actId="478"/>
          <ac:cxnSpMkLst>
            <pc:docMk/>
            <pc:sldMk cId="1396102186" sldId="266"/>
            <ac:cxnSpMk id="55" creationId="{775366B4-E07C-4658-8489-8BCEDA748914}"/>
          </ac:cxnSpMkLst>
        </pc:cxnChg>
        <pc:cxnChg chg="del">
          <ac:chgData name="김 승빈" userId="352d81a3ef8732fd" providerId="LiveId" clId="{98E57A49-7ABB-4073-B865-24F3CFDED63C}" dt="2020-02-12T12:02:09.302" v="1649" actId="478"/>
          <ac:cxnSpMkLst>
            <pc:docMk/>
            <pc:sldMk cId="1396102186" sldId="266"/>
            <ac:cxnSpMk id="56" creationId="{3580987A-2CC0-445B-BE06-631B172BE83F}"/>
          </ac:cxnSpMkLst>
        </pc:cxnChg>
        <pc:cxnChg chg="add del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63" creationId="{6740A8EF-9431-4732-93E4-D64B713547B3}"/>
          </ac:cxnSpMkLst>
        </pc:cxnChg>
        <pc:cxnChg chg="add del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65" creationId="{4DAC5F57-0E68-441B-80E3-0C15E614DDD7}"/>
          </ac:cxnSpMkLst>
        </pc:cxnChg>
        <pc:cxnChg chg="add del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67" creationId="{7A101FFE-3CC9-4628-B355-A3B9BEA05887}"/>
          </ac:cxnSpMkLst>
        </pc:cxnChg>
        <pc:cxnChg chg="add mod">
          <ac:chgData name="김 승빈" userId="352d81a3ef8732fd" providerId="LiveId" clId="{98E57A49-7ABB-4073-B865-24F3CFDED63C}" dt="2020-02-12T12:05:59.923" v="1707" actId="571"/>
          <ac:cxnSpMkLst>
            <pc:docMk/>
            <pc:sldMk cId="1396102186" sldId="266"/>
            <ac:cxnSpMk id="80" creationId="{F199919B-D226-49C3-BDD8-16C24C5D2339}"/>
          </ac:cxnSpMkLst>
        </pc:cxnChg>
        <pc:cxnChg chg="add mod">
          <ac:chgData name="김 승빈" userId="352d81a3ef8732fd" providerId="LiveId" clId="{98E57A49-7ABB-4073-B865-24F3CFDED63C}" dt="2020-02-12T12:05:59.923" v="1707" actId="571"/>
          <ac:cxnSpMkLst>
            <pc:docMk/>
            <pc:sldMk cId="1396102186" sldId="266"/>
            <ac:cxnSpMk id="83" creationId="{0E98A0DA-9764-4044-BF5C-1AA43FAE87C0}"/>
          </ac:cxnSpMkLst>
        </pc:cxnChg>
        <pc:cxnChg chg="add mod">
          <ac:chgData name="김 승빈" userId="352d81a3ef8732fd" providerId="LiveId" clId="{98E57A49-7ABB-4073-B865-24F3CFDED63C}" dt="2020-02-12T12:05:59.923" v="1707" actId="571"/>
          <ac:cxnSpMkLst>
            <pc:docMk/>
            <pc:sldMk cId="1396102186" sldId="266"/>
            <ac:cxnSpMk id="85" creationId="{48F7E126-F48E-4BB9-98CA-8CD44A120D43}"/>
          </ac:cxnSpMkLst>
        </pc:cxnChg>
        <pc:cxnChg chg="add mod">
          <ac:chgData name="김 승빈" userId="352d81a3ef8732fd" providerId="LiveId" clId="{98E57A49-7ABB-4073-B865-24F3CFDED63C}" dt="2020-02-12T12:05:59.923" v="1707" actId="571"/>
          <ac:cxnSpMkLst>
            <pc:docMk/>
            <pc:sldMk cId="1396102186" sldId="266"/>
            <ac:cxnSpMk id="87" creationId="{350103A3-87D0-4F63-B542-A8482D19D3DF}"/>
          </ac:cxnSpMkLst>
        </pc:cxnChg>
        <pc:cxnChg chg="add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93" creationId="{E2AB2D8C-C4E3-404A-BFEC-463C97340CCF}"/>
          </ac:cxnSpMkLst>
        </pc:cxnChg>
        <pc:cxnChg chg="add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96" creationId="{EB5EA244-5FEC-4D31-B85E-41F472C1D23D}"/>
          </ac:cxnSpMkLst>
        </pc:cxnChg>
        <pc:cxnChg chg="add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98" creationId="{074E839B-5799-4772-8A31-06E85BB7F5D0}"/>
          </ac:cxnSpMkLst>
        </pc:cxnChg>
        <pc:cxnChg chg="add mod">
          <ac:chgData name="김 승빈" userId="352d81a3ef8732fd" providerId="LiveId" clId="{98E57A49-7ABB-4073-B865-24F3CFDED63C}" dt="2020-02-12T12:07:59.943" v="1794" actId="1076"/>
          <ac:cxnSpMkLst>
            <pc:docMk/>
            <pc:sldMk cId="1396102186" sldId="266"/>
            <ac:cxnSpMk id="100" creationId="{5602B6C4-291B-4E4A-BD2A-6431193F02F9}"/>
          </ac:cxnSpMkLst>
        </pc:cxnChg>
      </pc:sldChg>
      <pc:sldChg chg="addSp delSp modSp add ord">
        <pc:chgData name="김 승빈" userId="352d81a3ef8732fd" providerId="LiveId" clId="{98E57A49-7ABB-4073-B865-24F3CFDED63C}" dt="2020-02-12T12:14:40.880" v="1887"/>
        <pc:sldMkLst>
          <pc:docMk/>
          <pc:sldMk cId="387941353" sldId="267"/>
        </pc:sldMkLst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2T12:13:25.248" v="1801" actId="20577"/>
          <ac:spMkLst>
            <pc:docMk/>
            <pc:sldMk cId="387941353" sldId="267"/>
            <ac:spMk id="37" creationId="{973A3610-6567-4DCF-BA70-C4B67276310B}"/>
          </ac:spMkLst>
        </pc:spChg>
        <pc:spChg chg="mod">
          <ac:chgData name="김 승빈" userId="352d81a3ef8732fd" providerId="LiveId" clId="{98E57A49-7ABB-4073-B865-24F3CFDED63C}" dt="2020-02-12T12:13:27.660" v="1802" actId="20577"/>
          <ac:spMkLst>
            <pc:docMk/>
            <pc:sldMk cId="387941353" sldId="267"/>
            <ac:spMk id="39" creationId="{05579242-7850-49DD-9FDA-4E6959D1AA28}"/>
          </ac:spMkLst>
        </pc:spChg>
        <pc:spChg chg="mod">
          <ac:chgData name="김 승빈" userId="352d81a3ef8732fd" providerId="LiveId" clId="{98E57A49-7ABB-4073-B865-24F3CFDED63C}" dt="2020-02-12T12:13:29.587" v="1803" actId="20577"/>
          <ac:spMkLst>
            <pc:docMk/>
            <pc:sldMk cId="387941353" sldId="267"/>
            <ac:spMk id="41" creationId="{6DB859B9-C003-4884-BDEA-159AAF49DFB5}"/>
          </ac:spMkLst>
        </pc:spChg>
        <pc:spChg chg="mod">
          <ac:chgData name="김 승빈" userId="352d81a3ef8732fd" providerId="LiveId" clId="{98E57A49-7ABB-4073-B865-24F3CFDED63C}" dt="2020-02-12T12:13:32.592" v="1805" actId="20577"/>
          <ac:spMkLst>
            <pc:docMk/>
            <pc:sldMk cId="387941353" sldId="267"/>
            <ac:spMk id="43" creationId="{B099196E-A925-4EAA-B952-17D6B696AD64}"/>
          </ac:spMkLst>
        </pc:spChg>
        <pc:spChg chg="mod">
          <ac:chgData name="김 승빈" userId="352d81a3ef8732fd" providerId="LiveId" clId="{98E57A49-7ABB-4073-B865-24F3CFDED63C}" dt="2020-02-12T12:13:31.067" v="1804" actId="20577"/>
          <ac:spMkLst>
            <pc:docMk/>
            <pc:sldMk cId="387941353" sldId="267"/>
            <ac:spMk id="44" creationId="{DDC14C65-86D2-4578-922B-0BFC543E6B07}"/>
          </ac:spMkLst>
        </pc:spChg>
        <pc:spChg chg="del mod">
          <ac:chgData name="김 승빈" userId="352d81a3ef8732fd" providerId="LiveId" clId="{98E57A49-7ABB-4073-B865-24F3CFDED63C}" dt="2020-02-12T12:13:39.661" v="1809" actId="478"/>
          <ac:spMkLst>
            <pc:docMk/>
            <pc:sldMk cId="387941353" sldId="267"/>
            <ac:spMk id="47" creationId="{76E87AD6-6FD0-4406-A1DD-E674D15EEEBD}"/>
          </ac:spMkLst>
        </pc:spChg>
        <pc:spChg chg="mod">
          <ac:chgData name="김 승빈" userId="352d81a3ef8732fd" providerId="LiveId" clId="{98E57A49-7ABB-4073-B865-24F3CFDED63C}" dt="2020-02-12T12:13:34.318" v="1806" actId="20577"/>
          <ac:spMkLst>
            <pc:docMk/>
            <pc:sldMk cId="387941353" sldId="267"/>
            <ac:spMk id="48" creationId="{5DE4D67C-18BB-4E38-A27A-AFC8EB765866}"/>
          </ac:spMkLst>
        </pc:spChg>
        <pc:spChg chg="add mod">
          <ac:chgData name="김 승빈" userId="352d81a3ef8732fd" providerId="LiveId" clId="{98E57A49-7ABB-4073-B865-24F3CFDED63C}" dt="2020-02-12T12:13:53.387" v="1824" actId="571"/>
          <ac:spMkLst>
            <pc:docMk/>
            <pc:sldMk cId="387941353" sldId="267"/>
            <ac:spMk id="53" creationId="{E22C3E2E-A1CD-4267-8905-0D6DE5E8E400}"/>
          </ac:spMkLst>
        </pc:spChg>
        <pc:spChg chg="add mod">
          <ac:chgData name="김 승빈" userId="352d81a3ef8732fd" providerId="LiveId" clId="{98E57A49-7ABB-4073-B865-24F3CFDED63C}" dt="2020-02-12T12:13:53.387" v="1824" actId="571"/>
          <ac:spMkLst>
            <pc:docMk/>
            <pc:sldMk cId="387941353" sldId="267"/>
            <ac:spMk id="55" creationId="{FCB2F7EC-B0CC-461E-9F17-EA58A610D28E}"/>
          </ac:spMkLst>
        </pc:spChg>
        <pc:spChg chg="add mod">
          <ac:chgData name="김 승빈" userId="352d81a3ef8732fd" providerId="LiveId" clId="{98E57A49-7ABB-4073-B865-24F3CFDED63C}" dt="2020-02-12T12:13:53.387" v="1824" actId="571"/>
          <ac:spMkLst>
            <pc:docMk/>
            <pc:sldMk cId="387941353" sldId="267"/>
            <ac:spMk id="57" creationId="{909A4A5B-5842-4274-9B08-03B04B58814A}"/>
          </ac:spMkLst>
        </pc:spChg>
        <pc:spChg chg="add mod">
          <ac:chgData name="김 승빈" userId="352d81a3ef8732fd" providerId="LiveId" clId="{98E57A49-7ABB-4073-B865-24F3CFDED63C}" dt="2020-02-12T12:13:53.387" v="1824" actId="571"/>
          <ac:spMkLst>
            <pc:docMk/>
            <pc:sldMk cId="387941353" sldId="267"/>
            <ac:spMk id="59" creationId="{EE529798-3DEB-4D2A-8021-C8853D0CC24F}"/>
          </ac:spMkLst>
        </pc:spChg>
        <pc:spChg chg="add mod">
          <ac:chgData name="김 승빈" userId="352d81a3ef8732fd" providerId="LiveId" clId="{98E57A49-7ABB-4073-B865-24F3CFDED63C}" dt="2020-02-12T12:13:53.387" v="1824" actId="571"/>
          <ac:spMkLst>
            <pc:docMk/>
            <pc:sldMk cId="387941353" sldId="267"/>
            <ac:spMk id="60" creationId="{BEBDB34E-FB7F-44F3-9CB3-4C789E390A4C}"/>
          </ac:spMkLst>
        </pc:spChg>
        <pc:spChg chg="add mod">
          <ac:chgData name="김 승빈" userId="352d81a3ef8732fd" providerId="LiveId" clId="{98E57A49-7ABB-4073-B865-24F3CFDED63C}" dt="2020-02-12T12:13:57.805" v="1825" actId="1076"/>
          <ac:spMkLst>
            <pc:docMk/>
            <pc:sldMk cId="387941353" sldId="267"/>
            <ac:spMk id="62" creationId="{3EDD2BA7-4280-4B17-8439-FC6908C64CA8}"/>
          </ac:spMkLst>
        </pc:spChg>
        <pc:spChg chg="add mod">
          <ac:chgData name="김 승빈" userId="352d81a3ef8732fd" providerId="LiveId" clId="{98E57A49-7ABB-4073-B865-24F3CFDED63C}" dt="2020-02-12T12:14:25.676" v="1844" actId="20577"/>
          <ac:spMkLst>
            <pc:docMk/>
            <pc:sldMk cId="387941353" sldId="267"/>
            <ac:spMk id="66" creationId="{AEB1C608-069C-4C1A-B052-76814156DD23}"/>
          </ac:spMkLst>
        </pc:spChg>
        <pc:spChg chg="add mod">
          <ac:chgData name="김 승빈" userId="352d81a3ef8732fd" providerId="LiveId" clId="{98E57A49-7ABB-4073-B865-24F3CFDED63C}" dt="2020-02-12T12:14:40.880" v="1887"/>
          <ac:spMkLst>
            <pc:docMk/>
            <pc:sldMk cId="387941353" sldId="267"/>
            <ac:spMk id="67" creationId="{45463B3B-7BEC-4678-93F0-CB486FC8CF62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32" creationId="{80FE9CFF-6771-4BD0-9D2D-D485C6CFDF06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34" creationId="{B8BCE16D-0A72-4158-9830-70D997C0253F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36" creationId="{2811D16E-69F6-420A-AC9B-28D577E090FF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38" creationId="{4D96C8C2-E9EA-426C-B56E-FA032C8B0DF1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39" creationId="{4B38C186-82E5-4E4F-84F4-C38AFD61AC1F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42" creationId="{F2E0C5BD-0558-4AA5-82F8-258AFBC3A0D8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43" creationId="{4BC3A5C7-3EB9-4AB8-9E60-CD550F037F17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45" creationId="{7862C400-D4ED-4477-B83C-CE56AD711180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47" creationId="{38F4A7C2-594D-42CA-8822-644370AF4D4D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49" creationId="{B90298E5-08FB-41AE-B39A-267B4FBCC259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51" creationId="{B0089760-74BD-43D2-979A-8E599249909A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52" creationId="{70A68567-4074-4E60-9927-137DA568DBB5}"/>
          </ac:spMkLst>
        </pc:spChg>
        <pc:spChg chg="del">
          <ac:chgData name="김 승빈" userId="352d81a3ef8732fd" providerId="LiveId" clId="{98E57A49-7ABB-4073-B865-24F3CFDED63C}" dt="2020-02-12T12:13:14.226" v="1799" actId="478"/>
          <ac:spMkLst>
            <pc:docMk/>
            <pc:sldMk cId="387941353" sldId="267"/>
            <ac:spMk id="155" creationId="{64D1F5C1-184C-4A01-994F-45F6AB6A06CC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56" creationId="{343ACA0D-B690-4071-90FC-BF4C4981DBCA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58" creationId="{84C03EC1-B26F-4A4F-84EF-9CE6F0B319F5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62" creationId="{97ECE4D0-7530-43AB-A24C-5AE71FF86280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67" creationId="{69270B8E-0F97-4407-8F80-79E56EA48581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71" creationId="{913D6403-879F-4A63-A5AF-5C7F7D4462F4}"/>
          </ac:spMkLst>
        </pc:spChg>
        <pc:spChg chg="mod">
          <ac:chgData name="김 승빈" userId="352d81a3ef8732fd" providerId="LiveId" clId="{98E57A49-7ABB-4073-B865-24F3CFDED63C}" dt="2020-02-12T12:13:48.377" v="1823"/>
          <ac:spMkLst>
            <pc:docMk/>
            <pc:sldMk cId="387941353" sldId="267"/>
            <ac:spMk id="173" creationId="{3A174B25-C6F6-40D2-A6C5-4762568E6134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74" creationId="{7DBD68EC-3377-4E28-9BA1-C9E87D2CCD88}"/>
          </ac:spMkLst>
        </pc:spChg>
        <pc:spChg chg="del">
          <ac:chgData name="김 승빈" userId="352d81a3ef8732fd" providerId="LiveId" clId="{98E57A49-7ABB-4073-B865-24F3CFDED63C}" dt="2020-02-12T12:13:12.617" v="1798" actId="478"/>
          <ac:spMkLst>
            <pc:docMk/>
            <pc:sldMk cId="387941353" sldId="267"/>
            <ac:spMk id="175" creationId="{3A1FF05D-537C-4124-AC3C-D0B49F171EA7}"/>
          </ac:spMkLst>
        </pc:spChg>
        <pc:cxnChg chg="mod">
          <ac:chgData name="김 승빈" userId="352d81a3ef8732fd" providerId="LiveId" clId="{98E57A49-7ABB-4073-B865-24F3CFDED63C}" dt="2020-02-12T12:13:21.389" v="1800" actId="1076"/>
          <ac:cxnSpMkLst>
            <pc:docMk/>
            <pc:sldMk cId="387941353" sldId="267"/>
            <ac:cxnSpMk id="38" creationId="{EACC623B-FE44-4E39-A600-611706291322}"/>
          </ac:cxnSpMkLst>
        </pc:cxnChg>
        <pc:cxnChg chg="mod">
          <ac:chgData name="김 승빈" userId="352d81a3ef8732fd" providerId="LiveId" clId="{98E57A49-7ABB-4073-B865-24F3CFDED63C}" dt="2020-02-12T12:13:21.389" v="1800" actId="1076"/>
          <ac:cxnSpMkLst>
            <pc:docMk/>
            <pc:sldMk cId="387941353" sldId="267"/>
            <ac:cxnSpMk id="40" creationId="{1F620330-3B19-4FAE-8D08-43F99D7A6F29}"/>
          </ac:cxnSpMkLst>
        </pc:cxnChg>
        <pc:cxnChg chg="mod">
          <ac:chgData name="김 승빈" userId="352d81a3ef8732fd" providerId="LiveId" clId="{98E57A49-7ABB-4073-B865-24F3CFDED63C}" dt="2020-02-12T12:13:21.389" v="1800" actId="1076"/>
          <ac:cxnSpMkLst>
            <pc:docMk/>
            <pc:sldMk cId="387941353" sldId="267"/>
            <ac:cxnSpMk id="42" creationId="{738CE8BE-E6E4-48D6-B61C-5F15C7AD3C33}"/>
          </ac:cxnSpMkLst>
        </pc:cxnChg>
        <pc:cxnChg chg="mod">
          <ac:chgData name="김 승빈" userId="352d81a3ef8732fd" providerId="LiveId" clId="{98E57A49-7ABB-4073-B865-24F3CFDED63C}" dt="2020-02-12T12:13:21.389" v="1800" actId="1076"/>
          <ac:cxnSpMkLst>
            <pc:docMk/>
            <pc:sldMk cId="387941353" sldId="267"/>
            <ac:cxnSpMk id="45" creationId="{A76EE754-7F5A-453A-8DF7-0677EE26EE02}"/>
          </ac:cxnSpMkLst>
        </pc:cxnChg>
        <pc:cxnChg chg="del mod">
          <ac:chgData name="김 승빈" userId="352d81a3ef8732fd" providerId="LiveId" clId="{98E57A49-7ABB-4073-B865-24F3CFDED63C}" dt="2020-02-12T12:13:39.173" v="1808" actId="478"/>
          <ac:cxnSpMkLst>
            <pc:docMk/>
            <pc:sldMk cId="387941353" sldId="267"/>
            <ac:cxnSpMk id="46" creationId="{5892509D-9C3B-4E90-B674-A3872B696202}"/>
          </ac:cxnSpMkLst>
        </pc:cxnChg>
        <pc:cxnChg chg="mod">
          <ac:chgData name="김 승빈" userId="352d81a3ef8732fd" providerId="LiveId" clId="{98E57A49-7ABB-4073-B865-24F3CFDED63C}" dt="2020-02-12T12:13:21.389" v="1800" actId="1076"/>
          <ac:cxnSpMkLst>
            <pc:docMk/>
            <pc:sldMk cId="387941353" sldId="267"/>
            <ac:cxnSpMk id="49" creationId="{02629604-A256-4C01-A2A8-8B3DBC92644B}"/>
          </ac:cxnSpMkLst>
        </pc:cxnChg>
        <pc:cxnChg chg="add mod">
          <ac:chgData name="김 승빈" userId="352d81a3ef8732fd" providerId="LiveId" clId="{98E57A49-7ABB-4073-B865-24F3CFDED63C}" dt="2020-02-12T12:13:53.387" v="1824" actId="571"/>
          <ac:cxnSpMkLst>
            <pc:docMk/>
            <pc:sldMk cId="387941353" sldId="267"/>
            <ac:cxnSpMk id="54" creationId="{B8D3C202-A861-413E-8F8D-8D95C503A474}"/>
          </ac:cxnSpMkLst>
        </pc:cxnChg>
        <pc:cxnChg chg="add mod">
          <ac:chgData name="김 승빈" userId="352d81a3ef8732fd" providerId="LiveId" clId="{98E57A49-7ABB-4073-B865-24F3CFDED63C}" dt="2020-02-12T12:13:53.387" v="1824" actId="571"/>
          <ac:cxnSpMkLst>
            <pc:docMk/>
            <pc:sldMk cId="387941353" sldId="267"/>
            <ac:cxnSpMk id="56" creationId="{70243681-36D1-4B15-9BFD-7E2E278B2A85}"/>
          </ac:cxnSpMkLst>
        </pc:cxnChg>
        <pc:cxnChg chg="add mod">
          <ac:chgData name="김 승빈" userId="352d81a3ef8732fd" providerId="LiveId" clId="{98E57A49-7ABB-4073-B865-24F3CFDED63C}" dt="2020-02-12T12:13:53.387" v="1824" actId="571"/>
          <ac:cxnSpMkLst>
            <pc:docMk/>
            <pc:sldMk cId="387941353" sldId="267"/>
            <ac:cxnSpMk id="58" creationId="{037CE4D9-4D84-4B80-B605-80F4AD72E012}"/>
          </ac:cxnSpMkLst>
        </pc:cxnChg>
        <pc:cxnChg chg="add mod">
          <ac:chgData name="김 승빈" userId="352d81a3ef8732fd" providerId="LiveId" clId="{98E57A49-7ABB-4073-B865-24F3CFDED63C}" dt="2020-02-12T12:13:53.387" v="1824" actId="571"/>
          <ac:cxnSpMkLst>
            <pc:docMk/>
            <pc:sldMk cId="387941353" sldId="267"/>
            <ac:cxnSpMk id="61" creationId="{72F3A6CD-34AF-4B36-9100-221C5057FD6B}"/>
          </ac:cxnSpMkLst>
        </pc:cxnChg>
        <pc:cxnChg chg="add mod">
          <ac:chgData name="김 승빈" userId="352d81a3ef8732fd" providerId="LiveId" clId="{98E57A49-7ABB-4073-B865-24F3CFDED63C}" dt="2020-02-12T12:14:00.887" v="1826" actId="14100"/>
          <ac:cxnSpMkLst>
            <pc:docMk/>
            <pc:sldMk cId="387941353" sldId="267"/>
            <ac:cxnSpMk id="63" creationId="{5EBA01A9-1624-4304-8767-650B8B4ABF4F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33" creationId="{B682455C-DB66-4A9E-BF5F-0795D72EE582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35" creationId="{7DE5961A-3686-4473-949F-72603B8AC164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37" creationId="{D08B4537-D17C-4810-8234-C8E6848C8690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40" creationId="{F93D3978-7794-44BB-B1F4-213ADD09B69A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41" creationId="{5272C045-9435-47B3-823F-94F0DFBED8D0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44" creationId="{AB6BCAED-EFAB-4FDF-AC71-D64853D68D1C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46" creationId="{E7A41467-9A16-420C-AAFB-5A5263A70814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48" creationId="{0F5F9313-A719-4DAC-B87B-27E923197A34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50" creationId="{0F7AC965-8684-4032-B9A9-735911CBEC39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53" creationId="{FF87322B-E1A6-4BF3-8B53-80055306C2A6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54" creationId="{F7160178-BEAF-4C21-A027-43701202C27C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57" creationId="{68EB7116-6316-4916-9052-FA0EEDEA7332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59" creationId="{B512653E-D38F-400E-93D3-E78D451D6828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63" creationId="{05E70FF7-0BA7-404D-ADAC-EA70238741A3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68" creationId="{C9FB1F03-B68C-4D5A-BA2A-2E01FBDA1CD4}"/>
          </ac:cxnSpMkLst>
        </pc:cxnChg>
        <pc:cxnChg chg="del mod">
          <ac:chgData name="김 승빈" userId="352d81a3ef8732fd" providerId="LiveId" clId="{98E57A49-7ABB-4073-B865-24F3CFDED63C}" dt="2020-02-12T12:13:12.617" v="1798" actId="478"/>
          <ac:cxnSpMkLst>
            <pc:docMk/>
            <pc:sldMk cId="387941353" sldId="267"/>
            <ac:cxnSpMk id="172" creationId="{6B3314C7-8752-410F-B8D1-145C9589473E}"/>
          </ac:cxnSpMkLst>
        </pc:cxnChg>
      </pc:sldChg>
      <pc:sldChg chg="addSp delSp modSp add">
        <pc:chgData name="김 승빈" userId="352d81a3ef8732fd" providerId="LiveId" clId="{98E57A49-7ABB-4073-B865-24F3CFDED63C}" dt="2020-02-12T12:35:29.265" v="2088" actId="20577"/>
        <pc:sldMkLst>
          <pc:docMk/>
          <pc:sldMk cId="3528111029" sldId="268"/>
        </pc:sldMkLst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2" creationId="{177FC4A2-2C02-4F90-8CE9-60A75355AAD0}"/>
          </ac:spMkLst>
        </pc:spChg>
        <pc:spChg chg="add mod">
          <ac:chgData name="김 승빈" userId="352d81a3ef8732fd" providerId="LiveId" clId="{98E57A49-7ABB-4073-B865-24F3CFDED63C}" dt="2020-02-12T12:30:51.013" v="2021" actId="1076"/>
          <ac:spMkLst>
            <pc:docMk/>
            <pc:sldMk cId="3528111029" sldId="268"/>
            <ac:spMk id="3" creationId="{D40C2F93-E965-4720-8A49-00714738B1FA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28" creationId="{8885A32E-A461-46B5-A208-CC5CF774B327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29" creationId="{54BC1F62-D43E-4472-95D9-8283D16A197B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30" creationId="{B9B5D7A3-0C08-45F7-A5AC-0D8CA7618739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31" creationId="{F1FD9CA6-1CC8-49C7-8F04-576C3B4915B4}"/>
          </ac:spMkLst>
        </pc:spChg>
        <pc:spChg chg="add mod">
          <ac:chgData name="김 승빈" userId="352d81a3ef8732fd" providerId="LiveId" clId="{98E57A49-7ABB-4073-B865-24F3CFDED63C}" dt="2020-02-12T12:26:46.772" v="1921" actId="571"/>
          <ac:spMkLst>
            <pc:docMk/>
            <pc:sldMk cId="3528111029" sldId="268"/>
            <ac:spMk id="32" creationId="{C2C7A5A3-B3DC-41AE-AD50-0E1B930AB2D8}"/>
          </ac:spMkLst>
        </pc:spChg>
        <pc:spChg chg="add mod">
          <ac:chgData name="김 승빈" userId="352d81a3ef8732fd" providerId="LiveId" clId="{98E57A49-7ABB-4073-B865-24F3CFDED63C}" dt="2020-02-12T12:27:14.028" v="1929" actId="571"/>
          <ac:spMkLst>
            <pc:docMk/>
            <pc:sldMk cId="3528111029" sldId="268"/>
            <ac:spMk id="33" creationId="{AD73CBC7-948B-4E1F-AAAE-2926102DBE9C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34" creationId="{DC22C9DE-E4B8-4897-8920-366D672D1302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35" creationId="{EE047C8C-A944-4920-985D-5B7A286826FB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36" creationId="{82E063A2-3D92-4C2A-9E8A-15500C6EE80F}"/>
          </ac:spMkLst>
        </pc:spChg>
        <pc:spChg chg="mod">
          <ac:chgData name="김 승빈" userId="352d81a3ef8732fd" providerId="LiveId" clId="{98E57A49-7ABB-4073-B865-24F3CFDED63C}" dt="2020-02-12T12:35:13.063" v="2079" actId="20577"/>
          <ac:spMkLst>
            <pc:docMk/>
            <pc:sldMk cId="3528111029" sldId="268"/>
            <ac:spMk id="37" creationId="{973A3610-6567-4DCF-BA70-C4B67276310B}"/>
          </ac:spMkLst>
        </pc:spChg>
        <pc:spChg chg="mod">
          <ac:chgData name="김 승빈" userId="352d81a3ef8732fd" providerId="LiveId" clId="{98E57A49-7ABB-4073-B865-24F3CFDED63C}" dt="2020-02-12T12:35:15.602" v="2080" actId="20577"/>
          <ac:spMkLst>
            <pc:docMk/>
            <pc:sldMk cId="3528111029" sldId="268"/>
            <ac:spMk id="39" creationId="{05579242-7850-49DD-9FDA-4E6959D1AA28}"/>
          </ac:spMkLst>
        </pc:spChg>
        <pc:spChg chg="mod">
          <ac:chgData name="김 승빈" userId="352d81a3ef8732fd" providerId="LiveId" clId="{98E57A49-7ABB-4073-B865-24F3CFDED63C}" dt="2020-02-12T12:35:17.027" v="2081" actId="20577"/>
          <ac:spMkLst>
            <pc:docMk/>
            <pc:sldMk cId="3528111029" sldId="268"/>
            <ac:spMk id="41" creationId="{6DB859B9-C003-4884-BDEA-159AAF49DFB5}"/>
          </ac:spMkLst>
        </pc:spChg>
        <pc:spChg chg="mod">
          <ac:chgData name="김 승빈" userId="352d81a3ef8732fd" providerId="LiveId" clId="{98E57A49-7ABB-4073-B865-24F3CFDED63C}" dt="2020-02-12T12:35:19.827" v="2083" actId="20577"/>
          <ac:spMkLst>
            <pc:docMk/>
            <pc:sldMk cId="3528111029" sldId="268"/>
            <ac:spMk id="43" creationId="{B099196E-A925-4EAA-B952-17D6B696AD64}"/>
          </ac:spMkLst>
        </pc:spChg>
        <pc:spChg chg="mod">
          <ac:chgData name="김 승빈" userId="352d81a3ef8732fd" providerId="LiveId" clId="{98E57A49-7ABB-4073-B865-24F3CFDED63C}" dt="2020-02-12T12:35:18.506" v="2082" actId="20577"/>
          <ac:spMkLst>
            <pc:docMk/>
            <pc:sldMk cId="3528111029" sldId="268"/>
            <ac:spMk id="44" creationId="{DDC14C65-86D2-4578-922B-0BFC543E6B07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46" creationId="{5BCFA6E3-A869-4F6E-898F-18D537B15964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47" creationId="{165872C8-3FAB-4F94-AFAD-662D3572347F}"/>
          </ac:spMkLst>
        </pc:spChg>
        <pc:spChg chg="mod">
          <ac:chgData name="김 승빈" userId="352d81a3ef8732fd" providerId="LiveId" clId="{98E57A49-7ABB-4073-B865-24F3CFDED63C}" dt="2020-02-12T12:35:21.014" v="2084" actId="20577"/>
          <ac:spMkLst>
            <pc:docMk/>
            <pc:sldMk cId="3528111029" sldId="268"/>
            <ac:spMk id="48" creationId="{5DE4D67C-18BB-4E38-A27A-AFC8EB765866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50" creationId="{9EA84016-E2DE-4B28-A6D0-B04338E2E47B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51" creationId="{05A6150F-2510-4608-932D-A8CB1362124A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52" creationId="{998CD881-946B-45EF-8C2E-9F7A64BF6F2C}"/>
          </ac:spMkLst>
        </pc:spChg>
        <pc:spChg chg="mod">
          <ac:chgData name="김 승빈" userId="352d81a3ef8732fd" providerId="LiveId" clId="{98E57A49-7ABB-4073-B865-24F3CFDED63C}" dt="2020-02-12T12:35:23.367" v="2085" actId="20577"/>
          <ac:spMkLst>
            <pc:docMk/>
            <pc:sldMk cId="3528111029" sldId="268"/>
            <ac:spMk id="53" creationId="{E22C3E2E-A1CD-4267-8905-0D6DE5E8E400}"/>
          </ac:spMkLst>
        </pc:spChg>
        <pc:spChg chg="mod">
          <ac:chgData name="김 승빈" userId="352d81a3ef8732fd" providerId="LiveId" clId="{98E57A49-7ABB-4073-B865-24F3CFDED63C}" dt="2020-02-12T12:35:24.539" v="2086" actId="20577"/>
          <ac:spMkLst>
            <pc:docMk/>
            <pc:sldMk cId="3528111029" sldId="268"/>
            <ac:spMk id="55" creationId="{FCB2F7EC-B0CC-461E-9F17-EA58A610D28E}"/>
          </ac:spMkLst>
        </pc:spChg>
        <pc:spChg chg="del">
          <ac:chgData name="김 승빈" userId="352d81a3ef8732fd" providerId="LiveId" clId="{98E57A49-7ABB-4073-B865-24F3CFDED63C}" dt="2020-02-12T12:30:37.159" v="2016" actId="478"/>
          <ac:spMkLst>
            <pc:docMk/>
            <pc:sldMk cId="3528111029" sldId="268"/>
            <ac:spMk id="57" creationId="{909A4A5B-5842-4274-9B08-03B04B58814A}"/>
          </ac:spMkLst>
        </pc:spChg>
        <pc:spChg chg="mod">
          <ac:chgData name="김 승빈" userId="352d81a3ef8732fd" providerId="LiveId" clId="{98E57A49-7ABB-4073-B865-24F3CFDED63C}" dt="2020-02-12T12:35:29.265" v="2088" actId="20577"/>
          <ac:spMkLst>
            <pc:docMk/>
            <pc:sldMk cId="3528111029" sldId="268"/>
            <ac:spMk id="59" creationId="{EE529798-3DEB-4D2A-8021-C8853D0CC24F}"/>
          </ac:spMkLst>
        </pc:spChg>
        <pc:spChg chg="mod">
          <ac:chgData name="김 승빈" userId="352d81a3ef8732fd" providerId="LiveId" clId="{98E57A49-7ABB-4073-B865-24F3CFDED63C}" dt="2020-02-12T12:35:27.105" v="2087" actId="20577"/>
          <ac:spMkLst>
            <pc:docMk/>
            <pc:sldMk cId="3528111029" sldId="268"/>
            <ac:spMk id="60" creationId="{BEBDB34E-FB7F-44F3-9CB3-4C789E390A4C}"/>
          </ac:spMkLst>
        </pc:spChg>
        <pc:spChg chg="del">
          <ac:chgData name="김 승빈" userId="352d81a3ef8732fd" providerId="LiveId" clId="{98E57A49-7ABB-4073-B865-24F3CFDED63C}" dt="2020-02-12T12:30:37.823" v="2017" actId="478"/>
          <ac:spMkLst>
            <pc:docMk/>
            <pc:sldMk cId="3528111029" sldId="268"/>
            <ac:spMk id="62" creationId="{3EDD2BA7-4280-4B17-8439-FC6908C64CA8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64" creationId="{8B026D21-B9E6-49B2-8199-9982893397EA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65" creationId="{FDFE7563-799C-4EE9-AD0E-939DB6A62678}"/>
          </ac:spMkLst>
        </pc:spChg>
        <pc:spChg chg="mod">
          <ac:chgData name="김 승빈" userId="352d81a3ef8732fd" providerId="LiveId" clId="{98E57A49-7ABB-4073-B865-24F3CFDED63C}" dt="2020-02-12T12:33:27.426" v="2073" actId="1076"/>
          <ac:spMkLst>
            <pc:docMk/>
            <pc:sldMk cId="3528111029" sldId="268"/>
            <ac:spMk id="66" creationId="{AEB1C608-069C-4C1A-B052-76814156DD23}"/>
          </ac:spMkLst>
        </pc:spChg>
        <pc:spChg chg="mod">
          <ac:chgData name="김 승빈" userId="352d81a3ef8732fd" providerId="LiveId" clId="{98E57A49-7ABB-4073-B865-24F3CFDED63C}" dt="2020-02-12T12:33:33.140" v="2074" actId="1076"/>
          <ac:spMkLst>
            <pc:docMk/>
            <pc:sldMk cId="3528111029" sldId="268"/>
            <ac:spMk id="67" creationId="{45463B3B-7BEC-4678-93F0-CB486FC8CF62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68" creationId="{77AFF0D4-766D-47F4-8B68-103F49D762A5}"/>
          </ac:spMkLst>
        </pc:spChg>
        <pc:spChg chg="add mod">
          <ac:chgData name="김 승빈" userId="352d81a3ef8732fd" providerId="LiveId" clId="{98E57A49-7ABB-4073-B865-24F3CFDED63C}" dt="2020-02-12T12:30:46.842" v="2020" actId="1076"/>
          <ac:spMkLst>
            <pc:docMk/>
            <pc:sldMk cId="3528111029" sldId="268"/>
            <ac:spMk id="69" creationId="{4C72B584-E629-43DA-88FE-73CE25BADE5E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70" creationId="{1EE3021C-361B-4965-9BCD-3726144DB508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71" creationId="{5E28A326-1C3D-4A52-844D-346248594113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72" creationId="{834D03A0-90CD-448C-9F29-459AE69185C4}"/>
          </ac:spMkLst>
        </pc:spChg>
        <pc:spChg chg="add mod">
          <ac:chgData name="김 승빈" userId="352d81a3ef8732fd" providerId="LiveId" clId="{98E57A49-7ABB-4073-B865-24F3CFDED63C}" dt="2020-02-12T12:32:13.178" v="2041" actId="20577"/>
          <ac:spMkLst>
            <pc:docMk/>
            <pc:sldMk cId="3528111029" sldId="268"/>
            <ac:spMk id="73" creationId="{CA6CDF24-F164-42BD-822E-7AE133F2EA91}"/>
          </ac:spMkLst>
        </pc:spChg>
        <pc:spChg chg="add mod">
          <ac:chgData name="김 승빈" userId="352d81a3ef8732fd" providerId="LiveId" clId="{98E57A49-7ABB-4073-B865-24F3CFDED63C}" dt="2020-02-12T12:32:10.472" v="2040" actId="20577"/>
          <ac:spMkLst>
            <pc:docMk/>
            <pc:sldMk cId="3528111029" sldId="268"/>
            <ac:spMk id="74" creationId="{E6E62752-8F18-4A87-A0A2-FBF60B27AC58}"/>
          </ac:spMkLst>
        </pc:spChg>
        <pc:spChg chg="add mod">
          <ac:chgData name="김 승빈" userId="352d81a3ef8732fd" providerId="LiveId" clId="{98E57A49-7ABB-4073-B865-24F3CFDED63C}" dt="2020-02-12T12:32:21.574" v="2043" actId="20577"/>
          <ac:spMkLst>
            <pc:docMk/>
            <pc:sldMk cId="3528111029" sldId="268"/>
            <ac:spMk id="75" creationId="{F0D5BEB1-F3BA-4A44-B726-7596BC1CF756}"/>
          </ac:spMkLst>
        </pc:spChg>
        <pc:spChg chg="add mod">
          <ac:chgData name="김 승빈" userId="352d81a3ef8732fd" providerId="LiveId" clId="{98E57A49-7ABB-4073-B865-24F3CFDED63C}" dt="2020-02-12T12:32:22.801" v="2044" actId="20577"/>
          <ac:spMkLst>
            <pc:docMk/>
            <pc:sldMk cId="3528111029" sldId="268"/>
            <ac:spMk id="76" creationId="{E717DCE5-A60E-4E21-9AAD-D8EEE71907B0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77" creationId="{3C968767-B998-40DB-BF5F-0420F1806033}"/>
          </ac:spMkLst>
        </pc:spChg>
        <pc:spChg chg="add mod">
          <ac:chgData name="김 승빈" userId="352d81a3ef8732fd" providerId="LiveId" clId="{98E57A49-7ABB-4073-B865-24F3CFDED63C}" dt="2020-02-12T12:33:03.349" v="2046" actId="207"/>
          <ac:spMkLst>
            <pc:docMk/>
            <pc:sldMk cId="3528111029" sldId="268"/>
            <ac:spMk id="78" creationId="{C9FEC78A-FE93-4125-B3B2-9832F01C139D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79" creationId="{0A43AF85-7D1E-493C-B858-646CB07016BB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0" creationId="{6C6E00A1-D76F-4571-A0A9-13C527A17B21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1" creationId="{18B46760-B650-42ED-806C-28AC3B0FF558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2" creationId="{24C9972C-BBDF-47F5-ACDF-4417B13CA498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3" creationId="{A2149C7C-DD2D-4310-A6F8-11C2F9926409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4" creationId="{0807C44A-F4EC-4D6F-B802-79405C5505E6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5" creationId="{2DEC122C-AFFE-4D10-832A-1131DDDB0A8A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6" creationId="{5B0F358E-BD1F-4032-8840-2BA954EAD849}"/>
          </ac:spMkLst>
        </pc:spChg>
        <pc:spChg chg="add mod">
          <ac:chgData name="김 승빈" userId="352d81a3ef8732fd" providerId="LiveId" clId="{98E57A49-7ABB-4073-B865-24F3CFDED63C}" dt="2020-02-12T12:32:00.679" v="2037" actId="571"/>
          <ac:spMkLst>
            <pc:docMk/>
            <pc:sldMk cId="3528111029" sldId="268"/>
            <ac:spMk id="87" creationId="{F7878BAC-9E75-4976-A763-5FB41A459C4E}"/>
          </ac:spMkLst>
        </pc:spChg>
        <pc:spChg chg="mod">
          <ac:chgData name="김 승빈" userId="352d81a3ef8732fd" providerId="LiveId" clId="{98E57A49-7ABB-4073-B865-24F3CFDED63C}" dt="2020-02-12T12:33:19.605" v="2072" actId="1076"/>
          <ac:spMkLst>
            <pc:docMk/>
            <pc:sldMk cId="3528111029" sldId="268"/>
            <ac:spMk id="173" creationId="{3A174B25-C6F6-40D2-A6C5-4762568E6134}"/>
          </ac:spMkLst>
        </pc:spChg>
        <pc:cxnChg chg="mod">
          <ac:chgData name="김 승빈" userId="352d81a3ef8732fd" providerId="LiveId" clId="{98E57A49-7ABB-4073-B865-24F3CFDED63C}" dt="2020-02-12T12:30:46.842" v="2020" actId="1076"/>
          <ac:cxnSpMkLst>
            <pc:docMk/>
            <pc:sldMk cId="3528111029" sldId="268"/>
            <ac:cxnSpMk id="38" creationId="{EACC623B-FE44-4E39-A600-611706291322}"/>
          </ac:cxnSpMkLst>
        </pc:cxnChg>
        <pc:cxnChg chg="mod">
          <ac:chgData name="김 승빈" userId="352d81a3ef8732fd" providerId="LiveId" clId="{98E57A49-7ABB-4073-B865-24F3CFDED63C}" dt="2020-02-12T12:30:46.842" v="2020" actId="1076"/>
          <ac:cxnSpMkLst>
            <pc:docMk/>
            <pc:sldMk cId="3528111029" sldId="268"/>
            <ac:cxnSpMk id="40" creationId="{1F620330-3B19-4FAE-8D08-43F99D7A6F29}"/>
          </ac:cxnSpMkLst>
        </pc:cxnChg>
        <pc:cxnChg chg="mod">
          <ac:chgData name="김 승빈" userId="352d81a3ef8732fd" providerId="LiveId" clId="{98E57A49-7ABB-4073-B865-24F3CFDED63C}" dt="2020-02-12T12:30:46.842" v="2020" actId="1076"/>
          <ac:cxnSpMkLst>
            <pc:docMk/>
            <pc:sldMk cId="3528111029" sldId="268"/>
            <ac:cxnSpMk id="42" creationId="{738CE8BE-E6E4-48D6-B61C-5F15C7AD3C33}"/>
          </ac:cxnSpMkLst>
        </pc:cxnChg>
        <pc:cxnChg chg="mod">
          <ac:chgData name="김 승빈" userId="352d81a3ef8732fd" providerId="LiveId" clId="{98E57A49-7ABB-4073-B865-24F3CFDED63C}" dt="2020-02-12T12:30:46.842" v="2020" actId="1076"/>
          <ac:cxnSpMkLst>
            <pc:docMk/>
            <pc:sldMk cId="3528111029" sldId="268"/>
            <ac:cxnSpMk id="45" creationId="{A76EE754-7F5A-453A-8DF7-0677EE26EE02}"/>
          </ac:cxnSpMkLst>
        </pc:cxnChg>
        <pc:cxnChg chg="mod">
          <ac:chgData name="김 승빈" userId="352d81a3ef8732fd" providerId="LiveId" clId="{98E57A49-7ABB-4073-B865-24F3CFDED63C}" dt="2020-02-12T12:30:46.842" v="2020" actId="1076"/>
          <ac:cxnSpMkLst>
            <pc:docMk/>
            <pc:sldMk cId="3528111029" sldId="268"/>
            <ac:cxnSpMk id="49" creationId="{02629604-A256-4C01-A2A8-8B3DBC92644B}"/>
          </ac:cxnSpMkLst>
        </pc:cxnChg>
        <pc:cxnChg chg="mod">
          <ac:chgData name="김 승빈" userId="352d81a3ef8732fd" providerId="LiveId" clId="{98E57A49-7ABB-4073-B865-24F3CFDED63C}" dt="2020-02-12T12:31:38.096" v="2034" actId="1076"/>
          <ac:cxnSpMkLst>
            <pc:docMk/>
            <pc:sldMk cId="3528111029" sldId="268"/>
            <ac:cxnSpMk id="54" creationId="{B8D3C202-A861-413E-8F8D-8D95C503A474}"/>
          </ac:cxnSpMkLst>
        </pc:cxnChg>
        <pc:cxnChg chg="del mod">
          <ac:chgData name="김 승빈" userId="352d81a3ef8732fd" providerId="LiveId" clId="{98E57A49-7ABB-4073-B865-24F3CFDED63C}" dt="2020-02-12T12:30:39.533" v="2019" actId="478"/>
          <ac:cxnSpMkLst>
            <pc:docMk/>
            <pc:sldMk cId="3528111029" sldId="268"/>
            <ac:cxnSpMk id="56" creationId="{70243681-36D1-4B15-9BFD-7E2E278B2A85}"/>
          </ac:cxnSpMkLst>
        </pc:cxnChg>
        <pc:cxnChg chg="mod">
          <ac:chgData name="김 승빈" userId="352d81a3ef8732fd" providerId="LiveId" clId="{98E57A49-7ABB-4073-B865-24F3CFDED63C}" dt="2020-02-12T12:31:45.476" v="2036" actId="1076"/>
          <ac:cxnSpMkLst>
            <pc:docMk/>
            <pc:sldMk cId="3528111029" sldId="268"/>
            <ac:cxnSpMk id="58" creationId="{037CE4D9-4D84-4B80-B605-80F4AD72E012}"/>
          </ac:cxnSpMkLst>
        </pc:cxnChg>
        <pc:cxnChg chg="mod">
          <ac:chgData name="김 승빈" userId="352d81a3ef8732fd" providerId="LiveId" clId="{98E57A49-7ABB-4073-B865-24F3CFDED63C}" dt="2020-02-12T12:31:42.505" v="2035" actId="1076"/>
          <ac:cxnSpMkLst>
            <pc:docMk/>
            <pc:sldMk cId="3528111029" sldId="268"/>
            <ac:cxnSpMk id="61" creationId="{72F3A6CD-34AF-4B36-9100-221C5057FD6B}"/>
          </ac:cxnSpMkLst>
        </pc:cxnChg>
        <pc:cxnChg chg="del mod">
          <ac:chgData name="김 승빈" userId="352d81a3ef8732fd" providerId="LiveId" clId="{98E57A49-7ABB-4073-B865-24F3CFDED63C}" dt="2020-02-12T12:30:38.309" v="2018" actId="478"/>
          <ac:cxnSpMkLst>
            <pc:docMk/>
            <pc:sldMk cId="3528111029" sldId="268"/>
            <ac:cxnSpMk id="63" creationId="{5EBA01A9-1624-4304-8767-650B8B4ABF4F}"/>
          </ac:cxnSpMkLst>
        </pc:cxnChg>
      </pc:sldChg>
      <pc:sldChg chg="addSp delSp modSp add">
        <pc:chgData name="김 승빈" userId="352d81a3ef8732fd" providerId="LiveId" clId="{98E57A49-7ABB-4073-B865-24F3CFDED63C}" dt="2020-02-12T12:49:43.624" v="2234"/>
        <pc:sldMkLst>
          <pc:docMk/>
          <pc:sldMk cId="1131821440" sldId="269"/>
        </pc:sldMkLst>
        <pc:spChg chg="del">
          <ac:chgData name="김 승빈" userId="352d81a3ef8732fd" providerId="LiveId" clId="{98E57A49-7ABB-4073-B865-24F3CFDED63C}" dt="2020-02-12T12:45:19.350" v="2091" actId="478"/>
          <ac:spMkLst>
            <pc:docMk/>
            <pc:sldMk cId="1131821440" sldId="269"/>
            <ac:spMk id="2" creationId="{88D16282-663B-4B3D-B577-D9FB32A8E5E8}"/>
          </ac:spMkLst>
        </pc:spChg>
        <pc:spChg chg="del">
          <ac:chgData name="김 승빈" userId="352d81a3ef8732fd" providerId="LiveId" clId="{98E57A49-7ABB-4073-B865-24F3CFDED63C}" dt="2020-02-12T12:45:18.364" v="2090" actId="478"/>
          <ac:spMkLst>
            <pc:docMk/>
            <pc:sldMk cId="1131821440" sldId="269"/>
            <ac:spMk id="3" creationId="{1E82ACBB-B1F2-4528-80EE-01F4C1C9B8D1}"/>
          </ac:spMkLst>
        </pc:spChg>
        <pc:spChg chg="add mod">
          <ac:chgData name="김 승빈" userId="352d81a3ef8732fd" providerId="LiveId" clId="{98E57A49-7ABB-4073-B865-24F3CFDED63C}" dt="2020-02-12T12:46:44.495" v="2136" actId="207"/>
          <ac:spMkLst>
            <pc:docMk/>
            <pc:sldMk cId="1131821440" sldId="269"/>
            <ac:spMk id="4" creationId="{5516B667-0B5B-4071-96F9-0C89FA8C5061}"/>
          </ac:spMkLst>
        </pc:spChg>
        <pc:spChg chg="add mod">
          <ac:chgData name="김 승빈" userId="352d81a3ef8732fd" providerId="LiveId" clId="{98E57A49-7ABB-4073-B865-24F3CFDED63C}" dt="2020-02-12T12:46:26.566" v="2126" actId="2711"/>
          <ac:spMkLst>
            <pc:docMk/>
            <pc:sldMk cId="1131821440" sldId="269"/>
            <ac:spMk id="5" creationId="{F4FE7652-DE84-4043-B933-5A31ECF97943}"/>
          </ac:spMkLst>
        </pc:spChg>
        <pc:spChg chg="add mod">
          <ac:chgData name="김 승빈" userId="352d81a3ef8732fd" providerId="LiveId" clId="{98E57A49-7ABB-4073-B865-24F3CFDED63C}" dt="2020-02-12T12:45:38.849" v="2097" actId="571"/>
          <ac:spMkLst>
            <pc:docMk/>
            <pc:sldMk cId="1131821440" sldId="269"/>
            <ac:spMk id="6" creationId="{A831A9D3-5B45-4C6D-9BA1-0BD6F4A66296}"/>
          </ac:spMkLst>
        </pc:spChg>
        <pc:spChg chg="add mod">
          <ac:chgData name="김 승빈" userId="352d81a3ef8732fd" providerId="LiveId" clId="{98E57A49-7ABB-4073-B865-24F3CFDED63C}" dt="2020-02-12T12:45:38.849" v="2097" actId="571"/>
          <ac:spMkLst>
            <pc:docMk/>
            <pc:sldMk cId="1131821440" sldId="269"/>
            <ac:spMk id="7" creationId="{61E70113-12FF-4610-9603-3F0FACF8BE82}"/>
          </ac:spMkLst>
        </pc:spChg>
        <pc:spChg chg="add del mod">
          <ac:chgData name="김 승빈" userId="352d81a3ef8732fd" providerId="LiveId" clId="{98E57A49-7ABB-4073-B865-24F3CFDED63C}" dt="2020-02-12T12:45:52.010" v="2101" actId="478"/>
          <ac:spMkLst>
            <pc:docMk/>
            <pc:sldMk cId="1131821440" sldId="269"/>
            <ac:spMk id="8" creationId="{773F24BE-A757-4C3D-BF89-FED4AE074DD3}"/>
          </ac:spMkLst>
        </pc:spChg>
        <pc:spChg chg="add mod">
          <ac:chgData name="김 승빈" userId="352d81a3ef8732fd" providerId="LiveId" clId="{98E57A49-7ABB-4073-B865-24F3CFDED63C}" dt="2020-02-12T12:46:26.566" v="2126" actId="2711"/>
          <ac:spMkLst>
            <pc:docMk/>
            <pc:sldMk cId="1131821440" sldId="269"/>
            <ac:spMk id="9" creationId="{4397B71B-CBDA-459C-9A6D-FCF2AE57972F}"/>
          </ac:spMkLst>
        </pc:spChg>
        <pc:spChg chg="add mod">
          <ac:chgData name="김 승빈" userId="352d81a3ef8732fd" providerId="LiveId" clId="{98E57A49-7ABB-4073-B865-24F3CFDED63C}" dt="2020-02-12T12:47:56.757" v="2143" actId="1076"/>
          <ac:spMkLst>
            <pc:docMk/>
            <pc:sldMk cId="1131821440" sldId="269"/>
            <ac:spMk id="10" creationId="{0B7A3392-16B7-4B69-94B7-296DC508B8F1}"/>
          </ac:spMkLst>
        </pc:spChg>
        <pc:spChg chg="add mod">
          <ac:chgData name="김 승빈" userId="352d81a3ef8732fd" providerId="LiveId" clId="{98E57A49-7ABB-4073-B865-24F3CFDED63C}" dt="2020-02-12T12:48:05.195" v="2144" actId="571"/>
          <ac:spMkLst>
            <pc:docMk/>
            <pc:sldMk cId="1131821440" sldId="269"/>
            <ac:spMk id="11" creationId="{75FEE9DA-DE33-4848-A010-996701724C5C}"/>
          </ac:spMkLst>
        </pc:spChg>
        <pc:spChg chg="add mod">
          <ac:chgData name="김 승빈" userId="352d81a3ef8732fd" providerId="LiveId" clId="{98E57A49-7ABB-4073-B865-24F3CFDED63C}" dt="2020-02-12T12:48:54.292" v="2176" actId="1076"/>
          <ac:spMkLst>
            <pc:docMk/>
            <pc:sldMk cId="1131821440" sldId="269"/>
            <ac:spMk id="14" creationId="{93EE4F2F-4A21-4898-ABC0-45D0461EE200}"/>
          </ac:spMkLst>
        </pc:spChg>
        <pc:spChg chg="add mod">
          <ac:chgData name="김 승빈" userId="352d81a3ef8732fd" providerId="LiveId" clId="{98E57A49-7ABB-4073-B865-24F3CFDED63C}" dt="2020-02-12T12:49:18.603" v="2187"/>
          <ac:spMkLst>
            <pc:docMk/>
            <pc:sldMk cId="1131821440" sldId="269"/>
            <ac:spMk id="17" creationId="{8830238F-DAAD-4C33-9E45-AAE369CCF636}"/>
          </ac:spMkLst>
        </pc:spChg>
        <pc:spChg chg="add mod">
          <ac:chgData name="김 승빈" userId="352d81a3ef8732fd" providerId="LiveId" clId="{98E57A49-7ABB-4073-B865-24F3CFDED63C}" dt="2020-02-12T12:49:43.624" v="2234"/>
          <ac:spMkLst>
            <pc:docMk/>
            <pc:sldMk cId="1131821440" sldId="269"/>
            <ac:spMk id="18" creationId="{E4F837E8-7515-4D83-8A44-B20FFF63A149}"/>
          </ac:spMkLst>
        </pc:spChg>
        <pc:cxnChg chg="add mod">
          <ac:chgData name="김 승빈" userId="352d81a3ef8732fd" providerId="LiveId" clId="{98E57A49-7ABB-4073-B865-24F3CFDED63C}" dt="2020-02-12T12:48:26.374" v="2146" actId="1582"/>
          <ac:cxnSpMkLst>
            <pc:docMk/>
            <pc:sldMk cId="1131821440" sldId="269"/>
            <ac:cxnSpMk id="13" creationId="{B9325608-C546-42AB-A5F2-F6E2E615CA35}"/>
          </ac:cxnSpMkLst>
        </pc:cxnChg>
        <pc:cxnChg chg="add mod">
          <ac:chgData name="김 승빈" userId="352d81a3ef8732fd" providerId="LiveId" clId="{98E57A49-7ABB-4073-B865-24F3CFDED63C}" dt="2020-02-12T12:49:07.320" v="2178" actId="14100"/>
          <ac:cxnSpMkLst>
            <pc:docMk/>
            <pc:sldMk cId="1131821440" sldId="269"/>
            <ac:cxnSpMk id="15" creationId="{7FA11339-3372-40C9-80CF-E7A933D0DFD6}"/>
          </ac:cxnSpMkLst>
        </pc:cxnChg>
      </pc:sldChg>
      <pc:sldChg chg="addSp delSp modSp add">
        <pc:chgData name="김 승빈" userId="352d81a3ef8732fd" providerId="LiveId" clId="{98E57A49-7ABB-4073-B865-24F3CFDED63C}" dt="2020-02-12T13:04:24.450" v="2434" actId="20577"/>
        <pc:sldMkLst>
          <pc:docMk/>
          <pc:sldMk cId="900761686" sldId="270"/>
        </pc:sldMkLst>
        <pc:spChg chg="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4" creationId="{5516B667-0B5B-4071-96F9-0C89FA8C5061}"/>
          </ac:spMkLst>
        </pc:spChg>
        <pc:spChg chg="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5" creationId="{F4FE7652-DE84-4043-B933-5A31ECF97943}"/>
          </ac:spMkLst>
        </pc:spChg>
        <pc:spChg chg="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9" creationId="{4397B71B-CBDA-459C-9A6D-FCF2AE57972F}"/>
          </ac:spMkLst>
        </pc:spChg>
        <pc:spChg chg="del mod">
          <ac:chgData name="김 승빈" userId="352d81a3ef8732fd" providerId="LiveId" clId="{98E57A49-7ABB-4073-B865-24F3CFDED63C}" dt="2020-02-12T12:54:49.641" v="2266" actId="478"/>
          <ac:spMkLst>
            <pc:docMk/>
            <pc:sldMk cId="900761686" sldId="270"/>
            <ac:spMk id="10" creationId="{0B7A3392-16B7-4B69-94B7-296DC508B8F1}"/>
          </ac:spMkLst>
        </pc:spChg>
        <pc:spChg chg="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11" creationId="{75FEE9DA-DE33-4848-A010-996701724C5C}"/>
          </ac:spMkLst>
        </pc:spChg>
        <pc:spChg chg="add del mod">
          <ac:chgData name="김 승빈" userId="352d81a3ef8732fd" providerId="LiveId" clId="{98E57A49-7ABB-4073-B865-24F3CFDED63C}" dt="2020-02-12T12:52:46.116" v="2239"/>
          <ac:spMkLst>
            <pc:docMk/>
            <pc:sldMk cId="900761686" sldId="270"/>
            <ac:spMk id="12" creationId="{733EF2E2-8ECB-4F30-B2C9-8C0A64004E44}"/>
          </ac:spMkLst>
        </pc:spChg>
        <pc:spChg chg="del mod">
          <ac:chgData name="김 승빈" userId="352d81a3ef8732fd" providerId="LiveId" clId="{98E57A49-7ABB-4073-B865-24F3CFDED63C}" dt="2020-02-12T12:53:27.140" v="2247" actId="478"/>
          <ac:spMkLst>
            <pc:docMk/>
            <pc:sldMk cId="900761686" sldId="270"/>
            <ac:spMk id="14" creationId="{93EE4F2F-4A21-4898-ABC0-45D0461EE200}"/>
          </ac:spMkLst>
        </pc:spChg>
        <pc:spChg chg="del">
          <ac:chgData name="김 승빈" userId="352d81a3ef8732fd" providerId="LiveId" clId="{98E57A49-7ABB-4073-B865-24F3CFDED63C}" dt="2020-02-12T12:53:28.190" v="2248" actId="478"/>
          <ac:spMkLst>
            <pc:docMk/>
            <pc:sldMk cId="900761686" sldId="270"/>
            <ac:spMk id="17" creationId="{8830238F-DAAD-4C33-9E45-AAE369CCF636}"/>
          </ac:spMkLst>
        </pc:spChg>
        <pc:spChg chg="mod">
          <ac:chgData name="김 승빈" userId="352d81a3ef8732fd" providerId="LiveId" clId="{98E57A49-7ABB-4073-B865-24F3CFDED63C}" dt="2020-02-12T13:03:57.589" v="2409" actId="1076"/>
          <ac:spMkLst>
            <pc:docMk/>
            <pc:sldMk cId="900761686" sldId="270"/>
            <ac:spMk id="18" creationId="{E4F837E8-7515-4D83-8A44-B20FFF63A149}"/>
          </ac:spMkLst>
        </pc:spChg>
        <pc:spChg chg="add del mod">
          <ac:chgData name="김 승빈" userId="352d81a3ef8732fd" providerId="LiveId" clId="{98E57A49-7ABB-4073-B865-24F3CFDED63C}" dt="2020-02-12T12:52:46.116" v="2239"/>
          <ac:spMkLst>
            <pc:docMk/>
            <pc:sldMk cId="900761686" sldId="270"/>
            <ac:spMk id="19" creationId="{41C635E0-6697-4DD7-80FD-F322A6A3652D}"/>
          </ac:spMkLst>
        </pc:spChg>
        <pc:spChg chg="add del mod">
          <ac:chgData name="김 승빈" userId="352d81a3ef8732fd" providerId="LiveId" clId="{98E57A49-7ABB-4073-B865-24F3CFDED63C}" dt="2020-02-12T12:52:46.116" v="2239"/>
          <ac:spMkLst>
            <pc:docMk/>
            <pc:sldMk cId="900761686" sldId="270"/>
            <ac:spMk id="21" creationId="{7EF37073-9ADA-44AB-B062-8970F40F2788}"/>
          </ac:spMkLst>
        </pc:spChg>
        <pc:spChg chg="add del mod">
          <ac:chgData name="김 승빈" userId="352d81a3ef8732fd" providerId="LiveId" clId="{98E57A49-7ABB-4073-B865-24F3CFDED63C}" dt="2020-02-12T12:52:46.116" v="2239"/>
          <ac:spMkLst>
            <pc:docMk/>
            <pc:sldMk cId="900761686" sldId="270"/>
            <ac:spMk id="23" creationId="{0385DC95-D785-43CE-9DE7-A2068D623011}"/>
          </ac:spMkLst>
        </pc:spChg>
        <pc:spChg chg="add del mod">
          <ac:chgData name="김 승빈" userId="352d81a3ef8732fd" providerId="LiveId" clId="{98E57A49-7ABB-4073-B865-24F3CFDED63C}" dt="2020-02-12T12:52:46.116" v="2239"/>
          <ac:spMkLst>
            <pc:docMk/>
            <pc:sldMk cId="900761686" sldId="270"/>
            <ac:spMk id="24" creationId="{472AECF5-661B-4930-A3BA-7C953CADFCD8}"/>
          </ac:spMkLst>
        </pc:spChg>
        <pc:spChg chg="add del mod">
          <ac:chgData name="김 승빈" userId="352d81a3ef8732fd" providerId="LiveId" clId="{98E57A49-7ABB-4073-B865-24F3CFDED63C}" dt="2020-02-12T12:52:46.116" v="2239"/>
          <ac:spMkLst>
            <pc:docMk/>
            <pc:sldMk cId="900761686" sldId="270"/>
            <ac:spMk id="26" creationId="{974B4D28-083E-4401-9101-5EDDDE49D8B8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28" creationId="{B8F94955-35DF-400B-8198-8000E82E2663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30" creationId="{9618D26B-8624-4DDA-A4BD-BDD046DA5B41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32" creationId="{4F1B6F5C-55A5-451F-93B2-FB3055782107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34" creationId="{BFD50F8A-9713-4243-A2A0-E949F936B8F1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35" creationId="{9EDBB725-F4D3-44C8-8672-DEF6241365FC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37" creationId="{6E6EE1D6-290F-47F7-8287-F9D7CB236CD9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39" creationId="{EFA8E6AF-0675-45AE-A7BF-0EDF98C63BFE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45" creationId="{10273E90-D578-4519-B4FF-A6C53F340ED8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46" creationId="{2C7DC1A6-1513-418C-994B-5F630E89FFC9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47" creationId="{1CA117B6-5E7C-46AE-8F8F-27F38510B003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48" creationId="{68CA1623-50DA-4B1C-935E-6D2D85537C6D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50" creationId="{95B8B2D4-9EBE-4C60-B4FF-53A7B24AFEA7}"/>
          </ac:spMkLst>
        </pc:spChg>
        <pc:spChg chg="add mod">
          <ac:chgData name="김 승빈" userId="352d81a3ef8732fd" providerId="LiveId" clId="{98E57A49-7ABB-4073-B865-24F3CFDED63C}" dt="2020-02-12T12:57:43.005" v="2291" actId="571"/>
          <ac:spMkLst>
            <pc:docMk/>
            <pc:sldMk cId="900761686" sldId="270"/>
            <ac:spMk id="55" creationId="{1A03468D-B722-4CEE-B160-CAA5E0A28249}"/>
          </ac:spMkLst>
        </pc:spChg>
        <pc:spChg chg="add mod">
          <ac:chgData name="김 승빈" userId="352d81a3ef8732fd" providerId="LiveId" clId="{98E57A49-7ABB-4073-B865-24F3CFDED63C}" dt="2020-02-12T12:57:43.005" v="2291" actId="571"/>
          <ac:spMkLst>
            <pc:docMk/>
            <pc:sldMk cId="900761686" sldId="270"/>
            <ac:spMk id="56" creationId="{0A36993D-5924-4E3D-9616-B31D02FFA4BF}"/>
          </ac:spMkLst>
        </pc:spChg>
        <pc:spChg chg="add mod">
          <ac:chgData name="김 승빈" userId="352d81a3ef8732fd" providerId="LiveId" clId="{98E57A49-7ABB-4073-B865-24F3CFDED63C}" dt="2020-02-12T12:57:43.005" v="2291" actId="571"/>
          <ac:spMkLst>
            <pc:docMk/>
            <pc:sldMk cId="900761686" sldId="270"/>
            <ac:spMk id="57" creationId="{DF8CA84A-529B-476B-A14D-34210CF4042E}"/>
          </ac:spMkLst>
        </pc:spChg>
        <pc:spChg chg="add mod">
          <ac:chgData name="김 승빈" userId="352d81a3ef8732fd" providerId="LiveId" clId="{98E57A49-7ABB-4073-B865-24F3CFDED63C}" dt="2020-02-12T12:57:43.005" v="2291" actId="571"/>
          <ac:spMkLst>
            <pc:docMk/>
            <pc:sldMk cId="900761686" sldId="270"/>
            <ac:spMk id="58" creationId="{8ABB8309-25A4-4473-B2AE-19CEAC5AB894}"/>
          </ac:spMkLst>
        </pc:spChg>
        <pc:spChg chg="add mod">
          <ac:chgData name="김 승빈" userId="352d81a3ef8732fd" providerId="LiveId" clId="{98E57A49-7ABB-4073-B865-24F3CFDED63C}" dt="2020-02-12T12:57:43.005" v="2291" actId="571"/>
          <ac:spMkLst>
            <pc:docMk/>
            <pc:sldMk cId="900761686" sldId="270"/>
            <ac:spMk id="60" creationId="{4CCAC791-C74E-4148-8121-53C77B930854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65" creationId="{60257FC0-4EA0-4C13-9F9A-2E1DD4CD66A5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66" creationId="{248E71FF-602D-4B52-8D55-3230FA9D8E52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67" creationId="{BC715839-264B-48F8-9A2C-FCC1D8CE9F91}"/>
          </ac:spMkLst>
        </pc:spChg>
        <pc:spChg chg="add del mod">
          <ac:chgData name="김 승빈" userId="352d81a3ef8732fd" providerId="LiveId" clId="{98E57A49-7ABB-4073-B865-24F3CFDED63C}" dt="2020-02-12T12:58:17.983" v="2299" actId="478"/>
          <ac:spMkLst>
            <pc:docMk/>
            <pc:sldMk cId="900761686" sldId="270"/>
            <ac:spMk id="68" creationId="{1296D3C7-83E1-4C5C-AA13-DB76999690F2}"/>
          </ac:spMkLst>
        </pc:spChg>
        <pc:spChg chg="add del mod">
          <ac:chgData name="김 승빈" userId="352d81a3ef8732fd" providerId="LiveId" clId="{98E57A49-7ABB-4073-B865-24F3CFDED63C}" dt="2020-02-12T12:58:28.507" v="2305" actId="478"/>
          <ac:spMkLst>
            <pc:docMk/>
            <pc:sldMk cId="900761686" sldId="270"/>
            <ac:spMk id="70" creationId="{139F487C-7FAA-4B5D-9998-2E65C5176DC2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72" creationId="{F118DE37-E28B-4384-BE3F-FE2AE2184DE0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73" creationId="{ABC382F9-FAEF-4033-AC3D-60C8C6F70ACC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74" creationId="{6A72114D-E137-499A-805F-F207DF8995CE}"/>
          </ac:spMkLst>
        </pc:spChg>
        <pc:spChg chg="add del mod">
          <ac:chgData name="김 승빈" userId="352d81a3ef8732fd" providerId="LiveId" clId="{98E57A49-7ABB-4073-B865-24F3CFDED63C}" dt="2020-02-12T12:58:36.832" v="2315" actId="478"/>
          <ac:spMkLst>
            <pc:docMk/>
            <pc:sldMk cId="900761686" sldId="270"/>
            <ac:spMk id="75" creationId="{49E02B0E-2C7B-479A-9BAE-9882983F9F0D}"/>
          </ac:spMkLst>
        </pc:spChg>
        <pc:spChg chg="add del mod">
          <ac:chgData name="김 승빈" userId="352d81a3ef8732fd" providerId="LiveId" clId="{98E57A49-7ABB-4073-B865-24F3CFDED63C}" dt="2020-02-12T12:58:16.595" v="2298" actId="478"/>
          <ac:spMkLst>
            <pc:docMk/>
            <pc:sldMk cId="900761686" sldId="270"/>
            <ac:spMk id="77" creationId="{CA152253-9B06-4FB5-A853-61A2915B9096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79" creationId="{16B04D9C-3A49-45DE-98B2-0357F864818B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80" creationId="{58ED95E1-21D8-4FA2-85AF-A31E6F1C7E5B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81" creationId="{73A95438-E09C-4FAA-A519-B2E1028F56BE}"/>
          </ac:spMkLst>
        </pc:spChg>
        <pc:spChg chg="add del mod">
          <ac:chgData name="김 승빈" userId="352d81a3ef8732fd" providerId="LiveId" clId="{98E57A49-7ABB-4073-B865-24F3CFDED63C}" dt="2020-02-12T12:59:35.445" v="2338" actId="478"/>
          <ac:spMkLst>
            <pc:docMk/>
            <pc:sldMk cId="900761686" sldId="270"/>
            <ac:spMk id="82" creationId="{EC78BC10-AEF1-4EAF-B07C-730270B2A8EE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84" creationId="{8EC20A26-D409-4837-9857-47C26CD25916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86" creationId="{A8FBA16E-C211-41B7-8D2D-6236589C1A82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87" creationId="{C2441090-2954-465B-94A7-2CD813A27138}"/>
          </ac:spMkLst>
        </pc:spChg>
        <pc:spChg chg="add mod">
          <ac:chgData name="김 승빈" userId="352d81a3ef8732fd" providerId="LiveId" clId="{98E57A49-7ABB-4073-B865-24F3CFDED63C}" dt="2020-02-12T13:01:22.981" v="2353" actId="1076"/>
          <ac:spMkLst>
            <pc:docMk/>
            <pc:sldMk cId="900761686" sldId="270"/>
            <ac:spMk id="88" creationId="{CEE44F2A-9EED-4856-A610-8C0EB9082458}"/>
          </ac:spMkLst>
        </pc:spChg>
        <pc:spChg chg="add mod">
          <ac:chgData name="김 승빈" userId="352d81a3ef8732fd" providerId="LiveId" clId="{98E57A49-7ABB-4073-B865-24F3CFDED63C}" dt="2020-02-12T13:01:17.781" v="2352" actId="1076"/>
          <ac:spMkLst>
            <pc:docMk/>
            <pc:sldMk cId="900761686" sldId="270"/>
            <ac:spMk id="89" creationId="{83E8FFE4-7364-47D6-A801-CBBA427C8BFA}"/>
          </ac:spMkLst>
        </pc:spChg>
        <pc:spChg chg="add mod">
          <ac:chgData name="김 승빈" userId="352d81a3ef8732fd" providerId="LiveId" clId="{98E57A49-7ABB-4073-B865-24F3CFDED63C}" dt="2020-02-12T13:01:17.781" v="2352" actId="1076"/>
          <ac:spMkLst>
            <pc:docMk/>
            <pc:sldMk cId="900761686" sldId="270"/>
            <ac:spMk id="91" creationId="{133B2488-6354-4D8F-8243-D00766600973}"/>
          </ac:spMkLst>
        </pc:spChg>
        <pc:spChg chg="add mod">
          <ac:chgData name="김 승빈" userId="352d81a3ef8732fd" providerId="LiveId" clId="{98E57A49-7ABB-4073-B865-24F3CFDED63C}" dt="2020-02-12T13:01:17.781" v="2352" actId="1076"/>
          <ac:spMkLst>
            <pc:docMk/>
            <pc:sldMk cId="900761686" sldId="270"/>
            <ac:spMk id="93" creationId="{0F687176-03AC-426A-B905-8C0D31E585E0}"/>
          </ac:spMkLst>
        </pc:spChg>
        <pc:spChg chg="add mod">
          <ac:chgData name="김 승빈" userId="352d81a3ef8732fd" providerId="LiveId" clId="{98E57A49-7ABB-4073-B865-24F3CFDED63C}" dt="2020-02-12T13:01:17.781" v="2352" actId="1076"/>
          <ac:spMkLst>
            <pc:docMk/>
            <pc:sldMk cId="900761686" sldId="270"/>
            <ac:spMk id="94" creationId="{6026AF65-DD30-4EA7-9075-2540CD83869D}"/>
          </ac:spMkLst>
        </pc:spChg>
        <pc:spChg chg="add mod">
          <ac:chgData name="김 승빈" userId="352d81a3ef8732fd" providerId="LiveId" clId="{98E57A49-7ABB-4073-B865-24F3CFDED63C}" dt="2020-02-12T13:04:13.766" v="2412" actId="1076"/>
          <ac:spMkLst>
            <pc:docMk/>
            <pc:sldMk cId="900761686" sldId="270"/>
            <ac:spMk id="102" creationId="{510E7608-0805-4D0B-AF31-0656A46CCF21}"/>
          </ac:spMkLst>
        </pc:spChg>
        <pc:spChg chg="add mod">
          <ac:chgData name="김 승빈" userId="352d81a3ef8732fd" providerId="LiveId" clId="{98E57A49-7ABB-4073-B865-24F3CFDED63C}" dt="2020-02-12T13:02:37.842" v="2398" actId="1076"/>
          <ac:spMkLst>
            <pc:docMk/>
            <pc:sldMk cId="900761686" sldId="270"/>
            <ac:spMk id="103" creationId="{B063E310-ACF3-40D1-B8A9-0AA705DAD6FE}"/>
          </ac:spMkLst>
        </pc:spChg>
        <pc:spChg chg="add mod">
          <ac:chgData name="김 승빈" userId="352d81a3ef8732fd" providerId="LiveId" clId="{98E57A49-7ABB-4073-B865-24F3CFDED63C}" dt="2020-02-12T13:02:37.842" v="2398" actId="1076"/>
          <ac:spMkLst>
            <pc:docMk/>
            <pc:sldMk cId="900761686" sldId="270"/>
            <ac:spMk id="104" creationId="{8D8F946E-E60A-43DE-9BAC-96B3D2F85EFF}"/>
          </ac:spMkLst>
        </pc:spChg>
        <pc:spChg chg="add mod">
          <ac:chgData name="김 승빈" userId="352d81a3ef8732fd" providerId="LiveId" clId="{98E57A49-7ABB-4073-B865-24F3CFDED63C}" dt="2020-02-12T13:02:37.842" v="2398" actId="1076"/>
          <ac:spMkLst>
            <pc:docMk/>
            <pc:sldMk cId="900761686" sldId="270"/>
            <ac:spMk id="105" creationId="{3A9C68CB-FAC7-4DFD-93EE-2059A1C3880D}"/>
          </ac:spMkLst>
        </pc:spChg>
        <pc:spChg chg="add del mod">
          <ac:chgData name="김 승빈" userId="352d81a3ef8732fd" providerId="LiveId" clId="{98E57A49-7ABB-4073-B865-24F3CFDED63C}" dt="2020-02-12T13:02:08.300" v="2389" actId="478"/>
          <ac:spMkLst>
            <pc:docMk/>
            <pc:sldMk cId="900761686" sldId="270"/>
            <ac:spMk id="106" creationId="{86D4A26B-26E7-48A3-A51C-D42D55D319B0}"/>
          </ac:spMkLst>
        </pc:spChg>
        <pc:spChg chg="add mod">
          <ac:chgData name="김 승빈" userId="352d81a3ef8732fd" providerId="LiveId" clId="{98E57A49-7ABB-4073-B865-24F3CFDED63C}" dt="2020-02-12T13:02:37.842" v="2398" actId="1076"/>
          <ac:spMkLst>
            <pc:docMk/>
            <pc:sldMk cId="900761686" sldId="270"/>
            <ac:spMk id="108" creationId="{D78CDED7-A52D-4561-A815-21BD1396841D}"/>
          </ac:spMkLst>
        </pc:spChg>
        <pc:spChg chg="add mod">
          <ac:chgData name="김 승빈" userId="352d81a3ef8732fd" providerId="LiveId" clId="{98E57A49-7ABB-4073-B865-24F3CFDED63C}" dt="2020-02-12T13:03:21.644" v="2406" actId="1076"/>
          <ac:spMkLst>
            <pc:docMk/>
            <pc:sldMk cId="900761686" sldId="270"/>
            <ac:spMk id="110" creationId="{36D1DEDE-C968-45F2-8D8C-945126E195F7}"/>
          </ac:spMkLst>
        </pc:spChg>
        <pc:spChg chg="add mod">
          <ac:chgData name="김 승빈" userId="352d81a3ef8732fd" providerId="LiveId" clId="{98E57A49-7ABB-4073-B865-24F3CFDED63C}" dt="2020-02-12T13:03:21.644" v="2406" actId="1076"/>
          <ac:spMkLst>
            <pc:docMk/>
            <pc:sldMk cId="900761686" sldId="270"/>
            <ac:spMk id="111" creationId="{D731F9BD-A6B1-4386-89B0-FB6A95FF2FA1}"/>
          </ac:spMkLst>
        </pc:spChg>
        <pc:spChg chg="add mod">
          <ac:chgData name="김 승빈" userId="352d81a3ef8732fd" providerId="LiveId" clId="{98E57A49-7ABB-4073-B865-24F3CFDED63C}" dt="2020-02-12T13:03:21.644" v="2406" actId="1076"/>
          <ac:spMkLst>
            <pc:docMk/>
            <pc:sldMk cId="900761686" sldId="270"/>
            <ac:spMk id="112" creationId="{9AA09925-6E2D-4A73-B800-CE0FD9B84A68}"/>
          </ac:spMkLst>
        </pc:spChg>
        <pc:spChg chg="add del mod">
          <ac:chgData name="김 승빈" userId="352d81a3ef8732fd" providerId="LiveId" clId="{98E57A49-7ABB-4073-B865-24F3CFDED63C}" dt="2020-02-12T13:02:06.160" v="2387" actId="478"/>
          <ac:spMkLst>
            <pc:docMk/>
            <pc:sldMk cId="900761686" sldId="270"/>
            <ac:spMk id="113" creationId="{B3BE359A-58F1-4EDB-9FE9-D97DCE863609}"/>
          </ac:spMkLst>
        </pc:spChg>
        <pc:spChg chg="add mod">
          <ac:chgData name="김 승빈" userId="352d81a3ef8732fd" providerId="LiveId" clId="{98E57A49-7ABB-4073-B865-24F3CFDED63C}" dt="2020-02-12T13:03:21.644" v="2406" actId="1076"/>
          <ac:spMkLst>
            <pc:docMk/>
            <pc:sldMk cId="900761686" sldId="270"/>
            <ac:spMk id="115" creationId="{690CB6F3-78BB-4909-B6C4-7AFA77AAB997}"/>
          </ac:spMkLst>
        </pc:spChg>
        <pc:spChg chg="add mod">
          <ac:chgData name="김 승빈" userId="352d81a3ef8732fd" providerId="LiveId" clId="{98E57A49-7ABB-4073-B865-24F3CFDED63C}" dt="2020-02-12T13:03:16.662" v="2405" actId="571"/>
          <ac:spMkLst>
            <pc:docMk/>
            <pc:sldMk cId="900761686" sldId="270"/>
            <ac:spMk id="116" creationId="{1897D3D9-132C-4354-BB99-1487AFA9BC86}"/>
          </ac:spMkLst>
        </pc:spChg>
        <pc:spChg chg="add mod">
          <ac:chgData name="김 승빈" userId="352d81a3ef8732fd" providerId="LiveId" clId="{98E57A49-7ABB-4073-B865-24F3CFDED63C}" dt="2020-02-12T13:03:16.662" v="2405" actId="571"/>
          <ac:spMkLst>
            <pc:docMk/>
            <pc:sldMk cId="900761686" sldId="270"/>
            <ac:spMk id="117" creationId="{4E681C5C-798E-4ED0-9AA7-7A583E37E777}"/>
          </ac:spMkLst>
        </pc:spChg>
        <pc:spChg chg="add mod">
          <ac:chgData name="김 승빈" userId="352d81a3ef8732fd" providerId="LiveId" clId="{98E57A49-7ABB-4073-B865-24F3CFDED63C}" dt="2020-02-12T13:03:16.662" v="2405" actId="571"/>
          <ac:spMkLst>
            <pc:docMk/>
            <pc:sldMk cId="900761686" sldId="270"/>
            <ac:spMk id="118" creationId="{FC78AC72-D6C8-460E-BA08-6590B0B96803}"/>
          </ac:spMkLst>
        </pc:spChg>
        <pc:spChg chg="add mod">
          <ac:chgData name="김 승빈" userId="352d81a3ef8732fd" providerId="LiveId" clId="{98E57A49-7ABB-4073-B865-24F3CFDED63C}" dt="2020-02-12T13:03:16.662" v="2405" actId="571"/>
          <ac:spMkLst>
            <pc:docMk/>
            <pc:sldMk cId="900761686" sldId="270"/>
            <ac:spMk id="119" creationId="{20762171-CA51-4951-944F-EC5EC6E64177}"/>
          </ac:spMkLst>
        </pc:spChg>
        <pc:spChg chg="add mod">
          <ac:chgData name="김 승빈" userId="352d81a3ef8732fd" providerId="LiveId" clId="{98E57A49-7ABB-4073-B865-24F3CFDED63C}" dt="2020-02-12T13:03:33.580" v="2407" actId="571"/>
          <ac:spMkLst>
            <pc:docMk/>
            <pc:sldMk cId="900761686" sldId="270"/>
            <ac:spMk id="120" creationId="{8EA71592-B6E9-4040-BD87-E53F95C6D604}"/>
          </ac:spMkLst>
        </pc:spChg>
        <pc:spChg chg="add mod">
          <ac:chgData name="김 승빈" userId="352d81a3ef8732fd" providerId="LiveId" clId="{98E57A49-7ABB-4073-B865-24F3CFDED63C}" dt="2020-02-12T13:03:33.580" v="2407" actId="571"/>
          <ac:spMkLst>
            <pc:docMk/>
            <pc:sldMk cId="900761686" sldId="270"/>
            <ac:spMk id="121" creationId="{3B6C9E8A-9A9C-4EDF-8E8E-F1274AA6EE8C}"/>
          </ac:spMkLst>
        </pc:spChg>
        <pc:spChg chg="add mod">
          <ac:chgData name="김 승빈" userId="352d81a3ef8732fd" providerId="LiveId" clId="{98E57A49-7ABB-4073-B865-24F3CFDED63C}" dt="2020-02-12T13:03:33.580" v="2407" actId="571"/>
          <ac:spMkLst>
            <pc:docMk/>
            <pc:sldMk cId="900761686" sldId="270"/>
            <ac:spMk id="122" creationId="{C365D329-1839-4F70-A506-41F485809B12}"/>
          </ac:spMkLst>
        </pc:spChg>
        <pc:spChg chg="add mod">
          <ac:chgData name="김 승빈" userId="352d81a3ef8732fd" providerId="LiveId" clId="{98E57A49-7ABB-4073-B865-24F3CFDED63C}" dt="2020-02-12T13:03:33.580" v="2407" actId="571"/>
          <ac:spMkLst>
            <pc:docMk/>
            <pc:sldMk cId="900761686" sldId="270"/>
            <ac:spMk id="124" creationId="{1E787A15-25F6-409B-9714-5208E2AFF8F5}"/>
          </ac:spMkLst>
        </pc:spChg>
        <pc:spChg chg="add mod">
          <ac:chgData name="김 승빈" userId="352d81a3ef8732fd" providerId="LiveId" clId="{98E57A49-7ABB-4073-B865-24F3CFDED63C}" dt="2020-02-12T13:03:44.931" v="2408" actId="571"/>
          <ac:spMkLst>
            <pc:docMk/>
            <pc:sldMk cId="900761686" sldId="270"/>
            <ac:spMk id="125" creationId="{502BEEE1-16B1-4B11-AF1F-6C085AC2149B}"/>
          </ac:spMkLst>
        </pc:spChg>
        <pc:spChg chg="add mod">
          <ac:chgData name="김 승빈" userId="352d81a3ef8732fd" providerId="LiveId" clId="{98E57A49-7ABB-4073-B865-24F3CFDED63C}" dt="2020-02-12T13:03:44.931" v="2408" actId="571"/>
          <ac:spMkLst>
            <pc:docMk/>
            <pc:sldMk cId="900761686" sldId="270"/>
            <ac:spMk id="126" creationId="{FDE1AE72-2624-4058-80C9-4B9843ECB369}"/>
          </ac:spMkLst>
        </pc:spChg>
        <pc:spChg chg="add mod">
          <ac:chgData name="김 승빈" userId="352d81a3ef8732fd" providerId="LiveId" clId="{98E57A49-7ABB-4073-B865-24F3CFDED63C}" dt="2020-02-12T13:03:44.931" v="2408" actId="571"/>
          <ac:spMkLst>
            <pc:docMk/>
            <pc:sldMk cId="900761686" sldId="270"/>
            <ac:spMk id="127" creationId="{FD46EC4C-D64A-44D7-A08E-9E86E96F75CF}"/>
          </ac:spMkLst>
        </pc:spChg>
        <pc:spChg chg="add mod">
          <ac:chgData name="김 승빈" userId="352d81a3ef8732fd" providerId="LiveId" clId="{98E57A49-7ABB-4073-B865-24F3CFDED63C}" dt="2020-02-12T13:04:24.450" v="2434" actId="20577"/>
          <ac:spMkLst>
            <pc:docMk/>
            <pc:sldMk cId="900761686" sldId="270"/>
            <ac:spMk id="128" creationId="{B61A6B69-8D1E-44F3-9902-0C266953485B}"/>
          </ac:spMkLst>
        </pc:spChg>
        <pc:cxnChg chg="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13" creationId="{B9325608-C546-42AB-A5F2-F6E2E615CA35}"/>
          </ac:cxnSpMkLst>
        </pc:cxnChg>
        <pc:cxnChg chg="del mod">
          <ac:chgData name="김 승빈" userId="352d81a3ef8732fd" providerId="LiveId" clId="{98E57A49-7ABB-4073-B865-24F3CFDED63C}" dt="2020-02-12T12:55:22.179" v="2272" actId="478"/>
          <ac:cxnSpMkLst>
            <pc:docMk/>
            <pc:sldMk cId="900761686" sldId="270"/>
            <ac:cxnSpMk id="15" creationId="{7FA11339-3372-40C9-80CF-E7A933D0DFD6}"/>
          </ac:cxnSpMkLst>
        </pc:cxnChg>
        <pc:cxnChg chg="add del mod">
          <ac:chgData name="김 승빈" userId="352d81a3ef8732fd" providerId="LiveId" clId="{98E57A49-7ABB-4073-B865-24F3CFDED63C}" dt="2020-02-12T12:52:46.116" v="2239"/>
          <ac:cxnSpMkLst>
            <pc:docMk/>
            <pc:sldMk cId="900761686" sldId="270"/>
            <ac:cxnSpMk id="16" creationId="{3B6D46BD-089F-4BE8-8AA5-B6A271D095C5}"/>
          </ac:cxnSpMkLst>
        </pc:cxnChg>
        <pc:cxnChg chg="add del mod">
          <ac:chgData name="김 승빈" userId="352d81a3ef8732fd" providerId="LiveId" clId="{98E57A49-7ABB-4073-B865-24F3CFDED63C}" dt="2020-02-12T12:52:46.116" v="2239"/>
          <ac:cxnSpMkLst>
            <pc:docMk/>
            <pc:sldMk cId="900761686" sldId="270"/>
            <ac:cxnSpMk id="20" creationId="{020C6F93-8A6A-4C27-8CC6-7015EAF477E8}"/>
          </ac:cxnSpMkLst>
        </pc:cxnChg>
        <pc:cxnChg chg="add del mod">
          <ac:chgData name="김 승빈" userId="352d81a3ef8732fd" providerId="LiveId" clId="{98E57A49-7ABB-4073-B865-24F3CFDED63C}" dt="2020-02-12T12:52:46.116" v="2239"/>
          <ac:cxnSpMkLst>
            <pc:docMk/>
            <pc:sldMk cId="900761686" sldId="270"/>
            <ac:cxnSpMk id="22" creationId="{F940B7C4-CA99-4EA3-9A6B-8336B918C4C6}"/>
          </ac:cxnSpMkLst>
        </pc:cxnChg>
        <pc:cxnChg chg="add del mod">
          <ac:chgData name="김 승빈" userId="352d81a3ef8732fd" providerId="LiveId" clId="{98E57A49-7ABB-4073-B865-24F3CFDED63C}" dt="2020-02-12T12:52:46.116" v="2239"/>
          <ac:cxnSpMkLst>
            <pc:docMk/>
            <pc:sldMk cId="900761686" sldId="270"/>
            <ac:cxnSpMk id="25" creationId="{ECB3CFD4-5689-4F5F-8F7F-25781784BD5E}"/>
          </ac:cxnSpMkLst>
        </pc:cxnChg>
        <pc:cxnChg chg="add del mod">
          <ac:chgData name="김 승빈" userId="352d81a3ef8732fd" providerId="LiveId" clId="{98E57A49-7ABB-4073-B865-24F3CFDED63C}" dt="2020-02-12T12:52:46.116" v="2239"/>
          <ac:cxnSpMkLst>
            <pc:docMk/>
            <pc:sldMk cId="900761686" sldId="270"/>
            <ac:cxnSpMk id="27" creationId="{EE94E310-E7F4-4842-8D6C-5A43EB8BF732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29" creationId="{BF59E99B-6E9E-48F4-A281-35791349B707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31" creationId="{C43CD3F3-72DF-4CB2-9D5C-F8F69FB40D66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33" creationId="{EE3D6839-CE10-4BE5-9FA0-5AADFDA94C09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36" creationId="{F3E44CFB-68BD-4379-89D6-FA0958843041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38" creationId="{D9EDF27A-242C-486E-8625-7E2473482098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40" creationId="{433D1C6D-B6D3-45AB-89A9-4ADB8A76026C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49" creationId="{432DE60A-9DB6-4BBD-AB72-D8B385B063DF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51" creationId="{31BE01EF-5C6A-44E6-8016-DEEFF6D897C3}"/>
          </ac:cxnSpMkLst>
        </pc:cxnChg>
        <pc:cxnChg chg="add mod">
          <ac:chgData name="김 승빈" userId="352d81a3ef8732fd" providerId="LiveId" clId="{98E57A49-7ABB-4073-B865-24F3CFDED63C}" dt="2020-02-12T12:57:43.005" v="2291" actId="571"/>
          <ac:cxnSpMkLst>
            <pc:docMk/>
            <pc:sldMk cId="900761686" sldId="270"/>
            <ac:cxnSpMk id="59" creationId="{6D285975-0A6C-48B2-951C-2BE384E5CC6C}"/>
          </ac:cxnSpMkLst>
        </pc:cxnChg>
        <pc:cxnChg chg="add mod">
          <ac:chgData name="김 승빈" userId="352d81a3ef8732fd" providerId="LiveId" clId="{98E57A49-7ABB-4073-B865-24F3CFDED63C}" dt="2020-02-12T12:57:43.005" v="2291" actId="571"/>
          <ac:cxnSpMkLst>
            <pc:docMk/>
            <pc:sldMk cId="900761686" sldId="270"/>
            <ac:cxnSpMk id="61" creationId="{3AAFD08B-93A9-4C85-99B1-E7D2AF7D20FF}"/>
          </ac:cxnSpMkLst>
        </pc:cxnChg>
        <pc:cxnChg chg="add del mod">
          <ac:chgData name="김 승빈" userId="352d81a3ef8732fd" providerId="LiveId" clId="{98E57A49-7ABB-4073-B865-24F3CFDED63C}" dt="2020-02-12T12:58:29.131" v="2306" actId="478"/>
          <ac:cxnSpMkLst>
            <pc:docMk/>
            <pc:sldMk cId="900761686" sldId="270"/>
            <ac:cxnSpMk id="69" creationId="{1C6A9A29-C91D-47F6-B925-15E49B0B2DE8}"/>
          </ac:cxnSpMkLst>
        </pc:cxnChg>
        <pc:cxnChg chg="add del mod">
          <ac:chgData name="김 승빈" userId="352d81a3ef8732fd" providerId="LiveId" clId="{98E57A49-7ABB-4073-B865-24F3CFDED63C}" dt="2020-02-12T12:58:18.743" v="2300" actId="478"/>
          <ac:cxnSpMkLst>
            <pc:docMk/>
            <pc:sldMk cId="900761686" sldId="270"/>
            <ac:cxnSpMk id="71" creationId="{64906417-E235-47A4-A148-B288596070EB}"/>
          </ac:cxnSpMkLst>
        </pc:cxnChg>
        <pc:cxnChg chg="add del mod">
          <ac:chgData name="김 승빈" userId="352d81a3ef8732fd" providerId="LiveId" clId="{98E57A49-7ABB-4073-B865-24F3CFDED63C}" dt="2020-02-12T12:58:15.481" v="2297" actId="478"/>
          <ac:cxnSpMkLst>
            <pc:docMk/>
            <pc:sldMk cId="900761686" sldId="270"/>
            <ac:cxnSpMk id="76" creationId="{E5A70B30-5D64-4713-8A28-128669DFAB79}"/>
          </ac:cxnSpMkLst>
        </pc:cxnChg>
        <pc:cxnChg chg="add del mod">
          <ac:chgData name="김 승빈" userId="352d81a3ef8732fd" providerId="LiveId" clId="{98E57A49-7ABB-4073-B865-24F3CFDED63C}" dt="2020-02-12T12:58:37.344" v="2316" actId="478"/>
          <ac:cxnSpMkLst>
            <pc:docMk/>
            <pc:sldMk cId="900761686" sldId="270"/>
            <ac:cxnSpMk id="78" creationId="{916B81EA-6A88-4E90-BB3B-1FE5B708A029}"/>
          </ac:cxnSpMkLst>
        </pc:cxnChg>
        <pc:cxnChg chg="add mod">
          <ac:chgData name="김 승빈" userId="352d81a3ef8732fd" providerId="LiveId" clId="{98E57A49-7ABB-4073-B865-24F3CFDED63C}" dt="2020-02-12T13:01:22.981" v="2353" actId="1076"/>
          <ac:cxnSpMkLst>
            <pc:docMk/>
            <pc:sldMk cId="900761686" sldId="270"/>
            <ac:cxnSpMk id="83" creationId="{F4E6032D-828D-4011-9D2B-C7ED196D249F}"/>
          </ac:cxnSpMkLst>
        </pc:cxnChg>
        <pc:cxnChg chg="add del mod">
          <ac:chgData name="김 승빈" userId="352d81a3ef8732fd" providerId="LiveId" clId="{98E57A49-7ABB-4073-B865-24F3CFDED63C}" dt="2020-02-12T12:59:34.069" v="2337" actId="478"/>
          <ac:cxnSpMkLst>
            <pc:docMk/>
            <pc:sldMk cId="900761686" sldId="270"/>
            <ac:cxnSpMk id="85" creationId="{E9CCA614-3C8B-4B07-B3B3-CA29D3683976}"/>
          </ac:cxnSpMkLst>
        </pc:cxnChg>
        <pc:cxnChg chg="add mod">
          <ac:chgData name="김 승빈" userId="352d81a3ef8732fd" providerId="LiveId" clId="{98E57A49-7ABB-4073-B865-24F3CFDED63C}" dt="2020-02-12T13:01:17.781" v="2352" actId="1076"/>
          <ac:cxnSpMkLst>
            <pc:docMk/>
            <pc:sldMk cId="900761686" sldId="270"/>
            <ac:cxnSpMk id="90" creationId="{20EB728E-FE8B-4C33-9C2B-5640D28FB1CD}"/>
          </ac:cxnSpMkLst>
        </pc:cxnChg>
        <pc:cxnChg chg="add mod">
          <ac:chgData name="김 승빈" userId="352d81a3ef8732fd" providerId="LiveId" clId="{98E57A49-7ABB-4073-B865-24F3CFDED63C}" dt="2020-02-12T13:01:17.781" v="2352" actId="1076"/>
          <ac:cxnSpMkLst>
            <pc:docMk/>
            <pc:sldMk cId="900761686" sldId="270"/>
            <ac:cxnSpMk id="92" creationId="{1220A80E-1AB4-46F1-9487-B256128EB281}"/>
          </ac:cxnSpMkLst>
        </pc:cxnChg>
        <pc:cxnChg chg="add mod">
          <ac:chgData name="김 승빈" userId="352d81a3ef8732fd" providerId="LiveId" clId="{98E57A49-7ABB-4073-B865-24F3CFDED63C}" dt="2020-02-12T13:01:17.781" v="2352" actId="1076"/>
          <ac:cxnSpMkLst>
            <pc:docMk/>
            <pc:sldMk cId="900761686" sldId="270"/>
            <ac:cxnSpMk id="95" creationId="{A62729C8-D741-4366-8E11-157D5DCE7CA9}"/>
          </ac:cxnSpMkLst>
        </pc:cxnChg>
        <pc:cxnChg chg="add mod">
          <ac:chgData name="김 승빈" userId="352d81a3ef8732fd" providerId="LiveId" clId="{98E57A49-7ABB-4073-B865-24F3CFDED63C}" dt="2020-02-12T13:02:37.842" v="2398" actId="1076"/>
          <ac:cxnSpMkLst>
            <pc:docMk/>
            <pc:sldMk cId="900761686" sldId="270"/>
            <ac:cxnSpMk id="107" creationId="{32F193B0-3DD2-4C74-B883-DBC2AD1E3A7B}"/>
          </ac:cxnSpMkLst>
        </pc:cxnChg>
        <pc:cxnChg chg="add del mod">
          <ac:chgData name="김 승빈" userId="352d81a3ef8732fd" providerId="LiveId" clId="{98E57A49-7ABB-4073-B865-24F3CFDED63C}" dt="2020-02-12T13:02:07.571" v="2388" actId="478"/>
          <ac:cxnSpMkLst>
            <pc:docMk/>
            <pc:sldMk cId="900761686" sldId="270"/>
            <ac:cxnSpMk id="109" creationId="{8F344020-FA58-4484-9AC6-FA307CCF20A6}"/>
          </ac:cxnSpMkLst>
        </pc:cxnChg>
        <pc:cxnChg chg="add mod">
          <ac:chgData name="김 승빈" userId="352d81a3ef8732fd" providerId="LiveId" clId="{98E57A49-7ABB-4073-B865-24F3CFDED63C}" dt="2020-02-12T13:03:21.644" v="2406" actId="1076"/>
          <ac:cxnSpMkLst>
            <pc:docMk/>
            <pc:sldMk cId="900761686" sldId="270"/>
            <ac:cxnSpMk id="114" creationId="{AB2855E9-CC8E-4728-8C35-B36EA219E03B}"/>
          </ac:cxnSpMkLst>
        </pc:cxnChg>
        <pc:cxnChg chg="add mod">
          <ac:chgData name="김 승빈" userId="352d81a3ef8732fd" providerId="LiveId" clId="{98E57A49-7ABB-4073-B865-24F3CFDED63C}" dt="2020-02-12T13:03:33.580" v="2407" actId="571"/>
          <ac:cxnSpMkLst>
            <pc:docMk/>
            <pc:sldMk cId="900761686" sldId="270"/>
            <ac:cxnSpMk id="123" creationId="{BFA97B4C-BF9E-4BFC-9D8D-A8F48B154380}"/>
          </ac:cxnSpMkLst>
        </pc:cxnChg>
      </pc:sldChg>
      <pc:sldChg chg="addSp delSp modSp add ord">
        <pc:chgData name="김 승빈" userId="352d81a3ef8732fd" providerId="LiveId" clId="{98E57A49-7ABB-4073-B865-24F3CFDED63C}" dt="2020-02-13T04:29:24.946" v="2627" actId="1076"/>
        <pc:sldMkLst>
          <pc:docMk/>
          <pc:sldMk cId="2109647329" sldId="271"/>
        </pc:sldMkLst>
        <pc:spChg chg="add mod">
          <ac:chgData name="김 승빈" userId="352d81a3ef8732fd" providerId="LiveId" clId="{98E57A49-7ABB-4073-B865-24F3CFDED63C}" dt="2020-02-13T04:16:17.385" v="2556" actId="20577"/>
          <ac:spMkLst>
            <pc:docMk/>
            <pc:sldMk cId="2109647329" sldId="271"/>
            <ac:spMk id="2" creationId="{24E0C2B7-D083-4E95-BCA1-EA54C33F764E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5" creationId="{AB492B28-3191-46AF-8815-5FE497A60520}"/>
          </ac:spMkLst>
        </pc:spChg>
        <pc:spChg chg="add mod">
          <ac:chgData name="김 승빈" userId="352d81a3ef8732fd" providerId="LiveId" clId="{98E57A49-7ABB-4073-B865-24F3CFDED63C}" dt="2020-02-13T04:14:37.408" v="2530" actId="571"/>
          <ac:spMkLst>
            <pc:docMk/>
            <pc:sldMk cId="2109647329" sldId="271"/>
            <ac:spMk id="27" creationId="{3217FAE2-9FCA-4CA0-8170-09770F85D373}"/>
          </ac:spMkLst>
        </pc:spChg>
        <pc:spChg chg="add mod">
          <ac:chgData name="김 승빈" userId="352d81a3ef8732fd" providerId="LiveId" clId="{98E57A49-7ABB-4073-B865-24F3CFDED63C}" dt="2020-02-13T04:14:37.408" v="2530" actId="571"/>
          <ac:spMkLst>
            <pc:docMk/>
            <pc:sldMk cId="2109647329" sldId="271"/>
            <ac:spMk id="29" creationId="{E12F2AE8-2234-488F-9AC0-53C3C4F2D0A1}"/>
          </ac:spMkLst>
        </pc:spChg>
        <pc:spChg chg="add mod">
          <ac:chgData name="김 승빈" userId="352d81a3ef8732fd" providerId="LiveId" clId="{98E57A49-7ABB-4073-B865-24F3CFDED63C}" dt="2020-02-13T04:14:37.408" v="2530" actId="571"/>
          <ac:spMkLst>
            <pc:docMk/>
            <pc:sldMk cId="2109647329" sldId="271"/>
            <ac:spMk id="31" creationId="{C3CDC433-C6ED-4AB2-A884-357954759A69}"/>
          </ac:spMkLst>
        </pc:spChg>
        <pc:spChg chg="add mod">
          <ac:chgData name="김 승빈" userId="352d81a3ef8732fd" providerId="LiveId" clId="{98E57A49-7ABB-4073-B865-24F3CFDED63C}" dt="2020-02-13T04:14:37.408" v="2530" actId="571"/>
          <ac:spMkLst>
            <pc:docMk/>
            <pc:sldMk cId="2109647329" sldId="271"/>
            <ac:spMk id="33" creationId="{506A65E3-97B9-46A7-98D4-A2923A35F8CC}"/>
          </ac:spMkLst>
        </pc:spChg>
        <pc:spChg chg="add mod">
          <ac:chgData name="김 승빈" userId="352d81a3ef8732fd" providerId="LiveId" clId="{98E57A49-7ABB-4073-B865-24F3CFDED63C}" dt="2020-02-13T04:14:37.408" v="2530" actId="571"/>
          <ac:spMkLst>
            <pc:docMk/>
            <pc:sldMk cId="2109647329" sldId="271"/>
            <ac:spMk id="34" creationId="{1A87F105-09D8-494C-9DF0-A07966103E91}"/>
          </ac:spMkLst>
        </pc:spChg>
        <pc:spChg chg="add mod">
          <ac:chgData name="김 승빈" userId="352d81a3ef8732fd" providerId="LiveId" clId="{98E57A49-7ABB-4073-B865-24F3CFDED63C}" dt="2020-02-13T04:14:37.408" v="2530" actId="571"/>
          <ac:spMkLst>
            <pc:docMk/>
            <pc:sldMk cId="2109647329" sldId="271"/>
            <ac:spMk id="36" creationId="{CC43B56D-A1A9-4A99-8094-381669DE9F70}"/>
          </ac:spMkLst>
        </pc:spChg>
        <pc:spChg chg="mod">
          <ac:chgData name="김 승빈" userId="352d81a3ef8732fd" providerId="LiveId" clId="{98E57A49-7ABB-4073-B865-24F3CFDED63C}" dt="2020-02-13T04:14:42.084" v="2534" actId="20577"/>
          <ac:spMkLst>
            <pc:docMk/>
            <pc:sldMk cId="2109647329" sldId="271"/>
            <ac:spMk id="37" creationId="{973A3610-6567-4DCF-BA70-C4B67276310B}"/>
          </ac:spMkLst>
        </pc:spChg>
        <pc:spChg chg="mod">
          <ac:chgData name="김 승빈" userId="352d81a3ef8732fd" providerId="LiveId" clId="{98E57A49-7ABB-4073-B865-24F3CFDED63C}" dt="2020-02-13T04:14:45.134" v="2536" actId="20577"/>
          <ac:spMkLst>
            <pc:docMk/>
            <pc:sldMk cId="2109647329" sldId="271"/>
            <ac:spMk id="39" creationId="{05579242-7850-49DD-9FDA-4E6959D1AA28}"/>
          </ac:spMkLst>
        </pc:spChg>
        <pc:spChg chg="mod">
          <ac:chgData name="김 승빈" userId="352d81a3ef8732fd" providerId="LiveId" clId="{98E57A49-7ABB-4073-B865-24F3CFDED63C}" dt="2020-02-13T04:14:48.421" v="2537" actId="20577"/>
          <ac:spMkLst>
            <pc:docMk/>
            <pc:sldMk cId="2109647329" sldId="271"/>
            <ac:spMk id="41" creationId="{6DB859B9-C003-4884-BDEA-159AAF49DFB5}"/>
          </ac:spMkLst>
        </pc:spChg>
        <pc:spChg chg="mod">
          <ac:chgData name="김 승빈" userId="352d81a3ef8732fd" providerId="LiveId" clId="{98E57A49-7ABB-4073-B865-24F3CFDED63C}" dt="2020-02-13T04:14:51.801" v="2539" actId="20577"/>
          <ac:spMkLst>
            <pc:docMk/>
            <pc:sldMk cId="2109647329" sldId="271"/>
            <ac:spMk id="43" creationId="{B099196E-A925-4EAA-B952-17D6B696AD64}"/>
          </ac:spMkLst>
        </pc:spChg>
        <pc:spChg chg="mod">
          <ac:chgData name="김 승빈" userId="352d81a3ef8732fd" providerId="LiveId" clId="{98E57A49-7ABB-4073-B865-24F3CFDED63C}" dt="2020-02-13T04:14:50.709" v="2538" actId="20577"/>
          <ac:spMkLst>
            <pc:docMk/>
            <pc:sldMk cId="2109647329" sldId="271"/>
            <ac:spMk id="44" creationId="{DDC14C65-86D2-4578-922B-0BFC543E6B07}"/>
          </ac:spMkLst>
        </pc:spChg>
        <pc:spChg chg="add del mod">
          <ac:chgData name="김 승빈" userId="352d81a3ef8732fd" providerId="LiveId" clId="{98E57A49-7ABB-4073-B865-24F3CFDED63C}" dt="2020-02-13T04:17:25.751" v="2567" actId="478"/>
          <ac:spMkLst>
            <pc:docMk/>
            <pc:sldMk cId="2109647329" sldId="271"/>
            <ac:spMk id="47" creationId="{970AE4A0-6B0A-40C0-B983-851FAE332716}"/>
          </ac:spMkLst>
        </pc:spChg>
        <pc:spChg chg="mod">
          <ac:chgData name="김 승빈" userId="352d81a3ef8732fd" providerId="LiveId" clId="{98E57A49-7ABB-4073-B865-24F3CFDED63C}" dt="2020-02-13T04:14:53.308" v="2540" actId="20577"/>
          <ac:spMkLst>
            <pc:docMk/>
            <pc:sldMk cId="2109647329" sldId="271"/>
            <ac:spMk id="48" creationId="{5DE4D67C-18BB-4E38-A27A-AFC8EB765866}"/>
          </ac:spMkLst>
        </pc:spChg>
        <pc:spChg chg="add del mod">
          <ac:chgData name="김 승빈" userId="352d81a3ef8732fd" providerId="LiveId" clId="{98E57A49-7ABB-4073-B865-24F3CFDED63C}" dt="2020-02-13T04:17:25.751" v="2567" actId="478"/>
          <ac:spMkLst>
            <pc:docMk/>
            <pc:sldMk cId="2109647329" sldId="271"/>
            <ac:spMk id="51" creationId="{EAF02755-51E4-4936-9F93-FD4881CC2EC7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53" creationId="{E22C3E2E-A1CD-4267-8905-0D6DE5E8E400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55" creationId="{FCB2F7EC-B0CC-461E-9F17-EA58A610D28E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57" creationId="{909A4A5B-5842-4274-9B08-03B04B58814A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59" creationId="{EE529798-3DEB-4D2A-8021-C8853D0CC24F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60" creationId="{BEBDB34E-FB7F-44F3-9CB3-4C789E390A4C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62" creationId="{3EDD2BA7-4280-4B17-8439-FC6908C64CA8}"/>
          </ac:spMkLst>
        </pc:spChg>
        <pc:spChg chg="add del mod">
          <ac:chgData name="김 승빈" userId="352d81a3ef8732fd" providerId="LiveId" clId="{98E57A49-7ABB-4073-B865-24F3CFDED63C}" dt="2020-02-13T04:17:25.751" v="2567" actId="478"/>
          <ac:spMkLst>
            <pc:docMk/>
            <pc:sldMk cId="2109647329" sldId="271"/>
            <ac:spMk id="64" creationId="{3DC00C4A-99DB-4415-A9BD-220624C4C3F5}"/>
          </ac:spMkLst>
        </pc:spChg>
        <pc:spChg chg="del">
          <ac:chgData name="김 승빈" userId="352d81a3ef8732fd" providerId="LiveId" clId="{98E57A49-7ABB-4073-B865-24F3CFDED63C}" dt="2020-02-13T04:13:55.141" v="2438" actId="478"/>
          <ac:spMkLst>
            <pc:docMk/>
            <pc:sldMk cId="2109647329" sldId="271"/>
            <ac:spMk id="66" creationId="{AEB1C608-069C-4C1A-B052-76814156DD23}"/>
          </ac:spMkLst>
        </pc:spChg>
        <pc:spChg chg="mod">
          <ac:chgData name="김 승빈" userId="352d81a3ef8732fd" providerId="LiveId" clId="{98E57A49-7ABB-4073-B865-24F3CFDED63C}" dt="2020-02-13T04:29:24.946" v="2627" actId="1076"/>
          <ac:spMkLst>
            <pc:docMk/>
            <pc:sldMk cId="2109647329" sldId="271"/>
            <ac:spMk id="67" creationId="{45463B3B-7BEC-4678-93F0-CB486FC8CF62}"/>
          </ac:spMkLst>
        </pc:spChg>
        <pc:spChg chg="add del mod">
          <ac:chgData name="김 승빈" userId="352d81a3ef8732fd" providerId="LiveId" clId="{98E57A49-7ABB-4073-B865-24F3CFDED63C}" dt="2020-02-13T04:17:25.751" v="2567" actId="478"/>
          <ac:spMkLst>
            <pc:docMk/>
            <pc:sldMk cId="2109647329" sldId="271"/>
            <ac:spMk id="68" creationId="{FE704F63-6F2F-4771-98AC-54AC3990B80E}"/>
          </ac:spMkLst>
        </pc:spChg>
        <pc:spChg chg="add del mod">
          <ac:chgData name="김 승빈" userId="352d81a3ef8732fd" providerId="LiveId" clId="{98E57A49-7ABB-4073-B865-24F3CFDED63C}" dt="2020-02-13T04:17:25.751" v="2567" actId="478"/>
          <ac:spMkLst>
            <pc:docMk/>
            <pc:sldMk cId="2109647329" sldId="271"/>
            <ac:spMk id="69" creationId="{7091C231-43C5-4D37-968B-48FB5AC173E9}"/>
          </ac:spMkLst>
        </pc:spChg>
        <pc:spChg chg="add del mod">
          <ac:chgData name="김 승빈" userId="352d81a3ef8732fd" providerId="LiveId" clId="{98E57A49-7ABB-4073-B865-24F3CFDED63C}" dt="2020-02-13T04:17:25.751" v="2567" actId="478"/>
          <ac:spMkLst>
            <pc:docMk/>
            <pc:sldMk cId="2109647329" sldId="271"/>
            <ac:spMk id="71" creationId="{23CD9424-E4C9-4A02-90D1-F0BA5D8013D0}"/>
          </ac:spMkLst>
        </pc:spChg>
        <pc:spChg chg="add mod">
          <ac:chgData name="김 승빈" userId="352d81a3ef8732fd" providerId="LiveId" clId="{98E57A49-7ABB-4073-B865-24F3CFDED63C}" dt="2020-02-13T04:17:53.994" v="2574" actId="1076"/>
          <ac:spMkLst>
            <pc:docMk/>
            <pc:sldMk cId="2109647329" sldId="271"/>
            <ac:spMk id="73" creationId="{1B907084-F7E2-4D87-A798-B1B7C24790D7}"/>
          </ac:spMkLst>
        </pc:spChg>
        <pc:spChg chg="add mod">
          <ac:chgData name="김 승빈" userId="352d81a3ef8732fd" providerId="LiveId" clId="{98E57A49-7ABB-4073-B865-24F3CFDED63C}" dt="2020-02-13T04:16:38.931" v="2560" actId="20577"/>
          <ac:spMkLst>
            <pc:docMk/>
            <pc:sldMk cId="2109647329" sldId="271"/>
            <ac:spMk id="74" creationId="{3829C092-06A3-429A-B782-0D1CC756BA5C}"/>
          </ac:spMkLst>
        </pc:spChg>
        <pc:spChg chg="add mod">
          <ac:chgData name="김 승빈" userId="352d81a3ef8732fd" providerId="LiveId" clId="{98E57A49-7ABB-4073-B865-24F3CFDED63C}" dt="2020-02-13T04:16:36.164" v="2559" actId="20577"/>
          <ac:spMkLst>
            <pc:docMk/>
            <pc:sldMk cId="2109647329" sldId="271"/>
            <ac:spMk id="75" creationId="{CB69FCEC-BA14-401D-B1E4-320BAD2EE058}"/>
          </ac:spMkLst>
        </pc:spChg>
        <pc:spChg chg="add mod">
          <ac:chgData name="김 승빈" userId="352d81a3ef8732fd" providerId="LiveId" clId="{98E57A49-7ABB-4073-B865-24F3CFDED63C}" dt="2020-02-13T04:16:49.775" v="2562" actId="20577"/>
          <ac:spMkLst>
            <pc:docMk/>
            <pc:sldMk cId="2109647329" sldId="271"/>
            <ac:spMk id="76" creationId="{CE411356-4942-4576-B994-7976710E2ED1}"/>
          </ac:spMkLst>
        </pc:spChg>
        <pc:spChg chg="add mod">
          <ac:chgData name="김 승빈" userId="352d81a3ef8732fd" providerId="LiveId" clId="{98E57A49-7ABB-4073-B865-24F3CFDED63C}" dt="2020-02-13T04:17:10.669" v="2565" actId="20577"/>
          <ac:spMkLst>
            <pc:docMk/>
            <pc:sldMk cId="2109647329" sldId="271"/>
            <ac:spMk id="77" creationId="{BE2CEF56-8E6E-4E23-A95C-F448957148A0}"/>
          </ac:spMkLst>
        </pc:spChg>
        <pc:spChg chg="add mod">
          <ac:chgData name="김 승빈" userId="352d81a3ef8732fd" providerId="LiveId" clId="{98E57A49-7ABB-4073-B865-24F3CFDED63C}" dt="2020-02-13T04:17:12.264" v="2566" actId="20577"/>
          <ac:spMkLst>
            <pc:docMk/>
            <pc:sldMk cId="2109647329" sldId="271"/>
            <ac:spMk id="78" creationId="{04CB7580-068A-4887-8402-ADA0FB2F97D6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79" creationId="{E5945A48-DD21-412C-B374-D19C87E4FC5B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81" creationId="{CAC91F56-0782-43FD-A864-62557FE2D9B8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83" creationId="{ACFF1EAA-A8A6-47AD-8732-3952EA746EFC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85" creationId="{B7ABCF6F-780C-4B47-8CDE-5C86DF285388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86" creationId="{56D502EC-949D-480D-A581-97DF4F59535F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88" creationId="{946E7E20-14F5-48B7-8ECC-E19EEE294E61}"/>
          </ac:spMkLst>
        </pc:spChg>
        <pc:spChg chg="add mod">
          <ac:chgData name="김 승빈" userId="352d81a3ef8732fd" providerId="LiveId" clId="{98E57A49-7ABB-4073-B865-24F3CFDED63C}" dt="2020-02-13T04:17:45.187" v="2571" actId="20577"/>
          <ac:spMkLst>
            <pc:docMk/>
            <pc:sldMk cId="2109647329" sldId="271"/>
            <ac:spMk id="90" creationId="{B404A386-F09F-4BDA-82B2-02DBC03EE20D}"/>
          </ac:spMkLst>
        </pc:spChg>
        <pc:spChg chg="add mod">
          <ac:chgData name="김 승빈" userId="352d81a3ef8732fd" providerId="LiveId" clId="{98E57A49-7ABB-4073-B865-24F3CFDED63C}" dt="2020-02-13T04:17:49.174" v="2573" actId="20577"/>
          <ac:spMkLst>
            <pc:docMk/>
            <pc:sldMk cId="2109647329" sldId="271"/>
            <ac:spMk id="91" creationId="{AB34C558-C5F4-48BE-9BAD-78AFAB2E134B}"/>
          </ac:spMkLst>
        </pc:spChg>
        <pc:spChg chg="add mod">
          <ac:chgData name="김 승빈" userId="352d81a3ef8732fd" providerId="LiveId" clId="{98E57A49-7ABB-4073-B865-24F3CFDED63C}" dt="2020-02-13T04:17:32.263" v="2568" actId="571"/>
          <ac:spMkLst>
            <pc:docMk/>
            <pc:sldMk cId="2109647329" sldId="271"/>
            <ac:spMk id="92" creationId="{A4C6A947-0477-4F43-8F48-1F82EEC67BEC}"/>
          </ac:spMkLst>
        </pc:spChg>
        <pc:spChg chg="add mod">
          <ac:chgData name="김 승빈" userId="352d81a3ef8732fd" providerId="LiveId" clId="{98E57A49-7ABB-4073-B865-24F3CFDED63C}" dt="2020-02-13T04:17:38.744" v="2569" actId="20577"/>
          <ac:spMkLst>
            <pc:docMk/>
            <pc:sldMk cId="2109647329" sldId="271"/>
            <ac:spMk id="93" creationId="{8F4C629D-6C5D-45B8-87AB-3F5D06EC7F79}"/>
          </ac:spMkLst>
        </pc:spChg>
        <pc:spChg chg="add mod">
          <ac:chgData name="김 승빈" userId="352d81a3ef8732fd" providerId="LiveId" clId="{98E57A49-7ABB-4073-B865-24F3CFDED63C}" dt="2020-02-13T04:17:41.855" v="2570" actId="20577"/>
          <ac:spMkLst>
            <pc:docMk/>
            <pc:sldMk cId="2109647329" sldId="271"/>
            <ac:spMk id="94" creationId="{0F93647E-0436-403E-B6B0-1B11D7A630C7}"/>
          </ac:spMkLst>
        </pc:spChg>
        <pc:spChg chg="add mod">
          <ac:chgData name="김 승빈" userId="352d81a3ef8732fd" providerId="LiveId" clId="{98E57A49-7ABB-4073-B865-24F3CFDED63C}" dt="2020-02-13T04:17:47.419" v="2572" actId="20577"/>
          <ac:spMkLst>
            <pc:docMk/>
            <pc:sldMk cId="2109647329" sldId="271"/>
            <ac:spMk id="95" creationId="{6A4F337B-5329-43E1-8EE6-ACBBA14F9875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96" creationId="{C0F9000A-5015-43CE-8D17-C7FD0C55D0F8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97" creationId="{D590CBDC-53F3-45A1-8E08-1132602F666D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98" creationId="{74F1BA95-B01A-4E6F-8447-B6F879146568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99" creationId="{A1E36463-0549-4946-B15B-FE8F514E8E9F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101" creationId="{F6547745-93C9-4DD0-9887-7BE271E5CCF6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102" creationId="{2C639E58-4E3F-4C32-9B3A-43470C2BA789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103" creationId="{1A9A82F7-33D1-4B3A-AE98-CFDC3C926040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104" creationId="{E5BE6FFB-958E-47D8-90A7-78CA18B6C869}"/>
          </ac:spMkLst>
        </pc:spChg>
        <pc:spChg chg="add mod">
          <ac:chgData name="김 승빈" userId="352d81a3ef8732fd" providerId="LiveId" clId="{98E57A49-7ABB-4073-B865-24F3CFDED63C}" dt="2020-02-13T04:29:08.151" v="2614" actId="1076"/>
          <ac:spMkLst>
            <pc:docMk/>
            <pc:sldMk cId="2109647329" sldId="271"/>
            <ac:spMk id="105" creationId="{449DAA73-4276-4921-9FE9-0A41683CE47B}"/>
          </ac:spMkLst>
        </pc:spChg>
        <pc:spChg chg="add mod">
          <ac:chgData name="김 승빈" userId="352d81a3ef8732fd" providerId="LiveId" clId="{98E57A49-7ABB-4073-B865-24F3CFDED63C}" dt="2020-02-13T04:29:19.804" v="2626"/>
          <ac:spMkLst>
            <pc:docMk/>
            <pc:sldMk cId="2109647329" sldId="271"/>
            <ac:spMk id="106" creationId="{4E7F84D7-E10A-4A3D-B911-4DF49B8B810D}"/>
          </ac:spMkLst>
        </pc:spChg>
        <pc:spChg chg="mod">
          <ac:chgData name="김 승빈" userId="352d81a3ef8732fd" providerId="LiveId" clId="{98E57A49-7ABB-4073-B865-24F3CFDED63C}" dt="2020-02-13T04:14:59.171" v="2541" actId="1076"/>
          <ac:spMkLst>
            <pc:docMk/>
            <pc:sldMk cId="2109647329" sldId="271"/>
            <ac:spMk id="173" creationId="{3A174B25-C6F6-40D2-A6C5-4762568E6134}"/>
          </ac:spMkLst>
        </pc:spChg>
        <pc:cxnChg chg="add mod">
          <ac:chgData name="김 승빈" userId="352d81a3ef8732fd" providerId="LiveId" clId="{98E57A49-7ABB-4073-B865-24F3CFDED63C}" dt="2020-02-13T04:29:08.151" v="2614" actId="1076"/>
          <ac:cxnSpMkLst>
            <pc:docMk/>
            <pc:sldMk cId="2109647329" sldId="271"/>
            <ac:cxnSpMk id="4" creationId="{D9FEF4A4-BA74-4EFE-BC21-7B42AABF7228}"/>
          </ac:cxnSpMkLst>
        </pc:cxnChg>
        <pc:cxnChg chg="add mod">
          <ac:chgData name="김 승빈" userId="352d81a3ef8732fd" providerId="LiveId" clId="{98E57A49-7ABB-4073-B865-24F3CFDED63C}" dt="2020-02-13T04:14:37.408" v="2530" actId="571"/>
          <ac:cxnSpMkLst>
            <pc:docMk/>
            <pc:sldMk cId="2109647329" sldId="271"/>
            <ac:cxnSpMk id="28" creationId="{9FEFE238-1447-42D8-993C-9345E8CF0ED7}"/>
          </ac:cxnSpMkLst>
        </pc:cxnChg>
        <pc:cxnChg chg="add mod">
          <ac:chgData name="김 승빈" userId="352d81a3ef8732fd" providerId="LiveId" clId="{98E57A49-7ABB-4073-B865-24F3CFDED63C}" dt="2020-02-13T04:14:37.408" v="2530" actId="571"/>
          <ac:cxnSpMkLst>
            <pc:docMk/>
            <pc:sldMk cId="2109647329" sldId="271"/>
            <ac:cxnSpMk id="30" creationId="{6C93EE0C-184D-4110-B3E0-39819421B3A7}"/>
          </ac:cxnSpMkLst>
        </pc:cxnChg>
        <pc:cxnChg chg="add mod">
          <ac:chgData name="김 승빈" userId="352d81a3ef8732fd" providerId="LiveId" clId="{98E57A49-7ABB-4073-B865-24F3CFDED63C}" dt="2020-02-13T04:14:37.408" v="2530" actId="571"/>
          <ac:cxnSpMkLst>
            <pc:docMk/>
            <pc:sldMk cId="2109647329" sldId="271"/>
            <ac:cxnSpMk id="32" creationId="{B562D99E-256A-4A19-99C1-C15930BDC085}"/>
          </ac:cxnSpMkLst>
        </pc:cxnChg>
        <pc:cxnChg chg="add mod">
          <ac:chgData name="김 승빈" userId="352d81a3ef8732fd" providerId="LiveId" clId="{98E57A49-7ABB-4073-B865-24F3CFDED63C}" dt="2020-02-13T04:14:37.408" v="2530" actId="571"/>
          <ac:cxnSpMkLst>
            <pc:docMk/>
            <pc:sldMk cId="2109647329" sldId="271"/>
            <ac:cxnSpMk id="35" creationId="{6C32F24D-CFC7-49ED-A6F5-38DFD59F5988}"/>
          </ac:cxnSpMkLst>
        </pc:cxnChg>
        <pc:cxnChg chg="mod">
          <ac:chgData name="김 승빈" userId="352d81a3ef8732fd" providerId="LiveId" clId="{98E57A49-7ABB-4073-B865-24F3CFDED63C}" dt="2020-02-13T04:14:31.815" v="2528" actId="1076"/>
          <ac:cxnSpMkLst>
            <pc:docMk/>
            <pc:sldMk cId="2109647329" sldId="271"/>
            <ac:cxnSpMk id="38" creationId="{EACC623B-FE44-4E39-A600-611706291322}"/>
          </ac:cxnSpMkLst>
        </pc:cxnChg>
        <pc:cxnChg chg="mod">
          <ac:chgData name="김 승빈" userId="352d81a3ef8732fd" providerId="LiveId" clId="{98E57A49-7ABB-4073-B865-24F3CFDED63C}" dt="2020-02-13T04:14:31.815" v="2528" actId="1076"/>
          <ac:cxnSpMkLst>
            <pc:docMk/>
            <pc:sldMk cId="2109647329" sldId="271"/>
            <ac:cxnSpMk id="40" creationId="{1F620330-3B19-4FAE-8D08-43F99D7A6F29}"/>
          </ac:cxnSpMkLst>
        </pc:cxnChg>
        <pc:cxnChg chg="mod">
          <ac:chgData name="김 승빈" userId="352d81a3ef8732fd" providerId="LiveId" clId="{98E57A49-7ABB-4073-B865-24F3CFDED63C}" dt="2020-02-13T04:14:31.815" v="2528" actId="1076"/>
          <ac:cxnSpMkLst>
            <pc:docMk/>
            <pc:sldMk cId="2109647329" sldId="271"/>
            <ac:cxnSpMk id="42" creationId="{738CE8BE-E6E4-48D6-B61C-5F15C7AD3C33}"/>
          </ac:cxnSpMkLst>
        </pc:cxnChg>
        <pc:cxnChg chg="mod">
          <ac:chgData name="김 승빈" userId="352d81a3ef8732fd" providerId="LiveId" clId="{98E57A49-7ABB-4073-B865-24F3CFDED63C}" dt="2020-02-13T04:14:31.815" v="2528" actId="1076"/>
          <ac:cxnSpMkLst>
            <pc:docMk/>
            <pc:sldMk cId="2109647329" sldId="271"/>
            <ac:cxnSpMk id="45" creationId="{A76EE754-7F5A-453A-8DF7-0677EE26EE02}"/>
          </ac:cxnSpMkLst>
        </pc:cxnChg>
        <pc:cxnChg chg="add mod">
          <ac:chgData name="김 승빈" userId="352d81a3ef8732fd" providerId="LiveId" clId="{98E57A49-7ABB-4073-B865-24F3CFDED63C}" dt="2020-02-13T04:14:37.408" v="2530" actId="571"/>
          <ac:cxnSpMkLst>
            <pc:docMk/>
            <pc:sldMk cId="2109647329" sldId="271"/>
            <ac:cxnSpMk id="46" creationId="{DB8DA7A6-86B2-4D22-BA84-3B99505DE1D2}"/>
          </ac:cxnSpMkLst>
        </pc:cxnChg>
        <pc:cxnChg chg="mod">
          <ac:chgData name="김 승빈" userId="352d81a3ef8732fd" providerId="LiveId" clId="{98E57A49-7ABB-4073-B865-24F3CFDED63C}" dt="2020-02-13T04:14:31.815" v="2528" actId="1076"/>
          <ac:cxnSpMkLst>
            <pc:docMk/>
            <pc:sldMk cId="2109647329" sldId="271"/>
            <ac:cxnSpMk id="49" creationId="{02629604-A256-4C01-A2A8-8B3DBC92644B}"/>
          </ac:cxnSpMkLst>
        </pc:cxnChg>
        <pc:cxnChg chg="add del mod">
          <ac:chgData name="김 승빈" userId="352d81a3ef8732fd" providerId="LiveId" clId="{98E57A49-7ABB-4073-B865-24F3CFDED63C}" dt="2020-02-13T04:17:25.751" v="2567" actId="478"/>
          <ac:cxnSpMkLst>
            <pc:docMk/>
            <pc:sldMk cId="2109647329" sldId="271"/>
            <ac:cxnSpMk id="50" creationId="{45F5F49A-BF87-4F0A-8F7D-0CBB73EB2761}"/>
          </ac:cxnSpMkLst>
        </pc:cxnChg>
        <pc:cxnChg chg="add del mod">
          <ac:chgData name="김 승빈" userId="352d81a3ef8732fd" providerId="LiveId" clId="{98E57A49-7ABB-4073-B865-24F3CFDED63C}" dt="2020-02-13T04:17:25.751" v="2567" actId="478"/>
          <ac:cxnSpMkLst>
            <pc:docMk/>
            <pc:sldMk cId="2109647329" sldId="271"/>
            <ac:cxnSpMk id="52" creationId="{76A98BDF-21A4-4782-BB99-F0CA41242175}"/>
          </ac:cxnSpMkLst>
        </pc:cxnChg>
        <pc:cxnChg chg="del mod">
          <ac:chgData name="김 승빈" userId="352d81a3ef8732fd" providerId="LiveId" clId="{98E57A49-7ABB-4073-B865-24F3CFDED63C}" dt="2020-02-13T04:13:55.141" v="2438" actId="478"/>
          <ac:cxnSpMkLst>
            <pc:docMk/>
            <pc:sldMk cId="2109647329" sldId="271"/>
            <ac:cxnSpMk id="54" creationId="{B8D3C202-A861-413E-8F8D-8D95C503A474}"/>
          </ac:cxnSpMkLst>
        </pc:cxnChg>
        <pc:cxnChg chg="del mod">
          <ac:chgData name="김 승빈" userId="352d81a3ef8732fd" providerId="LiveId" clId="{98E57A49-7ABB-4073-B865-24F3CFDED63C}" dt="2020-02-13T04:13:55.141" v="2438" actId="478"/>
          <ac:cxnSpMkLst>
            <pc:docMk/>
            <pc:sldMk cId="2109647329" sldId="271"/>
            <ac:cxnSpMk id="56" creationId="{70243681-36D1-4B15-9BFD-7E2E278B2A85}"/>
          </ac:cxnSpMkLst>
        </pc:cxnChg>
        <pc:cxnChg chg="del mod">
          <ac:chgData name="김 승빈" userId="352d81a3ef8732fd" providerId="LiveId" clId="{98E57A49-7ABB-4073-B865-24F3CFDED63C}" dt="2020-02-13T04:13:55.141" v="2438" actId="478"/>
          <ac:cxnSpMkLst>
            <pc:docMk/>
            <pc:sldMk cId="2109647329" sldId="271"/>
            <ac:cxnSpMk id="58" creationId="{037CE4D9-4D84-4B80-B605-80F4AD72E012}"/>
          </ac:cxnSpMkLst>
        </pc:cxnChg>
        <pc:cxnChg chg="del mod">
          <ac:chgData name="김 승빈" userId="352d81a3ef8732fd" providerId="LiveId" clId="{98E57A49-7ABB-4073-B865-24F3CFDED63C}" dt="2020-02-13T04:13:55.141" v="2438" actId="478"/>
          <ac:cxnSpMkLst>
            <pc:docMk/>
            <pc:sldMk cId="2109647329" sldId="271"/>
            <ac:cxnSpMk id="61" creationId="{72F3A6CD-34AF-4B36-9100-221C5057FD6B}"/>
          </ac:cxnSpMkLst>
        </pc:cxnChg>
        <pc:cxnChg chg="del mod">
          <ac:chgData name="김 승빈" userId="352d81a3ef8732fd" providerId="LiveId" clId="{98E57A49-7ABB-4073-B865-24F3CFDED63C}" dt="2020-02-13T04:13:55.141" v="2438" actId="478"/>
          <ac:cxnSpMkLst>
            <pc:docMk/>
            <pc:sldMk cId="2109647329" sldId="271"/>
            <ac:cxnSpMk id="63" creationId="{5EBA01A9-1624-4304-8767-650B8B4ABF4F}"/>
          </ac:cxnSpMkLst>
        </pc:cxnChg>
        <pc:cxnChg chg="add del mod">
          <ac:chgData name="김 승빈" userId="352d81a3ef8732fd" providerId="LiveId" clId="{98E57A49-7ABB-4073-B865-24F3CFDED63C}" dt="2020-02-13T04:17:25.751" v="2567" actId="478"/>
          <ac:cxnSpMkLst>
            <pc:docMk/>
            <pc:sldMk cId="2109647329" sldId="271"/>
            <ac:cxnSpMk id="65" creationId="{650BAFB7-342A-42C5-9B03-60A7D97C4DE8}"/>
          </ac:cxnSpMkLst>
        </pc:cxnChg>
        <pc:cxnChg chg="add del mod">
          <ac:chgData name="김 승빈" userId="352d81a3ef8732fd" providerId="LiveId" clId="{98E57A49-7ABB-4073-B865-24F3CFDED63C}" dt="2020-02-13T04:17:25.751" v="2567" actId="478"/>
          <ac:cxnSpMkLst>
            <pc:docMk/>
            <pc:sldMk cId="2109647329" sldId="271"/>
            <ac:cxnSpMk id="70" creationId="{676024F3-58E9-441A-B43A-8CB81C879432}"/>
          </ac:cxnSpMkLst>
        </pc:cxnChg>
        <pc:cxnChg chg="add del mod">
          <ac:chgData name="김 승빈" userId="352d81a3ef8732fd" providerId="LiveId" clId="{98E57A49-7ABB-4073-B865-24F3CFDED63C}" dt="2020-02-13T04:17:25.751" v="2567" actId="478"/>
          <ac:cxnSpMkLst>
            <pc:docMk/>
            <pc:sldMk cId="2109647329" sldId="271"/>
            <ac:cxnSpMk id="72" creationId="{4F4D466F-1EA7-4E9D-B236-DEBD1881438D}"/>
          </ac:cxnSpMkLst>
        </pc:cxnChg>
        <pc:cxnChg chg="add mod">
          <ac:chgData name="김 승빈" userId="352d81a3ef8732fd" providerId="LiveId" clId="{98E57A49-7ABB-4073-B865-24F3CFDED63C}" dt="2020-02-13T04:17:32.263" v="2568" actId="571"/>
          <ac:cxnSpMkLst>
            <pc:docMk/>
            <pc:sldMk cId="2109647329" sldId="271"/>
            <ac:cxnSpMk id="80" creationId="{DDC3D8C8-894B-4598-941B-EE375B7A9E44}"/>
          </ac:cxnSpMkLst>
        </pc:cxnChg>
        <pc:cxnChg chg="add mod">
          <ac:chgData name="김 승빈" userId="352d81a3ef8732fd" providerId="LiveId" clId="{98E57A49-7ABB-4073-B865-24F3CFDED63C}" dt="2020-02-13T04:17:32.263" v="2568" actId="571"/>
          <ac:cxnSpMkLst>
            <pc:docMk/>
            <pc:sldMk cId="2109647329" sldId="271"/>
            <ac:cxnSpMk id="82" creationId="{860C3780-6A0B-4736-8278-15DE138E08F2}"/>
          </ac:cxnSpMkLst>
        </pc:cxnChg>
        <pc:cxnChg chg="add mod">
          <ac:chgData name="김 승빈" userId="352d81a3ef8732fd" providerId="LiveId" clId="{98E57A49-7ABB-4073-B865-24F3CFDED63C}" dt="2020-02-13T04:17:32.263" v="2568" actId="571"/>
          <ac:cxnSpMkLst>
            <pc:docMk/>
            <pc:sldMk cId="2109647329" sldId="271"/>
            <ac:cxnSpMk id="84" creationId="{D5AF25F8-3B23-4565-AFDF-E175FA4AA8F7}"/>
          </ac:cxnSpMkLst>
        </pc:cxnChg>
        <pc:cxnChg chg="add mod">
          <ac:chgData name="김 승빈" userId="352d81a3ef8732fd" providerId="LiveId" clId="{98E57A49-7ABB-4073-B865-24F3CFDED63C}" dt="2020-02-13T04:17:32.263" v="2568" actId="571"/>
          <ac:cxnSpMkLst>
            <pc:docMk/>
            <pc:sldMk cId="2109647329" sldId="271"/>
            <ac:cxnSpMk id="87" creationId="{19904AFE-51FE-4B00-8452-5E295E6E35AB}"/>
          </ac:cxnSpMkLst>
        </pc:cxnChg>
        <pc:cxnChg chg="add mod">
          <ac:chgData name="김 승빈" userId="352d81a3ef8732fd" providerId="LiveId" clId="{98E57A49-7ABB-4073-B865-24F3CFDED63C}" dt="2020-02-13T04:17:32.263" v="2568" actId="571"/>
          <ac:cxnSpMkLst>
            <pc:docMk/>
            <pc:sldMk cId="2109647329" sldId="271"/>
            <ac:cxnSpMk id="89" creationId="{30C90162-650B-4ADA-A675-659DCBF59FDB}"/>
          </ac:cxnSpMkLst>
        </pc:cxnChg>
        <pc:cxnChg chg="add mod">
          <ac:chgData name="김 승빈" userId="352d81a3ef8732fd" providerId="LiveId" clId="{98E57A49-7ABB-4073-B865-24F3CFDED63C}" dt="2020-02-13T04:29:08.151" v="2614" actId="1076"/>
          <ac:cxnSpMkLst>
            <pc:docMk/>
            <pc:sldMk cId="2109647329" sldId="271"/>
            <ac:cxnSpMk id="100" creationId="{81B4E81E-F42E-4EBF-BB73-515E9EAC4C02}"/>
          </ac:cxnSpMkLst>
        </pc:cxnChg>
      </pc:sldChg>
      <pc:sldChg chg="addSp delSp modSp add ord">
        <pc:chgData name="김 승빈" userId="352d81a3ef8732fd" providerId="LiveId" clId="{98E57A49-7ABB-4073-B865-24F3CFDED63C}" dt="2020-02-13T04:57:19.368" v="2891"/>
        <pc:sldMkLst>
          <pc:docMk/>
          <pc:sldMk cId="785357773" sldId="272"/>
        </pc:sldMkLst>
        <pc:spChg chg="mod">
          <ac:chgData name="김 승빈" userId="352d81a3ef8732fd" providerId="LiveId" clId="{98E57A49-7ABB-4073-B865-24F3CFDED63C}" dt="2020-02-13T04:35:14.577" v="2644" actId="255"/>
          <ac:spMkLst>
            <pc:docMk/>
            <pc:sldMk cId="785357773" sldId="272"/>
            <ac:spMk id="4" creationId="{C2AA8DAC-E8E1-47B4-990C-0AD6A17A577C}"/>
          </ac:spMkLst>
        </pc:spChg>
        <pc:spChg chg="mod">
          <ac:chgData name="김 승빈" userId="352d81a3ef8732fd" providerId="LiveId" clId="{98E57A49-7ABB-4073-B865-24F3CFDED63C}" dt="2020-02-13T04:37:50.825" v="2716" actId="20577"/>
          <ac:spMkLst>
            <pc:docMk/>
            <pc:sldMk cId="785357773" sldId="272"/>
            <ac:spMk id="6" creationId="{5D6BC5B1-5E96-4EEA-869D-BDCBC8472AA8}"/>
          </ac:spMkLst>
        </pc:spChg>
        <pc:spChg chg="mod">
          <ac:chgData name="김 승빈" userId="352d81a3ef8732fd" providerId="LiveId" clId="{98E57A49-7ABB-4073-B865-24F3CFDED63C}" dt="2020-02-13T04:37:52.361" v="2717" actId="20577"/>
          <ac:spMkLst>
            <pc:docMk/>
            <pc:sldMk cId="785357773" sldId="272"/>
            <ac:spMk id="7" creationId="{9EC55178-7559-4909-9482-3708B3D09472}"/>
          </ac:spMkLst>
        </pc:spChg>
        <pc:spChg chg="add del mod">
          <ac:chgData name="김 승빈" userId="352d81a3ef8732fd" providerId="LiveId" clId="{98E57A49-7ABB-4073-B865-24F3CFDED63C}" dt="2020-02-13T04:42:44.398" v="2749" actId="478"/>
          <ac:spMkLst>
            <pc:docMk/>
            <pc:sldMk cId="785357773" sldId="272"/>
            <ac:spMk id="11" creationId="{41BED112-D4D5-45AD-81E6-6EF92FF8D4FD}"/>
          </ac:spMkLst>
        </pc:spChg>
        <pc:spChg chg="add del mod">
          <ac:chgData name="김 승빈" userId="352d81a3ef8732fd" providerId="LiveId" clId="{98E57A49-7ABB-4073-B865-24F3CFDED63C}" dt="2020-02-13T04:42:45.910" v="2750" actId="478"/>
          <ac:spMkLst>
            <pc:docMk/>
            <pc:sldMk cId="785357773" sldId="272"/>
            <ac:spMk id="13" creationId="{1E2A39C4-3D91-418F-99A6-F39D0778C81C}"/>
          </ac:spMkLst>
        </pc:spChg>
        <pc:spChg chg="add mod">
          <ac:chgData name="김 승빈" userId="352d81a3ef8732fd" providerId="LiveId" clId="{98E57A49-7ABB-4073-B865-24F3CFDED63C}" dt="2020-02-13T04:42:52.247" v="2752" actId="1076"/>
          <ac:spMkLst>
            <pc:docMk/>
            <pc:sldMk cId="785357773" sldId="272"/>
            <ac:spMk id="14" creationId="{4714B31A-C20B-4CA4-9DC4-287B58BFD754}"/>
          </ac:spMkLst>
        </pc:spChg>
        <pc:spChg chg="del mod">
          <ac:chgData name="김 승빈" userId="352d81a3ef8732fd" providerId="LiveId" clId="{98E57A49-7ABB-4073-B865-24F3CFDED63C}" dt="2020-02-13T04:42:42.874" v="2748" actId="478"/>
          <ac:spMkLst>
            <pc:docMk/>
            <pc:sldMk cId="785357773" sldId="272"/>
            <ac:spMk id="15" creationId="{4D82CA0D-504D-4D76-8CC0-C13C16543FC4}"/>
          </ac:spMkLst>
        </pc:spChg>
        <pc:spChg chg="mod">
          <ac:chgData name="김 승빈" userId="352d81a3ef8732fd" providerId="LiveId" clId="{98E57A49-7ABB-4073-B865-24F3CFDED63C}" dt="2020-02-13T04:57:19.368" v="2891"/>
          <ac:spMkLst>
            <pc:docMk/>
            <pc:sldMk cId="785357773" sldId="272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3T04:43:02.651" v="2754" actId="20577"/>
          <ac:spMkLst>
            <pc:docMk/>
            <pc:sldMk cId="785357773" sldId="272"/>
            <ac:spMk id="17" creationId="{881EDB3B-0215-4867-B993-0CC322E7588A}"/>
          </ac:spMkLst>
        </pc:spChg>
        <pc:spChg chg="add mod">
          <ac:chgData name="김 승빈" userId="352d81a3ef8732fd" providerId="LiveId" clId="{98E57A49-7ABB-4073-B865-24F3CFDED63C}" dt="2020-02-13T04:43:09.598" v="2756" actId="20577"/>
          <ac:spMkLst>
            <pc:docMk/>
            <pc:sldMk cId="785357773" sldId="272"/>
            <ac:spMk id="18" creationId="{7FBDF03C-B4CD-4B48-9175-0072BAAC36B6}"/>
          </ac:spMkLst>
        </pc:spChg>
      </pc:sldChg>
      <pc:sldChg chg="addSp modSp add">
        <pc:chgData name="김 승빈" userId="352d81a3ef8732fd" providerId="LiveId" clId="{98E57A49-7ABB-4073-B865-24F3CFDED63C}" dt="2020-02-13T04:55:53.428" v="2886" actId="1076"/>
        <pc:sldMkLst>
          <pc:docMk/>
          <pc:sldMk cId="2319450205" sldId="273"/>
        </pc:sldMkLst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4" creationId="{C2AA8DAC-E8E1-47B4-990C-0AD6A17A577C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5" creationId="{315FE29C-AC0B-4B09-9814-8D8C9C294426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6" creationId="{5D6BC5B1-5E96-4EEA-869D-BDCBC8472AA8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7" creationId="{9EC55178-7559-4909-9482-3708B3D09472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8" creationId="{46FAD541-383C-40CE-A3E1-2C6DE204313A}"/>
          </ac:spMkLst>
        </pc:spChg>
        <pc:spChg chg="add 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13" creationId="{BFC7D90F-05F4-43D1-B203-5AC21129C32F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14" creationId="{4714B31A-C20B-4CA4-9DC4-287B58BFD754}"/>
          </ac:spMkLst>
        </pc:spChg>
        <pc:spChg chg="add 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15" creationId="{9AFADB62-CFB5-472F-8392-6799078869DC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17" creationId="{881EDB3B-0215-4867-B993-0CC322E7588A}"/>
          </ac:spMkLst>
        </pc:spChg>
        <pc:spChg chg="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18" creationId="{7FBDF03C-B4CD-4B48-9175-0072BAAC36B6}"/>
          </ac:spMkLst>
        </pc:spChg>
        <pc:spChg chg="add 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21" creationId="{C6B84C75-2B81-41D3-91E5-8AE439BAD121}"/>
          </ac:spMkLst>
        </pc:spChg>
        <pc:spChg chg="add 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22" creationId="{005E9FF1-FA7D-4372-8BE8-A1CAD29EFEDF}"/>
          </ac:spMkLst>
        </pc:spChg>
        <pc:spChg chg="add mod">
          <ac:chgData name="김 승빈" userId="352d81a3ef8732fd" providerId="LiveId" clId="{98E57A49-7ABB-4073-B865-24F3CFDED63C}" dt="2020-02-13T04:55:53.428" v="2886" actId="1076"/>
          <ac:spMkLst>
            <pc:docMk/>
            <pc:sldMk cId="2319450205" sldId="273"/>
            <ac:spMk id="23" creationId="{B7999E89-C8DA-4AFA-ABBE-3CAA5C91D49E}"/>
          </ac:spMkLst>
        </pc:spChg>
        <pc:cxnChg chg="mod">
          <ac:chgData name="김 승빈" userId="352d81a3ef8732fd" providerId="LiveId" clId="{98E57A49-7ABB-4073-B865-24F3CFDED63C}" dt="2020-02-13T04:55:53.428" v="2886" actId="1076"/>
          <ac:cxnSpMkLst>
            <pc:docMk/>
            <pc:sldMk cId="2319450205" sldId="273"/>
            <ac:cxnSpMk id="10" creationId="{106E224E-95B4-4335-9D12-DC0E3EEB856F}"/>
          </ac:cxnSpMkLst>
        </pc:cxnChg>
        <pc:cxnChg chg="mod">
          <ac:chgData name="김 승빈" userId="352d81a3ef8732fd" providerId="LiveId" clId="{98E57A49-7ABB-4073-B865-24F3CFDED63C}" dt="2020-02-13T04:55:53.428" v="2886" actId="1076"/>
          <ac:cxnSpMkLst>
            <pc:docMk/>
            <pc:sldMk cId="2319450205" sldId="273"/>
            <ac:cxnSpMk id="12" creationId="{2B895A57-687F-49A4-A5B0-F0DB44E609D2}"/>
          </ac:cxnSpMkLst>
        </pc:cxnChg>
        <pc:cxnChg chg="add mod">
          <ac:chgData name="김 승빈" userId="352d81a3ef8732fd" providerId="LiveId" clId="{98E57A49-7ABB-4073-B865-24F3CFDED63C}" dt="2020-02-13T04:55:53.428" v="2886" actId="1076"/>
          <ac:cxnSpMkLst>
            <pc:docMk/>
            <pc:sldMk cId="2319450205" sldId="273"/>
            <ac:cxnSpMk id="19" creationId="{23DBA8E2-736C-4B72-8333-A50987171205}"/>
          </ac:cxnSpMkLst>
        </pc:cxnChg>
        <pc:cxnChg chg="add mod">
          <ac:chgData name="김 승빈" userId="352d81a3ef8732fd" providerId="LiveId" clId="{98E57A49-7ABB-4073-B865-24F3CFDED63C}" dt="2020-02-13T04:55:53.428" v="2886" actId="1076"/>
          <ac:cxnSpMkLst>
            <pc:docMk/>
            <pc:sldMk cId="2319450205" sldId="273"/>
            <ac:cxnSpMk id="20" creationId="{337F239C-55B7-439D-8B2D-E945BA36C797}"/>
          </ac:cxnSpMkLst>
        </pc:cxnChg>
      </pc:sldChg>
      <pc:sldChg chg="addSp delSp modSp add ord">
        <pc:chgData name="김 승빈" userId="352d81a3ef8732fd" providerId="LiveId" clId="{98E57A49-7ABB-4073-B865-24F3CFDED63C}" dt="2020-02-13T05:31:55.470" v="3010" actId="478"/>
        <pc:sldMkLst>
          <pc:docMk/>
          <pc:sldMk cId="3307143113" sldId="274"/>
        </pc:sldMkLst>
        <pc:spChg chg="mod">
          <ac:chgData name="김 승빈" userId="352d81a3ef8732fd" providerId="LiveId" clId="{98E57A49-7ABB-4073-B865-24F3CFDED63C}" dt="2020-02-13T05:28:14.054" v="2895" actId="20577"/>
          <ac:spMkLst>
            <pc:docMk/>
            <pc:sldMk cId="3307143113" sldId="274"/>
            <ac:spMk id="4" creationId="{C2AA8DAC-E8E1-47B4-990C-0AD6A17A577C}"/>
          </ac:spMkLst>
        </pc:spChg>
        <pc:spChg chg="mod">
          <ac:chgData name="김 승빈" userId="352d81a3ef8732fd" providerId="LiveId" clId="{98E57A49-7ABB-4073-B865-24F3CFDED63C}" dt="2020-02-13T05:28:15.766" v="2896" actId="20577"/>
          <ac:spMkLst>
            <pc:docMk/>
            <pc:sldMk cId="3307143113" sldId="274"/>
            <ac:spMk id="11" creationId="{D53CDED4-ADEE-4CD4-A388-47C2B3FE81A7}"/>
          </ac:spMkLst>
        </pc:spChg>
        <pc:spChg chg="mod">
          <ac:chgData name="김 승빈" userId="352d81a3ef8732fd" providerId="LiveId" clId="{98E57A49-7ABB-4073-B865-24F3CFDED63C}" dt="2020-02-13T05:28:23.968" v="2905" actId="6549"/>
          <ac:spMkLst>
            <pc:docMk/>
            <pc:sldMk cId="3307143113" sldId="274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3T05:31:09.971" v="3009"/>
          <ac:spMkLst>
            <pc:docMk/>
            <pc:sldMk cId="3307143113" sldId="274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5:28:17.604" v="2898" actId="6549"/>
          <ac:spMkLst>
            <pc:docMk/>
            <pc:sldMk cId="3307143113" sldId="274"/>
            <ac:spMk id="21" creationId="{8C2A9770-3C73-4A36-A497-58E5E8610489}"/>
          </ac:spMkLst>
        </pc:spChg>
        <pc:spChg chg="mod">
          <ac:chgData name="김 승빈" userId="352d81a3ef8732fd" providerId="LiveId" clId="{98E57A49-7ABB-4073-B865-24F3CFDED63C}" dt="2020-02-13T05:28:16.579" v="2897" actId="20577"/>
          <ac:spMkLst>
            <pc:docMk/>
            <pc:sldMk cId="3307143113" sldId="274"/>
            <ac:spMk id="28" creationId="{0E21E708-1145-48E0-B078-B458E40FA7D7}"/>
          </ac:spMkLst>
        </pc:spChg>
        <pc:spChg chg="mod">
          <ac:chgData name="김 승빈" userId="352d81a3ef8732fd" providerId="LiveId" clId="{98E57A49-7ABB-4073-B865-24F3CFDED63C}" dt="2020-02-13T05:28:24.903" v="2906" actId="6549"/>
          <ac:spMkLst>
            <pc:docMk/>
            <pc:sldMk cId="3307143113" sldId="274"/>
            <ac:spMk id="29" creationId="{D7F5C0F5-3065-4A57-954C-AB3306CDBAFF}"/>
          </ac:spMkLst>
        </pc:spChg>
        <pc:spChg chg="mod">
          <ac:chgData name="김 승빈" userId="352d81a3ef8732fd" providerId="LiveId" clId="{98E57A49-7ABB-4073-B865-24F3CFDED63C}" dt="2020-02-13T05:28:30.070" v="2913" actId="6549"/>
          <ac:spMkLst>
            <pc:docMk/>
            <pc:sldMk cId="3307143113" sldId="274"/>
            <ac:spMk id="31" creationId="{8B4CA605-B029-499B-AEAB-768FF76DE842}"/>
          </ac:spMkLst>
        </pc:spChg>
        <pc:spChg chg="add mod">
          <ac:chgData name="김 승빈" userId="352d81a3ef8732fd" providerId="LiveId" clId="{98E57A49-7ABB-4073-B865-24F3CFDED63C}" dt="2020-02-13T05:28:43.149" v="2917" actId="1076"/>
          <ac:spMkLst>
            <pc:docMk/>
            <pc:sldMk cId="3307143113" sldId="274"/>
            <ac:spMk id="32" creationId="{FB88E2CD-5F27-4D3E-827D-89C6F8E85062}"/>
          </ac:spMkLst>
        </pc:spChg>
        <pc:spChg chg="add mod">
          <ac:chgData name="김 승빈" userId="352d81a3ef8732fd" providerId="LiveId" clId="{98E57A49-7ABB-4073-B865-24F3CFDED63C}" dt="2020-02-13T05:29:57.930" v="2941" actId="20577"/>
          <ac:spMkLst>
            <pc:docMk/>
            <pc:sldMk cId="3307143113" sldId="274"/>
            <ac:spMk id="33" creationId="{81F0A817-1CB3-48AA-89E8-B809511359C3}"/>
          </ac:spMkLst>
        </pc:spChg>
        <pc:spChg chg="add mod">
          <ac:chgData name="김 승빈" userId="352d81a3ef8732fd" providerId="LiveId" clId="{98E57A49-7ABB-4073-B865-24F3CFDED63C}" dt="2020-02-13T05:30:10.480" v="2946" actId="20577"/>
          <ac:spMkLst>
            <pc:docMk/>
            <pc:sldMk cId="3307143113" sldId="274"/>
            <ac:spMk id="34" creationId="{BE3D139D-E3FC-4D33-925F-626091CB07FB}"/>
          </ac:spMkLst>
        </pc:spChg>
        <pc:spChg chg="add mod">
          <ac:chgData name="김 승빈" userId="352d81a3ef8732fd" providerId="LiveId" clId="{98E57A49-7ABB-4073-B865-24F3CFDED63C}" dt="2020-02-13T05:30:12.653" v="2947" actId="20577"/>
          <ac:spMkLst>
            <pc:docMk/>
            <pc:sldMk cId="3307143113" sldId="274"/>
            <ac:spMk id="37" creationId="{BB131CB6-4EE9-4FE4-8443-85C4BFB954E6}"/>
          </ac:spMkLst>
        </pc:spChg>
        <pc:spChg chg="add mod">
          <ac:chgData name="김 승빈" userId="352d81a3ef8732fd" providerId="LiveId" clId="{98E57A49-7ABB-4073-B865-24F3CFDED63C}" dt="2020-02-13T05:30:15.116" v="2948" actId="20577"/>
          <ac:spMkLst>
            <pc:docMk/>
            <pc:sldMk cId="3307143113" sldId="274"/>
            <ac:spMk id="38" creationId="{A45FCBA9-ADCA-423B-89CF-6B718667D8E1}"/>
          </ac:spMkLst>
        </pc:spChg>
        <pc:spChg chg="add mod">
          <ac:chgData name="김 승빈" userId="352d81a3ef8732fd" providerId="LiveId" clId="{98E57A49-7ABB-4073-B865-24F3CFDED63C}" dt="2020-02-13T05:30:35.144" v="2953" actId="6549"/>
          <ac:spMkLst>
            <pc:docMk/>
            <pc:sldMk cId="3307143113" sldId="274"/>
            <ac:spMk id="39" creationId="{4FA78A96-EC67-42F4-9E62-EAE567753E6E}"/>
          </ac:spMkLst>
        </pc:spChg>
        <pc:spChg chg="add mod">
          <ac:chgData name="김 승빈" userId="352d81a3ef8732fd" providerId="LiveId" clId="{98E57A49-7ABB-4073-B865-24F3CFDED63C}" dt="2020-02-13T05:30:33.947" v="2952" actId="6549"/>
          <ac:spMkLst>
            <pc:docMk/>
            <pc:sldMk cId="3307143113" sldId="274"/>
            <ac:spMk id="40" creationId="{C640016A-9C02-4953-A3D7-7C3A58912BD1}"/>
          </ac:spMkLst>
        </pc:spChg>
        <pc:spChg chg="add mod">
          <ac:chgData name="김 승빈" userId="352d81a3ef8732fd" providerId="LiveId" clId="{98E57A49-7ABB-4073-B865-24F3CFDED63C}" dt="2020-02-13T05:29:59.355" v="2942" actId="20577"/>
          <ac:spMkLst>
            <pc:docMk/>
            <pc:sldMk cId="3307143113" sldId="274"/>
            <ac:spMk id="41" creationId="{C39DAB6D-D465-4374-BA5C-B626A31677B5}"/>
          </ac:spMkLst>
        </pc:spChg>
        <pc:spChg chg="add mod">
          <ac:chgData name="김 승빈" userId="352d81a3ef8732fd" providerId="LiveId" clId="{98E57A49-7ABB-4073-B865-24F3CFDED63C}" dt="2020-02-13T05:30:07.658" v="2945" actId="20577"/>
          <ac:spMkLst>
            <pc:docMk/>
            <pc:sldMk cId="3307143113" sldId="274"/>
            <ac:spMk id="42" creationId="{41A54FB8-FFF3-4640-BD2D-6AF72E4778A1}"/>
          </ac:spMkLst>
        </pc:spChg>
        <pc:spChg chg="add mod">
          <ac:chgData name="김 승빈" userId="352d81a3ef8732fd" providerId="LiveId" clId="{98E57A49-7ABB-4073-B865-24F3CFDED63C}" dt="2020-02-13T05:29:45.397" v="2939" actId="571"/>
          <ac:spMkLst>
            <pc:docMk/>
            <pc:sldMk cId="3307143113" sldId="274"/>
            <ac:spMk id="43" creationId="{28CC5EA1-0601-4F74-8CE8-ACA5970C7512}"/>
          </ac:spMkLst>
        </pc:spChg>
        <pc:spChg chg="add mod">
          <ac:chgData name="김 승빈" userId="352d81a3ef8732fd" providerId="LiveId" clId="{98E57A49-7ABB-4073-B865-24F3CFDED63C}" dt="2020-02-13T05:30:04.491" v="2944" actId="20577"/>
          <ac:spMkLst>
            <pc:docMk/>
            <pc:sldMk cId="3307143113" sldId="274"/>
            <ac:spMk id="44" creationId="{D6DA3458-215D-4454-BBEF-9E3805CD5D92}"/>
          </ac:spMkLst>
        </pc:spChg>
        <pc:spChg chg="add mod">
          <ac:chgData name="김 승빈" userId="352d81a3ef8732fd" providerId="LiveId" clId="{98E57A49-7ABB-4073-B865-24F3CFDED63C}" dt="2020-02-13T05:30:00.962" v="2943" actId="20577"/>
          <ac:spMkLst>
            <pc:docMk/>
            <pc:sldMk cId="3307143113" sldId="274"/>
            <ac:spMk id="45" creationId="{1459566F-9274-4F7A-9E2C-AA77BA5DE2C5}"/>
          </ac:spMkLst>
        </pc:spChg>
        <pc:spChg chg="mod">
          <ac:chgData name="김 승빈" userId="352d81a3ef8732fd" providerId="LiveId" clId="{98E57A49-7ABB-4073-B865-24F3CFDED63C}" dt="2020-02-13T05:28:19.029" v="2899" actId="6549"/>
          <ac:spMkLst>
            <pc:docMk/>
            <pc:sldMk cId="3307143113" sldId="274"/>
            <ac:spMk id="46" creationId="{5E9550A1-72AB-4451-A033-78B2701C5122}"/>
          </ac:spMkLst>
        </pc:spChg>
        <pc:spChg chg="add del mod">
          <ac:chgData name="김 승빈" userId="352d81a3ef8732fd" providerId="LiveId" clId="{98E57A49-7ABB-4073-B865-24F3CFDED63C}" dt="2020-02-13T05:31:55.470" v="3010" actId="478"/>
          <ac:spMkLst>
            <pc:docMk/>
            <pc:sldMk cId="3307143113" sldId="274"/>
            <ac:spMk id="47" creationId="{E69BE0B4-7261-4DC6-9E1C-C3E084392E2F}"/>
          </ac:spMkLst>
        </pc:spChg>
        <pc:spChg chg="add mod">
          <ac:chgData name="김 승빈" userId="352d81a3ef8732fd" providerId="LiveId" clId="{98E57A49-7ABB-4073-B865-24F3CFDED63C}" dt="2020-02-13T05:30:54.167" v="2959" actId="571"/>
          <ac:spMkLst>
            <pc:docMk/>
            <pc:sldMk cId="3307143113" sldId="274"/>
            <ac:spMk id="49" creationId="{398B2F00-5C62-4E78-ABC8-76467E38A303}"/>
          </ac:spMkLst>
        </pc:spChg>
        <pc:spChg chg="add mod">
          <ac:chgData name="김 승빈" userId="352d81a3ef8732fd" providerId="LiveId" clId="{98E57A49-7ABB-4073-B865-24F3CFDED63C}" dt="2020-02-13T05:30:58.514" v="2961" actId="20577"/>
          <ac:spMkLst>
            <pc:docMk/>
            <pc:sldMk cId="3307143113" sldId="274"/>
            <ac:spMk id="50" creationId="{1B0F3D8A-FFB7-40BF-BDC9-CA4C15F8FEC2}"/>
          </ac:spMkLst>
        </pc:spChg>
        <pc:spChg chg="mod">
          <ac:chgData name="김 승빈" userId="352d81a3ef8732fd" providerId="LiveId" clId="{98E57A49-7ABB-4073-B865-24F3CFDED63C}" dt="2020-02-13T05:28:20.016" v="2900" actId="6549"/>
          <ac:spMkLst>
            <pc:docMk/>
            <pc:sldMk cId="3307143113" sldId="274"/>
            <ac:spMk id="60" creationId="{F881FE44-56A8-4715-AD2D-20280ECBB3A0}"/>
          </ac:spMkLst>
        </pc:spChg>
        <pc:spChg chg="del mod">
          <ac:chgData name="김 승빈" userId="352d81a3ef8732fd" providerId="LiveId" clId="{98E57A49-7ABB-4073-B865-24F3CFDED63C}" dt="2020-02-13T05:29:31.717" v="2935" actId="478"/>
          <ac:spMkLst>
            <pc:docMk/>
            <pc:sldMk cId="3307143113" sldId="274"/>
            <ac:spMk id="64" creationId="{E383A4C2-2463-48A6-8466-309497A92B91}"/>
          </ac:spMkLst>
        </pc:spChg>
        <pc:spChg chg="del mod">
          <ac:chgData name="김 승빈" userId="352d81a3ef8732fd" providerId="LiveId" clId="{98E57A49-7ABB-4073-B865-24F3CFDED63C}" dt="2020-02-13T05:29:30.419" v="2933" actId="478"/>
          <ac:spMkLst>
            <pc:docMk/>
            <pc:sldMk cId="3307143113" sldId="274"/>
            <ac:spMk id="66" creationId="{42A44511-FB36-4705-84AC-DF5A1E7BE07A}"/>
          </ac:spMkLst>
        </pc:spChg>
        <pc:spChg chg="del mod">
          <ac:chgData name="김 승빈" userId="352d81a3ef8732fd" providerId="LiveId" clId="{98E57A49-7ABB-4073-B865-24F3CFDED63C}" dt="2020-02-13T05:29:24.781" v="2928" actId="478"/>
          <ac:spMkLst>
            <pc:docMk/>
            <pc:sldMk cId="3307143113" sldId="274"/>
            <ac:spMk id="94" creationId="{86ABEEEF-4FA8-405E-BD8E-A746C7FF776F}"/>
          </ac:spMkLst>
        </pc:spChg>
        <pc:spChg chg="del mod">
          <ac:chgData name="김 승빈" userId="352d81a3ef8732fd" providerId="LiveId" clId="{98E57A49-7ABB-4073-B865-24F3CFDED63C}" dt="2020-02-13T05:29:28.955" v="2931" actId="478"/>
          <ac:spMkLst>
            <pc:docMk/>
            <pc:sldMk cId="3307143113" sldId="274"/>
            <ac:spMk id="95" creationId="{0AFA4F1D-5FE5-4AA4-88E2-3D4B3FFA1C5A}"/>
          </ac:spMkLst>
        </pc:spChg>
        <pc:spChg chg="mod">
          <ac:chgData name="김 승빈" userId="352d81a3ef8732fd" providerId="LiveId" clId="{98E57A49-7ABB-4073-B865-24F3CFDED63C}" dt="2020-02-13T05:28:28.804" v="2912" actId="6549"/>
          <ac:spMkLst>
            <pc:docMk/>
            <pc:sldMk cId="3307143113" sldId="274"/>
            <ac:spMk id="97" creationId="{94BCC3D2-7039-4D26-8271-5B9BF0CADAF7}"/>
          </ac:spMkLst>
        </pc:spChg>
        <pc:spChg chg="mod">
          <ac:chgData name="김 승빈" userId="352d81a3ef8732fd" providerId="LiveId" clId="{98E57A49-7ABB-4073-B865-24F3CFDED63C}" dt="2020-02-13T05:28:31.479" v="2915" actId="6549"/>
          <ac:spMkLst>
            <pc:docMk/>
            <pc:sldMk cId="3307143113" sldId="274"/>
            <ac:spMk id="99" creationId="{3F6DCEA4-09BA-41C4-B456-F0D325AD9685}"/>
          </ac:spMkLst>
        </pc:spChg>
        <pc:cxnChg chg="del mod">
          <ac:chgData name="김 승빈" userId="352d81a3ef8732fd" providerId="LiveId" clId="{98E57A49-7ABB-4073-B865-24F3CFDED63C}" dt="2020-02-13T05:29:31.329" v="2934" actId="478"/>
          <ac:cxnSpMkLst>
            <pc:docMk/>
            <pc:sldMk cId="3307143113" sldId="274"/>
            <ac:cxnSpMk id="65" creationId="{4DAC5F57-0E68-441B-80E3-0C15E614DDD7}"/>
          </ac:cxnSpMkLst>
        </pc:cxnChg>
        <pc:cxnChg chg="del mod">
          <ac:chgData name="김 승빈" userId="352d81a3ef8732fd" providerId="LiveId" clId="{98E57A49-7ABB-4073-B865-24F3CFDED63C}" dt="2020-02-13T05:29:29.742" v="2932" actId="478"/>
          <ac:cxnSpMkLst>
            <pc:docMk/>
            <pc:sldMk cId="3307143113" sldId="274"/>
            <ac:cxnSpMk id="67" creationId="{7A101FFE-3CC9-4628-B355-A3B9BEA05887}"/>
          </ac:cxnSpMkLst>
        </pc:cxnChg>
        <pc:cxnChg chg="del mod">
          <ac:chgData name="김 승빈" userId="352d81a3ef8732fd" providerId="LiveId" clId="{98E57A49-7ABB-4073-B865-24F3CFDED63C}" dt="2020-02-13T05:29:25.842" v="2929" actId="478"/>
          <ac:cxnSpMkLst>
            <pc:docMk/>
            <pc:sldMk cId="3307143113" sldId="274"/>
            <ac:cxnSpMk id="93" creationId="{E2AB2D8C-C4E3-404A-BFEC-463C97340CCF}"/>
          </ac:cxnSpMkLst>
        </pc:cxnChg>
        <pc:cxnChg chg="del mod">
          <ac:chgData name="김 승빈" userId="352d81a3ef8732fd" providerId="LiveId" clId="{98E57A49-7ABB-4073-B865-24F3CFDED63C}" dt="2020-02-13T05:29:28.115" v="2930" actId="478"/>
          <ac:cxnSpMkLst>
            <pc:docMk/>
            <pc:sldMk cId="3307143113" sldId="274"/>
            <ac:cxnSpMk id="96" creationId="{EB5EA244-5FEC-4D31-B85E-41F472C1D23D}"/>
          </ac:cxnSpMkLst>
        </pc:cxnChg>
      </pc:sldChg>
      <pc:sldChg chg="modSp add ord">
        <pc:chgData name="김 승빈" userId="352d81a3ef8732fd" providerId="LiveId" clId="{98E57A49-7ABB-4073-B865-24F3CFDED63C}" dt="2020-02-13T05:34:53.703" v="3022"/>
        <pc:sldMkLst>
          <pc:docMk/>
          <pc:sldMk cId="3000528444" sldId="275"/>
        </pc:sldMkLst>
        <pc:spChg chg="mod">
          <ac:chgData name="김 승빈" userId="352d81a3ef8732fd" providerId="LiveId" clId="{98E57A49-7ABB-4073-B865-24F3CFDED63C}" dt="2020-02-13T05:34:47.185" v="3016" actId="20577"/>
          <ac:spMkLst>
            <pc:docMk/>
            <pc:sldMk cId="3000528444" sldId="275"/>
            <ac:spMk id="14" creationId="{4714B31A-C20B-4CA4-9DC4-287B58BFD754}"/>
          </ac:spMkLst>
        </pc:spChg>
        <pc:spChg chg="mod">
          <ac:chgData name="김 승빈" userId="352d81a3ef8732fd" providerId="LiveId" clId="{98E57A49-7ABB-4073-B865-24F3CFDED63C}" dt="2020-02-13T05:34:53.703" v="3022"/>
          <ac:spMkLst>
            <pc:docMk/>
            <pc:sldMk cId="3000528444" sldId="275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5:34:48.946" v="3017" actId="20577"/>
          <ac:spMkLst>
            <pc:docMk/>
            <pc:sldMk cId="3000528444" sldId="275"/>
            <ac:spMk id="17" creationId="{881EDB3B-0215-4867-B993-0CC322E7588A}"/>
          </ac:spMkLst>
        </pc:spChg>
      </pc:sldChg>
      <pc:sldChg chg="modSp add ord">
        <pc:chgData name="김 승빈" userId="352d81a3ef8732fd" providerId="LiveId" clId="{98E57A49-7ABB-4073-B865-24F3CFDED63C}" dt="2020-02-13T05:38:11.950" v="3074"/>
        <pc:sldMkLst>
          <pc:docMk/>
          <pc:sldMk cId="4053773871" sldId="276"/>
        </pc:sldMkLst>
        <pc:spChg chg="mod">
          <ac:chgData name="김 승빈" userId="352d81a3ef8732fd" providerId="LiveId" clId="{98E57A49-7ABB-4073-B865-24F3CFDED63C}" dt="2020-02-13T05:38:11.950" v="3074"/>
          <ac:spMkLst>
            <pc:docMk/>
            <pc:sldMk cId="4053773871" sldId="276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5:37:21.585" v="3031" actId="20577"/>
          <ac:spMkLst>
            <pc:docMk/>
            <pc:sldMk cId="4053773871" sldId="276"/>
            <ac:spMk id="32" creationId="{FB88E2CD-5F27-4D3E-827D-89C6F8E85062}"/>
          </ac:spMkLst>
        </pc:spChg>
        <pc:spChg chg="mod">
          <ac:chgData name="김 승빈" userId="352d81a3ef8732fd" providerId="LiveId" clId="{98E57A49-7ABB-4073-B865-24F3CFDED63C}" dt="2020-02-13T05:37:18.512" v="3029" actId="20577"/>
          <ac:spMkLst>
            <pc:docMk/>
            <pc:sldMk cId="4053773871" sldId="276"/>
            <ac:spMk id="33" creationId="{81F0A817-1CB3-48AA-89E8-B809511359C3}"/>
          </ac:spMkLst>
        </pc:spChg>
        <pc:spChg chg="mod">
          <ac:chgData name="김 승빈" userId="352d81a3ef8732fd" providerId="LiveId" clId="{98E57A49-7ABB-4073-B865-24F3CFDED63C}" dt="2020-02-13T05:37:30.752" v="3033" actId="20577"/>
          <ac:spMkLst>
            <pc:docMk/>
            <pc:sldMk cId="4053773871" sldId="276"/>
            <ac:spMk id="34" creationId="{BE3D139D-E3FC-4D33-925F-626091CB07FB}"/>
          </ac:spMkLst>
        </pc:spChg>
        <pc:spChg chg="mod">
          <ac:chgData name="김 승빈" userId="352d81a3ef8732fd" providerId="LiveId" clId="{98E57A49-7ABB-4073-B865-24F3CFDED63C}" dt="2020-02-13T05:37:27.925" v="3032" actId="20577"/>
          <ac:spMkLst>
            <pc:docMk/>
            <pc:sldMk cId="4053773871" sldId="276"/>
            <ac:spMk id="37" creationId="{BB131CB6-4EE9-4FE4-8443-85C4BFB954E6}"/>
          </ac:spMkLst>
        </pc:spChg>
        <pc:spChg chg="mod">
          <ac:chgData name="김 승빈" userId="352d81a3ef8732fd" providerId="LiveId" clId="{98E57A49-7ABB-4073-B865-24F3CFDED63C}" dt="2020-02-13T05:37:50.222" v="3039" actId="20577"/>
          <ac:spMkLst>
            <pc:docMk/>
            <pc:sldMk cId="4053773871" sldId="276"/>
            <ac:spMk id="38" creationId="{A45FCBA9-ADCA-423B-89CF-6B718667D8E1}"/>
          </ac:spMkLst>
        </pc:spChg>
        <pc:spChg chg="mod">
          <ac:chgData name="김 승빈" userId="352d81a3ef8732fd" providerId="LiveId" clId="{98E57A49-7ABB-4073-B865-24F3CFDED63C}" dt="2020-02-13T05:37:54.927" v="3040" actId="20577"/>
          <ac:spMkLst>
            <pc:docMk/>
            <pc:sldMk cId="4053773871" sldId="276"/>
            <ac:spMk id="40" creationId="{C640016A-9C02-4953-A3D7-7C3A58912BD1}"/>
          </ac:spMkLst>
        </pc:spChg>
        <pc:spChg chg="mod">
          <ac:chgData name="김 승빈" userId="352d81a3ef8732fd" providerId="LiveId" clId="{98E57A49-7ABB-4073-B865-24F3CFDED63C}" dt="2020-02-13T05:37:14.625" v="3027" actId="20577"/>
          <ac:spMkLst>
            <pc:docMk/>
            <pc:sldMk cId="4053773871" sldId="276"/>
            <ac:spMk id="41" creationId="{C39DAB6D-D465-4374-BA5C-B626A31677B5}"/>
          </ac:spMkLst>
        </pc:spChg>
        <pc:spChg chg="mod">
          <ac:chgData name="김 승빈" userId="352d81a3ef8732fd" providerId="LiveId" clId="{98E57A49-7ABB-4073-B865-24F3CFDED63C}" dt="2020-02-13T05:37:20.334" v="3030" actId="20577"/>
          <ac:spMkLst>
            <pc:docMk/>
            <pc:sldMk cId="4053773871" sldId="276"/>
            <ac:spMk id="42" creationId="{41A54FB8-FFF3-4640-BD2D-6AF72E4778A1}"/>
          </ac:spMkLst>
        </pc:spChg>
        <pc:spChg chg="mod">
          <ac:chgData name="김 승빈" userId="352d81a3ef8732fd" providerId="LiveId" clId="{98E57A49-7ABB-4073-B865-24F3CFDED63C}" dt="2020-02-13T05:37:16.336" v="3028" actId="20577"/>
          <ac:spMkLst>
            <pc:docMk/>
            <pc:sldMk cId="4053773871" sldId="276"/>
            <ac:spMk id="44" creationId="{D6DA3458-215D-4454-BBEF-9E3805CD5D92}"/>
          </ac:spMkLst>
        </pc:spChg>
        <pc:spChg chg="mod">
          <ac:chgData name="김 승빈" userId="352d81a3ef8732fd" providerId="LiveId" clId="{98E57A49-7ABB-4073-B865-24F3CFDED63C}" dt="2020-02-13T05:37:12.922" v="3026" actId="20577"/>
          <ac:spMkLst>
            <pc:docMk/>
            <pc:sldMk cId="4053773871" sldId="276"/>
            <ac:spMk id="45" creationId="{1459566F-9274-4F7A-9E2C-AA77BA5DE2C5}"/>
          </ac:spMkLst>
        </pc:spChg>
        <pc:spChg chg="mod">
          <ac:chgData name="김 승빈" userId="352d81a3ef8732fd" providerId="LiveId" clId="{98E57A49-7ABB-4073-B865-24F3CFDED63C}" dt="2020-02-13T05:38:00.649" v="3043" actId="20577"/>
          <ac:spMkLst>
            <pc:docMk/>
            <pc:sldMk cId="4053773871" sldId="276"/>
            <ac:spMk id="49" creationId="{398B2F00-5C62-4E78-ABC8-76467E38A303}"/>
          </ac:spMkLst>
        </pc:spChg>
      </pc:sldChg>
      <pc:sldChg chg="modSp add ord">
        <pc:chgData name="김 승빈" userId="352d81a3ef8732fd" providerId="LiveId" clId="{98E57A49-7ABB-4073-B865-24F3CFDED63C}" dt="2020-02-13T05:40:49.401" v="3082"/>
        <pc:sldMkLst>
          <pc:docMk/>
          <pc:sldMk cId="1943213482" sldId="277"/>
        </pc:sldMkLst>
        <pc:spChg chg="mod">
          <ac:chgData name="김 승빈" userId="352d81a3ef8732fd" providerId="LiveId" clId="{98E57A49-7ABB-4073-B865-24F3CFDED63C}" dt="2020-02-13T05:40:43.226" v="3078" actId="20577"/>
          <ac:spMkLst>
            <pc:docMk/>
            <pc:sldMk cId="1943213482" sldId="277"/>
            <ac:spMk id="14" creationId="{4714B31A-C20B-4CA4-9DC4-287B58BFD754}"/>
          </ac:spMkLst>
        </pc:spChg>
        <pc:spChg chg="mod">
          <ac:chgData name="김 승빈" userId="352d81a3ef8732fd" providerId="LiveId" clId="{98E57A49-7ABB-4073-B865-24F3CFDED63C}" dt="2020-02-13T05:40:49.401" v="3082"/>
          <ac:spMkLst>
            <pc:docMk/>
            <pc:sldMk cId="1943213482" sldId="277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5:40:45.926" v="3079" actId="20577"/>
          <ac:spMkLst>
            <pc:docMk/>
            <pc:sldMk cId="1943213482" sldId="277"/>
            <ac:spMk id="18" creationId="{7FBDF03C-B4CD-4B48-9175-0072BAAC36B6}"/>
          </ac:spMkLst>
        </pc:spChg>
      </pc:sldChg>
      <pc:sldChg chg="modSp add ord">
        <pc:chgData name="김 승빈" userId="352d81a3ef8732fd" providerId="LiveId" clId="{98E57A49-7ABB-4073-B865-24F3CFDED63C}" dt="2020-02-13T05:44:24.864" v="3116" actId="1076"/>
        <pc:sldMkLst>
          <pc:docMk/>
          <pc:sldMk cId="1277210090" sldId="278"/>
        </pc:sldMkLst>
        <pc:spChg chg="mod">
          <ac:chgData name="김 승빈" userId="352d81a3ef8732fd" providerId="LiveId" clId="{98E57A49-7ABB-4073-B865-24F3CFDED63C}" dt="2020-02-13T05:42:48.054" v="3089"/>
          <ac:spMkLst>
            <pc:docMk/>
            <pc:sldMk cId="1277210090" sldId="278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5:44:20.758" v="3115" actId="20577"/>
          <ac:spMkLst>
            <pc:docMk/>
            <pc:sldMk cId="1277210090" sldId="278"/>
            <ac:spMk id="32" creationId="{FB88E2CD-5F27-4D3E-827D-89C6F8E85062}"/>
          </ac:spMkLst>
        </pc:spChg>
        <pc:spChg chg="mod">
          <ac:chgData name="김 승빈" userId="352d81a3ef8732fd" providerId="LiveId" clId="{98E57A49-7ABB-4073-B865-24F3CFDED63C}" dt="2020-02-13T05:43:00.433" v="3093" actId="20577"/>
          <ac:spMkLst>
            <pc:docMk/>
            <pc:sldMk cId="1277210090" sldId="278"/>
            <ac:spMk id="33" creationId="{81F0A817-1CB3-48AA-89E8-B809511359C3}"/>
          </ac:spMkLst>
        </pc:spChg>
        <pc:spChg chg="mod">
          <ac:chgData name="김 승빈" userId="352d81a3ef8732fd" providerId="LiveId" clId="{98E57A49-7ABB-4073-B865-24F3CFDED63C}" dt="2020-02-13T05:43:58.681" v="3108" actId="20577"/>
          <ac:spMkLst>
            <pc:docMk/>
            <pc:sldMk cId="1277210090" sldId="278"/>
            <ac:spMk id="34" creationId="{BE3D139D-E3FC-4D33-925F-626091CB07FB}"/>
          </ac:spMkLst>
        </pc:spChg>
        <pc:spChg chg="mod">
          <ac:chgData name="김 승빈" userId="352d81a3ef8732fd" providerId="LiveId" clId="{98E57A49-7ABB-4073-B865-24F3CFDED63C}" dt="2020-02-13T05:43:05.252" v="3094" actId="20577"/>
          <ac:spMkLst>
            <pc:docMk/>
            <pc:sldMk cId="1277210090" sldId="278"/>
            <ac:spMk id="37" creationId="{BB131CB6-4EE9-4FE4-8443-85C4BFB954E6}"/>
          </ac:spMkLst>
        </pc:spChg>
        <pc:spChg chg="mod">
          <ac:chgData name="김 승빈" userId="352d81a3ef8732fd" providerId="LiveId" clId="{98E57A49-7ABB-4073-B865-24F3CFDED63C}" dt="2020-02-13T05:44:00.582" v="3109" actId="20577"/>
          <ac:spMkLst>
            <pc:docMk/>
            <pc:sldMk cId="1277210090" sldId="278"/>
            <ac:spMk id="38" creationId="{A45FCBA9-ADCA-423B-89CF-6B718667D8E1}"/>
          </ac:spMkLst>
        </pc:spChg>
        <pc:spChg chg="mod">
          <ac:chgData name="김 승빈" userId="352d81a3ef8732fd" providerId="LiveId" clId="{98E57A49-7ABB-4073-B865-24F3CFDED63C}" dt="2020-02-13T05:43:41.150" v="3102" actId="20577"/>
          <ac:spMkLst>
            <pc:docMk/>
            <pc:sldMk cId="1277210090" sldId="278"/>
            <ac:spMk id="39" creationId="{4FA78A96-EC67-42F4-9E62-EAE567753E6E}"/>
          </ac:spMkLst>
        </pc:spChg>
        <pc:spChg chg="mod">
          <ac:chgData name="김 승빈" userId="352d81a3ef8732fd" providerId="LiveId" clId="{98E57A49-7ABB-4073-B865-24F3CFDED63C}" dt="2020-02-13T05:43:39.285" v="3101" actId="20577"/>
          <ac:spMkLst>
            <pc:docMk/>
            <pc:sldMk cId="1277210090" sldId="278"/>
            <ac:spMk id="40" creationId="{C640016A-9C02-4953-A3D7-7C3A58912BD1}"/>
          </ac:spMkLst>
        </pc:spChg>
        <pc:spChg chg="mod">
          <ac:chgData name="김 승빈" userId="352d81a3ef8732fd" providerId="LiveId" clId="{98E57A49-7ABB-4073-B865-24F3CFDED63C}" dt="2020-02-13T05:42:53.656" v="3091" actId="20577"/>
          <ac:spMkLst>
            <pc:docMk/>
            <pc:sldMk cId="1277210090" sldId="278"/>
            <ac:spMk id="41" creationId="{C39DAB6D-D465-4374-BA5C-B626A31677B5}"/>
          </ac:spMkLst>
        </pc:spChg>
        <pc:spChg chg="mod">
          <ac:chgData name="김 승빈" userId="352d81a3ef8732fd" providerId="LiveId" clId="{98E57A49-7ABB-4073-B865-24F3CFDED63C}" dt="2020-02-13T05:42:57.630" v="3092" actId="20577"/>
          <ac:spMkLst>
            <pc:docMk/>
            <pc:sldMk cId="1277210090" sldId="278"/>
            <ac:spMk id="42" creationId="{41A54FB8-FFF3-4640-BD2D-6AF72E4778A1}"/>
          </ac:spMkLst>
        </pc:spChg>
        <pc:spChg chg="mod">
          <ac:chgData name="김 승빈" userId="352d81a3ef8732fd" providerId="LiveId" clId="{98E57A49-7ABB-4073-B865-24F3CFDED63C}" dt="2020-02-13T05:42:51.454" v="3090" actId="20577"/>
          <ac:spMkLst>
            <pc:docMk/>
            <pc:sldMk cId="1277210090" sldId="278"/>
            <ac:spMk id="44" creationId="{D6DA3458-215D-4454-BBEF-9E3805CD5D92}"/>
          </ac:spMkLst>
        </pc:spChg>
        <pc:spChg chg="mod">
          <ac:chgData name="김 승빈" userId="352d81a3ef8732fd" providerId="LiveId" clId="{98E57A49-7ABB-4073-B865-24F3CFDED63C}" dt="2020-02-13T05:44:16.324" v="3113" actId="1076"/>
          <ac:spMkLst>
            <pc:docMk/>
            <pc:sldMk cId="1277210090" sldId="278"/>
            <ac:spMk id="49" creationId="{398B2F00-5C62-4E78-ABC8-76467E38A303}"/>
          </ac:spMkLst>
        </pc:spChg>
        <pc:spChg chg="mod">
          <ac:chgData name="김 승빈" userId="352d81a3ef8732fd" providerId="LiveId" clId="{98E57A49-7ABB-4073-B865-24F3CFDED63C}" dt="2020-02-13T05:44:24.864" v="3116" actId="1076"/>
          <ac:spMkLst>
            <pc:docMk/>
            <pc:sldMk cId="1277210090" sldId="278"/>
            <ac:spMk id="50" creationId="{1B0F3D8A-FFB7-40BF-BDC9-CA4C15F8FEC2}"/>
          </ac:spMkLst>
        </pc:spChg>
      </pc:sldChg>
      <pc:sldChg chg="addSp delSp modSp add ord">
        <pc:chgData name="김 승빈" userId="352d81a3ef8732fd" providerId="LiveId" clId="{98E57A49-7ABB-4073-B865-24F3CFDED63C}" dt="2020-02-13T07:11:11.052" v="3282" actId="207"/>
        <pc:sldMkLst>
          <pc:docMk/>
          <pc:sldMk cId="4077278092" sldId="279"/>
        </pc:sldMkLst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11" creationId="{802FC516-055A-456D-BDA4-FED84B91F2CA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2" creationId="{DD5C8B01-7F35-4EFA-AFEF-6CEF836F299E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3" creationId="{0778C974-42A1-469C-A910-437F33A7E312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37" creationId="{973A3610-6567-4DCF-BA70-C4B67276310B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39" creationId="{05579242-7850-49DD-9FDA-4E6959D1AA28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41" creationId="{6DB859B9-C003-4884-BDEA-159AAF49DFB5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43" creationId="{B099196E-A925-4EAA-B952-17D6B696AD64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44" creationId="{DDC14C65-86D2-4578-922B-0BFC543E6B07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47" creationId="{76E87AD6-6FD0-4406-A1DD-E674D15EEEBD}"/>
          </ac:spMkLst>
        </pc:spChg>
        <pc:spChg chg="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48" creationId="{5DE4D67C-18BB-4E38-A27A-AFC8EB765866}"/>
          </ac:spMkLst>
        </pc:spChg>
        <pc:spChg chg="add del mod">
          <ac:chgData name="김 승빈" userId="352d81a3ef8732fd" providerId="LiveId" clId="{98E57A49-7ABB-4073-B865-24F3CFDED63C}" dt="2020-02-13T07:04:12.835" v="3157" actId="478"/>
          <ac:spMkLst>
            <pc:docMk/>
            <pc:sldMk cId="4077278092" sldId="279"/>
            <ac:spMk id="53" creationId="{8C9B10D6-0DE3-4E4E-BD2B-E8AAB11A3E67}"/>
          </ac:spMkLst>
        </pc:spChg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67" creationId="{3B4A2BD6-4BE3-4C76-B5E4-59C3835D676F}"/>
          </ac:spMkLst>
        </pc:spChg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68" creationId="{5B60C220-8244-4FB3-A7CB-1990D1160088}"/>
          </ac:spMkLst>
        </pc:spChg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69" creationId="{7080960C-6894-4CA1-8576-646106CC0116}"/>
          </ac:spMkLst>
        </pc:spChg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70" creationId="{9743DCD6-6B61-4342-89CD-0B2BE88BA869}"/>
          </ac:spMkLst>
        </pc:spChg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71" creationId="{798753BE-83D2-46A1-A531-8F2727CEFE41}"/>
          </ac:spMkLst>
        </pc:spChg>
        <pc:spChg chg="add mod">
          <ac:chgData name="김 승빈" userId="352d81a3ef8732fd" providerId="LiveId" clId="{98E57A49-7ABB-4073-B865-24F3CFDED63C}" dt="2020-02-13T07:05:38.808" v="3204" actId="1076"/>
          <ac:spMkLst>
            <pc:docMk/>
            <pc:sldMk cId="4077278092" sldId="279"/>
            <ac:spMk id="72" creationId="{70D59388-7D74-4216-8F53-C3BD35CFAE76}"/>
          </ac:spMkLst>
        </pc:spChg>
        <pc:spChg chg="add mod">
          <ac:chgData name="김 승빈" userId="352d81a3ef8732fd" providerId="LiveId" clId="{98E57A49-7ABB-4073-B865-24F3CFDED63C}" dt="2020-02-13T07:09:33.403" v="3241" actId="207"/>
          <ac:spMkLst>
            <pc:docMk/>
            <pc:sldMk cId="4077278092" sldId="279"/>
            <ac:spMk id="76" creationId="{6A914463-D76D-45BD-87DD-CC3128D22D3E}"/>
          </ac:spMkLst>
        </pc:spChg>
        <pc:spChg chg="add mod">
          <ac:chgData name="김 승빈" userId="352d81a3ef8732fd" providerId="LiveId" clId="{98E57A49-7ABB-4073-B865-24F3CFDED63C}" dt="2020-02-13T07:09:33.403" v="3241" actId="207"/>
          <ac:spMkLst>
            <pc:docMk/>
            <pc:sldMk cId="4077278092" sldId="279"/>
            <ac:spMk id="77" creationId="{E8277DEE-7004-4495-B0A5-BF42A4CAE13F}"/>
          </ac:spMkLst>
        </pc:spChg>
        <pc:spChg chg="add mod">
          <ac:chgData name="김 승빈" userId="352d81a3ef8732fd" providerId="LiveId" clId="{98E57A49-7ABB-4073-B865-24F3CFDED63C}" dt="2020-02-13T07:09:33.403" v="3241" actId="207"/>
          <ac:spMkLst>
            <pc:docMk/>
            <pc:sldMk cId="4077278092" sldId="279"/>
            <ac:spMk id="78" creationId="{7221C066-3774-441E-BC30-49B57B890716}"/>
          </ac:spMkLst>
        </pc:spChg>
        <pc:spChg chg="add mod">
          <ac:chgData name="김 승빈" userId="352d81a3ef8732fd" providerId="LiveId" clId="{98E57A49-7ABB-4073-B865-24F3CFDED63C}" dt="2020-02-13T07:09:33.403" v="3241" actId="207"/>
          <ac:spMkLst>
            <pc:docMk/>
            <pc:sldMk cId="4077278092" sldId="279"/>
            <ac:spMk id="79" creationId="{6E1FA5B3-E4C1-4A37-83FD-EBBA35FD4AF2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81" creationId="{D9C3162E-6276-4E04-B5FB-F325E87ED21D}"/>
          </ac:spMkLst>
        </pc:spChg>
        <pc:spChg chg="add mod">
          <ac:chgData name="김 승빈" userId="352d81a3ef8732fd" providerId="LiveId" clId="{98E57A49-7ABB-4073-B865-24F3CFDED63C}" dt="2020-02-13T07:09:39.965" v="3242" actId="20577"/>
          <ac:spMkLst>
            <pc:docMk/>
            <pc:sldMk cId="4077278092" sldId="279"/>
            <ac:spMk id="84" creationId="{58279786-747F-4758-898E-4C4E7D93D519}"/>
          </ac:spMkLst>
        </pc:spChg>
        <pc:spChg chg="add mod">
          <ac:chgData name="김 승빈" userId="352d81a3ef8732fd" providerId="LiveId" clId="{98E57A49-7ABB-4073-B865-24F3CFDED63C}" dt="2020-02-13T07:09:43.457" v="3243" actId="20577"/>
          <ac:spMkLst>
            <pc:docMk/>
            <pc:sldMk cId="4077278092" sldId="279"/>
            <ac:spMk id="85" creationId="{1016F585-D917-41C4-8E22-8AFD208CB978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86" creationId="{0811385C-8942-4688-8174-D006B671790D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87" creationId="{6CDAE04C-ACF0-4EED-A1FE-5A8AD959F9AF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88" creationId="{8F1F8CF5-AEBE-4ED2-9A07-ADCDBACA52EF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89" creationId="{CA06A031-304B-4507-A0C2-D919E477BFC9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90" creationId="{8E821BB6-4D73-43D6-99C0-E06720603092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3" creationId="{9882964E-1239-422F-B000-5B2186670D62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4" creationId="{ADDACB95-67E1-453A-8CF4-8B7588FB3A36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5" creationId="{CB511B09-FFF6-49B8-B7DC-5B19B2886ED4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6" creationId="{80002C1D-C395-4799-8A0A-284C74AB97DC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7" creationId="{652290E9-AEFA-4060-97B4-CC9ABB352488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8" creationId="{419E05DE-0A9E-42C1-B2EC-F08CD2778675}"/>
          </ac:spMkLst>
        </pc:spChg>
        <pc:spChg chg="add mod">
          <ac:chgData name="김 승빈" userId="352d81a3ef8732fd" providerId="LiveId" clId="{98E57A49-7ABB-4073-B865-24F3CFDED63C}" dt="2020-02-13T07:08:17.994" v="3228" actId="571"/>
          <ac:spMkLst>
            <pc:docMk/>
            <pc:sldMk cId="4077278092" sldId="279"/>
            <ac:spMk id="99" creationId="{18A5FE44-5E73-4956-A8CF-963BFD647A6E}"/>
          </ac:spMkLst>
        </pc:spChg>
        <pc:spChg chg="add mod">
          <ac:chgData name="김 승빈" userId="352d81a3ef8732fd" providerId="LiveId" clId="{98E57A49-7ABB-4073-B865-24F3CFDED63C}" dt="2020-02-13T07:09:45.833" v="3244" actId="20577"/>
          <ac:spMkLst>
            <pc:docMk/>
            <pc:sldMk cId="4077278092" sldId="279"/>
            <ac:spMk id="102" creationId="{288416E3-E0A7-4C13-B81C-034E4E39F4CE}"/>
          </ac:spMkLst>
        </pc:spChg>
        <pc:spChg chg="add mod">
          <ac:chgData name="김 승빈" userId="352d81a3ef8732fd" providerId="LiveId" clId="{98E57A49-7ABB-4073-B865-24F3CFDED63C}" dt="2020-02-13T07:09:49.138" v="3249" actId="20577"/>
          <ac:spMkLst>
            <pc:docMk/>
            <pc:sldMk cId="4077278092" sldId="279"/>
            <ac:spMk id="103" creationId="{BEE898B5-7112-4A9B-9FCF-59CD03BC7EC8}"/>
          </ac:spMkLst>
        </pc:spChg>
        <pc:spChg chg="add mod">
          <ac:chgData name="김 승빈" userId="352d81a3ef8732fd" providerId="LiveId" clId="{98E57A49-7ABB-4073-B865-24F3CFDED63C}" dt="2020-02-13T07:09:51.877" v="3250" actId="20577"/>
          <ac:spMkLst>
            <pc:docMk/>
            <pc:sldMk cId="4077278092" sldId="279"/>
            <ac:spMk id="104" creationId="{FB96A6A1-CFB1-4FEB-9D3F-AAF736343325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05" creationId="{4ED7A926-C1A6-4DAD-ABA3-5462B93FC605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06" creationId="{05DCB531-9B77-4904-BF26-DE92133B2C6F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07" creationId="{0F56878B-B58F-41FC-ABE2-3C0F32242137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08" creationId="{B37548A4-691C-444A-8BBE-024AABAF1B83}"/>
          </ac:spMkLst>
        </pc:spChg>
        <pc:spChg chg="add mod">
          <ac:chgData name="김 승빈" userId="352d81a3ef8732fd" providerId="LiveId" clId="{98E57A49-7ABB-4073-B865-24F3CFDED63C}" dt="2020-02-13T07:09:54.464" v="3251" actId="20577"/>
          <ac:spMkLst>
            <pc:docMk/>
            <pc:sldMk cId="4077278092" sldId="279"/>
            <ac:spMk id="111" creationId="{44A79E79-94EE-4D2C-AC7F-465756EB783A}"/>
          </ac:spMkLst>
        </pc:spChg>
        <pc:spChg chg="add mod">
          <ac:chgData name="김 승빈" userId="352d81a3ef8732fd" providerId="LiveId" clId="{98E57A49-7ABB-4073-B865-24F3CFDED63C}" dt="2020-02-13T07:09:56.327" v="3252" actId="20577"/>
          <ac:spMkLst>
            <pc:docMk/>
            <pc:sldMk cId="4077278092" sldId="279"/>
            <ac:spMk id="112" creationId="{1EFE280D-253C-41C3-87D6-97BF165A2D58}"/>
          </ac:spMkLst>
        </pc:spChg>
        <pc:spChg chg="add mod">
          <ac:chgData name="김 승빈" userId="352d81a3ef8732fd" providerId="LiveId" clId="{98E57A49-7ABB-4073-B865-24F3CFDED63C}" dt="2020-02-13T07:09:57.726" v="3253" actId="20577"/>
          <ac:spMkLst>
            <pc:docMk/>
            <pc:sldMk cId="4077278092" sldId="279"/>
            <ac:spMk id="113" creationId="{6616776E-E38F-4EC6-ACD1-2E5BAD303CD6}"/>
          </ac:spMkLst>
        </pc:spChg>
        <pc:spChg chg="add mod">
          <ac:chgData name="김 승빈" userId="352d81a3ef8732fd" providerId="LiveId" clId="{98E57A49-7ABB-4073-B865-24F3CFDED63C}" dt="2020-02-13T07:09:59.352" v="3254" actId="20577"/>
          <ac:spMkLst>
            <pc:docMk/>
            <pc:sldMk cId="4077278092" sldId="279"/>
            <ac:spMk id="114" creationId="{B25EF158-5349-4E9A-9CFF-2AE51CD103A2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15" creationId="{39DD55E2-59D2-46FD-8FD8-2E30DA43CAC7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16" creationId="{09C22167-E71B-4F93-9D65-DE4FD7C222CB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17" creationId="{A70F5825-FA54-4758-BBFC-3BFFD144B660}"/>
          </ac:spMkLst>
        </pc:spChg>
        <pc:spChg chg="add mod">
          <ac:chgData name="김 승빈" userId="352d81a3ef8732fd" providerId="LiveId" clId="{98E57A49-7ABB-4073-B865-24F3CFDED63C}" dt="2020-02-13T07:10:00.841" v="3255" actId="20577"/>
          <ac:spMkLst>
            <pc:docMk/>
            <pc:sldMk cId="4077278092" sldId="279"/>
            <ac:spMk id="120" creationId="{AF062FC9-022D-4C14-9225-C8B4ECB71658}"/>
          </ac:spMkLst>
        </pc:spChg>
        <pc:spChg chg="add mod">
          <ac:chgData name="김 승빈" userId="352d81a3ef8732fd" providerId="LiveId" clId="{98E57A49-7ABB-4073-B865-24F3CFDED63C}" dt="2020-02-13T07:10:04.726" v="3256" actId="20577"/>
          <ac:spMkLst>
            <pc:docMk/>
            <pc:sldMk cId="4077278092" sldId="279"/>
            <ac:spMk id="121" creationId="{68DE669C-EF5A-414C-A999-966F59D66D58}"/>
          </ac:spMkLst>
        </pc:spChg>
        <pc:spChg chg="add mod">
          <ac:chgData name="김 승빈" userId="352d81a3ef8732fd" providerId="LiveId" clId="{98E57A49-7ABB-4073-B865-24F3CFDED63C}" dt="2020-02-13T07:10:06.491" v="3257" actId="20577"/>
          <ac:spMkLst>
            <pc:docMk/>
            <pc:sldMk cId="4077278092" sldId="279"/>
            <ac:spMk id="122" creationId="{13FCBBB7-255C-4F11-AA62-2AA0CE4F6031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23" creationId="{412D9B79-2965-4894-9C7F-C19409924C2A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24" creationId="{E8FF9070-742D-4D66-87C2-57A0C680CCE6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25" creationId="{138C24BA-7665-4990-BEE3-C22A0899EF16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26" creationId="{1D6D6CE2-0B4A-4088-952C-AB8B5AA3089E}"/>
          </ac:spMkLst>
        </pc:spChg>
        <pc:spChg chg="add mod">
          <ac:chgData name="김 승빈" userId="352d81a3ef8732fd" providerId="LiveId" clId="{98E57A49-7ABB-4073-B865-24F3CFDED63C}" dt="2020-02-13T07:10:10.716" v="3258" actId="20577"/>
          <ac:spMkLst>
            <pc:docMk/>
            <pc:sldMk cId="4077278092" sldId="279"/>
            <ac:spMk id="129" creationId="{898B29F0-4D47-4C9F-A6F9-A7A79A3400FC}"/>
          </ac:spMkLst>
        </pc:spChg>
        <pc:spChg chg="add mod">
          <ac:chgData name="김 승빈" userId="352d81a3ef8732fd" providerId="LiveId" clId="{98E57A49-7ABB-4073-B865-24F3CFDED63C}" dt="2020-02-13T07:10:12.313" v="3259" actId="20577"/>
          <ac:spMkLst>
            <pc:docMk/>
            <pc:sldMk cId="4077278092" sldId="279"/>
            <ac:spMk id="130" creationId="{746E9970-F9DA-4CD0-A30E-372FD0E97AE6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31" creationId="{B7EE9BD1-5D0E-4662-95ED-ECA9EF41CC8B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32" creationId="{80FE9CFF-6771-4BD0-9D2D-D485C6CFDF06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34" creationId="{B8BCE16D-0A72-4158-9830-70D997C0253F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36" creationId="{2811D16E-69F6-420A-AC9B-28D577E090FF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38" creationId="{4D96C8C2-E9EA-426C-B56E-FA032C8B0DF1}"/>
          </ac:spMkLst>
        </pc:spChg>
        <pc:spChg chg="del">
          <ac:chgData name="김 승빈" userId="352d81a3ef8732fd" providerId="LiveId" clId="{98E57A49-7ABB-4073-B865-24F3CFDED63C}" dt="2020-02-13T07:01:05.118" v="3121" actId="478"/>
          <ac:spMkLst>
            <pc:docMk/>
            <pc:sldMk cId="4077278092" sldId="279"/>
            <ac:spMk id="139" creationId="{4B38C186-82E5-4E4F-84F4-C38AFD61AC1F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42" creationId="{F2E0C5BD-0558-4AA5-82F8-258AFBC3A0D8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43" creationId="{4BC3A5C7-3EB9-4AB8-9E60-CD550F037F17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45" creationId="{7862C400-D4ED-4477-B83C-CE56AD711180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47" creationId="{38F4A7C2-594D-42CA-8822-644370AF4D4D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49" creationId="{B90298E5-08FB-41AE-B39A-267B4FBCC259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51" creationId="{B0089760-74BD-43D2-979A-8E599249909A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52" creationId="{70A68567-4074-4E60-9927-137DA568DBB5}"/>
          </ac:spMkLst>
        </pc:spChg>
        <pc:spChg chg="del">
          <ac:chgData name="김 승빈" userId="352d81a3ef8732fd" providerId="LiveId" clId="{98E57A49-7ABB-4073-B865-24F3CFDED63C}" dt="2020-02-13T07:01:07.121" v="3123" actId="478"/>
          <ac:spMkLst>
            <pc:docMk/>
            <pc:sldMk cId="4077278092" sldId="279"/>
            <ac:spMk id="155" creationId="{64D1F5C1-184C-4A01-994F-45F6AB6A06CC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56" creationId="{343ACA0D-B690-4071-90FC-BF4C4981DBCA}"/>
          </ac:spMkLst>
        </pc:spChg>
        <pc:spChg chg="del">
          <ac:chgData name="김 승빈" userId="352d81a3ef8732fd" providerId="LiveId" clId="{98E57A49-7ABB-4073-B865-24F3CFDED63C}" dt="2020-02-13T07:01:06.083" v="3122" actId="478"/>
          <ac:spMkLst>
            <pc:docMk/>
            <pc:sldMk cId="4077278092" sldId="279"/>
            <ac:spMk id="158" creationId="{84C03EC1-B26F-4A4F-84EF-9CE6F0B319F5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60" creationId="{3B2E4987-36F5-415F-ABA9-C869EFBB6063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61" creationId="{A16B0BCB-5D59-4BD2-B6E7-1874E9248443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62" creationId="{97ECE4D0-7530-43AB-A24C-5AE71FF86280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64" creationId="{BE381600-B8E5-4C2C-91A6-A13A8C8FAA94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65" creationId="{F2FD08F7-FDBD-4E14-92BE-7CF47FACF97D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67" creationId="{69270B8E-0F97-4407-8F80-79E56EA48581}"/>
          </ac:spMkLst>
        </pc:spChg>
        <pc:spChg chg="add mod">
          <ac:chgData name="김 승빈" userId="352d81a3ef8732fd" providerId="LiveId" clId="{98E57A49-7ABB-4073-B865-24F3CFDED63C}" dt="2020-02-13T07:10:14.228" v="3260" actId="20577"/>
          <ac:spMkLst>
            <pc:docMk/>
            <pc:sldMk cId="4077278092" sldId="279"/>
            <ac:spMk id="170" creationId="{2D043DCE-1FC3-417C-A78B-DA63E023868D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71" creationId="{913D6403-879F-4A63-A5AF-5C7F7D4462F4}"/>
          </ac:spMkLst>
        </pc:spChg>
        <pc:spChg chg="mod">
          <ac:chgData name="김 승빈" userId="352d81a3ef8732fd" providerId="LiveId" clId="{98E57A49-7ABB-4073-B865-24F3CFDED63C}" dt="2020-02-13T07:05:32.315" v="3203" actId="1076"/>
          <ac:spMkLst>
            <pc:docMk/>
            <pc:sldMk cId="4077278092" sldId="279"/>
            <ac:spMk id="173" creationId="{3A174B25-C6F6-40D2-A6C5-4762568E6134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74" creationId="{7DBD68EC-3377-4E28-9BA1-C9E87D2CCD88}"/>
          </ac:spMkLst>
        </pc:spChg>
        <pc:spChg chg="del">
          <ac:chgData name="김 승빈" userId="352d81a3ef8732fd" providerId="LiveId" clId="{98E57A49-7ABB-4073-B865-24F3CFDED63C}" dt="2020-02-13T07:01:00.096" v="3120" actId="478"/>
          <ac:spMkLst>
            <pc:docMk/>
            <pc:sldMk cId="4077278092" sldId="279"/>
            <ac:spMk id="175" creationId="{3A1FF05D-537C-4124-AC3C-D0B49F171EA7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76" creationId="{2583EC97-6451-4966-AFE6-2269E42F773B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77" creationId="{18526435-7F43-406E-8AC9-A5C234ABE52B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78" creationId="{1B03DADF-E59E-4E1E-B221-5329705AADF3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79" creationId="{D3F1861B-5D74-442D-8D70-F83B46B90FD2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80" creationId="{0BCB3FCD-7FBA-400D-8F68-3FA04AAAA4D2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81" creationId="{89CF4E39-7B26-41BB-9FE5-71E8254616F8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84" creationId="{33764839-7A04-4F10-96BF-7E915BEDFFDB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85" creationId="{0B3B46C5-ABA6-4864-8A4F-801272AC3E63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86" creationId="{01DB61B1-4856-4A96-B21A-F1F67BD9405A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87" creationId="{93745F24-38AB-45EB-9C43-049EB42E8FEF}"/>
          </ac:spMkLst>
        </pc:spChg>
        <pc:spChg chg="add mod">
          <ac:chgData name="김 승빈" userId="352d81a3ef8732fd" providerId="LiveId" clId="{98E57A49-7ABB-4073-B865-24F3CFDED63C}" dt="2020-02-13T07:11:11.052" v="3282" actId="207"/>
          <ac:spMkLst>
            <pc:docMk/>
            <pc:sldMk cId="4077278092" sldId="279"/>
            <ac:spMk id="188" creationId="{AEE5771E-8C58-4467-A3F3-AEEB03B5C3AD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89" creationId="{EC21FCC9-AB53-46A8-B238-B0C197FAC3DC}"/>
          </ac:spMkLst>
        </pc:spChg>
        <pc:spChg chg="add mod">
          <ac:chgData name="김 승빈" userId="352d81a3ef8732fd" providerId="LiveId" clId="{98E57A49-7ABB-4073-B865-24F3CFDED63C}" dt="2020-02-13T07:09:06.409" v="3235" actId="1076"/>
          <ac:spMkLst>
            <pc:docMk/>
            <pc:sldMk cId="4077278092" sldId="279"/>
            <ac:spMk id="190" creationId="{FE2CE551-C5E0-4A85-8BE5-8DF9A8AF173F}"/>
          </ac:spMkLst>
        </pc:spChg>
        <pc:cxnChg chg="add 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3" creationId="{77EBD3C1-C60E-4B2E-ACFB-F93891223273}"/>
          </ac:cxnSpMkLst>
        </pc:cxnChg>
        <pc:cxnChg chg="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38" creationId="{EACC623B-FE44-4E39-A600-611706291322}"/>
          </ac:cxnSpMkLst>
        </pc:cxnChg>
        <pc:cxnChg chg="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40" creationId="{1F620330-3B19-4FAE-8D08-43F99D7A6F29}"/>
          </ac:cxnSpMkLst>
        </pc:cxnChg>
        <pc:cxnChg chg="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42" creationId="{738CE8BE-E6E4-48D6-B61C-5F15C7AD3C33}"/>
          </ac:cxnSpMkLst>
        </pc:cxnChg>
        <pc:cxnChg chg="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45" creationId="{A76EE754-7F5A-453A-8DF7-0677EE26EE02}"/>
          </ac:cxnSpMkLst>
        </pc:cxnChg>
        <pc:cxnChg chg="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46" creationId="{5892509D-9C3B-4E90-B674-A3872B696202}"/>
          </ac:cxnSpMkLst>
        </pc:cxnChg>
        <pc:cxnChg chg="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49" creationId="{02629604-A256-4C01-A2A8-8B3DBC92644B}"/>
          </ac:cxnSpMkLst>
        </pc:cxnChg>
        <pc:cxnChg chg="add 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56" creationId="{405690D0-AEAA-453A-B575-BCF330FF93FF}"/>
          </ac:cxnSpMkLst>
        </pc:cxnChg>
        <pc:cxnChg chg="add 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59" creationId="{12524200-97DD-4F0B-A001-2E31ED29E369}"/>
          </ac:cxnSpMkLst>
        </pc:cxnChg>
        <pc:cxnChg chg="add mod">
          <ac:chgData name="김 승빈" userId="352d81a3ef8732fd" providerId="LiveId" clId="{98E57A49-7ABB-4073-B865-24F3CFDED63C}" dt="2020-02-13T07:05:38.808" v="3204" actId="1076"/>
          <ac:cxnSpMkLst>
            <pc:docMk/>
            <pc:sldMk cId="4077278092" sldId="279"/>
            <ac:cxnSpMk id="62" creationId="{0F1CDA9A-1283-441B-A79D-8872624B5DDE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73" creationId="{B6505AB5-1D78-42DC-9FD1-149EEFF0CF5D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74" creationId="{D8EF99C3-4C6D-48FB-AE72-FE559A6B9A75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82" creationId="{91911614-D038-4F45-A4C4-30A55EF46C93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83" creationId="{B8F115CA-ADAA-4EC7-BB0E-AC27864B4B37}"/>
          </ac:cxnSpMkLst>
        </pc:cxnChg>
        <pc:cxnChg chg="add mod">
          <ac:chgData name="김 승빈" userId="352d81a3ef8732fd" providerId="LiveId" clId="{98E57A49-7ABB-4073-B865-24F3CFDED63C}" dt="2020-02-13T07:08:17.994" v="3228" actId="571"/>
          <ac:cxnSpMkLst>
            <pc:docMk/>
            <pc:sldMk cId="4077278092" sldId="279"/>
            <ac:cxnSpMk id="91" creationId="{753F7630-6135-4060-98AD-D8F178C575A0}"/>
          </ac:cxnSpMkLst>
        </pc:cxnChg>
        <pc:cxnChg chg="add mod">
          <ac:chgData name="김 승빈" userId="352d81a3ef8732fd" providerId="LiveId" clId="{98E57A49-7ABB-4073-B865-24F3CFDED63C}" dt="2020-02-13T07:08:17.994" v="3228" actId="571"/>
          <ac:cxnSpMkLst>
            <pc:docMk/>
            <pc:sldMk cId="4077278092" sldId="279"/>
            <ac:cxnSpMk id="92" creationId="{E6A3A2E7-7779-47AB-BF3A-036B9642C92B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00" creationId="{AB12B4C5-B2B7-49AA-9BF8-93F28F0DD63B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01" creationId="{6CF7644D-6433-4BC9-89FD-11C55AF056F5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09" creationId="{703B9A97-FAF4-4EC3-919D-71F12FFFCC1C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10" creationId="{667BEA04-D059-45B5-8ACC-877FDCAD83CF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18" creationId="{8180BD86-BF94-4FB4-9F82-7768C7BEF3C7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19" creationId="{3B596591-EC4E-4276-BD00-BF5EDF850046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27" creationId="{D22CBE58-2559-42B7-9622-2BD83FF705EC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28" creationId="{CEA8FD69-2B9A-466A-8C99-922ABF1C895B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33" creationId="{B682455C-DB66-4A9E-BF5F-0795D72EE582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35" creationId="{7DE5961A-3686-4473-949F-72603B8AC164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37" creationId="{D08B4537-D17C-4810-8234-C8E6848C8690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40" creationId="{F93D3978-7794-44BB-B1F4-213ADD09B69A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41" creationId="{5272C045-9435-47B3-823F-94F0DFBED8D0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44" creationId="{AB6BCAED-EFAB-4FDF-AC71-D64853D68D1C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46" creationId="{E7A41467-9A16-420C-AAFB-5A5263A70814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48" creationId="{0F5F9313-A719-4DAC-B87B-27E923197A34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50" creationId="{0F7AC965-8684-4032-B9A9-735911CBEC39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53" creationId="{FF87322B-E1A6-4BF3-8B53-80055306C2A6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54" creationId="{F7160178-BEAF-4C21-A027-43701202C27C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57" creationId="{68EB7116-6316-4916-9052-FA0EEDEA7332}"/>
          </ac:cxnSpMkLst>
        </pc:cxnChg>
        <pc:cxnChg chg="del mod">
          <ac:chgData name="김 승빈" userId="352d81a3ef8732fd" providerId="LiveId" clId="{98E57A49-7ABB-4073-B865-24F3CFDED63C}" dt="2020-02-13T07:01:05.118" v="3121" actId="478"/>
          <ac:cxnSpMkLst>
            <pc:docMk/>
            <pc:sldMk cId="4077278092" sldId="279"/>
            <ac:cxnSpMk id="159" creationId="{B512653E-D38F-400E-93D3-E78D451D6828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63" creationId="{05E70FF7-0BA7-404D-ADAC-EA70238741A3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66" creationId="{2C42A14A-CFC7-4A65-8252-A28B8F9E363D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68" creationId="{C9FB1F03-B68C-4D5A-BA2A-2E01FBDA1CD4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69" creationId="{B7C56EA8-165C-4842-8582-B44BA5892887}"/>
          </ac:cxnSpMkLst>
        </pc:cxnChg>
        <pc:cxnChg chg="del mod">
          <ac:chgData name="김 승빈" userId="352d81a3ef8732fd" providerId="LiveId" clId="{98E57A49-7ABB-4073-B865-24F3CFDED63C}" dt="2020-02-13T07:01:00.096" v="3120" actId="478"/>
          <ac:cxnSpMkLst>
            <pc:docMk/>
            <pc:sldMk cId="4077278092" sldId="279"/>
            <ac:cxnSpMk id="172" creationId="{6B3314C7-8752-410F-B8D1-145C9589473E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82" creationId="{359EFF33-1679-4B71-8252-EE13FDD14532}"/>
          </ac:cxnSpMkLst>
        </pc:cxnChg>
        <pc:cxnChg chg="add mod">
          <ac:chgData name="김 승빈" userId="352d81a3ef8732fd" providerId="LiveId" clId="{98E57A49-7ABB-4073-B865-24F3CFDED63C}" dt="2020-02-13T07:09:06.409" v="3235" actId="1076"/>
          <ac:cxnSpMkLst>
            <pc:docMk/>
            <pc:sldMk cId="4077278092" sldId="279"/>
            <ac:cxnSpMk id="183" creationId="{4D20D5A5-6130-45BB-8286-B4847054911A}"/>
          </ac:cxnSpMkLst>
        </pc:cxnChg>
      </pc:sldChg>
      <pc:sldChg chg="delSp modSp add ord">
        <pc:chgData name="김 승빈" userId="352d81a3ef8732fd" providerId="LiveId" clId="{98E57A49-7ABB-4073-B865-24F3CFDED63C}" dt="2020-02-13T08:19:43.849" v="3388" actId="20577"/>
        <pc:sldMkLst>
          <pc:docMk/>
          <pc:sldMk cId="3229725423" sldId="280"/>
        </pc:sldMkLst>
        <pc:spChg chg="mod">
          <ac:chgData name="김 승빈" userId="352d81a3ef8732fd" providerId="LiveId" clId="{98E57A49-7ABB-4073-B865-24F3CFDED63C}" dt="2020-02-13T08:17:26.902" v="3369" actId="1076"/>
          <ac:spMkLst>
            <pc:docMk/>
            <pc:sldMk cId="3229725423" sldId="280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3T08:18:58.988" v="3370" actId="20577"/>
          <ac:spMkLst>
            <pc:docMk/>
            <pc:sldMk cId="3229725423" sldId="280"/>
            <ac:spMk id="37" creationId="{973A3610-6567-4DCF-BA70-C4B67276310B}"/>
          </ac:spMkLst>
        </pc:spChg>
        <pc:spChg chg="mod">
          <ac:chgData name="김 승빈" userId="352d81a3ef8732fd" providerId="LiveId" clId="{98E57A49-7ABB-4073-B865-24F3CFDED63C}" dt="2020-02-13T08:19:05.440" v="3373" actId="20577"/>
          <ac:spMkLst>
            <pc:docMk/>
            <pc:sldMk cId="3229725423" sldId="280"/>
            <ac:spMk id="39" creationId="{05579242-7850-49DD-9FDA-4E6959D1AA28}"/>
          </ac:spMkLst>
        </pc:spChg>
        <pc:spChg chg="mod">
          <ac:chgData name="김 승빈" userId="352d81a3ef8732fd" providerId="LiveId" clId="{98E57A49-7ABB-4073-B865-24F3CFDED63C}" dt="2020-02-13T08:19:07.399" v="3374" actId="20577"/>
          <ac:spMkLst>
            <pc:docMk/>
            <pc:sldMk cId="3229725423" sldId="280"/>
            <ac:spMk id="41" creationId="{6DB859B9-C003-4884-BDEA-159AAF49DFB5}"/>
          </ac:spMkLst>
        </pc:spChg>
        <pc:spChg chg="del">
          <ac:chgData name="김 승빈" userId="352d81a3ef8732fd" providerId="LiveId" clId="{98E57A49-7ABB-4073-B865-24F3CFDED63C}" dt="2020-02-13T08:16:29.384" v="3348" actId="478"/>
          <ac:spMkLst>
            <pc:docMk/>
            <pc:sldMk cId="3229725423" sldId="280"/>
            <ac:spMk id="43" creationId="{B099196E-A925-4EAA-B952-17D6B696AD64}"/>
          </ac:spMkLst>
        </pc:spChg>
        <pc:spChg chg="del">
          <ac:chgData name="김 승빈" userId="352d81a3ef8732fd" providerId="LiveId" clId="{98E57A49-7ABB-4073-B865-24F3CFDED63C}" dt="2020-02-13T08:16:34.009" v="3355" actId="478"/>
          <ac:spMkLst>
            <pc:docMk/>
            <pc:sldMk cId="3229725423" sldId="280"/>
            <ac:spMk id="44" creationId="{DDC14C65-86D2-4578-922B-0BFC543E6B07}"/>
          </ac:spMkLst>
        </pc:spChg>
        <pc:spChg chg="del">
          <ac:chgData name="김 승빈" userId="352d81a3ef8732fd" providerId="LiveId" clId="{98E57A49-7ABB-4073-B865-24F3CFDED63C}" dt="2020-02-13T08:16:32.831" v="3354" actId="478"/>
          <ac:spMkLst>
            <pc:docMk/>
            <pc:sldMk cId="3229725423" sldId="280"/>
            <ac:spMk id="47" creationId="{76E87AD6-6FD0-4406-A1DD-E674D15EEEBD}"/>
          </ac:spMkLst>
        </pc:spChg>
        <pc:spChg chg="del">
          <ac:chgData name="김 승빈" userId="352d81a3ef8732fd" providerId="LiveId" clId="{98E57A49-7ABB-4073-B865-24F3CFDED63C}" dt="2020-02-13T08:16:31.647" v="3352" actId="478"/>
          <ac:spMkLst>
            <pc:docMk/>
            <pc:sldMk cId="3229725423" sldId="280"/>
            <ac:spMk id="48" creationId="{5DE4D67C-18BB-4E38-A27A-AFC8EB765866}"/>
          </ac:spMkLst>
        </pc:spChg>
        <pc:spChg chg="mod">
          <ac:chgData name="김 승빈" userId="352d81a3ef8732fd" providerId="LiveId" clId="{98E57A49-7ABB-4073-B865-24F3CFDED63C}" dt="2020-02-13T08:19:10.624" v="3375" actId="20577"/>
          <ac:spMkLst>
            <pc:docMk/>
            <pc:sldMk cId="3229725423" sldId="280"/>
            <ac:spMk id="132" creationId="{80FE9CFF-6771-4BD0-9D2D-D485C6CFDF06}"/>
          </ac:spMkLst>
        </pc:spChg>
        <pc:spChg chg="mod">
          <ac:chgData name="김 승빈" userId="352d81a3ef8732fd" providerId="LiveId" clId="{98E57A49-7ABB-4073-B865-24F3CFDED63C}" dt="2020-02-13T08:19:14.898" v="3377" actId="20577"/>
          <ac:spMkLst>
            <pc:docMk/>
            <pc:sldMk cId="3229725423" sldId="280"/>
            <ac:spMk id="134" creationId="{B8BCE16D-0A72-4158-9830-70D997C0253F}"/>
          </ac:spMkLst>
        </pc:spChg>
        <pc:spChg chg="mod">
          <ac:chgData name="김 승빈" userId="352d81a3ef8732fd" providerId="LiveId" clId="{98E57A49-7ABB-4073-B865-24F3CFDED63C}" dt="2020-02-13T08:19:12.135" v="3376" actId="20577"/>
          <ac:spMkLst>
            <pc:docMk/>
            <pc:sldMk cId="3229725423" sldId="280"/>
            <ac:spMk id="136" creationId="{2811D16E-69F6-420A-AC9B-28D577E090FF}"/>
          </ac:spMkLst>
        </pc:spChg>
        <pc:spChg chg="del">
          <ac:chgData name="김 승빈" userId="352d81a3ef8732fd" providerId="LiveId" clId="{98E57A49-7ABB-4073-B865-24F3CFDED63C}" dt="2020-02-13T08:16:40.672" v="3358" actId="478"/>
          <ac:spMkLst>
            <pc:docMk/>
            <pc:sldMk cId="3229725423" sldId="280"/>
            <ac:spMk id="138" creationId="{4D96C8C2-E9EA-426C-B56E-FA032C8B0DF1}"/>
          </ac:spMkLst>
        </pc:spChg>
        <pc:spChg chg="del">
          <ac:chgData name="김 승빈" userId="352d81a3ef8732fd" providerId="LiveId" clId="{98E57A49-7ABB-4073-B865-24F3CFDED63C}" dt="2020-02-13T08:16:41.322" v="3359" actId="478"/>
          <ac:spMkLst>
            <pc:docMk/>
            <pc:sldMk cId="3229725423" sldId="280"/>
            <ac:spMk id="139" creationId="{4B38C186-82E5-4E4F-84F4-C38AFD61AC1F}"/>
          </ac:spMkLst>
        </pc:spChg>
        <pc:spChg chg="mod">
          <ac:chgData name="김 승빈" userId="352d81a3ef8732fd" providerId="LiveId" clId="{98E57A49-7ABB-4073-B865-24F3CFDED63C}" dt="2020-02-13T08:19:18.035" v="3379" actId="20577"/>
          <ac:spMkLst>
            <pc:docMk/>
            <pc:sldMk cId="3229725423" sldId="280"/>
            <ac:spMk id="142" creationId="{F2E0C5BD-0558-4AA5-82F8-258AFBC3A0D8}"/>
          </ac:spMkLst>
        </pc:spChg>
        <pc:spChg chg="mod">
          <ac:chgData name="김 승빈" userId="352d81a3ef8732fd" providerId="LiveId" clId="{98E57A49-7ABB-4073-B865-24F3CFDED63C}" dt="2020-02-13T08:19:16.132" v="3378" actId="20577"/>
          <ac:spMkLst>
            <pc:docMk/>
            <pc:sldMk cId="3229725423" sldId="280"/>
            <ac:spMk id="143" creationId="{4BC3A5C7-3EB9-4AB8-9E60-CD550F037F17}"/>
          </ac:spMkLst>
        </pc:spChg>
        <pc:spChg chg="mod">
          <ac:chgData name="김 승빈" userId="352d81a3ef8732fd" providerId="LiveId" clId="{98E57A49-7ABB-4073-B865-24F3CFDED63C}" dt="2020-02-13T08:19:29.507" v="3382" actId="255"/>
          <ac:spMkLst>
            <pc:docMk/>
            <pc:sldMk cId="3229725423" sldId="280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3T08:19:33.074" v="3383" actId="20577"/>
          <ac:spMkLst>
            <pc:docMk/>
            <pc:sldMk cId="3229725423" sldId="280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3T08:19:35.750" v="3384" actId="20577"/>
          <ac:spMkLst>
            <pc:docMk/>
            <pc:sldMk cId="3229725423" sldId="280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3T08:19:40.018" v="3386" actId="20577"/>
          <ac:spMkLst>
            <pc:docMk/>
            <pc:sldMk cId="3229725423" sldId="280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3T08:19:38.309" v="3385" actId="20577"/>
          <ac:spMkLst>
            <pc:docMk/>
            <pc:sldMk cId="3229725423" sldId="280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3T08:19:43.849" v="3388" actId="20577"/>
          <ac:spMkLst>
            <pc:docMk/>
            <pc:sldMk cId="3229725423" sldId="280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3T08:19:41.354" v="3387" actId="20577"/>
          <ac:spMkLst>
            <pc:docMk/>
            <pc:sldMk cId="3229725423" sldId="280"/>
            <ac:spMk id="156" creationId="{343ACA0D-B690-4071-90FC-BF4C4981DBCA}"/>
          </ac:spMkLst>
        </pc:spChg>
        <pc:spChg chg="del">
          <ac:chgData name="김 승빈" userId="352d81a3ef8732fd" providerId="LiveId" clId="{98E57A49-7ABB-4073-B865-24F3CFDED63C}" dt="2020-02-13T08:16:43.335" v="3362" actId="478"/>
          <ac:spMkLst>
            <pc:docMk/>
            <pc:sldMk cId="3229725423" sldId="280"/>
            <ac:spMk id="158" creationId="{84C03EC1-B26F-4A4F-84EF-9CE6F0B319F5}"/>
          </ac:spMkLst>
        </pc:spChg>
        <pc:spChg chg="del">
          <ac:chgData name="김 승빈" userId="352d81a3ef8732fd" providerId="LiveId" clId="{98E57A49-7ABB-4073-B865-24F3CFDED63C}" dt="2020-02-13T08:16:46.397" v="3363" actId="478"/>
          <ac:spMkLst>
            <pc:docMk/>
            <pc:sldMk cId="3229725423" sldId="280"/>
            <ac:spMk id="162" creationId="{97ECE4D0-7530-43AB-A24C-5AE71FF86280}"/>
          </ac:spMkLst>
        </pc:spChg>
        <pc:spChg chg="del">
          <ac:chgData name="김 승빈" userId="352d81a3ef8732fd" providerId="LiveId" clId="{98E57A49-7ABB-4073-B865-24F3CFDED63C}" dt="2020-02-13T08:16:46.397" v="3363" actId="478"/>
          <ac:spMkLst>
            <pc:docMk/>
            <pc:sldMk cId="3229725423" sldId="280"/>
            <ac:spMk id="167" creationId="{69270B8E-0F97-4407-8F80-79E56EA48581}"/>
          </ac:spMkLst>
        </pc:spChg>
        <pc:spChg chg="del">
          <ac:chgData name="김 승빈" userId="352d81a3ef8732fd" providerId="LiveId" clId="{98E57A49-7ABB-4073-B865-24F3CFDED63C}" dt="2020-02-13T08:16:51.773" v="3364" actId="478"/>
          <ac:spMkLst>
            <pc:docMk/>
            <pc:sldMk cId="3229725423" sldId="280"/>
            <ac:spMk id="171" creationId="{913D6403-879F-4A63-A5AF-5C7F7D4462F4}"/>
          </ac:spMkLst>
        </pc:spChg>
        <pc:spChg chg="mod">
          <ac:chgData name="김 승빈" userId="352d81a3ef8732fd" providerId="LiveId" clId="{98E57A49-7ABB-4073-B865-24F3CFDED63C}" dt="2020-02-13T08:17:13.266" v="3367" actId="1076"/>
          <ac:spMkLst>
            <pc:docMk/>
            <pc:sldMk cId="3229725423" sldId="280"/>
            <ac:spMk id="173" creationId="{3A174B25-C6F6-40D2-A6C5-4762568E6134}"/>
          </ac:spMkLst>
        </pc:spChg>
        <pc:spChg chg="mod">
          <ac:chgData name="김 승빈" userId="352d81a3ef8732fd" providerId="LiveId" clId="{98E57A49-7ABB-4073-B865-24F3CFDED63C}" dt="2020-02-13T08:17:17.767" v="3368" actId="1076"/>
          <ac:spMkLst>
            <pc:docMk/>
            <pc:sldMk cId="3229725423" sldId="280"/>
            <ac:spMk id="174" creationId="{7DBD68EC-3377-4E28-9BA1-C9E87D2CCD88}"/>
          </ac:spMkLst>
        </pc:spChg>
        <pc:spChg chg="mod">
          <ac:chgData name="김 승빈" userId="352d81a3ef8732fd" providerId="LiveId" clId="{98E57A49-7ABB-4073-B865-24F3CFDED63C}" dt="2020-02-13T08:17:13.266" v="3367" actId="1076"/>
          <ac:spMkLst>
            <pc:docMk/>
            <pc:sldMk cId="3229725423" sldId="280"/>
            <ac:spMk id="175" creationId="{3A1FF05D-537C-4124-AC3C-D0B49F171EA7}"/>
          </ac:spMkLst>
        </pc:spChg>
        <pc:cxnChg chg="del mod">
          <ac:chgData name="김 승빈" userId="352d81a3ef8732fd" providerId="LiveId" clId="{98E57A49-7ABB-4073-B865-24F3CFDED63C}" dt="2020-02-13T08:16:29.808" v="3349" actId="478"/>
          <ac:cxnSpMkLst>
            <pc:docMk/>
            <pc:sldMk cId="3229725423" sldId="280"/>
            <ac:cxnSpMk id="42" creationId="{738CE8BE-E6E4-48D6-B61C-5F15C7AD3C33}"/>
          </ac:cxnSpMkLst>
        </pc:cxnChg>
        <pc:cxnChg chg="del mod">
          <ac:chgData name="김 승빈" userId="352d81a3ef8732fd" providerId="LiveId" clId="{98E57A49-7ABB-4073-B865-24F3CFDED63C}" dt="2020-02-13T08:16:30.446" v="3350" actId="478"/>
          <ac:cxnSpMkLst>
            <pc:docMk/>
            <pc:sldMk cId="3229725423" sldId="280"/>
            <ac:cxnSpMk id="45" creationId="{A76EE754-7F5A-453A-8DF7-0677EE26EE02}"/>
          </ac:cxnSpMkLst>
        </pc:cxnChg>
        <pc:cxnChg chg="del mod">
          <ac:chgData name="김 승빈" userId="352d81a3ef8732fd" providerId="LiveId" clId="{98E57A49-7ABB-4073-B865-24F3CFDED63C}" dt="2020-02-13T08:16:32.296" v="3353" actId="478"/>
          <ac:cxnSpMkLst>
            <pc:docMk/>
            <pc:sldMk cId="3229725423" sldId="280"/>
            <ac:cxnSpMk id="46" creationId="{5892509D-9C3B-4E90-B674-A3872B696202}"/>
          </ac:cxnSpMkLst>
        </pc:cxnChg>
        <pc:cxnChg chg="del mod">
          <ac:chgData name="김 승빈" userId="352d81a3ef8732fd" providerId="LiveId" clId="{98E57A49-7ABB-4073-B865-24F3CFDED63C}" dt="2020-02-13T08:16:31.209" v="3351" actId="478"/>
          <ac:cxnSpMkLst>
            <pc:docMk/>
            <pc:sldMk cId="3229725423" sldId="280"/>
            <ac:cxnSpMk id="49" creationId="{02629604-A256-4C01-A2A8-8B3DBC92644B}"/>
          </ac:cxnSpMkLst>
        </pc:cxnChg>
        <pc:cxnChg chg="mod">
          <ac:chgData name="김 승빈" userId="352d81a3ef8732fd" providerId="LiveId" clId="{98E57A49-7ABB-4073-B865-24F3CFDED63C}" dt="2020-02-13T08:17:03.704" v="3366" actId="1076"/>
          <ac:cxnSpMkLst>
            <pc:docMk/>
            <pc:sldMk cId="3229725423" sldId="280"/>
            <ac:cxnSpMk id="133" creationId="{B682455C-DB66-4A9E-BF5F-0795D72EE582}"/>
          </ac:cxnSpMkLst>
        </pc:cxnChg>
        <pc:cxnChg chg="mod">
          <ac:chgData name="김 승빈" userId="352d81a3ef8732fd" providerId="LiveId" clId="{98E57A49-7ABB-4073-B865-24F3CFDED63C}" dt="2020-02-13T08:17:03.704" v="3366" actId="1076"/>
          <ac:cxnSpMkLst>
            <pc:docMk/>
            <pc:sldMk cId="3229725423" sldId="280"/>
            <ac:cxnSpMk id="135" creationId="{7DE5961A-3686-4473-949F-72603B8AC164}"/>
          </ac:cxnSpMkLst>
        </pc:cxnChg>
        <pc:cxnChg chg="del mod">
          <ac:chgData name="김 승빈" userId="352d81a3ef8732fd" providerId="LiveId" clId="{98E57A49-7ABB-4073-B865-24F3CFDED63C}" dt="2020-02-13T08:16:39.833" v="3357" actId="478"/>
          <ac:cxnSpMkLst>
            <pc:docMk/>
            <pc:sldMk cId="3229725423" sldId="280"/>
            <ac:cxnSpMk id="137" creationId="{D08B4537-D17C-4810-8234-C8E6848C8690}"/>
          </ac:cxnSpMkLst>
        </pc:cxnChg>
        <pc:cxnChg chg="del mod">
          <ac:chgData name="김 승빈" userId="352d81a3ef8732fd" providerId="LiveId" clId="{98E57A49-7ABB-4073-B865-24F3CFDED63C}" dt="2020-02-13T08:16:39.159" v="3356" actId="478"/>
          <ac:cxnSpMkLst>
            <pc:docMk/>
            <pc:sldMk cId="3229725423" sldId="280"/>
            <ac:cxnSpMk id="140" creationId="{F93D3978-7794-44BB-B1F4-213ADD09B69A}"/>
          </ac:cxnSpMkLst>
        </pc:cxnChg>
        <pc:cxnChg chg="mod">
          <ac:chgData name="김 승빈" userId="352d81a3ef8732fd" providerId="LiveId" clId="{98E57A49-7ABB-4073-B865-24F3CFDED63C}" dt="2020-02-13T08:17:03.704" v="3366" actId="1076"/>
          <ac:cxnSpMkLst>
            <pc:docMk/>
            <pc:sldMk cId="3229725423" sldId="280"/>
            <ac:cxnSpMk id="141" creationId="{5272C045-9435-47B3-823F-94F0DFBED8D0}"/>
          </ac:cxnSpMkLst>
        </pc:cxnChg>
        <pc:cxnChg chg="mod">
          <ac:chgData name="김 승빈" userId="352d81a3ef8732fd" providerId="LiveId" clId="{98E57A49-7ABB-4073-B865-24F3CFDED63C}" dt="2020-02-13T08:17:03.704" v="3366" actId="1076"/>
          <ac:cxnSpMkLst>
            <pc:docMk/>
            <pc:sldMk cId="3229725423" sldId="280"/>
            <ac:cxnSpMk id="144" creationId="{AB6BCAED-EFAB-4FDF-AC71-D64853D68D1C}"/>
          </ac:cxnSpMkLst>
        </pc:cxnChg>
        <pc:cxnChg chg="del mod">
          <ac:chgData name="김 승빈" userId="352d81a3ef8732fd" providerId="LiveId" clId="{98E57A49-7ABB-4073-B865-24F3CFDED63C}" dt="2020-02-13T08:16:42.896" v="3361" actId="478"/>
          <ac:cxnSpMkLst>
            <pc:docMk/>
            <pc:sldMk cId="3229725423" sldId="280"/>
            <ac:cxnSpMk id="159" creationId="{B512653E-D38F-400E-93D3-E78D451D6828}"/>
          </ac:cxnSpMkLst>
        </pc:cxnChg>
        <pc:cxnChg chg="del mod">
          <ac:chgData name="김 승빈" userId="352d81a3ef8732fd" providerId="LiveId" clId="{98E57A49-7ABB-4073-B865-24F3CFDED63C}" dt="2020-02-13T08:16:42.384" v="3360" actId="478"/>
          <ac:cxnSpMkLst>
            <pc:docMk/>
            <pc:sldMk cId="3229725423" sldId="280"/>
            <ac:cxnSpMk id="163" creationId="{05E70FF7-0BA7-404D-ADAC-EA70238741A3}"/>
          </ac:cxnSpMkLst>
        </pc:cxnChg>
        <pc:cxnChg chg="del mod">
          <ac:chgData name="김 승빈" userId="352d81a3ef8732fd" providerId="LiveId" clId="{98E57A49-7ABB-4073-B865-24F3CFDED63C}" dt="2020-02-13T08:16:46.397" v="3363" actId="478"/>
          <ac:cxnSpMkLst>
            <pc:docMk/>
            <pc:sldMk cId="3229725423" sldId="280"/>
            <ac:cxnSpMk id="168" creationId="{C9FB1F03-B68C-4D5A-BA2A-2E01FBDA1CD4}"/>
          </ac:cxnSpMkLst>
        </pc:cxnChg>
        <pc:cxnChg chg="del mod">
          <ac:chgData name="김 승빈" userId="352d81a3ef8732fd" providerId="LiveId" clId="{98E57A49-7ABB-4073-B865-24F3CFDED63C}" dt="2020-02-13T08:16:52.234" v="3365" actId="478"/>
          <ac:cxnSpMkLst>
            <pc:docMk/>
            <pc:sldMk cId="3229725423" sldId="280"/>
            <ac:cxnSpMk id="172" creationId="{6B3314C7-8752-410F-B8D1-145C9589473E}"/>
          </ac:cxnSpMkLst>
        </pc:cxnChg>
      </pc:sldChg>
      <pc:sldChg chg="addSp delSp modSp add">
        <pc:chgData name="김 승빈" userId="352d81a3ef8732fd" providerId="LiveId" clId="{98E57A49-7ABB-4073-B865-24F3CFDED63C}" dt="2020-02-13T08:34:42.481" v="3439" actId="1076"/>
        <pc:sldMkLst>
          <pc:docMk/>
          <pc:sldMk cId="2412779312" sldId="281"/>
        </pc:sldMkLst>
        <pc:spChg chg="mod">
          <ac:chgData name="김 승빈" userId="352d81a3ef8732fd" providerId="LiveId" clId="{98E57A49-7ABB-4073-B865-24F3CFDED63C}" dt="2020-02-13T08:34:42.481" v="3439" actId="1076"/>
          <ac:spMkLst>
            <pc:docMk/>
            <pc:sldMk cId="2412779312" sldId="281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3T08:33:30.476" v="3418" actId="20577"/>
          <ac:spMkLst>
            <pc:docMk/>
            <pc:sldMk cId="2412779312" sldId="281"/>
            <ac:spMk id="36" creationId="{0A56B557-EBE8-45C3-9684-4552D880C182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37" creationId="{973A3610-6567-4DCF-BA70-C4B67276310B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39" creationId="{05579242-7850-49DD-9FDA-4E6959D1AA28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41" creationId="{6DB859B9-C003-4884-BDEA-159AAF49DFB5}"/>
          </ac:spMkLst>
        </pc:spChg>
        <pc:spChg chg="add mod">
          <ac:chgData name="김 승빈" userId="352d81a3ef8732fd" providerId="LiveId" clId="{98E57A49-7ABB-4073-B865-24F3CFDED63C}" dt="2020-02-13T08:33:24.827" v="3415" actId="20577"/>
          <ac:spMkLst>
            <pc:docMk/>
            <pc:sldMk cId="2412779312" sldId="281"/>
            <ac:spMk id="42" creationId="{0174F160-B9BF-4DEB-A27C-3078600E7EDF}"/>
          </ac:spMkLst>
        </pc:spChg>
        <pc:spChg chg="add mod">
          <ac:chgData name="김 승빈" userId="352d81a3ef8732fd" providerId="LiveId" clId="{98E57A49-7ABB-4073-B865-24F3CFDED63C}" dt="2020-02-13T08:33:13.502" v="3411" actId="20577"/>
          <ac:spMkLst>
            <pc:docMk/>
            <pc:sldMk cId="2412779312" sldId="281"/>
            <ac:spMk id="43" creationId="{BE1D5D34-40BA-4FC1-921B-E1EACF08ACC0}"/>
          </ac:spMkLst>
        </pc:spChg>
        <pc:spChg chg="add mod">
          <ac:chgData name="김 승빈" userId="352d81a3ef8732fd" providerId="LiveId" clId="{98E57A49-7ABB-4073-B865-24F3CFDED63C}" dt="2020-02-13T08:33:05.601" v="3409" actId="20577"/>
          <ac:spMkLst>
            <pc:docMk/>
            <pc:sldMk cId="2412779312" sldId="281"/>
            <ac:spMk id="44" creationId="{422C1CF9-7A16-4E06-9BAA-FEB788B125ED}"/>
          </ac:spMkLst>
        </pc:spChg>
        <pc:spChg chg="add mod">
          <ac:chgData name="김 승빈" userId="352d81a3ef8732fd" providerId="LiveId" clId="{98E57A49-7ABB-4073-B865-24F3CFDED63C}" dt="2020-02-13T08:33:07.524" v="3410" actId="20577"/>
          <ac:spMkLst>
            <pc:docMk/>
            <pc:sldMk cId="2412779312" sldId="281"/>
            <ac:spMk id="45" creationId="{10F0FA33-D6AC-4512-A20D-0F8845942395}"/>
          </ac:spMkLst>
        </pc:spChg>
        <pc:spChg chg="add mod">
          <ac:chgData name="김 승빈" userId="352d81a3ef8732fd" providerId="LiveId" clId="{98E57A49-7ABB-4073-B865-24F3CFDED63C}" dt="2020-02-13T08:33:16.447" v="3412" actId="20577"/>
          <ac:spMkLst>
            <pc:docMk/>
            <pc:sldMk cId="2412779312" sldId="281"/>
            <ac:spMk id="46" creationId="{EA9FCC37-5503-4844-80C1-B31418B53C01}"/>
          </ac:spMkLst>
        </pc:spChg>
        <pc:spChg chg="add mod">
          <ac:chgData name="김 승빈" userId="352d81a3ef8732fd" providerId="LiveId" clId="{98E57A49-7ABB-4073-B865-24F3CFDED63C}" dt="2020-02-13T08:33:23.437" v="3414" actId="20577"/>
          <ac:spMkLst>
            <pc:docMk/>
            <pc:sldMk cId="2412779312" sldId="281"/>
            <ac:spMk id="47" creationId="{A81DFBB8-B6E2-4699-B633-C9666347EC6C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32" creationId="{80FE9CFF-6771-4BD0-9D2D-D485C6CFDF06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34" creationId="{B8BCE16D-0A72-4158-9830-70D997C0253F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36" creationId="{2811D16E-69F6-420A-AC9B-28D577E090FF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42" creationId="{F2E0C5BD-0558-4AA5-82F8-258AFBC3A0D8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43" creationId="{4BC3A5C7-3EB9-4AB8-9E60-CD550F037F17}"/>
          </ac:spMkLst>
        </pc:spChg>
        <pc:spChg chg="mod">
          <ac:chgData name="김 승빈" userId="352d81a3ef8732fd" providerId="LiveId" clId="{98E57A49-7ABB-4073-B865-24F3CFDED63C}" dt="2020-02-13T08:31:43.825" v="3396" actId="20577"/>
          <ac:spMkLst>
            <pc:docMk/>
            <pc:sldMk cId="2412779312" sldId="281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3T08:31:48.676" v="3399" actId="20577"/>
          <ac:spMkLst>
            <pc:docMk/>
            <pc:sldMk cId="2412779312" sldId="281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3T08:31:51.261" v="3400" actId="20577"/>
          <ac:spMkLst>
            <pc:docMk/>
            <pc:sldMk cId="2412779312" sldId="281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3T08:31:55.012" v="3402" actId="20577"/>
          <ac:spMkLst>
            <pc:docMk/>
            <pc:sldMk cId="2412779312" sldId="281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3T08:31:53.811" v="3401" actId="20577"/>
          <ac:spMkLst>
            <pc:docMk/>
            <pc:sldMk cId="2412779312" sldId="281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3T08:31:58.459" v="3404" actId="20577"/>
          <ac:spMkLst>
            <pc:docMk/>
            <pc:sldMk cId="2412779312" sldId="281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3T08:31:56.245" v="3403" actId="20577"/>
          <ac:spMkLst>
            <pc:docMk/>
            <pc:sldMk cId="2412779312" sldId="281"/>
            <ac:spMk id="156" creationId="{343ACA0D-B690-4071-90FC-BF4C4981DBCA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73" creationId="{3A174B25-C6F6-40D2-A6C5-4762568E6134}"/>
          </ac:spMkLst>
        </pc:spChg>
        <pc:spChg chg="del">
          <ac:chgData name="김 승빈" userId="352d81a3ef8732fd" providerId="LiveId" clId="{98E57A49-7ABB-4073-B865-24F3CFDED63C}" dt="2020-02-13T08:31:25.663" v="3390" actId="478"/>
          <ac:spMkLst>
            <pc:docMk/>
            <pc:sldMk cId="2412779312" sldId="281"/>
            <ac:spMk id="174" creationId="{7DBD68EC-3377-4E28-9BA1-C9E87D2CCD88}"/>
          </ac:spMkLst>
        </pc:spChg>
        <pc:spChg chg="del mod">
          <ac:chgData name="김 승빈" userId="352d81a3ef8732fd" providerId="LiveId" clId="{98E57A49-7ABB-4073-B865-24F3CFDED63C}" dt="2020-02-13T08:31:33.839" v="3392" actId="478"/>
          <ac:spMkLst>
            <pc:docMk/>
            <pc:sldMk cId="2412779312" sldId="281"/>
            <ac:spMk id="175" creationId="{3A1FF05D-537C-4124-AC3C-D0B49F171EA7}"/>
          </ac:spMkLst>
        </pc:spChg>
        <pc:cxnChg chg="del mod">
          <ac:chgData name="김 승빈" userId="352d81a3ef8732fd" providerId="LiveId" clId="{98E57A49-7ABB-4073-B865-24F3CFDED63C}" dt="2020-02-13T08:31:25.663" v="3390" actId="478"/>
          <ac:cxnSpMkLst>
            <pc:docMk/>
            <pc:sldMk cId="2412779312" sldId="281"/>
            <ac:cxnSpMk id="38" creationId="{EACC623B-FE44-4E39-A600-611706291322}"/>
          </ac:cxnSpMkLst>
        </pc:cxnChg>
        <pc:cxnChg chg="del mod">
          <ac:chgData name="김 승빈" userId="352d81a3ef8732fd" providerId="LiveId" clId="{98E57A49-7ABB-4073-B865-24F3CFDED63C}" dt="2020-02-13T08:31:25.663" v="3390" actId="478"/>
          <ac:cxnSpMkLst>
            <pc:docMk/>
            <pc:sldMk cId="2412779312" sldId="281"/>
            <ac:cxnSpMk id="40" creationId="{1F620330-3B19-4FAE-8D08-43F99D7A6F29}"/>
          </ac:cxnSpMkLst>
        </pc:cxnChg>
        <pc:cxnChg chg="del mod">
          <ac:chgData name="김 승빈" userId="352d81a3ef8732fd" providerId="LiveId" clId="{98E57A49-7ABB-4073-B865-24F3CFDED63C}" dt="2020-02-13T08:31:25.663" v="3390" actId="478"/>
          <ac:cxnSpMkLst>
            <pc:docMk/>
            <pc:sldMk cId="2412779312" sldId="281"/>
            <ac:cxnSpMk id="133" creationId="{B682455C-DB66-4A9E-BF5F-0795D72EE582}"/>
          </ac:cxnSpMkLst>
        </pc:cxnChg>
        <pc:cxnChg chg="del mod">
          <ac:chgData name="김 승빈" userId="352d81a3ef8732fd" providerId="LiveId" clId="{98E57A49-7ABB-4073-B865-24F3CFDED63C}" dt="2020-02-13T08:31:25.663" v="3390" actId="478"/>
          <ac:cxnSpMkLst>
            <pc:docMk/>
            <pc:sldMk cId="2412779312" sldId="281"/>
            <ac:cxnSpMk id="135" creationId="{7DE5961A-3686-4473-949F-72603B8AC164}"/>
          </ac:cxnSpMkLst>
        </pc:cxnChg>
        <pc:cxnChg chg="del mod">
          <ac:chgData name="김 승빈" userId="352d81a3ef8732fd" providerId="LiveId" clId="{98E57A49-7ABB-4073-B865-24F3CFDED63C}" dt="2020-02-13T08:31:25.663" v="3390" actId="478"/>
          <ac:cxnSpMkLst>
            <pc:docMk/>
            <pc:sldMk cId="2412779312" sldId="281"/>
            <ac:cxnSpMk id="141" creationId="{5272C045-9435-47B3-823F-94F0DFBED8D0}"/>
          </ac:cxnSpMkLst>
        </pc:cxnChg>
        <pc:cxnChg chg="del mod">
          <ac:chgData name="김 승빈" userId="352d81a3ef8732fd" providerId="LiveId" clId="{98E57A49-7ABB-4073-B865-24F3CFDED63C}" dt="2020-02-13T08:31:25.663" v="3390" actId="478"/>
          <ac:cxnSpMkLst>
            <pc:docMk/>
            <pc:sldMk cId="2412779312" sldId="281"/>
            <ac:cxnSpMk id="144" creationId="{AB6BCAED-EFAB-4FDF-AC71-D64853D68D1C}"/>
          </ac:cxnSpMkLst>
        </pc:cxnChg>
        <pc:cxnChg chg="mod">
          <ac:chgData name="김 승빈" userId="352d81a3ef8732fd" providerId="LiveId" clId="{98E57A49-7ABB-4073-B865-24F3CFDED63C}" dt="2020-02-13T08:31:46.916" v="3398" actId="1076"/>
          <ac:cxnSpMkLst>
            <pc:docMk/>
            <pc:sldMk cId="2412779312" sldId="281"/>
            <ac:cxnSpMk id="146" creationId="{E7A41467-9A16-420C-AAFB-5A5263A70814}"/>
          </ac:cxnSpMkLst>
        </pc:cxnChg>
        <pc:cxnChg chg="mod">
          <ac:chgData name="김 승빈" userId="352d81a3ef8732fd" providerId="LiveId" clId="{98E57A49-7ABB-4073-B865-24F3CFDED63C}" dt="2020-02-13T08:31:37.542" v="3393" actId="1076"/>
          <ac:cxnSpMkLst>
            <pc:docMk/>
            <pc:sldMk cId="2412779312" sldId="281"/>
            <ac:cxnSpMk id="148" creationId="{0F5F9313-A719-4DAC-B87B-27E923197A34}"/>
          </ac:cxnSpMkLst>
        </pc:cxnChg>
        <pc:cxnChg chg="mod">
          <ac:chgData name="김 승빈" userId="352d81a3ef8732fd" providerId="LiveId" clId="{98E57A49-7ABB-4073-B865-24F3CFDED63C}" dt="2020-02-13T08:31:46.916" v="3398" actId="1076"/>
          <ac:cxnSpMkLst>
            <pc:docMk/>
            <pc:sldMk cId="2412779312" sldId="281"/>
            <ac:cxnSpMk id="150" creationId="{0F7AC965-8684-4032-B9A9-735911CBEC39}"/>
          </ac:cxnSpMkLst>
        </pc:cxnChg>
        <pc:cxnChg chg="mod">
          <ac:chgData name="김 승빈" userId="352d81a3ef8732fd" providerId="LiveId" clId="{98E57A49-7ABB-4073-B865-24F3CFDED63C}" dt="2020-02-13T08:31:46.916" v="3398" actId="1076"/>
          <ac:cxnSpMkLst>
            <pc:docMk/>
            <pc:sldMk cId="2412779312" sldId="281"/>
            <ac:cxnSpMk id="153" creationId="{FF87322B-E1A6-4BF3-8B53-80055306C2A6}"/>
          </ac:cxnSpMkLst>
        </pc:cxnChg>
        <pc:cxnChg chg="mod">
          <ac:chgData name="김 승빈" userId="352d81a3ef8732fd" providerId="LiveId" clId="{98E57A49-7ABB-4073-B865-24F3CFDED63C}" dt="2020-02-13T08:31:37.542" v="3393" actId="1076"/>
          <ac:cxnSpMkLst>
            <pc:docMk/>
            <pc:sldMk cId="2412779312" sldId="281"/>
            <ac:cxnSpMk id="154" creationId="{F7160178-BEAF-4C21-A027-43701202C27C}"/>
          </ac:cxnSpMkLst>
        </pc:cxnChg>
        <pc:cxnChg chg="mod">
          <ac:chgData name="김 승빈" userId="352d81a3ef8732fd" providerId="LiveId" clId="{98E57A49-7ABB-4073-B865-24F3CFDED63C}" dt="2020-02-13T08:31:37.542" v="3393" actId="1076"/>
          <ac:cxnSpMkLst>
            <pc:docMk/>
            <pc:sldMk cId="2412779312" sldId="281"/>
            <ac:cxnSpMk id="157" creationId="{68EB7116-6316-4916-9052-FA0EEDEA7332}"/>
          </ac:cxnSpMkLst>
        </pc:cxnChg>
      </pc:sldChg>
      <pc:sldChg chg="addSp delSp modSp add ord">
        <pc:chgData name="김 승빈" userId="352d81a3ef8732fd" providerId="LiveId" clId="{98E57A49-7ABB-4073-B865-24F3CFDED63C}" dt="2020-02-13T09:54:22.994" v="3551"/>
        <pc:sldMkLst>
          <pc:docMk/>
          <pc:sldMk cId="4007507208" sldId="282"/>
        </pc:sldMkLst>
        <pc:spChg chg="add mod">
          <ac:chgData name="김 승빈" userId="352d81a3ef8732fd" providerId="LiveId" clId="{98E57A49-7ABB-4073-B865-24F3CFDED63C}" dt="2020-02-13T09:53:31.141" v="3482" actId="1076"/>
          <ac:spMkLst>
            <pc:docMk/>
            <pc:sldMk cId="4007507208" sldId="282"/>
            <ac:spMk id="33" creationId="{ADCDF9A1-368B-4BF3-AB6D-155EEFB7D9EA}"/>
          </ac:spMkLst>
        </pc:spChg>
        <pc:spChg chg="add mod">
          <ac:chgData name="김 승빈" userId="352d81a3ef8732fd" providerId="LiveId" clId="{98E57A49-7ABB-4073-B865-24F3CFDED63C}" dt="2020-02-13T09:54:03.790" v="3497" actId="20577"/>
          <ac:spMkLst>
            <pc:docMk/>
            <pc:sldMk cId="4007507208" sldId="282"/>
            <ac:spMk id="34" creationId="{4B673C83-40EE-4971-85FB-B4225828514A}"/>
          </ac:spMkLst>
        </pc:spChg>
        <pc:spChg chg="add mod">
          <ac:chgData name="김 승빈" userId="352d81a3ef8732fd" providerId="LiveId" clId="{98E57A49-7ABB-4073-B865-24F3CFDED63C}" dt="2020-02-13T09:54:00.288" v="3492" actId="1076"/>
          <ac:spMkLst>
            <pc:docMk/>
            <pc:sldMk cId="4007507208" sldId="282"/>
            <ac:spMk id="35" creationId="{526CA42A-08EC-4388-A345-DE2600472123}"/>
          </ac:spMkLst>
        </pc:spChg>
        <pc:spChg chg="add mod">
          <ac:chgData name="김 승빈" userId="352d81a3ef8732fd" providerId="LiveId" clId="{98E57A49-7ABB-4073-B865-24F3CFDED63C}" dt="2020-02-13T09:53:55.553" v="3490" actId="1076"/>
          <ac:spMkLst>
            <pc:docMk/>
            <pc:sldMk cId="4007507208" sldId="282"/>
            <ac:spMk id="36" creationId="{557149CE-206F-48ED-AEF4-FAFE2098284D}"/>
          </ac:spMkLst>
        </pc:spChg>
        <pc:spChg chg="mod">
          <ac:chgData name="김 승빈" userId="352d81a3ef8732fd" providerId="LiveId" clId="{98E57A49-7ABB-4073-B865-24F3CFDED63C}" dt="2020-02-13T09:53:14.592" v="3464"/>
          <ac:spMkLst>
            <pc:docMk/>
            <pc:sldMk cId="4007507208" sldId="282"/>
            <ac:spMk id="56" creationId="{6C71A5CE-2BE6-431A-B4B2-972F2FE4D49A}"/>
          </ac:spMkLst>
        </pc:spChg>
        <pc:spChg chg="mod">
          <ac:chgData name="김 승빈" userId="352d81a3ef8732fd" providerId="LiveId" clId="{98E57A49-7ABB-4073-B865-24F3CFDED63C}" dt="2020-02-13T09:53:17.427" v="3476"/>
          <ac:spMkLst>
            <pc:docMk/>
            <pc:sldMk cId="4007507208" sldId="282"/>
            <ac:spMk id="60" creationId="{68D82075-F941-4E62-B301-56050A152A60}"/>
          </ac:spMkLst>
        </pc:spChg>
        <pc:spChg chg="mod">
          <ac:chgData name="김 승빈" userId="352d81a3ef8732fd" providerId="LiveId" clId="{98E57A49-7ABB-4073-B865-24F3CFDED63C}" dt="2020-02-13T09:54:22.994" v="3551"/>
          <ac:spMkLst>
            <pc:docMk/>
            <pc:sldMk cId="4007507208" sldId="282"/>
            <ac:spMk id="76" creationId="{7FBDD3A7-807C-4094-BBFF-A35A70CE8094}"/>
          </ac:spMkLst>
        </pc:spChg>
        <pc:grpChg chg="mod topLvl">
          <ac:chgData name="김 승빈" userId="352d81a3ef8732fd" providerId="LiveId" clId="{98E57A49-7ABB-4073-B865-24F3CFDED63C}" dt="2020-02-13T09:52:57.574" v="3444" actId="165"/>
          <ac:grpSpMkLst>
            <pc:docMk/>
            <pc:sldMk cId="4007507208" sldId="282"/>
            <ac:grpSpMk id="40" creationId="{172BC8ED-5928-4A81-84DE-76F8C34CFE91}"/>
          </ac:grpSpMkLst>
        </pc:grpChg>
        <pc:grpChg chg="del mod topLvl">
          <ac:chgData name="김 승빈" userId="352d81a3ef8732fd" providerId="LiveId" clId="{98E57A49-7ABB-4073-B865-24F3CFDED63C}" dt="2020-02-13T09:52:59.127" v="3445" actId="478"/>
          <ac:grpSpMkLst>
            <pc:docMk/>
            <pc:sldMk cId="4007507208" sldId="282"/>
            <ac:grpSpMk id="41" creationId="{A08825C3-F10D-4CC6-A65A-BB5EF2E894B1}"/>
          </ac:grpSpMkLst>
        </pc:grpChg>
        <pc:grpChg chg="mod topLvl">
          <ac:chgData name="김 승빈" userId="352d81a3ef8732fd" providerId="LiveId" clId="{98E57A49-7ABB-4073-B865-24F3CFDED63C}" dt="2020-02-13T09:52:57.574" v="3444" actId="165"/>
          <ac:grpSpMkLst>
            <pc:docMk/>
            <pc:sldMk cId="4007507208" sldId="282"/>
            <ac:grpSpMk id="45" creationId="{837336CA-8A11-49CF-B1CD-314F2E7E5371}"/>
          </ac:grpSpMkLst>
        </pc:grpChg>
        <pc:grpChg chg="mod topLvl">
          <ac:chgData name="김 승빈" userId="352d81a3ef8732fd" providerId="LiveId" clId="{98E57A49-7ABB-4073-B865-24F3CFDED63C}" dt="2020-02-13T09:52:57.574" v="3444" actId="165"/>
          <ac:grpSpMkLst>
            <pc:docMk/>
            <pc:sldMk cId="4007507208" sldId="282"/>
            <ac:grpSpMk id="49" creationId="{90C56246-54C9-4F22-8846-AAA837CC4C8A}"/>
          </ac:grpSpMkLst>
        </pc:grpChg>
        <pc:grpChg chg="mod topLvl">
          <ac:chgData name="김 승빈" userId="352d81a3ef8732fd" providerId="LiveId" clId="{98E57A49-7ABB-4073-B865-24F3CFDED63C}" dt="2020-02-13T09:52:57.574" v="3444" actId="165"/>
          <ac:grpSpMkLst>
            <pc:docMk/>
            <pc:sldMk cId="4007507208" sldId="282"/>
            <ac:grpSpMk id="53" creationId="{E52991E7-743C-4982-A046-27F90F932207}"/>
          </ac:grpSpMkLst>
        </pc:grpChg>
        <pc:grpChg chg="mod topLvl">
          <ac:chgData name="김 승빈" userId="352d81a3ef8732fd" providerId="LiveId" clId="{98E57A49-7ABB-4073-B865-24F3CFDED63C}" dt="2020-02-13T09:52:57.574" v="3444" actId="165"/>
          <ac:grpSpMkLst>
            <pc:docMk/>
            <pc:sldMk cId="4007507208" sldId="282"/>
            <ac:grpSpMk id="57" creationId="{61513BE6-3D9D-4B83-B35F-7BF2B3A240B3}"/>
          </ac:grpSpMkLst>
        </pc:grpChg>
        <pc:grpChg chg="del">
          <ac:chgData name="김 승빈" userId="352d81a3ef8732fd" providerId="LiveId" clId="{98E57A49-7ABB-4073-B865-24F3CFDED63C}" dt="2020-02-13T09:52:57.574" v="3444" actId="165"/>
          <ac:grpSpMkLst>
            <pc:docMk/>
            <pc:sldMk cId="4007507208" sldId="282"/>
            <ac:grpSpMk id="75" creationId="{950E76FB-A3FB-43FA-A6CE-C915C4C9442A}"/>
          </ac:grpSpMkLst>
        </pc:grpChg>
        <pc:cxnChg chg="mod topLvl">
          <ac:chgData name="김 승빈" userId="352d81a3ef8732fd" providerId="LiveId" clId="{98E57A49-7ABB-4073-B865-24F3CFDED63C}" dt="2020-02-13T09:52:57.574" v="3444" actId="165"/>
          <ac:cxnSpMkLst>
            <pc:docMk/>
            <pc:sldMk cId="4007507208" sldId="282"/>
            <ac:cxnSpMk id="62" creationId="{FF7D5347-2CBE-43D0-B316-F5C561A7FF5D}"/>
          </ac:cxnSpMkLst>
        </pc:cxnChg>
        <pc:cxnChg chg="del mod topLvl">
          <ac:chgData name="김 승빈" userId="352d81a3ef8732fd" providerId="LiveId" clId="{98E57A49-7ABB-4073-B865-24F3CFDED63C}" dt="2020-02-13T09:53:04.013" v="3448" actId="478"/>
          <ac:cxnSpMkLst>
            <pc:docMk/>
            <pc:sldMk cId="4007507208" sldId="282"/>
            <ac:cxnSpMk id="63" creationId="{79FF442D-C380-4E47-9E22-6C1891720D5C}"/>
          </ac:cxnSpMkLst>
        </pc:cxnChg>
        <pc:cxnChg chg="add del mod topLvl">
          <ac:chgData name="김 승빈" userId="352d81a3ef8732fd" providerId="LiveId" clId="{98E57A49-7ABB-4073-B865-24F3CFDED63C}" dt="2020-02-13T09:53:01.127" v="3447" actId="478"/>
          <ac:cxnSpMkLst>
            <pc:docMk/>
            <pc:sldMk cId="4007507208" sldId="282"/>
            <ac:cxnSpMk id="66" creationId="{C0AFDB9A-2714-4C29-A8F7-4EC99FEB3FF1}"/>
          </ac:cxnSpMkLst>
        </pc:cxnChg>
        <pc:cxnChg chg="mod topLvl">
          <ac:chgData name="김 승빈" userId="352d81a3ef8732fd" providerId="LiveId" clId="{98E57A49-7ABB-4073-B865-24F3CFDED63C}" dt="2020-02-13T09:52:57.574" v="3444" actId="165"/>
          <ac:cxnSpMkLst>
            <pc:docMk/>
            <pc:sldMk cId="4007507208" sldId="282"/>
            <ac:cxnSpMk id="69" creationId="{7E75B195-F5B6-45B5-88BA-CFDDDDF979EF}"/>
          </ac:cxnSpMkLst>
        </pc:cxnChg>
        <pc:cxnChg chg="mod topLvl">
          <ac:chgData name="김 승빈" userId="352d81a3ef8732fd" providerId="LiveId" clId="{98E57A49-7ABB-4073-B865-24F3CFDED63C}" dt="2020-02-13T09:52:57.574" v="3444" actId="165"/>
          <ac:cxnSpMkLst>
            <pc:docMk/>
            <pc:sldMk cId="4007507208" sldId="282"/>
            <ac:cxnSpMk id="72" creationId="{30835153-CBD1-44CC-B7A2-BF0C3D7F8072}"/>
          </ac:cxnSpMkLst>
        </pc:cxnChg>
      </pc:sldChg>
      <pc:sldChg chg="addSp delSp modSp add ord">
        <pc:chgData name="김 승빈" userId="352d81a3ef8732fd" providerId="LiveId" clId="{98E57A49-7ABB-4073-B865-24F3CFDED63C}" dt="2020-02-14T02:21:21.378" v="3607" actId="14100"/>
        <pc:sldMkLst>
          <pc:docMk/>
          <pc:sldMk cId="967507241" sldId="283"/>
        </pc:sldMkLst>
        <pc:spChg chg="mod">
          <ac:chgData name="김 승빈" userId="352d81a3ef8732fd" providerId="LiveId" clId="{98E57A49-7ABB-4073-B865-24F3CFDED63C}" dt="2020-02-13T10:26:18.576" v="3585"/>
          <ac:spMkLst>
            <pc:docMk/>
            <pc:sldMk cId="967507241" sldId="283"/>
            <ac:spMk id="16" creationId="{D3B3B22E-66E1-42AA-92A7-8184835CCE82}"/>
          </ac:spMkLst>
        </pc:spChg>
        <pc:spChg chg="del">
          <ac:chgData name="김 승빈" userId="352d81a3ef8732fd" providerId="LiveId" clId="{98E57A49-7ABB-4073-B865-24F3CFDED63C}" dt="2020-02-13T10:25:59.178" v="3555" actId="478"/>
          <ac:spMkLst>
            <pc:docMk/>
            <pc:sldMk cId="967507241" sldId="283"/>
            <ac:spMk id="36" creationId="{0A56B557-EBE8-45C3-9684-4552D880C182}"/>
          </ac:spMkLst>
        </pc:spChg>
        <pc:spChg chg="del">
          <ac:chgData name="김 승빈" userId="352d81a3ef8732fd" providerId="LiveId" clId="{98E57A49-7ABB-4073-B865-24F3CFDED63C}" dt="2020-02-13T10:26:00.170" v="3556" actId="478"/>
          <ac:spMkLst>
            <pc:docMk/>
            <pc:sldMk cId="967507241" sldId="283"/>
            <ac:spMk id="42" creationId="{0174F160-B9BF-4DEB-A27C-3078600E7EDF}"/>
          </ac:spMkLst>
        </pc:spChg>
        <pc:spChg chg="del">
          <ac:chgData name="김 승빈" userId="352d81a3ef8732fd" providerId="LiveId" clId="{98E57A49-7ABB-4073-B865-24F3CFDED63C}" dt="2020-02-13T10:26:01.065" v="3557" actId="478"/>
          <ac:spMkLst>
            <pc:docMk/>
            <pc:sldMk cId="967507241" sldId="283"/>
            <ac:spMk id="43" creationId="{BE1D5D34-40BA-4FC1-921B-E1EACF08ACC0}"/>
          </ac:spMkLst>
        </pc:spChg>
        <pc:spChg chg="del">
          <ac:chgData name="김 승빈" userId="352d81a3ef8732fd" providerId="LiveId" clId="{98E57A49-7ABB-4073-B865-24F3CFDED63C}" dt="2020-02-13T10:26:09.376" v="3560" actId="478"/>
          <ac:spMkLst>
            <pc:docMk/>
            <pc:sldMk cId="967507241" sldId="283"/>
            <ac:spMk id="44" creationId="{422C1CF9-7A16-4E06-9BAA-FEB788B125ED}"/>
          </ac:spMkLst>
        </pc:spChg>
        <pc:spChg chg="del">
          <ac:chgData name="김 승빈" userId="352d81a3ef8732fd" providerId="LiveId" clId="{98E57A49-7ABB-4073-B865-24F3CFDED63C}" dt="2020-02-13T10:26:03.003" v="3558" actId="478"/>
          <ac:spMkLst>
            <pc:docMk/>
            <pc:sldMk cId="967507241" sldId="283"/>
            <ac:spMk id="45" creationId="{10F0FA33-D6AC-4512-A20D-0F8845942395}"/>
          </ac:spMkLst>
        </pc:spChg>
        <pc:spChg chg="del">
          <ac:chgData name="김 승빈" userId="352d81a3ef8732fd" providerId="LiveId" clId="{98E57A49-7ABB-4073-B865-24F3CFDED63C}" dt="2020-02-13T10:26:06.101" v="3559" actId="478"/>
          <ac:spMkLst>
            <pc:docMk/>
            <pc:sldMk cId="967507241" sldId="283"/>
            <ac:spMk id="46" creationId="{EA9FCC37-5503-4844-80C1-B31418B53C01}"/>
          </ac:spMkLst>
        </pc:spChg>
        <pc:spChg chg="del">
          <ac:chgData name="김 승빈" userId="352d81a3ef8732fd" providerId="LiveId" clId="{98E57A49-7ABB-4073-B865-24F3CFDED63C}" dt="2020-02-13T10:26:11.403" v="3561" actId="478"/>
          <ac:spMkLst>
            <pc:docMk/>
            <pc:sldMk cId="967507241" sldId="283"/>
            <ac:spMk id="47" creationId="{A81DFBB8-B6E2-4699-B633-C9666347EC6C}"/>
          </ac:spMkLst>
        </pc:spChg>
        <pc:spChg chg="mod">
          <ac:chgData name="김 승빈" userId="352d81a3ef8732fd" providerId="LiveId" clId="{98E57A49-7ABB-4073-B865-24F3CFDED63C}" dt="2020-02-13T10:26:20.414" v="3588" actId="20577"/>
          <ac:spMkLst>
            <pc:docMk/>
            <pc:sldMk cId="967507241" sldId="283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3T10:26:23.428" v="3589" actId="20577"/>
          <ac:spMkLst>
            <pc:docMk/>
            <pc:sldMk cId="967507241" sldId="283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3T10:26:28.690" v="3592" actId="20577"/>
          <ac:spMkLst>
            <pc:docMk/>
            <pc:sldMk cId="967507241" sldId="283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3T10:26:26.089" v="3591" actId="20577"/>
          <ac:spMkLst>
            <pc:docMk/>
            <pc:sldMk cId="967507241" sldId="283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3T10:26:24.576" v="3590" actId="20577"/>
          <ac:spMkLst>
            <pc:docMk/>
            <pc:sldMk cId="967507241" sldId="283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3T10:26:31.339" v="3594" actId="20577"/>
          <ac:spMkLst>
            <pc:docMk/>
            <pc:sldMk cId="967507241" sldId="283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3T10:26:30.281" v="3593" actId="20577"/>
          <ac:spMkLst>
            <pc:docMk/>
            <pc:sldMk cId="967507241" sldId="283"/>
            <ac:spMk id="156" creationId="{343ACA0D-B690-4071-90FC-BF4C4981DBCA}"/>
          </ac:spMkLst>
        </pc:spChg>
        <pc:cxnChg chg="add mod">
          <ac:chgData name="김 승빈" userId="352d81a3ef8732fd" providerId="LiveId" clId="{98E57A49-7ABB-4073-B865-24F3CFDED63C}" dt="2020-02-14T02:21:21.378" v="3607" actId="14100"/>
          <ac:cxnSpMkLst>
            <pc:docMk/>
            <pc:sldMk cId="967507241" sldId="283"/>
            <ac:cxnSpMk id="3" creationId="{B1DF5E13-85DE-4A4B-8832-ECE1B7CF532D}"/>
          </ac:cxnSpMkLst>
        </pc:cxnChg>
        <pc:cxnChg chg="add mod">
          <ac:chgData name="김 승빈" userId="352d81a3ef8732fd" providerId="LiveId" clId="{98E57A49-7ABB-4073-B865-24F3CFDED63C}" dt="2020-02-13T10:27:09.774" v="3603" actId="14100"/>
          <ac:cxnSpMkLst>
            <pc:docMk/>
            <pc:sldMk cId="967507241" sldId="283"/>
            <ac:cxnSpMk id="25" creationId="{5A29524D-6709-4A50-8324-986D7D69874E}"/>
          </ac:cxnSpMkLst>
        </pc:cxnChg>
        <pc:cxnChg chg="add mod">
          <ac:chgData name="김 승빈" userId="352d81a3ef8732fd" providerId="LiveId" clId="{98E57A49-7ABB-4073-B865-24F3CFDED63C}" dt="2020-02-13T10:27:17.257" v="3606" actId="14100"/>
          <ac:cxnSpMkLst>
            <pc:docMk/>
            <pc:sldMk cId="967507241" sldId="283"/>
            <ac:cxnSpMk id="28" creationId="{B4A07F25-1E56-4ABB-B33E-FC12E23EA9C5}"/>
          </ac:cxnSpMkLst>
        </pc:cxnChg>
      </pc:sldChg>
      <pc:sldChg chg="addSp delSp modSp add">
        <pc:chgData name="김 승빈" userId="352d81a3ef8732fd" providerId="LiveId" clId="{98E57A49-7ABB-4073-B865-24F3CFDED63C}" dt="2020-02-14T03:56:42.706" v="3742" actId="571"/>
        <pc:sldMkLst>
          <pc:docMk/>
          <pc:sldMk cId="3324041934" sldId="284"/>
        </pc:sldMkLst>
        <pc:spChg chg="add mod">
          <ac:chgData name="김 승빈" userId="352d81a3ef8732fd" providerId="LiveId" clId="{98E57A49-7ABB-4073-B865-24F3CFDED63C}" dt="2020-02-14T03:51:19.647" v="3633" actId="1076"/>
          <ac:spMkLst>
            <pc:docMk/>
            <pc:sldMk cId="3324041934" sldId="284"/>
            <ac:spMk id="2" creationId="{0183D5F8-EAEC-4B56-BDBB-532E397EF9AE}"/>
          </ac:spMkLst>
        </pc:spChg>
        <pc:spChg chg="add mod">
          <ac:chgData name="김 승빈" userId="352d81a3ef8732fd" providerId="LiveId" clId="{98E57A49-7ABB-4073-B865-24F3CFDED63C}" dt="2020-02-14T03:53:45.585" v="3651"/>
          <ac:spMkLst>
            <pc:docMk/>
            <pc:sldMk cId="3324041934" sldId="284"/>
            <ac:spMk id="4" creationId="{33EDA0FB-C115-46A6-9FE9-03875928D26C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4T03:50:52.579" v="3629"/>
          <ac:spMkLst>
            <pc:docMk/>
            <pc:sldMk cId="3324041934" sldId="284"/>
            <ac:spMk id="20" creationId="{BBDB3037-8588-4425-91F5-76F6A911418A}"/>
          </ac:spMkLst>
        </pc:spChg>
        <pc:spChg chg="add mod">
          <ac:chgData name="김 승빈" userId="352d81a3ef8732fd" providerId="LiveId" clId="{98E57A49-7ABB-4073-B865-24F3CFDED63C}" dt="2020-02-14T03:53:57.812" v="3666" actId="1076"/>
          <ac:spMkLst>
            <pc:docMk/>
            <pc:sldMk cId="3324041934" sldId="284"/>
            <ac:spMk id="22" creationId="{2C27BD25-A773-42E1-87ED-BAA1B24912F3}"/>
          </ac:spMkLst>
        </pc:spChg>
        <pc:spChg chg="add mod">
          <ac:chgData name="김 승빈" userId="352d81a3ef8732fd" providerId="LiveId" clId="{98E57A49-7ABB-4073-B865-24F3CFDED63C}" dt="2020-02-14T03:53:51.176" v="3665"/>
          <ac:spMkLst>
            <pc:docMk/>
            <pc:sldMk cId="3324041934" sldId="284"/>
            <ac:spMk id="23" creationId="{337748FF-1018-4FC2-AE63-37C15118C639}"/>
          </ac:spMkLst>
        </pc:spChg>
        <pc:spChg chg="add del mod">
          <ac:chgData name="김 승빈" userId="352d81a3ef8732fd" providerId="LiveId" clId="{98E57A49-7ABB-4073-B865-24F3CFDED63C}" dt="2020-02-14T03:54:19.238" v="3683" actId="478"/>
          <ac:spMkLst>
            <pc:docMk/>
            <pc:sldMk cId="3324041934" sldId="284"/>
            <ac:spMk id="24" creationId="{BF7A3B5C-3E6A-425F-BEFB-664CB57987C9}"/>
          </ac:spMkLst>
        </pc:spChg>
        <pc:spChg chg="add mod">
          <ac:chgData name="김 승빈" userId="352d81a3ef8732fd" providerId="LiveId" clId="{98E57A49-7ABB-4073-B865-24F3CFDED63C}" dt="2020-02-14T03:54:23.013" v="3684" actId="1076"/>
          <ac:spMkLst>
            <pc:docMk/>
            <pc:sldMk cId="3324041934" sldId="284"/>
            <ac:spMk id="26" creationId="{249D87F5-44FC-4CF7-AA63-A4243C48A0A5}"/>
          </ac:spMkLst>
        </pc:spChg>
        <pc:spChg chg="add mod">
          <ac:chgData name="김 승빈" userId="352d81a3ef8732fd" providerId="LiveId" clId="{98E57A49-7ABB-4073-B865-24F3CFDED63C}" dt="2020-02-14T03:54:16.183" v="3681" actId="571"/>
          <ac:spMkLst>
            <pc:docMk/>
            <pc:sldMk cId="3324041934" sldId="284"/>
            <ac:spMk id="27" creationId="{2BF8C65C-0CA2-47FC-BC7A-9A17469D9777}"/>
          </ac:spMkLst>
        </pc:spChg>
        <pc:spChg chg="add mod">
          <ac:chgData name="김 승빈" userId="352d81a3ef8732fd" providerId="LiveId" clId="{98E57A49-7ABB-4073-B865-24F3CFDED63C}" dt="2020-02-14T03:54:34.414" v="3687" actId="20577"/>
          <ac:spMkLst>
            <pc:docMk/>
            <pc:sldMk cId="3324041934" sldId="284"/>
            <ac:spMk id="29" creationId="{BD8168CA-DFF2-49B0-81C8-073789443533}"/>
          </ac:spMkLst>
        </pc:spChg>
        <pc:spChg chg="add mod">
          <ac:chgData name="김 승빈" userId="352d81a3ef8732fd" providerId="LiveId" clId="{98E57A49-7ABB-4073-B865-24F3CFDED63C}" dt="2020-02-14T03:54:36.100" v="3688" actId="20577"/>
          <ac:spMkLst>
            <pc:docMk/>
            <pc:sldMk cId="3324041934" sldId="284"/>
            <ac:spMk id="30" creationId="{3995C915-02DE-4D23-BE74-92CA88E88B11}"/>
          </ac:spMkLst>
        </pc:spChg>
        <pc:spChg chg="add mod">
          <ac:chgData name="김 승빈" userId="352d81a3ef8732fd" providerId="LiveId" clId="{98E57A49-7ABB-4073-B865-24F3CFDED63C}" dt="2020-02-14T03:56:05.827" v="3716" actId="1076"/>
          <ac:spMkLst>
            <pc:docMk/>
            <pc:sldMk cId="3324041934" sldId="284"/>
            <ac:spMk id="31" creationId="{05527FFC-4ACC-4AD4-B092-732EE88090C2}"/>
          </ac:spMkLst>
        </pc:spChg>
        <pc:spChg chg="add mod">
          <ac:chgData name="김 승빈" userId="352d81a3ef8732fd" providerId="LiveId" clId="{98E57A49-7ABB-4073-B865-24F3CFDED63C}" dt="2020-02-14T03:55:16.221" v="3708" actId="571"/>
          <ac:spMkLst>
            <pc:docMk/>
            <pc:sldMk cId="3324041934" sldId="284"/>
            <ac:spMk id="32" creationId="{BD4DBE7A-7782-4E00-A85D-E40698313DC3}"/>
          </ac:spMkLst>
        </pc:spChg>
        <pc:spChg chg="add mod">
          <ac:chgData name="김 승빈" userId="352d81a3ef8732fd" providerId="LiveId" clId="{98E57A49-7ABB-4073-B865-24F3CFDED63C}" dt="2020-02-14T03:55:16.221" v="3708" actId="571"/>
          <ac:spMkLst>
            <pc:docMk/>
            <pc:sldMk cId="3324041934" sldId="284"/>
            <ac:spMk id="33" creationId="{1B1E6655-B728-4D5E-882E-D5D5398820C4}"/>
          </ac:spMkLst>
        </pc:spChg>
        <pc:spChg chg="add mod">
          <ac:chgData name="김 승빈" userId="352d81a3ef8732fd" providerId="LiveId" clId="{98E57A49-7ABB-4073-B865-24F3CFDED63C}" dt="2020-02-14T03:55:16.221" v="3708" actId="571"/>
          <ac:spMkLst>
            <pc:docMk/>
            <pc:sldMk cId="3324041934" sldId="284"/>
            <ac:spMk id="34" creationId="{83B9092D-BA94-4A34-BC0D-481194E0FC12}"/>
          </ac:spMkLst>
        </pc:spChg>
        <pc:spChg chg="add mod">
          <ac:chgData name="김 승빈" userId="352d81a3ef8732fd" providerId="LiveId" clId="{98E57A49-7ABB-4073-B865-24F3CFDED63C}" dt="2020-02-14T03:55:14.829" v="3707" actId="571"/>
          <ac:spMkLst>
            <pc:docMk/>
            <pc:sldMk cId="3324041934" sldId="284"/>
            <ac:spMk id="35" creationId="{8D38557D-240C-4BC1-B023-970FBD1EE3C2}"/>
          </ac:spMkLst>
        </pc:spChg>
        <pc:spChg chg="add mod">
          <ac:chgData name="김 승빈" userId="352d81a3ef8732fd" providerId="LiveId" clId="{98E57A49-7ABB-4073-B865-24F3CFDED63C}" dt="2020-02-14T03:55:14.829" v="3707" actId="571"/>
          <ac:spMkLst>
            <pc:docMk/>
            <pc:sldMk cId="3324041934" sldId="284"/>
            <ac:spMk id="36" creationId="{06602AC2-BB1B-4189-BA78-252B052108F4}"/>
          </ac:spMkLst>
        </pc:spChg>
        <pc:spChg chg="add mod">
          <ac:chgData name="김 승빈" userId="352d81a3ef8732fd" providerId="LiveId" clId="{98E57A49-7ABB-4073-B865-24F3CFDED63C}" dt="2020-02-14T03:55:14.829" v="3707" actId="571"/>
          <ac:spMkLst>
            <pc:docMk/>
            <pc:sldMk cId="3324041934" sldId="284"/>
            <ac:spMk id="37" creationId="{415E6CB8-9C6A-4243-A1DD-594D4EDD5C46}"/>
          </ac:spMkLst>
        </pc:spChg>
        <pc:spChg chg="add mod">
          <ac:chgData name="김 승빈" userId="352d81a3ef8732fd" providerId="LiveId" clId="{98E57A49-7ABB-4073-B865-24F3CFDED63C}" dt="2020-02-14T03:55:14.607" v="3706" actId="571"/>
          <ac:spMkLst>
            <pc:docMk/>
            <pc:sldMk cId="3324041934" sldId="284"/>
            <ac:spMk id="38" creationId="{EF1111DB-1425-4331-A259-9F9F39E948B0}"/>
          </ac:spMkLst>
        </pc:spChg>
        <pc:spChg chg="add mod">
          <ac:chgData name="김 승빈" userId="352d81a3ef8732fd" providerId="LiveId" clId="{98E57A49-7ABB-4073-B865-24F3CFDED63C}" dt="2020-02-14T03:55:14.607" v="3706" actId="571"/>
          <ac:spMkLst>
            <pc:docMk/>
            <pc:sldMk cId="3324041934" sldId="284"/>
            <ac:spMk id="39" creationId="{FC2BBC0D-1E83-47CB-8C3E-3158D302A285}"/>
          </ac:spMkLst>
        </pc:spChg>
        <pc:spChg chg="add mod">
          <ac:chgData name="김 승빈" userId="352d81a3ef8732fd" providerId="LiveId" clId="{98E57A49-7ABB-4073-B865-24F3CFDED63C}" dt="2020-02-14T03:55:14.607" v="3706" actId="571"/>
          <ac:spMkLst>
            <pc:docMk/>
            <pc:sldMk cId="3324041934" sldId="284"/>
            <ac:spMk id="40" creationId="{7009580B-44D3-48E5-A0FA-AC0F2E8EDF83}"/>
          </ac:spMkLst>
        </pc:spChg>
        <pc:spChg chg="add mod">
          <ac:chgData name="김 승빈" userId="352d81a3ef8732fd" providerId="LiveId" clId="{98E57A49-7ABB-4073-B865-24F3CFDED63C}" dt="2020-02-14T03:55:14.436" v="3705" actId="571"/>
          <ac:spMkLst>
            <pc:docMk/>
            <pc:sldMk cId="3324041934" sldId="284"/>
            <ac:spMk id="41" creationId="{7D7E9928-D649-46F9-A140-5F7C89271221}"/>
          </ac:spMkLst>
        </pc:spChg>
        <pc:spChg chg="add mod">
          <ac:chgData name="김 승빈" userId="352d81a3ef8732fd" providerId="LiveId" clId="{98E57A49-7ABB-4073-B865-24F3CFDED63C}" dt="2020-02-14T03:55:14.436" v="3705" actId="571"/>
          <ac:spMkLst>
            <pc:docMk/>
            <pc:sldMk cId="3324041934" sldId="284"/>
            <ac:spMk id="42" creationId="{F788433E-E8C3-441A-BBCF-C9A8DF4A980F}"/>
          </ac:spMkLst>
        </pc:spChg>
        <pc:spChg chg="add mod">
          <ac:chgData name="김 승빈" userId="352d81a3ef8732fd" providerId="LiveId" clId="{98E57A49-7ABB-4073-B865-24F3CFDED63C}" dt="2020-02-14T03:55:14.436" v="3705" actId="571"/>
          <ac:spMkLst>
            <pc:docMk/>
            <pc:sldMk cId="3324041934" sldId="284"/>
            <ac:spMk id="43" creationId="{1DEF0E6E-E575-4069-88A9-41C623DC901D}"/>
          </ac:spMkLst>
        </pc:spChg>
        <pc:spChg chg="add mod">
          <ac:chgData name="김 승빈" userId="352d81a3ef8732fd" providerId="LiveId" clId="{98E57A49-7ABB-4073-B865-24F3CFDED63C}" dt="2020-02-14T03:56:21.026" v="3719" actId="6549"/>
          <ac:spMkLst>
            <pc:docMk/>
            <pc:sldMk cId="3324041934" sldId="284"/>
            <ac:spMk id="44" creationId="{4E45605C-545F-43D0-8B89-850AA243140F}"/>
          </ac:spMkLst>
        </pc:spChg>
        <pc:spChg chg="add mod">
          <ac:chgData name="김 승빈" userId="352d81a3ef8732fd" providerId="LiveId" clId="{98E57A49-7ABB-4073-B865-24F3CFDED63C}" dt="2020-02-14T03:56:22.224" v="3720" actId="6549"/>
          <ac:spMkLst>
            <pc:docMk/>
            <pc:sldMk cId="3324041934" sldId="284"/>
            <ac:spMk id="45" creationId="{ABF5E33C-84BD-46C9-86F4-12DC77D4AF1F}"/>
          </ac:spMkLst>
        </pc:spChg>
        <pc:spChg chg="add mod">
          <ac:chgData name="김 승빈" userId="352d81a3ef8732fd" providerId="LiveId" clId="{98E57A49-7ABB-4073-B865-24F3CFDED63C}" dt="2020-02-14T03:56:23.178" v="3722" actId="6549"/>
          <ac:spMkLst>
            <pc:docMk/>
            <pc:sldMk cId="3324041934" sldId="284"/>
            <ac:spMk id="46" creationId="{ABE84D46-3DA8-46BD-99B5-4C933ADD0A9C}"/>
          </ac:spMkLst>
        </pc:spChg>
        <pc:spChg chg="add mod">
          <ac:chgData name="김 승빈" userId="352d81a3ef8732fd" providerId="LiveId" clId="{98E57A49-7ABB-4073-B865-24F3CFDED63C}" dt="2020-02-14T03:56:24.666" v="3724" actId="6549"/>
          <ac:spMkLst>
            <pc:docMk/>
            <pc:sldMk cId="3324041934" sldId="284"/>
            <ac:spMk id="47" creationId="{F45DD50F-81F5-454D-904C-10532B8AF737}"/>
          </ac:spMkLst>
        </pc:spChg>
        <pc:spChg chg="add mod">
          <ac:chgData name="김 승빈" userId="352d81a3ef8732fd" providerId="LiveId" clId="{98E57A49-7ABB-4073-B865-24F3CFDED63C}" dt="2020-02-14T03:56:25.603" v="3726" actId="6549"/>
          <ac:spMkLst>
            <pc:docMk/>
            <pc:sldMk cId="3324041934" sldId="284"/>
            <ac:spMk id="48" creationId="{476C62C6-696D-4A08-B474-AC8F802E53E0}"/>
          </ac:spMkLst>
        </pc:spChg>
        <pc:spChg chg="add mod">
          <ac:chgData name="김 승빈" userId="352d81a3ef8732fd" providerId="LiveId" clId="{98E57A49-7ABB-4073-B865-24F3CFDED63C}" dt="2020-02-14T03:56:27.177" v="3728" actId="6549"/>
          <ac:spMkLst>
            <pc:docMk/>
            <pc:sldMk cId="3324041934" sldId="284"/>
            <ac:spMk id="49" creationId="{E4FEC878-BEA8-487F-92E8-C33B9080AA2C}"/>
          </ac:spMkLst>
        </pc:spChg>
        <pc:spChg chg="add mod">
          <ac:chgData name="김 승빈" userId="352d81a3ef8732fd" providerId="LiveId" clId="{98E57A49-7ABB-4073-B865-24F3CFDED63C}" dt="2020-02-14T03:56:32.940" v="3740" actId="6549"/>
          <ac:spMkLst>
            <pc:docMk/>
            <pc:sldMk cId="3324041934" sldId="284"/>
            <ac:spMk id="50" creationId="{5B2050E0-93E2-44FC-8411-B68CE0230545}"/>
          </ac:spMkLst>
        </pc:spChg>
        <pc:spChg chg="add mod">
          <ac:chgData name="김 승빈" userId="352d81a3ef8732fd" providerId="LiveId" clId="{98E57A49-7ABB-4073-B865-24F3CFDED63C}" dt="2020-02-14T03:56:30.154" v="3734" actId="6549"/>
          <ac:spMkLst>
            <pc:docMk/>
            <pc:sldMk cId="3324041934" sldId="284"/>
            <ac:spMk id="51" creationId="{7C619A3D-F0BD-445A-BA7A-736B65CEE51B}"/>
          </ac:spMkLst>
        </pc:spChg>
        <pc:spChg chg="add mod">
          <ac:chgData name="김 승빈" userId="352d81a3ef8732fd" providerId="LiveId" clId="{98E57A49-7ABB-4073-B865-24F3CFDED63C}" dt="2020-02-14T03:56:28.241" v="3730" actId="6549"/>
          <ac:spMkLst>
            <pc:docMk/>
            <pc:sldMk cId="3324041934" sldId="284"/>
            <ac:spMk id="52" creationId="{2431FB7E-4D2D-4B88-BA91-842E788A8D11}"/>
          </ac:spMkLst>
        </pc:spChg>
        <pc:spChg chg="add mod">
          <ac:chgData name="김 승빈" userId="352d81a3ef8732fd" providerId="LiveId" clId="{98E57A49-7ABB-4073-B865-24F3CFDED63C}" dt="2020-02-14T03:56:32.078" v="3738" actId="6549"/>
          <ac:spMkLst>
            <pc:docMk/>
            <pc:sldMk cId="3324041934" sldId="284"/>
            <ac:spMk id="53" creationId="{92AF6663-7F5F-44B9-94E4-1FADDD154E2F}"/>
          </ac:spMkLst>
        </pc:spChg>
        <pc:spChg chg="add mod">
          <ac:chgData name="김 승빈" userId="352d81a3ef8732fd" providerId="LiveId" clId="{98E57A49-7ABB-4073-B865-24F3CFDED63C}" dt="2020-02-14T03:56:31.018" v="3736" actId="6549"/>
          <ac:spMkLst>
            <pc:docMk/>
            <pc:sldMk cId="3324041934" sldId="284"/>
            <ac:spMk id="54" creationId="{BA0EB957-3966-4414-A927-0B47787EA52C}"/>
          </ac:spMkLst>
        </pc:spChg>
        <pc:spChg chg="add mod">
          <ac:chgData name="김 승빈" userId="352d81a3ef8732fd" providerId="LiveId" clId="{98E57A49-7ABB-4073-B865-24F3CFDED63C}" dt="2020-02-14T03:56:29.290" v="3732" actId="6549"/>
          <ac:spMkLst>
            <pc:docMk/>
            <pc:sldMk cId="3324041934" sldId="284"/>
            <ac:spMk id="55" creationId="{8AB52B55-E20F-4A2D-B7CA-F89BAC3971E7}"/>
          </ac:spMkLst>
        </pc:spChg>
        <pc:spChg chg="add mod">
          <ac:chgData name="김 승빈" userId="352d81a3ef8732fd" providerId="LiveId" clId="{98E57A49-7ABB-4073-B865-24F3CFDED63C}" dt="2020-02-14T03:56:35.591" v="3741" actId="20577"/>
          <ac:spMkLst>
            <pc:docMk/>
            <pc:sldMk cId="3324041934" sldId="284"/>
            <ac:spMk id="58" creationId="{8DD14A97-439F-4980-92EC-590476AA605A}"/>
          </ac:spMkLst>
        </pc:spChg>
        <pc:spChg chg="add mod">
          <ac:chgData name="김 승빈" userId="352d81a3ef8732fd" providerId="LiveId" clId="{98E57A49-7ABB-4073-B865-24F3CFDED63C}" dt="2020-02-14T03:56:42.706" v="3742" actId="571"/>
          <ac:spMkLst>
            <pc:docMk/>
            <pc:sldMk cId="3324041934" sldId="284"/>
            <ac:spMk id="60" creationId="{EF1BAFD8-5ED0-4A66-B425-E717B703F3BE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45" creationId="{7862C400-D4ED-4477-B83C-CE56AD711180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47" creationId="{38F4A7C2-594D-42CA-8822-644370AF4D4D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49" creationId="{B90298E5-08FB-41AE-B39A-267B4FBCC259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51" creationId="{B0089760-74BD-43D2-979A-8E599249909A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52" creationId="{70A68567-4074-4E60-9927-137DA568DBB5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55" creationId="{64D1F5C1-184C-4A01-994F-45F6AB6A06CC}"/>
          </ac:spMkLst>
        </pc:spChg>
        <pc:spChg chg="del">
          <ac:chgData name="김 승빈" userId="352d81a3ef8732fd" providerId="LiveId" clId="{98E57A49-7ABB-4073-B865-24F3CFDED63C}" dt="2020-02-14T03:49:58.036" v="3609" actId="478"/>
          <ac:spMkLst>
            <pc:docMk/>
            <pc:sldMk cId="3324041934" sldId="284"/>
            <ac:spMk id="156" creationId="{343ACA0D-B690-4071-90FC-BF4C4981DBCA}"/>
          </ac:spMkLst>
        </pc:sp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3" creationId="{B1DF5E13-85DE-4A4B-8832-ECE1B7CF532D}"/>
          </ac:cxnSpMkLst>
        </pc:cxnChg>
        <pc:cxnChg chg="add mod">
          <ac:chgData name="김 승빈" userId="352d81a3ef8732fd" providerId="LiveId" clId="{98E57A49-7ABB-4073-B865-24F3CFDED63C}" dt="2020-02-14T03:56:08.438" v="3717" actId="14100"/>
          <ac:cxnSpMkLst>
            <pc:docMk/>
            <pc:sldMk cId="3324041934" sldId="284"/>
            <ac:cxnSpMk id="6" creationId="{52D4A566-5722-4E19-9C1E-1955251B8DF7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25" creationId="{5A29524D-6709-4A50-8324-986D7D69874E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28" creationId="{B4A07F25-1E56-4ABB-B33E-FC12E23EA9C5}"/>
          </ac:cxnSpMkLst>
        </pc:cxnChg>
        <pc:cxnChg chg="add mod">
          <ac:chgData name="김 승빈" userId="352d81a3ef8732fd" providerId="LiveId" clId="{98E57A49-7ABB-4073-B865-24F3CFDED63C}" dt="2020-02-14T03:56:17.664" v="3718" actId="571"/>
          <ac:cxnSpMkLst>
            <pc:docMk/>
            <pc:sldMk cId="3324041934" sldId="284"/>
            <ac:cxnSpMk id="59" creationId="{6E89AD36-B62E-4DF7-925A-4766B928C8EA}"/>
          </ac:cxnSpMkLst>
        </pc:cxnChg>
        <pc:cxnChg chg="add mod">
          <ac:chgData name="김 승빈" userId="352d81a3ef8732fd" providerId="LiveId" clId="{98E57A49-7ABB-4073-B865-24F3CFDED63C}" dt="2020-02-14T03:56:42.706" v="3742" actId="571"/>
          <ac:cxnSpMkLst>
            <pc:docMk/>
            <pc:sldMk cId="3324041934" sldId="284"/>
            <ac:cxnSpMk id="61" creationId="{52A7A843-6C4F-4C55-BDDA-5067A8DD467D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146" creationId="{E7A41467-9A16-420C-AAFB-5A5263A70814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148" creationId="{0F5F9313-A719-4DAC-B87B-27E923197A34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150" creationId="{0F7AC965-8684-4032-B9A9-735911CBEC39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153" creationId="{FF87322B-E1A6-4BF3-8B53-80055306C2A6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154" creationId="{F7160178-BEAF-4C21-A027-43701202C27C}"/>
          </ac:cxnSpMkLst>
        </pc:cxnChg>
        <pc:cxnChg chg="del mod">
          <ac:chgData name="김 승빈" userId="352d81a3ef8732fd" providerId="LiveId" clId="{98E57A49-7ABB-4073-B865-24F3CFDED63C}" dt="2020-02-14T03:49:58.036" v="3609" actId="478"/>
          <ac:cxnSpMkLst>
            <pc:docMk/>
            <pc:sldMk cId="3324041934" sldId="284"/>
            <ac:cxnSpMk id="157" creationId="{68EB7116-6316-4916-9052-FA0EEDEA7332}"/>
          </ac:cxnSpMkLst>
        </pc:cxnChg>
      </pc:sldChg>
      <pc:sldChg chg="addSp delSp modSp add ord">
        <pc:chgData name="김 승빈" userId="352d81a3ef8732fd" providerId="LiveId" clId="{98E57A49-7ABB-4073-B865-24F3CFDED63C}" dt="2020-02-14T04:00:38.219" v="3845" actId="20577"/>
        <pc:sldMkLst>
          <pc:docMk/>
          <pc:sldMk cId="70494509" sldId="285"/>
        </pc:sldMkLst>
        <pc:spChg chg="mod">
          <ac:chgData name="김 승빈" userId="352d81a3ef8732fd" providerId="LiveId" clId="{98E57A49-7ABB-4073-B865-24F3CFDED63C}" dt="2020-02-14T03:59:56.142" v="3839" actId="255"/>
          <ac:spMkLst>
            <pc:docMk/>
            <pc:sldMk cId="70494509" sldId="285"/>
            <ac:spMk id="5" creationId="{315FE29C-AC0B-4B09-9814-8D8C9C294426}"/>
          </ac:spMkLst>
        </pc:spChg>
        <pc:spChg chg="mod">
          <ac:chgData name="김 승빈" userId="352d81a3ef8732fd" providerId="LiveId" clId="{98E57A49-7ABB-4073-B865-24F3CFDED63C}" dt="2020-02-14T03:59:56.142" v="3839" actId="255"/>
          <ac:spMkLst>
            <pc:docMk/>
            <pc:sldMk cId="70494509" sldId="285"/>
            <ac:spMk id="8" creationId="{46FAD541-383C-40CE-A3E1-2C6DE204313A}"/>
          </ac:spMkLst>
        </pc:spChg>
        <pc:spChg chg="del">
          <ac:chgData name="김 승빈" userId="352d81a3ef8732fd" providerId="LiveId" clId="{98E57A49-7ABB-4073-B865-24F3CFDED63C}" dt="2020-02-14T03:59:28.970" v="3746" actId="478"/>
          <ac:spMkLst>
            <pc:docMk/>
            <pc:sldMk cId="70494509" sldId="285"/>
            <ac:spMk id="14" creationId="{4714B31A-C20B-4CA4-9DC4-287B58BFD754}"/>
          </ac:spMkLst>
        </pc:spChg>
        <pc:spChg chg="mod">
          <ac:chgData name="김 승빈" userId="352d81a3ef8732fd" providerId="LiveId" clId="{98E57A49-7ABB-4073-B865-24F3CFDED63C}" dt="2020-02-14T04:00:38.219" v="3845" actId="20577"/>
          <ac:spMkLst>
            <pc:docMk/>
            <pc:sldMk cId="70494509" sldId="285"/>
            <ac:spMk id="16" creationId="{D3B3B22E-66E1-42AA-92A7-8184835CCE82}"/>
          </ac:spMkLst>
        </pc:spChg>
        <pc:spChg chg="del">
          <ac:chgData name="김 승빈" userId="352d81a3ef8732fd" providerId="LiveId" clId="{98E57A49-7ABB-4073-B865-24F3CFDED63C}" dt="2020-02-14T03:59:29.918" v="3747" actId="478"/>
          <ac:spMkLst>
            <pc:docMk/>
            <pc:sldMk cId="70494509" sldId="285"/>
            <ac:spMk id="17" creationId="{881EDB3B-0215-4867-B993-0CC322E7588A}"/>
          </ac:spMkLst>
        </pc:spChg>
        <pc:spChg chg="del">
          <ac:chgData name="김 승빈" userId="352d81a3ef8732fd" providerId="LiveId" clId="{98E57A49-7ABB-4073-B865-24F3CFDED63C}" dt="2020-02-14T03:59:31.018" v="3748" actId="478"/>
          <ac:spMkLst>
            <pc:docMk/>
            <pc:sldMk cId="70494509" sldId="285"/>
            <ac:spMk id="18" creationId="{7FBDF03C-B4CD-4B48-9175-0072BAAC36B6}"/>
          </ac:spMkLst>
        </pc:spChg>
        <pc:cxnChg chg="add mod">
          <ac:chgData name="김 승빈" userId="352d81a3ef8732fd" providerId="LiveId" clId="{98E57A49-7ABB-4073-B865-24F3CFDED63C}" dt="2020-02-14T04:00:26.247" v="3843" actId="693"/>
          <ac:cxnSpMkLst>
            <pc:docMk/>
            <pc:sldMk cId="70494509" sldId="285"/>
            <ac:cxnSpMk id="3" creationId="{C0E856BE-3392-43B2-A705-DE2BC0055C69}"/>
          </ac:cxnSpMkLst>
        </pc:cxnChg>
      </pc:sldChg>
      <pc:sldChg chg="addSp delSp modSp add ord">
        <pc:chgData name="김 승빈" userId="352d81a3ef8732fd" providerId="LiveId" clId="{98E57A49-7ABB-4073-B865-24F3CFDED63C}" dt="2020-02-14T04:05:20.872" v="3914" actId="20577"/>
        <pc:sldMkLst>
          <pc:docMk/>
          <pc:sldMk cId="1688366508" sldId="286"/>
        </pc:sldMkLst>
        <pc:spChg chg="mod">
          <ac:chgData name="김 승빈" userId="352d81a3ef8732fd" providerId="LiveId" clId="{98E57A49-7ABB-4073-B865-24F3CFDED63C}" dt="2020-02-14T04:04:30.510" v="3894"/>
          <ac:spMkLst>
            <pc:docMk/>
            <pc:sldMk cId="1688366508" sldId="286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4T04:04:16.302" v="3862" actId="1076"/>
          <ac:spMkLst>
            <pc:docMk/>
            <pc:sldMk cId="1688366508" sldId="286"/>
            <ac:spMk id="26" creationId="{A86062EB-0893-4268-9228-64DBA1FDA0FE}"/>
          </ac:spMkLst>
        </pc:spChg>
        <pc:spChg chg="add mod">
          <ac:chgData name="김 승빈" userId="352d81a3ef8732fd" providerId="LiveId" clId="{98E57A49-7ABB-4073-B865-24F3CFDED63C}" dt="2020-02-14T04:04:13.332" v="3861" actId="1076"/>
          <ac:spMkLst>
            <pc:docMk/>
            <pc:sldMk cId="1688366508" sldId="286"/>
            <ac:spMk id="27" creationId="{7C3223D3-3686-48A8-8D00-0CE283053900}"/>
          </ac:spMkLst>
        </pc:spChg>
        <pc:spChg chg="mod">
          <ac:chgData name="김 승빈" userId="352d81a3ef8732fd" providerId="LiveId" clId="{98E57A49-7ABB-4073-B865-24F3CFDED63C}" dt="2020-02-14T04:05:15.067" v="3910" actId="255"/>
          <ac:spMkLst>
            <pc:docMk/>
            <pc:sldMk cId="1688366508" sldId="286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4T04:05:15.067" v="3910" actId="255"/>
          <ac:spMkLst>
            <pc:docMk/>
            <pc:sldMk cId="1688366508" sldId="286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4T04:05:15.067" v="3910" actId="255"/>
          <ac:spMkLst>
            <pc:docMk/>
            <pc:sldMk cId="1688366508" sldId="286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4T04:05:15.067" v="3910" actId="255"/>
          <ac:spMkLst>
            <pc:docMk/>
            <pc:sldMk cId="1688366508" sldId="286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4T04:05:15.067" v="3910" actId="255"/>
          <ac:spMkLst>
            <pc:docMk/>
            <pc:sldMk cId="1688366508" sldId="286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4T04:05:18.084" v="3912" actId="20577"/>
          <ac:spMkLst>
            <pc:docMk/>
            <pc:sldMk cId="1688366508" sldId="286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4T04:05:20.872" v="3914" actId="20577"/>
          <ac:spMkLst>
            <pc:docMk/>
            <pc:sldMk cId="1688366508" sldId="286"/>
            <ac:spMk id="156" creationId="{343ACA0D-B690-4071-90FC-BF4C4981DBCA}"/>
          </ac:spMkLst>
        </pc:spChg>
        <pc:cxnChg chg="del mod">
          <ac:chgData name="김 승빈" userId="352d81a3ef8732fd" providerId="LiveId" clId="{98E57A49-7ABB-4073-B865-24F3CFDED63C}" dt="2020-02-14T04:03:07.109" v="3852" actId="478"/>
          <ac:cxnSpMkLst>
            <pc:docMk/>
            <pc:sldMk cId="1688366508" sldId="286"/>
            <ac:cxnSpMk id="3" creationId="{B1DF5E13-85DE-4A4B-8832-ECE1B7CF532D}"/>
          </ac:cxnSpMkLst>
        </pc:cxnChg>
        <pc:cxnChg chg="add mod">
          <ac:chgData name="김 승빈" userId="352d81a3ef8732fd" providerId="LiveId" clId="{98E57A49-7ABB-4073-B865-24F3CFDED63C}" dt="2020-02-14T04:04:44.530" v="3898" actId="1582"/>
          <ac:cxnSpMkLst>
            <pc:docMk/>
            <pc:sldMk cId="1688366508" sldId="286"/>
            <ac:cxnSpMk id="8" creationId="{DBBBEC90-884F-487D-AEA1-35024D30D923}"/>
          </ac:cxnSpMkLst>
        </pc:cxnChg>
        <pc:cxnChg chg="del mod">
          <ac:chgData name="김 승빈" userId="352d81a3ef8732fd" providerId="LiveId" clId="{98E57A49-7ABB-4073-B865-24F3CFDED63C}" dt="2020-02-14T04:03:07.670" v="3853" actId="478"/>
          <ac:cxnSpMkLst>
            <pc:docMk/>
            <pc:sldMk cId="1688366508" sldId="286"/>
            <ac:cxnSpMk id="25" creationId="{5A29524D-6709-4A50-8324-986D7D69874E}"/>
          </ac:cxnSpMkLst>
        </pc:cxnChg>
        <pc:cxnChg chg="del mod">
          <ac:chgData name="김 승빈" userId="352d81a3ef8732fd" providerId="LiveId" clId="{98E57A49-7ABB-4073-B865-24F3CFDED63C}" dt="2020-02-14T04:03:06.133" v="3851" actId="478"/>
          <ac:cxnSpMkLst>
            <pc:docMk/>
            <pc:sldMk cId="1688366508" sldId="286"/>
            <ac:cxnSpMk id="28" creationId="{B4A07F25-1E56-4ABB-B33E-FC12E23EA9C5}"/>
          </ac:cxnSpMkLst>
        </pc:cxnChg>
        <pc:cxnChg chg="mod">
          <ac:chgData name="김 승빈" userId="352d81a3ef8732fd" providerId="LiveId" clId="{98E57A49-7ABB-4073-B865-24F3CFDED63C}" dt="2020-02-14T04:02:56.664" v="3849" actId="1076"/>
          <ac:cxnSpMkLst>
            <pc:docMk/>
            <pc:sldMk cId="1688366508" sldId="286"/>
            <ac:cxnSpMk id="146" creationId="{E7A41467-9A16-420C-AAFB-5A5263A70814}"/>
          </ac:cxnSpMkLst>
        </pc:cxnChg>
        <pc:cxnChg chg="mod">
          <ac:chgData name="김 승빈" userId="352d81a3ef8732fd" providerId="LiveId" clId="{98E57A49-7ABB-4073-B865-24F3CFDED63C}" dt="2020-02-14T04:03:38.122" v="3857" actId="14100"/>
          <ac:cxnSpMkLst>
            <pc:docMk/>
            <pc:sldMk cId="1688366508" sldId="286"/>
            <ac:cxnSpMk id="148" creationId="{0F5F9313-A719-4DAC-B87B-27E923197A34}"/>
          </ac:cxnSpMkLst>
        </pc:cxnChg>
        <pc:cxnChg chg="mod">
          <ac:chgData name="김 승빈" userId="352d81a3ef8732fd" providerId="LiveId" clId="{98E57A49-7ABB-4073-B865-24F3CFDED63C}" dt="2020-02-14T04:02:56.664" v="3849" actId="1076"/>
          <ac:cxnSpMkLst>
            <pc:docMk/>
            <pc:sldMk cId="1688366508" sldId="286"/>
            <ac:cxnSpMk id="150" creationId="{0F7AC965-8684-4032-B9A9-735911CBEC39}"/>
          </ac:cxnSpMkLst>
        </pc:cxnChg>
        <pc:cxnChg chg="mod">
          <ac:chgData name="김 승빈" userId="352d81a3ef8732fd" providerId="LiveId" clId="{98E57A49-7ABB-4073-B865-24F3CFDED63C}" dt="2020-02-14T04:02:56.664" v="3849" actId="1076"/>
          <ac:cxnSpMkLst>
            <pc:docMk/>
            <pc:sldMk cId="1688366508" sldId="286"/>
            <ac:cxnSpMk id="153" creationId="{FF87322B-E1A6-4BF3-8B53-80055306C2A6}"/>
          </ac:cxnSpMkLst>
        </pc:cxnChg>
        <pc:cxnChg chg="mod">
          <ac:chgData name="김 승빈" userId="352d81a3ef8732fd" providerId="LiveId" clId="{98E57A49-7ABB-4073-B865-24F3CFDED63C}" dt="2020-02-14T04:02:56.664" v="3849" actId="1076"/>
          <ac:cxnSpMkLst>
            <pc:docMk/>
            <pc:sldMk cId="1688366508" sldId="286"/>
            <ac:cxnSpMk id="154" creationId="{F7160178-BEAF-4C21-A027-43701202C27C}"/>
          </ac:cxnSpMkLst>
        </pc:cxnChg>
        <pc:cxnChg chg="mod">
          <ac:chgData name="김 승빈" userId="352d81a3ef8732fd" providerId="LiveId" clId="{98E57A49-7ABB-4073-B865-24F3CFDED63C}" dt="2020-02-14T04:03:24.640" v="3856" actId="14100"/>
          <ac:cxnSpMkLst>
            <pc:docMk/>
            <pc:sldMk cId="1688366508" sldId="286"/>
            <ac:cxnSpMk id="157" creationId="{68EB7116-6316-4916-9052-FA0EEDEA7332}"/>
          </ac:cxnSpMkLst>
        </pc:cxnChg>
      </pc:sldChg>
      <pc:sldChg chg="addSp delSp modSp add">
        <pc:chgData name="김 승빈" userId="352d81a3ef8732fd" providerId="LiveId" clId="{98E57A49-7ABB-4073-B865-24F3CFDED63C}" dt="2020-02-14T05:12:41.884" v="4354" actId="1076"/>
        <pc:sldMkLst>
          <pc:docMk/>
          <pc:sldMk cId="456479185" sldId="287"/>
        </pc:sldMkLst>
        <pc:spChg chg="mod">
          <ac:chgData name="김 승빈" userId="352d81a3ef8732fd" providerId="LiveId" clId="{98E57A49-7ABB-4073-B865-24F3CFDED63C}" dt="2020-02-14T05:12:41.884" v="4354" actId="1076"/>
          <ac:spMkLst>
            <pc:docMk/>
            <pc:sldMk cId="456479185" sldId="287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26" creationId="{A86062EB-0893-4268-9228-64DBA1FDA0FE}"/>
          </ac:spMkLst>
        </pc:spChg>
        <pc:spChg chg="del">
          <ac:chgData name="김 승빈" userId="352d81a3ef8732fd" providerId="LiveId" clId="{98E57A49-7ABB-4073-B865-24F3CFDED63C}" dt="2020-02-14T04:13:30.831" v="3943" actId="478"/>
          <ac:spMkLst>
            <pc:docMk/>
            <pc:sldMk cId="456479185" sldId="287"/>
            <ac:spMk id="27" creationId="{7C3223D3-3686-48A8-8D00-0CE283053900}"/>
          </ac:spMkLst>
        </pc:spChg>
        <pc:spChg chg="add del mod">
          <ac:chgData name="김 승빈" userId="352d81a3ef8732fd" providerId="LiveId" clId="{98E57A49-7ABB-4073-B865-24F3CFDED63C}" dt="2020-02-14T04:42:41.527" v="4207" actId="478"/>
          <ac:spMkLst>
            <pc:docMk/>
            <pc:sldMk cId="456479185" sldId="287"/>
            <ac:spMk id="28" creationId="{4ED4B092-C9CA-429A-8B61-B2DE7A0A7398}"/>
          </ac:spMkLst>
        </pc:spChg>
        <pc:spChg chg="add del mod">
          <ac:chgData name="김 승빈" userId="352d81a3ef8732fd" providerId="LiveId" clId="{98E57A49-7ABB-4073-B865-24F3CFDED63C}" dt="2020-02-14T04:42:38.299" v="4205" actId="478"/>
          <ac:spMkLst>
            <pc:docMk/>
            <pc:sldMk cId="456479185" sldId="287"/>
            <ac:spMk id="29" creationId="{49F4C826-93FE-4148-B6F8-CD1492FCE1AC}"/>
          </ac:spMkLst>
        </pc:spChg>
        <pc:spChg chg="add 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39" creationId="{66D772F3-A5AE-4A8A-B455-BA95CAB29F90}"/>
          </ac:spMkLst>
        </pc:spChg>
        <pc:spChg chg="add 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54" creationId="{F00BE2AD-1BE8-4B87-ABB7-320F2A267D82}"/>
          </ac:spMkLst>
        </pc:spChg>
        <pc:spChg chg="add mod">
          <ac:chgData name="김 승빈" userId="352d81a3ef8732fd" providerId="LiveId" clId="{98E57A49-7ABB-4073-B865-24F3CFDED63C}" dt="2020-02-14T04:44:12.097" v="4272" actId="571"/>
          <ac:spMkLst>
            <pc:docMk/>
            <pc:sldMk cId="456479185" sldId="287"/>
            <ac:spMk id="55" creationId="{3EE75457-21C1-4175-99BB-A8E1808D02D8}"/>
          </ac:spMkLst>
        </pc:spChg>
        <pc:spChg chg="add mod">
          <ac:chgData name="김 승빈" userId="352d81a3ef8732fd" providerId="LiveId" clId="{98E57A49-7ABB-4073-B865-24F3CFDED63C}" dt="2020-02-14T04:44:12.097" v="4272" actId="571"/>
          <ac:spMkLst>
            <pc:docMk/>
            <pc:sldMk cId="456479185" sldId="287"/>
            <ac:spMk id="57" creationId="{C837D003-D5B8-4E27-9BF1-EB46A1D54587}"/>
          </ac:spMkLst>
        </pc:spChg>
        <pc:spChg chg="add mod">
          <ac:chgData name="김 승빈" userId="352d81a3ef8732fd" providerId="LiveId" clId="{98E57A49-7ABB-4073-B865-24F3CFDED63C}" dt="2020-02-14T04:44:12.097" v="4272" actId="571"/>
          <ac:spMkLst>
            <pc:docMk/>
            <pc:sldMk cId="456479185" sldId="287"/>
            <ac:spMk id="59" creationId="{4B05CB62-EEF0-4AD3-B605-43651EE761B8}"/>
          </ac:spMkLst>
        </pc:spChg>
        <pc:spChg chg="add mod">
          <ac:chgData name="김 승빈" userId="352d81a3ef8732fd" providerId="LiveId" clId="{98E57A49-7ABB-4073-B865-24F3CFDED63C}" dt="2020-02-14T04:44:45.529" v="4337" actId="207"/>
          <ac:spMkLst>
            <pc:docMk/>
            <pc:sldMk cId="456479185" sldId="287"/>
            <ac:spMk id="61" creationId="{B359E1DD-7DD9-4815-A2B3-505FCBAF7FCB}"/>
          </ac:spMkLst>
        </pc:spChg>
        <pc:spChg chg="add mod">
          <ac:chgData name="김 승빈" userId="352d81a3ef8732fd" providerId="LiveId" clId="{98E57A49-7ABB-4073-B865-24F3CFDED63C}" dt="2020-02-14T04:44:12.097" v="4272" actId="571"/>
          <ac:spMkLst>
            <pc:docMk/>
            <pc:sldMk cId="456479185" sldId="287"/>
            <ac:spMk id="62" creationId="{0910EFE0-D55F-4A6C-998B-6581E2DECD37}"/>
          </ac:spMkLst>
        </pc:spChg>
        <pc:spChg chg="add mod">
          <ac:chgData name="김 승빈" userId="352d81a3ef8732fd" providerId="LiveId" clId="{98E57A49-7ABB-4073-B865-24F3CFDED63C}" dt="2020-02-14T04:44:12.097" v="4272" actId="571"/>
          <ac:spMkLst>
            <pc:docMk/>
            <pc:sldMk cId="456479185" sldId="287"/>
            <ac:spMk id="65" creationId="{9CC67B14-398C-475B-BA7E-380F4BFF876E}"/>
          </ac:spMkLst>
        </pc:spChg>
        <pc:spChg chg="add mod">
          <ac:chgData name="김 승빈" userId="352d81a3ef8732fd" providerId="LiveId" clId="{98E57A49-7ABB-4073-B865-24F3CFDED63C}" dt="2020-02-14T04:44:12.097" v="4272" actId="571"/>
          <ac:spMkLst>
            <pc:docMk/>
            <pc:sldMk cId="456479185" sldId="287"/>
            <ac:spMk id="66" creationId="{3D5609CB-6EA4-4BA2-B49F-120E2FE3A8AC}"/>
          </ac:spMkLst>
        </pc:spChg>
        <pc:spChg chg="add mod">
          <ac:chgData name="김 승빈" userId="352d81a3ef8732fd" providerId="LiveId" clId="{98E57A49-7ABB-4073-B865-24F3CFDED63C}" dt="2020-02-14T04:44:38.054" v="4336"/>
          <ac:spMkLst>
            <pc:docMk/>
            <pc:sldMk cId="456479185" sldId="287"/>
            <ac:spMk id="68" creationId="{E90D373A-42C0-48B3-8B68-796C08F18473}"/>
          </ac:spMkLst>
        </pc:spChg>
        <pc:spChg chg="add del mod">
          <ac:chgData name="김 승빈" userId="352d81a3ef8732fd" providerId="LiveId" clId="{98E57A49-7ABB-4073-B865-24F3CFDED63C}" dt="2020-02-14T04:45:52.666" v="4349" actId="478"/>
          <ac:spMkLst>
            <pc:docMk/>
            <pc:sldMk cId="456479185" sldId="287"/>
            <ac:spMk id="72" creationId="{BAD712D6-E9AE-4467-954C-2BB35E2FB407}"/>
          </ac:spMkLst>
        </pc:spChg>
        <pc:spChg chg="add mod">
          <ac:chgData name="김 승빈" userId="352d81a3ef8732fd" providerId="LiveId" clId="{98E57A49-7ABB-4073-B865-24F3CFDED63C}" dt="2020-02-14T04:44:30.717" v="4327" actId="1076"/>
          <ac:spMkLst>
            <pc:docMk/>
            <pc:sldMk cId="456479185" sldId="287"/>
            <ac:spMk id="74" creationId="{19E6C004-B2AE-4174-A0ED-4D5738831A4C}"/>
          </ac:spMkLst>
        </pc:spChg>
        <pc:spChg chg="add mod">
          <ac:chgData name="김 승빈" userId="352d81a3ef8732fd" providerId="LiveId" clId="{98E57A49-7ABB-4073-B865-24F3CFDED63C}" dt="2020-02-14T04:46:03.797" v="4351" actId="207"/>
          <ac:spMkLst>
            <pc:docMk/>
            <pc:sldMk cId="456479185" sldId="287"/>
            <ac:spMk id="77" creationId="{7403074F-790A-4251-A2F2-34154F4C686B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4T04:44:08.321" v="4271" actId="1076"/>
          <ac:spMkLst>
            <pc:docMk/>
            <pc:sldMk cId="456479185" sldId="287"/>
            <ac:spMk id="156" creationId="{343ACA0D-B690-4071-90FC-BF4C4981DBCA}"/>
          </ac:spMkLst>
        </pc:spChg>
        <pc:cxnChg chg="add 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3" creationId="{8721F994-51B4-4185-8437-6619D76AEE38}"/>
          </ac:cxnSpMkLst>
        </pc:cxnChg>
        <pc:cxnChg chg="del mod">
          <ac:chgData name="김 승빈" userId="352d81a3ef8732fd" providerId="LiveId" clId="{98E57A49-7ABB-4073-B865-24F3CFDED63C}" dt="2020-02-14T04:13:46.104" v="3948" actId="478"/>
          <ac:cxnSpMkLst>
            <pc:docMk/>
            <pc:sldMk cId="456479185" sldId="287"/>
            <ac:cxnSpMk id="8" creationId="{DBBBEC90-884F-487D-AEA1-35024D30D923}"/>
          </ac:cxnSpMkLst>
        </pc:cxnChg>
        <pc:cxnChg chg="add del mod">
          <ac:chgData name="김 승빈" userId="352d81a3ef8732fd" providerId="LiveId" clId="{98E57A49-7ABB-4073-B865-24F3CFDED63C}" dt="2020-02-14T04:42:40.023" v="4206" actId="478"/>
          <ac:cxnSpMkLst>
            <pc:docMk/>
            <pc:sldMk cId="456479185" sldId="287"/>
            <ac:cxnSpMk id="17" creationId="{165F9441-3C08-4028-A511-19A2232BB851}"/>
          </ac:cxnSpMkLst>
        </pc:cxnChg>
        <pc:cxnChg chg="add 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24" creationId="{E3F44F8A-5A88-4E5F-B41C-FFB837D284D9}"/>
          </ac:cxnSpMkLst>
        </pc:cxnChg>
        <pc:cxnChg chg="add 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30" creationId="{3B54C117-2D9C-46F4-9442-C19C8DC1ADBB}"/>
          </ac:cxnSpMkLst>
        </pc:cxnChg>
        <pc:cxnChg chg="add del mod">
          <ac:chgData name="김 승빈" userId="352d81a3ef8732fd" providerId="LiveId" clId="{98E57A49-7ABB-4073-B865-24F3CFDED63C}" dt="2020-02-14T04:42:30.537" v="4202" actId="478"/>
          <ac:cxnSpMkLst>
            <pc:docMk/>
            <pc:sldMk cId="456479185" sldId="287"/>
            <ac:cxnSpMk id="37" creationId="{754DD1F3-891A-4623-A680-AE290F6D34B5}"/>
          </ac:cxnSpMkLst>
        </pc:cxnChg>
        <pc:cxnChg chg="add mod">
          <ac:chgData name="김 승빈" userId="352d81a3ef8732fd" providerId="LiveId" clId="{98E57A49-7ABB-4073-B865-24F3CFDED63C}" dt="2020-02-14T04:45:48.850" v="4348" actId="14100"/>
          <ac:cxnSpMkLst>
            <pc:docMk/>
            <pc:sldMk cId="456479185" sldId="287"/>
            <ac:cxnSpMk id="46" creationId="{CC2CEE66-CCF2-4175-93F9-613BFBE1AE6D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56" creationId="{7F494D29-8196-4ABC-815D-CF7B2D68FD61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58" creationId="{B7614314-B171-4DB6-B7C5-EA39F2979C4B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60" creationId="{75F357C2-8C5D-4E15-9771-F20BC7BECCBB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63" creationId="{A0C04803-B3C7-486E-8F12-065A84CFDCC8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64" creationId="{3C5D7CA7-66E3-43DA-BE49-79C63039349A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67" creationId="{3FFBC345-C61D-4F41-92DB-131ED1B4ACCE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69" creationId="{572E38D1-5C5C-4621-BEB9-30023C2F6D68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70" creationId="{B5A632A9-2195-4E4F-98FE-1603215D629D}"/>
          </ac:cxnSpMkLst>
        </pc:cxnChg>
        <pc:cxnChg chg="add mod">
          <ac:chgData name="김 승빈" userId="352d81a3ef8732fd" providerId="LiveId" clId="{98E57A49-7ABB-4073-B865-24F3CFDED63C}" dt="2020-02-14T04:44:12.097" v="4272" actId="571"/>
          <ac:cxnSpMkLst>
            <pc:docMk/>
            <pc:sldMk cId="456479185" sldId="287"/>
            <ac:cxnSpMk id="71" creationId="{FBEC391D-07BC-493A-886C-64CC2779E72C}"/>
          </ac:cxnSpMkLst>
        </pc:cxnChg>
        <pc:cxnChg chg="add mod">
          <ac:chgData name="김 승빈" userId="352d81a3ef8732fd" providerId="LiveId" clId="{98E57A49-7ABB-4073-B865-24F3CFDED63C}" dt="2020-02-14T04:45:38.557" v="4347" actId="14100"/>
          <ac:cxnSpMkLst>
            <pc:docMk/>
            <pc:sldMk cId="456479185" sldId="287"/>
            <ac:cxnSpMk id="73" creationId="{799FACCF-7813-49BA-869E-9862AF92758F}"/>
          </ac:cxnSpMkLst>
        </pc:cxnChg>
        <pc:cxnChg chg="add mod">
          <ac:chgData name="김 승빈" userId="352d81a3ef8732fd" providerId="LiveId" clId="{98E57A49-7ABB-4073-B865-24F3CFDED63C}" dt="2020-02-14T04:45:22.761" v="4344" actId="1076"/>
          <ac:cxnSpMkLst>
            <pc:docMk/>
            <pc:sldMk cId="456479185" sldId="287"/>
            <ac:cxnSpMk id="78" creationId="{DB783211-1B22-4784-85A1-AA69188432B9}"/>
          </ac:cxnSpMkLst>
        </pc:cxnChg>
        <pc:cxnChg chg="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146" creationId="{E7A41467-9A16-420C-AAFB-5A5263A70814}"/>
          </ac:cxnSpMkLst>
        </pc:cxnChg>
        <pc:cxnChg chg="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148" creationId="{0F5F9313-A719-4DAC-B87B-27E923197A34}"/>
          </ac:cxnSpMkLst>
        </pc:cxnChg>
        <pc:cxnChg chg="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150" creationId="{0F7AC965-8684-4032-B9A9-735911CBEC39}"/>
          </ac:cxnSpMkLst>
        </pc:cxnChg>
        <pc:cxnChg chg="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153" creationId="{FF87322B-E1A6-4BF3-8B53-80055306C2A6}"/>
          </ac:cxnSpMkLst>
        </pc:cxnChg>
        <pc:cxnChg chg="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154" creationId="{F7160178-BEAF-4C21-A027-43701202C27C}"/>
          </ac:cxnSpMkLst>
        </pc:cxnChg>
        <pc:cxnChg chg="mod">
          <ac:chgData name="김 승빈" userId="352d81a3ef8732fd" providerId="LiveId" clId="{98E57A49-7ABB-4073-B865-24F3CFDED63C}" dt="2020-02-14T04:44:08.321" v="4271" actId="1076"/>
          <ac:cxnSpMkLst>
            <pc:docMk/>
            <pc:sldMk cId="456479185" sldId="287"/>
            <ac:cxnSpMk id="157" creationId="{68EB7116-6316-4916-9052-FA0EEDEA7332}"/>
          </ac:cxnSpMkLst>
        </pc:cxnChg>
      </pc:sldChg>
      <pc:sldChg chg="addSp delSp modSp add ord">
        <pc:chgData name="김 승빈" userId="352d81a3ef8732fd" providerId="LiveId" clId="{98E57A49-7ABB-4073-B865-24F3CFDED63C}" dt="2020-02-14T05:20:32.391" v="4508" actId="20577"/>
        <pc:sldMkLst>
          <pc:docMk/>
          <pc:sldMk cId="3578600121" sldId="288"/>
        </pc:sldMkLst>
        <pc:spChg chg="add del mod">
          <ac:chgData name="김 승빈" userId="352d81a3ef8732fd" providerId="LiveId" clId="{98E57A49-7ABB-4073-B865-24F3CFDED63C}" dt="2020-02-14T05:16:42.601" v="4415" actId="11529"/>
          <ac:spMkLst>
            <pc:docMk/>
            <pc:sldMk cId="3578600121" sldId="288"/>
            <ac:spMk id="11" creationId="{B4D6724A-1A12-43EA-898D-9E942F0FB6F7}"/>
          </ac:spMkLst>
        </pc:spChg>
        <pc:spChg chg="add del mod">
          <ac:chgData name="김 승빈" userId="352d81a3ef8732fd" providerId="LiveId" clId="{98E57A49-7ABB-4073-B865-24F3CFDED63C}" dt="2020-02-14T05:17:44.876" v="4423" actId="478"/>
          <ac:spMkLst>
            <pc:docMk/>
            <pc:sldMk cId="3578600121" sldId="288"/>
            <ac:spMk id="12" creationId="{83DB5452-1343-4753-8ECA-C7A8C92DDB50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6" creationId="{D3B3B22E-66E1-42AA-92A7-8184835CCE82}"/>
          </ac:spMkLst>
        </pc:spChg>
        <pc:spChg chg="add 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20" creationId="{58532988-967C-4601-8772-D252DB918FBD}"/>
          </ac:spMkLst>
        </pc:spChg>
        <pc:spChg chg="add 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23" creationId="{22277937-144E-41A8-8AA5-4613FCD3B135}"/>
          </ac:spMkLst>
        </pc:spChg>
        <pc:spChg chg="add 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26" creationId="{B9BD5ECF-05DD-42E0-A154-37815AA636AD}"/>
          </ac:spMkLst>
        </pc:spChg>
        <pc:spChg chg="add mod">
          <ac:chgData name="김 승빈" userId="352d81a3ef8732fd" providerId="LiveId" clId="{98E57A49-7ABB-4073-B865-24F3CFDED63C}" dt="2020-02-14T05:19:37.214" v="4447" actId="2085"/>
          <ac:spMkLst>
            <pc:docMk/>
            <pc:sldMk cId="3578600121" sldId="288"/>
            <ac:spMk id="33" creationId="{941D5536-1C83-4E59-82BB-B6AC6FC67F6B}"/>
          </ac:spMkLst>
        </pc:spChg>
        <pc:spChg chg="add mod">
          <ac:chgData name="김 승빈" userId="352d81a3ef8732fd" providerId="LiveId" clId="{98E57A49-7ABB-4073-B865-24F3CFDED63C}" dt="2020-02-14T05:20:13.678" v="4464"/>
          <ac:spMkLst>
            <pc:docMk/>
            <pc:sldMk cId="3578600121" sldId="288"/>
            <ac:spMk id="48" creationId="{82A9243A-6DB2-4AA5-9A13-47C3F2620492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49" creationId="{54282DA8-BDE4-42DB-A715-65875905D926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51" creationId="{684C9DF9-4670-48BF-B9F3-F007A16D1B50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53" creationId="{3B2B139A-C719-4C5E-B27A-8DE09AD541FA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55" creationId="{D9EFF02C-6CB4-4A95-BA9A-5DBAB2CAE1E2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56" creationId="{EE9F19E6-2C57-434A-8F3B-A0AA863E09BA}"/>
          </ac:spMkLst>
        </pc:spChg>
        <pc:spChg chg="add del mod">
          <ac:chgData name="김 승빈" userId="352d81a3ef8732fd" providerId="LiveId" clId="{98E57A49-7ABB-4073-B865-24F3CFDED63C}" dt="2020-02-14T05:20:06.127" v="4452" actId="478"/>
          <ac:spMkLst>
            <pc:docMk/>
            <pc:sldMk cId="3578600121" sldId="288"/>
            <ac:spMk id="59" creationId="{62E67A7E-E537-4A09-A611-6F7B31986431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60" creationId="{C3DF8C6D-4AEC-4C29-B52A-F3D7F5C3BD60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62" creationId="{B34A4E13-8A84-4EB2-BCE4-468B02AF2F95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65" creationId="{7583887E-AED0-45B2-855C-002191475469}"/>
          </ac:spMkLst>
        </pc:spChg>
        <pc:spChg chg="add mod">
          <ac:chgData name="김 승빈" userId="352d81a3ef8732fd" providerId="LiveId" clId="{98E57A49-7ABB-4073-B865-24F3CFDED63C}" dt="2020-02-14T05:19:55.147" v="4448" actId="571"/>
          <ac:spMkLst>
            <pc:docMk/>
            <pc:sldMk cId="3578600121" sldId="288"/>
            <ac:spMk id="67" creationId="{41200DC6-922B-4165-A141-33EF11179E72}"/>
          </ac:spMkLst>
        </pc:spChg>
        <pc:spChg chg="add mod">
          <ac:chgData name="김 승빈" userId="352d81a3ef8732fd" providerId="LiveId" clId="{98E57A49-7ABB-4073-B865-24F3CFDED63C}" dt="2020-02-14T05:20:32.391" v="4508" actId="20577"/>
          <ac:spMkLst>
            <pc:docMk/>
            <pc:sldMk cId="3578600121" sldId="288"/>
            <ac:spMk id="70" creationId="{4E1275FE-975A-40F0-B75E-A3CA026F7380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4T05:19:16.171" v="4443" actId="1076"/>
          <ac:spMkLst>
            <pc:docMk/>
            <pc:sldMk cId="3578600121" sldId="288"/>
            <ac:spMk id="156" creationId="{343ACA0D-B690-4071-90FC-BF4C4981DBCA}"/>
          </ac:spMkLst>
        </pc:spChg>
        <pc:cxnChg chg="del mod">
          <ac:chgData name="김 승빈" userId="352d81a3ef8732fd" providerId="LiveId" clId="{98E57A49-7ABB-4073-B865-24F3CFDED63C}" dt="2020-02-14T05:12:59.307" v="4358" actId="478"/>
          <ac:cxnSpMkLst>
            <pc:docMk/>
            <pc:sldMk cId="3578600121" sldId="288"/>
            <ac:cxnSpMk id="3" creationId="{B1DF5E13-85DE-4A4B-8832-ECE1B7CF532D}"/>
          </ac:cxnSpMkLst>
        </pc:cxnChg>
        <pc:cxnChg chg="add 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4" creationId="{C7EE1CE3-9A8B-4F3B-A153-D7842C4A412B}"/>
          </ac:cxnSpMkLst>
        </pc:cxnChg>
        <pc:cxnChg chg="add 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21" creationId="{B41D92F5-CF84-4E95-B5DF-9A99E0B620CC}"/>
          </ac:cxnSpMkLst>
        </pc:cxnChg>
        <pc:cxnChg chg="add 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22" creationId="{6297562A-C6F3-4A12-9A96-6B219EEB9A2B}"/>
          </ac:cxnSpMkLst>
        </pc:cxnChg>
        <pc:cxnChg chg="add 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24" creationId="{24AC49D4-46CE-4BD3-ADCA-46FE76A90A45}"/>
          </ac:cxnSpMkLst>
        </pc:cxnChg>
        <pc:cxnChg chg="del mod">
          <ac:chgData name="김 승빈" userId="352d81a3ef8732fd" providerId="LiveId" clId="{98E57A49-7ABB-4073-B865-24F3CFDED63C}" dt="2020-02-14T05:12:59.307" v="4358" actId="478"/>
          <ac:cxnSpMkLst>
            <pc:docMk/>
            <pc:sldMk cId="3578600121" sldId="288"/>
            <ac:cxnSpMk id="25" creationId="{5A29524D-6709-4A50-8324-986D7D69874E}"/>
          </ac:cxnSpMkLst>
        </pc:cxnChg>
        <pc:cxnChg chg="del mod">
          <ac:chgData name="김 승빈" userId="352d81a3ef8732fd" providerId="LiveId" clId="{98E57A49-7ABB-4073-B865-24F3CFDED63C}" dt="2020-02-14T05:12:59.307" v="4358" actId="478"/>
          <ac:cxnSpMkLst>
            <pc:docMk/>
            <pc:sldMk cId="3578600121" sldId="288"/>
            <ac:cxnSpMk id="28" creationId="{B4A07F25-1E56-4ABB-B33E-FC12E23EA9C5}"/>
          </ac:cxnSpMkLst>
        </pc:cxnChg>
        <pc:cxnChg chg="add 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38" creationId="{1DD5ADE8-8A32-49F7-B447-98FB3AFA6066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50" creationId="{9DB2B075-00A4-4044-AAD9-D5DB185F2852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52" creationId="{6C15036B-58F2-4200-8991-9EF7B0350EAA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54" creationId="{87EFE0E3-123A-47AC-99FB-E3AE999A6B80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57" creationId="{392462F6-EE37-4D09-A8FC-7BA09AF09FB3}"/>
          </ac:cxnSpMkLst>
        </pc:cxnChg>
        <pc:cxnChg chg="add del mod">
          <ac:chgData name="김 승빈" userId="352d81a3ef8732fd" providerId="LiveId" clId="{98E57A49-7ABB-4073-B865-24F3CFDED63C}" dt="2020-02-14T05:20:05.314" v="4451" actId="478"/>
          <ac:cxnSpMkLst>
            <pc:docMk/>
            <pc:sldMk cId="3578600121" sldId="288"/>
            <ac:cxnSpMk id="58" creationId="{EB085A0B-57F2-4E97-97C1-190D933F415D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61" creationId="{DA1B2268-CF0B-4B4F-A322-2C38EF1DB851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63" creationId="{06F64F9C-FBD3-4D73-9A74-5D27E3C6BA99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64" creationId="{C22FF19E-3F7F-4E75-A05B-155DA88AD946}"/>
          </ac:cxnSpMkLst>
        </pc:cxnChg>
        <pc:cxnChg chg="add mod">
          <ac:chgData name="김 승빈" userId="352d81a3ef8732fd" providerId="LiveId" clId="{98E57A49-7ABB-4073-B865-24F3CFDED63C}" dt="2020-02-14T05:19:55.147" v="4448" actId="571"/>
          <ac:cxnSpMkLst>
            <pc:docMk/>
            <pc:sldMk cId="3578600121" sldId="288"/>
            <ac:cxnSpMk id="66" creationId="{69F53B37-5F0C-4273-8A62-9A388E2B3D64}"/>
          </ac:cxnSpMkLst>
        </pc:cxnChg>
        <pc:cxnChg chg="add del mod">
          <ac:chgData name="김 승빈" userId="352d81a3ef8732fd" providerId="LiveId" clId="{98E57A49-7ABB-4073-B865-24F3CFDED63C}" dt="2020-02-14T05:20:04.839" v="4450" actId="478"/>
          <ac:cxnSpMkLst>
            <pc:docMk/>
            <pc:sldMk cId="3578600121" sldId="288"/>
            <ac:cxnSpMk id="68" creationId="{7F84C58F-B253-4EB7-B745-879907B2E442}"/>
          </ac:cxnSpMkLst>
        </pc:cxnChg>
        <pc:cxnChg chg="add del mod">
          <ac:chgData name="김 승빈" userId="352d81a3ef8732fd" providerId="LiveId" clId="{98E57A49-7ABB-4073-B865-24F3CFDED63C}" dt="2020-02-14T05:20:04.127" v="4449" actId="478"/>
          <ac:cxnSpMkLst>
            <pc:docMk/>
            <pc:sldMk cId="3578600121" sldId="288"/>
            <ac:cxnSpMk id="69" creationId="{69FC2A04-611F-41F0-BD10-4EC02B99889F}"/>
          </ac:cxnSpMkLst>
        </pc:cxnChg>
        <pc:cxnChg chg="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46" creationId="{E7A41467-9A16-420C-AAFB-5A5263A70814}"/>
          </ac:cxnSpMkLst>
        </pc:cxnChg>
        <pc:cxnChg chg="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48" creationId="{0F5F9313-A719-4DAC-B87B-27E923197A34}"/>
          </ac:cxnSpMkLst>
        </pc:cxnChg>
        <pc:cxnChg chg="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50" creationId="{0F7AC965-8684-4032-B9A9-735911CBEC39}"/>
          </ac:cxnSpMkLst>
        </pc:cxnChg>
        <pc:cxnChg chg="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53" creationId="{FF87322B-E1A6-4BF3-8B53-80055306C2A6}"/>
          </ac:cxnSpMkLst>
        </pc:cxnChg>
        <pc:cxnChg chg="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54" creationId="{F7160178-BEAF-4C21-A027-43701202C27C}"/>
          </ac:cxnSpMkLst>
        </pc:cxnChg>
        <pc:cxnChg chg="mod">
          <ac:chgData name="김 승빈" userId="352d81a3ef8732fd" providerId="LiveId" clId="{98E57A49-7ABB-4073-B865-24F3CFDED63C}" dt="2020-02-14T05:19:16.171" v="4443" actId="1076"/>
          <ac:cxnSpMkLst>
            <pc:docMk/>
            <pc:sldMk cId="3578600121" sldId="288"/>
            <ac:cxnSpMk id="157" creationId="{68EB7116-6316-4916-9052-FA0EEDEA7332}"/>
          </ac:cxnSpMkLst>
        </pc:cxnChg>
      </pc:sldChg>
      <pc:sldChg chg="addSp delSp modSp add">
        <pc:chgData name="김 승빈" userId="352d81a3ef8732fd" providerId="LiveId" clId="{98E57A49-7ABB-4073-B865-24F3CFDED63C}" dt="2020-02-14T05:25:36.210" v="4581" actId="1076"/>
        <pc:sldMkLst>
          <pc:docMk/>
          <pc:sldMk cId="2183517563" sldId="289"/>
        </pc:sldMkLst>
        <pc:spChg chg="mod">
          <ac:chgData name="김 승빈" userId="352d81a3ef8732fd" providerId="LiveId" clId="{98E57A49-7ABB-4073-B865-24F3CFDED63C}" dt="2020-02-14T05:24:17.647" v="4513" actId="207"/>
          <ac:spMkLst>
            <pc:docMk/>
            <pc:sldMk cId="2183517563" sldId="289"/>
            <ac:spMk id="20" creationId="{58532988-967C-4601-8772-D252DB918FBD}"/>
          </ac:spMkLst>
        </pc:spChg>
        <pc:spChg chg="mod">
          <ac:chgData name="김 승빈" userId="352d81a3ef8732fd" providerId="LiveId" clId="{98E57A49-7ABB-4073-B865-24F3CFDED63C}" dt="2020-02-14T05:24:21.820" v="4514" actId="207"/>
          <ac:spMkLst>
            <pc:docMk/>
            <pc:sldMk cId="2183517563" sldId="289"/>
            <ac:spMk id="23" creationId="{22277937-144E-41A8-8AA5-4613FCD3B135}"/>
          </ac:spMkLst>
        </pc:spChg>
        <pc:spChg chg="mod">
          <ac:chgData name="김 승빈" userId="352d81a3ef8732fd" providerId="LiveId" clId="{98E57A49-7ABB-4073-B865-24F3CFDED63C}" dt="2020-02-14T05:24:17.647" v="4513" actId="207"/>
          <ac:spMkLst>
            <pc:docMk/>
            <pc:sldMk cId="2183517563" sldId="289"/>
            <ac:spMk id="26" creationId="{B9BD5ECF-05DD-42E0-A154-37815AA636AD}"/>
          </ac:spMkLst>
        </pc:spChg>
        <pc:spChg chg="mod">
          <ac:chgData name="김 승빈" userId="352d81a3ef8732fd" providerId="LiveId" clId="{98E57A49-7ABB-4073-B865-24F3CFDED63C}" dt="2020-02-14T05:24:27.548" v="4515" actId="207"/>
          <ac:spMkLst>
            <pc:docMk/>
            <pc:sldMk cId="2183517563" sldId="289"/>
            <ac:spMk id="53" creationId="{3B2B139A-C719-4C5E-B27A-8DE09AD541FA}"/>
          </ac:spMkLst>
        </pc:spChg>
        <pc:spChg chg="mod">
          <ac:chgData name="김 승빈" userId="352d81a3ef8732fd" providerId="LiveId" clId="{98E57A49-7ABB-4073-B865-24F3CFDED63C}" dt="2020-02-14T05:24:31.476" v="4516" actId="207"/>
          <ac:spMkLst>
            <pc:docMk/>
            <pc:sldMk cId="2183517563" sldId="289"/>
            <ac:spMk id="62" creationId="{B34A4E13-8A84-4EB2-BCE4-468B02AF2F95}"/>
          </ac:spMkLst>
        </pc:spChg>
        <pc:spChg chg="mod">
          <ac:chgData name="김 승빈" userId="352d81a3ef8732fd" providerId="LiveId" clId="{98E57A49-7ABB-4073-B865-24F3CFDED63C}" dt="2020-02-14T05:24:44.590" v="4521" actId="207"/>
          <ac:spMkLst>
            <pc:docMk/>
            <pc:sldMk cId="2183517563" sldId="289"/>
            <ac:spMk id="65" creationId="{7583887E-AED0-45B2-855C-002191475469}"/>
          </ac:spMkLst>
        </pc:spChg>
        <pc:spChg chg="del">
          <ac:chgData name="김 승빈" userId="352d81a3ef8732fd" providerId="LiveId" clId="{98E57A49-7ABB-4073-B865-24F3CFDED63C}" dt="2020-02-14T05:24:39.805" v="4519" actId="478"/>
          <ac:spMkLst>
            <pc:docMk/>
            <pc:sldMk cId="2183517563" sldId="289"/>
            <ac:spMk id="67" creationId="{41200DC6-922B-4165-A141-33EF11179E72}"/>
          </ac:spMkLst>
        </pc:spChg>
        <pc:spChg chg="mod">
          <ac:chgData name="김 승빈" userId="352d81a3ef8732fd" providerId="LiveId" clId="{98E57A49-7ABB-4073-B865-24F3CFDED63C}" dt="2020-02-14T05:25:36.210" v="4581" actId="1076"/>
          <ac:spMkLst>
            <pc:docMk/>
            <pc:sldMk cId="2183517563" sldId="289"/>
            <ac:spMk id="70" creationId="{4E1275FE-975A-40F0-B75E-A3CA026F7380}"/>
          </ac:spMkLst>
        </pc:spChg>
        <pc:spChg chg="mod">
          <ac:chgData name="김 승빈" userId="352d81a3ef8732fd" providerId="LiveId" clId="{98E57A49-7ABB-4073-B865-24F3CFDED63C}" dt="2020-02-14T05:24:00.736" v="4512" actId="207"/>
          <ac:spMkLst>
            <pc:docMk/>
            <pc:sldMk cId="2183517563" sldId="289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4T05:24:00.736" v="4512" actId="207"/>
          <ac:spMkLst>
            <pc:docMk/>
            <pc:sldMk cId="2183517563" sldId="289"/>
            <ac:spMk id="155" creationId="{64D1F5C1-184C-4A01-994F-45F6AB6A06CC}"/>
          </ac:spMkLst>
        </pc:spChg>
        <pc:cxnChg chg="add mod">
          <ac:chgData name="김 승빈" userId="352d81a3ef8732fd" providerId="LiveId" clId="{98E57A49-7ABB-4073-B865-24F3CFDED63C}" dt="2020-02-14T05:25:14.699" v="4526" actId="14100"/>
          <ac:cxnSpMkLst>
            <pc:docMk/>
            <pc:sldMk cId="2183517563" sldId="289"/>
            <ac:cxnSpMk id="3" creationId="{ED08DBDE-9AB1-4290-B0C0-458744D4FDE8}"/>
          </ac:cxnSpMkLst>
        </pc:cxnChg>
        <pc:cxnChg chg="del">
          <ac:chgData name="김 승빈" userId="352d81a3ef8732fd" providerId="LiveId" clId="{98E57A49-7ABB-4073-B865-24F3CFDED63C}" dt="2020-02-14T05:23:54.494" v="4510" actId="478"/>
          <ac:cxnSpMkLst>
            <pc:docMk/>
            <pc:sldMk cId="2183517563" sldId="289"/>
            <ac:cxnSpMk id="14" creationId="{C7EE1CE3-9A8B-4F3B-A153-D7842C4A412B}"/>
          </ac:cxnSpMkLst>
        </pc:cxnChg>
        <pc:cxnChg chg="del">
          <ac:chgData name="김 승빈" userId="352d81a3ef8732fd" providerId="LiveId" clId="{98E57A49-7ABB-4073-B865-24F3CFDED63C}" dt="2020-02-14T05:23:55.644" v="4511" actId="478"/>
          <ac:cxnSpMkLst>
            <pc:docMk/>
            <pc:sldMk cId="2183517563" sldId="289"/>
            <ac:cxnSpMk id="38" creationId="{1DD5ADE8-8A32-49F7-B447-98FB3AFA6066}"/>
          </ac:cxnSpMkLst>
        </pc:cxnChg>
        <pc:cxnChg chg="del mod">
          <ac:chgData name="김 승빈" userId="352d81a3ef8732fd" providerId="LiveId" clId="{98E57A49-7ABB-4073-B865-24F3CFDED63C}" dt="2020-02-14T05:24:40.419" v="4520" actId="478"/>
          <ac:cxnSpMkLst>
            <pc:docMk/>
            <pc:sldMk cId="2183517563" sldId="289"/>
            <ac:cxnSpMk id="66" creationId="{69F53B37-5F0C-4273-8A62-9A388E2B3D64}"/>
          </ac:cxnSpMkLst>
        </pc:cxnChg>
      </pc:sldChg>
      <pc:sldChg chg="addSp delSp modSp add">
        <pc:chgData name="김 승빈" userId="352d81a3ef8732fd" providerId="LiveId" clId="{98E57A49-7ABB-4073-B865-24F3CFDED63C}" dt="2020-02-14T05:35:35.978" v="4685" actId="207"/>
        <pc:sldMkLst>
          <pc:docMk/>
          <pc:sldMk cId="4288517464" sldId="290"/>
        </pc:sldMkLst>
        <pc:spChg chg="add mod">
          <ac:chgData name="김 승빈" userId="352d81a3ef8732fd" providerId="LiveId" clId="{98E57A49-7ABB-4073-B865-24F3CFDED63C}" dt="2020-02-14T05:32:58.859" v="4603" actId="14100"/>
          <ac:spMkLst>
            <pc:docMk/>
            <pc:sldMk cId="4288517464" sldId="290"/>
            <ac:spMk id="2" creationId="{86DB7FE3-1846-4E3A-895D-7A9E2E8E1BDC}"/>
          </ac:spMkLst>
        </pc:spChg>
        <pc:spChg chg="mod">
          <ac:chgData name="김 승빈" userId="352d81a3ef8732fd" providerId="LiveId" clId="{98E57A49-7ABB-4073-B865-24F3CFDED63C}" dt="2020-02-14T05:33:31.475" v="4666" actId="1076"/>
          <ac:spMkLst>
            <pc:docMk/>
            <pc:sldMk cId="4288517464" sldId="290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4T05:34:46.262" v="4676" actId="207"/>
          <ac:spMkLst>
            <pc:docMk/>
            <pc:sldMk cId="4288517464" sldId="290"/>
            <ac:spMk id="20" creationId="{58532988-967C-4601-8772-D252DB918FBD}"/>
          </ac:spMkLst>
        </pc:spChg>
        <pc:spChg chg="mod">
          <ac:chgData name="김 승빈" userId="352d81a3ef8732fd" providerId="LiveId" clId="{98E57A49-7ABB-4073-B865-24F3CFDED63C}" dt="2020-02-14T05:34:46.262" v="4676" actId="207"/>
          <ac:spMkLst>
            <pc:docMk/>
            <pc:sldMk cId="4288517464" sldId="290"/>
            <ac:spMk id="23" creationId="{22277937-144E-41A8-8AA5-4613FCD3B135}"/>
          </ac:spMkLst>
        </pc:spChg>
        <pc:spChg chg="mod">
          <ac:chgData name="김 승빈" userId="352d81a3ef8732fd" providerId="LiveId" clId="{98E57A49-7ABB-4073-B865-24F3CFDED63C}" dt="2020-02-14T05:34:46.262" v="4676" actId="207"/>
          <ac:spMkLst>
            <pc:docMk/>
            <pc:sldMk cId="4288517464" sldId="290"/>
            <ac:spMk id="26" creationId="{B9BD5ECF-05DD-42E0-A154-37815AA636AD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33" creationId="{941D5536-1C83-4E59-82BB-B6AC6FC67F6B}"/>
          </ac:spMkLst>
        </pc:spChg>
        <pc:spChg chg="add mod">
          <ac:chgData name="김 승빈" userId="352d81a3ef8732fd" providerId="LiveId" clId="{98E57A49-7ABB-4073-B865-24F3CFDED63C}" dt="2020-02-14T05:33:12.607" v="4605" actId="1076"/>
          <ac:spMkLst>
            <pc:docMk/>
            <pc:sldMk cId="4288517464" sldId="290"/>
            <ac:spMk id="42" creationId="{D5D48237-4D0C-4ED1-86B7-236AEC90B1F5}"/>
          </ac:spMkLst>
        </pc:spChg>
        <pc:spChg chg="add mod">
          <ac:chgData name="김 승빈" userId="352d81a3ef8732fd" providerId="LiveId" clId="{98E57A49-7ABB-4073-B865-24F3CFDED63C}" dt="2020-02-14T05:35:28.453" v="4684"/>
          <ac:spMkLst>
            <pc:docMk/>
            <pc:sldMk cId="4288517464" sldId="290"/>
            <ac:spMk id="46" creationId="{E897E3B8-25C8-42C2-8B61-B8D6C19AEBA0}"/>
          </ac:spMkLst>
        </pc:spChg>
        <pc:spChg chg="del">
          <ac:chgData name="김 승빈" userId="352d81a3ef8732fd" providerId="LiveId" clId="{98E57A49-7ABB-4073-B865-24F3CFDED63C}" dt="2020-02-14T05:32:01.150" v="4591" actId="478"/>
          <ac:spMkLst>
            <pc:docMk/>
            <pc:sldMk cId="4288517464" sldId="290"/>
            <ac:spMk id="48" creationId="{82A9243A-6DB2-4AA5-9A13-47C3F2620492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49" creationId="{54282DA8-BDE4-42DB-A715-65875905D926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51" creationId="{684C9DF9-4670-48BF-B9F3-F007A16D1B50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53" creationId="{3B2B139A-C719-4C5E-B27A-8DE09AD541FA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55" creationId="{D9EFF02C-6CB4-4A95-BA9A-5DBAB2CAE1E2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56" creationId="{EE9F19E6-2C57-434A-8F3B-A0AA863E09BA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60" creationId="{C3DF8C6D-4AEC-4C29-B52A-F3D7F5C3BD60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62" creationId="{B34A4E13-8A84-4EB2-BCE4-468B02AF2F95}"/>
          </ac:spMkLst>
        </pc:spChg>
        <pc:spChg chg="del">
          <ac:chgData name="김 승빈" userId="352d81a3ef8732fd" providerId="LiveId" clId="{98E57A49-7ABB-4073-B865-24F3CFDED63C}" dt="2020-02-14T05:31:57.763" v="4589" actId="478"/>
          <ac:spMkLst>
            <pc:docMk/>
            <pc:sldMk cId="4288517464" sldId="290"/>
            <ac:spMk id="65" creationId="{7583887E-AED0-45B2-855C-002191475469}"/>
          </ac:spMkLst>
        </pc:spChg>
        <pc:spChg chg="del mod">
          <ac:chgData name="김 승빈" userId="352d81a3ef8732fd" providerId="LiveId" clId="{98E57A49-7ABB-4073-B865-24F3CFDED63C}" dt="2020-02-14T05:31:52.076" v="4588" actId="478"/>
          <ac:spMkLst>
            <pc:docMk/>
            <pc:sldMk cId="4288517464" sldId="290"/>
            <ac:spMk id="70" creationId="{4E1275FE-975A-40F0-B75E-A3CA026F7380}"/>
          </ac:spMkLst>
        </pc:spChg>
        <pc:spChg chg="mod">
          <ac:chgData name="김 승빈" userId="352d81a3ef8732fd" providerId="LiveId" clId="{98E57A49-7ABB-4073-B865-24F3CFDED63C}" dt="2020-02-14T05:35:35.978" v="4685" actId="207"/>
          <ac:spMkLst>
            <pc:docMk/>
            <pc:sldMk cId="4288517464" sldId="290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4T05:32:08.179" v="4592" actId="1076"/>
          <ac:spMkLst>
            <pc:docMk/>
            <pc:sldMk cId="4288517464" sldId="290"/>
            <ac:spMk id="147" creationId="{38F4A7C2-594D-42CA-8822-644370AF4D4D}"/>
          </ac:spMkLst>
        </pc:spChg>
        <pc:spChg chg="mod">
          <ac:chgData name="김 승빈" userId="352d81a3ef8732fd" providerId="LiveId" clId="{98E57A49-7ABB-4073-B865-24F3CFDED63C}" dt="2020-02-14T05:32:08.179" v="4592" actId="1076"/>
          <ac:spMkLst>
            <pc:docMk/>
            <pc:sldMk cId="4288517464" sldId="290"/>
            <ac:spMk id="149" creationId="{B90298E5-08FB-41AE-B39A-267B4FBCC259}"/>
          </ac:spMkLst>
        </pc:spChg>
        <pc:spChg chg="mod">
          <ac:chgData name="김 승빈" userId="352d81a3ef8732fd" providerId="LiveId" clId="{98E57A49-7ABB-4073-B865-24F3CFDED63C}" dt="2020-02-14T05:34:40.965" v="4675" actId="207"/>
          <ac:spMkLst>
            <pc:docMk/>
            <pc:sldMk cId="4288517464" sldId="290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4T05:32:08.179" v="4592" actId="1076"/>
          <ac:spMkLst>
            <pc:docMk/>
            <pc:sldMk cId="4288517464" sldId="290"/>
            <ac:spMk id="152" creationId="{70A68567-4074-4E60-9927-137DA568DBB5}"/>
          </ac:spMkLst>
        </pc:spChg>
        <pc:spChg chg="mod">
          <ac:chgData name="김 승빈" userId="352d81a3ef8732fd" providerId="LiveId" clId="{98E57A49-7ABB-4073-B865-24F3CFDED63C}" dt="2020-02-14T05:32:08.179" v="4592" actId="1076"/>
          <ac:spMkLst>
            <pc:docMk/>
            <pc:sldMk cId="4288517464" sldId="290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4T05:34:40.965" v="4675" actId="207"/>
          <ac:spMkLst>
            <pc:docMk/>
            <pc:sldMk cId="4288517464" sldId="290"/>
            <ac:spMk id="156" creationId="{343ACA0D-B690-4071-90FC-BF4C4981DBCA}"/>
          </ac:spMkLst>
        </pc:spChg>
        <pc:cxnChg chg="del mod">
          <ac:chgData name="김 승빈" userId="352d81a3ef8732fd" providerId="LiveId" clId="{98E57A49-7ABB-4073-B865-24F3CFDED63C}" dt="2020-02-14T05:31:59.924" v="4590" actId="478"/>
          <ac:cxnSpMkLst>
            <pc:docMk/>
            <pc:sldMk cId="4288517464" sldId="290"/>
            <ac:cxnSpMk id="3" creationId="{ED08DBDE-9AB1-4290-B0C0-458744D4FDE8}"/>
          </ac:cxnSpMkLst>
        </pc:cxnChg>
        <pc:cxnChg chg="add mod">
          <ac:chgData name="김 승빈" userId="352d81a3ef8732fd" providerId="LiveId" clId="{98E57A49-7ABB-4073-B865-24F3CFDED63C}" dt="2020-02-14T05:34:03.592" v="4669" actId="14100"/>
          <ac:cxnSpMkLst>
            <pc:docMk/>
            <pc:sldMk cId="4288517464" sldId="290"/>
            <ac:cxnSpMk id="5" creationId="{1CBFF6A6-99E0-4FE5-A10C-EBA516EE51E0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21" creationId="{B41D92F5-CF84-4E95-B5DF-9A99E0B620CC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22" creationId="{6297562A-C6F3-4A12-9A96-6B219EEB9A2B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24" creationId="{24AC49D4-46CE-4BD3-ADCA-46FE76A90A45}"/>
          </ac:cxnSpMkLst>
        </pc:cxnChg>
        <pc:cxnChg chg="add mod">
          <ac:chgData name="김 승빈" userId="352d81a3ef8732fd" providerId="LiveId" clId="{98E57A49-7ABB-4073-B865-24F3CFDED63C}" dt="2020-02-14T05:34:31.830" v="4674" actId="14100"/>
          <ac:cxnSpMkLst>
            <pc:docMk/>
            <pc:sldMk cId="4288517464" sldId="290"/>
            <ac:cxnSpMk id="47" creationId="{325F7CE4-9F94-4692-A4A5-70BEA0D29262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50" creationId="{9DB2B075-00A4-4044-AAD9-D5DB185F2852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52" creationId="{6C15036B-58F2-4200-8991-9EF7B0350EAA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54" creationId="{87EFE0E3-123A-47AC-99FB-E3AE999A6B80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57" creationId="{392462F6-EE37-4D09-A8FC-7BA09AF09FB3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61" creationId="{DA1B2268-CF0B-4B4F-A322-2C38EF1DB851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63" creationId="{06F64F9C-FBD3-4D73-9A74-5D27E3C6BA99}"/>
          </ac:cxnSpMkLst>
        </pc:cxnChg>
        <pc:cxnChg chg="del mod">
          <ac:chgData name="김 승빈" userId="352d81a3ef8732fd" providerId="LiveId" clId="{98E57A49-7ABB-4073-B865-24F3CFDED63C}" dt="2020-02-14T05:31:57.763" v="4589" actId="478"/>
          <ac:cxnSpMkLst>
            <pc:docMk/>
            <pc:sldMk cId="4288517464" sldId="290"/>
            <ac:cxnSpMk id="64" creationId="{C22FF19E-3F7F-4E75-A05B-155DA88AD946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146" creationId="{E7A41467-9A16-420C-AAFB-5A5263A70814}"/>
          </ac:cxnSpMkLst>
        </pc:cxnChg>
        <pc:cxnChg chg="mod">
          <ac:chgData name="김 승빈" userId="352d81a3ef8732fd" providerId="LiveId" clId="{98E57A49-7ABB-4073-B865-24F3CFDED63C}" dt="2020-02-14T05:33:12.607" v="4605" actId="1076"/>
          <ac:cxnSpMkLst>
            <pc:docMk/>
            <pc:sldMk cId="4288517464" sldId="290"/>
            <ac:cxnSpMk id="148" creationId="{0F5F9313-A719-4DAC-B87B-27E923197A34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150" creationId="{0F7AC965-8684-4032-B9A9-735911CBEC39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153" creationId="{FF87322B-E1A6-4BF3-8B53-80055306C2A6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154" creationId="{F7160178-BEAF-4C21-A027-43701202C27C}"/>
          </ac:cxnSpMkLst>
        </pc:cxnChg>
        <pc:cxnChg chg="mod">
          <ac:chgData name="김 승빈" userId="352d81a3ef8732fd" providerId="LiveId" clId="{98E57A49-7ABB-4073-B865-24F3CFDED63C}" dt="2020-02-14T05:32:08.179" v="4592" actId="1076"/>
          <ac:cxnSpMkLst>
            <pc:docMk/>
            <pc:sldMk cId="4288517464" sldId="290"/>
            <ac:cxnSpMk id="157" creationId="{68EB7116-6316-4916-9052-FA0EEDEA7332}"/>
          </ac:cxnSpMkLst>
        </pc:cxnChg>
      </pc:sldChg>
      <pc:sldChg chg="addSp delSp modSp add">
        <pc:chgData name="김 승빈" userId="352d81a3ef8732fd" providerId="LiveId" clId="{98E57A49-7ABB-4073-B865-24F3CFDED63C}" dt="2020-02-14T05:41:32.084" v="4753"/>
        <pc:sldMkLst>
          <pc:docMk/>
          <pc:sldMk cId="2334191165" sldId="291"/>
        </pc:sldMkLst>
        <pc:spChg chg="del">
          <ac:chgData name="김 승빈" userId="352d81a3ef8732fd" providerId="LiveId" clId="{98E57A49-7ABB-4073-B865-24F3CFDED63C}" dt="2020-02-14T05:39:14.521" v="4687" actId="478"/>
          <ac:spMkLst>
            <pc:docMk/>
            <pc:sldMk cId="2334191165" sldId="291"/>
            <ac:spMk id="2" creationId="{86DB7FE3-1846-4E3A-895D-7A9E2E8E1BDC}"/>
          </ac:spMkLst>
        </pc:spChg>
        <pc:spChg chg="del">
          <ac:chgData name="김 승빈" userId="352d81a3ef8732fd" providerId="LiveId" clId="{98E57A49-7ABB-4073-B865-24F3CFDED63C}" dt="2020-02-14T05:39:22.513" v="4692" actId="478"/>
          <ac:spMkLst>
            <pc:docMk/>
            <pc:sldMk cId="2334191165" sldId="291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4T05:40:26.492" v="4703" actId="207"/>
          <ac:spMkLst>
            <pc:docMk/>
            <pc:sldMk cId="2334191165" sldId="291"/>
            <ac:spMk id="20" creationId="{58532988-967C-4601-8772-D252DB918FBD}"/>
          </ac:spMkLst>
        </pc:spChg>
        <pc:spChg chg="add mod">
          <ac:chgData name="김 승빈" userId="352d81a3ef8732fd" providerId="LiveId" clId="{98E57A49-7ABB-4073-B865-24F3CFDED63C}" dt="2020-02-14T05:41:32.084" v="4753"/>
          <ac:spMkLst>
            <pc:docMk/>
            <pc:sldMk cId="2334191165" sldId="291"/>
            <ac:spMk id="27" creationId="{949270AB-2B7C-4FB2-BB14-2F6FB5CCBCB7}"/>
          </ac:spMkLst>
        </pc:spChg>
        <pc:spChg chg="add mod">
          <ac:chgData name="김 승빈" userId="352d81a3ef8732fd" providerId="LiveId" clId="{98E57A49-7ABB-4073-B865-24F3CFDED63C}" dt="2020-02-14T05:41:20.820" v="4719" actId="1076"/>
          <ac:spMkLst>
            <pc:docMk/>
            <pc:sldMk cId="2334191165" sldId="291"/>
            <ac:spMk id="38" creationId="{7592DC9C-51F1-4D17-B0AA-0CEECBCE93B3}"/>
          </ac:spMkLst>
        </pc:spChg>
        <pc:spChg chg="del">
          <ac:chgData name="김 승빈" userId="352d81a3ef8732fd" providerId="LiveId" clId="{98E57A49-7ABB-4073-B865-24F3CFDED63C}" dt="2020-02-14T05:39:15.958" v="4688" actId="478"/>
          <ac:spMkLst>
            <pc:docMk/>
            <pc:sldMk cId="2334191165" sldId="291"/>
            <ac:spMk id="42" creationId="{D5D48237-4D0C-4ED1-86B7-236AEC90B1F5}"/>
          </ac:spMkLst>
        </pc:spChg>
        <pc:spChg chg="del">
          <ac:chgData name="김 승빈" userId="352d81a3ef8732fd" providerId="LiveId" clId="{98E57A49-7ABB-4073-B865-24F3CFDED63C}" dt="2020-02-14T05:39:21.121" v="4691" actId="478"/>
          <ac:spMkLst>
            <pc:docMk/>
            <pc:sldMk cId="2334191165" sldId="291"/>
            <ac:spMk id="46" creationId="{E897E3B8-25C8-42C2-8B61-B8D6C19AEBA0}"/>
          </ac:spMkLst>
        </pc:spChg>
        <pc:spChg chg="mod">
          <ac:chgData name="김 승빈" userId="352d81a3ef8732fd" providerId="LiveId" clId="{98E57A49-7ABB-4073-B865-24F3CFDED63C}" dt="2020-02-14T05:40:22.421" v="4702" actId="207"/>
          <ac:spMkLst>
            <pc:docMk/>
            <pc:sldMk cId="2334191165" sldId="291"/>
            <ac:spMk id="151" creationId="{B0089760-74BD-43D2-979A-8E599249909A}"/>
          </ac:spMkLst>
        </pc:spChg>
        <pc:spChg chg="mod">
          <ac:chgData name="김 승빈" userId="352d81a3ef8732fd" providerId="LiveId" clId="{98E57A49-7ABB-4073-B865-24F3CFDED63C}" dt="2020-02-14T05:40:22.421" v="4702" actId="207"/>
          <ac:spMkLst>
            <pc:docMk/>
            <pc:sldMk cId="2334191165" sldId="291"/>
            <ac:spMk id="156" creationId="{343ACA0D-B690-4071-90FC-BF4C4981DBCA}"/>
          </ac:spMkLst>
        </pc:spChg>
        <pc:cxnChg chg="add mod">
          <ac:chgData name="김 승빈" userId="352d81a3ef8732fd" providerId="LiveId" clId="{98E57A49-7ABB-4073-B865-24F3CFDED63C}" dt="2020-02-14T05:40:11.022" v="4700" actId="693"/>
          <ac:cxnSpMkLst>
            <pc:docMk/>
            <pc:sldMk cId="2334191165" sldId="291"/>
            <ac:cxnSpMk id="4" creationId="{91417740-64AA-4EA6-8147-9B3A3D138829}"/>
          </ac:cxnSpMkLst>
        </pc:cxnChg>
        <pc:cxnChg chg="del mod">
          <ac:chgData name="김 승빈" userId="352d81a3ef8732fd" providerId="LiveId" clId="{98E57A49-7ABB-4073-B865-24F3CFDED63C}" dt="2020-02-14T05:39:19.520" v="4690" actId="478"/>
          <ac:cxnSpMkLst>
            <pc:docMk/>
            <pc:sldMk cId="2334191165" sldId="291"/>
            <ac:cxnSpMk id="5" creationId="{1CBFF6A6-99E0-4FE5-A10C-EBA516EE51E0}"/>
          </ac:cxnSpMkLst>
        </pc:cxnChg>
        <pc:cxnChg chg="add mod">
          <ac:chgData name="김 승빈" userId="352d81a3ef8732fd" providerId="LiveId" clId="{98E57A49-7ABB-4073-B865-24F3CFDED63C}" dt="2020-02-14T05:40:41.941" v="4708" actId="1076"/>
          <ac:cxnSpMkLst>
            <pc:docMk/>
            <pc:sldMk cId="2334191165" sldId="291"/>
            <ac:cxnSpMk id="33" creationId="{BB718DE8-DE0D-42DC-A307-8296BCA02A89}"/>
          </ac:cxnSpMkLst>
        </pc:cxnChg>
        <pc:cxnChg chg="add mod">
          <ac:chgData name="김 승빈" userId="352d81a3ef8732fd" providerId="LiveId" clId="{98E57A49-7ABB-4073-B865-24F3CFDED63C}" dt="2020-02-14T05:40:54.553" v="4709" actId="571"/>
          <ac:cxnSpMkLst>
            <pc:docMk/>
            <pc:sldMk cId="2334191165" sldId="291"/>
            <ac:cxnSpMk id="37" creationId="{061966E1-EEBE-43A5-9C24-77B01965F3EC}"/>
          </ac:cxnSpMkLst>
        </pc:cxnChg>
        <pc:cxnChg chg="del mod">
          <ac:chgData name="김 승빈" userId="352d81a3ef8732fd" providerId="LiveId" clId="{98E57A49-7ABB-4073-B865-24F3CFDED63C}" dt="2020-02-14T05:39:18.758" v="4689" actId="478"/>
          <ac:cxnSpMkLst>
            <pc:docMk/>
            <pc:sldMk cId="2334191165" sldId="291"/>
            <ac:cxnSpMk id="47" creationId="{325F7CE4-9F94-4692-A4A5-70BEA0D29262}"/>
          </ac:cxnSpMkLst>
        </pc:cxnChg>
      </pc:sldChg>
      <pc:sldChg chg="addSp delSp modSp add ord">
        <pc:chgData name="김 승빈" userId="352d81a3ef8732fd" providerId="LiveId" clId="{98E57A49-7ABB-4073-B865-24F3CFDED63C}" dt="2020-02-14T05:50:37.760" v="4857" actId="14100"/>
        <pc:sldMkLst>
          <pc:docMk/>
          <pc:sldMk cId="3321959097" sldId="292"/>
        </pc:sldMkLst>
        <pc:spChg chg="del">
          <ac:chgData name="김 승빈" userId="352d81a3ef8732fd" providerId="LiveId" clId="{98E57A49-7ABB-4073-B865-24F3CFDED63C}" dt="2020-02-14T05:47:08.495" v="4765" actId="478"/>
          <ac:spMkLst>
            <pc:docMk/>
            <pc:sldMk cId="3321959097" sldId="292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4T05:46:46.424" v="4762" actId="207"/>
          <ac:spMkLst>
            <pc:docMk/>
            <pc:sldMk cId="3321959097" sldId="292"/>
            <ac:spMk id="20" creationId="{58532988-967C-4601-8772-D252DB918FBD}"/>
          </ac:spMkLst>
        </pc:spChg>
        <pc:spChg chg="del">
          <ac:chgData name="김 승빈" userId="352d81a3ef8732fd" providerId="LiveId" clId="{98E57A49-7ABB-4073-B865-24F3CFDED63C}" dt="2020-02-14T05:47:09.954" v="4766" actId="478"/>
          <ac:spMkLst>
            <pc:docMk/>
            <pc:sldMk cId="3321959097" sldId="292"/>
            <ac:spMk id="48" creationId="{82A9243A-6DB2-4AA5-9A13-47C3F2620492}"/>
          </ac:spMkLst>
        </pc:spChg>
        <pc:spChg chg="mod">
          <ac:chgData name="김 승빈" userId="352d81a3ef8732fd" providerId="LiveId" clId="{98E57A49-7ABB-4073-B865-24F3CFDED63C}" dt="2020-02-14T05:46:57.853" v="4764" actId="20577"/>
          <ac:spMkLst>
            <pc:docMk/>
            <pc:sldMk cId="3321959097" sldId="292"/>
            <ac:spMk id="49" creationId="{54282DA8-BDE4-42DB-A715-65875905D926}"/>
          </ac:spMkLst>
        </pc:spChg>
        <pc:spChg chg="mod">
          <ac:chgData name="김 승빈" userId="352d81a3ef8732fd" providerId="LiveId" clId="{98E57A49-7ABB-4073-B865-24F3CFDED63C}" dt="2020-02-14T05:46:23.046" v="4760" actId="207"/>
          <ac:spMkLst>
            <pc:docMk/>
            <pc:sldMk cId="3321959097" sldId="292"/>
            <ac:spMk id="53" creationId="{3B2B139A-C719-4C5E-B27A-8DE09AD541FA}"/>
          </ac:spMkLst>
        </pc:spChg>
        <pc:spChg chg="mod">
          <ac:chgData name="김 승빈" userId="352d81a3ef8732fd" providerId="LiveId" clId="{98E57A49-7ABB-4073-B865-24F3CFDED63C}" dt="2020-02-14T05:46:32.832" v="4761" actId="207"/>
          <ac:spMkLst>
            <pc:docMk/>
            <pc:sldMk cId="3321959097" sldId="292"/>
            <ac:spMk id="62" creationId="{B34A4E13-8A84-4EB2-BCE4-468B02AF2F95}"/>
          </ac:spMkLst>
        </pc:spChg>
        <pc:spChg chg="mod">
          <ac:chgData name="김 승빈" userId="352d81a3ef8732fd" providerId="LiveId" clId="{98E57A49-7ABB-4073-B865-24F3CFDED63C}" dt="2020-02-14T05:47:53.476" v="4835" actId="1076"/>
          <ac:spMkLst>
            <pc:docMk/>
            <pc:sldMk cId="3321959097" sldId="292"/>
            <ac:spMk id="70" creationId="{4E1275FE-975A-40F0-B75E-A3CA026F7380}"/>
          </ac:spMkLst>
        </pc:spChg>
        <pc:spChg chg="mod">
          <ac:chgData name="김 승빈" userId="352d81a3ef8732fd" providerId="LiveId" clId="{98E57A49-7ABB-4073-B865-24F3CFDED63C}" dt="2020-02-14T05:46:32.832" v="4761" actId="207"/>
          <ac:spMkLst>
            <pc:docMk/>
            <pc:sldMk cId="3321959097" sldId="292"/>
            <ac:spMk id="145" creationId="{7862C400-D4ED-4477-B83C-CE56AD711180}"/>
          </ac:spMkLst>
        </pc:spChg>
        <pc:spChg chg="mod">
          <ac:chgData name="김 승빈" userId="352d81a3ef8732fd" providerId="LiveId" clId="{98E57A49-7ABB-4073-B865-24F3CFDED63C}" dt="2020-02-14T05:46:14.696" v="4759" actId="207"/>
          <ac:spMkLst>
            <pc:docMk/>
            <pc:sldMk cId="3321959097" sldId="292"/>
            <ac:spMk id="155" creationId="{64D1F5C1-184C-4A01-994F-45F6AB6A06CC}"/>
          </ac:spMkLst>
        </pc:spChg>
        <pc:spChg chg="mod">
          <ac:chgData name="김 승빈" userId="352d81a3ef8732fd" providerId="LiveId" clId="{98E57A49-7ABB-4073-B865-24F3CFDED63C}" dt="2020-02-14T05:46:46.424" v="4762" actId="207"/>
          <ac:spMkLst>
            <pc:docMk/>
            <pc:sldMk cId="3321959097" sldId="292"/>
            <ac:spMk id="156" creationId="{343ACA0D-B690-4071-90FC-BF4C4981DBCA}"/>
          </ac:spMkLst>
        </pc:spChg>
        <pc:cxnChg chg="add del mod">
          <ac:chgData name="김 승빈" userId="352d81a3ef8732fd" providerId="LiveId" clId="{98E57A49-7ABB-4073-B865-24F3CFDED63C}" dt="2020-02-14T05:49:14.166" v="4837" actId="11529"/>
          <ac:cxnSpMkLst>
            <pc:docMk/>
            <pc:sldMk cId="3321959097" sldId="292"/>
            <ac:cxnSpMk id="3" creationId="{DFA38362-AB41-4B99-85F2-97681B3859AA}"/>
          </ac:cxnSpMkLst>
        </pc:cxnChg>
        <pc:cxnChg chg="del">
          <ac:chgData name="김 승빈" userId="352d81a3ef8732fd" providerId="LiveId" clId="{98E57A49-7ABB-4073-B865-24F3CFDED63C}" dt="2020-02-14T05:46:08.963" v="4758" actId="478"/>
          <ac:cxnSpMkLst>
            <pc:docMk/>
            <pc:sldMk cId="3321959097" sldId="292"/>
            <ac:cxnSpMk id="14" creationId="{C7EE1CE3-9A8B-4F3B-A153-D7842C4A412B}"/>
          </ac:cxnSpMkLst>
        </pc:cxnChg>
        <pc:cxnChg chg="del">
          <ac:chgData name="김 승빈" userId="352d81a3ef8732fd" providerId="LiveId" clId="{98E57A49-7ABB-4073-B865-24F3CFDED63C}" dt="2020-02-14T05:46:07.513" v="4757" actId="478"/>
          <ac:cxnSpMkLst>
            <pc:docMk/>
            <pc:sldMk cId="3321959097" sldId="292"/>
            <ac:cxnSpMk id="38" creationId="{1DD5ADE8-8A32-49F7-B447-98FB3AFA6066}"/>
          </ac:cxnSpMkLst>
        </pc:cxnChg>
        <pc:cxnChg chg="add del mod">
          <ac:chgData name="김 승빈" userId="352d81a3ef8732fd" providerId="LiveId" clId="{98E57A49-7ABB-4073-B865-24F3CFDED63C}" dt="2020-02-14T05:49:23.792" v="4843"/>
          <ac:cxnSpMkLst>
            <pc:docMk/>
            <pc:sldMk cId="3321959097" sldId="292"/>
            <ac:cxnSpMk id="46" creationId="{6F9DB648-5C21-4F37-82B7-59D19FFFAF3D}"/>
          </ac:cxnSpMkLst>
        </pc:cxnChg>
        <pc:cxnChg chg="add mod">
          <ac:chgData name="김 승빈" userId="352d81a3ef8732fd" providerId="LiveId" clId="{98E57A49-7ABB-4073-B865-24F3CFDED63C}" dt="2020-02-14T05:50:37.760" v="4857" actId="14100"/>
          <ac:cxnSpMkLst>
            <pc:docMk/>
            <pc:sldMk cId="3321959097" sldId="292"/>
            <ac:cxnSpMk id="58" creationId="{5C45B628-4F0F-4149-A51D-CB279432BB6D}"/>
          </ac:cxnSpMkLst>
        </pc:cxnChg>
      </pc:sldChg>
      <pc:sldChg chg="addSp modSp add ord">
        <pc:chgData name="김 승빈" userId="352d81a3ef8732fd" providerId="LiveId" clId="{98E57A49-7ABB-4073-B865-24F3CFDED63C}" dt="2020-02-14T07:24:14.301" v="4982" actId="1076"/>
        <pc:sldMkLst>
          <pc:docMk/>
          <pc:sldMk cId="1726146248" sldId="293"/>
        </pc:sldMkLst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4" creationId="{C2AA8DAC-E8E1-47B4-990C-0AD6A17A577C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11" creationId="{D53CDED4-ADEE-4CD4-A388-47C2B3FE81A7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4T07:24:14.301" v="4982" actId="1076"/>
          <ac:spMkLst>
            <pc:docMk/>
            <pc:sldMk cId="1726146248" sldId="293"/>
            <ac:spMk id="16" creationId="{D3B3B22E-66E1-42AA-92A7-8184835CCE82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21" creationId="{8C2A9770-3C73-4A36-A497-58E5E8610489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28" creationId="{0E21E708-1145-48E0-B078-B458E40FA7D7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29" creationId="{D7F5C0F5-3065-4A57-954C-AB3306CDBAFF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31" creationId="{8B4CA605-B029-499B-AEAB-768FF76DE842}"/>
          </ac:spMkLst>
        </pc:spChg>
        <pc:spChg chg="add mod">
          <ac:chgData name="김 승빈" userId="352d81a3ef8732fd" providerId="LiveId" clId="{98E57A49-7ABB-4073-B865-24F3CFDED63C}" dt="2020-02-14T07:24:03.496" v="4981" actId="1076"/>
          <ac:spMkLst>
            <pc:docMk/>
            <pc:sldMk cId="1726146248" sldId="293"/>
            <ac:spMk id="45" creationId="{704C8129-9A8D-4CF1-8796-5EFC8585CA3B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46" creationId="{5E9550A1-72AB-4451-A033-78B2701C5122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60" creationId="{F881FE44-56A8-4715-AD2D-20280ECBB3A0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64" creationId="{E383A4C2-2463-48A6-8466-309497A92B91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66" creationId="{42A44511-FB36-4705-84AC-DF5A1E7BE07A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94" creationId="{86ABEEEF-4FA8-405E-BD8E-A746C7FF776F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95" creationId="{0AFA4F1D-5FE5-4AA4-88E2-3D4B3FFA1C5A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97" creationId="{94BCC3D2-7039-4D26-8271-5B9BF0CADAF7}"/>
          </ac:spMkLst>
        </pc:spChg>
        <pc:spChg chg="mod">
          <ac:chgData name="김 승빈" userId="352d81a3ef8732fd" providerId="LiveId" clId="{98E57A49-7ABB-4073-B865-24F3CFDED63C}" dt="2020-02-14T07:20:10.284" v="4896" actId="1076"/>
          <ac:spMkLst>
            <pc:docMk/>
            <pc:sldMk cId="1726146248" sldId="293"/>
            <ac:spMk id="99" creationId="{3F6DCEA4-09BA-41C4-B456-F0D325AD9685}"/>
          </ac:spMkLst>
        </pc:spChg>
        <pc:cxnChg chg="add mod">
          <ac:chgData name="김 승빈" userId="352d81a3ef8732fd" providerId="LiveId" clId="{98E57A49-7ABB-4073-B865-24F3CFDED63C}" dt="2020-02-14T07:21:54.237" v="4917" actId="14100"/>
          <ac:cxnSpMkLst>
            <pc:docMk/>
            <pc:sldMk cId="1726146248" sldId="293"/>
            <ac:cxnSpMk id="3" creationId="{528AA856-2D78-4C0B-B50D-A0B83558B3CB}"/>
          </ac:cxnSpMkLst>
        </pc:cxnChg>
        <pc:cxnChg chg="add mod">
          <ac:chgData name="김 승빈" userId="352d81a3ef8732fd" providerId="LiveId" clId="{98E57A49-7ABB-4073-B865-24F3CFDED63C}" dt="2020-02-14T07:21:03.492" v="4903" actId="693"/>
          <ac:cxnSpMkLst>
            <pc:docMk/>
            <pc:sldMk cId="1726146248" sldId="293"/>
            <ac:cxnSpMk id="6" creationId="{827F4A24-F04F-4A00-A9F1-C9E4A6A5977E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10" creationId="{106E224E-95B4-4335-9D12-DC0E3EEB856F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12" creationId="{2B895A57-687F-49A4-A5B0-F0DB44E609D2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25" creationId="{5D05DADF-FBD8-4190-B00F-93AE9D85D241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30" creationId="{F6C51565-1C66-49FF-B0E1-10B977537E7E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35" creationId="{EA5D3E6D-3C7D-4038-9972-586D84A0AD62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36" creationId="{2EB0EF1B-F925-4E01-ABE0-079F55A5B60F}"/>
          </ac:cxnSpMkLst>
        </pc:cxnChg>
        <pc:cxnChg chg="add mod">
          <ac:chgData name="김 승빈" userId="352d81a3ef8732fd" providerId="LiveId" clId="{98E57A49-7ABB-4073-B865-24F3CFDED63C}" dt="2020-02-14T07:21:49.287" v="4916" actId="14100"/>
          <ac:cxnSpMkLst>
            <pc:docMk/>
            <pc:sldMk cId="1726146248" sldId="293"/>
            <ac:cxnSpMk id="37" creationId="{435D6A2E-2BAD-421B-9260-E931CD332131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48" creationId="{8AE0615F-C8E0-4A20-A211-880846B14A4F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63" creationId="{6740A8EF-9431-4732-93E4-D64B713547B3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65" creationId="{4DAC5F57-0E68-441B-80E3-0C15E614DDD7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67" creationId="{7A101FFE-3CC9-4628-B355-A3B9BEA05887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93" creationId="{E2AB2D8C-C4E3-404A-BFEC-463C97340CCF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96" creationId="{EB5EA244-5FEC-4D31-B85E-41F472C1D23D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98" creationId="{074E839B-5799-4772-8A31-06E85BB7F5D0}"/>
          </ac:cxnSpMkLst>
        </pc:cxnChg>
        <pc:cxnChg chg="mod">
          <ac:chgData name="김 승빈" userId="352d81a3ef8732fd" providerId="LiveId" clId="{98E57A49-7ABB-4073-B865-24F3CFDED63C}" dt="2020-02-14T07:20:10.284" v="4896" actId="1076"/>
          <ac:cxnSpMkLst>
            <pc:docMk/>
            <pc:sldMk cId="1726146248" sldId="293"/>
            <ac:cxnSpMk id="100" creationId="{5602B6C4-291B-4E4A-BD2A-6431193F02F9}"/>
          </ac:cxnSpMkLst>
        </pc:cxnChg>
      </pc:sldChg>
      <pc:sldChg chg="delSp modSp add">
        <pc:chgData name="김 승빈" userId="352d81a3ef8732fd" providerId="LiveId" clId="{98E57A49-7ABB-4073-B865-24F3CFDED63C}" dt="2020-02-14T07:29:41.489" v="5096" actId="693"/>
        <pc:sldMkLst>
          <pc:docMk/>
          <pc:sldMk cId="2380967771" sldId="294"/>
        </pc:sldMkLst>
        <pc:spChg chg="mod">
          <ac:chgData name="김 승빈" userId="352d81a3ef8732fd" providerId="LiveId" clId="{98E57A49-7ABB-4073-B865-24F3CFDED63C}" dt="2020-02-14T07:29:21.916" v="5090" actId="1076"/>
          <ac:spMkLst>
            <pc:docMk/>
            <pc:sldMk cId="2380967771" sldId="294"/>
            <ac:spMk id="4" creationId="{C2AA8DAC-E8E1-47B4-990C-0AD6A17A577C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11" creationId="{D53CDED4-ADEE-4CD4-A388-47C2B3FE81A7}"/>
          </ac:spMkLst>
        </pc:spChg>
        <pc:spChg chg="mod">
          <ac:chgData name="김 승빈" userId="352d81a3ef8732fd" providerId="LiveId" clId="{98E57A49-7ABB-4073-B865-24F3CFDED63C}" dt="2020-02-14T07:29:30.798" v="5092" actId="20577"/>
          <ac:spMkLst>
            <pc:docMk/>
            <pc:sldMk cId="2380967771" sldId="294"/>
            <ac:spMk id="13" creationId="{03D9748E-53EC-4479-8D70-703C000C46E8}"/>
          </ac:spMkLst>
        </pc:spChg>
        <pc:spChg chg="mod">
          <ac:chgData name="김 승빈" userId="352d81a3ef8732fd" providerId="LiveId" clId="{98E57A49-7ABB-4073-B865-24F3CFDED63C}" dt="2020-02-14T07:26:45.010" v="5056"/>
          <ac:spMkLst>
            <pc:docMk/>
            <pc:sldMk cId="2380967771" sldId="294"/>
            <ac:spMk id="16" creationId="{D3B3B22E-66E1-42AA-92A7-8184835CCE82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21" creationId="{8C2A9770-3C73-4A36-A497-58E5E8610489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28" creationId="{0E21E708-1145-48E0-B078-B458E40FA7D7}"/>
          </ac:spMkLst>
        </pc:spChg>
        <pc:spChg chg="del">
          <ac:chgData name="김 승빈" userId="352d81a3ef8732fd" providerId="LiveId" clId="{98E57A49-7ABB-4073-B865-24F3CFDED63C}" dt="2020-02-14T07:27:19.420" v="5069" actId="478"/>
          <ac:spMkLst>
            <pc:docMk/>
            <pc:sldMk cId="2380967771" sldId="294"/>
            <ac:spMk id="29" creationId="{D7F5C0F5-3065-4A57-954C-AB3306CDBAFF}"/>
          </ac:spMkLst>
        </pc:spChg>
        <pc:spChg chg="mod">
          <ac:chgData name="김 승빈" userId="352d81a3ef8732fd" providerId="LiveId" clId="{98E57A49-7ABB-4073-B865-24F3CFDED63C}" dt="2020-02-14T07:29:33.136" v="5095" actId="20577"/>
          <ac:spMkLst>
            <pc:docMk/>
            <pc:sldMk cId="2380967771" sldId="294"/>
            <ac:spMk id="31" creationId="{8B4CA605-B029-499B-AEAB-768FF76DE842}"/>
          </ac:spMkLst>
        </pc:spChg>
        <pc:spChg chg="mod">
          <ac:chgData name="김 승빈" userId="352d81a3ef8732fd" providerId="LiveId" clId="{98E57A49-7ABB-4073-B865-24F3CFDED63C}" dt="2020-02-14T07:29:21.916" v="5090" actId="1076"/>
          <ac:spMkLst>
            <pc:docMk/>
            <pc:sldMk cId="2380967771" sldId="294"/>
            <ac:spMk id="45" creationId="{704C8129-9A8D-4CF1-8796-5EFC8585CA3B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46" creationId="{5E9550A1-72AB-4451-A033-78B2701C5122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60" creationId="{F881FE44-56A8-4715-AD2D-20280ECBB3A0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64" creationId="{E383A4C2-2463-48A6-8466-309497A92B91}"/>
          </ac:spMkLst>
        </pc:spChg>
        <pc:spChg chg="del">
          <ac:chgData name="김 승빈" userId="352d81a3ef8732fd" providerId="LiveId" clId="{98E57A49-7ABB-4073-B865-24F3CFDED63C}" dt="2020-02-14T07:27:11.246" v="5066" actId="478"/>
          <ac:spMkLst>
            <pc:docMk/>
            <pc:sldMk cId="2380967771" sldId="294"/>
            <ac:spMk id="66" creationId="{42A44511-FB36-4705-84AC-DF5A1E7BE07A}"/>
          </ac:spMkLst>
        </pc:spChg>
        <pc:spChg chg="del">
          <ac:chgData name="김 승빈" userId="352d81a3ef8732fd" providerId="LiveId" clId="{98E57A49-7ABB-4073-B865-24F3CFDED63C}" dt="2020-02-14T07:27:19.420" v="5069" actId="478"/>
          <ac:spMkLst>
            <pc:docMk/>
            <pc:sldMk cId="2380967771" sldId="294"/>
            <ac:spMk id="94" creationId="{86ABEEEF-4FA8-405E-BD8E-A746C7FF776F}"/>
          </ac:spMkLst>
        </pc:spChg>
        <pc:spChg chg="del">
          <ac:chgData name="김 승빈" userId="352d81a3ef8732fd" providerId="LiveId" clId="{98E57A49-7ABB-4073-B865-24F3CFDED63C}" dt="2020-02-14T07:27:19.420" v="5069" actId="478"/>
          <ac:spMkLst>
            <pc:docMk/>
            <pc:sldMk cId="2380967771" sldId="294"/>
            <ac:spMk id="95" creationId="{0AFA4F1D-5FE5-4AA4-88E2-3D4B3FFA1C5A}"/>
          </ac:spMkLst>
        </pc:spChg>
        <pc:spChg chg="del">
          <ac:chgData name="김 승빈" userId="352d81a3ef8732fd" providerId="LiveId" clId="{98E57A49-7ABB-4073-B865-24F3CFDED63C}" dt="2020-02-14T07:27:28.934" v="5073" actId="478"/>
          <ac:spMkLst>
            <pc:docMk/>
            <pc:sldMk cId="2380967771" sldId="294"/>
            <ac:spMk id="97" creationId="{94BCC3D2-7039-4D26-8271-5B9BF0CADAF7}"/>
          </ac:spMkLst>
        </pc:spChg>
        <pc:spChg chg="mod">
          <ac:chgData name="김 승빈" userId="352d81a3ef8732fd" providerId="LiveId" clId="{98E57A49-7ABB-4073-B865-24F3CFDED63C}" dt="2020-02-14T07:29:21.916" v="5090" actId="1076"/>
          <ac:spMkLst>
            <pc:docMk/>
            <pc:sldMk cId="2380967771" sldId="294"/>
            <ac:spMk id="99" creationId="{3F6DCEA4-09BA-41C4-B456-F0D325AD9685}"/>
          </ac:spMkLst>
        </pc:spChg>
        <pc:cxnChg chg="mod">
          <ac:chgData name="김 승빈" userId="352d81a3ef8732fd" providerId="LiveId" clId="{98E57A49-7ABB-4073-B865-24F3CFDED63C}" dt="2020-02-14T07:29:21.916" v="5090" actId="1076"/>
          <ac:cxnSpMkLst>
            <pc:docMk/>
            <pc:sldMk cId="2380967771" sldId="294"/>
            <ac:cxnSpMk id="3" creationId="{528AA856-2D78-4C0B-B50D-A0B83558B3CB}"/>
          </ac:cxnSpMkLst>
        </pc:cxnChg>
        <pc:cxnChg chg="mod">
          <ac:chgData name="김 승빈" userId="352d81a3ef8732fd" providerId="LiveId" clId="{98E57A49-7ABB-4073-B865-24F3CFDED63C}" dt="2020-02-14T07:29:21.916" v="5090" actId="1076"/>
          <ac:cxnSpMkLst>
            <pc:docMk/>
            <pc:sldMk cId="2380967771" sldId="294"/>
            <ac:cxnSpMk id="6" creationId="{827F4A24-F04F-4A00-A9F1-C9E4A6A5977E}"/>
          </ac:cxnSpMkLst>
        </pc:cxnChg>
        <pc:cxnChg chg="del mod">
          <ac:chgData name="김 승빈" userId="352d81a3ef8732fd" providerId="LiveId" clId="{98E57A49-7ABB-4073-B865-24F3CFDED63C}" dt="2020-02-14T07:27:11.246" v="5066" actId="478"/>
          <ac:cxnSpMkLst>
            <pc:docMk/>
            <pc:sldMk cId="2380967771" sldId="294"/>
            <ac:cxnSpMk id="10" creationId="{106E224E-95B4-4335-9D12-DC0E3EEB856F}"/>
          </ac:cxnSpMkLst>
        </pc:cxnChg>
        <pc:cxnChg chg="mod">
          <ac:chgData name="김 승빈" userId="352d81a3ef8732fd" providerId="LiveId" clId="{98E57A49-7ABB-4073-B865-24F3CFDED63C}" dt="2020-02-14T07:29:21.916" v="5090" actId="1076"/>
          <ac:cxnSpMkLst>
            <pc:docMk/>
            <pc:sldMk cId="2380967771" sldId="294"/>
            <ac:cxnSpMk id="12" creationId="{2B895A57-687F-49A4-A5B0-F0DB44E609D2}"/>
          </ac:cxnSpMkLst>
        </pc:cxnChg>
        <pc:cxnChg chg="del mod">
          <ac:chgData name="김 승빈" userId="352d81a3ef8732fd" providerId="LiveId" clId="{98E57A49-7ABB-4073-B865-24F3CFDED63C}" dt="2020-02-14T07:27:12.483" v="5067" actId="478"/>
          <ac:cxnSpMkLst>
            <pc:docMk/>
            <pc:sldMk cId="2380967771" sldId="294"/>
            <ac:cxnSpMk id="25" creationId="{5D05DADF-FBD8-4190-B00F-93AE9D85D241}"/>
          </ac:cxnSpMkLst>
        </pc:cxnChg>
        <pc:cxnChg chg="del mod">
          <ac:chgData name="김 승빈" userId="352d81a3ef8732fd" providerId="LiveId" clId="{98E57A49-7ABB-4073-B865-24F3CFDED63C}" dt="2020-02-14T07:27:11.246" v="5066" actId="478"/>
          <ac:cxnSpMkLst>
            <pc:docMk/>
            <pc:sldMk cId="2380967771" sldId="294"/>
            <ac:cxnSpMk id="30" creationId="{F6C51565-1C66-49FF-B0E1-10B977537E7E}"/>
          </ac:cxnSpMkLst>
        </pc:cxnChg>
        <pc:cxnChg chg="del mod">
          <ac:chgData name="김 승빈" userId="352d81a3ef8732fd" providerId="LiveId" clId="{98E57A49-7ABB-4073-B865-24F3CFDED63C}" dt="2020-02-14T07:27:20.846" v="5070" actId="478"/>
          <ac:cxnSpMkLst>
            <pc:docMk/>
            <pc:sldMk cId="2380967771" sldId="294"/>
            <ac:cxnSpMk id="35" creationId="{EA5D3E6D-3C7D-4038-9972-586D84A0AD62}"/>
          </ac:cxnSpMkLst>
        </pc:cxnChg>
        <pc:cxnChg chg="mod">
          <ac:chgData name="김 승빈" userId="352d81a3ef8732fd" providerId="LiveId" clId="{98E57A49-7ABB-4073-B865-24F3CFDED63C}" dt="2020-02-14T07:29:41.489" v="5096" actId="693"/>
          <ac:cxnSpMkLst>
            <pc:docMk/>
            <pc:sldMk cId="2380967771" sldId="294"/>
            <ac:cxnSpMk id="36" creationId="{2EB0EF1B-F925-4E01-ABE0-079F55A5B60F}"/>
          </ac:cxnSpMkLst>
        </pc:cxnChg>
        <pc:cxnChg chg="mod">
          <ac:chgData name="김 승빈" userId="352d81a3ef8732fd" providerId="LiveId" clId="{98E57A49-7ABB-4073-B865-24F3CFDED63C}" dt="2020-02-14T07:29:21.916" v="5090" actId="1076"/>
          <ac:cxnSpMkLst>
            <pc:docMk/>
            <pc:sldMk cId="2380967771" sldId="294"/>
            <ac:cxnSpMk id="37" creationId="{435D6A2E-2BAD-421B-9260-E931CD332131}"/>
          </ac:cxnSpMkLst>
        </pc:cxnChg>
        <pc:cxnChg chg="del mod">
          <ac:chgData name="김 승빈" userId="352d81a3ef8732fd" providerId="LiveId" clId="{98E57A49-7ABB-4073-B865-24F3CFDED63C}" dt="2020-02-14T07:27:11.246" v="5066" actId="478"/>
          <ac:cxnSpMkLst>
            <pc:docMk/>
            <pc:sldMk cId="2380967771" sldId="294"/>
            <ac:cxnSpMk id="48" creationId="{8AE0615F-C8E0-4A20-A211-880846B14A4F}"/>
          </ac:cxnSpMkLst>
        </pc:cxnChg>
        <pc:cxnChg chg="del mod">
          <ac:chgData name="김 승빈" userId="352d81a3ef8732fd" providerId="LiveId" clId="{98E57A49-7ABB-4073-B865-24F3CFDED63C}" dt="2020-02-14T07:27:11.246" v="5066" actId="478"/>
          <ac:cxnSpMkLst>
            <pc:docMk/>
            <pc:sldMk cId="2380967771" sldId="294"/>
            <ac:cxnSpMk id="63" creationId="{6740A8EF-9431-4732-93E4-D64B713547B3}"/>
          </ac:cxnSpMkLst>
        </pc:cxnChg>
        <pc:cxnChg chg="del mod">
          <ac:chgData name="김 승빈" userId="352d81a3ef8732fd" providerId="LiveId" clId="{98E57A49-7ABB-4073-B865-24F3CFDED63C}" dt="2020-02-14T07:27:11.246" v="5066" actId="478"/>
          <ac:cxnSpMkLst>
            <pc:docMk/>
            <pc:sldMk cId="2380967771" sldId="294"/>
            <ac:cxnSpMk id="65" creationId="{4DAC5F57-0E68-441B-80E3-0C15E614DDD7}"/>
          </ac:cxnSpMkLst>
        </pc:cxnChg>
        <pc:cxnChg chg="del mod">
          <ac:chgData name="김 승빈" userId="352d81a3ef8732fd" providerId="LiveId" clId="{98E57A49-7ABB-4073-B865-24F3CFDED63C}" dt="2020-02-14T07:27:11.246" v="5066" actId="478"/>
          <ac:cxnSpMkLst>
            <pc:docMk/>
            <pc:sldMk cId="2380967771" sldId="294"/>
            <ac:cxnSpMk id="67" creationId="{7A101FFE-3CC9-4628-B355-A3B9BEA05887}"/>
          </ac:cxnSpMkLst>
        </pc:cxnChg>
        <pc:cxnChg chg="del mod">
          <ac:chgData name="김 승빈" userId="352d81a3ef8732fd" providerId="LiveId" clId="{98E57A49-7ABB-4073-B865-24F3CFDED63C}" dt="2020-02-14T07:27:19.420" v="5069" actId="478"/>
          <ac:cxnSpMkLst>
            <pc:docMk/>
            <pc:sldMk cId="2380967771" sldId="294"/>
            <ac:cxnSpMk id="93" creationId="{E2AB2D8C-C4E3-404A-BFEC-463C97340CCF}"/>
          </ac:cxnSpMkLst>
        </pc:cxnChg>
        <pc:cxnChg chg="del mod">
          <ac:chgData name="김 승빈" userId="352d81a3ef8732fd" providerId="LiveId" clId="{98E57A49-7ABB-4073-B865-24F3CFDED63C}" dt="2020-02-14T07:27:19.420" v="5069" actId="478"/>
          <ac:cxnSpMkLst>
            <pc:docMk/>
            <pc:sldMk cId="2380967771" sldId="294"/>
            <ac:cxnSpMk id="96" creationId="{EB5EA244-5FEC-4D31-B85E-41F472C1D23D}"/>
          </ac:cxnSpMkLst>
        </pc:cxnChg>
        <pc:cxnChg chg="del mod">
          <ac:chgData name="김 승빈" userId="352d81a3ef8732fd" providerId="LiveId" clId="{98E57A49-7ABB-4073-B865-24F3CFDED63C}" dt="2020-02-14T07:27:28.458" v="5072" actId="478"/>
          <ac:cxnSpMkLst>
            <pc:docMk/>
            <pc:sldMk cId="2380967771" sldId="294"/>
            <ac:cxnSpMk id="98" creationId="{074E839B-5799-4772-8A31-06E85BB7F5D0}"/>
          </ac:cxnSpMkLst>
        </pc:cxnChg>
        <pc:cxnChg chg="mod">
          <ac:chgData name="김 승빈" userId="352d81a3ef8732fd" providerId="LiveId" clId="{98E57A49-7ABB-4073-B865-24F3CFDED63C}" dt="2020-02-14T07:29:21.916" v="5090" actId="1076"/>
          <ac:cxnSpMkLst>
            <pc:docMk/>
            <pc:sldMk cId="2380967771" sldId="294"/>
            <ac:cxnSpMk id="100" creationId="{5602B6C4-291B-4E4A-BD2A-6431193F02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BE43F-57AA-4B43-A48B-B86B4110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F541E-84B6-46CC-BCAC-FC2A4931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243A5-D3DE-4FD0-BBCA-0BEBCB25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981EF-69FC-4482-B9B9-63784D13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EEBE7-D87E-47F1-BAC5-03440698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DECA0-7562-4230-968B-C6FD925E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83285-BC26-4053-999D-D0DF3F7B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634AD-7C69-4A0F-BFFF-C532CBB6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B9D47-E368-4359-9CB4-58720CF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2C1FE-9556-496D-A590-4A3E8786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6C0155-30CB-45BB-B5BF-E6E85AB32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78817-F101-4D70-80AA-999BE97B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CF211-7853-4259-B17D-82DFB0A2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4B8ED-97C5-49EE-83A4-9817CFBD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A074E-67DC-4F7F-82EB-54BC1FEB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7F371-CB54-40CC-9A50-5749CFA8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E05EF-266A-47AF-A80C-7A4B6F5C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60571-2A15-4AEE-9B26-2B5DAB7B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DE211-02C4-4A69-9E07-6E767565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C8B7F-4941-46DD-9CEF-89F9E2C6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0A39-E001-401A-B43F-FF6B7A57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6A7D-E649-4737-BF6E-0521E829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7E429-B36C-43C3-9418-ED4B2BB8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526EF-7569-42CB-A765-324E08AE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4E354-4F2B-42E4-AD98-171CF6D3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49551-BFEA-45DA-B2CF-CE24D2F1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7CC54-71C5-4A91-9A27-BC92BAE27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17401-00D8-4175-9010-10990A85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A8F10-649F-4074-A19A-E7DD26E9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5A4A6-B1B8-408D-A3FB-9710A0BA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8DB88-74DB-402A-8E68-AD50665E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CA49-65C4-4AD8-998D-50304CA9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477A8-76E8-4AE9-8600-4C96D256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7A5E6-CCC1-42A8-A888-02FACFBB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AD13C-736F-4853-BB02-D4546186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D27D1-DB2A-4981-94A5-19842FB87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2047F2-AA87-492F-9343-55B2BC96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EE21F-D3D6-4444-8804-5143302F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0CE508-3094-476A-9A68-1940F181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821-80E0-40CE-83A8-80F6D7C3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141B68-28CA-4371-9D6C-19EC6601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9262E-5269-49B2-AC37-E7E0FD8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F132D-B6CD-4012-A042-8396F153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FFBE5-4406-4ED4-89A2-EFC76127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6A62F-B9F8-46DB-B0A6-A428A084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EDE9B-B942-4A45-B909-80702525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3624A-8375-4D86-9F16-1099C003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15F30-19B3-4B50-9E90-D5A3DE7D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B8166-B168-425A-B2D3-8BB7BDA5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04AC-1C78-4EDF-A531-5ABA5FD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4ED6F-7CFB-4B90-A6B4-7AE73108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36309-381B-424C-B0AC-0AD67C9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767D-1132-4033-A8E3-43785F10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D491C-2329-41DC-84A8-E71815E14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3FD20-F69F-4FC1-AF5D-BBF7BF54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7A670-77E6-4AF6-85E0-81F615F5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D5E2F-4605-436D-8B99-25319FF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EBCCC-BC51-403A-9755-237A6FA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425363-52D1-4E6D-989E-42AB9F5D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1D90-F4F5-4D96-A64D-196090C1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1EDD6-D54B-4FC7-8BDC-3E78348D1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9031-9ECD-4853-A38A-60723E8ADA7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EF5F-AE2C-4FC5-B557-BA92EC9B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12DF5-40E6-4601-93AA-2A19B89E1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03-20CC-4673-91EF-343A9FA8D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0E76FB-A3FB-43FA-A6CE-C915C4C9442A}"/>
              </a:ext>
            </a:extLst>
          </p:cNvPr>
          <p:cNvGrpSpPr/>
          <p:nvPr/>
        </p:nvGrpSpPr>
        <p:grpSpPr>
          <a:xfrm>
            <a:off x="3267656" y="947057"/>
            <a:ext cx="5630717" cy="3683667"/>
            <a:chOff x="3267656" y="947057"/>
            <a:chExt cx="5630717" cy="368366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2BC8ED-5928-4A81-84DE-76F8C34CFE91}"/>
                </a:ext>
              </a:extLst>
            </p:cNvPr>
            <p:cNvGrpSpPr/>
            <p:nvPr/>
          </p:nvGrpSpPr>
          <p:grpSpPr>
            <a:xfrm>
              <a:off x="5193262" y="947057"/>
              <a:ext cx="1357605" cy="1099066"/>
              <a:chOff x="5193262" y="947057"/>
              <a:chExt cx="1357605" cy="1099066"/>
            </a:xfrm>
          </p:grpSpPr>
          <p:pic>
            <p:nvPicPr>
              <p:cNvPr id="5" name="그래픽 4" descr="열린 폴더">
                <a:extLst>
                  <a:ext uri="{FF2B5EF4-FFF2-40B4-BE49-F238E27FC236}">
                    <a16:creationId xmlns:a16="http://schemas.microsoft.com/office/drawing/2014/main" id="{613C6FBD-D11C-41D1-9DCD-FAB46555E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래픽 15" descr="열린 폴더">
                <a:extLst>
                  <a:ext uri="{FF2B5EF4-FFF2-40B4-BE49-F238E27FC236}">
                    <a16:creationId xmlns:a16="http://schemas.microsoft.com/office/drawing/2014/main" id="{B82F4CFE-A2EB-4CBD-872A-86F448057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8EBBED-4E78-4AF4-806F-F0E86EEB6252}"/>
                  </a:ext>
                </a:extLst>
              </p:cNvPr>
              <p:cNvSpPr txBox="1"/>
              <p:nvPr/>
            </p:nvSpPr>
            <p:spPr>
              <a:xfrm>
                <a:off x="5193262" y="1676791"/>
                <a:ext cx="1357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나의 문서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08825C3-F10D-4CC6-A65A-BB5EF2E894B1}"/>
                </a:ext>
              </a:extLst>
            </p:cNvPr>
            <p:cNvGrpSpPr/>
            <p:nvPr/>
          </p:nvGrpSpPr>
          <p:grpSpPr>
            <a:xfrm>
              <a:off x="5193262" y="2238962"/>
              <a:ext cx="1357605" cy="1099066"/>
              <a:chOff x="5193262" y="947057"/>
              <a:chExt cx="1357605" cy="1099066"/>
            </a:xfrm>
          </p:grpSpPr>
          <p:pic>
            <p:nvPicPr>
              <p:cNvPr id="42" name="그래픽 41" descr="열린 폴더">
                <a:extLst>
                  <a:ext uri="{FF2B5EF4-FFF2-40B4-BE49-F238E27FC236}">
                    <a16:creationId xmlns:a16="http://schemas.microsoft.com/office/drawing/2014/main" id="{FC32A4DF-F8A3-4F81-80FD-EA7A91130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그래픽 42" descr="열린 폴더">
                <a:extLst>
                  <a:ext uri="{FF2B5EF4-FFF2-40B4-BE49-F238E27FC236}">
                    <a16:creationId xmlns:a16="http://schemas.microsoft.com/office/drawing/2014/main" id="{2CB553A6-242A-4123-8339-4A9D4E7EA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2C68E6-0BA5-4C04-865F-06511BD8D992}"/>
                  </a:ext>
                </a:extLst>
              </p:cNvPr>
              <p:cNvSpPr txBox="1"/>
              <p:nvPr/>
            </p:nvSpPr>
            <p:spPr>
              <a:xfrm>
                <a:off x="5193262" y="1676791"/>
                <a:ext cx="1357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음악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37336CA-8A11-49CF-B1CD-314F2E7E5371}"/>
                </a:ext>
              </a:extLst>
            </p:cNvPr>
            <p:cNvGrpSpPr/>
            <p:nvPr/>
          </p:nvGrpSpPr>
          <p:grpSpPr>
            <a:xfrm>
              <a:off x="7008067" y="2238962"/>
              <a:ext cx="1357605" cy="1099066"/>
              <a:chOff x="5193262" y="947057"/>
              <a:chExt cx="1357605" cy="1099066"/>
            </a:xfrm>
          </p:grpSpPr>
          <p:pic>
            <p:nvPicPr>
              <p:cNvPr id="46" name="그래픽 45" descr="열린 폴더">
                <a:extLst>
                  <a:ext uri="{FF2B5EF4-FFF2-40B4-BE49-F238E27FC236}">
                    <a16:creationId xmlns:a16="http://schemas.microsoft.com/office/drawing/2014/main" id="{62FCB59D-D3BA-4E83-945C-06093C3ED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그래픽 46" descr="열린 폴더">
                <a:extLst>
                  <a:ext uri="{FF2B5EF4-FFF2-40B4-BE49-F238E27FC236}">
                    <a16:creationId xmlns:a16="http://schemas.microsoft.com/office/drawing/2014/main" id="{B6F39905-28DC-4D50-987D-B9C8D29D5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C55DBB-FF74-4C60-8358-E657F8502678}"/>
                  </a:ext>
                </a:extLst>
              </p:cNvPr>
              <p:cNvSpPr txBox="1"/>
              <p:nvPr/>
            </p:nvSpPr>
            <p:spPr>
              <a:xfrm>
                <a:off x="5193262" y="1676791"/>
                <a:ext cx="1357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그림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0C56246-54C9-4F22-8846-AAA837CC4C8A}"/>
                </a:ext>
              </a:extLst>
            </p:cNvPr>
            <p:cNvGrpSpPr/>
            <p:nvPr/>
          </p:nvGrpSpPr>
          <p:grpSpPr>
            <a:xfrm>
              <a:off x="3267656" y="2238962"/>
              <a:ext cx="1357605" cy="1099066"/>
              <a:chOff x="5193262" y="947057"/>
              <a:chExt cx="1357605" cy="1099066"/>
            </a:xfrm>
          </p:grpSpPr>
          <p:pic>
            <p:nvPicPr>
              <p:cNvPr id="50" name="그래픽 49" descr="열린 폴더">
                <a:extLst>
                  <a:ext uri="{FF2B5EF4-FFF2-40B4-BE49-F238E27FC236}">
                    <a16:creationId xmlns:a16="http://schemas.microsoft.com/office/drawing/2014/main" id="{C609301D-7CA0-471B-991A-686156EA3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그래픽 50" descr="열린 폴더">
                <a:extLst>
                  <a:ext uri="{FF2B5EF4-FFF2-40B4-BE49-F238E27FC236}">
                    <a16:creationId xmlns:a16="http://schemas.microsoft.com/office/drawing/2014/main" id="{5526B404-0288-41D4-B598-AF74748FC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2A9BA5-523D-42C7-99BE-115113C854F8}"/>
                  </a:ext>
                </a:extLst>
              </p:cNvPr>
              <p:cNvSpPr txBox="1"/>
              <p:nvPr/>
            </p:nvSpPr>
            <p:spPr>
              <a:xfrm>
                <a:off x="5193262" y="1676791"/>
                <a:ext cx="1357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받은 파일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52991E7-743C-4982-A046-27F90F932207}"/>
                </a:ext>
              </a:extLst>
            </p:cNvPr>
            <p:cNvGrpSpPr/>
            <p:nvPr/>
          </p:nvGrpSpPr>
          <p:grpSpPr>
            <a:xfrm>
              <a:off x="6550867" y="3531658"/>
              <a:ext cx="1357605" cy="1099066"/>
              <a:chOff x="5193262" y="947057"/>
              <a:chExt cx="1357605" cy="1099066"/>
            </a:xfrm>
          </p:grpSpPr>
          <p:pic>
            <p:nvPicPr>
              <p:cNvPr id="54" name="그래픽 53" descr="열린 폴더">
                <a:extLst>
                  <a:ext uri="{FF2B5EF4-FFF2-40B4-BE49-F238E27FC236}">
                    <a16:creationId xmlns:a16="http://schemas.microsoft.com/office/drawing/2014/main" id="{FA576C3F-4D5C-4A85-848C-4DE506B3D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그래픽 54" descr="열린 폴더">
                <a:extLst>
                  <a:ext uri="{FF2B5EF4-FFF2-40B4-BE49-F238E27FC236}">
                    <a16:creationId xmlns:a16="http://schemas.microsoft.com/office/drawing/2014/main" id="{0BF2AF73-17A9-472F-8176-7ACA7143B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71A5CE-2BE6-431A-B4B2-972F2FE4D49A}"/>
                  </a:ext>
                </a:extLst>
              </p:cNvPr>
              <p:cNvSpPr txBox="1"/>
              <p:nvPr/>
            </p:nvSpPr>
            <p:spPr>
              <a:xfrm>
                <a:off x="5193262" y="1676791"/>
                <a:ext cx="1357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그림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1513BE6-3D9D-4B83-B35F-7BF2B3A240B3}"/>
                </a:ext>
              </a:extLst>
            </p:cNvPr>
            <p:cNvGrpSpPr/>
            <p:nvPr/>
          </p:nvGrpSpPr>
          <p:grpSpPr>
            <a:xfrm>
              <a:off x="7540768" y="3519973"/>
              <a:ext cx="1357605" cy="1099066"/>
              <a:chOff x="5193262" y="947057"/>
              <a:chExt cx="1357605" cy="1099066"/>
            </a:xfrm>
          </p:grpSpPr>
          <p:pic>
            <p:nvPicPr>
              <p:cNvPr id="58" name="그래픽 57" descr="열린 폴더">
                <a:extLst>
                  <a:ext uri="{FF2B5EF4-FFF2-40B4-BE49-F238E27FC236}">
                    <a16:creationId xmlns:a16="http://schemas.microsoft.com/office/drawing/2014/main" id="{5F3B603C-2D98-4950-908D-F8095081D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그래픽 58" descr="열린 폴더">
                <a:extLst>
                  <a:ext uri="{FF2B5EF4-FFF2-40B4-BE49-F238E27FC236}">
                    <a16:creationId xmlns:a16="http://schemas.microsoft.com/office/drawing/2014/main" id="{FC4DD675-D8A9-453D-8CC7-BFDDAB1CA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4865" y="9470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D82075-F941-4E62-B301-56050A152A60}"/>
                  </a:ext>
                </a:extLst>
              </p:cNvPr>
              <p:cNvSpPr txBox="1"/>
              <p:nvPr/>
            </p:nvSpPr>
            <p:spPr>
              <a:xfrm>
                <a:off x="5193262" y="1676791"/>
                <a:ext cx="1357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그림</a:t>
                </a:r>
              </a:p>
            </p:txBody>
          </p:sp>
        </p:grp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F7D5347-2CBE-43D0-B316-F5C561A7FF5D}"/>
                </a:ext>
              </a:extLst>
            </p:cNvPr>
            <p:cNvCxnSpPr>
              <a:stCxn id="17" idx="2"/>
              <a:endCxn id="51" idx="0"/>
            </p:cNvCxnSpPr>
            <p:nvPr/>
          </p:nvCxnSpPr>
          <p:spPr>
            <a:xfrm flipH="1">
              <a:off x="3946459" y="2046123"/>
              <a:ext cx="1925606" cy="192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9FF442D-C380-4E47-9E22-6C1891720D5C}"/>
                </a:ext>
              </a:extLst>
            </p:cNvPr>
            <p:cNvCxnSpPr>
              <a:cxnSpLocks/>
              <a:stCxn id="43" idx="0"/>
              <a:endCxn id="17" idx="2"/>
            </p:cNvCxnSpPr>
            <p:nvPr/>
          </p:nvCxnSpPr>
          <p:spPr>
            <a:xfrm flipV="1">
              <a:off x="5872065" y="2046123"/>
              <a:ext cx="0" cy="192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0AFDB9A-2714-4C29-A8F7-4EC99FEB3FF1}"/>
                </a:ext>
              </a:extLst>
            </p:cNvPr>
            <p:cNvCxnSpPr>
              <a:cxnSpLocks/>
              <a:stCxn id="47" idx="0"/>
              <a:endCxn id="17" idx="2"/>
            </p:cNvCxnSpPr>
            <p:nvPr/>
          </p:nvCxnSpPr>
          <p:spPr>
            <a:xfrm flipH="1" flipV="1">
              <a:off x="5872065" y="2046123"/>
              <a:ext cx="1814805" cy="192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E75B195-F5B6-45B5-88BA-CFDDDDF979EF}"/>
                </a:ext>
              </a:extLst>
            </p:cNvPr>
            <p:cNvCxnSpPr>
              <a:cxnSpLocks/>
              <a:stCxn id="55" idx="0"/>
              <a:endCxn id="48" idx="2"/>
            </p:cNvCxnSpPr>
            <p:nvPr/>
          </p:nvCxnSpPr>
          <p:spPr>
            <a:xfrm flipV="1">
              <a:off x="7229670" y="3338028"/>
              <a:ext cx="457200" cy="1936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0835153-CBD1-44CC-B7A2-BF0C3D7F8072}"/>
                </a:ext>
              </a:extLst>
            </p:cNvPr>
            <p:cNvCxnSpPr>
              <a:cxnSpLocks/>
              <a:stCxn id="48" idx="2"/>
              <a:endCxn id="59" idx="0"/>
            </p:cNvCxnSpPr>
            <p:nvPr/>
          </p:nvCxnSpPr>
          <p:spPr>
            <a:xfrm>
              <a:off x="7686870" y="3338028"/>
              <a:ext cx="532701" cy="1819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FBDD3A7-807C-4094-BBFF-A35A70CE8094}"/>
              </a:ext>
            </a:extLst>
          </p:cNvPr>
          <p:cNvSpPr txBox="1"/>
          <p:nvPr/>
        </p:nvSpPr>
        <p:spPr>
          <a:xfrm>
            <a:off x="5193262" y="4619039"/>
            <a:ext cx="13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예</a:t>
            </a:r>
          </a:p>
        </p:txBody>
      </p:sp>
    </p:spTree>
    <p:extLst>
      <p:ext uri="{BB962C8B-B14F-4D97-AF65-F5344CB8AC3E}">
        <p14:creationId xmlns:p14="http://schemas.microsoft.com/office/powerpoint/2010/main" val="9307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5003903" y="5650675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트리의 종류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73A3610-6567-4DCF-BA70-C4B67276310B}"/>
              </a:ext>
            </a:extLst>
          </p:cNvPr>
          <p:cNvSpPr/>
          <p:nvPr/>
        </p:nvSpPr>
        <p:spPr>
          <a:xfrm>
            <a:off x="1824616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CC623B-FE44-4E39-A600-611706291322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1161509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5579242-7850-49DD-9FDA-4E6959D1AA28}"/>
              </a:ext>
            </a:extLst>
          </p:cNvPr>
          <p:cNvSpPr/>
          <p:nvPr/>
        </p:nvSpPr>
        <p:spPr>
          <a:xfrm>
            <a:off x="878198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620330-3B19-4FAE-8D08-43F99D7A6F2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2308258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DB859B9-C003-4884-BDEA-159AAF49DFB5}"/>
              </a:ext>
            </a:extLst>
          </p:cNvPr>
          <p:cNvSpPr/>
          <p:nvPr/>
        </p:nvSpPr>
        <p:spPr>
          <a:xfrm>
            <a:off x="2754826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8CE8BE-E6E4-48D6-B61C-5F15C7AD3C33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1361840" y="2753465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099196E-A925-4EAA-B952-17D6B696AD64}"/>
              </a:ext>
            </a:extLst>
          </p:cNvPr>
          <p:cNvSpPr/>
          <p:nvPr/>
        </p:nvSpPr>
        <p:spPr>
          <a:xfrm>
            <a:off x="1474627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DC14C65-86D2-4578-922B-0BFC543E6B07}"/>
              </a:ext>
            </a:extLst>
          </p:cNvPr>
          <p:cNvSpPr/>
          <p:nvPr/>
        </p:nvSpPr>
        <p:spPr>
          <a:xfrm>
            <a:off x="233579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6EE754-7F5A-453A-8DF7-0677EE26EE02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516890" y="2753465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892509D-9C3B-4E90-B674-A3872B696202}"/>
              </a:ext>
            </a:extLst>
          </p:cNvPr>
          <p:cNvCxnSpPr>
            <a:cxnSpLocks/>
            <a:stCxn id="41" idx="5"/>
            <a:endCxn id="47" idx="0"/>
          </p:cNvCxnSpPr>
          <p:nvPr/>
        </p:nvCxnSpPr>
        <p:spPr>
          <a:xfrm>
            <a:off x="3238468" y="2764877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76E87AD6-6FD0-4406-A1DD-E674D15EEEBD}"/>
              </a:ext>
            </a:extLst>
          </p:cNvPr>
          <p:cNvSpPr/>
          <p:nvPr/>
        </p:nvSpPr>
        <p:spPr>
          <a:xfrm>
            <a:off x="3428551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DE4D67C-18BB-4E38-A27A-AFC8EB765866}"/>
              </a:ext>
            </a:extLst>
          </p:cNvPr>
          <p:cNvSpPr/>
          <p:nvPr/>
        </p:nvSpPr>
        <p:spPr>
          <a:xfrm>
            <a:off x="2231332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629604-A256-4C01-A2A8-8B3DBC92644B}"/>
              </a:ext>
            </a:extLst>
          </p:cNvPr>
          <p:cNvCxnSpPr>
            <a:cxnSpLocks/>
            <a:stCxn id="48" idx="0"/>
            <a:endCxn id="41" idx="3"/>
          </p:cNvCxnSpPr>
          <p:nvPr/>
        </p:nvCxnSpPr>
        <p:spPr>
          <a:xfrm flipV="1">
            <a:off x="2514643" y="2764877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순서도: 연결자 131">
            <a:extLst>
              <a:ext uri="{FF2B5EF4-FFF2-40B4-BE49-F238E27FC236}">
                <a16:creationId xmlns:a16="http://schemas.microsoft.com/office/drawing/2014/main" id="{80FE9CFF-6771-4BD0-9D2D-D485C6CFDF06}"/>
              </a:ext>
            </a:extLst>
          </p:cNvPr>
          <p:cNvSpPr/>
          <p:nvPr/>
        </p:nvSpPr>
        <p:spPr>
          <a:xfrm>
            <a:off x="5776293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682455C-DB66-4A9E-BF5F-0795D72EE582}"/>
              </a:ext>
            </a:extLst>
          </p:cNvPr>
          <p:cNvCxnSpPr>
            <a:cxnSpLocks/>
            <a:stCxn id="134" idx="0"/>
            <a:endCxn id="132" idx="3"/>
          </p:cNvCxnSpPr>
          <p:nvPr/>
        </p:nvCxnSpPr>
        <p:spPr>
          <a:xfrm flipV="1">
            <a:off x="5113186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B8BCE16D-0A72-4158-9830-70D997C0253F}"/>
              </a:ext>
            </a:extLst>
          </p:cNvPr>
          <p:cNvSpPr/>
          <p:nvPr/>
        </p:nvSpPr>
        <p:spPr>
          <a:xfrm>
            <a:off x="4829875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E5961A-3686-4473-949F-72603B8AC164}"/>
              </a:ext>
            </a:extLst>
          </p:cNvPr>
          <p:cNvCxnSpPr>
            <a:cxnSpLocks/>
            <a:stCxn id="132" idx="5"/>
            <a:endCxn id="136" idx="0"/>
          </p:cNvCxnSpPr>
          <p:nvPr/>
        </p:nvCxnSpPr>
        <p:spPr>
          <a:xfrm>
            <a:off x="6259935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순서도: 연결자 135">
            <a:extLst>
              <a:ext uri="{FF2B5EF4-FFF2-40B4-BE49-F238E27FC236}">
                <a16:creationId xmlns:a16="http://schemas.microsoft.com/office/drawing/2014/main" id="{2811D16E-69F6-420A-AC9B-28D577E090FF}"/>
              </a:ext>
            </a:extLst>
          </p:cNvPr>
          <p:cNvSpPr/>
          <p:nvPr/>
        </p:nvSpPr>
        <p:spPr>
          <a:xfrm>
            <a:off x="6706503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08B4537-D17C-4810-8234-C8E6848C8690}"/>
              </a:ext>
            </a:extLst>
          </p:cNvPr>
          <p:cNvCxnSpPr>
            <a:cxnSpLocks/>
            <a:stCxn id="134" idx="5"/>
            <a:endCxn id="138" idx="0"/>
          </p:cNvCxnSpPr>
          <p:nvPr/>
        </p:nvCxnSpPr>
        <p:spPr>
          <a:xfrm>
            <a:off x="5313517" y="2753465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순서도: 연결자 137">
            <a:extLst>
              <a:ext uri="{FF2B5EF4-FFF2-40B4-BE49-F238E27FC236}">
                <a16:creationId xmlns:a16="http://schemas.microsoft.com/office/drawing/2014/main" id="{4D96C8C2-E9EA-426C-B56E-FA032C8B0DF1}"/>
              </a:ext>
            </a:extLst>
          </p:cNvPr>
          <p:cNvSpPr/>
          <p:nvPr/>
        </p:nvSpPr>
        <p:spPr>
          <a:xfrm>
            <a:off x="5426304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9" name="순서도: 연결자 138">
            <a:extLst>
              <a:ext uri="{FF2B5EF4-FFF2-40B4-BE49-F238E27FC236}">
                <a16:creationId xmlns:a16="http://schemas.microsoft.com/office/drawing/2014/main" id="{4B38C186-82E5-4E4F-84F4-C38AFD61AC1F}"/>
              </a:ext>
            </a:extLst>
          </p:cNvPr>
          <p:cNvSpPr/>
          <p:nvPr/>
        </p:nvSpPr>
        <p:spPr>
          <a:xfrm>
            <a:off x="4185256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93D3978-7794-44BB-B1F4-213ADD09B69A}"/>
              </a:ext>
            </a:extLst>
          </p:cNvPr>
          <p:cNvCxnSpPr>
            <a:cxnSpLocks/>
            <a:stCxn id="139" idx="0"/>
            <a:endCxn id="134" idx="3"/>
          </p:cNvCxnSpPr>
          <p:nvPr/>
        </p:nvCxnSpPr>
        <p:spPr>
          <a:xfrm flipV="1">
            <a:off x="4468567" y="2753465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272C045-9435-47B3-823F-94F0DFBED8D0}"/>
              </a:ext>
            </a:extLst>
          </p:cNvPr>
          <p:cNvCxnSpPr>
            <a:cxnSpLocks/>
            <a:stCxn id="136" idx="5"/>
            <a:endCxn id="142" idx="0"/>
          </p:cNvCxnSpPr>
          <p:nvPr/>
        </p:nvCxnSpPr>
        <p:spPr>
          <a:xfrm>
            <a:off x="7190145" y="2764877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F2E0C5BD-0558-4AA5-82F8-258AFBC3A0D8}"/>
              </a:ext>
            </a:extLst>
          </p:cNvPr>
          <p:cNvSpPr/>
          <p:nvPr/>
        </p:nvSpPr>
        <p:spPr>
          <a:xfrm>
            <a:off x="7380228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4BC3A5C7-3EB9-4AB8-9E60-CD550F037F17}"/>
              </a:ext>
            </a:extLst>
          </p:cNvPr>
          <p:cNvSpPr/>
          <p:nvPr/>
        </p:nvSpPr>
        <p:spPr>
          <a:xfrm>
            <a:off x="6183009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B6BCAED-EFAB-4FDF-AC71-D64853D68D1C}"/>
              </a:ext>
            </a:extLst>
          </p:cNvPr>
          <p:cNvCxnSpPr>
            <a:cxnSpLocks/>
            <a:stCxn id="143" idx="0"/>
            <a:endCxn id="136" idx="3"/>
          </p:cNvCxnSpPr>
          <p:nvPr/>
        </p:nvCxnSpPr>
        <p:spPr>
          <a:xfrm flipV="1">
            <a:off x="6466320" y="2764877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9724405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9061298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8777987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10208047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10654615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9261629" y="2753465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9374416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8133368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8416679" y="2753465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11138257" y="2764877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11328340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10131121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10414432" y="2764877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순서도: 연결자 157">
            <a:extLst>
              <a:ext uri="{FF2B5EF4-FFF2-40B4-BE49-F238E27FC236}">
                <a16:creationId xmlns:a16="http://schemas.microsoft.com/office/drawing/2014/main" id="{84C03EC1-B26F-4A4F-84EF-9CE6F0B319F5}"/>
              </a:ext>
            </a:extLst>
          </p:cNvPr>
          <p:cNvSpPr/>
          <p:nvPr/>
        </p:nvSpPr>
        <p:spPr>
          <a:xfrm>
            <a:off x="3901945" y="430297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512653E-D38F-400E-93D3-E78D451D6828}"/>
              </a:ext>
            </a:extLst>
          </p:cNvPr>
          <p:cNvCxnSpPr>
            <a:cxnSpLocks/>
            <a:stCxn id="158" idx="0"/>
            <a:endCxn id="139" idx="3"/>
          </p:cNvCxnSpPr>
          <p:nvPr/>
        </p:nvCxnSpPr>
        <p:spPr>
          <a:xfrm flipV="1">
            <a:off x="4185256" y="3612372"/>
            <a:ext cx="82980" cy="690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순서도: 연결자 161">
            <a:extLst>
              <a:ext uri="{FF2B5EF4-FFF2-40B4-BE49-F238E27FC236}">
                <a16:creationId xmlns:a16="http://schemas.microsoft.com/office/drawing/2014/main" id="{97ECE4D0-7530-43AB-A24C-5AE71FF86280}"/>
              </a:ext>
            </a:extLst>
          </p:cNvPr>
          <p:cNvSpPr/>
          <p:nvPr/>
        </p:nvSpPr>
        <p:spPr>
          <a:xfrm>
            <a:off x="4498633" y="430297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5E70FF7-0BA7-404D-ADAC-EA70238741A3}"/>
              </a:ext>
            </a:extLst>
          </p:cNvPr>
          <p:cNvCxnSpPr>
            <a:cxnSpLocks/>
            <a:stCxn id="162" idx="0"/>
            <a:endCxn id="139" idx="5"/>
          </p:cNvCxnSpPr>
          <p:nvPr/>
        </p:nvCxnSpPr>
        <p:spPr>
          <a:xfrm flipH="1" flipV="1">
            <a:off x="4668898" y="3612372"/>
            <a:ext cx="113046" cy="690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순서도: 연결자 166">
            <a:extLst>
              <a:ext uri="{FF2B5EF4-FFF2-40B4-BE49-F238E27FC236}">
                <a16:creationId xmlns:a16="http://schemas.microsoft.com/office/drawing/2014/main" id="{69270B8E-0F97-4407-8F80-79E56EA48581}"/>
              </a:ext>
            </a:extLst>
          </p:cNvPr>
          <p:cNvSpPr/>
          <p:nvPr/>
        </p:nvSpPr>
        <p:spPr>
          <a:xfrm>
            <a:off x="5129230" y="430297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C9FB1F03-B68C-4D5A-BA2A-2E01FBDA1CD4}"/>
              </a:ext>
            </a:extLst>
          </p:cNvPr>
          <p:cNvCxnSpPr>
            <a:cxnSpLocks/>
            <a:stCxn id="167" idx="0"/>
            <a:endCxn id="138" idx="3"/>
          </p:cNvCxnSpPr>
          <p:nvPr/>
        </p:nvCxnSpPr>
        <p:spPr>
          <a:xfrm flipV="1">
            <a:off x="5412541" y="3612372"/>
            <a:ext cx="96743" cy="690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순서도: 연결자 170">
            <a:extLst>
              <a:ext uri="{FF2B5EF4-FFF2-40B4-BE49-F238E27FC236}">
                <a16:creationId xmlns:a16="http://schemas.microsoft.com/office/drawing/2014/main" id="{913D6403-879F-4A63-A5AF-5C7F7D4462F4}"/>
              </a:ext>
            </a:extLst>
          </p:cNvPr>
          <p:cNvSpPr/>
          <p:nvPr/>
        </p:nvSpPr>
        <p:spPr>
          <a:xfrm>
            <a:off x="8436605" y="430297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B3314C7-8752-410F-B8D1-145C9589473E}"/>
              </a:ext>
            </a:extLst>
          </p:cNvPr>
          <p:cNvCxnSpPr>
            <a:cxnSpLocks/>
            <a:stCxn id="171" idx="0"/>
          </p:cNvCxnSpPr>
          <p:nvPr/>
        </p:nvCxnSpPr>
        <p:spPr>
          <a:xfrm flipH="1" flipV="1">
            <a:off x="8606870" y="3612372"/>
            <a:ext cx="113046" cy="690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A174B25-C6F6-40D2-A6C5-4762568E6134}"/>
              </a:ext>
            </a:extLst>
          </p:cNvPr>
          <p:cNvSpPr txBox="1"/>
          <p:nvPr/>
        </p:nvSpPr>
        <p:spPr>
          <a:xfrm>
            <a:off x="1052226" y="4978729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포화 이진 트리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DBD68EC-3377-4E28-9BA1-C9E87D2CCD88}"/>
              </a:ext>
            </a:extLst>
          </p:cNvPr>
          <p:cNvSpPr txBox="1"/>
          <p:nvPr/>
        </p:nvSpPr>
        <p:spPr>
          <a:xfrm>
            <a:off x="4967456" y="4978729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A1FF05D-537C-4124-AC3C-D0B49F171EA7}"/>
              </a:ext>
            </a:extLst>
          </p:cNvPr>
          <p:cNvSpPr txBox="1"/>
          <p:nvPr/>
        </p:nvSpPr>
        <p:spPr>
          <a:xfrm>
            <a:off x="8873105" y="4978729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이진 트리</a:t>
            </a:r>
          </a:p>
        </p:txBody>
      </p:sp>
    </p:spTree>
    <p:extLst>
      <p:ext uri="{BB962C8B-B14F-4D97-AF65-F5344CB8AC3E}">
        <p14:creationId xmlns:p14="http://schemas.microsoft.com/office/powerpoint/2010/main" val="66168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634605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662217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252791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811267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포화 이진 트리에서의 노드의 번호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15184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41656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996153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513974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770035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553778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034755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37676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191653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612242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0009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358278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639156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614339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3670006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  <a:endCxn id="28" idx="3"/>
          </p:cNvCxnSpPr>
          <p:nvPr/>
        </p:nvCxnSpPr>
        <p:spPr>
          <a:xfrm flipV="1">
            <a:off x="4032131" y="3827316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42A44511-FB36-4705-84AC-DF5A1E7BE07A}"/>
              </a:ext>
            </a:extLst>
          </p:cNvPr>
          <p:cNvSpPr/>
          <p:nvPr/>
        </p:nvSpPr>
        <p:spPr>
          <a:xfrm>
            <a:off x="5124657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A101FFE-3CC9-4628-B355-A3B9BEA05887}"/>
              </a:ext>
            </a:extLst>
          </p:cNvPr>
          <p:cNvCxnSpPr>
            <a:cxnSpLocks/>
            <a:stCxn id="66" idx="0"/>
            <a:endCxn id="28" idx="5"/>
          </p:cNvCxnSpPr>
          <p:nvPr/>
        </p:nvCxnSpPr>
        <p:spPr>
          <a:xfrm flipH="1" flipV="1">
            <a:off x="4994951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2AB2D8C-C4E3-404A-BFEC-463C97340CCF}"/>
              </a:ext>
            </a:extLst>
          </p:cNvPr>
          <p:cNvCxnSpPr>
            <a:cxnSpLocks/>
            <a:stCxn id="94" idx="0"/>
            <a:endCxn id="29" idx="3"/>
          </p:cNvCxnSpPr>
          <p:nvPr/>
        </p:nvCxnSpPr>
        <p:spPr>
          <a:xfrm flipV="1">
            <a:off x="6880920" y="3827316"/>
            <a:ext cx="416797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86ABEEEF-4FA8-405E-BD8E-A746C7FF776F}"/>
              </a:ext>
            </a:extLst>
          </p:cNvPr>
          <p:cNvSpPr/>
          <p:nvPr/>
        </p:nvSpPr>
        <p:spPr>
          <a:xfrm>
            <a:off x="6518795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0AFA4F1D-5FE5-4AA4-88E2-3D4B3FFA1C5A}"/>
              </a:ext>
            </a:extLst>
          </p:cNvPr>
          <p:cNvSpPr/>
          <p:nvPr/>
        </p:nvSpPr>
        <p:spPr>
          <a:xfrm>
            <a:off x="7857859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B5EA244-5FEC-4D31-B85E-41F472C1D23D}"/>
              </a:ext>
            </a:extLst>
          </p:cNvPr>
          <p:cNvCxnSpPr>
            <a:cxnSpLocks/>
            <a:stCxn id="95" idx="0"/>
            <a:endCxn id="29" idx="5"/>
          </p:cNvCxnSpPr>
          <p:nvPr/>
        </p:nvCxnSpPr>
        <p:spPr>
          <a:xfrm flipH="1" flipV="1">
            <a:off x="7809839" y="3827316"/>
            <a:ext cx="410145" cy="92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94BCC3D2-7039-4D26-8271-5B9BF0CADAF7}"/>
              </a:ext>
            </a:extLst>
          </p:cNvPr>
          <p:cNvSpPr/>
          <p:nvPr/>
        </p:nvSpPr>
        <p:spPr>
          <a:xfrm>
            <a:off x="8888709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74E839B-5799-4772-8A31-06E85BB7F5D0}"/>
              </a:ext>
            </a:extLst>
          </p:cNvPr>
          <p:cNvCxnSpPr>
            <a:cxnSpLocks/>
            <a:stCxn id="97" idx="0"/>
            <a:endCxn id="31" idx="3"/>
          </p:cNvCxnSpPr>
          <p:nvPr/>
        </p:nvCxnSpPr>
        <p:spPr>
          <a:xfrm flipV="1">
            <a:off x="9250834" y="3814607"/>
            <a:ext cx="467472" cy="937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3F6DCEA4-09BA-41C4-B456-F0D325AD9685}"/>
              </a:ext>
            </a:extLst>
          </p:cNvPr>
          <p:cNvSpPr/>
          <p:nvPr/>
        </p:nvSpPr>
        <p:spPr>
          <a:xfrm>
            <a:off x="10343360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02B6C4-291B-4E4A-BD2A-6431193F02F9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10213654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0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73A3610-6567-4DCF-BA70-C4B67276310B}"/>
              </a:ext>
            </a:extLst>
          </p:cNvPr>
          <p:cNvSpPr/>
          <p:nvPr/>
        </p:nvSpPr>
        <p:spPr>
          <a:xfrm>
            <a:off x="3334634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CC623B-FE44-4E39-A600-611706291322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2671527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5579242-7850-49DD-9FDA-4E6959D1AA28}"/>
              </a:ext>
            </a:extLst>
          </p:cNvPr>
          <p:cNvSpPr/>
          <p:nvPr/>
        </p:nvSpPr>
        <p:spPr>
          <a:xfrm>
            <a:off x="2388216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620330-3B19-4FAE-8D08-43F99D7A6F2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3818276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DB859B9-C003-4884-BDEA-159AAF49DFB5}"/>
              </a:ext>
            </a:extLst>
          </p:cNvPr>
          <p:cNvSpPr/>
          <p:nvPr/>
        </p:nvSpPr>
        <p:spPr>
          <a:xfrm>
            <a:off x="4264844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8CE8BE-E6E4-48D6-B61C-5F15C7AD3C33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2871858" y="2753465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099196E-A925-4EAA-B952-17D6B696AD64}"/>
              </a:ext>
            </a:extLst>
          </p:cNvPr>
          <p:cNvSpPr/>
          <p:nvPr/>
        </p:nvSpPr>
        <p:spPr>
          <a:xfrm>
            <a:off x="2984645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DC14C65-86D2-4578-922B-0BFC543E6B07}"/>
              </a:ext>
            </a:extLst>
          </p:cNvPr>
          <p:cNvSpPr/>
          <p:nvPr/>
        </p:nvSpPr>
        <p:spPr>
          <a:xfrm>
            <a:off x="1743597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6EE754-7F5A-453A-8DF7-0677EE26EE02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2026908" y="2753465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DE4D67C-18BB-4E38-A27A-AFC8EB765866}"/>
              </a:ext>
            </a:extLst>
          </p:cNvPr>
          <p:cNvSpPr/>
          <p:nvPr/>
        </p:nvSpPr>
        <p:spPr>
          <a:xfrm>
            <a:off x="3741350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629604-A256-4C01-A2A8-8B3DBC92644B}"/>
              </a:ext>
            </a:extLst>
          </p:cNvPr>
          <p:cNvCxnSpPr>
            <a:cxnSpLocks/>
            <a:stCxn id="48" idx="0"/>
            <a:endCxn id="41" idx="3"/>
          </p:cNvCxnSpPr>
          <p:nvPr/>
        </p:nvCxnSpPr>
        <p:spPr>
          <a:xfrm flipV="1">
            <a:off x="4024661" y="2764877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A174B25-C6F6-40D2-A6C5-4762568E6134}"/>
              </a:ext>
            </a:extLst>
          </p:cNvPr>
          <p:cNvSpPr txBox="1"/>
          <p:nvPr/>
        </p:nvSpPr>
        <p:spPr>
          <a:xfrm>
            <a:off x="2554230" y="3842610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E22C3E2E-A1CD-4267-8905-0D6DE5E8E400}"/>
              </a:ext>
            </a:extLst>
          </p:cNvPr>
          <p:cNvSpPr/>
          <p:nvPr/>
        </p:nvSpPr>
        <p:spPr>
          <a:xfrm>
            <a:off x="8023641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8D3C202-A861-413E-8F8D-8D95C503A474}"/>
              </a:ext>
            </a:extLst>
          </p:cNvPr>
          <p:cNvCxnSpPr>
            <a:cxnSpLocks/>
            <a:stCxn id="55" idx="0"/>
            <a:endCxn id="53" idx="3"/>
          </p:cNvCxnSpPr>
          <p:nvPr/>
        </p:nvCxnSpPr>
        <p:spPr>
          <a:xfrm flipV="1">
            <a:off x="7360534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FCB2F7EC-B0CC-461E-9F17-EA58A610D28E}"/>
              </a:ext>
            </a:extLst>
          </p:cNvPr>
          <p:cNvSpPr/>
          <p:nvPr/>
        </p:nvSpPr>
        <p:spPr>
          <a:xfrm>
            <a:off x="7077223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0243681-36D1-4B15-9BFD-7E2E278B2A85}"/>
              </a:ext>
            </a:extLst>
          </p:cNvPr>
          <p:cNvCxnSpPr>
            <a:cxnSpLocks/>
            <a:stCxn id="53" idx="5"/>
            <a:endCxn id="57" idx="0"/>
          </p:cNvCxnSpPr>
          <p:nvPr/>
        </p:nvCxnSpPr>
        <p:spPr>
          <a:xfrm>
            <a:off x="8507283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909A4A5B-5842-4274-9B08-03B04B58814A}"/>
              </a:ext>
            </a:extLst>
          </p:cNvPr>
          <p:cNvSpPr/>
          <p:nvPr/>
        </p:nvSpPr>
        <p:spPr>
          <a:xfrm>
            <a:off x="8953851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37CE4D9-4D84-4B80-B605-80F4AD72E012}"/>
              </a:ext>
            </a:extLst>
          </p:cNvPr>
          <p:cNvCxnSpPr>
            <a:cxnSpLocks/>
            <a:stCxn id="55" idx="5"/>
            <a:endCxn id="59" idx="0"/>
          </p:cNvCxnSpPr>
          <p:nvPr/>
        </p:nvCxnSpPr>
        <p:spPr>
          <a:xfrm>
            <a:off x="7560865" y="2753465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EE529798-3DEB-4D2A-8021-C8853D0CC24F}"/>
              </a:ext>
            </a:extLst>
          </p:cNvPr>
          <p:cNvSpPr/>
          <p:nvPr/>
        </p:nvSpPr>
        <p:spPr>
          <a:xfrm>
            <a:off x="7673652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EBDB34E-FB7F-44F3-9CB3-4C789E390A4C}"/>
              </a:ext>
            </a:extLst>
          </p:cNvPr>
          <p:cNvSpPr/>
          <p:nvPr/>
        </p:nvSpPr>
        <p:spPr>
          <a:xfrm>
            <a:off x="6432604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2F3A6CD-34AF-4B36-9100-221C5057FD6B}"/>
              </a:ext>
            </a:extLst>
          </p:cNvPr>
          <p:cNvCxnSpPr>
            <a:cxnSpLocks/>
            <a:stCxn id="60" idx="0"/>
            <a:endCxn id="55" idx="3"/>
          </p:cNvCxnSpPr>
          <p:nvPr/>
        </p:nvCxnSpPr>
        <p:spPr>
          <a:xfrm flipV="1">
            <a:off x="6715915" y="2753465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D2BA7-4280-4B17-8439-FC6908C64CA8}"/>
              </a:ext>
            </a:extLst>
          </p:cNvPr>
          <p:cNvSpPr/>
          <p:nvPr/>
        </p:nvSpPr>
        <p:spPr>
          <a:xfrm>
            <a:off x="9598470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EBA01A9-1624-4304-8767-650B8B4ABF4F}"/>
              </a:ext>
            </a:extLst>
          </p:cNvPr>
          <p:cNvCxnSpPr>
            <a:cxnSpLocks/>
            <a:stCxn id="62" idx="0"/>
            <a:endCxn id="57" idx="5"/>
          </p:cNvCxnSpPr>
          <p:nvPr/>
        </p:nvCxnSpPr>
        <p:spPr>
          <a:xfrm flipH="1" flipV="1">
            <a:off x="9437493" y="2764877"/>
            <a:ext cx="444288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B1C608-069C-4C1A-B052-76814156DD23}"/>
              </a:ext>
            </a:extLst>
          </p:cNvPr>
          <p:cNvSpPr txBox="1"/>
          <p:nvPr/>
        </p:nvSpPr>
        <p:spPr>
          <a:xfrm>
            <a:off x="7160203" y="3842610"/>
            <a:ext cx="27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트리가 아님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3B3B-7BEC-4678-93F0-CB486FC8CF62}"/>
              </a:ext>
            </a:extLst>
          </p:cNvPr>
          <p:cNvSpPr txBox="1"/>
          <p:nvPr/>
        </p:nvSpPr>
        <p:spPr>
          <a:xfrm>
            <a:off x="4548155" y="4523152"/>
            <a:ext cx="27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트리의 예</a:t>
            </a:r>
          </a:p>
        </p:txBody>
      </p:sp>
    </p:spTree>
    <p:extLst>
      <p:ext uri="{BB962C8B-B14F-4D97-AF65-F5344CB8AC3E}">
        <p14:creationId xmlns:p14="http://schemas.microsoft.com/office/powerpoint/2010/main" val="38794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73A3610-6567-4DCF-BA70-C4B67276310B}"/>
              </a:ext>
            </a:extLst>
          </p:cNvPr>
          <p:cNvSpPr/>
          <p:nvPr/>
        </p:nvSpPr>
        <p:spPr>
          <a:xfrm>
            <a:off x="2770583" y="167190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CC623B-FE44-4E39-A600-611706291322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2107476" y="2122209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5579242-7850-49DD-9FDA-4E6959D1AA28}"/>
              </a:ext>
            </a:extLst>
          </p:cNvPr>
          <p:cNvSpPr/>
          <p:nvPr/>
        </p:nvSpPr>
        <p:spPr>
          <a:xfrm>
            <a:off x="1824165" y="251710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620330-3B19-4FAE-8D08-43F99D7A6F2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3254225" y="2122209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DB859B9-C003-4884-BDEA-159AAF49DFB5}"/>
              </a:ext>
            </a:extLst>
          </p:cNvPr>
          <p:cNvSpPr/>
          <p:nvPr/>
        </p:nvSpPr>
        <p:spPr>
          <a:xfrm>
            <a:off x="3700793" y="252851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8CE8BE-E6E4-48D6-B61C-5F15C7AD3C33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2307807" y="2967409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099196E-A925-4EAA-B952-17D6B696AD64}"/>
              </a:ext>
            </a:extLst>
          </p:cNvPr>
          <p:cNvSpPr/>
          <p:nvPr/>
        </p:nvSpPr>
        <p:spPr>
          <a:xfrm>
            <a:off x="2420594" y="3376012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DC14C65-86D2-4578-922B-0BFC543E6B07}"/>
              </a:ext>
            </a:extLst>
          </p:cNvPr>
          <p:cNvSpPr/>
          <p:nvPr/>
        </p:nvSpPr>
        <p:spPr>
          <a:xfrm>
            <a:off x="1179546" y="3376012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6EE754-7F5A-453A-8DF7-0677EE26EE02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1462857" y="2967409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DE4D67C-18BB-4E38-A27A-AFC8EB765866}"/>
              </a:ext>
            </a:extLst>
          </p:cNvPr>
          <p:cNvSpPr/>
          <p:nvPr/>
        </p:nvSpPr>
        <p:spPr>
          <a:xfrm>
            <a:off x="3177299" y="3376012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629604-A256-4C01-A2A8-8B3DBC92644B}"/>
              </a:ext>
            </a:extLst>
          </p:cNvPr>
          <p:cNvCxnSpPr>
            <a:cxnSpLocks/>
            <a:stCxn id="48" idx="0"/>
            <a:endCxn id="41" idx="3"/>
          </p:cNvCxnSpPr>
          <p:nvPr/>
        </p:nvCxnSpPr>
        <p:spPr>
          <a:xfrm flipV="1">
            <a:off x="3460610" y="2978821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A174B25-C6F6-40D2-A6C5-4762568E6134}"/>
              </a:ext>
            </a:extLst>
          </p:cNvPr>
          <p:cNvSpPr txBox="1"/>
          <p:nvPr/>
        </p:nvSpPr>
        <p:spPr>
          <a:xfrm>
            <a:off x="1919283" y="4805443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E22C3E2E-A1CD-4267-8905-0D6DE5E8E400}"/>
              </a:ext>
            </a:extLst>
          </p:cNvPr>
          <p:cNvSpPr/>
          <p:nvPr/>
        </p:nvSpPr>
        <p:spPr>
          <a:xfrm>
            <a:off x="8023641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8D3C202-A861-413E-8F8D-8D95C503A474}"/>
              </a:ext>
            </a:extLst>
          </p:cNvPr>
          <p:cNvCxnSpPr>
            <a:cxnSpLocks/>
            <a:stCxn id="55" idx="0"/>
            <a:endCxn id="53" idx="3"/>
          </p:cNvCxnSpPr>
          <p:nvPr/>
        </p:nvCxnSpPr>
        <p:spPr>
          <a:xfrm flipV="1">
            <a:off x="7740330" y="1908265"/>
            <a:ext cx="366291" cy="411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FCB2F7EC-B0CC-461E-9F17-EA58A610D28E}"/>
              </a:ext>
            </a:extLst>
          </p:cNvPr>
          <p:cNvSpPr/>
          <p:nvPr/>
        </p:nvSpPr>
        <p:spPr>
          <a:xfrm>
            <a:off x="7457019" y="231965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37CE4D9-4D84-4B80-B605-80F4AD72E012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6606670" y="3640437"/>
            <a:ext cx="380654" cy="496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EE529798-3DEB-4D2A-8021-C8853D0CC24F}"/>
              </a:ext>
            </a:extLst>
          </p:cNvPr>
          <p:cNvSpPr/>
          <p:nvPr/>
        </p:nvSpPr>
        <p:spPr>
          <a:xfrm>
            <a:off x="6323359" y="413708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EBDB34E-FB7F-44F3-9CB3-4C789E390A4C}"/>
              </a:ext>
            </a:extLst>
          </p:cNvPr>
          <p:cNvSpPr/>
          <p:nvPr/>
        </p:nvSpPr>
        <p:spPr>
          <a:xfrm>
            <a:off x="6904344" y="319013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2F3A6CD-34AF-4B36-9100-221C5057FD6B}"/>
              </a:ext>
            </a:extLst>
          </p:cNvPr>
          <p:cNvCxnSpPr>
            <a:cxnSpLocks/>
            <a:stCxn id="60" idx="0"/>
            <a:endCxn id="55" idx="3"/>
          </p:cNvCxnSpPr>
          <p:nvPr/>
        </p:nvCxnSpPr>
        <p:spPr>
          <a:xfrm flipV="1">
            <a:off x="7187655" y="2769961"/>
            <a:ext cx="352344" cy="42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B1C608-069C-4C1A-B052-76814156DD23}"/>
              </a:ext>
            </a:extLst>
          </p:cNvPr>
          <p:cNvSpPr txBox="1"/>
          <p:nvPr/>
        </p:nvSpPr>
        <p:spPr>
          <a:xfrm>
            <a:off x="6944374" y="4793657"/>
            <a:ext cx="27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이진 트리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3B3B-7BEC-4678-93F0-CB486FC8CF62}"/>
              </a:ext>
            </a:extLst>
          </p:cNvPr>
          <p:cNvSpPr txBox="1"/>
          <p:nvPr/>
        </p:nvSpPr>
        <p:spPr>
          <a:xfrm>
            <a:off x="3614770" y="5394858"/>
            <a:ext cx="43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트리의 배열 표현법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7FC4A2-2C02-4F90-8CE9-60A75355AAD0}"/>
              </a:ext>
            </a:extLst>
          </p:cNvPr>
          <p:cNvSpPr/>
          <p:nvPr/>
        </p:nvSpPr>
        <p:spPr>
          <a:xfrm>
            <a:off x="4815459" y="1364242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85A32E-A461-46B5-A208-CC5CF774B327}"/>
              </a:ext>
            </a:extLst>
          </p:cNvPr>
          <p:cNvSpPr/>
          <p:nvPr/>
        </p:nvSpPr>
        <p:spPr>
          <a:xfrm>
            <a:off x="4815459" y="1733574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BC1F62-D43E-4472-95D9-8283D16A197B}"/>
              </a:ext>
            </a:extLst>
          </p:cNvPr>
          <p:cNvSpPr/>
          <p:nvPr/>
        </p:nvSpPr>
        <p:spPr>
          <a:xfrm>
            <a:off x="4815459" y="2102906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B5D7A3-0C08-45F7-A5AC-0D8CA7618739}"/>
              </a:ext>
            </a:extLst>
          </p:cNvPr>
          <p:cNvSpPr/>
          <p:nvPr/>
        </p:nvSpPr>
        <p:spPr>
          <a:xfrm>
            <a:off x="4815459" y="2472238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FD9CA6-1CC8-49C7-8F04-576C3B4915B4}"/>
              </a:ext>
            </a:extLst>
          </p:cNvPr>
          <p:cNvSpPr/>
          <p:nvPr/>
        </p:nvSpPr>
        <p:spPr>
          <a:xfrm>
            <a:off x="4815459" y="2841570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22C9DE-E4B8-4897-8920-366D672D1302}"/>
              </a:ext>
            </a:extLst>
          </p:cNvPr>
          <p:cNvSpPr/>
          <p:nvPr/>
        </p:nvSpPr>
        <p:spPr>
          <a:xfrm>
            <a:off x="4815459" y="3210902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047C8C-A944-4920-985D-5B7A286826FB}"/>
              </a:ext>
            </a:extLst>
          </p:cNvPr>
          <p:cNvSpPr/>
          <p:nvPr/>
        </p:nvSpPr>
        <p:spPr>
          <a:xfrm>
            <a:off x="4815459" y="3580234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E063A2-3D92-4C2A-9E8A-15500C6EE80F}"/>
              </a:ext>
            </a:extLst>
          </p:cNvPr>
          <p:cNvSpPr/>
          <p:nvPr/>
        </p:nvSpPr>
        <p:spPr>
          <a:xfrm>
            <a:off x="4815459" y="3949566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CFA6E3-A869-4F6E-898F-18D537B15964}"/>
              </a:ext>
            </a:extLst>
          </p:cNvPr>
          <p:cNvSpPr/>
          <p:nvPr/>
        </p:nvSpPr>
        <p:spPr>
          <a:xfrm>
            <a:off x="4815459" y="4318898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C2F93-E965-4720-8A49-00714738B1FA}"/>
              </a:ext>
            </a:extLst>
          </p:cNvPr>
          <p:cNvSpPr txBox="1"/>
          <p:nvPr/>
        </p:nvSpPr>
        <p:spPr>
          <a:xfrm>
            <a:off x="4460384" y="1346995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5872C8-3FAB-4F94-AFAD-662D3572347F}"/>
              </a:ext>
            </a:extLst>
          </p:cNvPr>
          <p:cNvSpPr txBox="1"/>
          <p:nvPr/>
        </p:nvSpPr>
        <p:spPr>
          <a:xfrm>
            <a:off x="4460384" y="1730477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A84016-E2DE-4B28-A6D0-B04338E2E47B}"/>
              </a:ext>
            </a:extLst>
          </p:cNvPr>
          <p:cNvSpPr txBox="1"/>
          <p:nvPr/>
        </p:nvSpPr>
        <p:spPr>
          <a:xfrm>
            <a:off x="4460384" y="2108636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6150F-2510-4608-932D-A8CB1362124A}"/>
              </a:ext>
            </a:extLst>
          </p:cNvPr>
          <p:cNvSpPr txBox="1"/>
          <p:nvPr/>
        </p:nvSpPr>
        <p:spPr>
          <a:xfrm>
            <a:off x="4460384" y="2476748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8CD881-946B-45EF-8C2E-9F7A64BF6F2C}"/>
              </a:ext>
            </a:extLst>
          </p:cNvPr>
          <p:cNvSpPr txBox="1"/>
          <p:nvPr/>
        </p:nvSpPr>
        <p:spPr>
          <a:xfrm>
            <a:off x="4460384" y="2843825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026D21-B9E6-49B2-8199-9982893397EA}"/>
              </a:ext>
            </a:extLst>
          </p:cNvPr>
          <p:cNvSpPr txBox="1"/>
          <p:nvPr/>
        </p:nvSpPr>
        <p:spPr>
          <a:xfrm>
            <a:off x="4460384" y="3197646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FE7563-799C-4EE9-AD0E-939DB6A62678}"/>
              </a:ext>
            </a:extLst>
          </p:cNvPr>
          <p:cNvSpPr txBox="1"/>
          <p:nvPr/>
        </p:nvSpPr>
        <p:spPr>
          <a:xfrm>
            <a:off x="4460384" y="3580977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FF0D4-766D-47F4-8B68-103F49D762A5}"/>
              </a:ext>
            </a:extLst>
          </p:cNvPr>
          <p:cNvSpPr txBox="1"/>
          <p:nvPr/>
        </p:nvSpPr>
        <p:spPr>
          <a:xfrm>
            <a:off x="4460384" y="3942040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72B584-E629-43DA-88FE-73CE25BADE5E}"/>
              </a:ext>
            </a:extLst>
          </p:cNvPr>
          <p:cNvSpPr txBox="1"/>
          <p:nvPr/>
        </p:nvSpPr>
        <p:spPr>
          <a:xfrm>
            <a:off x="4460384" y="4319284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EE3021C-361B-4965-9BCD-3726144DB508}"/>
              </a:ext>
            </a:extLst>
          </p:cNvPr>
          <p:cNvSpPr/>
          <p:nvPr/>
        </p:nvSpPr>
        <p:spPr>
          <a:xfrm>
            <a:off x="9422671" y="1364242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28A326-1C3D-4A52-844D-346248594113}"/>
              </a:ext>
            </a:extLst>
          </p:cNvPr>
          <p:cNvSpPr/>
          <p:nvPr/>
        </p:nvSpPr>
        <p:spPr>
          <a:xfrm>
            <a:off x="9422671" y="1733574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4D03A0-90CD-448C-9F29-459AE69185C4}"/>
              </a:ext>
            </a:extLst>
          </p:cNvPr>
          <p:cNvSpPr/>
          <p:nvPr/>
        </p:nvSpPr>
        <p:spPr>
          <a:xfrm>
            <a:off x="9422671" y="2102906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A6CDF24-F164-42BD-822E-7AE133F2EA91}"/>
              </a:ext>
            </a:extLst>
          </p:cNvPr>
          <p:cNvSpPr/>
          <p:nvPr/>
        </p:nvSpPr>
        <p:spPr>
          <a:xfrm>
            <a:off x="9422671" y="2472238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6E62752-8F18-4A87-A0A2-FBF60B27AC58}"/>
              </a:ext>
            </a:extLst>
          </p:cNvPr>
          <p:cNvSpPr/>
          <p:nvPr/>
        </p:nvSpPr>
        <p:spPr>
          <a:xfrm>
            <a:off x="9422671" y="2841570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D5BEB1-F3BA-4A44-B726-7596BC1CF756}"/>
              </a:ext>
            </a:extLst>
          </p:cNvPr>
          <p:cNvSpPr/>
          <p:nvPr/>
        </p:nvSpPr>
        <p:spPr>
          <a:xfrm>
            <a:off x="9422671" y="3210902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17DCE5-A60E-4E21-9AAD-D8EEE71907B0}"/>
              </a:ext>
            </a:extLst>
          </p:cNvPr>
          <p:cNvSpPr/>
          <p:nvPr/>
        </p:nvSpPr>
        <p:spPr>
          <a:xfrm>
            <a:off x="9422671" y="3580234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968767-B998-40DB-BF5F-0420F1806033}"/>
              </a:ext>
            </a:extLst>
          </p:cNvPr>
          <p:cNvSpPr/>
          <p:nvPr/>
        </p:nvSpPr>
        <p:spPr>
          <a:xfrm>
            <a:off x="9422671" y="3949566"/>
            <a:ext cx="4865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FEC78A-FE93-4125-B3B2-9832F01C139D}"/>
              </a:ext>
            </a:extLst>
          </p:cNvPr>
          <p:cNvSpPr/>
          <p:nvPr/>
        </p:nvSpPr>
        <p:spPr>
          <a:xfrm>
            <a:off x="9422671" y="4318898"/>
            <a:ext cx="486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43AF85-7D1E-493C-B858-646CB07016BB}"/>
              </a:ext>
            </a:extLst>
          </p:cNvPr>
          <p:cNvSpPr txBox="1"/>
          <p:nvPr/>
        </p:nvSpPr>
        <p:spPr>
          <a:xfrm>
            <a:off x="9067596" y="1346995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6E00A1-D76F-4571-A0A9-13C527A17B21}"/>
              </a:ext>
            </a:extLst>
          </p:cNvPr>
          <p:cNvSpPr txBox="1"/>
          <p:nvPr/>
        </p:nvSpPr>
        <p:spPr>
          <a:xfrm>
            <a:off x="9067596" y="1730477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B46760-B650-42ED-806C-28AC3B0FF558}"/>
              </a:ext>
            </a:extLst>
          </p:cNvPr>
          <p:cNvSpPr txBox="1"/>
          <p:nvPr/>
        </p:nvSpPr>
        <p:spPr>
          <a:xfrm>
            <a:off x="9067596" y="2108636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C9972C-BBDF-47F5-ACDF-4417B13CA498}"/>
              </a:ext>
            </a:extLst>
          </p:cNvPr>
          <p:cNvSpPr txBox="1"/>
          <p:nvPr/>
        </p:nvSpPr>
        <p:spPr>
          <a:xfrm>
            <a:off x="9067596" y="2476748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149C7C-DD2D-4310-A6F8-11C2F9926409}"/>
              </a:ext>
            </a:extLst>
          </p:cNvPr>
          <p:cNvSpPr txBox="1"/>
          <p:nvPr/>
        </p:nvSpPr>
        <p:spPr>
          <a:xfrm>
            <a:off x="9067596" y="2843825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07C44A-F4EC-4D6F-B802-79405C5505E6}"/>
              </a:ext>
            </a:extLst>
          </p:cNvPr>
          <p:cNvSpPr txBox="1"/>
          <p:nvPr/>
        </p:nvSpPr>
        <p:spPr>
          <a:xfrm>
            <a:off x="9067596" y="3197646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EC122C-AFFE-4D10-832A-1131DDDB0A8A}"/>
              </a:ext>
            </a:extLst>
          </p:cNvPr>
          <p:cNvSpPr txBox="1"/>
          <p:nvPr/>
        </p:nvSpPr>
        <p:spPr>
          <a:xfrm>
            <a:off x="9067596" y="3580977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0F358E-BD1F-4032-8840-2BA954EAD849}"/>
              </a:ext>
            </a:extLst>
          </p:cNvPr>
          <p:cNvSpPr txBox="1"/>
          <p:nvPr/>
        </p:nvSpPr>
        <p:spPr>
          <a:xfrm>
            <a:off x="9067596" y="3942040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878BAC-9E75-4976-A763-5FB41A459C4E}"/>
              </a:ext>
            </a:extLst>
          </p:cNvPr>
          <p:cNvSpPr txBox="1"/>
          <p:nvPr/>
        </p:nvSpPr>
        <p:spPr>
          <a:xfrm>
            <a:off x="9067596" y="4319284"/>
            <a:ext cx="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2811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16B667-0B5B-4071-96F9-0C89FA8C5061}"/>
              </a:ext>
            </a:extLst>
          </p:cNvPr>
          <p:cNvSpPr/>
          <p:nvPr/>
        </p:nvSpPr>
        <p:spPr>
          <a:xfrm>
            <a:off x="4093827" y="2632045"/>
            <a:ext cx="3380764" cy="76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E7652-DE84-4043-B933-5A31ECF97943}"/>
              </a:ext>
            </a:extLst>
          </p:cNvPr>
          <p:cNvSpPr/>
          <p:nvPr/>
        </p:nvSpPr>
        <p:spPr>
          <a:xfrm>
            <a:off x="3246539" y="2632045"/>
            <a:ext cx="847288" cy="7633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97B71B-CBDA-459C-9A6D-FCF2AE57972F}"/>
              </a:ext>
            </a:extLst>
          </p:cNvPr>
          <p:cNvSpPr/>
          <p:nvPr/>
        </p:nvSpPr>
        <p:spPr>
          <a:xfrm>
            <a:off x="7474591" y="2632045"/>
            <a:ext cx="847288" cy="7633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0B7A3392-16B7-4B69-94B7-296DC508B8F1}"/>
              </a:ext>
            </a:extLst>
          </p:cNvPr>
          <p:cNvSpPr/>
          <p:nvPr/>
        </p:nvSpPr>
        <p:spPr>
          <a:xfrm>
            <a:off x="3609363" y="2942438"/>
            <a:ext cx="121641" cy="142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75FEE9DA-DE33-4848-A010-996701724C5C}"/>
              </a:ext>
            </a:extLst>
          </p:cNvPr>
          <p:cNvSpPr/>
          <p:nvPr/>
        </p:nvSpPr>
        <p:spPr>
          <a:xfrm>
            <a:off x="7837414" y="2942438"/>
            <a:ext cx="121641" cy="142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325608-C546-42AB-A5F2-F6E2E615CA35}"/>
              </a:ext>
            </a:extLst>
          </p:cNvPr>
          <p:cNvCxnSpPr>
            <a:stCxn id="10" idx="3"/>
          </p:cNvCxnSpPr>
          <p:nvPr/>
        </p:nvCxnSpPr>
        <p:spPr>
          <a:xfrm flipH="1">
            <a:off x="3246539" y="3064165"/>
            <a:ext cx="380638" cy="60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EE4F2F-4A21-4898-ABC0-45D0461EE200}"/>
              </a:ext>
            </a:extLst>
          </p:cNvPr>
          <p:cNvSpPr txBox="1"/>
          <p:nvPr/>
        </p:nvSpPr>
        <p:spPr>
          <a:xfrm>
            <a:off x="2111928" y="3665989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 자식 노드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A11339-3372-40C9-80CF-E7A933D0DFD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7941241" y="3064165"/>
            <a:ext cx="362823" cy="60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30238F-DAAD-4C33-9E45-AAE369CCF636}"/>
              </a:ext>
            </a:extLst>
          </p:cNvPr>
          <p:cNvSpPr txBox="1"/>
          <p:nvPr/>
        </p:nvSpPr>
        <p:spPr>
          <a:xfrm>
            <a:off x="7169453" y="3665989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오른쪽 자식 노드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837E8-7515-4D83-8A44-B20FFF63A149}"/>
              </a:ext>
            </a:extLst>
          </p:cNvPr>
          <p:cNvSpPr txBox="1"/>
          <p:nvPr/>
        </p:nvSpPr>
        <p:spPr>
          <a:xfrm>
            <a:off x="3670183" y="4121200"/>
            <a:ext cx="43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링크표현법에서의 노드의 구조</a:t>
            </a:r>
          </a:p>
        </p:txBody>
      </p:sp>
    </p:spTree>
    <p:extLst>
      <p:ext uri="{BB962C8B-B14F-4D97-AF65-F5344CB8AC3E}">
        <p14:creationId xmlns:p14="http://schemas.microsoft.com/office/powerpoint/2010/main" val="113182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16B667-0B5B-4071-96F9-0C89FA8C5061}"/>
              </a:ext>
            </a:extLst>
          </p:cNvPr>
          <p:cNvSpPr/>
          <p:nvPr/>
        </p:nvSpPr>
        <p:spPr>
          <a:xfrm>
            <a:off x="8460090" y="194233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E7652-DE84-4043-B933-5A31ECF97943}"/>
              </a:ext>
            </a:extLst>
          </p:cNvPr>
          <p:cNvSpPr/>
          <p:nvPr/>
        </p:nvSpPr>
        <p:spPr>
          <a:xfrm>
            <a:off x="7893467" y="194233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97B71B-CBDA-459C-9A6D-FCF2AE57972F}"/>
              </a:ext>
            </a:extLst>
          </p:cNvPr>
          <p:cNvSpPr/>
          <p:nvPr/>
        </p:nvSpPr>
        <p:spPr>
          <a:xfrm>
            <a:off x="9026712" y="194233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75FEE9DA-DE33-4848-A010-996701724C5C}"/>
              </a:ext>
            </a:extLst>
          </p:cNvPr>
          <p:cNvSpPr/>
          <p:nvPr/>
        </p:nvSpPr>
        <p:spPr>
          <a:xfrm>
            <a:off x="9281208" y="390023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325608-C546-42AB-A5F2-F6E2E615CA35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6703109" y="443903"/>
            <a:ext cx="1460500" cy="48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F837E8-7515-4D83-8A44-B20FFF63A149}"/>
              </a:ext>
            </a:extLst>
          </p:cNvPr>
          <p:cNvSpPr txBox="1"/>
          <p:nvPr/>
        </p:nvSpPr>
        <p:spPr>
          <a:xfrm>
            <a:off x="3928107" y="6462649"/>
            <a:ext cx="43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링크표현법에서의 노드의 구조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B8F94955-35DF-400B-8198-8000E82E2663}"/>
              </a:ext>
            </a:extLst>
          </p:cNvPr>
          <p:cNvSpPr/>
          <p:nvPr/>
        </p:nvSpPr>
        <p:spPr>
          <a:xfrm>
            <a:off x="2382015" y="6143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59E99B-6E9E-48F4-A281-35791349B707}"/>
              </a:ext>
            </a:extLst>
          </p:cNvPr>
          <p:cNvCxnSpPr>
            <a:cxnSpLocks/>
            <a:stCxn id="30" idx="0"/>
            <a:endCxn id="28" idx="3"/>
          </p:cNvCxnSpPr>
          <p:nvPr/>
        </p:nvCxnSpPr>
        <p:spPr>
          <a:xfrm flipV="1">
            <a:off x="1718908" y="51174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9618D26B-8624-4DDA-A4BD-BDD046DA5B41}"/>
              </a:ext>
            </a:extLst>
          </p:cNvPr>
          <p:cNvSpPr/>
          <p:nvPr/>
        </p:nvSpPr>
        <p:spPr>
          <a:xfrm>
            <a:off x="1435597" y="90663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3CD3F3-72DF-4CB2-9D5C-F8F69FB40D66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2865657" y="51174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4F1B6F5C-55A5-451F-93B2-FB3055782107}"/>
              </a:ext>
            </a:extLst>
          </p:cNvPr>
          <p:cNvSpPr/>
          <p:nvPr/>
        </p:nvSpPr>
        <p:spPr>
          <a:xfrm>
            <a:off x="3312225" y="91804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E3D6839-CE10-4BE5-9FA0-5AADFDA94C09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919239" y="135694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FD50F8A-9713-4243-A2A0-E949F936B8F1}"/>
              </a:ext>
            </a:extLst>
          </p:cNvPr>
          <p:cNvSpPr/>
          <p:nvPr/>
        </p:nvSpPr>
        <p:spPr>
          <a:xfrm>
            <a:off x="2032026" y="176554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9EDBB725-F4D3-44C8-8672-DEF6241365FC}"/>
              </a:ext>
            </a:extLst>
          </p:cNvPr>
          <p:cNvSpPr/>
          <p:nvPr/>
        </p:nvSpPr>
        <p:spPr>
          <a:xfrm>
            <a:off x="790978" y="176554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3E44CFB-68BD-4379-89D6-FA0958843041}"/>
              </a:ext>
            </a:extLst>
          </p:cNvPr>
          <p:cNvCxnSpPr>
            <a:cxnSpLocks/>
            <a:stCxn id="35" idx="0"/>
            <a:endCxn id="30" idx="3"/>
          </p:cNvCxnSpPr>
          <p:nvPr/>
        </p:nvCxnSpPr>
        <p:spPr>
          <a:xfrm flipV="1">
            <a:off x="1074289" y="135694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6E6EE1D6-290F-47F7-8287-F9D7CB236CD9}"/>
              </a:ext>
            </a:extLst>
          </p:cNvPr>
          <p:cNvSpPr/>
          <p:nvPr/>
        </p:nvSpPr>
        <p:spPr>
          <a:xfrm>
            <a:off x="2788731" y="176554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9EDF27A-242C-486E-8625-7E2473482098}"/>
              </a:ext>
            </a:extLst>
          </p:cNvPr>
          <p:cNvCxnSpPr>
            <a:cxnSpLocks/>
            <a:stCxn id="37" idx="0"/>
            <a:endCxn id="32" idx="3"/>
          </p:cNvCxnSpPr>
          <p:nvPr/>
        </p:nvCxnSpPr>
        <p:spPr>
          <a:xfrm flipV="1">
            <a:off x="3072042" y="136835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FA8E6AF-0675-45AE-A7BF-0EDF98C63BFE}"/>
              </a:ext>
            </a:extLst>
          </p:cNvPr>
          <p:cNvSpPr/>
          <p:nvPr/>
        </p:nvSpPr>
        <p:spPr>
          <a:xfrm>
            <a:off x="8155169" y="390023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3D1C6D-B6D3-45AB-89A9-4ADB8A76026C}"/>
              </a:ext>
            </a:extLst>
          </p:cNvPr>
          <p:cNvCxnSpPr>
            <a:cxnSpLocks/>
          </p:cNvCxnSpPr>
          <p:nvPr/>
        </p:nvCxnSpPr>
        <p:spPr>
          <a:xfrm>
            <a:off x="9310022" y="433130"/>
            <a:ext cx="1434243" cy="492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273E90-D578-4519-B4FF-A6C53F340ED8}"/>
              </a:ext>
            </a:extLst>
          </p:cNvPr>
          <p:cNvSpPr/>
          <p:nvPr/>
        </p:nvSpPr>
        <p:spPr>
          <a:xfrm>
            <a:off x="6446564" y="1003035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7DC1A6-1513-418C-994B-5F630E89FFC9}"/>
              </a:ext>
            </a:extLst>
          </p:cNvPr>
          <p:cNvSpPr/>
          <p:nvPr/>
        </p:nvSpPr>
        <p:spPr>
          <a:xfrm>
            <a:off x="5879941" y="100303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A117B6-5E7C-46AE-8F8F-27F38510B003}"/>
              </a:ext>
            </a:extLst>
          </p:cNvPr>
          <p:cNvSpPr/>
          <p:nvPr/>
        </p:nvSpPr>
        <p:spPr>
          <a:xfrm>
            <a:off x="7013186" y="100303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68CA1623-50DA-4B1C-935E-6D2D85537C6D}"/>
              </a:ext>
            </a:extLst>
          </p:cNvPr>
          <p:cNvSpPr/>
          <p:nvPr/>
        </p:nvSpPr>
        <p:spPr>
          <a:xfrm>
            <a:off x="7267682" y="1198825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2DE60A-9DB6-4BBD-AB72-D8B385B063DF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5809144" y="1252705"/>
            <a:ext cx="340939" cy="518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95B8B2D4-9EBE-4C60-B4FF-53A7B24AFEA7}"/>
              </a:ext>
            </a:extLst>
          </p:cNvPr>
          <p:cNvSpPr/>
          <p:nvPr/>
        </p:nvSpPr>
        <p:spPr>
          <a:xfrm>
            <a:off x="6141643" y="1198825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BE01EF-5C6A-44E6-8016-DEEFF6D897C3}"/>
              </a:ext>
            </a:extLst>
          </p:cNvPr>
          <p:cNvCxnSpPr>
            <a:cxnSpLocks/>
          </p:cNvCxnSpPr>
          <p:nvPr/>
        </p:nvCxnSpPr>
        <p:spPr>
          <a:xfrm>
            <a:off x="7296496" y="1241932"/>
            <a:ext cx="352944" cy="52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257FC0-4EA0-4C13-9F9A-2E1DD4CD66A5}"/>
              </a:ext>
            </a:extLst>
          </p:cNvPr>
          <p:cNvSpPr/>
          <p:nvPr/>
        </p:nvSpPr>
        <p:spPr>
          <a:xfrm>
            <a:off x="5517727" y="1824855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8E71FF-602D-4B52-8D55-3230FA9D8E52}"/>
              </a:ext>
            </a:extLst>
          </p:cNvPr>
          <p:cNvSpPr/>
          <p:nvPr/>
        </p:nvSpPr>
        <p:spPr>
          <a:xfrm>
            <a:off x="4951104" y="182485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715839-264B-48F8-9A2C-FCC1D8CE9F91}"/>
              </a:ext>
            </a:extLst>
          </p:cNvPr>
          <p:cNvSpPr/>
          <p:nvPr/>
        </p:nvSpPr>
        <p:spPr>
          <a:xfrm>
            <a:off x="6084349" y="182485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118DE37-E28B-4384-BE3F-FE2AE2184DE0}"/>
              </a:ext>
            </a:extLst>
          </p:cNvPr>
          <p:cNvSpPr/>
          <p:nvPr/>
        </p:nvSpPr>
        <p:spPr>
          <a:xfrm>
            <a:off x="7366129" y="1824855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C382F9-FAEF-4033-AC3D-60C8C6F70ACC}"/>
              </a:ext>
            </a:extLst>
          </p:cNvPr>
          <p:cNvSpPr/>
          <p:nvPr/>
        </p:nvSpPr>
        <p:spPr>
          <a:xfrm>
            <a:off x="6799506" y="182485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A72114D-E137-499A-805F-F207DF8995CE}"/>
              </a:ext>
            </a:extLst>
          </p:cNvPr>
          <p:cNvSpPr/>
          <p:nvPr/>
        </p:nvSpPr>
        <p:spPr>
          <a:xfrm>
            <a:off x="7932751" y="182485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B04D9C-3A49-45DE-98B2-0357F864818B}"/>
              </a:ext>
            </a:extLst>
          </p:cNvPr>
          <p:cNvSpPr/>
          <p:nvPr/>
        </p:nvSpPr>
        <p:spPr>
          <a:xfrm>
            <a:off x="10487807" y="1003035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ED95E1-21D8-4FA2-85AF-A31E6F1C7E5B}"/>
              </a:ext>
            </a:extLst>
          </p:cNvPr>
          <p:cNvSpPr/>
          <p:nvPr/>
        </p:nvSpPr>
        <p:spPr>
          <a:xfrm>
            <a:off x="9921184" y="100303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A95438-E09C-4FAA-A519-B2E1028F56BE}"/>
              </a:ext>
            </a:extLst>
          </p:cNvPr>
          <p:cNvSpPr/>
          <p:nvPr/>
        </p:nvSpPr>
        <p:spPr>
          <a:xfrm>
            <a:off x="11054429" y="100303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E6032D-828D-4011-9D2B-C7ED196D249F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9850387" y="1252705"/>
            <a:ext cx="340939" cy="518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8EC20A26-D409-4837-9857-47C26CD25916}"/>
              </a:ext>
            </a:extLst>
          </p:cNvPr>
          <p:cNvSpPr/>
          <p:nvPr/>
        </p:nvSpPr>
        <p:spPr>
          <a:xfrm>
            <a:off x="10182886" y="1198825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FBA16E-C211-41B7-8D2D-6236589C1A82}"/>
              </a:ext>
            </a:extLst>
          </p:cNvPr>
          <p:cNvSpPr/>
          <p:nvPr/>
        </p:nvSpPr>
        <p:spPr>
          <a:xfrm>
            <a:off x="9564520" y="1824855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441090-2954-465B-94A7-2CD813A27138}"/>
              </a:ext>
            </a:extLst>
          </p:cNvPr>
          <p:cNvSpPr/>
          <p:nvPr/>
        </p:nvSpPr>
        <p:spPr>
          <a:xfrm>
            <a:off x="8997897" y="182485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EE44F2A-9EED-4856-A610-8C0EB9082458}"/>
              </a:ext>
            </a:extLst>
          </p:cNvPr>
          <p:cNvSpPr/>
          <p:nvPr/>
        </p:nvSpPr>
        <p:spPr>
          <a:xfrm>
            <a:off x="10131142" y="1824855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83E8FFE4-7364-47D6-A801-CBBA427C8BFA}"/>
              </a:ext>
            </a:extLst>
          </p:cNvPr>
          <p:cNvSpPr/>
          <p:nvPr/>
        </p:nvSpPr>
        <p:spPr>
          <a:xfrm>
            <a:off x="3494868" y="309374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0EB728E-FE8B-4C33-9C2B-5640D28FB1CD}"/>
              </a:ext>
            </a:extLst>
          </p:cNvPr>
          <p:cNvCxnSpPr>
            <a:cxnSpLocks/>
            <a:stCxn id="91" idx="0"/>
            <a:endCxn id="89" idx="3"/>
          </p:cNvCxnSpPr>
          <p:nvPr/>
        </p:nvCxnSpPr>
        <p:spPr>
          <a:xfrm flipV="1">
            <a:off x="3032961" y="3544051"/>
            <a:ext cx="544887" cy="283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133B2488-6354-4D8F-8243-D00766600973}"/>
              </a:ext>
            </a:extLst>
          </p:cNvPr>
          <p:cNvSpPr/>
          <p:nvPr/>
        </p:nvSpPr>
        <p:spPr>
          <a:xfrm>
            <a:off x="2749650" y="382796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220A80E-1AB4-46F1-9487-B256128EB281}"/>
              </a:ext>
            </a:extLst>
          </p:cNvPr>
          <p:cNvCxnSpPr>
            <a:cxnSpLocks/>
            <a:stCxn id="94" idx="3"/>
            <a:endCxn id="93" idx="0"/>
          </p:cNvCxnSpPr>
          <p:nvPr/>
        </p:nvCxnSpPr>
        <p:spPr>
          <a:xfrm flipH="1">
            <a:off x="1447435" y="5069616"/>
            <a:ext cx="601940" cy="40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0F687176-03AC-426A-B905-8C0D31E585E0}"/>
              </a:ext>
            </a:extLst>
          </p:cNvPr>
          <p:cNvSpPr/>
          <p:nvPr/>
        </p:nvSpPr>
        <p:spPr>
          <a:xfrm>
            <a:off x="1164124" y="547821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6026AF65-DD30-4EA7-9075-2540CD83869D}"/>
              </a:ext>
            </a:extLst>
          </p:cNvPr>
          <p:cNvSpPr/>
          <p:nvPr/>
        </p:nvSpPr>
        <p:spPr>
          <a:xfrm>
            <a:off x="1966395" y="4619312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62729C8-D741-4366-8E11-157D5DCE7CA9}"/>
              </a:ext>
            </a:extLst>
          </p:cNvPr>
          <p:cNvCxnSpPr>
            <a:cxnSpLocks/>
            <a:stCxn id="94" idx="0"/>
            <a:endCxn id="91" idx="3"/>
          </p:cNvCxnSpPr>
          <p:nvPr/>
        </p:nvCxnSpPr>
        <p:spPr>
          <a:xfrm flipV="1">
            <a:off x="2249706" y="4278270"/>
            <a:ext cx="582924" cy="341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10E7608-0805-4D0B-AF31-0656A46CCF21}"/>
              </a:ext>
            </a:extLst>
          </p:cNvPr>
          <p:cNvSpPr txBox="1"/>
          <p:nvPr/>
        </p:nvSpPr>
        <p:spPr>
          <a:xfrm>
            <a:off x="3811720" y="2319247"/>
            <a:ext cx="43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이진 트리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063E310-ACF3-40D1-B8A9-0AA705DAD6FE}"/>
              </a:ext>
            </a:extLst>
          </p:cNvPr>
          <p:cNvSpPr/>
          <p:nvPr/>
        </p:nvSpPr>
        <p:spPr>
          <a:xfrm>
            <a:off x="8459234" y="3068979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D8F946E-E60A-43DE-9BAC-96B3D2F85EFF}"/>
              </a:ext>
            </a:extLst>
          </p:cNvPr>
          <p:cNvSpPr/>
          <p:nvPr/>
        </p:nvSpPr>
        <p:spPr>
          <a:xfrm>
            <a:off x="7892611" y="3068979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9C68CB-FAC7-4DFD-93EE-2059A1C3880D}"/>
              </a:ext>
            </a:extLst>
          </p:cNvPr>
          <p:cNvSpPr/>
          <p:nvPr/>
        </p:nvSpPr>
        <p:spPr>
          <a:xfrm>
            <a:off x="9025856" y="3068979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2F193B0-3DD2-4C74-B883-DBC2AD1E3A7B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7821814" y="3318649"/>
            <a:ext cx="340939" cy="518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D78CDED7-A52D-4561-A815-21BD1396841D}"/>
              </a:ext>
            </a:extLst>
          </p:cNvPr>
          <p:cNvSpPr/>
          <p:nvPr/>
        </p:nvSpPr>
        <p:spPr>
          <a:xfrm>
            <a:off x="8154313" y="3264769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D1DEDE-C968-45F2-8D8C-945126E195F7}"/>
              </a:ext>
            </a:extLst>
          </p:cNvPr>
          <p:cNvSpPr/>
          <p:nvPr/>
        </p:nvSpPr>
        <p:spPr>
          <a:xfrm>
            <a:off x="7530397" y="3844817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731F9BD-A6B1-4386-89B0-FB6A95FF2FA1}"/>
              </a:ext>
            </a:extLst>
          </p:cNvPr>
          <p:cNvSpPr/>
          <p:nvPr/>
        </p:nvSpPr>
        <p:spPr>
          <a:xfrm>
            <a:off x="6963774" y="3844817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A09925-6E2D-4A73-B800-CE0FD9B84A68}"/>
              </a:ext>
            </a:extLst>
          </p:cNvPr>
          <p:cNvSpPr/>
          <p:nvPr/>
        </p:nvSpPr>
        <p:spPr>
          <a:xfrm>
            <a:off x="8097019" y="3844817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B2855E9-CC8E-4728-8C35-B36EA219E03B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6894745" y="4103874"/>
            <a:ext cx="340939" cy="518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연결자 114">
            <a:extLst>
              <a:ext uri="{FF2B5EF4-FFF2-40B4-BE49-F238E27FC236}">
                <a16:creationId xmlns:a16="http://schemas.microsoft.com/office/drawing/2014/main" id="{690CB6F3-78BB-4909-B6C4-7AFA77AAB997}"/>
              </a:ext>
            </a:extLst>
          </p:cNvPr>
          <p:cNvSpPr/>
          <p:nvPr/>
        </p:nvSpPr>
        <p:spPr>
          <a:xfrm>
            <a:off x="7227244" y="4049994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EA71592-B6E9-4040-BD87-E53F95C6D604}"/>
              </a:ext>
            </a:extLst>
          </p:cNvPr>
          <p:cNvSpPr/>
          <p:nvPr/>
        </p:nvSpPr>
        <p:spPr>
          <a:xfrm>
            <a:off x="6650972" y="4619312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B6C9E8A-9A9C-4EDF-8E8E-F1274AA6EE8C}"/>
              </a:ext>
            </a:extLst>
          </p:cNvPr>
          <p:cNvSpPr/>
          <p:nvPr/>
        </p:nvSpPr>
        <p:spPr>
          <a:xfrm>
            <a:off x="6084349" y="4619312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365D329-1839-4F70-A506-41F485809B12}"/>
              </a:ext>
            </a:extLst>
          </p:cNvPr>
          <p:cNvSpPr/>
          <p:nvPr/>
        </p:nvSpPr>
        <p:spPr>
          <a:xfrm>
            <a:off x="7217594" y="4619312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FA97B4C-BF9E-4BFC-9D8D-A8F48B154380}"/>
              </a:ext>
            </a:extLst>
          </p:cNvPr>
          <p:cNvCxnSpPr>
            <a:cxnSpLocks/>
            <a:stCxn id="124" idx="3"/>
          </p:cNvCxnSpPr>
          <p:nvPr/>
        </p:nvCxnSpPr>
        <p:spPr>
          <a:xfrm flipH="1">
            <a:off x="6015320" y="4878369"/>
            <a:ext cx="340939" cy="518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연결자 123">
            <a:extLst>
              <a:ext uri="{FF2B5EF4-FFF2-40B4-BE49-F238E27FC236}">
                <a16:creationId xmlns:a16="http://schemas.microsoft.com/office/drawing/2014/main" id="{1E787A15-25F6-409B-9714-5208E2AFF8F5}"/>
              </a:ext>
            </a:extLst>
          </p:cNvPr>
          <p:cNvSpPr/>
          <p:nvPr/>
        </p:nvSpPr>
        <p:spPr>
          <a:xfrm>
            <a:off x="6347819" y="4824489"/>
            <a:ext cx="57629" cy="6312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02BEEE1-16B1-4B11-AF1F-6C085AC2149B}"/>
              </a:ext>
            </a:extLst>
          </p:cNvPr>
          <p:cNvSpPr/>
          <p:nvPr/>
        </p:nvSpPr>
        <p:spPr>
          <a:xfrm>
            <a:off x="5759058" y="5390641"/>
            <a:ext cx="566622" cy="45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DE1AE72-2624-4058-80C9-4B9843ECB369}"/>
              </a:ext>
            </a:extLst>
          </p:cNvPr>
          <p:cNvSpPr/>
          <p:nvPr/>
        </p:nvSpPr>
        <p:spPr>
          <a:xfrm>
            <a:off x="5192435" y="5390641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D46EC4C-D64A-44D7-A08E-9E86E96F75CF}"/>
              </a:ext>
            </a:extLst>
          </p:cNvPr>
          <p:cNvSpPr/>
          <p:nvPr/>
        </p:nvSpPr>
        <p:spPr>
          <a:xfrm>
            <a:off x="6325680" y="5390641"/>
            <a:ext cx="566622" cy="454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1A6B69-8D1E-44F3-9902-0C266953485B}"/>
              </a:ext>
            </a:extLst>
          </p:cNvPr>
          <p:cNvSpPr txBox="1"/>
          <p:nvPr/>
        </p:nvSpPr>
        <p:spPr>
          <a:xfrm>
            <a:off x="3811720" y="5864779"/>
            <a:ext cx="43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이진 트리</a:t>
            </a:r>
          </a:p>
        </p:txBody>
      </p:sp>
    </p:spTree>
    <p:extLst>
      <p:ext uri="{BB962C8B-B14F-4D97-AF65-F5344CB8AC3E}">
        <p14:creationId xmlns:p14="http://schemas.microsoft.com/office/powerpoint/2010/main" val="90076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73A3610-6567-4DCF-BA70-C4B67276310B}"/>
              </a:ext>
            </a:extLst>
          </p:cNvPr>
          <p:cNvSpPr/>
          <p:nvPr/>
        </p:nvSpPr>
        <p:spPr>
          <a:xfrm>
            <a:off x="5968777" y="201198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CC623B-FE44-4E39-A600-611706291322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5305670" y="2462287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5579242-7850-49DD-9FDA-4E6959D1AA28}"/>
              </a:ext>
            </a:extLst>
          </p:cNvPr>
          <p:cNvSpPr/>
          <p:nvPr/>
        </p:nvSpPr>
        <p:spPr>
          <a:xfrm>
            <a:off x="5022359" y="285718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620330-3B19-4FAE-8D08-43F99D7A6F2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6452419" y="2462287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DB859B9-C003-4884-BDEA-159AAF49DFB5}"/>
              </a:ext>
            </a:extLst>
          </p:cNvPr>
          <p:cNvSpPr/>
          <p:nvPr/>
        </p:nvSpPr>
        <p:spPr>
          <a:xfrm>
            <a:off x="6898987" y="286859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8CE8BE-E6E4-48D6-B61C-5F15C7AD3C33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5506001" y="3307487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099196E-A925-4EAA-B952-17D6B696AD64}"/>
              </a:ext>
            </a:extLst>
          </p:cNvPr>
          <p:cNvSpPr/>
          <p:nvPr/>
        </p:nvSpPr>
        <p:spPr>
          <a:xfrm>
            <a:off x="5618788" y="3716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DC14C65-86D2-4578-922B-0BFC543E6B07}"/>
              </a:ext>
            </a:extLst>
          </p:cNvPr>
          <p:cNvSpPr/>
          <p:nvPr/>
        </p:nvSpPr>
        <p:spPr>
          <a:xfrm>
            <a:off x="4377740" y="3716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6EE754-7F5A-453A-8DF7-0677EE26EE02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4661051" y="3307487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DE4D67C-18BB-4E38-A27A-AFC8EB765866}"/>
              </a:ext>
            </a:extLst>
          </p:cNvPr>
          <p:cNvSpPr/>
          <p:nvPr/>
        </p:nvSpPr>
        <p:spPr>
          <a:xfrm>
            <a:off x="6375493" y="3716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629604-A256-4C01-A2A8-8B3DBC92644B}"/>
              </a:ext>
            </a:extLst>
          </p:cNvPr>
          <p:cNvCxnSpPr>
            <a:cxnSpLocks/>
            <a:stCxn id="48" idx="0"/>
            <a:endCxn id="41" idx="3"/>
          </p:cNvCxnSpPr>
          <p:nvPr/>
        </p:nvCxnSpPr>
        <p:spPr>
          <a:xfrm flipV="1">
            <a:off x="6658804" y="3318899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A174B25-C6F6-40D2-A6C5-4762568E6134}"/>
              </a:ext>
            </a:extLst>
          </p:cNvPr>
          <p:cNvSpPr txBox="1"/>
          <p:nvPr/>
        </p:nvSpPr>
        <p:spPr>
          <a:xfrm>
            <a:off x="5117477" y="4318454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순회방법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3B3B-7BEC-4678-93F0-CB486FC8CF62}"/>
              </a:ext>
            </a:extLst>
          </p:cNvPr>
          <p:cNvSpPr txBox="1"/>
          <p:nvPr/>
        </p:nvSpPr>
        <p:spPr>
          <a:xfrm>
            <a:off x="3484381" y="4864163"/>
            <a:ext cx="553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큐와 이진 트리의 순회방법 비교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907084-F7E2-4D87-A798-B1B7C24790D7}"/>
              </a:ext>
            </a:extLst>
          </p:cNvPr>
          <p:cNvSpPr txBox="1"/>
          <p:nvPr/>
        </p:nvSpPr>
        <p:spPr>
          <a:xfrm>
            <a:off x="9067989" y="4310102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순회방법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24E0C2B7-D083-4E95-BCA1-EA54C33F764E}"/>
              </a:ext>
            </a:extLst>
          </p:cNvPr>
          <p:cNvSpPr/>
          <p:nvPr/>
        </p:nvSpPr>
        <p:spPr>
          <a:xfrm>
            <a:off x="6102986" y="1682935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3829C092-06A3-429A-B782-0D1CC756BA5C}"/>
              </a:ext>
            </a:extLst>
          </p:cNvPr>
          <p:cNvSpPr/>
          <p:nvPr/>
        </p:nvSpPr>
        <p:spPr>
          <a:xfrm>
            <a:off x="7033196" y="253954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CB69FCEC-BA14-401D-B1E4-320BAD2EE058}"/>
              </a:ext>
            </a:extLst>
          </p:cNvPr>
          <p:cNvSpPr/>
          <p:nvPr/>
        </p:nvSpPr>
        <p:spPr>
          <a:xfrm>
            <a:off x="5150397" y="253954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CE411356-4942-4576-B994-7976710E2ED1}"/>
              </a:ext>
            </a:extLst>
          </p:cNvPr>
          <p:cNvSpPr/>
          <p:nvPr/>
        </p:nvSpPr>
        <p:spPr>
          <a:xfrm>
            <a:off x="4509113" y="339258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BE2CEF56-8E6E-4E23-A95C-F448957148A0}"/>
              </a:ext>
            </a:extLst>
          </p:cNvPr>
          <p:cNvSpPr/>
          <p:nvPr/>
        </p:nvSpPr>
        <p:spPr>
          <a:xfrm>
            <a:off x="5759917" y="339258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04CB7580-068A-4887-8402-ADA0FB2F97D6}"/>
              </a:ext>
            </a:extLst>
          </p:cNvPr>
          <p:cNvSpPr/>
          <p:nvPr/>
        </p:nvSpPr>
        <p:spPr>
          <a:xfrm>
            <a:off x="6496533" y="339258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E5945A48-DD21-412C-B374-D19C87E4FC5B}"/>
              </a:ext>
            </a:extLst>
          </p:cNvPr>
          <p:cNvSpPr/>
          <p:nvPr/>
        </p:nvSpPr>
        <p:spPr>
          <a:xfrm>
            <a:off x="9919290" y="201198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DC3D8C8-894B-4598-941B-EE375B7A9E44}"/>
              </a:ext>
            </a:extLst>
          </p:cNvPr>
          <p:cNvCxnSpPr>
            <a:cxnSpLocks/>
            <a:stCxn id="81" idx="0"/>
            <a:endCxn id="79" idx="3"/>
          </p:cNvCxnSpPr>
          <p:nvPr/>
        </p:nvCxnSpPr>
        <p:spPr>
          <a:xfrm flipV="1">
            <a:off x="9256183" y="2462287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CAC91F56-0782-43FD-A864-62557FE2D9B8}"/>
              </a:ext>
            </a:extLst>
          </p:cNvPr>
          <p:cNvSpPr/>
          <p:nvPr/>
        </p:nvSpPr>
        <p:spPr>
          <a:xfrm>
            <a:off x="8972872" y="285718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60C3780-6A0B-4736-8278-15DE138E08F2}"/>
              </a:ext>
            </a:extLst>
          </p:cNvPr>
          <p:cNvCxnSpPr>
            <a:cxnSpLocks/>
            <a:stCxn id="79" idx="5"/>
            <a:endCxn id="83" idx="0"/>
          </p:cNvCxnSpPr>
          <p:nvPr/>
        </p:nvCxnSpPr>
        <p:spPr>
          <a:xfrm>
            <a:off x="10402932" y="2462287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ACFF1EAA-A8A6-47AD-8732-3952EA746EFC}"/>
              </a:ext>
            </a:extLst>
          </p:cNvPr>
          <p:cNvSpPr/>
          <p:nvPr/>
        </p:nvSpPr>
        <p:spPr>
          <a:xfrm>
            <a:off x="10849500" y="286859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5AF25F8-3B23-4565-AFDF-E175FA4AA8F7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9456514" y="3307487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B7ABCF6F-780C-4B47-8CDE-5C86DF285388}"/>
              </a:ext>
            </a:extLst>
          </p:cNvPr>
          <p:cNvSpPr/>
          <p:nvPr/>
        </p:nvSpPr>
        <p:spPr>
          <a:xfrm>
            <a:off x="9569301" y="3716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56D502EC-949D-480D-A581-97DF4F59535F}"/>
              </a:ext>
            </a:extLst>
          </p:cNvPr>
          <p:cNvSpPr/>
          <p:nvPr/>
        </p:nvSpPr>
        <p:spPr>
          <a:xfrm>
            <a:off x="8328253" y="3716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9904AFE-51FE-4B00-8452-5E295E6E35AB}"/>
              </a:ext>
            </a:extLst>
          </p:cNvPr>
          <p:cNvCxnSpPr>
            <a:cxnSpLocks/>
            <a:stCxn id="86" idx="0"/>
            <a:endCxn id="81" idx="3"/>
          </p:cNvCxnSpPr>
          <p:nvPr/>
        </p:nvCxnSpPr>
        <p:spPr>
          <a:xfrm flipV="1">
            <a:off x="8611564" y="3307487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946E7E20-14F5-48B7-8ECC-E19EEE294E61}"/>
              </a:ext>
            </a:extLst>
          </p:cNvPr>
          <p:cNvSpPr/>
          <p:nvPr/>
        </p:nvSpPr>
        <p:spPr>
          <a:xfrm>
            <a:off x="10326006" y="3716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0C90162-650B-4ADA-A675-659DCBF59FDB}"/>
              </a:ext>
            </a:extLst>
          </p:cNvPr>
          <p:cNvCxnSpPr>
            <a:cxnSpLocks/>
            <a:stCxn id="88" idx="0"/>
            <a:endCxn id="83" idx="3"/>
          </p:cNvCxnSpPr>
          <p:nvPr/>
        </p:nvCxnSpPr>
        <p:spPr>
          <a:xfrm flipV="1">
            <a:off x="10609317" y="3318899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B404A386-F09F-4BDA-82B2-02DBC03EE20D}"/>
              </a:ext>
            </a:extLst>
          </p:cNvPr>
          <p:cNvSpPr/>
          <p:nvPr/>
        </p:nvSpPr>
        <p:spPr>
          <a:xfrm>
            <a:off x="10053499" y="1682935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B34C558-C5F4-48BE-9BAD-78AFAB2E134B}"/>
              </a:ext>
            </a:extLst>
          </p:cNvPr>
          <p:cNvSpPr/>
          <p:nvPr/>
        </p:nvSpPr>
        <p:spPr>
          <a:xfrm>
            <a:off x="10983709" y="253954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A4C6A947-0477-4F43-8F48-1F82EEC67BEC}"/>
              </a:ext>
            </a:extLst>
          </p:cNvPr>
          <p:cNvSpPr/>
          <p:nvPr/>
        </p:nvSpPr>
        <p:spPr>
          <a:xfrm>
            <a:off x="9100910" y="253954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8F4C629D-6C5D-45B8-87AB-3F5D06EC7F79}"/>
              </a:ext>
            </a:extLst>
          </p:cNvPr>
          <p:cNvSpPr/>
          <p:nvPr/>
        </p:nvSpPr>
        <p:spPr>
          <a:xfrm>
            <a:off x="8459626" y="339258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0F93647E-0436-403E-B6B0-1B11D7A630C7}"/>
              </a:ext>
            </a:extLst>
          </p:cNvPr>
          <p:cNvSpPr/>
          <p:nvPr/>
        </p:nvSpPr>
        <p:spPr>
          <a:xfrm>
            <a:off x="9710430" y="339258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6A4F337B-5329-43E1-8EE6-ACBBA14F9875}"/>
              </a:ext>
            </a:extLst>
          </p:cNvPr>
          <p:cNvSpPr/>
          <p:nvPr/>
        </p:nvSpPr>
        <p:spPr>
          <a:xfrm>
            <a:off x="10447046" y="339258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FEF4A4-BA74-4EFE-BC21-7B42AABF7228}"/>
              </a:ext>
            </a:extLst>
          </p:cNvPr>
          <p:cNvCxnSpPr>
            <a:cxnSpLocks/>
          </p:cNvCxnSpPr>
          <p:nvPr/>
        </p:nvCxnSpPr>
        <p:spPr>
          <a:xfrm>
            <a:off x="1016760" y="3134932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정육면체 4">
            <a:extLst>
              <a:ext uri="{FF2B5EF4-FFF2-40B4-BE49-F238E27FC236}">
                <a16:creationId xmlns:a16="http://schemas.microsoft.com/office/drawing/2014/main" id="{AB492B28-3191-46AF-8815-5FE497A60520}"/>
              </a:ext>
            </a:extLst>
          </p:cNvPr>
          <p:cNvSpPr/>
          <p:nvPr/>
        </p:nvSpPr>
        <p:spPr>
          <a:xfrm>
            <a:off x="1016760" y="3260826"/>
            <a:ext cx="478173" cy="45526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정육면체 95">
            <a:extLst>
              <a:ext uri="{FF2B5EF4-FFF2-40B4-BE49-F238E27FC236}">
                <a16:creationId xmlns:a16="http://schemas.microsoft.com/office/drawing/2014/main" id="{C0F9000A-5015-43CE-8D17-C7FD0C55D0F8}"/>
              </a:ext>
            </a:extLst>
          </p:cNvPr>
          <p:cNvSpPr/>
          <p:nvPr/>
        </p:nvSpPr>
        <p:spPr>
          <a:xfrm>
            <a:off x="1432676" y="3260826"/>
            <a:ext cx="478173" cy="45526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D590CBDC-53F3-45A1-8E08-1132602F666D}"/>
              </a:ext>
            </a:extLst>
          </p:cNvPr>
          <p:cNvSpPr/>
          <p:nvPr/>
        </p:nvSpPr>
        <p:spPr>
          <a:xfrm>
            <a:off x="1864394" y="3260826"/>
            <a:ext cx="478173" cy="45526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74F1BA95-B01A-4E6F-8447-B6F879146568}"/>
              </a:ext>
            </a:extLst>
          </p:cNvPr>
          <p:cNvSpPr/>
          <p:nvPr/>
        </p:nvSpPr>
        <p:spPr>
          <a:xfrm>
            <a:off x="2283487" y="3260826"/>
            <a:ext cx="478173" cy="45526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A1E36463-0549-4946-B15B-FE8F514E8E9F}"/>
              </a:ext>
            </a:extLst>
          </p:cNvPr>
          <p:cNvSpPr/>
          <p:nvPr/>
        </p:nvSpPr>
        <p:spPr>
          <a:xfrm>
            <a:off x="2720685" y="3260826"/>
            <a:ext cx="478173" cy="45526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1B4E81E-F42E-4EBF-BB73-515E9EAC4C02}"/>
              </a:ext>
            </a:extLst>
          </p:cNvPr>
          <p:cNvCxnSpPr>
            <a:cxnSpLocks/>
          </p:cNvCxnSpPr>
          <p:nvPr/>
        </p:nvCxnSpPr>
        <p:spPr>
          <a:xfrm>
            <a:off x="1016760" y="3831218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F6547745-93C9-4DD0-9887-7BE271E5CCF6}"/>
              </a:ext>
            </a:extLst>
          </p:cNvPr>
          <p:cNvSpPr/>
          <p:nvPr/>
        </p:nvSpPr>
        <p:spPr>
          <a:xfrm>
            <a:off x="1106744" y="283688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2C639E58-4E3F-4C32-9B3A-43470C2BA789}"/>
              </a:ext>
            </a:extLst>
          </p:cNvPr>
          <p:cNvSpPr/>
          <p:nvPr/>
        </p:nvSpPr>
        <p:spPr>
          <a:xfrm>
            <a:off x="1550146" y="283688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1A9A82F7-33D1-4B3A-AE98-CFDC3C926040}"/>
              </a:ext>
            </a:extLst>
          </p:cNvPr>
          <p:cNvSpPr/>
          <p:nvPr/>
        </p:nvSpPr>
        <p:spPr>
          <a:xfrm>
            <a:off x="1997450" y="283688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BE6FFB-958E-47D8-90A7-78CA18B6C869}"/>
              </a:ext>
            </a:extLst>
          </p:cNvPr>
          <p:cNvSpPr/>
          <p:nvPr/>
        </p:nvSpPr>
        <p:spPr>
          <a:xfrm>
            <a:off x="2429862" y="283688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449DAA73-4276-4921-9FE9-0A41683CE47B}"/>
              </a:ext>
            </a:extLst>
          </p:cNvPr>
          <p:cNvSpPr/>
          <p:nvPr/>
        </p:nvSpPr>
        <p:spPr>
          <a:xfrm>
            <a:off x="2870604" y="283688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7F84D7-E10A-4A3D-B911-4DF49B8B810D}"/>
              </a:ext>
            </a:extLst>
          </p:cNvPr>
          <p:cNvSpPr txBox="1"/>
          <p:nvPr/>
        </p:nvSpPr>
        <p:spPr>
          <a:xfrm>
            <a:off x="964590" y="4318454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210964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810775" y="136740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/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D6BC5B1-5E96-4EEA-869D-BDCBC8472AA8}"/>
              </a:ext>
            </a:extLst>
          </p:cNvPr>
          <p:cNvSpPr/>
          <p:nvPr/>
        </p:nvSpPr>
        <p:spPr>
          <a:xfrm>
            <a:off x="4804095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C55178-7559-4909-9482-3708B3D09472}"/>
              </a:ext>
            </a:extLst>
          </p:cNvPr>
          <p:cNvSpPr/>
          <p:nvPr/>
        </p:nvSpPr>
        <p:spPr>
          <a:xfrm>
            <a:off x="6504264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/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322815" y="1954562"/>
            <a:ext cx="594024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428961" y="1954562"/>
            <a:ext cx="594023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465391" y="5268254"/>
            <a:ext cx="3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전위 순회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14B31A-C20B-4CA4-9DC4-287B58BFD754}"/>
              </a:ext>
            </a:extLst>
          </p:cNvPr>
          <p:cNvSpPr/>
          <p:nvPr/>
        </p:nvSpPr>
        <p:spPr>
          <a:xfrm>
            <a:off x="6023797" y="105503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81EDB3B-0215-4867-B993-0CC322E7588A}"/>
              </a:ext>
            </a:extLst>
          </p:cNvPr>
          <p:cNvSpPr/>
          <p:nvPr/>
        </p:nvSpPr>
        <p:spPr>
          <a:xfrm>
            <a:off x="5173712" y="221084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FBDF03C-B4CD-4B48-9175-0072BAAC36B6}"/>
              </a:ext>
            </a:extLst>
          </p:cNvPr>
          <p:cNvSpPr/>
          <p:nvPr/>
        </p:nvSpPr>
        <p:spPr>
          <a:xfrm>
            <a:off x="6873881" y="221084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5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4099421" y="1912689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/>
              <p:nvPr/>
            </p:nvSpPr>
            <p:spPr>
              <a:xfrm>
                <a:off x="2761376" y="5347983"/>
                <a:ext cx="17001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76" y="5347983"/>
                <a:ext cx="1700169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D6BC5B1-5E96-4EEA-869D-BDCBC8472AA8}"/>
              </a:ext>
            </a:extLst>
          </p:cNvPr>
          <p:cNvSpPr/>
          <p:nvPr/>
        </p:nvSpPr>
        <p:spPr>
          <a:xfrm>
            <a:off x="3092741" y="3150067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C55178-7559-4909-9482-3708B3D09472}"/>
              </a:ext>
            </a:extLst>
          </p:cNvPr>
          <p:cNvSpPr/>
          <p:nvPr/>
        </p:nvSpPr>
        <p:spPr>
          <a:xfrm>
            <a:off x="4792910" y="3150067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/>
              <p:nvPr/>
            </p:nvSpPr>
            <p:spPr>
              <a:xfrm>
                <a:off x="4486713" y="5347983"/>
                <a:ext cx="170016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13" y="5347983"/>
                <a:ext cx="1700169" cy="39190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3611461" y="2499846"/>
            <a:ext cx="594024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4717607" y="2499846"/>
            <a:ext cx="594023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2728869" y="2025805"/>
            <a:ext cx="346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 서브 트리의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14B31A-C20B-4CA4-9DC4-287B58BFD754}"/>
              </a:ext>
            </a:extLst>
          </p:cNvPr>
          <p:cNvSpPr/>
          <p:nvPr/>
        </p:nvSpPr>
        <p:spPr>
          <a:xfrm>
            <a:off x="6186882" y="468404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81EDB3B-0215-4867-B993-0CC322E7588A}"/>
              </a:ext>
            </a:extLst>
          </p:cNvPr>
          <p:cNvSpPr/>
          <p:nvPr/>
        </p:nvSpPr>
        <p:spPr>
          <a:xfrm>
            <a:off x="4312445" y="1599494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FBDF03C-B4CD-4B48-9175-0072BAAC36B6}"/>
              </a:ext>
            </a:extLst>
          </p:cNvPr>
          <p:cNvSpPr/>
          <p:nvPr/>
        </p:nvSpPr>
        <p:spPr>
          <a:xfrm>
            <a:off x="5162527" y="275612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FC7D90F-05F4-43D1-B203-5AC21129C32F}"/>
              </a:ext>
            </a:extLst>
          </p:cNvPr>
          <p:cNvSpPr/>
          <p:nvPr/>
        </p:nvSpPr>
        <p:spPr>
          <a:xfrm>
            <a:off x="5974360" y="763361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AFADB62-CFB5-472F-8392-6799078869DC}"/>
              </a:ext>
            </a:extLst>
          </p:cNvPr>
          <p:cNvSpPr/>
          <p:nvPr/>
        </p:nvSpPr>
        <p:spPr>
          <a:xfrm>
            <a:off x="7489970" y="2013429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DBA8E2-736C-4B72-8333-A50987171205}"/>
              </a:ext>
            </a:extLst>
          </p:cNvPr>
          <p:cNvCxnSpPr>
            <a:cxnSpLocks/>
            <a:stCxn id="4" idx="7"/>
            <a:endCxn id="13" idx="3"/>
          </p:cNvCxnSpPr>
          <p:nvPr/>
        </p:nvCxnSpPr>
        <p:spPr>
          <a:xfrm flipV="1">
            <a:off x="4717607" y="1350518"/>
            <a:ext cx="1362817" cy="662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7F239C-55B7-439D-8B2D-E945BA36C797}"/>
              </a:ext>
            </a:extLst>
          </p:cNvPr>
          <p:cNvCxnSpPr>
            <a:cxnSpLocks/>
            <a:stCxn id="15" idx="0"/>
            <a:endCxn id="13" idx="5"/>
          </p:cNvCxnSpPr>
          <p:nvPr/>
        </p:nvCxnSpPr>
        <p:spPr>
          <a:xfrm flipH="1" flipV="1">
            <a:off x="6592546" y="1350518"/>
            <a:ext cx="1416144" cy="662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6B84C75-2B81-41D3-91E5-8AE439BAD121}"/>
              </a:ext>
            </a:extLst>
          </p:cNvPr>
          <p:cNvSpPr/>
          <p:nvPr/>
        </p:nvSpPr>
        <p:spPr>
          <a:xfrm>
            <a:off x="3462164" y="2756127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5E9FF1-FA7D-4372-8BE8-A1CAD29EFEDF}"/>
                  </a:ext>
                </a:extLst>
              </p:cNvPr>
              <p:cNvSpPr txBox="1"/>
              <p:nvPr/>
            </p:nvSpPr>
            <p:spPr>
              <a:xfrm>
                <a:off x="7158604" y="4211345"/>
                <a:ext cx="170016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5E9FF1-FA7D-4372-8BE8-A1CAD29E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04" y="4211345"/>
                <a:ext cx="1700169" cy="39190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7999E89-C8DA-4AFA-ABBE-3CAA5C91D49E}"/>
              </a:ext>
            </a:extLst>
          </p:cNvPr>
          <p:cNvSpPr txBox="1"/>
          <p:nvPr/>
        </p:nvSpPr>
        <p:spPr>
          <a:xfrm>
            <a:off x="4717607" y="5739565"/>
            <a:ext cx="3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전위 순회에서의 서브 트리 방문</a:t>
            </a:r>
          </a:p>
        </p:txBody>
      </p:sp>
    </p:spTree>
    <p:extLst>
      <p:ext uri="{BB962C8B-B14F-4D97-AF65-F5344CB8AC3E}">
        <p14:creationId xmlns:p14="http://schemas.microsoft.com/office/powerpoint/2010/main" val="231945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634605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662217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252791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811267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전위 순회에서의 노드 방문 순서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15184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41656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996153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513974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770035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553778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034755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37676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191653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612242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0009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358278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639156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614339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94BCC3D2-7039-4D26-8271-5B9BF0CADAF7}"/>
              </a:ext>
            </a:extLst>
          </p:cNvPr>
          <p:cNvSpPr/>
          <p:nvPr/>
        </p:nvSpPr>
        <p:spPr>
          <a:xfrm>
            <a:off x="8888709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74E839B-5799-4772-8A31-06E85BB7F5D0}"/>
              </a:ext>
            </a:extLst>
          </p:cNvPr>
          <p:cNvCxnSpPr>
            <a:cxnSpLocks/>
            <a:stCxn id="97" idx="0"/>
            <a:endCxn id="31" idx="3"/>
          </p:cNvCxnSpPr>
          <p:nvPr/>
        </p:nvCxnSpPr>
        <p:spPr>
          <a:xfrm flipV="1">
            <a:off x="9250834" y="3814607"/>
            <a:ext cx="467472" cy="937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3F6DCEA4-09BA-41C4-B456-F0D325AD9685}"/>
              </a:ext>
            </a:extLst>
          </p:cNvPr>
          <p:cNvSpPr/>
          <p:nvPr/>
        </p:nvSpPr>
        <p:spPr>
          <a:xfrm>
            <a:off x="10343360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02B6C4-291B-4E4A-BD2A-6431193F02F9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10213654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FB88E2CD-5F27-4D3E-827D-89C6F8E85062}"/>
              </a:ext>
            </a:extLst>
          </p:cNvPr>
          <p:cNvSpPr/>
          <p:nvPr/>
        </p:nvSpPr>
        <p:spPr>
          <a:xfrm>
            <a:off x="5847628" y="50051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1F0A817-1CB3-48AA-89E8-B809511359C3}"/>
              </a:ext>
            </a:extLst>
          </p:cNvPr>
          <p:cNvSpPr/>
          <p:nvPr/>
        </p:nvSpPr>
        <p:spPr>
          <a:xfrm>
            <a:off x="3362008" y="171752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E3D139D-E3FC-4D33-925F-626091CB07FB}"/>
              </a:ext>
            </a:extLst>
          </p:cNvPr>
          <p:cNvSpPr/>
          <p:nvPr/>
        </p:nvSpPr>
        <p:spPr>
          <a:xfrm>
            <a:off x="8629592" y="171752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B131CB6-4EE9-4FE4-8443-85C4BFB954E6}"/>
              </a:ext>
            </a:extLst>
          </p:cNvPr>
          <p:cNvSpPr/>
          <p:nvPr/>
        </p:nvSpPr>
        <p:spPr>
          <a:xfrm>
            <a:off x="7404676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A45FCBA9-ADCA-423B-89CF-6B718667D8E1}"/>
              </a:ext>
            </a:extLst>
          </p:cNvPr>
          <p:cNvSpPr/>
          <p:nvPr/>
        </p:nvSpPr>
        <p:spPr>
          <a:xfrm>
            <a:off x="9825265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4FA78A96-EC67-42F4-9E62-EAE567753E6E}"/>
              </a:ext>
            </a:extLst>
          </p:cNvPr>
          <p:cNvSpPr/>
          <p:nvPr/>
        </p:nvSpPr>
        <p:spPr>
          <a:xfrm>
            <a:off x="10705485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C640016A-9C02-4953-A3D7-7C3A58912BD1}"/>
              </a:ext>
            </a:extLst>
          </p:cNvPr>
          <p:cNvSpPr/>
          <p:nvPr/>
        </p:nvSpPr>
        <p:spPr>
          <a:xfrm>
            <a:off x="8952631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39DAB6D-D465-4374-BA5C-B626A31677B5}"/>
              </a:ext>
            </a:extLst>
          </p:cNvPr>
          <p:cNvSpPr/>
          <p:nvPr/>
        </p:nvSpPr>
        <p:spPr>
          <a:xfrm>
            <a:off x="2217633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41A54FB8-FFF3-4640-BD2D-6AF72E4778A1}"/>
              </a:ext>
            </a:extLst>
          </p:cNvPr>
          <p:cNvSpPr/>
          <p:nvPr/>
        </p:nvSpPr>
        <p:spPr>
          <a:xfrm>
            <a:off x="4593479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6DA3458-215D-4454-BBEF-9E3805CD5D92}"/>
              </a:ext>
            </a:extLst>
          </p:cNvPr>
          <p:cNvSpPr/>
          <p:nvPr/>
        </p:nvSpPr>
        <p:spPr>
          <a:xfrm>
            <a:off x="3052946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459566F-9274-4F7A-9E2C-AA77BA5DE2C5}"/>
              </a:ext>
            </a:extLst>
          </p:cNvPr>
          <p:cNvSpPr/>
          <p:nvPr/>
        </p:nvSpPr>
        <p:spPr>
          <a:xfrm>
            <a:off x="1300092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8B2F00-5C62-4E78-ABC8-76467E38A303}"/>
              </a:ext>
            </a:extLst>
          </p:cNvPr>
          <p:cNvSpPr txBox="1"/>
          <p:nvPr/>
        </p:nvSpPr>
        <p:spPr>
          <a:xfrm>
            <a:off x="8739942" y="4371595"/>
            <a:ext cx="7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0F3D8A-FFB7-40BF-BDC9-CA4C15F8FEC2}"/>
              </a:ext>
            </a:extLst>
          </p:cNvPr>
          <p:cNvSpPr txBox="1"/>
          <p:nvPr/>
        </p:nvSpPr>
        <p:spPr>
          <a:xfrm>
            <a:off x="10491209" y="4371595"/>
            <a:ext cx="7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4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CCBD0B-CA1A-4D07-8FFA-30E4100B378C}"/>
              </a:ext>
            </a:extLst>
          </p:cNvPr>
          <p:cNvGrpSpPr/>
          <p:nvPr/>
        </p:nvGrpSpPr>
        <p:grpSpPr>
          <a:xfrm>
            <a:off x="1841283" y="1543574"/>
            <a:ext cx="7245394" cy="3355597"/>
            <a:chOff x="1799338" y="704675"/>
            <a:chExt cx="7245394" cy="3355597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83C7D9D7-A01B-49E1-AA24-048F9B88D610}"/>
                </a:ext>
              </a:extLst>
            </p:cNvPr>
            <p:cNvSpPr/>
            <p:nvPr/>
          </p:nvSpPr>
          <p:spPr>
            <a:xfrm>
              <a:off x="5508771" y="704675"/>
              <a:ext cx="724250" cy="68789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1B333641-F0CE-4E08-890F-1156B810A1F4}"/>
                </a:ext>
              </a:extLst>
            </p:cNvPr>
            <p:cNvSpPr/>
            <p:nvPr/>
          </p:nvSpPr>
          <p:spPr>
            <a:xfrm>
              <a:off x="5508771" y="2038525"/>
              <a:ext cx="724250" cy="68789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EF30FD4D-A926-45AB-9C8F-D8B112867866}"/>
                </a:ext>
              </a:extLst>
            </p:cNvPr>
            <p:cNvSpPr/>
            <p:nvPr/>
          </p:nvSpPr>
          <p:spPr>
            <a:xfrm>
              <a:off x="5508771" y="3372375"/>
              <a:ext cx="724250" cy="68789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endPara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652C0B-D83A-4F64-B2AE-C6BFDCDD5982}"/>
                </a:ext>
              </a:extLst>
            </p:cNvPr>
            <p:cNvGrpSpPr/>
            <p:nvPr/>
          </p:nvGrpSpPr>
          <p:grpSpPr>
            <a:xfrm>
              <a:off x="7428452" y="2038525"/>
              <a:ext cx="1616280" cy="2021746"/>
              <a:chOff x="7428452" y="2038525"/>
              <a:chExt cx="1616280" cy="2021746"/>
            </a:xfrm>
          </p:grpSpPr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530E44CA-C6AA-426D-A27E-E4B96EE2D8C3}"/>
                  </a:ext>
                </a:extLst>
              </p:cNvPr>
              <p:cNvSpPr/>
              <p:nvPr/>
            </p:nvSpPr>
            <p:spPr>
              <a:xfrm>
                <a:off x="7857689" y="2038525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" name="순서도: 연결자 7">
                <a:extLst>
                  <a:ext uri="{FF2B5EF4-FFF2-40B4-BE49-F238E27FC236}">
                    <a16:creationId xmlns:a16="http://schemas.microsoft.com/office/drawing/2014/main" id="{667A4518-7DD2-4979-B5E3-DBF99C41DDE5}"/>
                  </a:ext>
                </a:extLst>
              </p:cNvPr>
              <p:cNvSpPr/>
              <p:nvPr/>
            </p:nvSpPr>
            <p:spPr>
              <a:xfrm>
                <a:off x="7428452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F8C48B35-A15C-4E0D-9AA9-40B94763411C}"/>
                  </a:ext>
                </a:extLst>
              </p:cNvPr>
              <p:cNvSpPr/>
              <p:nvPr/>
            </p:nvSpPr>
            <p:spPr>
              <a:xfrm>
                <a:off x="8320482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J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089C3F-6C3A-446B-9008-1E7BF8AE2231}"/>
                </a:ext>
              </a:extLst>
            </p:cNvPr>
            <p:cNvCxnSpPr>
              <a:cxnSpLocks/>
              <a:stCxn id="4" idx="3"/>
              <a:endCxn id="12" idx="0"/>
            </p:cNvCxnSpPr>
            <p:nvPr/>
          </p:nvCxnSpPr>
          <p:spPr>
            <a:xfrm flipH="1">
              <a:off x="3053493" y="1291832"/>
              <a:ext cx="2561342" cy="7466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83EC81C-E71C-4BE6-A77A-B100EB28DEEE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5870896" y="1392572"/>
              <a:ext cx="0" cy="6459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3DB0FEE-BA31-4FC3-A5C1-4807ACA3CD6A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6126957" y="1291832"/>
              <a:ext cx="2092857" cy="7466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F20C873-52AB-49F0-92C1-71A3F55CAD7F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5870896" y="2726422"/>
              <a:ext cx="0" cy="6459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65DECC4-C218-4E67-969A-D7282C74D92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790577" y="2726422"/>
              <a:ext cx="267650" cy="6459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F6669E1-E2A3-4A2E-B2A1-53552B90422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8400877" y="2726422"/>
              <a:ext cx="281730" cy="6459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2680DC3-AB27-4E51-A561-5DCA95B48B30}"/>
                </a:ext>
              </a:extLst>
            </p:cNvPr>
            <p:cNvGrpSpPr/>
            <p:nvPr/>
          </p:nvGrpSpPr>
          <p:grpSpPr>
            <a:xfrm>
              <a:off x="1799338" y="2038525"/>
              <a:ext cx="2508310" cy="2021746"/>
              <a:chOff x="2234267" y="2038525"/>
              <a:chExt cx="2508310" cy="2021746"/>
            </a:xfrm>
          </p:grpSpPr>
          <p:sp>
            <p:nvSpPr>
              <p:cNvPr id="12" name="순서도: 연결자 11">
                <a:extLst>
                  <a:ext uri="{FF2B5EF4-FFF2-40B4-BE49-F238E27FC236}">
                    <a16:creationId xmlns:a16="http://schemas.microsoft.com/office/drawing/2014/main" id="{2A11DC76-47B2-40E6-B699-D95A9C75FF76}"/>
                  </a:ext>
                </a:extLst>
              </p:cNvPr>
              <p:cNvSpPr/>
              <p:nvPr/>
            </p:nvSpPr>
            <p:spPr>
              <a:xfrm>
                <a:off x="3126297" y="2038525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3" name="순서도: 연결자 12">
                <a:extLst>
                  <a:ext uri="{FF2B5EF4-FFF2-40B4-BE49-F238E27FC236}">
                    <a16:creationId xmlns:a16="http://schemas.microsoft.com/office/drawing/2014/main" id="{D6B2BA78-938B-4BF9-BDD6-FAD5DA813F4C}"/>
                  </a:ext>
                </a:extLst>
              </p:cNvPr>
              <p:cNvSpPr/>
              <p:nvPr/>
            </p:nvSpPr>
            <p:spPr>
              <a:xfrm>
                <a:off x="2234267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8D6E162B-8F9E-4108-871F-4167704E6D68}"/>
                  </a:ext>
                </a:extLst>
              </p:cNvPr>
              <p:cNvSpPr/>
              <p:nvPr/>
            </p:nvSpPr>
            <p:spPr>
              <a:xfrm>
                <a:off x="3126297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F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AAC24680-DBF0-4E22-9198-126E890542E2}"/>
                  </a:ext>
                </a:extLst>
              </p:cNvPr>
              <p:cNvSpPr/>
              <p:nvPr/>
            </p:nvSpPr>
            <p:spPr>
              <a:xfrm>
                <a:off x="4018327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165011F-F5CA-42F9-8A7A-BEAE96E1D78E}"/>
                  </a:ext>
                </a:extLst>
              </p:cNvPr>
              <p:cNvCxnSpPr>
                <a:cxnSpLocks/>
                <a:stCxn id="12" idx="4"/>
                <a:endCxn id="14" idx="0"/>
              </p:cNvCxnSpPr>
              <p:nvPr/>
            </p:nvCxnSpPr>
            <p:spPr>
              <a:xfrm>
                <a:off x="3488422" y="2726422"/>
                <a:ext cx="0" cy="6459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EE53944-F37F-43AC-841F-39367A4C4E4C}"/>
                  </a:ext>
                </a:extLst>
              </p:cNvPr>
              <p:cNvCxnSpPr>
                <a:cxnSpLocks/>
                <a:stCxn id="12" idx="5"/>
                <a:endCxn id="15" idx="0"/>
              </p:cNvCxnSpPr>
              <p:nvPr/>
            </p:nvCxnSpPr>
            <p:spPr>
              <a:xfrm>
                <a:off x="3744483" y="2625682"/>
                <a:ext cx="635969" cy="7466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62D09C6-8392-467C-81BA-9A0781E87155}"/>
                  </a:ext>
                </a:extLst>
              </p:cNvPr>
              <p:cNvCxnSpPr>
                <a:cxnSpLocks/>
                <a:stCxn id="12" idx="3"/>
                <a:endCxn id="13" idx="0"/>
              </p:cNvCxnSpPr>
              <p:nvPr/>
            </p:nvCxnSpPr>
            <p:spPr>
              <a:xfrm flipH="1">
                <a:off x="2596392" y="2625682"/>
                <a:ext cx="635969" cy="7466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CC02C9E4-D094-4D03-B919-D0744D5C6BA5}"/>
              </a:ext>
            </a:extLst>
          </p:cNvPr>
          <p:cNvSpPr/>
          <p:nvPr/>
        </p:nvSpPr>
        <p:spPr>
          <a:xfrm>
            <a:off x="5313028" y="1321265"/>
            <a:ext cx="1199626" cy="1132514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AF36F-8D11-498E-A6A4-FEFEB5BA2DAF}"/>
              </a:ext>
            </a:extLst>
          </p:cNvPr>
          <p:cNvSpPr txBox="1"/>
          <p:nvPr/>
        </p:nvSpPr>
        <p:spPr>
          <a:xfrm>
            <a:off x="5484904" y="951933"/>
            <a:ext cx="8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D586A54B-B074-4405-BCB9-5F5217272193}"/>
              </a:ext>
            </a:extLst>
          </p:cNvPr>
          <p:cNvSpPr/>
          <p:nvPr/>
        </p:nvSpPr>
        <p:spPr>
          <a:xfrm>
            <a:off x="5082231" y="2676087"/>
            <a:ext cx="1654129" cy="2432807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2CD6C3F3-B990-48D4-B0B2-D500660B660D}"/>
              </a:ext>
            </a:extLst>
          </p:cNvPr>
          <p:cNvSpPr/>
          <p:nvPr/>
        </p:nvSpPr>
        <p:spPr>
          <a:xfrm>
            <a:off x="7050771" y="2676087"/>
            <a:ext cx="2421975" cy="2432807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ACA0D110-E800-46C0-904B-D56D0FA46130}"/>
              </a:ext>
            </a:extLst>
          </p:cNvPr>
          <p:cNvSpPr/>
          <p:nvPr/>
        </p:nvSpPr>
        <p:spPr>
          <a:xfrm>
            <a:off x="1560352" y="2801923"/>
            <a:ext cx="3009757" cy="2617365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000417-7A1D-44D1-A84A-FC32FC248366}"/>
              </a:ext>
            </a:extLst>
          </p:cNvPr>
          <p:cNvSpPr txBox="1"/>
          <p:nvPr/>
        </p:nvSpPr>
        <p:spPr>
          <a:xfrm>
            <a:off x="5318128" y="5108894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트리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BAC9F4-EE08-4879-B0A3-943AE074BDF8}"/>
              </a:ext>
            </a:extLst>
          </p:cNvPr>
          <p:cNvSpPr txBox="1"/>
          <p:nvPr/>
        </p:nvSpPr>
        <p:spPr>
          <a:xfrm>
            <a:off x="7636030" y="5108894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트리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612762-E538-4ED1-B4B4-797DFB376AD8}"/>
              </a:ext>
            </a:extLst>
          </p:cNvPr>
          <p:cNvSpPr txBox="1"/>
          <p:nvPr/>
        </p:nvSpPr>
        <p:spPr>
          <a:xfrm>
            <a:off x="2439502" y="5108894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트리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D0D67E-5DA0-4CCD-9AA2-3DA2E20B84BF}"/>
              </a:ext>
            </a:extLst>
          </p:cNvPr>
          <p:cNvSpPr txBox="1"/>
          <p:nvPr/>
        </p:nvSpPr>
        <p:spPr>
          <a:xfrm>
            <a:off x="5048675" y="5796791"/>
            <a:ext cx="173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용어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90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810775" y="136740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/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D6BC5B1-5E96-4EEA-869D-BDCBC8472AA8}"/>
              </a:ext>
            </a:extLst>
          </p:cNvPr>
          <p:cNvSpPr/>
          <p:nvPr/>
        </p:nvSpPr>
        <p:spPr>
          <a:xfrm>
            <a:off x="4804095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C55178-7559-4909-9482-3708B3D09472}"/>
              </a:ext>
            </a:extLst>
          </p:cNvPr>
          <p:cNvSpPr/>
          <p:nvPr/>
        </p:nvSpPr>
        <p:spPr>
          <a:xfrm>
            <a:off x="6504264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/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322815" y="1954562"/>
            <a:ext cx="594024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428961" y="1954562"/>
            <a:ext cx="594023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465391" y="5268254"/>
            <a:ext cx="3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중위 순회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14B31A-C20B-4CA4-9DC4-287B58BFD754}"/>
              </a:ext>
            </a:extLst>
          </p:cNvPr>
          <p:cNvSpPr/>
          <p:nvPr/>
        </p:nvSpPr>
        <p:spPr>
          <a:xfrm>
            <a:off x="6023797" y="105503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81EDB3B-0215-4867-B993-0CC322E7588A}"/>
              </a:ext>
            </a:extLst>
          </p:cNvPr>
          <p:cNvSpPr/>
          <p:nvPr/>
        </p:nvSpPr>
        <p:spPr>
          <a:xfrm>
            <a:off x="5173712" y="221084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FBDF03C-B4CD-4B48-9175-0072BAAC36B6}"/>
              </a:ext>
            </a:extLst>
          </p:cNvPr>
          <p:cNvSpPr/>
          <p:nvPr/>
        </p:nvSpPr>
        <p:spPr>
          <a:xfrm>
            <a:off x="6873881" y="221084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52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634605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662217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252791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811267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중위 순회의 예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15184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41656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996153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513974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770035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553778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034755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37676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191653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612242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0009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358278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639156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614339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94BCC3D2-7039-4D26-8271-5B9BF0CADAF7}"/>
              </a:ext>
            </a:extLst>
          </p:cNvPr>
          <p:cNvSpPr/>
          <p:nvPr/>
        </p:nvSpPr>
        <p:spPr>
          <a:xfrm>
            <a:off x="8888709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74E839B-5799-4772-8A31-06E85BB7F5D0}"/>
              </a:ext>
            </a:extLst>
          </p:cNvPr>
          <p:cNvCxnSpPr>
            <a:cxnSpLocks/>
            <a:stCxn id="97" idx="0"/>
            <a:endCxn id="31" idx="3"/>
          </p:cNvCxnSpPr>
          <p:nvPr/>
        </p:nvCxnSpPr>
        <p:spPr>
          <a:xfrm flipV="1">
            <a:off x="9250834" y="3814607"/>
            <a:ext cx="467472" cy="937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3F6DCEA4-09BA-41C4-B456-F0D325AD9685}"/>
              </a:ext>
            </a:extLst>
          </p:cNvPr>
          <p:cNvSpPr/>
          <p:nvPr/>
        </p:nvSpPr>
        <p:spPr>
          <a:xfrm>
            <a:off x="10343360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02B6C4-291B-4E4A-BD2A-6431193F02F9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10213654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FB88E2CD-5F27-4D3E-827D-89C6F8E85062}"/>
              </a:ext>
            </a:extLst>
          </p:cNvPr>
          <p:cNvSpPr/>
          <p:nvPr/>
        </p:nvSpPr>
        <p:spPr>
          <a:xfrm>
            <a:off x="5847628" y="50051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1F0A817-1CB3-48AA-89E8-B809511359C3}"/>
              </a:ext>
            </a:extLst>
          </p:cNvPr>
          <p:cNvSpPr/>
          <p:nvPr/>
        </p:nvSpPr>
        <p:spPr>
          <a:xfrm>
            <a:off x="3362008" y="171752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E3D139D-E3FC-4D33-925F-626091CB07FB}"/>
              </a:ext>
            </a:extLst>
          </p:cNvPr>
          <p:cNvSpPr/>
          <p:nvPr/>
        </p:nvSpPr>
        <p:spPr>
          <a:xfrm>
            <a:off x="8629592" y="171752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B131CB6-4EE9-4FE4-8443-85C4BFB954E6}"/>
              </a:ext>
            </a:extLst>
          </p:cNvPr>
          <p:cNvSpPr/>
          <p:nvPr/>
        </p:nvSpPr>
        <p:spPr>
          <a:xfrm>
            <a:off x="7404676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A45FCBA9-ADCA-423B-89CF-6B718667D8E1}"/>
              </a:ext>
            </a:extLst>
          </p:cNvPr>
          <p:cNvSpPr/>
          <p:nvPr/>
        </p:nvSpPr>
        <p:spPr>
          <a:xfrm>
            <a:off x="9825265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4FA78A96-EC67-42F4-9E62-EAE567753E6E}"/>
              </a:ext>
            </a:extLst>
          </p:cNvPr>
          <p:cNvSpPr/>
          <p:nvPr/>
        </p:nvSpPr>
        <p:spPr>
          <a:xfrm>
            <a:off x="10705485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C640016A-9C02-4953-A3D7-7C3A58912BD1}"/>
              </a:ext>
            </a:extLst>
          </p:cNvPr>
          <p:cNvSpPr/>
          <p:nvPr/>
        </p:nvSpPr>
        <p:spPr>
          <a:xfrm>
            <a:off x="8952631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39DAB6D-D465-4374-BA5C-B626A31677B5}"/>
              </a:ext>
            </a:extLst>
          </p:cNvPr>
          <p:cNvSpPr/>
          <p:nvPr/>
        </p:nvSpPr>
        <p:spPr>
          <a:xfrm>
            <a:off x="2217633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41A54FB8-FFF3-4640-BD2D-6AF72E4778A1}"/>
              </a:ext>
            </a:extLst>
          </p:cNvPr>
          <p:cNvSpPr/>
          <p:nvPr/>
        </p:nvSpPr>
        <p:spPr>
          <a:xfrm>
            <a:off x="4593479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6DA3458-215D-4454-BBEF-9E3805CD5D92}"/>
              </a:ext>
            </a:extLst>
          </p:cNvPr>
          <p:cNvSpPr/>
          <p:nvPr/>
        </p:nvSpPr>
        <p:spPr>
          <a:xfrm>
            <a:off x="3052946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459566F-9274-4F7A-9E2C-AA77BA5DE2C5}"/>
              </a:ext>
            </a:extLst>
          </p:cNvPr>
          <p:cNvSpPr/>
          <p:nvPr/>
        </p:nvSpPr>
        <p:spPr>
          <a:xfrm>
            <a:off x="1300092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8B2F00-5C62-4E78-ABC8-76467E38A303}"/>
              </a:ext>
            </a:extLst>
          </p:cNvPr>
          <p:cNvSpPr txBox="1"/>
          <p:nvPr/>
        </p:nvSpPr>
        <p:spPr>
          <a:xfrm>
            <a:off x="9612242" y="2819631"/>
            <a:ext cx="7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0F3D8A-FFB7-40BF-BDC9-CA4C15F8FEC2}"/>
              </a:ext>
            </a:extLst>
          </p:cNvPr>
          <p:cNvSpPr txBox="1"/>
          <p:nvPr/>
        </p:nvSpPr>
        <p:spPr>
          <a:xfrm>
            <a:off x="10491209" y="4371595"/>
            <a:ext cx="7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77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810775" y="136740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/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D6BC5B1-5E96-4EEA-869D-BDCBC8472AA8}"/>
              </a:ext>
            </a:extLst>
          </p:cNvPr>
          <p:cNvSpPr/>
          <p:nvPr/>
        </p:nvSpPr>
        <p:spPr>
          <a:xfrm>
            <a:off x="4804095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C55178-7559-4909-9482-3708B3D09472}"/>
              </a:ext>
            </a:extLst>
          </p:cNvPr>
          <p:cNvSpPr/>
          <p:nvPr/>
        </p:nvSpPr>
        <p:spPr>
          <a:xfrm>
            <a:off x="6504264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/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322815" y="1954562"/>
            <a:ext cx="594024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428961" y="1954562"/>
            <a:ext cx="594023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465391" y="5268254"/>
            <a:ext cx="3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후위 순회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714B31A-C20B-4CA4-9DC4-287B58BFD754}"/>
              </a:ext>
            </a:extLst>
          </p:cNvPr>
          <p:cNvSpPr/>
          <p:nvPr/>
        </p:nvSpPr>
        <p:spPr>
          <a:xfrm>
            <a:off x="6023797" y="105503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81EDB3B-0215-4867-B993-0CC322E7588A}"/>
              </a:ext>
            </a:extLst>
          </p:cNvPr>
          <p:cNvSpPr/>
          <p:nvPr/>
        </p:nvSpPr>
        <p:spPr>
          <a:xfrm>
            <a:off x="5173712" y="221084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FBDF03C-B4CD-4B48-9175-0072BAAC36B6}"/>
              </a:ext>
            </a:extLst>
          </p:cNvPr>
          <p:cNvSpPr/>
          <p:nvPr/>
        </p:nvSpPr>
        <p:spPr>
          <a:xfrm>
            <a:off x="6873881" y="221084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1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634605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1662217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252791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811267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후위 순회의 예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315184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416569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996153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3513974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770035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7553778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9034755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437676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191653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612242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130009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2358278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2639156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2614339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94BCC3D2-7039-4D26-8271-5B9BF0CADAF7}"/>
              </a:ext>
            </a:extLst>
          </p:cNvPr>
          <p:cNvSpPr/>
          <p:nvPr/>
        </p:nvSpPr>
        <p:spPr>
          <a:xfrm>
            <a:off x="8888709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74E839B-5799-4772-8A31-06E85BB7F5D0}"/>
              </a:ext>
            </a:extLst>
          </p:cNvPr>
          <p:cNvCxnSpPr>
            <a:cxnSpLocks/>
            <a:stCxn id="97" idx="0"/>
            <a:endCxn id="31" idx="3"/>
          </p:cNvCxnSpPr>
          <p:nvPr/>
        </p:nvCxnSpPr>
        <p:spPr>
          <a:xfrm flipV="1">
            <a:off x="9250834" y="3814607"/>
            <a:ext cx="467472" cy="937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3F6DCEA4-09BA-41C4-B456-F0D325AD9685}"/>
              </a:ext>
            </a:extLst>
          </p:cNvPr>
          <p:cNvSpPr/>
          <p:nvPr/>
        </p:nvSpPr>
        <p:spPr>
          <a:xfrm>
            <a:off x="10343360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02B6C4-291B-4E4A-BD2A-6431193F02F9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10213654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FB88E2CD-5F27-4D3E-827D-89C6F8E85062}"/>
              </a:ext>
            </a:extLst>
          </p:cNvPr>
          <p:cNvSpPr/>
          <p:nvPr/>
        </p:nvSpPr>
        <p:spPr>
          <a:xfrm>
            <a:off x="5847628" y="500513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1F0A817-1CB3-48AA-89E8-B809511359C3}"/>
              </a:ext>
            </a:extLst>
          </p:cNvPr>
          <p:cNvSpPr/>
          <p:nvPr/>
        </p:nvSpPr>
        <p:spPr>
          <a:xfrm>
            <a:off x="3362008" y="171752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E3D139D-E3FC-4D33-925F-626091CB07FB}"/>
              </a:ext>
            </a:extLst>
          </p:cNvPr>
          <p:cNvSpPr/>
          <p:nvPr/>
        </p:nvSpPr>
        <p:spPr>
          <a:xfrm>
            <a:off x="8629592" y="1717529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B131CB6-4EE9-4FE4-8443-85C4BFB954E6}"/>
              </a:ext>
            </a:extLst>
          </p:cNvPr>
          <p:cNvSpPr/>
          <p:nvPr/>
        </p:nvSpPr>
        <p:spPr>
          <a:xfrm>
            <a:off x="7404676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A45FCBA9-ADCA-423B-89CF-6B718667D8E1}"/>
              </a:ext>
            </a:extLst>
          </p:cNvPr>
          <p:cNvSpPr/>
          <p:nvPr/>
        </p:nvSpPr>
        <p:spPr>
          <a:xfrm>
            <a:off x="9825265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4FA78A96-EC67-42F4-9E62-EAE567753E6E}"/>
              </a:ext>
            </a:extLst>
          </p:cNvPr>
          <p:cNvSpPr/>
          <p:nvPr/>
        </p:nvSpPr>
        <p:spPr>
          <a:xfrm>
            <a:off x="10705485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C640016A-9C02-4953-A3D7-7C3A58912BD1}"/>
              </a:ext>
            </a:extLst>
          </p:cNvPr>
          <p:cNvSpPr/>
          <p:nvPr/>
        </p:nvSpPr>
        <p:spPr>
          <a:xfrm>
            <a:off x="8952631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39DAB6D-D465-4374-BA5C-B626A31677B5}"/>
              </a:ext>
            </a:extLst>
          </p:cNvPr>
          <p:cNvSpPr/>
          <p:nvPr/>
        </p:nvSpPr>
        <p:spPr>
          <a:xfrm>
            <a:off x="2217633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41A54FB8-FFF3-4640-BD2D-6AF72E4778A1}"/>
              </a:ext>
            </a:extLst>
          </p:cNvPr>
          <p:cNvSpPr/>
          <p:nvPr/>
        </p:nvSpPr>
        <p:spPr>
          <a:xfrm>
            <a:off x="4593479" y="288509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6DA3458-215D-4454-BBEF-9E3805CD5D92}"/>
              </a:ext>
            </a:extLst>
          </p:cNvPr>
          <p:cNvSpPr/>
          <p:nvPr/>
        </p:nvSpPr>
        <p:spPr>
          <a:xfrm>
            <a:off x="3052946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459566F-9274-4F7A-9E2C-AA77BA5DE2C5}"/>
              </a:ext>
            </a:extLst>
          </p:cNvPr>
          <p:cNvSpPr/>
          <p:nvPr/>
        </p:nvSpPr>
        <p:spPr>
          <a:xfrm>
            <a:off x="1300092" y="443706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8B2F00-5C62-4E78-ABC8-76467E38A303}"/>
              </a:ext>
            </a:extLst>
          </p:cNvPr>
          <p:cNvSpPr txBox="1"/>
          <p:nvPr/>
        </p:nvSpPr>
        <p:spPr>
          <a:xfrm>
            <a:off x="8423881" y="1652062"/>
            <a:ext cx="7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0F3D8A-FFB7-40BF-BDC9-CA4C15F8FEC2}"/>
              </a:ext>
            </a:extLst>
          </p:cNvPr>
          <p:cNvSpPr txBox="1"/>
          <p:nvPr/>
        </p:nvSpPr>
        <p:spPr>
          <a:xfrm>
            <a:off x="5649231" y="429493"/>
            <a:ext cx="7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21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73A3610-6567-4DCF-BA70-C4B67276310B}"/>
              </a:ext>
            </a:extLst>
          </p:cNvPr>
          <p:cNvSpPr/>
          <p:nvPr/>
        </p:nvSpPr>
        <p:spPr>
          <a:xfrm>
            <a:off x="2899901" y="232202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CC623B-FE44-4E39-A600-611706291322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2236794" y="2772332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5579242-7850-49DD-9FDA-4E6959D1AA28}"/>
              </a:ext>
            </a:extLst>
          </p:cNvPr>
          <p:cNvSpPr/>
          <p:nvPr/>
        </p:nvSpPr>
        <p:spPr>
          <a:xfrm>
            <a:off x="1953483" y="316722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620330-3B19-4FAE-8D08-43F99D7A6F2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3383543" y="2772332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DB859B9-C003-4884-BDEA-159AAF49DFB5}"/>
              </a:ext>
            </a:extLst>
          </p:cNvPr>
          <p:cNvSpPr/>
          <p:nvPr/>
        </p:nvSpPr>
        <p:spPr>
          <a:xfrm>
            <a:off x="3830111" y="317864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8CE8BE-E6E4-48D6-B61C-5F15C7AD3C33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2437125" y="3617532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099196E-A925-4EAA-B952-17D6B696AD64}"/>
              </a:ext>
            </a:extLst>
          </p:cNvPr>
          <p:cNvSpPr/>
          <p:nvPr/>
        </p:nvSpPr>
        <p:spPr>
          <a:xfrm>
            <a:off x="2549912" y="402613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DDC14C65-86D2-4578-922B-0BFC543E6B07}"/>
              </a:ext>
            </a:extLst>
          </p:cNvPr>
          <p:cNvSpPr/>
          <p:nvPr/>
        </p:nvSpPr>
        <p:spPr>
          <a:xfrm>
            <a:off x="1308864" y="402613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6EE754-7F5A-453A-8DF7-0677EE26EE02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1592175" y="3617532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892509D-9C3B-4E90-B674-A3872B696202}"/>
              </a:ext>
            </a:extLst>
          </p:cNvPr>
          <p:cNvCxnSpPr>
            <a:cxnSpLocks/>
            <a:stCxn id="41" idx="5"/>
            <a:endCxn id="47" idx="0"/>
          </p:cNvCxnSpPr>
          <p:nvPr/>
        </p:nvCxnSpPr>
        <p:spPr>
          <a:xfrm>
            <a:off x="4313753" y="3628944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76E87AD6-6FD0-4406-A1DD-E674D15EEEBD}"/>
              </a:ext>
            </a:extLst>
          </p:cNvPr>
          <p:cNvSpPr/>
          <p:nvPr/>
        </p:nvSpPr>
        <p:spPr>
          <a:xfrm>
            <a:off x="4503836" y="402613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5DE4D67C-18BB-4E38-A27A-AFC8EB765866}"/>
              </a:ext>
            </a:extLst>
          </p:cNvPr>
          <p:cNvSpPr/>
          <p:nvPr/>
        </p:nvSpPr>
        <p:spPr>
          <a:xfrm>
            <a:off x="3306617" y="402613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629604-A256-4C01-A2A8-8B3DBC92644B}"/>
              </a:ext>
            </a:extLst>
          </p:cNvPr>
          <p:cNvCxnSpPr>
            <a:cxnSpLocks/>
            <a:stCxn id="48" idx="0"/>
            <a:endCxn id="41" idx="3"/>
          </p:cNvCxnSpPr>
          <p:nvPr/>
        </p:nvCxnSpPr>
        <p:spPr>
          <a:xfrm flipV="1">
            <a:off x="3589928" y="3628944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A174B25-C6F6-40D2-A6C5-4762568E6134}"/>
              </a:ext>
            </a:extLst>
          </p:cNvPr>
          <p:cNvSpPr txBox="1"/>
          <p:nvPr/>
        </p:nvSpPr>
        <p:spPr>
          <a:xfrm>
            <a:off x="4961389" y="5658237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 순회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7EBD3C1-C60E-4B2E-ACFB-F93891223273}"/>
              </a:ext>
            </a:extLst>
          </p:cNvPr>
          <p:cNvCxnSpPr/>
          <p:nvPr/>
        </p:nvCxnSpPr>
        <p:spPr>
          <a:xfrm flipH="1">
            <a:off x="2236794" y="2676088"/>
            <a:ext cx="596429" cy="36911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5690D0-AEAA-453A-B575-BCF330FF93FF}"/>
              </a:ext>
            </a:extLst>
          </p:cNvPr>
          <p:cNvCxnSpPr>
            <a:cxnSpLocks/>
          </p:cNvCxnSpPr>
          <p:nvPr/>
        </p:nvCxnSpPr>
        <p:spPr>
          <a:xfrm flipV="1">
            <a:off x="2437125" y="3141448"/>
            <a:ext cx="1475966" cy="2578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2524200-97DD-4F0B-A001-2E31ED29E369}"/>
              </a:ext>
            </a:extLst>
          </p:cNvPr>
          <p:cNvCxnSpPr>
            <a:cxnSpLocks/>
          </p:cNvCxnSpPr>
          <p:nvPr/>
        </p:nvCxnSpPr>
        <p:spPr>
          <a:xfrm flipH="1">
            <a:off x="1765291" y="3167228"/>
            <a:ext cx="2205138" cy="83624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1CDA9A-1283-441B-A79D-8872624B5DDE}"/>
              </a:ext>
            </a:extLst>
          </p:cNvPr>
          <p:cNvCxnSpPr>
            <a:cxnSpLocks/>
          </p:cNvCxnSpPr>
          <p:nvPr/>
        </p:nvCxnSpPr>
        <p:spPr>
          <a:xfrm flipV="1">
            <a:off x="1800946" y="4007457"/>
            <a:ext cx="2818704" cy="483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2FC516-055A-456D-BDA4-FED84B91F2CA}"/>
              </a:ext>
            </a:extLst>
          </p:cNvPr>
          <p:cNvSpPr txBox="1"/>
          <p:nvPr/>
        </p:nvSpPr>
        <p:spPr>
          <a:xfrm>
            <a:off x="2982881" y="1946246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A2BD6-4BE3-4C76-B5E4-59C3835D676F}"/>
              </a:ext>
            </a:extLst>
          </p:cNvPr>
          <p:cNvSpPr txBox="1"/>
          <p:nvPr/>
        </p:nvSpPr>
        <p:spPr>
          <a:xfrm>
            <a:off x="1893470" y="2822186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60C220-8244-4FB3-A7CB-1990D1160088}"/>
              </a:ext>
            </a:extLst>
          </p:cNvPr>
          <p:cNvSpPr txBox="1"/>
          <p:nvPr/>
        </p:nvSpPr>
        <p:spPr>
          <a:xfrm>
            <a:off x="3952943" y="2822186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80960C-6894-4CA1-8576-646106CC0116}"/>
              </a:ext>
            </a:extLst>
          </p:cNvPr>
          <p:cNvSpPr txBox="1"/>
          <p:nvPr/>
        </p:nvSpPr>
        <p:spPr>
          <a:xfrm>
            <a:off x="4607511" y="3671661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43DCD6-6B61-4342-89CD-0B2BE88BA869}"/>
              </a:ext>
            </a:extLst>
          </p:cNvPr>
          <p:cNvSpPr txBox="1"/>
          <p:nvPr/>
        </p:nvSpPr>
        <p:spPr>
          <a:xfrm>
            <a:off x="3377612" y="3671661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8753BE-83D2-46A1-A531-8F2727CEFE41}"/>
              </a:ext>
            </a:extLst>
          </p:cNvPr>
          <p:cNvSpPr txBox="1"/>
          <p:nvPr/>
        </p:nvSpPr>
        <p:spPr>
          <a:xfrm>
            <a:off x="2641145" y="3671661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D59388-7D74-4216-8F53-C3BD35CFAE76}"/>
              </a:ext>
            </a:extLst>
          </p:cNvPr>
          <p:cNvSpPr txBox="1"/>
          <p:nvPr/>
        </p:nvSpPr>
        <p:spPr>
          <a:xfrm>
            <a:off x="1374631" y="3671661"/>
            <a:ext cx="4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6505AB5-1D78-42DC-9FD1-149EEFF0CF5D}"/>
              </a:ext>
            </a:extLst>
          </p:cNvPr>
          <p:cNvCxnSpPr>
            <a:cxnSpLocks/>
          </p:cNvCxnSpPr>
          <p:nvPr/>
        </p:nvCxnSpPr>
        <p:spPr>
          <a:xfrm>
            <a:off x="8071901" y="920238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8EF99C3-4C6D-48FB-AE72-FE559A6B9A75}"/>
              </a:ext>
            </a:extLst>
          </p:cNvPr>
          <p:cNvCxnSpPr>
            <a:cxnSpLocks/>
          </p:cNvCxnSpPr>
          <p:nvPr/>
        </p:nvCxnSpPr>
        <p:spPr>
          <a:xfrm>
            <a:off x="8071901" y="1373243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C8B01-7F35-4EFA-AFEF-6CEF836F299E}"/>
              </a:ext>
            </a:extLst>
          </p:cNvPr>
          <p:cNvSpPr/>
          <p:nvPr/>
        </p:nvSpPr>
        <p:spPr>
          <a:xfrm>
            <a:off x="8130624" y="981512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914463-D76D-45BD-87DD-CC3128D22D3E}"/>
              </a:ext>
            </a:extLst>
          </p:cNvPr>
          <p:cNvSpPr/>
          <p:nvPr/>
        </p:nvSpPr>
        <p:spPr>
          <a:xfrm>
            <a:off x="8558463" y="981512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277DEE-7004-4495-B0A5-BF42A4CAE13F}"/>
              </a:ext>
            </a:extLst>
          </p:cNvPr>
          <p:cNvSpPr/>
          <p:nvPr/>
        </p:nvSpPr>
        <p:spPr>
          <a:xfrm>
            <a:off x="8983432" y="981512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21C066-3774-441E-BC30-49B57B890716}"/>
              </a:ext>
            </a:extLst>
          </p:cNvPr>
          <p:cNvSpPr/>
          <p:nvPr/>
        </p:nvSpPr>
        <p:spPr>
          <a:xfrm>
            <a:off x="9408401" y="981512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1FA5B3-E4C1-4A37-83FD-EBBA35FD4AF2}"/>
              </a:ext>
            </a:extLst>
          </p:cNvPr>
          <p:cNvSpPr/>
          <p:nvPr/>
        </p:nvSpPr>
        <p:spPr>
          <a:xfrm>
            <a:off x="9833370" y="981512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0778C974-42A1-469C-A910-437F33A7E312}"/>
              </a:ext>
            </a:extLst>
          </p:cNvPr>
          <p:cNvSpPr/>
          <p:nvPr/>
        </p:nvSpPr>
        <p:spPr>
          <a:xfrm>
            <a:off x="10318459" y="981512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왼쪽 80">
            <a:extLst>
              <a:ext uri="{FF2B5EF4-FFF2-40B4-BE49-F238E27FC236}">
                <a16:creationId xmlns:a16="http://schemas.microsoft.com/office/drawing/2014/main" id="{D9C3162E-6276-4E04-B5FB-F325E87ED21D}"/>
              </a:ext>
            </a:extLst>
          </p:cNvPr>
          <p:cNvSpPr/>
          <p:nvPr/>
        </p:nvSpPr>
        <p:spPr>
          <a:xfrm>
            <a:off x="7551565" y="981512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1911614-D038-4F45-A4C4-30A55EF46C93}"/>
              </a:ext>
            </a:extLst>
          </p:cNvPr>
          <p:cNvCxnSpPr>
            <a:cxnSpLocks/>
          </p:cNvCxnSpPr>
          <p:nvPr/>
        </p:nvCxnSpPr>
        <p:spPr>
          <a:xfrm>
            <a:off x="8071901" y="1503273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8F115CA-ADAA-4EC7-BB0E-AC27864B4B37}"/>
              </a:ext>
            </a:extLst>
          </p:cNvPr>
          <p:cNvCxnSpPr>
            <a:cxnSpLocks/>
          </p:cNvCxnSpPr>
          <p:nvPr/>
        </p:nvCxnSpPr>
        <p:spPr>
          <a:xfrm>
            <a:off x="8071901" y="1956278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8279786-747F-4758-898E-4C4E7D93D519}"/>
              </a:ext>
            </a:extLst>
          </p:cNvPr>
          <p:cNvSpPr/>
          <p:nvPr/>
        </p:nvSpPr>
        <p:spPr>
          <a:xfrm>
            <a:off x="8130624" y="1564547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016F585-D917-41C4-8E22-8AFD208CB978}"/>
              </a:ext>
            </a:extLst>
          </p:cNvPr>
          <p:cNvSpPr/>
          <p:nvPr/>
        </p:nvSpPr>
        <p:spPr>
          <a:xfrm>
            <a:off x="8558463" y="1564547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11385C-8942-4688-8174-D006B671790D}"/>
              </a:ext>
            </a:extLst>
          </p:cNvPr>
          <p:cNvSpPr/>
          <p:nvPr/>
        </p:nvSpPr>
        <p:spPr>
          <a:xfrm>
            <a:off x="8983432" y="1564547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CDAE04C-ACF0-4EED-A1FE-5A8AD959F9AF}"/>
              </a:ext>
            </a:extLst>
          </p:cNvPr>
          <p:cNvSpPr/>
          <p:nvPr/>
        </p:nvSpPr>
        <p:spPr>
          <a:xfrm>
            <a:off x="9408401" y="1564547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1F8CF5-AEBE-4ED2-9A07-ADCDBACA52EF}"/>
              </a:ext>
            </a:extLst>
          </p:cNvPr>
          <p:cNvSpPr/>
          <p:nvPr/>
        </p:nvSpPr>
        <p:spPr>
          <a:xfrm>
            <a:off x="9833370" y="1564547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화살표: 왼쪽 88">
            <a:extLst>
              <a:ext uri="{FF2B5EF4-FFF2-40B4-BE49-F238E27FC236}">
                <a16:creationId xmlns:a16="http://schemas.microsoft.com/office/drawing/2014/main" id="{CA06A031-304B-4507-A0C2-D919E477BFC9}"/>
              </a:ext>
            </a:extLst>
          </p:cNvPr>
          <p:cNvSpPr/>
          <p:nvPr/>
        </p:nvSpPr>
        <p:spPr>
          <a:xfrm>
            <a:off x="10318459" y="1564547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왼쪽 89">
            <a:extLst>
              <a:ext uri="{FF2B5EF4-FFF2-40B4-BE49-F238E27FC236}">
                <a16:creationId xmlns:a16="http://schemas.microsoft.com/office/drawing/2014/main" id="{8E821BB6-4D73-43D6-99C0-E06720603092}"/>
              </a:ext>
            </a:extLst>
          </p:cNvPr>
          <p:cNvSpPr/>
          <p:nvPr/>
        </p:nvSpPr>
        <p:spPr>
          <a:xfrm>
            <a:off x="7551565" y="1564547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B12B4C5-B2B7-49AA-9BF8-93F28F0DD63B}"/>
              </a:ext>
            </a:extLst>
          </p:cNvPr>
          <p:cNvCxnSpPr>
            <a:cxnSpLocks/>
          </p:cNvCxnSpPr>
          <p:nvPr/>
        </p:nvCxnSpPr>
        <p:spPr>
          <a:xfrm>
            <a:off x="8071901" y="2086308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CF7644D-6433-4BC9-89FD-11C55AF056F5}"/>
              </a:ext>
            </a:extLst>
          </p:cNvPr>
          <p:cNvCxnSpPr>
            <a:cxnSpLocks/>
          </p:cNvCxnSpPr>
          <p:nvPr/>
        </p:nvCxnSpPr>
        <p:spPr>
          <a:xfrm>
            <a:off x="8071901" y="2539313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8416E3-E0A7-4C13-B81C-034E4E39F4CE}"/>
              </a:ext>
            </a:extLst>
          </p:cNvPr>
          <p:cNvSpPr/>
          <p:nvPr/>
        </p:nvSpPr>
        <p:spPr>
          <a:xfrm>
            <a:off x="8130624" y="2147582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EE898B5-7112-4A9B-9FCF-59CD03BC7EC8}"/>
              </a:ext>
            </a:extLst>
          </p:cNvPr>
          <p:cNvSpPr/>
          <p:nvPr/>
        </p:nvSpPr>
        <p:spPr>
          <a:xfrm>
            <a:off x="8558463" y="2147582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96A6A1-CFB1-4FEB-9D3F-AAF736343325}"/>
              </a:ext>
            </a:extLst>
          </p:cNvPr>
          <p:cNvSpPr/>
          <p:nvPr/>
        </p:nvSpPr>
        <p:spPr>
          <a:xfrm>
            <a:off x="8983432" y="2147582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ED7A926-C1A6-4DAD-ABA3-5462B93FC605}"/>
              </a:ext>
            </a:extLst>
          </p:cNvPr>
          <p:cNvSpPr/>
          <p:nvPr/>
        </p:nvSpPr>
        <p:spPr>
          <a:xfrm>
            <a:off x="9408401" y="2147582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5DCB531-9B77-4904-BF26-DE92133B2C6F}"/>
              </a:ext>
            </a:extLst>
          </p:cNvPr>
          <p:cNvSpPr/>
          <p:nvPr/>
        </p:nvSpPr>
        <p:spPr>
          <a:xfrm>
            <a:off x="9833370" y="2147582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화살표: 왼쪽 106">
            <a:extLst>
              <a:ext uri="{FF2B5EF4-FFF2-40B4-BE49-F238E27FC236}">
                <a16:creationId xmlns:a16="http://schemas.microsoft.com/office/drawing/2014/main" id="{0F56878B-B58F-41FC-ABE2-3C0F32242137}"/>
              </a:ext>
            </a:extLst>
          </p:cNvPr>
          <p:cNvSpPr/>
          <p:nvPr/>
        </p:nvSpPr>
        <p:spPr>
          <a:xfrm>
            <a:off x="10318459" y="2147582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왼쪽 107">
            <a:extLst>
              <a:ext uri="{FF2B5EF4-FFF2-40B4-BE49-F238E27FC236}">
                <a16:creationId xmlns:a16="http://schemas.microsoft.com/office/drawing/2014/main" id="{B37548A4-691C-444A-8BBE-024AABAF1B83}"/>
              </a:ext>
            </a:extLst>
          </p:cNvPr>
          <p:cNvSpPr/>
          <p:nvPr/>
        </p:nvSpPr>
        <p:spPr>
          <a:xfrm>
            <a:off x="7551565" y="2147582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03B9A97-FAF4-4EC3-919D-71F12FFFCC1C}"/>
              </a:ext>
            </a:extLst>
          </p:cNvPr>
          <p:cNvCxnSpPr>
            <a:cxnSpLocks/>
          </p:cNvCxnSpPr>
          <p:nvPr/>
        </p:nvCxnSpPr>
        <p:spPr>
          <a:xfrm>
            <a:off x="8071901" y="2669343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7BEA04-D059-45B5-8ACC-877FDCAD83CF}"/>
              </a:ext>
            </a:extLst>
          </p:cNvPr>
          <p:cNvCxnSpPr>
            <a:cxnSpLocks/>
          </p:cNvCxnSpPr>
          <p:nvPr/>
        </p:nvCxnSpPr>
        <p:spPr>
          <a:xfrm>
            <a:off x="8071901" y="3122348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A79E79-94EE-4D2C-AC7F-465756EB783A}"/>
              </a:ext>
            </a:extLst>
          </p:cNvPr>
          <p:cNvSpPr/>
          <p:nvPr/>
        </p:nvSpPr>
        <p:spPr>
          <a:xfrm>
            <a:off x="8130624" y="2730617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EFE280D-253C-41C3-87D6-97BF165A2D58}"/>
              </a:ext>
            </a:extLst>
          </p:cNvPr>
          <p:cNvSpPr/>
          <p:nvPr/>
        </p:nvSpPr>
        <p:spPr>
          <a:xfrm>
            <a:off x="8558463" y="2730617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16776E-E38F-4EC6-ACD1-2E5BAD303CD6}"/>
              </a:ext>
            </a:extLst>
          </p:cNvPr>
          <p:cNvSpPr/>
          <p:nvPr/>
        </p:nvSpPr>
        <p:spPr>
          <a:xfrm>
            <a:off x="8983432" y="2730617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5EF158-5349-4E9A-9CFF-2AE51CD103A2}"/>
              </a:ext>
            </a:extLst>
          </p:cNvPr>
          <p:cNvSpPr/>
          <p:nvPr/>
        </p:nvSpPr>
        <p:spPr>
          <a:xfrm>
            <a:off x="9408401" y="2730617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DD55E2-59D2-46FD-8FD8-2E30DA43CAC7}"/>
              </a:ext>
            </a:extLst>
          </p:cNvPr>
          <p:cNvSpPr/>
          <p:nvPr/>
        </p:nvSpPr>
        <p:spPr>
          <a:xfrm>
            <a:off x="9833370" y="2730617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화살표: 왼쪽 115">
            <a:extLst>
              <a:ext uri="{FF2B5EF4-FFF2-40B4-BE49-F238E27FC236}">
                <a16:creationId xmlns:a16="http://schemas.microsoft.com/office/drawing/2014/main" id="{09C22167-E71B-4F93-9D65-DE4FD7C222CB}"/>
              </a:ext>
            </a:extLst>
          </p:cNvPr>
          <p:cNvSpPr/>
          <p:nvPr/>
        </p:nvSpPr>
        <p:spPr>
          <a:xfrm>
            <a:off x="10318459" y="2730617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A70F5825-FA54-4758-BBFC-3BFFD144B660}"/>
              </a:ext>
            </a:extLst>
          </p:cNvPr>
          <p:cNvSpPr/>
          <p:nvPr/>
        </p:nvSpPr>
        <p:spPr>
          <a:xfrm>
            <a:off x="7551565" y="2730617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180BD86-BF94-4FB4-9F82-7768C7BEF3C7}"/>
              </a:ext>
            </a:extLst>
          </p:cNvPr>
          <p:cNvCxnSpPr>
            <a:cxnSpLocks/>
          </p:cNvCxnSpPr>
          <p:nvPr/>
        </p:nvCxnSpPr>
        <p:spPr>
          <a:xfrm>
            <a:off x="8071901" y="3250734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B596591-EC4E-4276-BD00-BF5EDF850046}"/>
              </a:ext>
            </a:extLst>
          </p:cNvPr>
          <p:cNvCxnSpPr>
            <a:cxnSpLocks/>
          </p:cNvCxnSpPr>
          <p:nvPr/>
        </p:nvCxnSpPr>
        <p:spPr>
          <a:xfrm>
            <a:off x="8071901" y="3703739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F062FC9-022D-4C14-9225-C8B4ECB71658}"/>
              </a:ext>
            </a:extLst>
          </p:cNvPr>
          <p:cNvSpPr/>
          <p:nvPr/>
        </p:nvSpPr>
        <p:spPr>
          <a:xfrm>
            <a:off x="8130624" y="3312008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8DE669C-EF5A-414C-A999-966F59D66D58}"/>
              </a:ext>
            </a:extLst>
          </p:cNvPr>
          <p:cNvSpPr/>
          <p:nvPr/>
        </p:nvSpPr>
        <p:spPr>
          <a:xfrm>
            <a:off x="8558463" y="3312008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3FCBBB7-255C-4F11-AA62-2AA0CE4F6031}"/>
              </a:ext>
            </a:extLst>
          </p:cNvPr>
          <p:cNvSpPr/>
          <p:nvPr/>
        </p:nvSpPr>
        <p:spPr>
          <a:xfrm>
            <a:off x="8983432" y="3312008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12D9B79-2965-4894-9C7F-C19409924C2A}"/>
              </a:ext>
            </a:extLst>
          </p:cNvPr>
          <p:cNvSpPr/>
          <p:nvPr/>
        </p:nvSpPr>
        <p:spPr>
          <a:xfrm>
            <a:off x="9408401" y="3312008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8FF9070-742D-4D66-87C2-57A0C680CCE6}"/>
              </a:ext>
            </a:extLst>
          </p:cNvPr>
          <p:cNvSpPr/>
          <p:nvPr/>
        </p:nvSpPr>
        <p:spPr>
          <a:xfrm>
            <a:off x="9833370" y="3312008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화살표: 왼쪽 124">
            <a:extLst>
              <a:ext uri="{FF2B5EF4-FFF2-40B4-BE49-F238E27FC236}">
                <a16:creationId xmlns:a16="http://schemas.microsoft.com/office/drawing/2014/main" id="{138C24BA-7665-4990-BEE3-C22A0899EF16}"/>
              </a:ext>
            </a:extLst>
          </p:cNvPr>
          <p:cNvSpPr/>
          <p:nvPr/>
        </p:nvSpPr>
        <p:spPr>
          <a:xfrm>
            <a:off x="10318459" y="3312008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화살표: 왼쪽 125">
            <a:extLst>
              <a:ext uri="{FF2B5EF4-FFF2-40B4-BE49-F238E27FC236}">
                <a16:creationId xmlns:a16="http://schemas.microsoft.com/office/drawing/2014/main" id="{1D6D6CE2-0B4A-4088-952C-AB8B5AA3089E}"/>
              </a:ext>
            </a:extLst>
          </p:cNvPr>
          <p:cNvSpPr/>
          <p:nvPr/>
        </p:nvSpPr>
        <p:spPr>
          <a:xfrm>
            <a:off x="7551565" y="3312008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22CBE58-2559-42B7-9622-2BD83FF705EC}"/>
              </a:ext>
            </a:extLst>
          </p:cNvPr>
          <p:cNvCxnSpPr>
            <a:cxnSpLocks/>
          </p:cNvCxnSpPr>
          <p:nvPr/>
        </p:nvCxnSpPr>
        <p:spPr>
          <a:xfrm>
            <a:off x="8071901" y="3832125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EA8FD69-2B9A-466A-8C99-922ABF1C895B}"/>
              </a:ext>
            </a:extLst>
          </p:cNvPr>
          <p:cNvCxnSpPr>
            <a:cxnSpLocks/>
          </p:cNvCxnSpPr>
          <p:nvPr/>
        </p:nvCxnSpPr>
        <p:spPr>
          <a:xfrm>
            <a:off x="8071901" y="4285130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98B29F0-4D47-4C9F-A6F9-A7A79A3400FC}"/>
              </a:ext>
            </a:extLst>
          </p:cNvPr>
          <p:cNvSpPr/>
          <p:nvPr/>
        </p:nvSpPr>
        <p:spPr>
          <a:xfrm>
            <a:off x="8130624" y="3893399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46E9970-F9DA-4CD0-A30E-372FD0E97AE6}"/>
              </a:ext>
            </a:extLst>
          </p:cNvPr>
          <p:cNvSpPr/>
          <p:nvPr/>
        </p:nvSpPr>
        <p:spPr>
          <a:xfrm>
            <a:off x="8558463" y="3893399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7EE9BD1-5D0E-4662-95ED-ECA9EF41CC8B}"/>
              </a:ext>
            </a:extLst>
          </p:cNvPr>
          <p:cNvSpPr/>
          <p:nvPr/>
        </p:nvSpPr>
        <p:spPr>
          <a:xfrm>
            <a:off x="8983432" y="3893399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B2E4987-36F5-415F-ABA9-C869EFBB6063}"/>
              </a:ext>
            </a:extLst>
          </p:cNvPr>
          <p:cNvSpPr/>
          <p:nvPr/>
        </p:nvSpPr>
        <p:spPr>
          <a:xfrm>
            <a:off x="9408401" y="3893399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16B0BCB-5D59-4BD2-B6E7-1874E9248443}"/>
              </a:ext>
            </a:extLst>
          </p:cNvPr>
          <p:cNvSpPr/>
          <p:nvPr/>
        </p:nvSpPr>
        <p:spPr>
          <a:xfrm>
            <a:off x="9833370" y="3893399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화살표: 왼쪽 163">
            <a:extLst>
              <a:ext uri="{FF2B5EF4-FFF2-40B4-BE49-F238E27FC236}">
                <a16:creationId xmlns:a16="http://schemas.microsoft.com/office/drawing/2014/main" id="{BE381600-B8E5-4C2C-91A6-A13A8C8FAA94}"/>
              </a:ext>
            </a:extLst>
          </p:cNvPr>
          <p:cNvSpPr/>
          <p:nvPr/>
        </p:nvSpPr>
        <p:spPr>
          <a:xfrm>
            <a:off x="10318459" y="3893399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화살표: 왼쪽 164">
            <a:extLst>
              <a:ext uri="{FF2B5EF4-FFF2-40B4-BE49-F238E27FC236}">
                <a16:creationId xmlns:a16="http://schemas.microsoft.com/office/drawing/2014/main" id="{F2FD08F7-FDBD-4E14-92BE-7CF47FACF97D}"/>
              </a:ext>
            </a:extLst>
          </p:cNvPr>
          <p:cNvSpPr/>
          <p:nvPr/>
        </p:nvSpPr>
        <p:spPr>
          <a:xfrm>
            <a:off x="7551565" y="3893399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42A14A-CFC7-4A65-8252-A28B8F9E363D}"/>
              </a:ext>
            </a:extLst>
          </p:cNvPr>
          <p:cNvCxnSpPr>
            <a:cxnSpLocks/>
          </p:cNvCxnSpPr>
          <p:nvPr/>
        </p:nvCxnSpPr>
        <p:spPr>
          <a:xfrm>
            <a:off x="8071901" y="4413516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7C56EA8-165C-4842-8582-B44BA5892887}"/>
              </a:ext>
            </a:extLst>
          </p:cNvPr>
          <p:cNvCxnSpPr>
            <a:cxnSpLocks/>
          </p:cNvCxnSpPr>
          <p:nvPr/>
        </p:nvCxnSpPr>
        <p:spPr>
          <a:xfrm>
            <a:off x="8071901" y="4866521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D043DCE-1FC3-417C-A78B-DA63E023868D}"/>
              </a:ext>
            </a:extLst>
          </p:cNvPr>
          <p:cNvSpPr/>
          <p:nvPr/>
        </p:nvSpPr>
        <p:spPr>
          <a:xfrm>
            <a:off x="8130624" y="4474790"/>
            <a:ext cx="359035" cy="327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583EC97-6451-4966-AFE6-2269E42F773B}"/>
              </a:ext>
            </a:extLst>
          </p:cNvPr>
          <p:cNvSpPr/>
          <p:nvPr/>
        </p:nvSpPr>
        <p:spPr>
          <a:xfrm>
            <a:off x="8558463" y="4474790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8526435-7F43-406E-8AC9-A5C234ABE52B}"/>
              </a:ext>
            </a:extLst>
          </p:cNvPr>
          <p:cNvSpPr/>
          <p:nvPr/>
        </p:nvSpPr>
        <p:spPr>
          <a:xfrm>
            <a:off x="8983432" y="4474790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03DADF-E59E-4E1E-B221-5329705AADF3}"/>
              </a:ext>
            </a:extLst>
          </p:cNvPr>
          <p:cNvSpPr/>
          <p:nvPr/>
        </p:nvSpPr>
        <p:spPr>
          <a:xfrm>
            <a:off x="9408401" y="4474790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3F1861B-5D74-442D-8D70-F83B46B90FD2}"/>
              </a:ext>
            </a:extLst>
          </p:cNvPr>
          <p:cNvSpPr/>
          <p:nvPr/>
        </p:nvSpPr>
        <p:spPr>
          <a:xfrm>
            <a:off x="9833370" y="4474790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0" name="화살표: 왼쪽 179">
            <a:extLst>
              <a:ext uri="{FF2B5EF4-FFF2-40B4-BE49-F238E27FC236}">
                <a16:creationId xmlns:a16="http://schemas.microsoft.com/office/drawing/2014/main" id="{0BCB3FCD-7FBA-400D-8F68-3FA04AAAA4D2}"/>
              </a:ext>
            </a:extLst>
          </p:cNvPr>
          <p:cNvSpPr/>
          <p:nvPr/>
        </p:nvSpPr>
        <p:spPr>
          <a:xfrm>
            <a:off x="10318459" y="4474790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화살표: 왼쪽 180">
            <a:extLst>
              <a:ext uri="{FF2B5EF4-FFF2-40B4-BE49-F238E27FC236}">
                <a16:creationId xmlns:a16="http://schemas.microsoft.com/office/drawing/2014/main" id="{89CF4E39-7B26-41BB-9FE5-71E8254616F8}"/>
              </a:ext>
            </a:extLst>
          </p:cNvPr>
          <p:cNvSpPr/>
          <p:nvPr/>
        </p:nvSpPr>
        <p:spPr>
          <a:xfrm>
            <a:off x="7551565" y="4474790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59EFF33-1679-4B71-8252-EE13FDD14532}"/>
              </a:ext>
            </a:extLst>
          </p:cNvPr>
          <p:cNvCxnSpPr>
            <a:cxnSpLocks/>
          </p:cNvCxnSpPr>
          <p:nvPr/>
        </p:nvCxnSpPr>
        <p:spPr>
          <a:xfrm>
            <a:off x="8071901" y="4994907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4D20D5A5-6130-45BB-8286-B4847054911A}"/>
              </a:ext>
            </a:extLst>
          </p:cNvPr>
          <p:cNvCxnSpPr>
            <a:cxnSpLocks/>
          </p:cNvCxnSpPr>
          <p:nvPr/>
        </p:nvCxnSpPr>
        <p:spPr>
          <a:xfrm>
            <a:off x="8071901" y="5447912"/>
            <a:ext cx="21820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3764839-7A04-4F10-96BF-7E915BEDFFDB}"/>
              </a:ext>
            </a:extLst>
          </p:cNvPr>
          <p:cNvSpPr/>
          <p:nvPr/>
        </p:nvSpPr>
        <p:spPr>
          <a:xfrm>
            <a:off x="8130624" y="5056181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B3B46C5-ABA6-4864-8A4F-801272AC3E63}"/>
              </a:ext>
            </a:extLst>
          </p:cNvPr>
          <p:cNvSpPr/>
          <p:nvPr/>
        </p:nvSpPr>
        <p:spPr>
          <a:xfrm>
            <a:off x="8558463" y="5056181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1DB61B1-4856-4A96-B21A-F1F67BD9405A}"/>
              </a:ext>
            </a:extLst>
          </p:cNvPr>
          <p:cNvSpPr/>
          <p:nvPr/>
        </p:nvSpPr>
        <p:spPr>
          <a:xfrm>
            <a:off x="8983432" y="5056181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3745F24-38AB-45EB-9C43-049EB42E8FEF}"/>
              </a:ext>
            </a:extLst>
          </p:cNvPr>
          <p:cNvSpPr/>
          <p:nvPr/>
        </p:nvSpPr>
        <p:spPr>
          <a:xfrm>
            <a:off x="9408401" y="5056181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EE5771E-8C58-4467-A3F3-AEEB03B5C3AD}"/>
              </a:ext>
            </a:extLst>
          </p:cNvPr>
          <p:cNvSpPr/>
          <p:nvPr/>
        </p:nvSpPr>
        <p:spPr>
          <a:xfrm>
            <a:off x="9833370" y="5056181"/>
            <a:ext cx="359035" cy="327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EC21FCC9-AB53-46A8-B238-B0C197FAC3DC}"/>
              </a:ext>
            </a:extLst>
          </p:cNvPr>
          <p:cNvSpPr/>
          <p:nvPr/>
        </p:nvSpPr>
        <p:spPr>
          <a:xfrm>
            <a:off x="10318459" y="5056181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화살표: 왼쪽 189">
            <a:extLst>
              <a:ext uri="{FF2B5EF4-FFF2-40B4-BE49-F238E27FC236}">
                <a16:creationId xmlns:a16="http://schemas.microsoft.com/office/drawing/2014/main" id="{FE2CE551-C5E0-4A85-8BE5-8DF9A8AF173F}"/>
              </a:ext>
            </a:extLst>
          </p:cNvPr>
          <p:cNvSpPr/>
          <p:nvPr/>
        </p:nvSpPr>
        <p:spPr>
          <a:xfrm>
            <a:off x="7551565" y="5056181"/>
            <a:ext cx="453005" cy="327169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7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681245" y="4741122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수식 트리의 예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73A3610-6567-4DCF-BA70-C4B67276310B}"/>
              </a:ext>
            </a:extLst>
          </p:cNvPr>
          <p:cNvSpPr/>
          <p:nvPr/>
        </p:nvSpPr>
        <p:spPr>
          <a:xfrm>
            <a:off x="1824616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CC623B-FE44-4E39-A600-611706291322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1161509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5579242-7850-49DD-9FDA-4E6959D1AA28}"/>
              </a:ext>
            </a:extLst>
          </p:cNvPr>
          <p:cNvSpPr/>
          <p:nvPr/>
        </p:nvSpPr>
        <p:spPr>
          <a:xfrm>
            <a:off x="878198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620330-3B19-4FAE-8D08-43F99D7A6F2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2308258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DB859B9-C003-4884-BDEA-159AAF49DFB5}"/>
              </a:ext>
            </a:extLst>
          </p:cNvPr>
          <p:cNvSpPr/>
          <p:nvPr/>
        </p:nvSpPr>
        <p:spPr>
          <a:xfrm>
            <a:off x="2754826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순서도: 연결자 131">
            <a:extLst>
              <a:ext uri="{FF2B5EF4-FFF2-40B4-BE49-F238E27FC236}">
                <a16:creationId xmlns:a16="http://schemas.microsoft.com/office/drawing/2014/main" id="{80FE9CFF-6771-4BD0-9D2D-D485C6CFDF06}"/>
              </a:ext>
            </a:extLst>
          </p:cNvPr>
          <p:cNvSpPr/>
          <p:nvPr/>
        </p:nvSpPr>
        <p:spPr>
          <a:xfrm>
            <a:off x="5249234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682455C-DB66-4A9E-BF5F-0795D72EE582}"/>
              </a:ext>
            </a:extLst>
          </p:cNvPr>
          <p:cNvCxnSpPr>
            <a:cxnSpLocks/>
            <a:stCxn id="134" idx="0"/>
            <a:endCxn id="132" idx="3"/>
          </p:cNvCxnSpPr>
          <p:nvPr/>
        </p:nvCxnSpPr>
        <p:spPr>
          <a:xfrm flipV="1">
            <a:off x="4586127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B8BCE16D-0A72-4158-9830-70D997C0253F}"/>
              </a:ext>
            </a:extLst>
          </p:cNvPr>
          <p:cNvSpPr/>
          <p:nvPr/>
        </p:nvSpPr>
        <p:spPr>
          <a:xfrm>
            <a:off x="4302816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E5961A-3686-4473-949F-72603B8AC164}"/>
              </a:ext>
            </a:extLst>
          </p:cNvPr>
          <p:cNvCxnSpPr>
            <a:cxnSpLocks/>
            <a:stCxn id="132" idx="5"/>
            <a:endCxn id="136" idx="0"/>
          </p:cNvCxnSpPr>
          <p:nvPr/>
        </p:nvCxnSpPr>
        <p:spPr>
          <a:xfrm>
            <a:off x="5732876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순서도: 연결자 135">
            <a:extLst>
              <a:ext uri="{FF2B5EF4-FFF2-40B4-BE49-F238E27FC236}">
                <a16:creationId xmlns:a16="http://schemas.microsoft.com/office/drawing/2014/main" id="{2811D16E-69F6-420A-AC9B-28D577E090FF}"/>
              </a:ext>
            </a:extLst>
          </p:cNvPr>
          <p:cNvSpPr/>
          <p:nvPr/>
        </p:nvSpPr>
        <p:spPr>
          <a:xfrm>
            <a:off x="6179444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272C045-9435-47B3-823F-94F0DFBED8D0}"/>
              </a:ext>
            </a:extLst>
          </p:cNvPr>
          <p:cNvCxnSpPr>
            <a:cxnSpLocks/>
            <a:stCxn id="136" idx="5"/>
            <a:endCxn id="142" idx="0"/>
          </p:cNvCxnSpPr>
          <p:nvPr/>
        </p:nvCxnSpPr>
        <p:spPr>
          <a:xfrm>
            <a:off x="6663086" y="2764877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F2E0C5BD-0558-4AA5-82F8-258AFBC3A0D8}"/>
              </a:ext>
            </a:extLst>
          </p:cNvPr>
          <p:cNvSpPr/>
          <p:nvPr/>
        </p:nvSpPr>
        <p:spPr>
          <a:xfrm>
            <a:off x="6853169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4BC3A5C7-3EB9-4AB8-9E60-CD550F037F17}"/>
              </a:ext>
            </a:extLst>
          </p:cNvPr>
          <p:cNvSpPr/>
          <p:nvPr/>
        </p:nvSpPr>
        <p:spPr>
          <a:xfrm>
            <a:off x="5655950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B6BCAED-EFAB-4FDF-AC71-D64853D68D1C}"/>
              </a:ext>
            </a:extLst>
          </p:cNvPr>
          <p:cNvCxnSpPr>
            <a:cxnSpLocks/>
            <a:stCxn id="143" idx="0"/>
            <a:endCxn id="136" idx="3"/>
          </p:cNvCxnSpPr>
          <p:nvPr/>
        </p:nvCxnSpPr>
        <p:spPr>
          <a:xfrm flipV="1">
            <a:off x="5939261" y="2764877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9724405" y="14579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9061298" y="1908265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8777987" y="230316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10208047" y="1908265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10654615" y="2314573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9261629" y="2753465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9374416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8133368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8416679" y="2753465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11138257" y="2764877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11328340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10131121" y="316206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10414432" y="2764877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A174B25-C6F6-40D2-A6C5-4762568E6134}"/>
              </a:ext>
            </a:extLst>
          </p:cNvPr>
          <p:cNvSpPr txBox="1"/>
          <p:nvPr/>
        </p:nvSpPr>
        <p:spPr>
          <a:xfrm>
            <a:off x="1052226" y="4098235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DBD68EC-3377-4E28-9BA1-C9E87D2CCD88}"/>
              </a:ext>
            </a:extLst>
          </p:cNvPr>
          <p:cNvSpPr txBox="1"/>
          <p:nvPr/>
        </p:nvSpPr>
        <p:spPr>
          <a:xfrm>
            <a:off x="4681245" y="4046346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A1FF05D-537C-4124-AC3C-D0B49F171EA7}"/>
              </a:ext>
            </a:extLst>
          </p:cNvPr>
          <p:cNvSpPr txBox="1"/>
          <p:nvPr/>
        </p:nvSpPr>
        <p:spPr>
          <a:xfrm>
            <a:off x="8873105" y="4098235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72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970840" y="4745740"/>
            <a:ext cx="37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수식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계산 순서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5529378" y="211687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4866271" y="2567182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4582960" y="296207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6013020" y="2567182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6459588" y="29734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5066602" y="3412382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5179389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3938341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4221652" y="3412382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6943230" y="3423794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7133313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5936094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6219405" y="3423794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0A56B557-EBE8-45C3-9684-4552D880C182}"/>
              </a:ext>
            </a:extLst>
          </p:cNvPr>
          <p:cNvSpPr/>
          <p:nvPr/>
        </p:nvSpPr>
        <p:spPr>
          <a:xfrm>
            <a:off x="5661172" y="1824028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0174F160-B9BF-4DEB-A27C-3078600E7EDF}"/>
              </a:ext>
            </a:extLst>
          </p:cNvPr>
          <p:cNvSpPr/>
          <p:nvPr/>
        </p:nvSpPr>
        <p:spPr>
          <a:xfrm>
            <a:off x="6591382" y="2680640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E1D5D34-40BA-4FC1-921B-E1EACF08ACC0}"/>
              </a:ext>
            </a:extLst>
          </p:cNvPr>
          <p:cNvSpPr/>
          <p:nvPr/>
        </p:nvSpPr>
        <p:spPr>
          <a:xfrm>
            <a:off x="4708583" y="2680640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422C1CF9-7A16-4E06-9BAA-FEB788B125ED}"/>
              </a:ext>
            </a:extLst>
          </p:cNvPr>
          <p:cNvSpPr/>
          <p:nvPr/>
        </p:nvSpPr>
        <p:spPr>
          <a:xfrm>
            <a:off x="4067299" y="353368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0F0FA33-D6AC-4512-A20D-0F8845942395}"/>
              </a:ext>
            </a:extLst>
          </p:cNvPr>
          <p:cNvSpPr/>
          <p:nvPr/>
        </p:nvSpPr>
        <p:spPr>
          <a:xfrm>
            <a:off x="5318103" y="353368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EA9FCC37-5503-4844-80C1-B31418B53C01}"/>
              </a:ext>
            </a:extLst>
          </p:cNvPr>
          <p:cNvSpPr/>
          <p:nvPr/>
        </p:nvSpPr>
        <p:spPr>
          <a:xfrm>
            <a:off x="6054719" y="353368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A81DFBB8-B6E2-4699-B633-C9666347EC6C}"/>
              </a:ext>
            </a:extLst>
          </p:cNvPr>
          <p:cNvSpPr/>
          <p:nvPr/>
        </p:nvSpPr>
        <p:spPr>
          <a:xfrm>
            <a:off x="7299273" y="3533682"/>
            <a:ext cx="298203" cy="23839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77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2BC8ED-5928-4A81-84DE-76F8C34CFE91}"/>
              </a:ext>
            </a:extLst>
          </p:cNvPr>
          <p:cNvGrpSpPr/>
          <p:nvPr/>
        </p:nvGrpSpPr>
        <p:grpSpPr>
          <a:xfrm>
            <a:off x="5193262" y="947057"/>
            <a:ext cx="1357605" cy="1099066"/>
            <a:chOff x="5193262" y="947057"/>
            <a:chExt cx="1357605" cy="1099066"/>
          </a:xfrm>
        </p:grpSpPr>
        <p:pic>
          <p:nvPicPr>
            <p:cNvPr id="5" name="그래픽 4" descr="열린 폴더">
              <a:extLst>
                <a:ext uri="{FF2B5EF4-FFF2-40B4-BE49-F238E27FC236}">
                  <a16:creationId xmlns:a16="http://schemas.microsoft.com/office/drawing/2014/main" id="{613C6FBD-D11C-41D1-9DCD-FAB46555E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열린 폴더">
              <a:extLst>
                <a:ext uri="{FF2B5EF4-FFF2-40B4-BE49-F238E27FC236}">
                  <a16:creationId xmlns:a16="http://schemas.microsoft.com/office/drawing/2014/main" id="{B82F4CFE-A2EB-4CBD-872A-86F44805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EBBED-4E78-4AF4-806F-F0E86EEB6252}"/>
                </a:ext>
              </a:extLst>
            </p:cNvPr>
            <p:cNvSpPr txBox="1"/>
            <p:nvPr/>
          </p:nvSpPr>
          <p:spPr>
            <a:xfrm>
              <a:off x="5193262" y="1676791"/>
              <a:ext cx="135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나의 문서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7336CA-8A11-49CF-B1CD-314F2E7E5371}"/>
              </a:ext>
            </a:extLst>
          </p:cNvPr>
          <p:cNvGrpSpPr/>
          <p:nvPr/>
        </p:nvGrpSpPr>
        <p:grpSpPr>
          <a:xfrm>
            <a:off x="7008067" y="2238962"/>
            <a:ext cx="1357605" cy="1099066"/>
            <a:chOff x="5193262" y="947057"/>
            <a:chExt cx="1357605" cy="1099066"/>
          </a:xfrm>
        </p:grpSpPr>
        <p:pic>
          <p:nvPicPr>
            <p:cNvPr id="46" name="그래픽 45" descr="열린 폴더">
              <a:extLst>
                <a:ext uri="{FF2B5EF4-FFF2-40B4-BE49-F238E27FC236}">
                  <a16:creationId xmlns:a16="http://schemas.microsoft.com/office/drawing/2014/main" id="{62FCB59D-D3BA-4E83-945C-06093C3ED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pic>
          <p:nvPicPr>
            <p:cNvPr id="47" name="그래픽 46" descr="열린 폴더">
              <a:extLst>
                <a:ext uri="{FF2B5EF4-FFF2-40B4-BE49-F238E27FC236}">
                  <a16:creationId xmlns:a16="http://schemas.microsoft.com/office/drawing/2014/main" id="{B6F39905-28DC-4D50-987D-B9C8D29D5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C55DBB-FF74-4C60-8358-E657F8502678}"/>
                </a:ext>
              </a:extLst>
            </p:cNvPr>
            <p:cNvSpPr txBox="1"/>
            <p:nvPr/>
          </p:nvSpPr>
          <p:spPr>
            <a:xfrm>
              <a:off x="5193262" y="1676791"/>
              <a:ext cx="135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그림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0C56246-54C9-4F22-8846-AAA837CC4C8A}"/>
              </a:ext>
            </a:extLst>
          </p:cNvPr>
          <p:cNvGrpSpPr/>
          <p:nvPr/>
        </p:nvGrpSpPr>
        <p:grpSpPr>
          <a:xfrm>
            <a:off x="3267656" y="2238962"/>
            <a:ext cx="1357605" cy="1099066"/>
            <a:chOff x="5193262" y="947057"/>
            <a:chExt cx="1357605" cy="1099066"/>
          </a:xfrm>
        </p:grpSpPr>
        <p:pic>
          <p:nvPicPr>
            <p:cNvPr id="50" name="그래픽 49" descr="열린 폴더">
              <a:extLst>
                <a:ext uri="{FF2B5EF4-FFF2-40B4-BE49-F238E27FC236}">
                  <a16:creationId xmlns:a16="http://schemas.microsoft.com/office/drawing/2014/main" id="{C609301D-7CA0-471B-991A-686156EA3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pic>
          <p:nvPicPr>
            <p:cNvPr id="51" name="그래픽 50" descr="열린 폴더">
              <a:extLst>
                <a:ext uri="{FF2B5EF4-FFF2-40B4-BE49-F238E27FC236}">
                  <a16:creationId xmlns:a16="http://schemas.microsoft.com/office/drawing/2014/main" id="{5526B404-0288-41D4-B598-AF74748FC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2A9BA5-523D-42C7-99BE-115113C854F8}"/>
                </a:ext>
              </a:extLst>
            </p:cNvPr>
            <p:cNvSpPr txBox="1"/>
            <p:nvPr/>
          </p:nvSpPr>
          <p:spPr>
            <a:xfrm>
              <a:off x="5193262" y="1676791"/>
              <a:ext cx="135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받은 파일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52991E7-743C-4982-A046-27F90F932207}"/>
              </a:ext>
            </a:extLst>
          </p:cNvPr>
          <p:cNvGrpSpPr/>
          <p:nvPr/>
        </p:nvGrpSpPr>
        <p:grpSpPr>
          <a:xfrm>
            <a:off x="6550867" y="3531658"/>
            <a:ext cx="1357605" cy="1099066"/>
            <a:chOff x="5193262" y="947057"/>
            <a:chExt cx="1357605" cy="1099066"/>
          </a:xfrm>
        </p:grpSpPr>
        <p:pic>
          <p:nvPicPr>
            <p:cNvPr id="54" name="그래픽 53" descr="열린 폴더">
              <a:extLst>
                <a:ext uri="{FF2B5EF4-FFF2-40B4-BE49-F238E27FC236}">
                  <a16:creationId xmlns:a16="http://schemas.microsoft.com/office/drawing/2014/main" id="{FA576C3F-4D5C-4A85-848C-4DE506B3D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pic>
          <p:nvPicPr>
            <p:cNvPr id="55" name="그래픽 54" descr="열린 폴더">
              <a:extLst>
                <a:ext uri="{FF2B5EF4-FFF2-40B4-BE49-F238E27FC236}">
                  <a16:creationId xmlns:a16="http://schemas.microsoft.com/office/drawing/2014/main" id="{0BF2AF73-17A9-472F-8176-7ACA7143B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71A5CE-2BE6-431A-B4B2-972F2FE4D49A}"/>
                </a:ext>
              </a:extLst>
            </p:cNvPr>
            <p:cNvSpPr txBox="1"/>
            <p:nvPr/>
          </p:nvSpPr>
          <p:spPr>
            <a:xfrm>
              <a:off x="5193262" y="1676791"/>
              <a:ext cx="135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정지 영상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1513BE6-3D9D-4B83-B35F-7BF2B3A240B3}"/>
              </a:ext>
            </a:extLst>
          </p:cNvPr>
          <p:cNvGrpSpPr/>
          <p:nvPr/>
        </p:nvGrpSpPr>
        <p:grpSpPr>
          <a:xfrm>
            <a:off x="7540768" y="3519973"/>
            <a:ext cx="1357605" cy="1099066"/>
            <a:chOff x="5193262" y="947057"/>
            <a:chExt cx="1357605" cy="1099066"/>
          </a:xfrm>
        </p:grpSpPr>
        <p:pic>
          <p:nvPicPr>
            <p:cNvPr id="58" name="그래픽 57" descr="열린 폴더">
              <a:extLst>
                <a:ext uri="{FF2B5EF4-FFF2-40B4-BE49-F238E27FC236}">
                  <a16:creationId xmlns:a16="http://schemas.microsoft.com/office/drawing/2014/main" id="{5F3B603C-2D98-4950-908D-F8095081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pic>
          <p:nvPicPr>
            <p:cNvPr id="59" name="그래픽 58" descr="열린 폴더">
              <a:extLst>
                <a:ext uri="{FF2B5EF4-FFF2-40B4-BE49-F238E27FC236}">
                  <a16:creationId xmlns:a16="http://schemas.microsoft.com/office/drawing/2014/main" id="{FC4DD675-D8A9-453D-8CC7-BFDDAB1C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4865" y="947057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D82075-F941-4E62-B301-56050A152A60}"/>
                </a:ext>
              </a:extLst>
            </p:cNvPr>
            <p:cNvSpPr txBox="1"/>
            <p:nvPr/>
          </p:nvSpPr>
          <p:spPr>
            <a:xfrm>
              <a:off x="5193262" y="1676791"/>
              <a:ext cx="1357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동영상</a:t>
              </a: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F7D5347-2CBE-43D0-B316-F5C561A7FF5D}"/>
              </a:ext>
            </a:extLst>
          </p:cNvPr>
          <p:cNvCxnSpPr>
            <a:stCxn id="17" idx="2"/>
            <a:endCxn id="51" idx="0"/>
          </p:cNvCxnSpPr>
          <p:nvPr/>
        </p:nvCxnSpPr>
        <p:spPr>
          <a:xfrm flipH="1">
            <a:off x="3946459" y="2046123"/>
            <a:ext cx="1925606" cy="192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AFDB9A-2714-4C29-A8F7-4EC99FEB3FF1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H="1" flipV="1">
            <a:off x="5872065" y="2046123"/>
            <a:ext cx="1814805" cy="192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75B195-F5B6-45B5-88BA-CFDDDDF979EF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7229670" y="3338028"/>
            <a:ext cx="457200" cy="1936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0835153-CBD1-44CC-B7A2-BF0C3D7F8072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>
            <a:off x="7686870" y="3338028"/>
            <a:ext cx="532701" cy="1819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FBDD3A7-807C-4094-BBFF-A35A70CE8094}"/>
              </a:ext>
            </a:extLst>
          </p:cNvPr>
          <p:cNvSpPr txBox="1"/>
          <p:nvPr/>
        </p:nvSpPr>
        <p:spPr>
          <a:xfrm>
            <a:off x="2866719" y="4610109"/>
            <a:ext cx="61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디렉토리의 용량 계산 문제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CDF9A1-368B-4BF3-AB6D-155EEFB7D9EA}"/>
              </a:ext>
            </a:extLst>
          </p:cNvPr>
          <p:cNvSpPr txBox="1"/>
          <p:nvPr/>
        </p:nvSpPr>
        <p:spPr>
          <a:xfrm>
            <a:off x="3922308" y="2247135"/>
            <a:ext cx="13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50KB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673C83-40EE-4971-85FB-B4225828514A}"/>
              </a:ext>
            </a:extLst>
          </p:cNvPr>
          <p:cNvSpPr txBox="1"/>
          <p:nvPr/>
        </p:nvSpPr>
        <p:spPr>
          <a:xfrm>
            <a:off x="7671793" y="2247135"/>
            <a:ext cx="13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100KB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CA42A-08EC-4388-A345-DE2600472123}"/>
              </a:ext>
            </a:extLst>
          </p:cNvPr>
          <p:cNvSpPr txBox="1"/>
          <p:nvPr/>
        </p:nvSpPr>
        <p:spPr>
          <a:xfrm>
            <a:off x="8205636" y="3531658"/>
            <a:ext cx="13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500KB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149CE-206F-48ED-AEF4-FAFE2098284D}"/>
              </a:ext>
            </a:extLst>
          </p:cNvPr>
          <p:cNvSpPr txBox="1"/>
          <p:nvPr/>
        </p:nvSpPr>
        <p:spPr>
          <a:xfrm>
            <a:off x="5799118" y="3531658"/>
            <a:ext cx="13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200KB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507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970840" y="4745740"/>
            <a:ext cx="37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 이진 트리</a:t>
            </a: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5529378" y="211687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4866271" y="2567182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4582960" y="2962078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6013020" y="2567182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6459588" y="29734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5066602" y="3412382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5179389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3938341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4221652" y="3412382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6943230" y="3423794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7133313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5936094" y="382098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6219405" y="3423794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B1DF5E13-85DE-4A4B-8832-ECE1B7CF532D}"/>
              </a:ext>
            </a:extLst>
          </p:cNvPr>
          <p:cNvCxnSpPr>
            <a:cxnSpLocks/>
            <a:stCxn id="151" idx="6"/>
            <a:endCxn id="145" idx="4"/>
          </p:cNvCxnSpPr>
          <p:nvPr/>
        </p:nvCxnSpPr>
        <p:spPr>
          <a:xfrm flipV="1">
            <a:off x="5746011" y="2644442"/>
            <a:ext cx="66678" cy="1440325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A29524D-6709-4A50-8324-986D7D69874E}"/>
              </a:ext>
            </a:extLst>
          </p:cNvPr>
          <p:cNvCxnSpPr>
            <a:cxnSpLocks/>
            <a:stCxn id="152" idx="6"/>
            <a:endCxn id="147" idx="4"/>
          </p:cNvCxnSpPr>
          <p:nvPr/>
        </p:nvCxnSpPr>
        <p:spPr>
          <a:xfrm flipV="1">
            <a:off x="4504963" y="3489642"/>
            <a:ext cx="361308" cy="595125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B4A07F25-1E56-4ABB-B33E-FC12E23EA9C5}"/>
              </a:ext>
            </a:extLst>
          </p:cNvPr>
          <p:cNvCxnSpPr>
            <a:cxnSpLocks/>
            <a:stCxn id="156" idx="6"/>
            <a:endCxn id="149" idx="4"/>
          </p:cNvCxnSpPr>
          <p:nvPr/>
        </p:nvCxnSpPr>
        <p:spPr>
          <a:xfrm flipV="1">
            <a:off x="6502716" y="3501054"/>
            <a:ext cx="240183" cy="583713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0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0183D5F8-EAEC-4B56-BDBB-532E397EF9AE}"/>
              </a:ext>
            </a:extLst>
          </p:cNvPr>
          <p:cNvSpPr/>
          <p:nvPr/>
        </p:nvSpPr>
        <p:spPr>
          <a:xfrm>
            <a:off x="4231452" y="1803632"/>
            <a:ext cx="3729095" cy="3431098"/>
          </a:xfrm>
          <a:prstGeom prst="cube">
            <a:avLst>
              <a:gd name="adj" fmla="val 266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DB3037-8588-4425-91F5-76F6A911418A}"/>
              </a:ext>
            </a:extLst>
          </p:cNvPr>
          <p:cNvSpPr txBox="1"/>
          <p:nvPr/>
        </p:nvSpPr>
        <p:spPr>
          <a:xfrm>
            <a:off x="4231452" y="5234730"/>
            <a:ext cx="37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33EDA0FB-C115-46A6-9FE9-03875928D26C}"/>
              </a:ext>
            </a:extLst>
          </p:cNvPr>
          <p:cNvSpPr/>
          <p:nvPr/>
        </p:nvSpPr>
        <p:spPr>
          <a:xfrm>
            <a:off x="4420999" y="2088857"/>
            <a:ext cx="1098958" cy="48656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</a:t>
            </a: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2C27BD25-A773-42E1-87ED-BAA1B24912F3}"/>
              </a:ext>
            </a:extLst>
          </p:cNvPr>
          <p:cNvSpPr/>
          <p:nvPr/>
        </p:nvSpPr>
        <p:spPr>
          <a:xfrm>
            <a:off x="5484203" y="2088857"/>
            <a:ext cx="1098958" cy="486561"/>
          </a:xfrm>
          <a:prstGeom prst="cube">
            <a:avLst/>
          </a:prstGeom>
          <a:solidFill>
            <a:srgbClr val="E5AD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</a:t>
            </a: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337748FF-1018-4FC2-AE63-37C15118C639}"/>
              </a:ext>
            </a:extLst>
          </p:cNvPr>
          <p:cNvSpPr/>
          <p:nvPr/>
        </p:nvSpPr>
        <p:spPr>
          <a:xfrm>
            <a:off x="6547407" y="2088857"/>
            <a:ext cx="1098958" cy="4865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9D87F5-44FC-4CF7-AA63-A4243C48A0A5}"/>
              </a:ext>
            </a:extLst>
          </p:cNvPr>
          <p:cNvSpPr txBox="1"/>
          <p:nvPr/>
        </p:nvSpPr>
        <p:spPr>
          <a:xfrm>
            <a:off x="4340309" y="1392247"/>
            <a:ext cx="14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168CA-DFF2-49B0-81C8-073789443533}"/>
              </a:ext>
            </a:extLst>
          </p:cNvPr>
          <p:cNvSpPr txBox="1"/>
          <p:nvPr/>
        </p:nvSpPr>
        <p:spPr>
          <a:xfrm>
            <a:off x="5484203" y="1392247"/>
            <a:ext cx="14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95C915-02DE-4D23-BE74-92CA88E88B11}"/>
              </a:ext>
            </a:extLst>
          </p:cNvPr>
          <p:cNvSpPr txBox="1"/>
          <p:nvPr/>
        </p:nvSpPr>
        <p:spPr>
          <a:xfrm>
            <a:off x="6547407" y="1392247"/>
            <a:ext cx="14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27FFC-4ACC-4AD4-B092-732EE88090C2}"/>
              </a:ext>
            </a:extLst>
          </p:cNvPr>
          <p:cNvSpPr txBox="1"/>
          <p:nvPr/>
        </p:nvSpPr>
        <p:spPr>
          <a:xfrm>
            <a:off x="2217301" y="2208292"/>
            <a:ext cx="14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레코드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4E45605C-545F-43D0-8B89-850AA243140F}"/>
              </a:ext>
            </a:extLst>
          </p:cNvPr>
          <p:cNvSpPr/>
          <p:nvPr/>
        </p:nvSpPr>
        <p:spPr>
          <a:xfrm>
            <a:off x="4420999" y="2692864"/>
            <a:ext cx="1098958" cy="48656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ABF5E33C-84BD-46C9-86F4-12DC77D4AF1F}"/>
              </a:ext>
            </a:extLst>
          </p:cNvPr>
          <p:cNvSpPr/>
          <p:nvPr/>
        </p:nvSpPr>
        <p:spPr>
          <a:xfrm>
            <a:off x="5484203" y="2692864"/>
            <a:ext cx="1098958" cy="486561"/>
          </a:xfrm>
          <a:prstGeom prst="cube">
            <a:avLst/>
          </a:prstGeom>
          <a:solidFill>
            <a:srgbClr val="E5AD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ABE84D46-3DA8-46BD-99B5-4C933ADD0A9C}"/>
              </a:ext>
            </a:extLst>
          </p:cNvPr>
          <p:cNvSpPr/>
          <p:nvPr/>
        </p:nvSpPr>
        <p:spPr>
          <a:xfrm>
            <a:off x="6547407" y="2692864"/>
            <a:ext cx="1098958" cy="4865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F45DD50F-81F5-454D-904C-10532B8AF737}"/>
              </a:ext>
            </a:extLst>
          </p:cNvPr>
          <p:cNvSpPr/>
          <p:nvPr/>
        </p:nvSpPr>
        <p:spPr>
          <a:xfrm>
            <a:off x="4420999" y="3296871"/>
            <a:ext cx="1098958" cy="48656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476C62C6-696D-4A08-B474-AC8F802E53E0}"/>
              </a:ext>
            </a:extLst>
          </p:cNvPr>
          <p:cNvSpPr/>
          <p:nvPr/>
        </p:nvSpPr>
        <p:spPr>
          <a:xfrm>
            <a:off x="5484203" y="3296871"/>
            <a:ext cx="1098958" cy="486561"/>
          </a:xfrm>
          <a:prstGeom prst="cube">
            <a:avLst/>
          </a:prstGeom>
          <a:solidFill>
            <a:srgbClr val="E5AD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E4FEC878-BEA8-487F-92E8-C33B9080AA2C}"/>
              </a:ext>
            </a:extLst>
          </p:cNvPr>
          <p:cNvSpPr/>
          <p:nvPr/>
        </p:nvSpPr>
        <p:spPr>
          <a:xfrm>
            <a:off x="6547407" y="3296871"/>
            <a:ext cx="1098958" cy="4865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5B2050E0-93E2-44FC-8411-B68CE0230545}"/>
              </a:ext>
            </a:extLst>
          </p:cNvPr>
          <p:cNvSpPr/>
          <p:nvPr/>
        </p:nvSpPr>
        <p:spPr>
          <a:xfrm>
            <a:off x="4420999" y="3900878"/>
            <a:ext cx="1098958" cy="48656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7C619A3D-F0BD-445A-BA7A-736B65CEE51B}"/>
              </a:ext>
            </a:extLst>
          </p:cNvPr>
          <p:cNvSpPr/>
          <p:nvPr/>
        </p:nvSpPr>
        <p:spPr>
          <a:xfrm>
            <a:off x="5484203" y="3900878"/>
            <a:ext cx="1098958" cy="486561"/>
          </a:xfrm>
          <a:prstGeom prst="cube">
            <a:avLst/>
          </a:prstGeom>
          <a:solidFill>
            <a:srgbClr val="E5AD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2431FB7E-4D2D-4B88-BA91-842E788A8D11}"/>
              </a:ext>
            </a:extLst>
          </p:cNvPr>
          <p:cNvSpPr/>
          <p:nvPr/>
        </p:nvSpPr>
        <p:spPr>
          <a:xfrm>
            <a:off x="6547407" y="3900878"/>
            <a:ext cx="1098958" cy="4865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92AF6663-7F5F-44B9-94E4-1FADDD154E2F}"/>
              </a:ext>
            </a:extLst>
          </p:cNvPr>
          <p:cNvSpPr/>
          <p:nvPr/>
        </p:nvSpPr>
        <p:spPr>
          <a:xfrm>
            <a:off x="4420999" y="4504885"/>
            <a:ext cx="1098958" cy="48656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BA0EB957-3966-4414-A927-0B47787EA52C}"/>
              </a:ext>
            </a:extLst>
          </p:cNvPr>
          <p:cNvSpPr/>
          <p:nvPr/>
        </p:nvSpPr>
        <p:spPr>
          <a:xfrm>
            <a:off x="5484203" y="4504885"/>
            <a:ext cx="1098958" cy="486561"/>
          </a:xfrm>
          <a:prstGeom prst="cube">
            <a:avLst/>
          </a:prstGeom>
          <a:solidFill>
            <a:srgbClr val="E5AD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8AB52B55-E20F-4A2D-B7CA-F89BAC3971E7}"/>
              </a:ext>
            </a:extLst>
          </p:cNvPr>
          <p:cNvSpPr/>
          <p:nvPr/>
        </p:nvSpPr>
        <p:spPr>
          <a:xfrm>
            <a:off x="6547407" y="4504885"/>
            <a:ext cx="1098958" cy="48656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4A566-5722-4E19-9C1E-1955251B8DF7}"/>
              </a:ext>
            </a:extLst>
          </p:cNvPr>
          <p:cNvCxnSpPr>
            <a:cxnSpLocks/>
            <a:stCxn id="31" idx="3"/>
            <a:endCxn id="4" idx="2"/>
          </p:cNvCxnSpPr>
          <p:nvPr/>
        </p:nvCxnSpPr>
        <p:spPr>
          <a:xfrm>
            <a:off x="3623251" y="2392958"/>
            <a:ext cx="797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DD14A97-439F-4980-92EC-590476AA605A}"/>
              </a:ext>
            </a:extLst>
          </p:cNvPr>
          <p:cNvSpPr txBox="1"/>
          <p:nvPr/>
        </p:nvSpPr>
        <p:spPr>
          <a:xfrm>
            <a:off x="2217301" y="2794578"/>
            <a:ext cx="14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레코드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89AD36-B62E-4DF7-925A-4766B928C8E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623251" y="2979244"/>
            <a:ext cx="797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1BAFD8-5ED0-4A66-B425-E717B703F3BE}"/>
              </a:ext>
            </a:extLst>
          </p:cNvPr>
          <p:cNvSpPr txBox="1"/>
          <p:nvPr/>
        </p:nvSpPr>
        <p:spPr>
          <a:xfrm>
            <a:off x="2217301" y="3382015"/>
            <a:ext cx="14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레코드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2A7A843-6C4F-4C55-BDDA-5067A8DD467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623251" y="3566681"/>
            <a:ext cx="797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CCBD0B-CA1A-4D07-8FFA-30E4100B378C}"/>
              </a:ext>
            </a:extLst>
          </p:cNvPr>
          <p:cNvGrpSpPr/>
          <p:nvPr/>
        </p:nvGrpSpPr>
        <p:grpSpPr>
          <a:xfrm>
            <a:off x="2696960" y="1543574"/>
            <a:ext cx="7245394" cy="3355597"/>
            <a:chOff x="1799338" y="704675"/>
            <a:chExt cx="7245394" cy="3355597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83C7D9D7-A01B-49E1-AA24-048F9B88D610}"/>
                </a:ext>
              </a:extLst>
            </p:cNvPr>
            <p:cNvSpPr/>
            <p:nvPr/>
          </p:nvSpPr>
          <p:spPr>
            <a:xfrm>
              <a:off x="5508771" y="704675"/>
              <a:ext cx="724250" cy="68789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1B333641-F0CE-4E08-890F-1156B810A1F4}"/>
                </a:ext>
              </a:extLst>
            </p:cNvPr>
            <p:cNvSpPr/>
            <p:nvPr/>
          </p:nvSpPr>
          <p:spPr>
            <a:xfrm>
              <a:off x="5508771" y="2038525"/>
              <a:ext cx="724250" cy="68789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EF30FD4D-A926-45AB-9C8F-D8B112867866}"/>
                </a:ext>
              </a:extLst>
            </p:cNvPr>
            <p:cNvSpPr/>
            <p:nvPr/>
          </p:nvSpPr>
          <p:spPr>
            <a:xfrm>
              <a:off x="5508771" y="3372375"/>
              <a:ext cx="724250" cy="68789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endPara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652C0B-D83A-4F64-B2AE-C6BFDCDD5982}"/>
                </a:ext>
              </a:extLst>
            </p:cNvPr>
            <p:cNvGrpSpPr/>
            <p:nvPr/>
          </p:nvGrpSpPr>
          <p:grpSpPr>
            <a:xfrm>
              <a:off x="7428452" y="2038525"/>
              <a:ext cx="1616280" cy="2021746"/>
              <a:chOff x="7428452" y="2038525"/>
              <a:chExt cx="1616280" cy="2021746"/>
            </a:xfrm>
          </p:grpSpPr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530E44CA-C6AA-426D-A27E-E4B96EE2D8C3}"/>
                  </a:ext>
                </a:extLst>
              </p:cNvPr>
              <p:cNvSpPr/>
              <p:nvPr/>
            </p:nvSpPr>
            <p:spPr>
              <a:xfrm>
                <a:off x="7857689" y="2038525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" name="순서도: 연결자 7">
                <a:extLst>
                  <a:ext uri="{FF2B5EF4-FFF2-40B4-BE49-F238E27FC236}">
                    <a16:creationId xmlns:a16="http://schemas.microsoft.com/office/drawing/2014/main" id="{667A4518-7DD2-4979-B5E3-DBF99C41DDE5}"/>
                  </a:ext>
                </a:extLst>
              </p:cNvPr>
              <p:cNvSpPr/>
              <p:nvPr/>
            </p:nvSpPr>
            <p:spPr>
              <a:xfrm>
                <a:off x="7428452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F8C48B35-A15C-4E0D-9AA9-40B94763411C}"/>
                  </a:ext>
                </a:extLst>
              </p:cNvPr>
              <p:cNvSpPr/>
              <p:nvPr/>
            </p:nvSpPr>
            <p:spPr>
              <a:xfrm>
                <a:off x="8320482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J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089C3F-6C3A-446B-9008-1E7BF8AE2231}"/>
                </a:ext>
              </a:extLst>
            </p:cNvPr>
            <p:cNvCxnSpPr>
              <a:cxnSpLocks/>
              <a:stCxn id="4" idx="3"/>
              <a:endCxn id="12" idx="0"/>
            </p:cNvCxnSpPr>
            <p:nvPr/>
          </p:nvCxnSpPr>
          <p:spPr>
            <a:xfrm flipH="1">
              <a:off x="3053493" y="1291832"/>
              <a:ext cx="2561342" cy="7466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83EC81C-E71C-4BE6-A77A-B100EB28DEEE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5870896" y="1392572"/>
              <a:ext cx="0" cy="6459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3DB0FEE-BA31-4FC3-A5C1-4807ACA3CD6A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6126957" y="1291832"/>
              <a:ext cx="2092857" cy="7466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F20C873-52AB-49F0-92C1-71A3F55CAD7F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5870896" y="2726422"/>
              <a:ext cx="0" cy="6459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65DECC4-C218-4E67-969A-D7282C74D92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790577" y="2726422"/>
              <a:ext cx="267650" cy="6459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F6669E1-E2A3-4A2E-B2A1-53552B90422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8400877" y="2726422"/>
              <a:ext cx="281730" cy="6459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2680DC3-AB27-4E51-A561-5DCA95B48B30}"/>
                </a:ext>
              </a:extLst>
            </p:cNvPr>
            <p:cNvGrpSpPr/>
            <p:nvPr/>
          </p:nvGrpSpPr>
          <p:grpSpPr>
            <a:xfrm>
              <a:off x="1799338" y="2038525"/>
              <a:ext cx="2508310" cy="2021746"/>
              <a:chOff x="2234267" y="2038525"/>
              <a:chExt cx="2508310" cy="2021746"/>
            </a:xfrm>
          </p:grpSpPr>
          <p:sp>
            <p:nvSpPr>
              <p:cNvPr id="12" name="순서도: 연결자 11">
                <a:extLst>
                  <a:ext uri="{FF2B5EF4-FFF2-40B4-BE49-F238E27FC236}">
                    <a16:creationId xmlns:a16="http://schemas.microsoft.com/office/drawing/2014/main" id="{2A11DC76-47B2-40E6-B699-D95A9C75FF76}"/>
                  </a:ext>
                </a:extLst>
              </p:cNvPr>
              <p:cNvSpPr/>
              <p:nvPr/>
            </p:nvSpPr>
            <p:spPr>
              <a:xfrm>
                <a:off x="3126297" y="2038525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3" name="순서도: 연결자 12">
                <a:extLst>
                  <a:ext uri="{FF2B5EF4-FFF2-40B4-BE49-F238E27FC236}">
                    <a16:creationId xmlns:a16="http://schemas.microsoft.com/office/drawing/2014/main" id="{D6B2BA78-938B-4BF9-BDD6-FAD5DA813F4C}"/>
                  </a:ext>
                </a:extLst>
              </p:cNvPr>
              <p:cNvSpPr/>
              <p:nvPr/>
            </p:nvSpPr>
            <p:spPr>
              <a:xfrm>
                <a:off x="2234267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8D6E162B-8F9E-4108-871F-4167704E6D68}"/>
                  </a:ext>
                </a:extLst>
              </p:cNvPr>
              <p:cNvSpPr/>
              <p:nvPr/>
            </p:nvSpPr>
            <p:spPr>
              <a:xfrm>
                <a:off x="3126297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F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AAC24680-DBF0-4E22-9198-126E890542E2}"/>
                  </a:ext>
                </a:extLst>
              </p:cNvPr>
              <p:cNvSpPr/>
              <p:nvPr/>
            </p:nvSpPr>
            <p:spPr>
              <a:xfrm>
                <a:off x="4018327" y="3372374"/>
                <a:ext cx="724250" cy="687897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</a:t>
                </a:r>
                <a:endPara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165011F-F5CA-42F9-8A7A-BEAE96E1D78E}"/>
                  </a:ext>
                </a:extLst>
              </p:cNvPr>
              <p:cNvCxnSpPr>
                <a:cxnSpLocks/>
                <a:stCxn id="12" idx="4"/>
                <a:endCxn id="14" idx="0"/>
              </p:cNvCxnSpPr>
              <p:nvPr/>
            </p:nvCxnSpPr>
            <p:spPr>
              <a:xfrm>
                <a:off x="3488422" y="2726422"/>
                <a:ext cx="0" cy="6459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EE53944-F37F-43AC-841F-39367A4C4E4C}"/>
                  </a:ext>
                </a:extLst>
              </p:cNvPr>
              <p:cNvCxnSpPr>
                <a:cxnSpLocks/>
                <a:stCxn id="12" idx="5"/>
                <a:endCxn id="15" idx="0"/>
              </p:cNvCxnSpPr>
              <p:nvPr/>
            </p:nvCxnSpPr>
            <p:spPr>
              <a:xfrm>
                <a:off x="3744483" y="2625682"/>
                <a:ext cx="635969" cy="7466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62D09C6-8392-467C-81BA-9A0781E87155}"/>
                  </a:ext>
                </a:extLst>
              </p:cNvPr>
              <p:cNvCxnSpPr>
                <a:cxnSpLocks/>
                <a:stCxn id="12" idx="3"/>
                <a:endCxn id="13" idx="0"/>
              </p:cNvCxnSpPr>
              <p:nvPr/>
            </p:nvCxnSpPr>
            <p:spPr>
              <a:xfrm flipH="1">
                <a:off x="2596392" y="2625682"/>
                <a:ext cx="635969" cy="7466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CC02C9E4-D094-4D03-B919-D0744D5C6BA5}"/>
              </a:ext>
            </a:extLst>
          </p:cNvPr>
          <p:cNvSpPr/>
          <p:nvPr/>
        </p:nvSpPr>
        <p:spPr>
          <a:xfrm>
            <a:off x="6168705" y="1321265"/>
            <a:ext cx="1199626" cy="1132514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AF36F-8D11-498E-A6A4-FEFEB5BA2DAF}"/>
              </a:ext>
            </a:extLst>
          </p:cNvPr>
          <p:cNvSpPr txBox="1"/>
          <p:nvPr/>
        </p:nvSpPr>
        <p:spPr>
          <a:xfrm>
            <a:off x="6195919" y="951933"/>
            <a:ext cx="113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부모 노드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2CD6C3F3-B990-48D4-B0B2-D500660B660D}"/>
              </a:ext>
            </a:extLst>
          </p:cNvPr>
          <p:cNvSpPr/>
          <p:nvPr/>
        </p:nvSpPr>
        <p:spPr>
          <a:xfrm>
            <a:off x="6195919" y="2607023"/>
            <a:ext cx="3451420" cy="1180606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ACA0D110-E800-46C0-904B-D56D0FA46130}"/>
              </a:ext>
            </a:extLst>
          </p:cNvPr>
          <p:cNvSpPr/>
          <p:nvPr/>
        </p:nvSpPr>
        <p:spPr>
          <a:xfrm>
            <a:off x="2416029" y="3980577"/>
            <a:ext cx="3009757" cy="1128317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612762-E538-4ED1-B4B4-797DFB376AD8}"/>
              </a:ext>
            </a:extLst>
          </p:cNvPr>
          <p:cNvSpPr txBox="1"/>
          <p:nvPr/>
        </p:nvSpPr>
        <p:spPr>
          <a:xfrm>
            <a:off x="3295179" y="5108894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자손 노드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D0D67E-5DA0-4CCD-9AA2-3DA2E20B84BF}"/>
              </a:ext>
            </a:extLst>
          </p:cNvPr>
          <p:cNvSpPr txBox="1"/>
          <p:nvPr/>
        </p:nvSpPr>
        <p:spPr>
          <a:xfrm>
            <a:off x="5904352" y="5796791"/>
            <a:ext cx="173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트리의 용어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EFB65-805E-4BF8-B2C1-00B4CFFCF8D2}"/>
              </a:ext>
            </a:extLst>
          </p:cNvPr>
          <p:cNvSpPr txBox="1"/>
          <p:nvPr/>
        </p:nvSpPr>
        <p:spPr>
          <a:xfrm>
            <a:off x="9439364" y="2616136"/>
            <a:ext cx="113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형제 노드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C745CE-A3C4-4C1B-9A62-EC1F448806A3}"/>
              </a:ext>
            </a:extLst>
          </p:cNvPr>
          <p:cNvSpPr txBox="1"/>
          <p:nvPr/>
        </p:nvSpPr>
        <p:spPr>
          <a:xfrm>
            <a:off x="681160" y="1174242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8D643B-14F7-40A0-933C-2D5FBCB00D87}"/>
              </a:ext>
            </a:extLst>
          </p:cNvPr>
          <p:cNvSpPr txBox="1"/>
          <p:nvPr/>
        </p:nvSpPr>
        <p:spPr>
          <a:xfrm>
            <a:off x="681160" y="1702856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E3C90D-E277-490E-A918-7EBD546AE624}"/>
              </a:ext>
            </a:extLst>
          </p:cNvPr>
          <p:cNvCxnSpPr>
            <a:stCxn id="36" idx="3"/>
          </p:cNvCxnSpPr>
          <p:nvPr/>
        </p:nvCxnSpPr>
        <p:spPr>
          <a:xfrm>
            <a:off x="1932616" y="1887522"/>
            <a:ext cx="374019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344B9D-17DE-4F11-935A-D02B265C645A}"/>
              </a:ext>
            </a:extLst>
          </p:cNvPr>
          <p:cNvSpPr txBox="1"/>
          <p:nvPr/>
        </p:nvSpPr>
        <p:spPr>
          <a:xfrm>
            <a:off x="681160" y="3059668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918CF6-27AE-4CAD-9FB5-58DD524032E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932616" y="3244334"/>
            <a:ext cx="1349328" cy="3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34D67C-869A-4813-BDD4-EAC2E7A719CC}"/>
              </a:ext>
            </a:extLst>
          </p:cNvPr>
          <p:cNvSpPr txBox="1"/>
          <p:nvPr/>
        </p:nvSpPr>
        <p:spPr>
          <a:xfrm>
            <a:off x="681160" y="4416479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B19D86-3EC1-4582-A51A-D9A1F999C89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932616" y="4601145"/>
            <a:ext cx="383995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F186F1-7274-4A79-8E09-8EC9DF8DC084}"/>
              </a:ext>
            </a:extLst>
          </p:cNvPr>
          <p:cNvSpPr txBox="1"/>
          <p:nvPr/>
        </p:nvSpPr>
        <p:spPr>
          <a:xfrm>
            <a:off x="6623759" y="167747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EB3229-98A9-4064-8EDF-9C2198EBAAD9}"/>
              </a:ext>
            </a:extLst>
          </p:cNvPr>
          <p:cNvSpPr txBox="1"/>
          <p:nvPr/>
        </p:nvSpPr>
        <p:spPr>
          <a:xfrm>
            <a:off x="3325387" y="2508092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1C7C7-A9D0-4C82-B587-02714DB281B9}"/>
              </a:ext>
            </a:extLst>
          </p:cNvPr>
          <p:cNvSpPr txBox="1"/>
          <p:nvPr/>
        </p:nvSpPr>
        <p:spPr>
          <a:xfrm>
            <a:off x="6447538" y="2667557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E4837C-7139-41DD-886C-4AF8B5658298}"/>
              </a:ext>
            </a:extLst>
          </p:cNvPr>
          <p:cNvSpPr txBox="1"/>
          <p:nvPr/>
        </p:nvSpPr>
        <p:spPr>
          <a:xfrm>
            <a:off x="8813636" y="2583087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4733AB-0575-467E-9F75-45A46D0DA06B}"/>
              </a:ext>
            </a:extLst>
          </p:cNvPr>
          <p:cNvSpPr txBox="1"/>
          <p:nvPr/>
        </p:nvSpPr>
        <p:spPr>
          <a:xfrm>
            <a:off x="6447538" y="397822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16AA1E-209D-45A1-9E34-D7C32C4C5466}"/>
              </a:ext>
            </a:extLst>
          </p:cNvPr>
          <p:cNvSpPr txBox="1"/>
          <p:nvPr/>
        </p:nvSpPr>
        <p:spPr>
          <a:xfrm>
            <a:off x="8372911" y="397822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493E55-8003-43DF-9A69-88C61F39F85C}"/>
              </a:ext>
            </a:extLst>
          </p:cNvPr>
          <p:cNvSpPr txBox="1"/>
          <p:nvPr/>
        </p:nvSpPr>
        <p:spPr>
          <a:xfrm>
            <a:off x="9313927" y="397822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E4B9B7-27DC-453D-B406-CC9F39520B7D}"/>
              </a:ext>
            </a:extLst>
          </p:cNvPr>
          <p:cNvSpPr txBox="1"/>
          <p:nvPr/>
        </p:nvSpPr>
        <p:spPr>
          <a:xfrm>
            <a:off x="4606058" y="397822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1222C7-A429-4744-AC6F-3EB718E36543}"/>
              </a:ext>
            </a:extLst>
          </p:cNvPr>
          <p:cNvSpPr txBox="1"/>
          <p:nvPr/>
        </p:nvSpPr>
        <p:spPr>
          <a:xfrm>
            <a:off x="3648864" y="397822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E4B33E-89ED-429C-AF90-1E0F88434F60}"/>
              </a:ext>
            </a:extLst>
          </p:cNvPr>
          <p:cNvSpPr txBox="1"/>
          <p:nvPr/>
        </p:nvSpPr>
        <p:spPr>
          <a:xfrm>
            <a:off x="2791937" y="3978223"/>
            <a:ext cx="12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31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810775" y="136740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E29C-AC0B-4B09-9814-8D8C9C294426}"/>
              </a:ext>
            </a:extLst>
          </p:cNvPr>
          <p:cNvSpPr txBox="1"/>
          <p:nvPr/>
        </p:nvSpPr>
        <p:spPr>
          <a:xfrm>
            <a:off x="4472730" y="4802699"/>
            <a:ext cx="1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루트보다 작은 값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D6BC5B1-5E96-4EEA-869D-BDCBC8472AA8}"/>
              </a:ext>
            </a:extLst>
          </p:cNvPr>
          <p:cNvSpPr/>
          <p:nvPr/>
        </p:nvSpPr>
        <p:spPr>
          <a:xfrm>
            <a:off x="4804095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C55178-7559-4909-9482-3708B3D09472}"/>
              </a:ext>
            </a:extLst>
          </p:cNvPr>
          <p:cNvSpPr/>
          <p:nvPr/>
        </p:nvSpPr>
        <p:spPr>
          <a:xfrm>
            <a:off x="6504264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/>
              <p:nvPr/>
            </p:nvSpPr>
            <p:spPr>
              <a:xfrm>
                <a:off x="6198067" y="4802699"/>
                <a:ext cx="1700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루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트보다 큰 값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67" y="4802699"/>
                <a:ext cx="1700169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322815" y="1954562"/>
            <a:ext cx="594024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428961" y="1954562"/>
            <a:ext cx="594023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465391" y="5268254"/>
            <a:ext cx="3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탐색 트리의 정의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E856BE-3392-43B2-A705-DE2BC0055C69}"/>
              </a:ext>
            </a:extLst>
          </p:cNvPr>
          <p:cNvCxnSpPr>
            <a:stCxn id="4" idx="4"/>
            <a:endCxn id="8" idx="1"/>
          </p:cNvCxnSpPr>
          <p:nvPr/>
        </p:nvCxnSpPr>
        <p:spPr>
          <a:xfrm>
            <a:off x="6172900" y="2055302"/>
            <a:ext cx="25167" cy="290128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948141" y="4807618"/>
            <a:ext cx="37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탐색 트리의 예</a:t>
            </a: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5529378" y="1168922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4866271" y="1619226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4582960" y="2014122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6013020" y="1619226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6459588" y="202553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5066602" y="2464426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5179389" y="287302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3938341" y="287302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4221652" y="2464426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6943230" y="2475838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7133313" y="287302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6459588" y="387131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7"/>
            <a:endCxn id="155" idx="4"/>
          </p:cNvCxnSpPr>
          <p:nvPr/>
        </p:nvCxnSpPr>
        <p:spPr>
          <a:xfrm flipV="1">
            <a:off x="6943230" y="3400593"/>
            <a:ext cx="473394" cy="54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BBEC90-884F-487D-AEA1-35024D30D923}"/>
              </a:ext>
            </a:extLst>
          </p:cNvPr>
          <p:cNvCxnSpPr>
            <a:cxnSpLocks/>
            <a:stCxn id="145" idx="4"/>
            <a:endCxn id="16" idx="0"/>
          </p:cNvCxnSpPr>
          <p:nvPr/>
        </p:nvCxnSpPr>
        <p:spPr>
          <a:xfrm>
            <a:off x="5812689" y="1696486"/>
            <a:ext cx="0" cy="311113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6062EB-0893-4268-9228-64DBA1FDA0FE}"/>
              </a:ext>
            </a:extLst>
          </p:cNvPr>
          <p:cNvSpPr txBox="1"/>
          <p:nvPr/>
        </p:nvSpPr>
        <p:spPr>
          <a:xfrm>
            <a:off x="4012354" y="4391035"/>
            <a:ext cx="1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루트보다 작은 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223D3-3686-48A8-8D00-0CE283053900}"/>
                  </a:ext>
                </a:extLst>
              </p:cNvPr>
              <p:cNvSpPr txBox="1"/>
              <p:nvPr/>
            </p:nvSpPr>
            <p:spPr>
              <a:xfrm>
                <a:off x="5966365" y="4387746"/>
                <a:ext cx="1700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루</m:t>
                    </m:r>
                  </m:oMath>
                </a14:m>
                <a:r>
                  <a:rPr lang="ko-KR" altLang="en-US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트보다 큰 값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223D3-3686-48A8-8D00-0CE283053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5" y="4387746"/>
                <a:ext cx="1700169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6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231452" y="5605259"/>
            <a:ext cx="37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탐색 트리에서의 삽입연산</a:t>
            </a: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3380043" y="146253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2716936" y="191284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2433625" y="230773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3863685" y="191284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4310253" y="231914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2917267" y="275804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3030054" y="3166644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1789006" y="316664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2072317" y="275804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4793895" y="2769453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4983978" y="316664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4310253" y="416493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7"/>
            <a:endCxn id="155" idx="4"/>
          </p:cNvCxnSpPr>
          <p:nvPr/>
        </p:nvCxnSpPr>
        <p:spPr>
          <a:xfrm flipV="1">
            <a:off x="4793895" y="3694208"/>
            <a:ext cx="473394" cy="54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6062EB-0893-4268-9228-64DBA1FDA0FE}"/>
              </a:ext>
            </a:extLst>
          </p:cNvPr>
          <p:cNvSpPr txBox="1"/>
          <p:nvPr/>
        </p:nvSpPr>
        <p:spPr>
          <a:xfrm>
            <a:off x="3938341" y="989771"/>
            <a:ext cx="84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 </a:t>
            </a:r>
            <a:r>
              <a:rPr lang="ko-KR" altLang="en-US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8721F994-51B4-4185-8437-6619D76AEE38}"/>
              </a:ext>
            </a:extLst>
          </p:cNvPr>
          <p:cNvCxnSpPr>
            <a:cxnSpLocks/>
            <a:stCxn id="26" idx="1"/>
            <a:endCxn id="145" idx="0"/>
          </p:cNvCxnSpPr>
          <p:nvPr/>
        </p:nvCxnSpPr>
        <p:spPr>
          <a:xfrm rot="10800000" flipV="1">
            <a:off x="3663355" y="1143659"/>
            <a:ext cx="274987" cy="318877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3F44F8A-5A88-4E5F-B41C-FFB837D284D9}"/>
              </a:ext>
            </a:extLst>
          </p:cNvPr>
          <p:cNvCxnSpPr>
            <a:cxnSpLocks/>
            <a:stCxn id="145" idx="1"/>
            <a:endCxn id="147" idx="0"/>
          </p:cNvCxnSpPr>
          <p:nvPr/>
        </p:nvCxnSpPr>
        <p:spPr>
          <a:xfrm rot="16200000" flipH="1" flipV="1">
            <a:off x="2706010" y="1550723"/>
            <a:ext cx="767940" cy="746087"/>
          </a:xfrm>
          <a:prstGeom prst="curvedConnector3">
            <a:avLst>
              <a:gd name="adj1" fmla="val -1688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3B54C117-2D9C-46F4-9442-C19C8DC1ADBB}"/>
              </a:ext>
            </a:extLst>
          </p:cNvPr>
          <p:cNvCxnSpPr>
            <a:cxnSpLocks/>
            <a:stCxn id="147" idx="7"/>
            <a:endCxn id="151" idx="0"/>
          </p:cNvCxnSpPr>
          <p:nvPr/>
        </p:nvCxnSpPr>
        <p:spPr>
          <a:xfrm rot="16200000" flipH="1">
            <a:off x="2724492" y="2577771"/>
            <a:ext cx="781647" cy="396098"/>
          </a:xfrm>
          <a:prstGeom prst="curvedConnector3">
            <a:avLst>
              <a:gd name="adj1" fmla="val -8006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D772F3-A5AE-4A8A-B455-BA95CAB29F90}"/>
              </a:ext>
            </a:extLst>
          </p:cNvPr>
          <p:cNvSpPr txBox="1"/>
          <p:nvPr/>
        </p:nvSpPr>
        <p:spPr>
          <a:xfrm>
            <a:off x="2010893" y="4122514"/>
            <a:ext cx="141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C2CEE66-CCF2-4175-93F9-613BFBE1AE6D}"/>
              </a:ext>
            </a:extLst>
          </p:cNvPr>
          <p:cNvCxnSpPr>
            <a:cxnSpLocks/>
            <a:stCxn id="151" idx="3"/>
            <a:endCxn id="39" idx="0"/>
          </p:cNvCxnSpPr>
          <p:nvPr/>
        </p:nvCxnSpPr>
        <p:spPr>
          <a:xfrm rot="5400000">
            <a:off x="2662202" y="3671682"/>
            <a:ext cx="505566" cy="396098"/>
          </a:xfrm>
          <a:prstGeom prst="curvedConnector3">
            <a:avLst>
              <a:gd name="adj1" fmla="val -8076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00BE2AD-1BE8-4B87-ABB7-320F2A267D82}"/>
              </a:ext>
            </a:extLst>
          </p:cNvPr>
          <p:cNvSpPr txBox="1"/>
          <p:nvPr/>
        </p:nvSpPr>
        <p:spPr>
          <a:xfrm>
            <a:off x="2355628" y="4836113"/>
            <a:ext cx="2724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탐색을 먼저 수행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EE75457-21C1-4175-99BB-A8E1808D02D8}"/>
              </a:ext>
            </a:extLst>
          </p:cNvPr>
          <p:cNvSpPr/>
          <p:nvPr/>
        </p:nvSpPr>
        <p:spPr>
          <a:xfrm>
            <a:off x="8292913" y="146253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494D29-8196-4ABC-815D-CF7B2D68FD61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629806" y="191284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C837D003-D5B8-4E27-9BF1-EB46A1D54587}"/>
              </a:ext>
            </a:extLst>
          </p:cNvPr>
          <p:cNvSpPr/>
          <p:nvPr/>
        </p:nvSpPr>
        <p:spPr>
          <a:xfrm>
            <a:off x="7346495" y="2307737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614314-B171-4DB6-B7C5-EA39F2979C4B}"/>
              </a:ext>
            </a:extLst>
          </p:cNvPr>
          <p:cNvCxnSpPr>
            <a:cxnSpLocks/>
            <a:stCxn id="55" idx="5"/>
            <a:endCxn id="59" idx="0"/>
          </p:cNvCxnSpPr>
          <p:nvPr/>
        </p:nvCxnSpPr>
        <p:spPr>
          <a:xfrm>
            <a:off x="8776555" y="191284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4B05CB62-EEF0-4AD3-B605-43651EE761B8}"/>
              </a:ext>
            </a:extLst>
          </p:cNvPr>
          <p:cNvSpPr/>
          <p:nvPr/>
        </p:nvSpPr>
        <p:spPr>
          <a:xfrm>
            <a:off x="9223123" y="231914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F357C2-8C5D-4E15-9771-F20BC7BECCBB}"/>
              </a:ext>
            </a:extLst>
          </p:cNvPr>
          <p:cNvCxnSpPr>
            <a:cxnSpLocks/>
            <a:stCxn id="57" idx="5"/>
            <a:endCxn id="61" idx="0"/>
          </p:cNvCxnSpPr>
          <p:nvPr/>
        </p:nvCxnSpPr>
        <p:spPr>
          <a:xfrm>
            <a:off x="7830137" y="275804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B359E1DD-7DD9-4815-A2B3-505FCBAF7FCB}"/>
              </a:ext>
            </a:extLst>
          </p:cNvPr>
          <p:cNvSpPr/>
          <p:nvPr/>
        </p:nvSpPr>
        <p:spPr>
          <a:xfrm>
            <a:off x="7942924" y="316664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0910EFE0-D55F-4A6C-998B-6581E2DECD37}"/>
              </a:ext>
            </a:extLst>
          </p:cNvPr>
          <p:cNvSpPr/>
          <p:nvPr/>
        </p:nvSpPr>
        <p:spPr>
          <a:xfrm>
            <a:off x="6701876" y="316664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0C04803-B3C7-486E-8F12-065A84CFDCC8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6985187" y="275804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5D7CA7-66E3-43DA-BE49-79C63039349A}"/>
              </a:ext>
            </a:extLst>
          </p:cNvPr>
          <p:cNvCxnSpPr>
            <a:cxnSpLocks/>
            <a:stCxn id="59" idx="5"/>
            <a:endCxn id="65" idx="0"/>
          </p:cNvCxnSpPr>
          <p:nvPr/>
        </p:nvCxnSpPr>
        <p:spPr>
          <a:xfrm>
            <a:off x="9706765" y="2769453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C67B14-398C-475B-BA7E-380F4BFF876E}"/>
              </a:ext>
            </a:extLst>
          </p:cNvPr>
          <p:cNvSpPr/>
          <p:nvPr/>
        </p:nvSpPr>
        <p:spPr>
          <a:xfrm>
            <a:off x="9896848" y="316664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D5609CB-6EA4-4BA2-B49F-120E2FE3A8AC}"/>
              </a:ext>
            </a:extLst>
          </p:cNvPr>
          <p:cNvSpPr/>
          <p:nvPr/>
        </p:nvSpPr>
        <p:spPr>
          <a:xfrm>
            <a:off x="9223123" y="416493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FFBC345-C61D-4F41-92DB-131ED1B4ACCE}"/>
              </a:ext>
            </a:extLst>
          </p:cNvPr>
          <p:cNvCxnSpPr>
            <a:cxnSpLocks/>
            <a:stCxn id="66" idx="7"/>
            <a:endCxn id="65" idx="4"/>
          </p:cNvCxnSpPr>
          <p:nvPr/>
        </p:nvCxnSpPr>
        <p:spPr>
          <a:xfrm flipV="1">
            <a:off x="9706765" y="3694208"/>
            <a:ext cx="473394" cy="54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0D373A-42C0-48B3-8B68-796C08F18473}"/>
              </a:ext>
            </a:extLst>
          </p:cNvPr>
          <p:cNvSpPr txBox="1"/>
          <p:nvPr/>
        </p:nvSpPr>
        <p:spPr>
          <a:xfrm>
            <a:off x="8851211" y="989771"/>
            <a:ext cx="84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 </a:t>
            </a:r>
            <a:r>
              <a:rPr lang="ko-KR" altLang="en-US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</a:t>
            </a: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572E38D1-5C5C-4621-BEB9-30023C2F6D68}"/>
              </a:ext>
            </a:extLst>
          </p:cNvPr>
          <p:cNvCxnSpPr>
            <a:cxnSpLocks/>
            <a:stCxn id="68" idx="1"/>
            <a:endCxn id="55" idx="0"/>
          </p:cNvCxnSpPr>
          <p:nvPr/>
        </p:nvCxnSpPr>
        <p:spPr>
          <a:xfrm rot="10800000" flipV="1">
            <a:off x="8576225" y="1143659"/>
            <a:ext cx="274987" cy="318877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B5A632A9-2195-4E4F-98FE-1603215D629D}"/>
              </a:ext>
            </a:extLst>
          </p:cNvPr>
          <p:cNvCxnSpPr>
            <a:cxnSpLocks/>
            <a:stCxn id="55" idx="1"/>
            <a:endCxn id="57" idx="0"/>
          </p:cNvCxnSpPr>
          <p:nvPr/>
        </p:nvCxnSpPr>
        <p:spPr>
          <a:xfrm rot="16200000" flipH="1" flipV="1">
            <a:off x="7618880" y="1550723"/>
            <a:ext cx="767940" cy="746087"/>
          </a:xfrm>
          <a:prstGeom prst="curvedConnector3">
            <a:avLst>
              <a:gd name="adj1" fmla="val -1688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BEC391D-07BC-493A-886C-64CC2779E72C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16200000" flipH="1">
            <a:off x="7637362" y="2577771"/>
            <a:ext cx="781647" cy="396098"/>
          </a:xfrm>
          <a:prstGeom prst="curvedConnector3">
            <a:avLst>
              <a:gd name="adj1" fmla="val -8006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799FACCF-7813-49BA-869E-9862AF92758F}"/>
              </a:ext>
            </a:extLst>
          </p:cNvPr>
          <p:cNvCxnSpPr>
            <a:cxnSpLocks/>
            <a:stCxn id="61" idx="3"/>
            <a:endCxn id="77" idx="0"/>
          </p:cNvCxnSpPr>
          <p:nvPr/>
        </p:nvCxnSpPr>
        <p:spPr>
          <a:xfrm rot="5400000">
            <a:off x="7612222" y="3665722"/>
            <a:ext cx="462457" cy="364909"/>
          </a:xfrm>
          <a:prstGeom prst="curvedConnector3">
            <a:avLst>
              <a:gd name="adj1" fmla="val -6234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E6C004-B2AE-4174-A0ED-4D5738831A4C}"/>
              </a:ext>
            </a:extLst>
          </p:cNvPr>
          <p:cNvSpPr txBox="1"/>
          <p:nvPr/>
        </p:nvSpPr>
        <p:spPr>
          <a:xfrm>
            <a:off x="7201321" y="4836113"/>
            <a:ext cx="302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탐색이 실패한 위치에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삽입</a:t>
            </a: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7403074F-790A-4251-A2F2-34154F4C686B}"/>
              </a:ext>
            </a:extLst>
          </p:cNvPr>
          <p:cNvSpPr/>
          <p:nvPr/>
        </p:nvSpPr>
        <p:spPr>
          <a:xfrm>
            <a:off x="7377684" y="4079405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B783211-1B22-4784-85A1-AA69188432B9}"/>
              </a:ext>
            </a:extLst>
          </p:cNvPr>
          <p:cNvCxnSpPr>
            <a:cxnSpLocks/>
            <a:stCxn id="77" idx="0"/>
            <a:endCxn id="61" idx="4"/>
          </p:cNvCxnSpPr>
          <p:nvPr/>
        </p:nvCxnSpPr>
        <p:spPr>
          <a:xfrm flipV="1">
            <a:off x="7660995" y="3694208"/>
            <a:ext cx="565240" cy="385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79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1611342" y="4533858"/>
            <a:ext cx="372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전</a:t>
            </a: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2274449" y="22007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1611342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1328031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2758091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3204659" y="3057379"/>
            <a:ext cx="566622" cy="52756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1811673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1924460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683412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966723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3688301" y="3507683"/>
            <a:ext cx="346465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3751455" y="3904874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2681165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2964476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8532988-967C-4601-8772-D252DB918FBD}"/>
              </a:ext>
            </a:extLst>
          </p:cNvPr>
          <p:cNvSpPr/>
          <p:nvPr/>
        </p:nvSpPr>
        <p:spPr>
          <a:xfrm>
            <a:off x="3220867" y="134119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D92F5-CF84-4E95-B5DF-9A99E0B620CC}"/>
              </a:ext>
            </a:extLst>
          </p:cNvPr>
          <p:cNvCxnSpPr>
            <a:cxnSpLocks/>
            <a:stCxn id="145" idx="0"/>
            <a:endCxn id="20" idx="3"/>
          </p:cNvCxnSpPr>
          <p:nvPr/>
        </p:nvCxnSpPr>
        <p:spPr>
          <a:xfrm flipV="1">
            <a:off x="2557760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97562A-C6F3-4A12-9A96-6B219EEB9A2B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3704509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2277937-144E-41A8-8AA5-4613FCD3B135}"/>
              </a:ext>
            </a:extLst>
          </p:cNvPr>
          <p:cNvSpPr/>
          <p:nvPr/>
        </p:nvSpPr>
        <p:spPr>
          <a:xfrm>
            <a:off x="4151077" y="2197811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AC49D4-46CE-4BD3-ADCA-46FE76A90A45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4634719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B9BD5ECF-05DD-42E0-A154-37815AA636AD}"/>
              </a:ext>
            </a:extLst>
          </p:cNvPr>
          <p:cNvSpPr/>
          <p:nvPr/>
        </p:nvSpPr>
        <p:spPr>
          <a:xfrm>
            <a:off x="4824802" y="3045306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EE1CE3-9A8B-4F3B-A153-D7842C4A412B}"/>
              </a:ext>
            </a:extLst>
          </p:cNvPr>
          <p:cNvCxnSpPr>
            <a:cxnSpLocks/>
          </p:cNvCxnSpPr>
          <p:nvPr/>
        </p:nvCxnSpPr>
        <p:spPr>
          <a:xfrm>
            <a:off x="3686054" y="3645926"/>
            <a:ext cx="331070" cy="63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D5ADE8-8A32-49F7-B447-98FB3AFA6066}"/>
              </a:ext>
            </a:extLst>
          </p:cNvPr>
          <p:cNvCxnSpPr>
            <a:cxnSpLocks/>
          </p:cNvCxnSpPr>
          <p:nvPr/>
        </p:nvCxnSpPr>
        <p:spPr>
          <a:xfrm flipH="1">
            <a:off x="3787489" y="3584943"/>
            <a:ext cx="74044" cy="223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41D5536-1C83-4E59-82BB-B6AC6FC67F6B}"/>
              </a:ext>
            </a:extLst>
          </p:cNvPr>
          <p:cNvSpPr/>
          <p:nvPr/>
        </p:nvSpPr>
        <p:spPr>
          <a:xfrm>
            <a:off x="5672356" y="2648115"/>
            <a:ext cx="847288" cy="5275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A9243A-6DB2-4AA5-9A13-47C3F2620492}"/>
              </a:ext>
            </a:extLst>
          </p:cNvPr>
          <p:cNvSpPr txBox="1"/>
          <p:nvPr/>
        </p:nvSpPr>
        <p:spPr>
          <a:xfrm>
            <a:off x="7541073" y="4533858"/>
            <a:ext cx="372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후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4282DA8-BDE4-42DB-A715-65875905D926}"/>
              </a:ext>
            </a:extLst>
          </p:cNvPr>
          <p:cNvSpPr/>
          <p:nvPr/>
        </p:nvSpPr>
        <p:spPr>
          <a:xfrm>
            <a:off x="8204180" y="22007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DB2B075-00A4-4044-AAD9-D5DB185F2852}"/>
              </a:ext>
            </a:extLst>
          </p:cNvPr>
          <p:cNvCxnSpPr>
            <a:cxnSpLocks/>
            <a:stCxn id="51" idx="0"/>
            <a:endCxn id="49" idx="3"/>
          </p:cNvCxnSpPr>
          <p:nvPr/>
        </p:nvCxnSpPr>
        <p:spPr>
          <a:xfrm flipV="1">
            <a:off x="7541073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684C9DF9-4670-48BF-B9F3-F007A16D1B50}"/>
              </a:ext>
            </a:extLst>
          </p:cNvPr>
          <p:cNvSpPr/>
          <p:nvPr/>
        </p:nvSpPr>
        <p:spPr>
          <a:xfrm>
            <a:off x="7257762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15036B-58F2-4200-8991-9EF7B0350EAA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687822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3B2B139A-C719-4C5E-B27A-8DE09AD541FA}"/>
              </a:ext>
            </a:extLst>
          </p:cNvPr>
          <p:cNvSpPr/>
          <p:nvPr/>
        </p:nvSpPr>
        <p:spPr>
          <a:xfrm>
            <a:off x="9134390" y="3057379"/>
            <a:ext cx="566622" cy="52756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EFE0E3-123A-47AC-99FB-E3AE999A6B80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7741404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D9EFF02C-6CB4-4A95-BA9A-5DBAB2CAE1E2}"/>
              </a:ext>
            </a:extLst>
          </p:cNvPr>
          <p:cNvSpPr/>
          <p:nvPr/>
        </p:nvSpPr>
        <p:spPr>
          <a:xfrm>
            <a:off x="7854191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EE9F19E6-2C57-434A-8F3B-A0AA863E09BA}"/>
              </a:ext>
            </a:extLst>
          </p:cNvPr>
          <p:cNvSpPr/>
          <p:nvPr/>
        </p:nvSpPr>
        <p:spPr>
          <a:xfrm>
            <a:off x="6613143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92462F6-EE37-4D09-A8FC-7BA09AF09FB3}"/>
              </a:ext>
            </a:extLst>
          </p:cNvPr>
          <p:cNvCxnSpPr>
            <a:cxnSpLocks/>
            <a:stCxn id="56" idx="0"/>
            <a:endCxn id="51" idx="3"/>
          </p:cNvCxnSpPr>
          <p:nvPr/>
        </p:nvCxnSpPr>
        <p:spPr>
          <a:xfrm flipV="1">
            <a:off x="6896454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C3DF8C6D-4AEC-4C29-B52A-F3D7F5C3BD60}"/>
              </a:ext>
            </a:extLst>
          </p:cNvPr>
          <p:cNvSpPr/>
          <p:nvPr/>
        </p:nvSpPr>
        <p:spPr>
          <a:xfrm>
            <a:off x="8610896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A1B2268-CF0B-4B4F-A322-2C38EF1DB851}"/>
              </a:ext>
            </a:extLst>
          </p:cNvPr>
          <p:cNvCxnSpPr>
            <a:cxnSpLocks/>
            <a:stCxn id="60" idx="0"/>
            <a:endCxn id="53" idx="3"/>
          </p:cNvCxnSpPr>
          <p:nvPr/>
        </p:nvCxnSpPr>
        <p:spPr>
          <a:xfrm flipV="1">
            <a:off x="8894207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B34A4E13-8A84-4EB2-BCE4-468B02AF2F95}"/>
              </a:ext>
            </a:extLst>
          </p:cNvPr>
          <p:cNvSpPr/>
          <p:nvPr/>
        </p:nvSpPr>
        <p:spPr>
          <a:xfrm>
            <a:off x="9150598" y="134119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6F64F9C-FBD3-4D73-9A74-5D27E3C6BA99}"/>
              </a:ext>
            </a:extLst>
          </p:cNvPr>
          <p:cNvCxnSpPr>
            <a:cxnSpLocks/>
            <a:stCxn id="49" idx="0"/>
            <a:endCxn id="62" idx="3"/>
          </p:cNvCxnSpPr>
          <p:nvPr/>
        </p:nvCxnSpPr>
        <p:spPr>
          <a:xfrm flipV="1">
            <a:off x="8487491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22FF19E-3F7F-4E75-A05B-155DA88AD94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9634240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7583887E-AED0-45B2-855C-002191475469}"/>
              </a:ext>
            </a:extLst>
          </p:cNvPr>
          <p:cNvSpPr/>
          <p:nvPr/>
        </p:nvSpPr>
        <p:spPr>
          <a:xfrm>
            <a:off x="10080808" y="2197811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9F53B37-5F0C-4273-8A62-9A388E2B3D64}"/>
              </a:ext>
            </a:extLst>
          </p:cNvPr>
          <p:cNvCxnSpPr>
            <a:cxnSpLocks/>
            <a:stCxn id="65" idx="5"/>
            <a:endCxn id="67" idx="0"/>
          </p:cNvCxnSpPr>
          <p:nvPr/>
        </p:nvCxnSpPr>
        <p:spPr>
          <a:xfrm>
            <a:off x="10564450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41200DC6-922B-4165-A141-33EF11179E72}"/>
              </a:ext>
            </a:extLst>
          </p:cNvPr>
          <p:cNvSpPr/>
          <p:nvPr/>
        </p:nvSpPr>
        <p:spPr>
          <a:xfrm>
            <a:off x="10754533" y="3045306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1275FE-975A-40F0-B75E-A3CA026F7380}"/>
              </a:ext>
            </a:extLst>
          </p:cNvPr>
          <p:cNvSpPr txBox="1"/>
          <p:nvPr/>
        </p:nvSpPr>
        <p:spPr>
          <a:xfrm>
            <a:off x="4210358" y="5023433"/>
            <a:ext cx="37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노드가 단말 노드인 경우</a:t>
            </a:r>
          </a:p>
        </p:txBody>
      </p:sp>
    </p:spTree>
    <p:extLst>
      <p:ext uri="{BB962C8B-B14F-4D97-AF65-F5344CB8AC3E}">
        <p14:creationId xmlns:p14="http://schemas.microsoft.com/office/powerpoint/2010/main" val="357860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1611342" y="4533858"/>
            <a:ext cx="372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전</a:t>
            </a: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2274449" y="22007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1611342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1328031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2758091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3204659" y="305737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1811673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1924460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683412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966723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3688301" y="3507683"/>
            <a:ext cx="346465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3751455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2681165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2964476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8532988-967C-4601-8772-D252DB918FBD}"/>
              </a:ext>
            </a:extLst>
          </p:cNvPr>
          <p:cNvSpPr/>
          <p:nvPr/>
        </p:nvSpPr>
        <p:spPr>
          <a:xfrm>
            <a:off x="3220867" y="134119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D92F5-CF84-4E95-B5DF-9A99E0B620CC}"/>
              </a:ext>
            </a:extLst>
          </p:cNvPr>
          <p:cNvCxnSpPr>
            <a:cxnSpLocks/>
            <a:stCxn id="145" idx="0"/>
            <a:endCxn id="20" idx="3"/>
          </p:cNvCxnSpPr>
          <p:nvPr/>
        </p:nvCxnSpPr>
        <p:spPr>
          <a:xfrm flipV="1">
            <a:off x="2557760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97562A-C6F3-4A12-9A96-6B219EEB9A2B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3704509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2277937-144E-41A8-8AA5-4613FCD3B135}"/>
              </a:ext>
            </a:extLst>
          </p:cNvPr>
          <p:cNvSpPr/>
          <p:nvPr/>
        </p:nvSpPr>
        <p:spPr>
          <a:xfrm>
            <a:off x="4151077" y="2197811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AC49D4-46CE-4BD3-ADCA-46FE76A90A45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4634719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B9BD5ECF-05DD-42E0-A154-37815AA636AD}"/>
              </a:ext>
            </a:extLst>
          </p:cNvPr>
          <p:cNvSpPr/>
          <p:nvPr/>
        </p:nvSpPr>
        <p:spPr>
          <a:xfrm>
            <a:off x="4824802" y="304530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41D5536-1C83-4E59-82BB-B6AC6FC67F6B}"/>
              </a:ext>
            </a:extLst>
          </p:cNvPr>
          <p:cNvSpPr/>
          <p:nvPr/>
        </p:nvSpPr>
        <p:spPr>
          <a:xfrm>
            <a:off x="5672356" y="2648115"/>
            <a:ext cx="847288" cy="5275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A9243A-6DB2-4AA5-9A13-47C3F2620492}"/>
              </a:ext>
            </a:extLst>
          </p:cNvPr>
          <p:cNvSpPr txBox="1"/>
          <p:nvPr/>
        </p:nvSpPr>
        <p:spPr>
          <a:xfrm>
            <a:off x="7541073" y="4533858"/>
            <a:ext cx="372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후</a:t>
            </a: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4282DA8-BDE4-42DB-A715-65875905D926}"/>
              </a:ext>
            </a:extLst>
          </p:cNvPr>
          <p:cNvSpPr/>
          <p:nvPr/>
        </p:nvSpPr>
        <p:spPr>
          <a:xfrm>
            <a:off x="8204180" y="22007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DB2B075-00A4-4044-AAD9-D5DB185F2852}"/>
              </a:ext>
            </a:extLst>
          </p:cNvPr>
          <p:cNvCxnSpPr>
            <a:cxnSpLocks/>
            <a:stCxn id="51" idx="0"/>
            <a:endCxn id="49" idx="3"/>
          </p:cNvCxnSpPr>
          <p:nvPr/>
        </p:nvCxnSpPr>
        <p:spPr>
          <a:xfrm flipV="1">
            <a:off x="7541073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684C9DF9-4670-48BF-B9F3-F007A16D1B50}"/>
              </a:ext>
            </a:extLst>
          </p:cNvPr>
          <p:cNvSpPr/>
          <p:nvPr/>
        </p:nvSpPr>
        <p:spPr>
          <a:xfrm>
            <a:off x="7257762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15036B-58F2-4200-8991-9EF7B0350EAA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687822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3B2B139A-C719-4C5E-B27A-8DE09AD541FA}"/>
              </a:ext>
            </a:extLst>
          </p:cNvPr>
          <p:cNvSpPr/>
          <p:nvPr/>
        </p:nvSpPr>
        <p:spPr>
          <a:xfrm>
            <a:off x="9134390" y="305737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EFE0E3-123A-47AC-99FB-E3AE999A6B80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7741404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D9EFF02C-6CB4-4A95-BA9A-5DBAB2CAE1E2}"/>
              </a:ext>
            </a:extLst>
          </p:cNvPr>
          <p:cNvSpPr/>
          <p:nvPr/>
        </p:nvSpPr>
        <p:spPr>
          <a:xfrm>
            <a:off x="7854191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EE9F19E6-2C57-434A-8F3B-A0AA863E09BA}"/>
              </a:ext>
            </a:extLst>
          </p:cNvPr>
          <p:cNvSpPr/>
          <p:nvPr/>
        </p:nvSpPr>
        <p:spPr>
          <a:xfrm>
            <a:off x="6613143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92462F6-EE37-4D09-A8FC-7BA09AF09FB3}"/>
              </a:ext>
            </a:extLst>
          </p:cNvPr>
          <p:cNvCxnSpPr>
            <a:cxnSpLocks/>
            <a:stCxn id="56" idx="0"/>
            <a:endCxn id="51" idx="3"/>
          </p:cNvCxnSpPr>
          <p:nvPr/>
        </p:nvCxnSpPr>
        <p:spPr>
          <a:xfrm flipV="1">
            <a:off x="6896454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C3DF8C6D-4AEC-4C29-B52A-F3D7F5C3BD60}"/>
              </a:ext>
            </a:extLst>
          </p:cNvPr>
          <p:cNvSpPr/>
          <p:nvPr/>
        </p:nvSpPr>
        <p:spPr>
          <a:xfrm>
            <a:off x="8610896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A1B2268-CF0B-4B4F-A322-2C38EF1DB851}"/>
              </a:ext>
            </a:extLst>
          </p:cNvPr>
          <p:cNvCxnSpPr>
            <a:cxnSpLocks/>
            <a:stCxn id="60" idx="0"/>
            <a:endCxn id="53" idx="3"/>
          </p:cNvCxnSpPr>
          <p:nvPr/>
        </p:nvCxnSpPr>
        <p:spPr>
          <a:xfrm flipV="1">
            <a:off x="8894207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B34A4E13-8A84-4EB2-BCE4-468B02AF2F95}"/>
              </a:ext>
            </a:extLst>
          </p:cNvPr>
          <p:cNvSpPr/>
          <p:nvPr/>
        </p:nvSpPr>
        <p:spPr>
          <a:xfrm>
            <a:off x="9150598" y="134119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6F64F9C-FBD3-4D73-9A74-5D27E3C6BA99}"/>
              </a:ext>
            </a:extLst>
          </p:cNvPr>
          <p:cNvCxnSpPr>
            <a:cxnSpLocks/>
            <a:stCxn id="49" idx="0"/>
            <a:endCxn id="62" idx="3"/>
          </p:cNvCxnSpPr>
          <p:nvPr/>
        </p:nvCxnSpPr>
        <p:spPr>
          <a:xfrm flipV="1">
            <a:off x="8487491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22FF19E-3F7F-4E75-A05B-155DA88AD94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9634240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7583887E-AED0-45B2-855C-002191475469}"/>
              </a:ext>
            </a:extLst>
          </p:cNvPr>
          <p:cNvSpPr/>
          <p:nvPr/>
        </p:nvSpPr>
        <p:spPr>
          <a:xfrm>
            <a:off x="10080808" y="2197811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1275FE-975A-40F0-B75E-A3CA026F7380}"/>
              </a:ext>
            </a:extLst>
          </p:cNvPr>
          <p:cNvSpPr txBox="1"/>
          <p:nvPr/>
        </p:nvSpPr>
        <p:spPr>
          <a:xfrm>
            <a:off x="2794198" y="5023433"/>
            <a:ext cx="661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노드가 하나의 서브 트리를 가지고 있는 경우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ED08DBDE-9AB1-4290-B0C0-458744D4FDE8}"/>
              </a:ext>
            </a:extLst>
          </p:cNvPr>
          <p:cNvCxnSpPr>
            <a:stCxn id="26" idx="0"/>
            <a:endCxn id="23" idx="7"/>
          </p:cNvCxnSpPr>
          <p:nvPr/>
        </p:nvCxnSpPr>
        <p:spPr>
          <a:xfrm rot="16200000" flipV="1">
            <a:off x="4486299" y="2423492"/>
            <a:ext cx="770235" cy="473394"/>
          </a:xfrm>
          <a:prstGeom prst="curvedConnector3">
            <a:avLst>
              <a:gd name="adj1" fmla="val 114659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17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2338616" y="4789705"/>
            <a:ext cx="372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 서브 트리에서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제일 큰 값</a:t>
            </a:r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4866271" y="2200767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4203164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3919853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</p:cNvCxnSpPr>
          <p:nvPr/>
        </p:nvCxnSpPr>
        <p:spPr>
          <a:xfrm>
            <a:off x="5340963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5796481" y="305737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4403495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4516282" y="390487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3275234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3558545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6280123" y="3507683"/>
            <a:ext cx="346465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6343277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5272987" y="3904874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5556298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8532988-967C-4601-8772-D252DB918FBD}"/>
              </a:ext>
            </a:extLst>
          </p:cNvPr>
          <p:cNvSpPr/>
          <p:nvPr/>
        </p:nvSpPr>
        <p:spPr>
          <a:xfrm>
            <a:off x="5812689" y="134119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D92F5-CF84-4E95-B5DF-9A99E0B620CC}"/>
              </a:ext>
            </a:extLst>
          </p:cNvPr>
          <p:cNvCxnSpPr>
            <a:cxnSpLocks/>
            <a:stCxn id="145" idx="0"/>
            <a:endCxn id="20" idx="3"/>
          </p:cNvCxnSpPr>
          <p:nvPr/>
        </p:nvCxnSpPr>
        <p:spPr>
          <a:xfrm flipV="1">
            <a:off x="5149582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97562A-C6F3-4A12-9A96-6B219EEB9A2B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6296331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2277937-144E-41A8-8AA5-4613FCD3B135}"/>
              </a:ext>
            </a:extLst>
          </p:cNvPr>
          <p:cNvSpPr/>
          <p:nvPr/>
        </p:nvSpPr>
        <p:spPr>
          <a:xfrm>
            <a:off x="6742899" y="2197811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AC49D4-46CE-4BD3-ADCA-46FE76A90A45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7226541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B9BD5ECF-05DD-42E0-A154-37815AA636AD}"/>
              </a:ext>
            </a:extLst>
          </p:cNvPr>
          <p:cNvSpPr/>
          <p:nvPr/>
        </p:nvSpPr>
        <p:spPr>
          <a:xfrm>
            <a:off x="7416624" y="3045306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6DB7FE3-1846-4E3A-895D-7A9E2E8E1BDC}"/>
              </a:ext>
            </a:extLst>
          </p:cNvPr>
          <p:cNvSpPr/>
          <p:nvPr/>
        </p:nvSpPr>
        <p:spPr>
          <a:xfrm>
            <a:off x="3275234" y="2843867"/>
            <a:ext cx="1874348" cy="1621563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5D48237-4D0C-4ED1-86B7-236AEC90B1F5}"/>
              </a:ext>
            </a:extLst>
          </p:cNvPr>
          <p:cNvSpPr/>
          <p:nvPr/>
        </p:nvSpPr>
        <p:spPr>
          <a:xfrm>
            <a:off x="5147790" y="2843867"/>
            <a:ext cx="1874348" cy="1621563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CBFF6A6-99E0-4FE5-A10C-EBA516EE51E0}"/>
              </a:ext>
            </a:extLst>
          </p:cNvPr>
          <p:cNvCxnSpPr>
            <a:cxnSpLocks/>
            <a:endCxn id="151" idx="3"/>
          </p:cNvCxnSpPr>
          <p:nvPr/>
        </p:nvCxnSpPr>
        <p:spPr>
          <a:xfrm flipV="1">
            <a:off x="4486475" y="4355178"/>
            <a:ext cx="112787" cy="434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97E3B8-25C8-42C2-8B61-B8D6C19AEBA0}"/>
              </a:ext>
            </a:extLst>
          </p:cNvPr>
          <p:cNvSpPr txBox="1"/>
          <p:nvPr/>
        </p:nvSpPr>
        <p:spPr>
          <a:xfrm>
            <a:off x="4298854" y="4789705"/>
            <a:ext cx="372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오른쪽 서브 트리에서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제일 큰 값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5F7CE4-9F94-4692-A4A5-70BEA0D29262}"/>
              </a:ext>
            </a:extLst>
          </p:cNvPr>
          <p:cNvCxnSpPr>
            <a:cxnSpLocks/>
            <a:endCxn id="156" idx="5"/>
          </p:cNvCxnSpPr>
          <p:nvPr/>
        </p:nvCxnSpPr>
        <p:spPr>
          <a:xfrm flipH="1" flipV="1">
            <a:off x="5756629" y="4355178"/>
            <a:ext cx="112114" cy="397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1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4866271" y="2200767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4203164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3919853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</p:cNvCxnSpPr>
          <p:nvPr/>
        </p:nvCxnSpPr>
        <p:spPr>
          <a:xfrm>
            <a:off x="5340963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5796481" y="305737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4403495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4516282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3275234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3558545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6280123" y="3507683"/>
            <a:ext cx="346465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6343277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5272987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5556298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8532988-967C-4601-8772-D252DB918FBD}"/>
              </a:ext>
            </a:extLst>
          </p:cNvPr>
          <p:cNvSpPr/>
          <p:nvPr/>
        </p:nvSpPr>
        <p:spPr>
          <a:xfrm>
            <a:off x="5812689" y="134119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D92F5-CF84-4E95-B5DF-9A99E0B620CC}"/>
              </a:ext>
            </a:extLst>
          </p:cNvPr>
          <p:cNvCxnSpPr>
            <a:cxnSpLocks/>
            <a:stCxn id="145" idx="0"/>
            <a:endCxn id="20" idx="3"/>
          </p:cNvCxnSpPr>
          <p:nvPr/>
        </p:nvCxnSpPr>
        <p:spPr>
          <a:xfrm flipV="1">
            <a:off x="5149582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97562A-C6F3-4A12-9A96-6B219EEB9A2B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6296331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2277937-144E-41A8-8AA5-4613FCD3B135}"/>
              </a:ext>
            </a:extLst>
          </p:cNvPr>
          <p:cNvSpPr/>
          <p:nvPr/>
        </p:nvSpPr>
        <p:spPr>
          <a:xfrm>
            <a:off x="6742899" y="2197811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AC49D4-46CE-4BD3-ADCA-46FE76A90A45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7226541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B9BD5ECF-05DD-42E0-A154-37815AA636AD}"/>
              </a:ext>
            </a:extLst>
          </p:cNvPr>
          <p:cNvSpPr/>
          <p:nvPr/>
        </p:nvSpPr>
        <p:spPr>
          <a:xfrm>
            <a:off x="7416624" y="3045306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270AB-2B7C-4FB2-BB14-2F6FB5CCBCB7}"/>
              </a:ext>
            </a:extLst>
          </p:cNvPr>
          <p:cNvSpPr txBox="1"/>
          <p:nvPr/>
        </p:nvSpPr>
        <p:spPr>
          <a:xfrm>
            <a:off x="2794198" y="5023433"/>
            <a:ext cx="661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후계자 노드 탐색 방법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1417740-64AA-4EA6-8147-9B3A3D138829}"/>
              </a:ext>
            </a:extLst>
          </p:cNvPr>
          <p:cNvCxnSpPr>
            <a:cxnSpLocks/>
          </p:cNvCxnSpPr>
          <p:nvPr/>
        </p:nvCxnSpPr>
        <p:spPr>
          <a:xfrm>
            <a:off x="5449102" y="2575420"/>
            <a:ext cx="621740" cy="36072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718DE8-DE0D-42DC-A307-8296BCA02A89}"/>
              </a:ext>
            </a:extLst>
          </p:cNvPr>
          <p:cNvCxnSpPr>
            <a:cxnSpLocks/>
          </p:cNvCxnSpPr>
          <p:nvPr/>
        </p:nvCxnSpPr>
        <p:spPr>
          <a:xfrm flipH="1">
            <a:off x="5495854" y="3475029"/>
            <a:ext cx="283321" cy="34668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61966E1-EEBE-43A5-9C24-77B01965F3EC}"/>
              </a:ext>
            </a:extLst>
          </p:cNvPr>
          <p:cNvCxnSpPr>
            <a:cxnSpLocks/>
          </p:cNvCxnSpPr>
          <p:nvPr/>
        </p:nvCxnSpPr>
        <p:spPr>
          <a:xfrm flipH="1">
            <a:off x="4963966" y="4290809"/>
            <a:ext cx="283321" cy="34668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92DC9C-51F1-4D17-B0AA-0CEECBCE93B3}"/>
              </a:ext>
            </a:extLst>
          </p:cNvPr>
          <p:cNvSpPr txBox="1"/>
          <p:nvPr/>
        </p:nvSpPr>
        <p:spPr>
          <a:xfrm>
            <a:off x="4525729" y="4608445"/>
            <a:ext cx="84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191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862C400-D4ED-4477-B83C-CE56AD711180}"/>
              </a:ext>
            </a:extLst>
          </p:cNvPr>
          <p:cNvSpPr/>
          <p:nvPr/>
        </p:nvSpPr>
        <p:spPr>
          <a:xfrm>
            <a:off x="2274449" y="2200767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7A41467-9A16-420C-AAFB-5A5263A70814}"/>
              </a:ext>
            </a:extLst>
          </p:cNvPr>
          <p:cNvCxnSpPr>
            <a:cxnSpLocks/>
            <a:stCxn id="147" idx="0"/>
            <a:endCxn id="145" idx="3"/>
          </p:cNvCxnSpPr>
          <p:nvPr/>
        </p:nvCxnSpPr>
        <p:spPr>
          <a:xfrm flipV="1">
            <a:off x="1611342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38F4A7C2-594D-42CA-8822-644370AF4D4D}"/>
              </a:ext>
            </a:extLst>
          </p:cNvPr>
          <p:cNvSpPr/>
          <p:nvPr/>
        </p:nvSpPr>
        <p:spPr>
          <a:xfrm>
            <a:off x="1328031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F5F9313-A719-4DAC-B87B-27E923197A34}"/>
              </a:ext>
            </a:extLst>
          </p:cNvPr>
          <p:cNvCxnSpPr>
            <a:cxnSpLocks/>
            <a:stCxn id="145" idx="5"/>
            <a:endCxn id="149" idx="0"/>
          </p:cNvCxnSpPr>
          <p:nvPr/>
        </p:nvCxnSpPr>
        <p:spPr>
          <a:xfrm>
            <a:off x="2758091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B90298E5-08FB-41AE-B39A-267B4FBCC259}"/>
              </a:ext>
            </a:extLst>
          </p:cNvPr>
          <p:cNvSpPr/>
          <p:nvPr/>
        </p:nvSpPr>
        <p:spPr>
          <a:xfrm>
            <a:off x="3204659" y="3057379"/>
            <a:ext cx="566622" cy="52756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F7AC965-8684-4032-B9A9-735911CBEC39}"/>
              </a:ext>
            </a:extLst>
          </p:cNvPr>
          <p:cNvCxnSpPr>
            <a:cxnSpLocks/>
            <a:stCxn id="147" idx="5"/>
            <a:endCxn id="151" idx="0"/>
          </p:cNvCxnSpPr>
          <p:nvPr/>
        </p:nvCxnSpPr>
        <p:spPr>
          <a:xfrm>
            <a:off x="1811673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B0089760-74BD-43D2-979A-8E599249909A}"/>
              </a:ext>
            </a:extLst>
          </p:cNvPr>
          <p:cNvSpPr/>
          <p:nvPr/>
        </p:nvSpPr>
        <p:spPr>
          <a:xfrm>
            <a:off x="1924460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70A68567-4074-4E60-9927-137DA568DBB5}"/>
              </a:ext>
            </a:extLst>
          </p:cNvPr>
          <p:cNvSpPr/>
          <p:nvPr/>
        </p:nvSpPr>
        <p:spPr>
          <a:xfrm>
            <a:off x="683412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F87322B-E1A6-4BF3-8B53-80055306C2A6}"/>
              </a:ext>
            </a:extLst>
          </p:cNvPr>
          <p:cNvCxnSpPr>
            <a:cxnSpLocks/>
            <a:stCxn id="152" idx="0"/>
            <a:endCxn id="147" idx="3"/>
          </p:cNvCxnSpPr>
          <p:nvPr/>
        </p:nvCxnSpPr>
        <p:spPr>
          <a:xfrm flipV="1">
            <a:off x="966723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7160178-BEAF-4C21-A027-43701202C27C}"/>
              </a:ext>
            </a:extLst>
          </p:cNvPr>
          <p:cNvCxnSpPr>
            <a:cxnSpLocks/>
            <a:stCxn id="149" idx="5"/>
            <a:endCxn id="155" idx="0"/>
          </p:cNvCxnSpPr>
          <p:nvPr/>
        </p:nvCxnSpPr>
        <p:spPr>
          <a:xfrm>
            <a:off x="3688301" y="3507683"/>
            <a:ext cx="346465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4D1F5C1-184C-4A01-994F-45F6AB6A06CC}"/>
              </a:ext>
            </a:extLst>
          </p:cNvPr>
          <p:cNvSpPr/>
          <p:nvPr/>
        </p:nvSpPr>
        <p:spPr>
          <a:xfrm>
            <a:off x="3751455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343ACA0D-B690-4071-90FC-BF4C4981DBCA}"/>
              </a:ext>
            </a:extLst>
          </p:cNvPr>
          <p:cNvSpPr/>
          <p:nvPr/>
        </p:nvSpPr>
        <p:spPr>
          <a:xfrm>
            <a:off x="2681165" y="3904874"/>
            <a:ext cx="566622" cy="52756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8EB7116-6316-4916-9052-FA0EEDEA7332}"/>
              </a:ext>
            </a:extLst>
          </p:cNvPr>
          <p:cNvCxnSpPr>
            <a:cxnSpLocks/>
            <a:stCxn id="156" idx="0"/>
            <a:endCxn id="149" idx="3"/>
          </p:cNvCxnSpPr>
          <p:nvPr/>
        </p:nvCxnSpPr>
        <p:spPr>
          <a:xfrm flipV="1">
            <a:off x="2964476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8532988-967C-4601-8772-D252DB918FBD}"/>
              </a:ext>
            </a:extLst>
          </p:cNvPr>
          <p:cNvSpPr/>
          <p:nvPr/>
        </p:nvSpPr>
        <p:spPr>
          <a:xfrm>
            <a:off x="3220867" y="1341199"/>
            <a:ext cx="566622" cy="52756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D92F5-CF84-4E95-B5DF-9A99E0B620CC}"/>
              </a:ext>
            </a:extLst>
          </p:cNvPr>
          <p:cNvCxnSpPr>
            <a:cxnSpLocks/>
            <a:stCxn id="145" idx="0"/>
            <a:endCxn id="20" idx="3"/>
          </p:cNvCxnSpPr>
          <p:nvPr/>
        </p:nvCxnSpPr>
        <p:spPr>
          <a:xfrm flipV="1">
            <a:off x="2557760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97562A-C6F3-4A12-9A96-6B219EEB9A2B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3704509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2277937-144E-41A8-8AA5-4613FCD3B135}"/>
              </a:ext>
            </a:extLst>
          </p:cNvPr>
          <p:cNvSpPr/>
          <p:nvPr/>
        </p:nvSpPr>
        <p:spPr>
          <a:xfrm>
            <a:off x="4151077" y="2197811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AC49D4-46CE-4BD3-ADCA-46FE76A90A45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4634719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B9BD5ECF-05DD-42E0-A154-37815AA636AD}"/>
              </a:ext>
            </a:extLst>
          </p:cNvPr>
          <p:cNvSpPr/>
          <p:nvPr/>
        </p:nvSpPr>
        <p:spPr>
          <a:xfrm>
            <a:off x="4824802" y="3045306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41D5536-1C83-4E59-82BB-B6AC6FC67F6B}"/>
              </a:ext>
            </a:extLst>
          </p:cNvPr>
          <p:cNvSpPr/>
          <p:nvPr/>
        </p:nvSpPr>
        <p:spPr>
          <a:xfrm>
            <a:off x="5672356" y="2648115"/>
            <a:ext cx="847288" cy="5275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4282DA8-BDE4-42DB-A715-65875905D926}"/>
              </a:ext>
            </a:extLst>
          </p:cNvPr>
          <p:cNvSpPr/>
          <p:nvPr/>
        </p:nvSpPr>
        <p:spPr>
          <a:xfrm>
            <a:off x="8204180" y="2200767"/>
            <a:ext cx="566622" cy="527564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DB2B075-00A4-4044-AAD9-D5DB185F2852}"/>
              </a:ext>
            </a:extLst>
          </p:cNvPr>
          <p:cNvCxnSpPr>
            <a:cxnSpLocks/>
            <a:stCxn id="51" idx="0"/>
            <a:endCxn id="49" idx="3"/>
          </p:cNvCxnSpPr>
          <p:nvPr/>
        </p:nvCxnSpPr>
        <p:spPr>
          <a:xfrm flipV="1">
            <a:off x="7541073" y="2651071"/>
            <a:ext cx="746087" cy="394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684C9DF9-4670-48BF-B9F3-F007A16D1B50}"/>
              </a:ext>
            </a:extLst>
          </p:cNvPr>
          <p:cNvSpPr/>
          <p:nvPr/>
        </p:nvSpPr>
        <p:spPr>
          <a:xfrm>
            <a:off x="7257762" y="3045967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15036B-58F2-4200-8991-9EF7B0350EAA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687822" y="2651071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3B2B139A-C719-4C5E-B27A-8DE09AD541FA}"/>
              </a:ext>
            </a:extLst>
          </p:cNvPr>
          <p:cNvSpPr/>
          <p:nvPr/>
        </p:nvSpPr>
        <p:spPr>
          <a:xfrm>
            <a:off x="9134390" y="3057379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EFE0E3-123A-47AC-99FB-E3AE999A6B80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7741404" y="3496271"/>
            <a:ext cx="39609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D9EFF02C-6CB4-4A95-BA9A-5DBAB2CAE1E2}"/>
              </a:ext>
            </a:extLst>
          </p:cNvPr>
          <p:cNvSpPr/>
          <p:nvPr/>
        </p:nvSpPr>
        <p:spPr>
          <a:xfrm>
            <a:off x="7854191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EE9F19E6-2C57-434A-8F3B-A0AA863E09BA}"/>
              </a:ext>
            </a:extLst>
          </p:cNvPr>
          <p:cNvSpPr/>
          <p:nvPr/>
        </p:nvSpPr>
        <p:spPr>
          <a:xfrm>
            <a:off x="6613143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92462F6-EE37-4D09-A8FC-7BA09AF09FB3}"/>
              </a:ext>
            </a:extLst>
          </p:cNvPr>
          <p:cNvCxnSpPr>
            <a:cxnSpLocks/>
            <a:stCxn id="56" idx="0"/>
            <a:endCxn id="51" idx="3"/>
          </p:cNvCxnSpPr>
          <p:nvPr/>
        </p:nvCxnSpPr>
        <p:spPr>
          <a:xfrm flipV="1">
            <a:off x="6896454" y="3496271"/>
            <a:ext cx="444288" cy="408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C3DF8C6D-4AEC-4C29-B52A-F3D7F5C3BD60}"/>
              </a:ext>
            </a:extLst>
          </p:cNvPr>
          <p:cNvSpPr/>
          <p:nvPr/>
        </p:nvSpPr>
        <p:spPr>
          <a:xfrm>
            <a:off x="8610896" y="3904874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A1B2268-CF0B-4B4F-A322-2C38EF1DB851}"/>
              </a:ext>
            </a:extLst>
          </p:cNvPr>
          <p:cNvCxnSpPr>
            <a:cxnSpLocks/>
            <a:stCxn id="60" idx="0"/>
            <a:endCxn id="53" idx="3"/>
          </p:cNvCxnSpPr>
          <p:nvPr/>
        </p:nvCxnSpPr>
        <p:spPr>
          <a:xfrm flipV="1">
            <a:off x="8894207" y="3507683"/>
            <a:ext cx="323163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B34A4E13-8A84-4EB2-BCE4-468B02AF2F95}"/>
              </a:ext>
            </a:extLst>
          </p:cNvPr>
          <p:cNvSpPr/>
          <p:nvPr/>
        </p:nvSpPr>
        <p:spPr>
          <a:xfrm>
            <a:off x="9150598" y="1341199"/>
            <a:ext cx="566622" cy="52756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6F64F9C-FBD3-4D73-9A74-5D27E3C6BA99}"/>
              </a:ext>
            </a:extLst>
          </p:cNvPr>
          <p:cNvCxnSpPr>
            <a:cxnSpLocks/>
            <a:stCxn id="49" idx="0"/>
            <a:endCxn id="62" idx="3"/>
          </p:cNvCxnSpPr>
          <p:nvPr/>
        </p:nvCxnSpPr>
        <p:spPr>
          <a:xfrm flipV="1">
            <a:off x="8487491" y="1791503"/>
            <a:ext cx="746087" cy="40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22FF19E-3F7F-4E75-A05B-155DA88AD94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9634240" y="1791503"/>
            <a:ext cx="729879" cy="40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7583887E-AED0-45B2-855C-002191475469}"/>
              </a:ext>
            </a:extLst>
          </p:cNvPr>
          <p:cNvSpPr/>
          <p:nvPr/>
        </p:nvSpPr>
        <p:spPr>
          <a:xfrm>
            <a:off x="10080808" y="2197811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9F53B37-5F0C-4273-8A62-9A388E2B3D64}"/>
              </a:ext>
            </a:extLst>
          </p:cNvPr>
          <p:cNvCxnSpPr>
            <a:cxnSpLocks/>
            <a:stCxn id="65" idx="5"/>
            <a:endCxn id="67" idx="0"/>
          </p:cNvCxnSpPr>
          <p:nvPr/>
        </p:nvCxnSpPr>
        <p:spPr>
          <a:xfrm>
            <a:off x="10564450" y="2648115"/>
            <a:ext cx="473394" cy="39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41200DC6-922B-4165-A141-33EF11179E72}"/>
              </a:ext>
            </a:extLst>
          </p:cNvPr>
          <p:cNvSpPr/>
          <p:nvPr/>
        </p:nvSpPr>
        <p:spPr>
          <a:xfrm>
            <a:off x="10754533" y="3045306"/>
            <a:ext cx="566622" cy="527564"/>
          </a:xfrm>
          <a:prstGeom prst="flowChartConnector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1275FE-975A-40F0-B75E-A3CA026F7380}"/>
              </a:ext>
            </a:extLst>
          </p:cNvPr>
          <p:cNvSpPr txBox="1"/>
          <p:nvPr/>
        </p:nvSpPr>
        <p:spPr>
          <a:xfrm>
            <a:off x="3605322" y="4644963"/>
            <a:ext cx="50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노드가 두 개의 서브 트리를 가지고 있는 경우</a:t>
            </a: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5C45B628-4F0F-4149-A51D-CB279432BB6D}"/>
              </a:ext>
            </a:extLst>
          </p:cNvPr>
          <p:cNvCxnSpPr>
            <a:cxnSpLocks/>
            <a:stCxn id="156" idx="0"/>
            <a:endCxn id="145" idx="4"/>
          </p:cNvCxnSpPr>
          <p:nvPr/>
        </p:nvCxnSpPr>
        <p:spPr>
          <a:xfrm rot="16200000" flipV="1">
            <a:off x="2172847" y="3113245"/>
            <a:ext cx="1176543" cy="4067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59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4871207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46" idx="0"/>
            <a:endCxn id="21" idx="3"/>
          </p:cNvCxnSpPr>
          <p:nvPr/>
        </p:nvCxnSpPr>
        <p:spPr>
          <a:xfrm flipV="1">
            <a:off x="898819" y="3871358"/>
            <a:ext cx="440000" cy="88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5489393" y="1392419"/>
            <a:ext cx="2525903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67751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탐색 트리의 높이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2388451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7653171" y="204263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1232755" y="328420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2750576" y="1392419"/>
            <a:ext cx="222669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stCxn id="28" idx="0"/>
            <a:endCxn id="11" idx="5"/>
          </p:cNvCxnSpPr>
          <p:nvPr/>
        </p:nvCxnSpPr>
        <p:spPr>
          <a:xfrm flipH="1" flipV="1">
            <a:off x="3006637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  <a:stCxn id="29" idx="0"/>
            <a:endCxn id="13" idx="3"/>
          </p:cNvCxnSpPr>
          <p:nvPr/>
        </p:nvCxnSpPr>
        <p:spPr>
          <a:xfrm flipV="1">
            <a:off x="6790380" y="2629796"/>
            <a:ext cx="968855" cy="61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8271357" y="2629796"/>
            <a:ext cx="939612" cy="59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3613367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6428255" y="324015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8848844" y="3227450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E9550A1-72AB-4451-A033-78B2701C5122}"/>
              </a:ext>
            </a:extLst>
          </p:cNvPr>
          <p:cNvSpPr/>
          <p:nvPr/>
        </p:nvSpPr>
        <p:spPr>
          <a:xfrm>
            <a:off x="536694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AE0615F-C8E0-4A20-A211-880846B14A4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1594880" y="2629796"/>
            <a:ext cx="899635" cy="654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881FE44-56A8-4715-AD2D-20280ECBB3A0}"/>
              </a:ext>
            </a:extLst>
          </p:cNvPr>
          <p:cNvSpPr/>
          <p:nvPr/>
        </p:nvSpPr>
        <p:spPr>
          <a:xfrm>
            <a:off x="1875758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40A8EF-9431-4732-93E4-D64B713547B3}"/>
              </a:ext>
            </a:extLst>
          </p:cNvPr>
          <p:cNvCxnSpPr>
            <a:cxnSpLocks/>
            <a:stCxn id="60" idx="0"/>
            <a:endCxn id="21" idx="5"/>
          </p:cNvCxnSpPr>
          <p:nvPr/>
        </p:nvCxnSpPr>
        <p:spPr>
          <a:xfrm flipH="1" flipV="1">
            <a:off x="1850941" y="3871358"/>
            <a:ext cx="386942" cy="880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383A4C2-2463-48A6-8466-309497A92B91}"/>
              </a:ext>
            </a:extLst>
          </p:cNvPr>
          <p:cNvSpPr/>
          <p:nvPr/>
        </p:nvSpPr>
        <p:spPr>
          <a:xfrm>
            <a:off x="2906608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AC5F57-0E68-441B-80E3-0C15E614DDD7}"/>
              </a:ext>
            </a:extLst>
          </p:cNvPr>
          <p:cNvCxnSpPr>
            <a:cxnSpLocks/>
            <a:stCxn id="64" idx="0"/>
            <a:endCxn id="28" idx="3"/>
          </p:cNvCxnSpPr>
          <p:nvPr/>
        </p:nvCxnSpPr>
        <p:spPr>
          <a:xfrm flipV="1">
            <a:off x="3268733" y="3827316"/>
            <a:ext cx="450698" cy="924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42A44511-FB36-4705-84AC-DF5A1E7BE07A}"/>
              </a:ext>
            </a:extLst>
          </p:cNvPr>
          <p:cNvSpPr/>
          <p:nvPr/>
        </p:nvSpPr>
        <p:spPr>
          <a:xfrm>
            <a:off x="4361259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A101FFE-3CC9-4628-B355-A3B9BEA05887}"/>
              </a:ext>
            </a:extLst>
          </p:cNvPr>
          <p:cNvCxnSpPr>
            <a:cxnSpLocks/>
            <a:stCxn id="66" idx="0"/>
            <a:endCxn id="28" idx="5"/>
          </p:cNvCxnSpPr>
          <p:nvPr/>
        </p:nvCxnSpPr>
        <p:spPr>
          <a:xfrm flipH="1" flipV="1">
            <a:off x="4231553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2AB2D8C-C4E3-404A-BFEC-463C97340CCF}"/>
              </a:ext>
            </a:extLst>
          </p:cNvPr>
          <p:cNvCxnSpPr>
            <a:cxnSpLocks/>
            <a:stCxn id="94" idx="0"/>
            <a:endCxn id="29" idx="3"/>
          </p:cNvCxnSpPr>
          <p:nvPr/>
        </p:nvCxnSpPr>
        <p:spPr>
          <a:xfrm flipV="1">
            <a:off x="6117522" y="3827316"/>
            <a:ext cx="416797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86ABEEEF-4FA8-405E-BD8E-A746C7FF776F}"/>
              </a:ext>
            </a:extLst>
          </p:cNvPr>
          <p:cNvSpPr/>
          <p:nvPr/>
        </p:nvSpPr>
        <p:spPr>
          <a:xfrm>
            <a:off x="5755397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0AFA4F1D-5FE5-4AA4-88E2-3D4B3FFA1C5A}"/>
              </a:ext>
            </a:extLst>
          </p:cNvPr>
          <p:cNvSpPr/>
          <p:nvPr/>
        </p:nvSpPr>
        <p:spPr>
          <a:xfrm>
            <a:off x="7094461" y="475227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B5EA244-5FEC-4D31-B85E-41F472C1D23D}"/>
              </a:ext>
            </a:extLst>
          </p:cNvPr>
          <p:cNvCxnSpPr>
            <a:cxnSpLocks/>
            <a:stCxn id="95" idx="0"/>
            <a:endCxn id="29" idx="5"/>
          </p:cNvCxnSpPr>
          <p:nvPr/>
        </p:nvCxnSpPr>
        <p:spPr>
          <a:xfrm flipH="1" flipV="1">
            <a:off x="7046441" y="3827316"/>
            <a:ext cx="410145" cy="92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94BCC3D2-7039-4D26-8271-5B9BF0CADAF7}"/>
              </a:ext>
            </a:extLst>
          </p:cNvPr>
          <p:cNvSpPr/>
          <p:nvPr/>
        </p:nvSpPr>
        <p:spPr>
          <a:xfrm>
            <a:off x="8125311" y="475227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74E839B-5799-4772-8A31-06E85BB7F5D0}"/>
              </a:ext>
            </a:extLst>
          </p:cNvPr>
          <p:cNvCxnSpPr>
            <a:cxnSpLocks/>
            <a:stCxn id="97" idx="0"/>
            <a:endCxn id="31" idx="3"/>
          </p:cNvCxnSpPr>
          <p:nvPr/>
        </p:nvCxnSpPr>
        <p:spPr>
          <a:xfrm flipV="1">
            <a:off x="8487436" y="3814607"/>
            <a:ext cx="467472" cy="937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3F6DCEA4-09BA-41C4-B456-F0D325AD9685}"/>
              </a:ext>
            </a:extLst>
          </p:cNvPr>
          <p:cNvSpPr/>
          <p:nvPr/>
        </p:nvSpPr>
        <p:spPr>
          <a:xfrm>
            <a:off x="9579962" y="475227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02B6C4-291B-4E4A-BD2A-6431193F02F9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9450256" y="3827316"/>
            <a:ext cx="491831" cy="924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28AA856-2D78-4C0B-B50D-A0B83558B3CB}"/>
              </a:ext>
            </a:extLst>
          </p:cNvPr>
          <p:cNvCxnSpPr>
            <a:cxnSpLocks/>
          </p:cNvCxnSpPr>
          <p:nvPr/>
        </p:nvCxnSpPr>
        <p:spPr>
          <a:xfrm>
            <a:off x="10519794" y="1191237"/>
            <a:ext cx="0" cy="390498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7F4A24-F04F-4A00-A9F1-C9E4A6A5977E}"/>
              </a:ext>
            </a:extLst>
          </p:cNvPr>
          <p:cNvCxnSpPr>
            <a:stCxn id="4" idx="6"/>
          </p:cNvCxnSpPr>
          <p:nvPr/>
        </p:nvCxnSpPr>
        <p:spPr>
          <a:xfrm>
            <a:off x="5595457" y="1149211"/>
            <a:ext cx="5050172" cy="42026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35D6A2E-2BAD-421B-9260-E931CD332131}"/>
              </a:ext>
            </a:extLst>
          </p:cNvPr>
          <p:cNvCxnSpPr>
            <a:cxnSpLocks/>
            <a:stCxn id="99" idx="6"/>
          </p:cNvCxnSpPr>
          <p:nvPr/>
        </p:nvCxnSpPr>
        <p:spPr>
          <a:xfrm flipV="1">
            <a:off x="10304212" y="5096219"/>
            <a:ext cx="341417" cy="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4C8129-9A8D-4CF1-8796-5EFC8585CA3B}"/>
                  </a:ext>
                </a:extLst>
              </p:cNvPr>
              <p:cNvSpPr txBox="1"/>
              <p:nvPr/>
            </p:nvSpPr>
            <p:spPr>
              <a:xfrm>
                <a:off x="9058569" y="2875586"/>
                <a:ext cx="2686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ko-KR" altLang="en-US" sz="14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높이 </a:t>
                </a:r>
                <a:r>
                  <a:rPr lang="en-US" altLang="ko-KR" sz="14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15</m:t>
                            </m:r>
                          </m:e>
                        </m:func>
                      </m:e>
                    </m:d>
                    <m:r>
                      <a:rPr lang="en-US" altLang="ko-KR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=4</m:t>
                    </m:r>
                  </m:oMath>
                </a14:m>
                <a:endParaRPr lang="ko-KR" altLang="en-US" sz="1400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4C8129-9A8D-4CF1-8796-5EFC8585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569" y="2875586"/>
                <a:ext cx="2686018" cy="307777"/>
              </a:xfrm>
              <a:prstGeom prst="rect">
                <a:avLst/>
              </a:prstGeom>
              <a:blipFill>
                <a:blip r:embed="rId2"/>
                <a:stretch>
                  <a:fillRect l="-68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146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3019612" y="80526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637798" y="1392419"/>
            <a:ext cx="812333" cy="695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3381737" y="5567751"/>
            <a:ext cx="542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이진 탐색 트리인 경우의 높이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088006" y="2088158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  <a:stCxn id="31" idx="0"/>
            <a:endCxn id="13" idx="5"/>
          </p:cNvCxnSpPr>
          <p:nvPr/>
        </p:nvCxnSpPr>
        <p:spPr>
          <a:xfrm flipH="1" flipV="1">
            <a:off x="4706192" y="2675315"/>
            <a:ext cx="775589" cy="61972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5119656" y="3295036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3F6DCEA4-09BA-41C4-B456-F0D325AD9685}"/>
              </a:ext>
            </a:extLst>
          </p:cNvPr>
          <p:cNvSpPr/>
          <p:nvPr/>
        </p:nvSpPr>
        <p:spPr>
          <a:xfrm>
            <a:off x="6234417" y="457793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02B6C4-291B-4E4A-BD2A-6431193F02F9}"/>
              </a:ext>
            </a:extLst>
          </p:cNvPr>
          <p:cNvCxnSpPr>
            <a:cxnSpLocks/>
            <a:stCxn id="99" idx="0"/>
            <a:endCxn id="31" idx="5"/>
          </p:cNvCxnSpPr>
          <p:nvPr/>
        </p:nvCxnSpPr>
        <p:spPr>
          <a:xfrm flipH="1" flipV="1">
            <a:off x="5737842" y="3882193"/>
            <a:ext cx="858700" cy="695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28AA856-2D78-4C0B-B50D-A0B83558B3CB}"/>
              </a:ext>
            </a:extLst>
          </p:cNvPr>
          <p:cNvCxnSpPr>
            <a:cxnSpLocks/>
          </p:cNvCxnSpPr>
          <p:nvPr/>
        </p:nvCxnSpPr>
        <p:spPr>
          <a:xfrm>
            <a:off x="8668199" y="1191237"/>
            <a:ext cx="0" cy="37306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7F4A24-F04F-4A00-A9F1-C9E4A6A5977E}"/>
              </a:ext>
            </a:extLst>
          </p:cNvPr>
          <p:cNvCxnSpPr>
            <a:stCxn id="4" idx="6"/>
          </p:cNvCxnSpPr>
          <p:nvPr/>
        </p:nvCxnSpPr>
        <p:spPr>
          <a:xfrm>
            <a:off x="3743862" y="1149211"/>
            <a:ext cx="5050172" cy="42026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35D6A2E-2BAD-421B-9260-E931CD332131}"/>
              </a:ext>
            </a:extLst>
          </p:cNvPr>
          <p:cNvCxnSpPr>
            <a:cxnSpLocks/>
            <a:stCxn id="99" idx="6"/>
          </p:cNvCxnSpPr>
          <p:nvPr/>
        </p:nvCxnSpPr>
        <p:spPr>
          <a:xfrm>
            <a:off x="6958667" y="4921881"/>
            <a:ext cx="181782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4C8129-9A8D-4CF1-8796-5EFC8585CA3B}"/>
                  </a:ext>
                </a:extLst>
              </p:cNvPr>
              <p:cNvSpPr txBox="1"/>
              <p:nvPr/>
            </p:nvSpPr>
            <p:spPr>
              <a:xfrm>
                <a:off x="8668199" y="2902669"/>
                <a:ext cx="1335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ko-KR" altLang="en-US" sz="14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높이 </a:t>
                </a:r>
                <a:r>
                  <a:rPr lang="en-US" altLang="ko-KR" sz="14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n</m:t>
                    </m:r>
                    <m:r>
                      <a:rPr lang="en-US" altLang="ko-KR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=15</m:t>
                    </m:r>
                  </m:oMath>
                </a14:m>
                <a:endParaRPr lang="ko-KR" altLang="en-US" sz="1400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4C8129-9A8D-4CF1-8796-5EFC8585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9" y="2902669"/>
                <a:ext cx="1335387" cy="307777"/>
              </a:xfrm>
              <a:prstGeom prst="rect">
                <a:avLst/>
              </a:prstGeom>
              <a:blipFill>
                <a:blip r:embed="rId2"/>
                <a:stretch>
                  <a:fillRect l="-1370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96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3E2CDBBA-2CDC-4724-85B6-B6668A769C12}"/>
              </a:ext>
            </a:extLst>
          </p:cNvPr>
          <p:cNvSpPr/>
          <p:nvPr/>
        </p:nvSpPr>
        <p:spPr>
          <a:xfrm>
            <a:off x="3682768" y="1728132"/>
            <a:ext cx="1073790" cy="620785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861DFEE8-9978-43A9-95B6-345EF6BBD97D}"/>
              </a:ext>
            </a:extLst>
          </p:cNvPr>
          <p:cNvSpPr/>
          <p:nvPr/>
        </p:nvSpPr>
        <p:spPr>
          <a:xfrm>
            <a:off x="4605557" y="1728131"/>
            <a:ext cx="1073790" cy="62078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0A801431-5742-43BA-B8D8-C651283589ED}"/>
              </a:ext>
            </a:extLst>
          </p:cNvPr>
          <p:cNvSpPr/>
          <p:nvPr/>
        </p:nvSpPr>
        <p:spPr>
          <a:xfrm>
            <a:off x="5528346" y="1728130"/>
            <a:ext cx="1073790" cy="62078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F2E1E179-1832-4A59-9FF1-DCB4C2B57F01}"/>
              </a:ext>
            </a:extLst>
          </p:cNvPr>
          <p:cNvSpPr/>
          <p:nvPr/>
        </p:nvSpPr>
        <p:spPr>
          <a:xfrm>
            <a:off x="6451135" y="1728129"/>
            <a:ext cx="1073790" cy="62078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. .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5D4D0E9B-84AE-4123-9262-549E68E798FE}"/>
              </a:ext>
            </a:extLst>
          </p:cNvPr>
          <p:cNvSpPr/>
          <p:nvPr/>
        </p:nvSpPr>
        <p:spPr>
          <a:xfrm>
            <a:off x="7373924" y="1728128"/>
            <a:ext cx="1073790" cy="62078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8E2F2-3F17-4EC2-A90B-6429B0EB6FDB}"/>
              </a:ext>
            </a:extLst>
          </p:cNvPr>
          <p:cNvSpPr txBox="1"/>
          <p:nvPr/>
        </p:nvSpPr>
        <p:spPr>
          <a:xfrm>
            <a:off x="5159231" y="2445280"/>
            <a:ext cx="17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트리</a:t>
            </a: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808F9B33-876C-440F-9793-DF363337D074}"/>
              </a:ext>
            </a:extLst>
          </p:cNvPr>
          <p:cNvSpPr/>
          <p:nvPr/>
        </p:nvSpPr>
        <p:spPr>
          <a:xfrm>
            <a:off x="4605557" y="3204594"/>
            <a:ext cx="1073790" cy="620785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4ED81B4-7BBF-42A6-B9C6-FE2ECD5B2E1A}"/>
              </a:ext>
            </a:extLst>
          </p:cNvPr>
          <p:cNvSpPr/>
          <p:nvPr/>
        </p:nvSpPr>
        <p:spPr>
          <a:xfrm>
            <a:off x="5528346" y="3204593"/>
            <a:ext cx="1073790" cy="62078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337645E-A145-4474-A7B4-C9F58AECAC39}"/>
              </a:ext>
            </a:extLst>
          </p:cNvPr>
          <p:cNvSpPr/>
          <p:nvPr/>
        </p:nvSpPr>
        <p:spPr>
          <a:xfrm>
            <a:off x="6451135" y="3204592"/>
            <a:ext cx="1073790" cy="62078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35CA0-3BE0-4A30-90F4-393E42E7D9E4}"/>
              </a:ext>
            </a:extLst>
          </p:cNvPr>
          <p:cNvSpPr txBox="1"/>
          <p:nvPr/>
        </p:nvSpPr>
        <p:spPr>
          <a:xfrm>
            <a:off x="5159231" y="3921743"/>
            <a:ext cx="17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트리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4E5F7-1139-44BA-8E11-A5370CDB31E5}"/>
              </a:ext>
            </a:extLst>
          </p:cNvPr>
          <p:cNvSpPr txBox="1"/>
          <p:nvPr/>
        </p:nvSpPr>
        <p:spPr>
          <a:xfrm>
            <a:off x="4488112" y="4509087"/>
            <a:ext cx="30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트리와 이진 트리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65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810775" y="136740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/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FE29C-AC0B-4B09-9814-8D8C9C29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30" y="4802699"/>
                <a:ext cx="1700169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D6BC5B1-5E96-4EEA-869D-BDCBC8472AA8}"/>
              </a:ext>
            </a:extLst>
          </p:cNvPr>
          <p:cNvSpPr/>
          <p:nvPr/>
        </p:nvSpPr>
        <p:spPr>
          <a:xfrm>
            <a:off x="4804095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C55178-7559-4909-9482-3708B3D09472}"/>
              </a:ext>
            </a:extLst>
          </p:cNvPr>
          <p:cNvSpPr/>
          <p:nvPr/>
        </p:nvSpPr>
        <p:spPr>
          <a:xfrm>
            <a:off x="6504264" y="2604783"/>
            <a:ext cx="1037439" cy="21979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/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AD541-383C-40CE-A3E1-2C6DE204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67" y="4802699"/>
                <a:ext cx="1700169" cy="39190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322815" y="1954562"/>
            <a:ext cx="594024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428961" y="1954562"/>
            <a:ext cx="594023" cy="65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82CA0D-504D-4D76-8CC0-C13C16543FC4}"/>
              </a:ext>
            </a:extLst>
          </p:cNvPr>
          <p:cNvSpPr txBox="1"/>
          <p:nvPr/>
        </p:nvSpPr>
        <p:spPr>
          <a:xfrm>
            <a:off x="5322814" y="961087"/>
            <a:ext cx="17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5063455" y="5268254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트리의 정의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2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5810775" y="136740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4222555" y="3191939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6428961" y="1954562"/>
            <a:ext cx="956147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82CA0D-504D-4D76-8CC0-C13C16543FC4}"/>
              </a:ext>
            </a:extLst>
          </p:cNvPr>
          <p:cNvSpPr txBox="1"/>
          <p:nvPr/>
        </p:nvSpPr>
        <p:spPr>
          <a:xfrm>
            <a:off x="5322814" y="961087"/>
            <a:ext cx="17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루트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5038287" y="5372951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트리의 검증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4584680" y="2604782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7022983" y="2604782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3860430" y="3821185"/>
            <a:ext cx="724250" cy="68789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4946805" y="1954562"/>
            <a:ext cx="970034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5202866" y="3191939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</p:cNvCxnSpPr>
          <p:nvPr/>
        </p:nvCxnSpPr>
        <p:spPr>
          <a:xfrm flipV="1">
            <a:off x="6672939" y="3191939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</p:cNvCxnSpPr>
          <p:nvPr/>
        </p:nvCxnSpPr>
        <p:spPr>
          <a:xfrm flipH="1" flipV="1">
            <a:off x="7646563" y="3191939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558583-24AC-45D0-8FCE-3F0701720D30}"/>
              </a:ext>
            </a:extLst>
          </p:cNvPr>
          <p:cNvCxnSpPr>
            <a:cxnSpLocks/>
          </p:cNvCxnSpPr>
          <p:nvPr/>
        </p:nvCxnSpPr>
        <p:spPr>
          <a:xfrm flipH="1" flipV="1">
            <a:off x="4433028" y="4450431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53970F-B112-459A-972B-543A15DDCCCE}"/>
              </a:ext>
            </a:extLst>
          </p:cNvPr>
          <p:cNvCxnSpPr>
            <a:cxnSpLocks/>
          </p:cNvCxnSpPr>
          <p:nvPr/>
        </p:nvCxnSpPr>
        <p:spPr>
          <a:xfrm flipV="1">
            <a:off x="3545484" y="4450431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329CA3-1257-410C-9B8E-D46C35A63107}"/>
              </a:ext>
            </a:extLst>
          </p:cNvPr>
          <p:cNvSpPr txBox="1"/>
          <p:nvPr/>
        </p:nvSpPr>
        <p:spPr>
          <a:xfrm>
            <a:off x="3707786" y="5079677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공집합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9401A5-C6A1-4A1B-B3D9-2AD2C228F320}"/>
              </a:ext>
            </a:extLst>
          </p:cNvPr>
          <p:cNvSpPr txBox="1"/>
          <p:nvPr/>
        </p:nvSpPr>
        <p:spPr>
          <a:xfrm>
            <a:off x="2421522" y="5079677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공집합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343202-619D-4765-9D67-109AF7C1DB33}"/>
              </a:ext>
            </a:extLst>
          </p:cNvPr>
          <p:cNvSpPr txBox="1"/>
          <p:nvPr/>
        </p:nvSpPr>
        <p:spPr>
          <a:xfrm>
            <a:off x="4443444" y="3791733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공집합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7DE31E-2E6D-4761-B874-9A6C8F12654F}"/>
              </a:ext>
            </a:extLst>
          </p:cNvPr>
          <p:cNvSpPr txBox="1"/>
          <p:nvPr/>
        </p:nvSpPr>
        <p:spPr>
          <a:xfrm>
            <a:off x="5514720" y="3791733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공집합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0B8935-88D9-4D52-9DDA-7DB688BA2336}"/>
              </a:ext>
            </a:extLst>
          </p:cNvPr>
          <p:cNvSpPr txBox="1"/>
          <p:nvPr/>
        </p:nvSpPr>
        <p:spPr>
          <a:xfrm>
            <a:off x="6921321" y="3791733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공집합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30850E-154E-4404-977A-561727152984}"/>
              </a:ext>
            </a:extLst>
          </p:cNvPr>
          <p:cNvSpPr txBox="1"/>
          <p:nvPr/>
        </p:nvSpPr>
        <p:spPr>
          <a:xfrm>
            <a:off x="6275163" y="2122324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SUB2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57E6B8-F23A-4610-8152-9F66AD4AE853}"/>
              </a:ext>
            </a:extLst>
          </p:cNvPr>
          <p:cNvSpPr txBox="1"/>
          <p:nvPr/>
        </p:nvSpPr>
        <p:spPr>
          <a:xfrm>
            <a:off x="3797614" y="2122324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SUB1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9147DF-D404-48A7-A41B-EF94883F2B4E}"/>
              </a:ext>
            </a:extLst>
          </p:cNvPr>
          <p:cNvSpPr txBox="1"/>
          <p:nvPr/>
        </p:nvSpPr>
        <p:spPr>
          <a:xfrm>
            <a:off x="3004703" y="3351222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SUB3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78D77CFC-D8A4-4141-8236-081E49D361BD}"/>
              </a:ext>
            </a:extLst>
          </p:cNvPr>
          <p:cNvSpPr/>
          <p:nvPr/>
        </p:nvSpPr>
        <p:spPr>
          <a:xfrm>
            <a:off x="6187561" y="2558678"/>
            <a:ext cx="2356824" cy="2747251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BD070D08-7103-424A-B05C-7496DB995F9B}"/>
              </a:ext>
            </a:extLst>
          </p:cNvPr>
          <p:cNvSpPr/>
          <p:nvPr/>
        </p:nvSpPr>
        <p:spPr>
          <a:xfrm>
            <a:off x="3764610" y="2558678"/>
            <a:ext cx="2356824" cy="2747251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C8C9B75D-CF05-48FE-9B96-49905D49E652}"/>
              </a:ext>
            </a:extLst>
          </p:cNvPr>
          <p:cNvSpPr/>
          <p:nvPr/>
        </p:nvSpPr>
        <p:spPr>
          <a:xfrm>
            <a:off x="3586840" y="3645016"/>
            <a:ext cx="1211624" cy="1157500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2933351" y="136740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1345131" y="3191939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3551537" y="1954562"/>
            <a:ext cx="956147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4923490" y="5842796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 트리의 예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1707256" y="260478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4145559" y="260478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983006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2069381" y="1954562"/>
            <a:ext cx="970034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2325442" y="3191939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</p:cNvCxnSpPr>
          <p:nvPr/>
        </p:nvCxnSpPr>
        <p:spPr>
          <a:xfrm flipV="1">
            <a:off x="3795515" y="3191939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</p:cNvCxnSpPr>
          <p:nvPr/>
        </p:nvCxnSpPr>
        <p:spPr>
          <a:xfrm flipH="1" flipV="1">
            <a:off x="4769139" y="3191939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2389260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3433389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4816383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5715ABD0-3389-4F06-9578-12172420F4B0}"/>
              </a:ext>
            </a:extLst>
          </p:cNvPr>
          <p:cNvSpPr/>
          <p:nvPr/>
        </p:nvSpPr>
        <p:spPr>
          <a:xfrm>
            <a:off x="8852007" y="1023456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B161AD-BF1E-4632-9674-15C497BA436F}"/>
              </a:ext>
            </a:extLst>
          </p:cNvPr>
          <p:cNvCxnSpPr>
            <a:cxnSpLocks/>
            <a:stCxn id="52" idx="0"/>
            <a:endCxn id="50" idx="3"/>
          </p:cNvCxnSpPr>
          <p:nvPr/>
        </p:nvCxnSpPr>
        <p:spPr>
          <a:xfrm flipV="1">
            <a:off x="7263787" y="2847990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C6A288F-2284-443F-A851-D8851E4690D2}"/>
              </a:ext>
            </a:extLst>
          </p:cNvPr>
          <p:cNvCxnSpPr>
            <a:cxnSpLocks/>
            <a:stCxn id="51" idx="0"/>
            <a:endCxn id="32" idx="5"/>
          </p:cNvCxnSpPr>
          <p:nvPr/>
        </p:nvCxnSpPr>
        <p:spPr>
          <a:xfrm flipH="1" flipV="1">
            <a:off x="9470193" y="1610613"/>
            <a:ext cx="956147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358C373A-660E-4C12-BF90-3C6B549E0BA3}"/>
              </a:ext>
            </a:extLst>
          </p:cNvPr>
          <p:cNvSpPr/>
          <p:nvPr/>
        </p:nvSpPr>
        <p:spPr>
          <a:xfrm>
            <a:off x="7625912" y="226083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91B4C9B5-9C47-48FF-AA49-21F61149F35D}"/>
              </a:ext>
            </a:extLst>
          </p:cNvPr>
          <p:cNvSpPr/>
          <p:nvPr/>
        </p:nvSpPr>
        <p:spPr>
          <a:xfrm>
            <a:off x="10064215" y="2260833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5C8C6C94-970B-40AC-B3B6-91632C27526E}"/>
              </a:ext>
            </a:extLst>
          </p:cNvPr>
          <p:cNvSpPr/>
          <p:nvPr/>
        </p:nvSpPr>
        <p:spPr>
          <a:xfrm>
            <a:off x="6901662" y="3477236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077AE6-2FFA-4C01-92C2-7514D8F4ADFB}"/>
              </a:ext>
            </a:extLst>
          </p:cNvPr>
          <p:cNvCxnSpPr>
            <a:cxnSpLocks/>
            <a:stCxn id="50" idx="0"/>
            <a:endCxn id="32" idx="3"/>
          </p:cNvCxnSpPr>
          <p:nvPr/>
        </p:nvCxnSpPr>
        <p:spPr>
          <a:xfrm flipV="1">
            <a:off x="7988037" y="1610613"/>
            <a:ext cx="970034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31B81A-90E6-441B-AFD5-BD6D06E69142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8244098" y="2847990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75366B4-E07C-4658-8489-8BCEDA748914}"/>
              </a:ext>
            </a:extLst>
          </p:cNvPr>
          <p:cNvCxnSpPr>
            <a:cxnSpLocks/>
          </p:cNvCxnSpPr>
          <p:nvPr/>
        </p:nvCxnSpPr>
        <p:spPr>
          <a:xfrm flipV="1">
            <a:off x="6561503" y="4081073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580987A-2CC0-445B-BE06-631B172BE83F}"/>
              </a:ext>
            </a:extLst>
          </p:cNvPr>
          <p:cNvCxnSpPr>
            <a:cxnSpLocks/>
          </p:cNvCxnSpPr>
          <p:nvPr/>
        </p:nvCxnSpPr>
        <p:spPr>
          <a:xfrm flipH="1" flipV="1">
            <a:off x="7499567" y="4097753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7739BEC8-4D62-436E-8A66-C8F17E5384E8}"/>
              </a:ext>
            </a:extLst>
          </p:cNvPr>
          <p:cNvSpPr/>
          <p:nvPr/>
        </p:nvSpPr>
        <p:spPr>
          <a:xfrm>
            <a:off x="8307916" y="3477236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7E683FD7-F9D3-42BC-BD32-42D5628F2F70}"/>
              </a:ext>
            </a:extLst>
          </p:cNvPr>
          <p:cNvSpPr/>
          <p:nvPr/>
        </p:nvSpPr>
        <p:spPr>
          <a:xfrm>
            <a:off x="6199377" y="471031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C1684898-3039-4720-93FA-835EA7DD62EE}"/>
              </a:ext>
            </a:extLst>
          </p:cNvPr>
          <p:cNvSpPr/>
          <p:nvPr/>
        </p:nvSpPr>
        <p:spPr>
          <a:xfrm>
            <a:off x="7546811" y="4726999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284563-C54F-462E-AFEB-38A05BCF6E6E}"/>
                  </a:ext>
                </a:extLst>
              </p:cNvPr>
              <p:cNvSpPr txBox="1"/>
              <p:nvPr/>
            </p:nvSpPr>
            <p:spPr>
              <a:xfrm>
                <a:off x="8115721" y="5179044"/>
                <a:ext cx="270894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a typeface="나눔고딕 ExtraBold" panose="020D0904000000000000" pitchFamily="50" charset="-127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284563-C54F-462E-AFEB-38A05BCF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21" y="5179044"/>
                <a:ext cx="2708944" cy="404983"/>
              </a:xfrm>
              <a:prstGeom prst="rect">
                <a:avLst/>
              </a:prstGeom>
              <a:blipFill>
                <a:blip r:embed="rId2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95E814-22ED-460A-A98B-6A8CF9C14DBE}"/>
                  </a:ext>
                </a:extLst>
              </p:cNvPr>
              <p:cNvSpPr txBox="1"/>
              <p:nvPr/>
            </p:nvSpPr>
            <p:spPr>
              <a:xfrm>
                <a:off x="1851506" y="5179044"/>
                <a:ext cx="2708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a typeface="나눔고딕 ExtraBold" panose="020D0904000000000000" pitchFamily="50" charset="-127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95E814-22ED-460A-A98B-6A8CF9C1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506" y="5179044"/>
                <a:ext cx="2708944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1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7400393" y="136740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E224E-95B4-4335-9D12-DC0E3EEB856F}"/>
              </a:ext>
            </a:extLst>
          </p:cNvPr>
          <p:cNvCxnSpPr>
            <a:cxnSpLocks/>
            <a:stCxn id="21" idx="0"/>
            <a:endCxn id="11" idx="3"/>
          </p:cNvCxnSpPr>
          <p:nvPr/>
        </p:nvCxnSpPr>
        <p:spPr>
          <a:xfrm flipV="1">
            <a:off x="5812173" y="3191939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95A57-687F-49A4-A5B0-F0DB44E609D2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8018579" y="1954562"/>
            <a:ext cx="956147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3B22E-66E1-42AA-92A7-8184835CCE82}"/>
                  </a:ext>
                </a:extLst>
              </p:cNvPr>
              <p:cNvSpPr txBox="1"/>
              <p:nvPr/>
            </p:nvSpPr>
            <p:spPr>
              <a:xfrm>
                <a:off x="1672812" y="5460543"/>
                <a:ext cx="8677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같은 높이의 이진 트리에서의 노드의 최소 개수와 최대 개수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a:t>여기에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a:t>수식을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a:t>입력하십시오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a:t>.</a:t>
                    </a:fld>
                  </m:oMath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3B22E-66E1-42AA-92A7-8184835C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812" y="5460543"/>
                <a:ext cx="867789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53CDED4-ADEE-4CD4-A388-47C2B3FE81A7}"/>
              </a:ext>
            </a:extLst>
          </p:cNvPr>
          <p:cNvSpPr/>
          <p:nvPr/>
        </p:nvSpPr>
        <p:spPr>
          <a:xfrm>
            <a:off x="6174298" y="260478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3D9748E-53EC-4479-8D70-703C000C46E8}"/>
              </a:ext>
            </a:extLst>
          </p:cNvPr>
          <p:cNvSpPr/>
          <p:nvPr/>
        </p:nvSpPr>
        <p:spPr>
          <a:xfrm>
            <a:off x="8612601" y="2604782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2A9770-3C73-4A36-A497-58E5E8610489}"/>
              </a:ext>
            </a:extLst>
          </p:cNvPr>
          <p:cNvSpPr/>
          <p:nvPr/>
        </p:nvSpPr>
        <p:spPr>
          <a:xfrm>
            <a:off x="5450048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6536423" y="1954562"/>
            <a:ext cx="970034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C51565-1C66-49FF-B0E1-10B977537E7E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792484" y="3191939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5D3E6D-3C7D-4038-9972-586D84A0AD62}"/>
              </a:ext>
            </a:extLst>
          </p:cNvPr>
          <p:cNvCxnSpPr>
            <a:cxnSpLocks/>
          </p:cNvCxnSpPr>
          <p:nvPr/>
        </p:nvCxnSpPr>
        <p:spPr>
          <a:xfrm flipV="1">
            <a:off x="8262557" y="3191939"/>
            <a:ext cx="46818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B0EF1B-F925-4E01-ABE0-079F55A5B60F}"/>
              </a:ext>
            </a:extLst>
          </p:cNvPr>
          <p:cNvCxnSpPr>
            <a:cxnSpLocks/>
          </p:cNvCxnSpPr>
          <p:nvPr/>
        </p:nvCxnSpPr>
        <p:spPr>
          <a:xfrm flipH="1" flipV="1">
            <a:off x="9236181" y="3191939"/>
            <a:ext cx="409369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E21E708-1145-48E0-B078-B458E40FA7D7}"/>
              </a:ext>
            </a:extLst>
          </p:cNvPr>
          <p:cNvSpPr/>
          <p:nvPr/>
        </p:nvSpPr>
        <p:spPr>
          <a:xfrm>
            <a:off x="6856302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7F5C0F5-3065-4A57-954C-AB3306CDBAFF}"/>
              </a:ext>
            </a:extLst>
          </p:cNvPr>
          <p:cNvSpPr/>
          <p:nvPr/>
        </p:nvSpPr>
        <p:spPr>
          <a:xfrm>
            <a:off x="7900431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B4CA605-B029-499B-AEAB-768FF76DE842}"/>
              </a:ext>
            </a:extLst>
          </p:cNvPr>
          <p:cNvSpPr/>
          <p:nvPr/>
        </p:nvSpPr>
        <p:spPr>
          <a:xfrm>
            <a:off x="9283425" y="382118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95E814-22ED-460A-A98B-6A8CF9C14DBE}"/>
              </a:ext>
            </a:extLst>
          </p:cNvPr>
          <p:cNvSpPr txBox="1"/>
          <p:nvPr/>
        </p:nvSpPr>
        <p:spPr>
          <a:xfrm>
            <a:off x="318340" y="2713694"/>
            <a:ext cx="270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9C8F2F3-D849-4888-B1CF-1FB46716B8A0}"/>
              </a:ext>
            </a:extLst>
          </p:cNvPr>
          <p:cNvSpPr/>
          <p:nvPr/>
        </p:nvSpPr>
        <p:spPr>
          <a:xfrm>
            <a:off x="4199113" y="1367405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85FFE65-F3A0-4CD1-A789-75071950C95A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2761894" y="3191938"/>
            <a:ext cx="565405" cy="629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F34E19A7-A21D-4CBC-99FB-73142534A8E9}"/>
              </a:ext>
            </a:extLst>
          </p:cNvPr>
          <p:cNvSpPr/>
          <p:nvPr/>
        </p:nvSpPr>
        <p:spPr>
          <a:xfrm>
            <a:off x="3221235" y="2604781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380C7D75-6445-4A12-A5AD-6B70DF07664B}"/>
              </a:ext>
            </a:extLst>
          </p:cNvPr>
          <p:cNvSpPr/>
          <p:nvPr/>
        </p:nvSpPr>
        <p:spPr>
          <a:xfrm>
            <a:off x="2399769" y="3821184"/>
            <a:ext cx="724250" cy="68789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165F2A-BDCE-4641-8390-090882791E4C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3716242" y="1954562"/>
            <a:ext cx="588935" cy="650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D7EBE2-8FC9-4A11-B788-295114A6920F}"/>
              </a:ext>
            </a:extLst>
          </p:cNvPr>
          <p:cNvCxnSpPr>
            <a:cxnSpLocks/>
          </p:cNvCxnSpPr>
          <p:nvPr/>
        </p:nvCxnSpPr>
        <p:spPr>
          <a:xfrm>
            <a:off x="813609" y="1392572"/>
            <a:ext cx="567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9B5CFD-D26E-4BDB-8439-9FFAE386438E}"/>
              </a:ext>
            </a:extLst>
          </p:cNvPr>
          <p:cNvCxnSpPr>
            <a:cxnSpLocks/>
          </p:cNvCxnSpPr>
          <p:nvPr/>
        </p:nvCxnSpPr>
        <p:spPr>
          <a:xfrm>
            <a:off x="1097604" y="1392572"/>
            <a:ext cx="0" cy="3133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02383A2-FCB3-4700-B61A-6B94F301A83B}"/>
              </a:ext>
            </a:extLst>
          </p:cNvPr>
          <p:cNvCxnSpPr>
            <a:cxnSpLocks/>
          </p:cNvCxnSpPr>
          <p:nvPr/>
        </p:nvCxnSpPr>
        <p:spPr>
          <a:xfrm>
            <a:off x="813609" y="4525859"/>
            <a:ext cx="567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F2E77F-D3BA-4600-A174-F2D25AB297B7}"/>
              </a:ext>
            </a:extLst>
          </p:cNvPr>
          <p:cNvSpPr/>
          <p:nvPr/>
        </p:nvSpPr>
        <p:spPr>
          <a:xfrm>
            <a:off x="5243242" y="1233183"/>
            <a:ext cx="4966150" cy="34812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5C328D-A259-4EF5-8AB0-DD7AC979A590}"/>
              </a:ext>
            </a:extLst>
          </p:cNvPr>
          <p:cNvCxnSpPr/>
          <p:nvPr/>
        </p:nvCxnSpPr>
        <p:spPr>
          <a:xfrm>
            <a:off x="8262556" y="1711353"/>
            <a:ext cx="238307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09FD39-40D6-4613-BE0E-27F55ED12EBF}"/>
                  </a:ext>
                </a:extLst>
              </p:cNvPr>
              <p:cNvSpPr txBox="1"/>
              <p:nvPr/>
            </p:nvSpPr>
            <p:spPr>
              <a:xfrm>
                <a:off x="10347305" y="1493022"/>
                <a:ext cx="1694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09FD39-40D6-4613-BE0E-27F55ED12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305" y="1493022"/>
                <a:ext cx="1694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A7A3BF1-957D-4981-B467-B15536F9AF88}"/>
              </a:ext>
            </a:extLst>
          </p:cNvPr>
          <p:cNvCxnSpPr>
            <a:cxnSpLocks/>
          </p:cNvCxnSpPr>
          <p:nvPr/>
        </p:nvCxnSpPr>
        <p:spPr>
          <a:xfrm>
            <a:off x="9496338" y="2932025"/>
            <a:ext cx="114929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5F4BB1-A635-416B-AFE2-F7DC76E2D747}"/>
                  </a:ext>
                </a:extLst>
              </p:cNvPr>
              <p:cNvSpPr txBox="1"/>
              <p:nvPr/>
            </p:nvSpPr>
            <p:spPr>
              <a:xfrm>
                <a:off x="10347305" y="2713694"/>
                <a:ext cx="1694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5F4BB1-A635-416B-AFE2-F7DC76E2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305" y="2713694"/>
                <a:ext cx="1694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25F24A9-F13C-4FA0-AE35-5DD64C2DB12C}"/>
              </a:ext>
            </a:extLst>
          </p:cNvPr>
          <p:cNvCxnSpPr>
            <a:cxnSpLocks/>
          </p:cNvCxnSpPr>
          <p:nvPr/>
        </p:nvCxnSpPr>
        <p:spPr>
          <a:xfrm>
            <a:off x="10054919" y="4152696"/>
            <a:ext cx="59071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1EE0339-9EB3-4B5C-B364-A54559DCDD7B}"/>
                  </a:ext>
                </a:extLst>
              </p:cNvPr>
              <p:cNvSpPr txBox="1"/>
              <p:nvPr/>
            </p:nvSpPr>
            <p:spPr>
              <a:xfrm>
                <a:off x="10347305" y="3934365"/>
                <a:ext cx="1694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=4</m:t>
                      </m:r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1EE0339-9EB3-4B5C-B364-A54559D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305" y="3934365"/>
                <a:ext cx="1694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62E08C-A209-4B4D-87D5-1D5593FC2228}"/>
                  </a:ext>
                </a:extLst>
              </p:cNvPr>
              <p:cNvSpPr txBox="1"/>
              <p:nvPr/>
            </p:nvSpPr>
            <p:spPr>
              <a:xfrm>
                <a:off x="4913760" y="4882120"/>
                <a:ext cx="5625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=1+2+4=7</m:t>
                      </m:r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62E08C-A209-4B4D-87D5-1D5593FC2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60" y="4882120"/>
                <a:ext cx="56251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833F3AA-A892-4DEB-A501-F1F2A664CD18}"/>
              </a:ext>
            </a:extLst>
          </p:cNvPr>
          <p:cNvSpPr txBox="1"/>
          <p:nvPr/>
        </p:nvSpPr>
        <p:spPr>
          <a:xfrm>
            <a:off x="232039" y="4882120"/>
            <a:ext cx="56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 노드 개수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6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2AA8DAC-E8E1-47B4-990C-0AD6A17A577C}"/>
              </a:ext>
            </a:extLst>
          </p:cNvPr>
          <p:cNvSpPr/>
          <p:nvPr/>
        </p:nvSpPr>
        <p:spPr>
          <a:xfrm>
            <a:off x="4996711" y="38209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3B22E-66E1-42AA-92A7-8184835CCE82}"/>
              </a:ext>
            </a:extLst>
          </p:cNvPr>
          <p:cNvSpPr txBox="1"/>
          <p:nvPr/>
        </p:nvSpPr>
        <p:spPr>
          <a:xfrm>
            <a:off x="1864636" y="6056781"/>
            <a:ext cx="840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노드의 개수가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동일한 이진 트리에서의 높이의 차이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5DADF-FBD8-4190-B00F-93AE9D85D24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876283" y="832394"/>
            <a:ext cx="203408" cy="291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B930FA2-7B3A-47CE-B91B-41B5B6EED9B4}"/>
              </a:ext>
            </a:extLst>
          </p:cNvPr>
          <p:cNvSpPr/>
          <p:nvPr/>
        </p:nvSpPr>
        <p:spPr>
          <a:xfrm>
            <a:off x="4592972" y="112412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E74C56-3F9F-469A-BF1F-78C07A1DBBF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4472544" y="1574429"/>
            <a:ext cx="203408" cy="291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837F247F-574E-45BF-8D5D-ED9397EC4CB0}"/>
              </a:ext>
            </a:extLst>
          </p:cNvPr>
          <p:cNvSpPr/>
          <p:nvPr/>
        </p:nvSpPr>
        <p:spPr>
          <a:xfrm>
            <a:off x="4189233" y="1866160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5449EB-B483-4DD6-A06C-05594F61C3B9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4068805" y="2316464"/>
            <a:ext cx="203408" cy="291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F3CBB7C5-9CA0-4D1C-BD22-11663B558B51}"/>
              </a:ext>
            </a:extLst>
          </p:cNvPr>
          <p:cNvSpPr/>
          <p:nvPr/>
        </p:nvSpPr>
        <p:spPr>
          <a:xfrm>
            <a:off x="3785494" y="2608195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13C948F-1EB7-480E-ABC8-A5BF0AD3BE9D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3665066" y="3058499"/>
            <a:ext cx="203408" cy="291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A6877BE2-BF21-493F-900A-085F823FE181}"/>
              </a:ext>
            </a:extLst>
          </p:cNvPr>
          <p:cNvSpPr/>
          <p:nvPr/>
        </p:nvSpPr>
        <p:spPr>
          <a:xfrm>
            <a:off x="3381755" y="336605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1A3620-6B78-4DB2-BFEB-2DE2E0221945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3261327" y="3816360"/>
            <a:ext cx="203408" cy="291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A7C31DC-D3F5-4737-A3DE-65A0EA16F2D2}"/>
              </a:ext>
            </a:extLst>
          </p:cNvPr>
          <p:cNvSpPr/>
          <p:nvPr/>
        </p:nvSpPr>
        <p:spPr>
          <a:xfrm>
            <a:off x="2978016" y="410809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FF5F489-B392-4361-ACEC-BCB8FB2CD364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2857588" y="4558395"/>
            <a:ext cx="203408" cy="291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475CB8D8-FDFC-42B5-A5F5-FBABBF075B1D}"/>
              </a:ext>
            </a:extLst>
          </p:cNvPr>
          <p:cNvSpPr/>
          <p:nvPr/>
        </p:nvSpPr>
        <p:spPr>
          <a:xfrm>
            <a:off x="2574277" y="485012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F6B1AB-C0FE-42D3-85BB-0D642655286D}"/>
              </a:ext>
            </a:extLst>
          </p:cNvPr>
          <p:cNvSpPr txBox="1"/>
          <p:nvPr/>
        </p:nvSpPr>
        <p:spPr>
          <a:xfrm>
            <a:off x="3010800" y="5484755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최대 높이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91889A-FAE4-45E1-9CB1-BD77071AE5EE}"/>
              </a:ext>
            </a:extLst>
          </p:cNvPr>
          <p:cNvSpPr txBox="1"/>
          <p:nvPr/>
        </p:nvSpPr>
        <p:spPr>
          <a:xfrm>
            <a:off x="958183" y="2681254"/>
            <a:ext cx="270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7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A00222-F123-474D-BA3D-F20BCB35FB86}"/>
              </a:ext>
            </a:extLst>
          </p:cNvPr>
          <p:cNvCxnSpPr>
            <a:cxnSpLocks/>
          </p:cNvCxnSpPr>
          <p:nvPr/>
        </p:nvCxnSpPr>
        <p:spPr>
          <a:xfrm>
            <a:off x="1453452" y="382090"/>
            <a:ext cx="567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C054A7-053C-4F6E-B75D-AD7E2FE5F176}"/>
              </a:ext>
            </a:extLst>
          </p:cNvPr>
          <p:cNvCxnSpPr>
            <a:cxnSpLocks/>
          </p:cNvCxnSpPr>
          <p:nvPr/>
        </p:nvCxnSpPr>
        <p:spPr>
          <a:xfrm>
            <a:off x="1737447" y="382090"/>
            <a:ext cx="0" cy="499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236ECE-B794-42FE-9E94-E6F964A51461}"/>
              </a:ext>
            </a:extLst>
          </p:cNvPr>
          <p:cNvCxnSpPr>
            <a:cxnSpLocks/>
          </p:cNvCxnSpPr>
          <p:nvPr/>
        </p:nvCxnSpPr>
        <p:spPr>
          <a:xfrm>
            <a:off x="1453452" y="5378080"/>
            <a:ext cx="567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1EA30415-F50F-4670-B289-92B048A0FF39}"/>
              </a:ext>
            </a:extLst>
          </p:cNvPr>
          <p:cNvSpPr/>
          <p:nvPr/>
        </p:nvSpPr>
        <p:spPr>
          <a:xfrm>
            <a:off x="7746670" y="313575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2742D44-25F2-4509-9168-527AE17D38E3}"/>
              </a:ext>
            </a:extLst>
          </p:cNvPr>
          <p:cNvCxnSpPr>
            <a:cxnSpLocks/>
            <a:stCxn id="72" idx="0"/>
            <a:endCxn id="70" idx="3"/>
          </p:cNvCxnSpPr>
          <p:nvPr/>
        </p:nvCxnSpPr>
        <p:spPr>
          <a:xfrm flipV="1">
            <a:off x="7190014" y="3586063"/>
            <a:ext cx="639636" cy="400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F5FD07B4-42BE-45A0-BB15-C92BBF400A04}"/>
              </a:ext>
            </a:extLst>
          </p:cNvPr>
          <p:cNvSpPr/>
          <p:nvPr/>
        </p:nvSpPr>
        <p:spPr>
          <a:xfrm>
            <a:off x="6906703" y="3986369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22363EC-039E-4178-A9D3-8E12391C4D14}"/>
              </a:ext>
            </a:extLst>
          </p:cNvPr>
          <p:cNvCxnSpPr>
            <a:cxnSpLocks/>
            <a:stCxn id="70" idx="5"/>
            <a:endCxn id="74" idx="0"/>
          </p:cNvCxnSpPr>
          <p:nvPr/>
        </p:nvCxnSpPr>
        <p:spPr>
          <a:xfrm>
            <a:off x="8230312" y="3586063"/>
            <a:ext cx="662732" cy="411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A9577254-884C-44AC-8B45-121E4DE320E6}"/>
              </a:ext>
            </a:extLst>
          </p:cNvPr>
          <p:cNvSpPr/>
          <p:nvPr/>
        </p:nvSpPr>
        <p:spPr>
          <a:xfrm>
            <a:off x="8609733" y="3997781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78D8594-8F20-4F67-A6CD-738DE9E97803}"/>
              </a:ext>
            </a:extLst>
          </p:cNvPr>
          <p:cNvCxnSpPr>
            <a:cxnSpLocks/>
            <a:stCxn id="72" idx="5"/>
            <a:endCxn id="76" idx="0"/>
          </p:cNvCxnSpPr>
          <p:nvPr/>
        </p:nvCxnSpPr>
        <p:spPr>
          <a:xfrm>
            <a:off x="7390345" y="4436673"/>
            <a:ext cx="306302" cy="41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313139AF-3BC9-4A03-8DB4-B2589FE74C07}"/>
              </a:ext>
            </a:extLst>
          </p:cNvPr>
          <p:cNvSpPr/>
          <p:nvPr/>
        </p:nvSpPr>
        <p:spPr>
          <a:xfrm>
            <a:off x="7413336" y="485012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D2D87239-DCA3-44D1-B3D5-E53DF682A2A1}"/>
              </a:ext>
            </a:extLst>
          </p:cNvPr>
          <p:cNvSpPr/>
          <p:nvPr/>
        </p:nvSpPr>
        <p:spPr>
          <a:xfrm>
            <a:off x="6423061" y="485012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4B064D1-ADBB-439A-A666-B8B37FDB5E0A}"/>
              </a:ext>
            </a:extLst>
          </p:cNvPr>
          <p:cNvCxnSpPr>
            <a:cxnSpLocks/>
            <a:stCxn id="78" idx="0"/>
            <a:endCxn id="72" idx="3"/>
          </p:cNvCxnSpPr>
          <p:nvPr/>
        </p:nvCxnSpPr>
        <p:spPr>
          <a:xfrm flipV="1">
            <a:off x="6706372" y="4436673"/>
            <a:ext cx="283311" cy="41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3987C97-04F8-4DA3-86B1-81375F13BE3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9094641" y="4436673"/>
            <a:ext cx="306302" cy="41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0960CD57-EAE4-4FA9-BC33-731BD2E93F2A}"/>
              </a:ext>
            </a:extLst>
          </p:cNvPr>
          <p:cNvSpPr/>
          <p:nvPr/>
        </p:nvSpPr>
        <p:spPr>
          <a:xfrm>
            <a:off x="9117632" y="485012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FD0EE141-3197-4728-9543-BB6D0D273CA6}"/>
              </a:ext>
            </a:extLst>
          </p:cNvPr>
          <p:cNvSpPr/>
          <p:nvPr/>
        </p:nvSpPr>
        <p:spPr>
          <a:xfrm>
            <a:off x="8127357" y="4850126"/>
            <a:ext cx="566622" cy="52756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39F42C-C508-41BB-B516-52A2ABBCB9B4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8410668" y="4436673"/>
            <a:ext cx="283311" cy="41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056C4B2-7113-4245-A57A-391C828AA278}"/>
              </a:ext>
            </a:extLst>
          </p:cNvPr>
          <p:cNvSpPr txBox="1"/>
          <p:nvPr/>
        </p:nvSpPr>
        <p:spPr>
          <a:xfrm>
            <a:off x="9560821" y="4033428"/>
            <a:ext cx="270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3F2B445-6DFE-451B-A2E9-DB18C9694CAC}"/>
              </a:ext>
            </a:extLst>
          </p:cNvPr>
          <p:cNvCxnSpPr>
            <a:cxnSpLocks/>
          </p:cNvCxnSpPr>
          <p:nvPr/>
        </p:nvCxnSpPr>
        <p:spPr>
          <a:xfrm>
            <a:off x="10052572" y="3050586"/>
            <a:ext cx="567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D0277AB-C6B0-4785-86C2-690CE06923DB}"/>
              </a:ext>
            </a:extLst>
          </p:cNvPr>
          <p:cNvCxnSpPr>
            <a:cxnSpLocks/>
          </p:cNvCxnSpPr>
          <p:nvPr/>
        </p:nvCxnSpPr>
        <p:spPr>
          <a:xfrm>
            <a:off x="10336567" y="3058499"/>
            <a:ext cx="0" cy="2319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E9D629E-1324-44E4-B482-ADC5EB1BCDFC}"/>
              </a:ext>
            </a:extLst>
          </p:cNvPr>
          <p:cNvCxnSpPr>
            <a:cxnSpLocks/>
          </p:cNvCxnSpPr>
          <p:nvPr/>
        </p:nvCxnSpPr>
        <p:spPr>
          <a:xfrm>
            <a:off x="10052572" y="5378080"/>
            <a:ext cx="567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00785B6-2BE5-4312-AA28-CBFC4989F0DD}"/>
              </a:ext>
            </a:extLst>
          </p:cNvPr>
          <p:cNvSpPr txBox="1"/>
          <p:nvPr/>
        </p:nvSpPr>
        <p:spPr>
          <a:xfrm>
            <a:off x="6848410" y="5484755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 높이</a:t>
            </a:r>
          </a:p>
        </p:txBody>
      </p:sp>
    </p:spTree>
    <p:extLst>
      <p:ext uri="{BB962C8B-B14F-4D97-AF65-F5344CB8AC3E}">
        <p14:creationId xmlns:p14="http://schemas.microsoft.com/office/powerpoint/2010/main" val="422670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931</Words>
  <Application>Microsoft Office PowerPoint</Application>
  <PresentationFormat>와이드스크린</PresentationFormat>
  <Paragraphs>617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2020-02-12T07:40:50Z</dcterms:created>
  <dcterms:modified xsi:type="dcterms:W3CDTF">2020-02-14T07:29:42Z</dcterms:modified>
</cp:coreProperties>
</file>