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8AC10A59-30F2-495B-A711-BBCFD4C47727}"/>
    <pc:docChg chg="undo custSel addSld delSld modSld sldOrd">
      <pc:chgData name="김 승빈" userId="352d81a3ef8732fd" providerId="LiveId" clId="{8AC10A59-30F2-495B-A711-BBCFD4C47727}" dt="2020-02-19T07:16:10.662" v="1933" actId="20577"/>
      <pc:docMkLst>
        <pc:docMk/>
      </pc:docMkLst>
      <pc:sldChg chg="addSp delSp modSp add">
        <pc:chgData name="김 승빈" userId="352d81a3ef8732fd" providerId="LiveId" clId="{8AC10A59-30F2-495B-A711-BBCFD4C47727}" dt="2020-02-19T00:55:40.654" v="121" actId="1076"/>
        <pc:sldMkLst>
          <pc:docMk/>
          <pc:sldMk cId="459006658" sldId="256"/>
        </pc:sldMkLst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2" creationId="{4E71B0E0-B5AD-4D66-A166-7B4229F50C37}"/>
          </ac:spMkLst>
        </pc:spChg>
        <pc:spChg chg="del">
          <ac:chgData name="김 승빈" userId="352d81a3ef8732fd" providerId="LiveId" clId="{8AC10A59-30F2-495B-A711-BBCFD4C47727}" dt="2020-02-18T14:42:36.949" v="1" actId="478"/>
          <ac:spMkLst>
            <pc:docMk/>
            <pc:sldMk cId="459006658" sldId="256"/>
            <ac:spMk id="2" creationId="{A5AE54DA-7F8D-4467-A375-4B7823683C91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3" creationId="{16C9FBC4-C091-4192-A74A-8AEDAF8C7086}"/>
          </ac:spMkLst>
        </pc:spChg>
        <pc:spChg chg="del">
          <ac:chgData name="김 승빈" userId="352d81a3ef8732fd" providerId="LiveId" clId="{8AC10A59-30F2-495B-A711-BBCFD4C47727}" dt="2020-02-18T14:42:37.734" v="2" actId="478"/>
          <ac:spMkLst>
            <pc:docMk/>
            <pc:sldMk cId="459006658" sldId="256"/>
            <ac:spMk id="3" creationId="{2BBCA2DE-C6EC-465C-AA92-A5215265AA53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4" creationId="{05841EE1-5946-49B8-B213-9D2F890F45A7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8" creationId="{A2A335C5-293C-45C4-98BF-6B5648AC3679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9" creationId="{40A9D900-4098-4C8D-BE80-C6BF5D680C27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10" creationId="{4964861E-7CA6-45C9-8064-B4BA111CD1F6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12" creationId="{C385A410-79C0-43CA-9D8B-85380B41446F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13" creationId="{AA60F8D6-6CA2-4C75-9651-1C41149CDF5E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14" creationId="{F165A663-612A-44C0-9A76-B0391DE66C7F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16" creationId="{6F1ADBF5-1D03-4ECA-B4B8-99987186824B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17" creationId="{DB61EA12-DF96-4DC8-8B1B-1EA42BC9A024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18" creationId="{1E939DEB-754E-4125-83BE-DD87EB5CB630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20" creationId="{3829A6ED-B50D-476F-A0F2-A04904ED4EA1}"/>
          </ac:spMkLst>
        </pc:spChg>
        <pc:spChg chg="add mod">
          <ac:chgData name="김 승빈" userId="352d81a3ef8732fd" providerId="LiveId" clId="{8AC10A59-30F2-495B-A711-BBCFD4C47727}" dt="2020-02-19T00:55:15.488" v="71" actId="1076"/>
          <ac:spMkLst>
            <pc:docMk/>
            <pc:sldMk cId="459006658" sldId="256"/>
            <ac:spMk id="23" creationId="{9C2E4131-AC19-41E7-B19D-E026B108B854}"/>
          </ac:spMkLst>
        </pc:spChg>
        <pc:spChg chg="add mod">
          <ac:chgData name="김 승빈" userId="352d81a3ef8732fd" providerId="LiveId" clId="{8AC10A59-30F2-495B-A711-BBCFD4C47727}" dt="2020-02-19T00:55:40.654" v="121" actId="1076"/>
          <ac:spMkLst>
            <pc:docMk/>
            <pc:sldMk cId="459006658" sldId="256"/>
            <ac:spMk id="34" creationId="{45970062-FC9D-4828-8511-5145197CFEFA}"/>
          </ac:spMkLst>
        </pc:spChg>
        <pc:cxnChg chg="add mod">
          <ac:chgData name="김 승빈" userId="352d81a3ef8732fd" providerId="LiveId" clId="{8AC10A59-30F2-495B-A711-BBCFD4C47727}" dt="2020-02-19T00:55:15.488" v="71" actId="1076"/>
          <ac:cxnSpMkLst>
            <pc:docMk/>
            <pc:sldMk cId="459006658" sldId="256"/>
            <ac:cxnSpMk id="6" creationId="{6629E52A-7BF5-4B62-BC2F-5A5E1D862234}"/>
          </ac:cxnSpMkLst>
        </pc:cxnChg>
        <pc:cxnChg chg="add mod">
          <ac:chgData name="김 승빈" userId="352d81a3ef8732fd" providerId="LiveId" clId="{8AC10A59-30F2-495B-A711-BBCFD4C47727}" dt="2020-02-19T00:55:15.488" v="71" actId="1076"/>
          <ac:cxnSpMkLst>
            <pc:docMk/>
            <pc:sldMk cId="459006658" sldId="256"/>
            <ac:cxnSpMk id="11" creationId="{550ACEE9-65CB-4C48-B84D-1EFFB64809EC}"/>
          </ac:cxnSpMkLst>
        </pc:cxnChg>
        <pc:cxnChg chg="add mod">
          <ac:chgData name="김 승빈" userId="352d81a3ef8732fd" providerId="LiveId" clId="{8AC10A59-30F2-495B-A711-BBCFD4C47727}" dt="2020-02-19T00:55:15.488" v="71" actId="1076"/>
          <ac:cxnSpMkLst>
            <pc:docMk/>
            <pc:sldMk cId="459006658" sldId="256"/>
            <ac:cxnSpMk id="15" creationId="{DF2FFCF2-6AA0-43EC-9005-2E248019B63B}"/>
          </ac:cxnSpMkLst>
        </pc:cxnChg>
        <pc:cxnChg chg="add del mod">
          <ac:chgData name="김 승빈" userId="352d81a3ef8732fd" providerId="LiveId" clId="{8AC10A59-30F2-495B-A711-BBCFD4C47727}" dt="2020-02-19T00:53:37.212" v="56" actId="478"/>
          <ac:cxnSpMkLst>
            <pc:docMk/>
            <pc:sldMk cId="459006658" sldId="256"/>
            <ac:cxnSpMk id="19" creationId="{A28C335F-CC9A-4B23-862F-7F738C28A4F7}"/>
          </ac:cxnSpMkLst>
        </pc:cxnChg>
        <pc:cxnChg chg="add mod">
          <ac:chgData name="김 승빈" userId="352d81a3ef8732fd" providerId="LiveId" clId="{8AC10A59-30F2-495B-A711-BBCFD4C47727}" dt="2020-02-19T00:55:15.488" v="71" actId="1076"/>
          <ac:cxnSpMkLst>
            <pc:docMk/>
            <pc:sldMk cId="459006658" sldId="256"/>
            <ac:cxnSpMk id="21" creationId="{3DAE38B1-51B5-455D-AF75-6C91D49CA75E}"/>
          </ac:cxnSpMkLst>
        </pc:cxnChg>
        <pc:cxnChg chg="add mod">
          <ac:chgData name="김 승빈" userId="352d81a3ef8732fd" providerId="LiveId" clId="{8AC10A59-30F2-495B-A711-BBCFD4C47727}" dt="2020-02-19T00:55:15.488" v="71" actId="1076"/>
          <ac:cxnSpMkLst>
            <pc:docMk/>
            <pc:sldMk cId="459006658" sldId="256"/>
            <ac:cxnSpMk id="25" creationId="{C946848A-3D5E-4817-96DB-16BE615703F5}"/>
          </ac:cxnSpMkLst>
        </pc:cxnChg>
        <pc:cxnChg chg="add mod">
          <ac:chgData name="김 승빈" userId="352d81a3ef8732fd" providerId="LiveId" clId="{8AC10A59-30F2-495B-A711-BBCFD4C47727}" dt="2020-02-19T00:55:15.488" v="71" actId="1076"/>
          <ac:cxnSpMkLst>
            <pc:docMk/>
            <pc:sldMk cId="459006658" sldId="256"/>
            <ac:cxnSpMk id="26" creationId="{E8A5F131-5CC2-4ACF-9885-F2C54B42DDFD}"/>
          </ac:cxnSpMkLst>
        </pc:cxnChg>
        <pc:cxnChg chg="add mod">
          <ac:chgData name="김 승빈" userId="352d81a3ef8732fd" providerId="LiveId" clId="{8AC10A59-30F2-495B-A711-BBCFD4C47727}" dt="2020-02-19T00:55:15.488" v="71" actId="1076"/>
          <ac:cxnSpMkLst>
            <pc:docMk/>
            <pc:sldMk cId="459006658" sldId="256"/>
            <ac:cxnSpMk id="30" creationId="{815928DC-1804-4FA5-97D7-61CFFBB2B8E0}"/>
          </ac:cxnSpMkLst>
        </pc:cxnChg>
        <pc:cxnChg chg="add mod">
          <ac:chgData name="김 승빈" userId="352d81a3ef8732fd" providerId="LiveId" clId="{8AC10A59-30F2-495B-A711-BBCFD4C47727}" dt="2020-02-19T00:55:15.488" v="71" actId="1076"/>
          <ac:cxnSpMkLst>
            <pc:docMk/>
            <pc:sldMk cId="459006658" sldId="256"/>
            <ac:cxnSpMk id="31" creationId="{D7997B65-2F97-41F5-80DD-69977266BF75}"/>
          </ac:cxnSpMkLst>
        </pc:cxnChg>
      </pc:sldChg>
      <pc:sldChg chg="modSp add">
        <pc:chgData name="김 승빈" userId="352d81a3ef8732fd" providerId="LiveId" clId="{8AC10A59-30F2-495B-A711-BBCFD4C47727}" dt="2020-02-19T01:02:05.135" v="150"/>
        <pc:sldMkLst>
          <pc:docMk/>
          <pc:sldMk cId="1645483266" sldId="257"/>
        </pc:sldMkLst>
        <pc:spChg chg="mod">
          <ac:chgData name="김 승빈" userId="352d81a3ef8732fd" providerId="LiveId" clId="{8AC10A59-30F2-495B-A711-BBCFD4C47727}" dt="2020-02-19T01:01:49.823" v="124" actId="207"/>
          <ac:spMkLst>
            <pc:docMk/>
            <pc:sldMk cId="1645483266" sldId="257"/>
            <ac:spMk id="20" creationId="{3829A6ED-B50D-476F-A0F2-A04904ED4EA1}"/>
          </ac:spMkLst>
        </pc:spChg>
        <pc:spChg chg="mod">
          <ac:chgData name="김 승빈" userId="352d81a3ef8732fd" providerId="LiveId" clId="{8AC10A59-30F2-495B-A711-BBCFD4C47727}" dt="2020-02-19T01:01:39.916" v="123" actId="1076"/>
          <ac:spMkLst>
            <pc:docMk/>
            <pc:sldMk cId="1645483266" sldId="257"/>
            <ac:spMk id="23" creationId="{9C2E4131-AC19-41E7-B19D-E026B108B854}"/>
          </ac:spMkLst>
        </pc:spChg>
        <pc:spChg chg="mod">
          <ac:chgData name="김 승빈" userId="352d81a3ef8732fd" providerId="LiveId" clId="{8AC10A59-30F2-495B-A711-BBCFD4C47727}" dt="2020-02-19T01:02:05.135" v="150"/>
          <ac:spMkLst>
            <pc:docMk/>
            <pc:sldMk cId="1645483266" sldId="257"/>
            <ac:spMk id="34" creationId="{45970062-FC9D-4828-8511-5145197CFEFA}"/>
          </ac:spMkLst>
        </pc:spChg>
        <pc:cxnChg chg="mod">
          <ac:chgData name="김 승빈" userId="352d81a3ef8732fd" providerId="LiveId" clId="{8AC10A59-30F2-495B-A711-BBCFD4C47727}" dt="2020-02-19T01:01:54.815" v="125" actId="208"/>
          <ac:cxnSpMkLst>
            <pc:docMk/>
            <pc:sldMk cId="1645483266" sldId="257"/>
            <ac:cxnSpMk id="21" creationId="{3DAE38B1-51B5-455D-AF75-6C91D49CA75E}"/>
          </ac:cxnSpMkLst>
        </pc:cxnChg>
      </pc:sldChg>
      <pc:sldChg chg="addSp delSp modSp add">
        <pc:chgData name="김 승빈" userId="352d81a3ef8732fd" providerId="LiveId" clId="{8AC10A59-30F2-495B-A711-BBCFD4C47727}" dt="2020-02-19T01:12:22.709" v="281" actId="1076"/>
        <pc:sldMkLst>
          <pc:docMk/>
          <pc:sldMk cId="1807027088" sldId="258"/>
        </pc:sldMkLst>
        <pc:spChg chg="add del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2" creationId="{4E71B0E0-B5AD-4D66-A166-7B4229F50C37}"/>
          </ac:spMkLst>
        </pc:spChg>
        <pc:spChg chg="add del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3" creationId="{16C9FBC4-C091-4192-A74A-8AEDAF8C7086}"/>
          </ac:spMkLst>
        </pc:spChg>
        <pc:spChg chg="add del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4" creationId="{05841EE1-5946-49B8-B213-9D2F890F45A7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8" creationId="{A2A335C5-293C-45C4-98BF-6B5648AC3679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9" creationId="{40A9D900-4098-4C8D-BE80-C6BF5D680C27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10" creationId="{4964861E-7CA6-45C9-8064-B4BA111CD1F6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12" creationId="{C385A410-79C0-43CA-9D8B-85380B41446F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13" creationId="{AA60F8D6-6CA2-4C75-9651-1C41149CDF5E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14" creationId="{F165A663-612A-44C0-9A76-B0391DE66C7F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16" creationId="{6F1ADBF5-1D03-4ECA-B4B8-99987186824B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17" creationId="{DB61EA12-DF96-4DC8-8B1B-1EA42BC9A024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18" creationId="{1E939DEB-754E-4125-83BE-DD87EB5CB630}"/>
          </ac:spMkLst>
        </pc:spChg>
        <pc:spChg chg="add del 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20" creationId="{3829A6ED-B50D-476F-A0F2-A04904ED4EA1}"/>
          </ac:spMkLst>
        </pc:spChg>
        <pc:spChg chg="mod">
          <ac:chgData name="김 승빈" userId="352d81a3ef8732fd" providerId="LiveId" clId="{8AC10A59-30F2-495B-A711-BBCFD4C47727}" dt="2020-02-19T01:07:23.527" v="224" actId="1076"/>
          <ac:spMkLst>
            <pc:docMk/>
            <pc:sldMk cId="1807027088" sldId="258"/>
            <ac:spMk id="23" creationId="{9C2E4131-AC19-41E7-B19D-E026B108B854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27" creationId="{4B349170-9691-4039-81CF-61CF03B6BAA9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28" creationId="{172E3154-F1F3-4BC5-B920-BB6022A642BC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29" creationId="{B6C8A407-A71C-458C-8AFC-98EB5EE031BC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33" creationId="{C2DE6C05-D548-413F-BC53-B448F637BDF9}"/>
          </ac:spMkLst>
        </pc:spChg>
        <pc:spChg chg="mod">
          <ac:chgData name="김 승빈" userId="352d81a3ef8732fd" providerId="LiveId" clId="{8AC10A59-30F2-495B-A711-BBCFD4C47727}" dt="2020-02-19T01:12:22.709" v="281" actId="1076"/>
          <ac:spMkLst>
            <pc:docMk/>
            <pc:sldMk cId="1807027088" sldId="258"/>
            <ac:spMk id="34" creationId="{45970062-FC9D-4828-8511-5145197CFEFA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35" creationId="{D3EB7C16-432C-4C08-877F-C3E1C06F8973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36" creationId="{63B53595-1857-4A7B-8B4B-B4611744D0E8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38" creationId="{2BFFC679-6974-4878-BD2D-7632EBAD0959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39" creationId="{B7986B7D-9F97-4277-A403-4C67530AAF40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40" creationId="{23C05F08-92DF-40D8-9EFA-34F9937D5DA7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42" creationId="{62907CB6-622B-4DC5-8658-51CD3DD476F4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43" creationId="{15D75AE4-E9BB-4B37-8C86-3E245D1176BE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44" creationId="{C9C170D4-A2B9-4B26-B39C-3DF9AC67DA24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45" creationId="{F1FF01B5-02F6-41DC-8CFD-A56055A40336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47" creationId="{AAC1A6E7-4EBF-473B-AAE4-5858E3BEC4CD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52" creationId="{99E53D8C-9FBF-40AD-9E29-A7BF0E9E9842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53" creationId="{AF2DFCD4-1F7D-4FD3-9391-F6FB984CECAB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54" creationId="{3BCAFC82-21F8-4FF2-983D-8CE7F3CC82C5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56" creationId="{4F41FF01-D864-4F50-BE69-92F74ECED4A7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57" creationId="{6E6314DE-46EF-461C-9A16-70E07952DB64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58" creationId="{AB0E8E8F-B95B-4E62-920B-38734B2C4FFD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60" creationId="{727A3D2C-44C0-4072-AF94-E63BF303AB6C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61" creationId="{F34A2786-CFC6-43D1-8431-EF7946F2892F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62" creationId="{AA54FE51-D990-4DE6-9DF5-6F695946E0CD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64" creationId="{D73EB823-670F-4F83-9C26-076D96F42A19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65" creationId="{09F802C7-3CBF-4FDC-82C0-4994EEE00EF5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66" creationId="{08867E7C-8870-44AA-9A0A-9BE75C172482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67" creationId="{392A26E5-6A7D-4B75-B37A-0848E67B638F}"/>
          </ac:spMkLst>
        </pc:spChg>
        <pc:spChg chg="add del mod">
          <ac:chgData name="김 승빈" userId="352d81a3ef8732fd" providerId="LiveId" clId="{8AC10A59-30F2-495B-A711-BBCFD4C47727}" dt="2020-02-19T01:08:20.544" v="231" actId="478"/>
          <ac:spMkLst>
            <pc:docMk/>
            <pc:sldMk cId="1807027088" sldId="258"/>
            <ac:spMk id="69" creationId="{6EEE4EE8-62F8-446E-9540-3D6ED2CCCD12}"/>
          </ac:spMkLst>
        </pc:spChg>
        <pc:spChg chg="add mod">
          <ac:chgData name="김 승빈" userId="352d81a3ef8732fd" providerId="LiveId" clId="{8AC10A59-30F2-495B-A711-BBCFD4C47727}" dt="2020-02-19T01:08:16.879" v="230" actId="571"/>
          <ac:spMkLst>
            <pc:docMk/>
            <pc:sldMk cId="1807027088" sldId="258"/>
            <ac:spMk id="74" creationId="{622D9ABF-B641-492B-B778-81766F59FFB9}"/>
          </ac:spMkLst>
        </pc:spChg>
        <pc:spChg chg="add mod">
          <ac:chgData name="김 승빈" userId="352d81a3ef8732fd" providerId="LiveId" clId="{8AC10A59-30F2-495B-A711-BBCFD4C47727}" dt="2020-02-19T01:08:16.879" v="230" actId="571"/>
          <ac:spMkLst>
            <pc:docMk/>
            <pc:sldMk cId="1807027088" sldId="258"/>
            <ac:spMk id="75" creationId="{75CD6E8F-26CB-4597-9ADE-B9C8C10EF276}"/>
          </ac:spMkLst>
        </pc:spChg>
        <pc:spChg chg="add mod">
          <ac:chgData name="김 승빈" userId="352d81a3ef8732fd" providerId="LiveId" clId="{8AC10A59-30F2-495B-A711-BBCFD4C47727}" dt="2020-02-19T01:08:16.879" v="230" actId="571"/>
          <ac:spMkLst>
            <pc:docMk/>
            <pc:sldMk cId="1807027088" sldId="258"/>
            <ac:spMk id="76" creationId="{2C7EC0C1-CF26-40B1-A07C-BEB40B253292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78" creationId="{C2FF08AA-0455-445D-8099-8AFDA7C222E3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79" creationId="{00EFB5D7-82A9-4B10-93ED-520454A956CF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80" creationId="{1AE97125-1277-4D7C-9068-7A0056458B3C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82" creationId="{1A0F2D65-1EC2-4F8E-A625-293FBA6856CA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83" creationId="{A58C99C1-2B3F-47ED-91B9-42DDDCBF2DD0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84" creationId="{94E7A8A8-1B50-480C-8F8D-6813A8CB746A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86" creationId="{96007A32-231C-4981-B403-0143BF92675F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87" creationId="{504A82A6-0D9E-4219-A755-03EDE3683AF7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88" creationId="{484F7D42-B5CD-487D-ACF7-9D8D857679FA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89" creationId="{C2B3807A-9E23-4555-BC80-5F604CAE21BC}"/>
          </ac:spMkLst>
        </pc:spChg>
        <pc:spChg chg="add mod">
          <ac:chgData name="김 승빈" userId="352d81a3ef8732fd" providerId="LiveId" clId="{8AC10A59-30F2-495B-A711-BBCFD4C47727}" dt="2020-02-19T01:09:20.784" v="245" actId="571"/>
          <ac:spMkLst>
            <pc:docMk/>
            <pc:sldMk cId="1807027088" sldId="258"/>
            <ac:spMk id="91" creationId="{EA27E059-9B55-4A69-9632-B5C3747AA38C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96" creationId="{6ECEC709-D82F-4314-822F-49AFF8645728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97" creationId="{4703C2FC-3553-4A32-BDBF-7FFCB726C2FB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98" creationId="{98289F2E-C7FD-4A64-9BD0-A22D2E90904E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00" creationId="{580980DA-4E5E-447B-9E54-B20E74F73BE3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01" creationId="{A2500C7A-2C0B-4609-A845-AC0840A55C36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02" creationId="{F53B4450-58BE-43DA-9C3A-FAB878CA2707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04" creationId="{B154CD10-4903-4525-8F4E-0BB104610B4C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05" creationId="{81D4D2BF-BC72-4D8D-9461-C26425E3266E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06" creationId="{59022E16-DC40-4DF5-A4A6-62D4EC61AD72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07" creationId="{1494C06D-F2F6-43E0-A1CF-DB75BCD2A645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09" creationId="{B2AD8AF6-4463-437E-B0DD-399614FBEBCE}"/>
          </ac:spMkLst>
        </pc:spChg>
        <pc:spChg chg="add mod">
          <ac:chgData name="김 승빈" userId="352d81a3ef8732fd" providerId="LiveId" clId="{8AC10A59-30F2-495B-A711-BBCFD4C47727}" dt="2020-02-19T01:11:14.663" v="274" actId="1076"/>
          <ac:spMkLst>
            <pc:docMk/>
            <pc:sldMk cId="1807027088" sldId="258"/>
            <ac:spMk id="122" creationId="{24516B6C-8AF5-42C6-A555-FA6C20C18F1A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23" creationId="{3C473DA2-5CE1-4FA9-8C89-99867C83F356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24" creationId="{1BD3FEBA-C721-46B0-B333-AEEE01D85216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25" creationId="{6C1DBE0D-7076-41EC-A7AF-5B0CC709F7E0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27" creationId="{F65EFB81-27A3-4785-8021-458C7FE0F53C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28" creationId="{2CE958B0-57A1-4967-B7B0-12D0956A21CD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29" creationId="{C41533B6-EA41-4239-9FB7-BA4E7DC3137B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31" creationId="{9EBEC154-82D6-4978-B547-64E54D4C86D6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32" creationId="{17ED65FD-7B8F-45AE-AE90-0E5D4FFBC7E5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33" creationId="{CF4B9567-D92B-49A8-81E5-73F0F9E92DA6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35" creationId="{6541A06E-EE0E-4E7A-9617-E3A343C109EE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36" creationId="{48F94449-37AF-4C3C-91A1-9FEDBEAFC7FF}"/>
          </ac:spMkLst>
        </pc:spChg>
        <pc:spChg chg="add mod">
          <ac:chgData name="김 승빈" userId="352d81a3ef8732fd" providerId="LiveId" clId="{8AC10A59-30F2-495B-A711-BBCFD4C47727}" dt="2020-02-19T01:12:03.788" v="279" actId="207"/>
          <ac:spMkLst>
            <pc:docMk/>
            <pc:sldMk cId="1807027088" sldId="258"/>
            <ac:spMk id="137" creationId="{CE7368C3-6238-47A1-864F-8B6D4A1AA546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38" creationId="{485005D4-05C6-4A8A-AE77-13F97A4291D9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40" creationId="{D08116EC-8571-4E70-BD91-B66051D02DB9}"/>
          </ac:spMkLst>
        </pc:spChg>
        <pc:spChg chg="add mod">
          <ac:chgData name="김 승빈" userId="352d81a3ef8732fd" providerId="LiveId" clId="{8AC10A59-30F2-495B-A711-BBCFD4C47727}" dt="2020-02-19T01:11:21.320" v="275" actId="571"/>
          <ac:spMkLst>
            <pc:docMk/>
            <pc:sldMk cId="1807027088" sldId="258"/>
            <ac:spMk id="146" creationId="{C08AE475-89A9-4BB5-B1C3-7F101CDB498B}"/>
          </ac:spMkLst>
        </pc:spChg>
        <pc:cxnChg chg="add del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6" creationId="{6629E52A-7BF5-4B62-BC2F-5A5E1D862234}"/>
          </ac:cxnSpMkLst>
        </pc:cxnChg>
        <pc:cxnChg chg="add del mod">
          <ac:chgData name="김 승빈" userId="352d81a3ef8732fd" providerId="LiveId" clId="{8AC10A59-30F2-495B-A711-BBCFD4C47727}" dt="2020-02-19T01:07:23.527" v="224" actId="1076"/>
          <ac:cxnSpMkLst>
            <pc:docMk/>
            <pc:sldMk cId="1807027088" sldId="258"/>
            <ac:cxnSpMk id="11" creationId="{550ACEE9-65CB-4C48-B84D-1EFFB64809EC}"/>
          </ac:cxnSpMkLst>
        </pc:cxnChg>
        <pc:cxnChg chg="add del mod">
          <ac:chgData name="김 승빈" userId="352d81a3ef8732fd" providerId="LiveId" clId="{8AC10A59-30F2-495B-A711-BBCFD4C47727}" dt="2020-02-19T01:07:23.527" v="224" actId="1076"/>
          <ac:cxnSpMkLst>
            <pc:docMk/>
            <pc:sldMk cId="1807027088" sldId="258"/>
            <ac:cxnSpMk id="15" creationId="{DF2FFCF2-6AA0-43EC-9005-2E248019B63B}"/>
          </ac:cxnSpMkLst>
        </pc:cxnChg>
        <pc:cxnChg chg="add del mod">
          <ac:chgData name="김 승빈" userId="352d81a3ef8732fd" providerId="LiveId" clId="{8AC10A59-30F2-495B-A711-BBCFD4C47727}" dt="2020-02-19T01:07:23.527" v="224" actId="1076"/>
          <ac:cxnSpMkLst>
            <pc:docMk/>
            <pc:sldMk cId="1807027088" sldId="258"/>
            <ac:cxnSpMk id="21" creationId="{3DAE38B1-51B5-455D-AF75-6C91D49CA75E}"/>
          </ac:cxnSpMkLst>
        </pc:cxnChg>
        <pc:cxnChg chg="add del mod">
          <ac:chgData name="김 승빈" userId="352d81a3ef8732fd" providerId="LiveId" clId="{8AC10A59-30F2-495B-A711-BBCFD4C47727}" dt="2020-02-19T01:07:23.527" v="224" actId="1076"/>
          <ac:cxnSpMkLst>
            <pc:docMk/>
            <pc:sldMk cId="1807027088" sldId="258"/>
            <ac:cxnSpMk id="25" creationId="{C946848A-3D5E-4817-96DB-16BE615703F5}"/>
          </ac:cxnSpMkLst>
        </pc:cxnChg>
        <pc:cxnChg chg="add del mod">
          <ac:chgData name="김 승빈" userId="352d81a3ef8732fd" providerId="LiveId" clId="{8AC10A59-30F2-495B-A711-BBCFD4C47727}" dt="2020-02-19T01:09:08.448" v="243" actId="14100"/>
          <ac:cxnSpMkLst>
            <pc:docMk/>
            <pc:sldMk cId="1807027088" sldId="258"/>
            <ac:cxnSpMk id="26" creationId="{E8A5F131-5CC2-4ACF-9885-F2C54B42DDFD}"/>
          </ac:cxnSpMkLst>
        </pc:cxnChg>
        <pc:cxnChg chg="add del mod">
          <ac:chgData name="김 승빈" userId="352d81a3ef8732fd" providerId="LiveId" clId="{8AC10A59-30F2-495B-A711-BBCFD4C47727}" dt="2020-02-19T01:08:57.449" v="240" actId="1076"/>
          <ac:cxnSpMkLst>
            <pc:docMk/>
            <pc:sldMk cId="1807027088" sldId="258"/>
            <ac:cxnSpMk id="30" creationId="{815928DC-1804-4FA5-97D7-61CFFBB2B8E0}"/>
          </ac:cxnSpMkLst>
        </pc:cxnChg>
        <pc:cxnChg chg="add del mod">
          <ac:chgData name="김 승빈" userId="352d81a3ef8732fd" providerId="LiveId" clId="{8AC10A59-30F2-495B-A711-BBCFD4C47727}" dt="2020-02-19T01:08:47.703" v="238" actId="1076"/>
          <ac:cxnSpMkLst>
            <pc:docMk/>
            <pc:sldMk cId="1807027088" sldId="258"/>
            <ac:cxnSpMk id="31" creationId="{D7997B65-2F97-41F5-80DD-69977266BF75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32" creationId="{76A39013-C6E2-4CB1-86DA-F86A288587F4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37" creationId="{F636CC3E-D30C-4725-A577-50D72075DF7A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41" creationId="{5AB28A57-DB86-4E2C-86D8-96CA21AEFAD4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46" creationId="{E84762D4-D709-42A7-AEEA-B39BFEED2825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48" creationId="{47E7D974-FCD9-48B8-9DAB-B6EBF0B7E364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49" creationId="{E64DEDB3-BA65-4A78-BC41-A56EDF965A6F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50" creationId="{FD2F214C-4FE3-4083-8CE2-419FA160E330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51" creationId="{85D00534-5EE8-490E-AC6E-E2A9D6F89DFD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55" creationId="{87EF916D-FB99-4048-801B-9B4E3A814B1B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59" creationId="{017C55C9-2AB0-4344-8A91-48B2EF96AEA6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63" creationId="{D697F999-D957-421D-942F-4AFC21643981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68" creationId="{162BFD23-39AB-4105-B5EA-C1665078FDAC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70" creationId="{2316576F-B9F9-4C28-A6E2-DABAC123A22C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71" creationId="{EB256AC8-C0FB-4A28-88DA-660A621E5FBC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72" creationId="{BCEE037D-B8E8-420E-8255-0C7D8CEDA604}"/>
          </ac:cxnSpMkLst>
        </pc:cxnChg>
        <pc:cxnChg chg="add del mod">
          <ac:chgData name="김 승빈" userId="352d81a3ef8732fd" providerId="LiveId" clId="{8AC10A59-30F2-495B-A711-BBCFD4C47727}" dt="2020-02-19T01:08:20.544" v="231" actId="478"/>
          <ac:cxnSpMkLst>
            <pc:docMk/>
            <pc:sldMk cId="1807027088" sldId="258"/>
            <ac:cxnSpMk id="73" creationId="{69BE4402-4BE7-436C-81F0-DAA1A2B408A9}"/>
          </ac:cxnSpMkLst>
        </pc:cxnChg>
        <pc:cxnChg chg="add mod">
          <ac:chgData name="김 승빈" userId="352d81a3ef8732fd" providerId="LiveId" clId="{8AC10A59-30F2-495B-A711-BBCFD4C47727}" dt="2020-02-19T01:08:16.879" v="230" actId="571"/>
          <ac:cxnSpMkLst>
            <pc:docMk/>
            <pc:sldMk cId="1807027088" sldId="258"/>
            <ac:cxnSpMk id="77" creationId="{EB343A00-279E-434B-BAFF-EED9FAB7CB3A}"/>
          </ac:cxnSpMkLst>
        </pc:cxnChg>
        <pc:cxnChg chg="add mod">
          <ac:chgData name="김 승빈" userId="352d81a3ef8732fd" providerId="LiveId" clId="{8AC10A59-30F2-495B-A711-BBCFD4C47727}" dt="2020-02-19T01:09:20.784" v="245" actId="571"/>
          <ac:cxnSpMkLst>
            <pc:docMk/>
            <pc:sldMk cId="1807027088" sldId="258"/>
            <ac:cxnSpMk id="81" creationId="{67FB86D6-736F-4231-9346-C0561AAA75EC}"/>
          </ac:cxnSpMkLst>
        </pc:cxnChg>
        <pc:cxnChg chg="add mod">
          <ac:chgData name="김 승빈" userId="352d81a3ef8732fd" providerId="LiveId" clId="{8AC10A59-30F2-495B-A711-BBCFD4C47727}" dt="2020-02-19T01:09:20.784" v="245" actId="571"/>
          <ac:cxnSpMkLst>
            <pc:docMk/>
            <pc:sldMk cId="1807027088" sldId="258"/>
            <ac:cxnSpMk id="85" creationId="{B10DBC15-FB8C-42FC-BB8A-7B1F8F417DB7}"/>
          </ac:cxnSpMkLst>
        </pc:cxnChg>
        <pc:cxnChg chg="add mod">
          <ac:chgData name="김 승빈" userId="352d81a3ef8732fd" providerId="LiveId" clId="{8AC10A59-30F2-495B-A711-BBCFD4C47727}" dt="2020-02-19T01:09:20.784" v="245" actId="571"/>
          <ac:cxnSpMkLst>
            <pc:docMk/>
            <pc:sldMk cId="1807027088" sldId="258"/>
            <ac:cxnSpMk id="90" creationId="{60DD85F7-49A3-4EDA-ACFE-46AA92415166}"/>
          </ac:cxnSpMkLst>
        </pc:cxnChg>
        <pc:cxnChg chg="add mod">
          <ac:chgData name="김 승빈" userId="352d81a3ef8732fd" providerId="LiveId" clId="{8AC10A59-30F2-495B-A711-BBCFD4C47727}" dt="2020-02-19T01:09:20.784" v="245" actId="571"/>
          <ac:cxnSpMkLst>
            <pc:docMk/>
            <pc:sldMk cId="1807027088" sldId="258"/>
            <ac:cxnSpMk id="92" creationId="{96A7CE6F-A63A-47F8-9504-D37F63102764}"/>
          </ac:cxnSpMkLst>
        </pc:cxnChg>
        <pc:cxnChg chg="add mod">
          <ac:chgData name="김 승빈" userId="352d81a3ef8732fd" providerId="LiveId" clId="{8AC10A59-30F2-495B-A711-BBCFD4C47727}" dt="2020-02-19T01:09:20.784" v="245" actId="571"/>
          <ac:cxnSpMkLst>
            <pc:docMk/>
            <pc:sldMk cId="1807027088" sldId="258"/>
            <ac:cxnSpMk id="93" creationId="{12C80E90-6C75-4446-BF6E-A3B955C4AB87}"/>
          </ac:cxnSpMkLst>
        </pc:cxnChg>
        <pc:cxnChg chg="add mod">
          <ac:chgData name="김 승빈" userId="352d81a3ef8732fd" providerId="LiveId" clId="{8AC10A59-30F2-495B-A711-BBCFD4C47727}" dt="2020-02-19T01:09:20.784" v="245" actId="571"/>
          <ac:cxnSpMkLst>
            <pc:docMk/>
            <pc:sldMk cId="1807027088" sldId="258"/>
            <ac:cxnSpMk id="94" creationId="{A168EDCD-3848-4C04-9851-FA161569D74D}"/>
          </ac:cxnSpMkLst>
        </pc:cxnChg>
        <pc:cxnChg chg="add mod">
          <ac:chgData name="김 승빈" userId="352d81a3ef8732fd" providerId="LiveId" clId="{8AC10A59-30F2-495B-A711-BBCFD4C47727}" dt="2020-02-19T01:09:20.784" v="245" actId="571"/>
          <ac:cxnSpMkLst>
            <pc:docMk/>
            <pc:sldMk cId="1807027088" sldId="258"/>
            <ac:cxnSpMk id="95" creationId="{AD2B97BD-7C40-4F1D-9ED9-DFD54DFDE6EF}"/>
          </ac:cxnSpMkLst>
        </pc:cxnChg>
        <pc:cxnChg chg="add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99" creationId="{511CB728-02BE-42FE-8E3A-3B0110FDF4BF}"/>
          </ac:cxnSpMkLst>
        </pc:cxnChg>
        <pc:cxnChg chg="add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103" creationId="{3F2946A6-B6F0-4B2A-BBF9-02D92F1B08CB}"/>
          </ac:cxnSpMkLst>
        </pc:cxnChg>
        <pc:cxnChg chg="add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108" creationId="{772AAA23-90C8-4BE3-9982-66C0DBCE7301}"/>
          </ac:cxnSpMkLst>
        </pc:cxnChg>
        <pc:cxnChg chg="add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110" creationId="{159BB8D7-079E-4BEA-B94E-62DCA185C653}"/>
          </ac:cxnSpMkLst>
        </pc:cxnChg>
        <pc:cxnChg chg="add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111" creationId="{EA197B91-51AC-4B81-A107-F1BE41009022}"/>
          </ac:cxnSpMkLst>
        </pc:cxnChg>
        <pc:cxnChg chg="add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112" creationId="{4C88A2E6-5CE8-47D5-826A-C228406D1ABE}"/>
          </ac:cxnSpMkLst>
        </pc:cxnChg>
        <pc:cxnChg chg="add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113" creationId="{55146559-C055-453E-B545-0B5277537C03}"/>
          </ac:cxnSpMkLst>
        </pc:cxnChg>
        <pc:cxnChg chg="add mod">
          <ac:chgData name="김 승빈" userId="352d81a3ef8732fd" providerId="LiveId" clId="{8AC10A59-30F2-495B-A711-BBCFD4C47727}" dt="2020-02-19T01:11:14.663" v="274" actId="1076"/>
          <ac:cxnSpMkLst>
            <pc:docMk/>
            <pc:sldMk cId="1807027088" sldId="258"/>
            <ac:cxnSpMk id="121" creationId="{CBDD48EA-6303-4DEF-A1E9-34B6D00E9171}"/>
          </ac:cxnSpMkLst>
        </pc:cxnChg>
        <pc:cxnChg chg="add mod">
          <ac:chgData name="김 승빈" userId="352d81a3ef8732fd" providerId="LiveId" clId="{8AC10A59-30F2-495B-A711-BBCFD4C47727}" dt="2020-02-19T01:11:21.320" v="275" actId="571"/>
          <ac:cxnSpMkLst>
            <pc:docMk/>
            <pc:sldMk cId="1807027088" sldId="258"/>
            <ac:cxnSpMk id="126" creationId="{21C98F2A-E350-4FC0-B601-D407DB6B6388}"/>
          </ac:cxnSpMkLst>
        </pc:cxnChg>
        <pc:cxnChg chg="add mod">
          <ac:chgData name="김 승빈" userId="352d81a3ef8732fd" providerId="LiveId" clId="{8AC10A59-30F2-495B-A711-BBCFD4C47727}" dt="2020-02-19T01:11:21.320" v="275" actId="571"/>
          <ac:cxnSpMkLst>
            <pc:docMk/>
            <pc:sldMk cId="1807027088" sldId="258"/>
            <ac:cxnSpMk id="130" creationId="{048A1E0C-FCB7-4925-AC55-92B4E6984221}"/>
          </ac:cxnSpMkLst>
        </pc:cxnChg>
        <pc:cxnChg chg="add mod">
          <ac:chgData name="김 승빈" userId="352d81a3ef8732fd" providerId="LiveId" clId="{8AC10A59-30F2-495B-A711-BBCFD4C47727}" dt="2020-02-19T01:11:21.320" v="275" actId="571"/>
          <ac:cxnSpMkLst>
            <pc:docMk/>
            <pc:sldMk cId="1807027088" sldId="258"/>
            <ac:cxnSpMk id="134" creationId="{72299C4B-B442-4A96-9D8D-7589116B1F15}"/>
          </ac:cxnSpMkLst>
        </pc:cxnChg>
        <pc:cxnChg chg="add mod">
          <ac:chgData name="김 승빈" userId="352d81a3ef8732fd" providerId="LiveId" clId="{8AC10A59-30F2-495B-A711-BBCFD4C47727}" dt="2020-02-19T01:11:21.320" v="275" actId="571"/>
          <ac:cxnSpMkLst>
            <pc:docMk/>
            <pc:sldMk cId="1807027088" sldId="258"/>
            <ac:cxnSpMk id="139" creationId="{E7AD519E-0BBA-463F-9BC5-816B22DE98AE}"/>
          </ac:cxnSpMkLst>
        </pc:cxnChg>
        <pc:cxnChg chg="add mod">
          <ac:chgData name="김 승빈" userId="352d81a3ef8732fd" providerId="LiveId" clId="{8AC10A59-30F2-495B-A711-BBCFD4C47727}" dt="2020-02-19T01:12:10.690" v="280" actId="208"/>
          <ac:cxnSpMkLst>
            <pc:docMk/>
            <pc:sldMk cId="1807027088" sldId="258"/>
            <ac:cxnSpMk id="141" creationId="{E8589239-0CA4-466A-80E7-DF246DC8D162}"/>
          </ac:cxnSpMkLst>
        </pc:cxnChg>
        <pc:cxnChg chg="add mod">
          <ac:chgData name="김 승빈" userId="352d81a3ef8732fd" providerId="LiveId" clId="{8AC10A59-30F2-495B-A711-BBCFD4C47727}" dt="2020-02-19T01:12:10.690" v="280" actId="208"/>
          <ac:cxnSpMkLst>
            <pc:docMk/>
            <pc:sldMk cId="1807027088" sldId="258"/>
            <ac:cxnSpMk id="142" creationId="{3C2E09C7-36F5-499B-8FF7-29366F3A603D}"/>
          </ac:cxnSpMkLst>
        </pc:cxnChg>
        <pc:cxnChg chg="add mod">
          <ac:chgData name="김 승빈" userId="352d81a3ef8732fd" providerId="LiveId" clId="{8AC10A59-30F2-495B-A711-BBCFD4C47727}" dt="2020-02-19T01:12:10.690" v="280" actId="208"/>
          <ac:cxnSpMkLst>
            <pc:docMk/>
            <pc:sldMk cId="1807027088" sldId="258"/>
            <ac:cxnSpMk id="143" creationId="{5DED45BB-7AB3-4F69-8FBF-5CAB42835ACA}"/>
          </ac:cxnSpMkLst>
        </pc:cxnChg>
        <pc:cxnChg chg="add mod">
          <ac:chgData name="김 승빈" userId="352d81a3ef8732fd" providerId="LiveId" clId="{8AC10A59-30F2-495B-A711-BBCFD4C47727}" dt="2020-02-19T01:12:10.690" v="280" actId="208"/>
          <ac:cxnSpMkLst>
            <pc:docMk/>
            <pc:sldMk cId="1807027088" sldId="258"/>
            <ac:cxnSpMk id="144" creationId="{373A4599-DB6E-48EE-B5CF-36FCE8F308A2}"/>
          </ac:cxnSpMkLst>
        </pc:cxnChg>
        <pc:cxnChg chg="add mod">
          <ac:chgData name="김 승빈" userId="352d81a3ef8732fd" providerId="LiveId" clId="{8AC10A59-30F2-495B-A711-BBCFD4C47727}" dt="2020-02-19T01:11:21.320" v="275" actId="571"/>
          <ac:cxnSpMkLst>
            <pc:docMk/>
            <pc:sldMk cId="1807027088" sldId="258"/>
            <ac:cxnSpMk id="145" creationId="{7388570D-62E7-4608-894B-52E921F05F8C}"/>
          </ac:cxnSpMkLst>
        </pc:cxnChg>
      </pc:sldChg>
      <pc:sldChg chg="delSp modSp add">
        <pc:chgData name="김 승빈" userId="352d81a3ef8732fd" providerId="LiveId" clId="{8AC10A59-30F2-495B-A711-BBCFD4C47727}" dt="2020-02-19T01:16:20.908" v="302" actId="14100"/>
        <pc:sldMkLst>
          <pc:docMk/>
          <pc:sldMk cId="1492415668" sldId="259"/>
        </pc:sldMkLst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2" creationId="{4E71B0E0-B5AD-4D66-A166-7B4229F50C37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3" creationId="{16C9FBC4-C091-4192-A74A-8AEDAF8C7086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4" creationId="{05841EE1-5946-49B8-B213-9D2F890F45A7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8" creationId="{A2A335C5-293C-45C4-98BF-6B5648AC3679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9" creationId="{40A9D900-4098-4C8D-BE80-C6BF5D680C27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" creationId="{4964861E-7CA6-45C9-8064-B4BA111CD1F6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2" creationId="{C385A410-79C0-43CA-9D8B-85380B41446F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3" creationId="{AA60F8D6-6CA2-4C75-9651-1C41149CDF5E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4" creationId="{F165A663-612A-44C0-9A76-B0391DE66C7F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6" creationId="{6F1ADBF5-1D03-4ECA-B4B8-99987186824B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7" creationId="{DB61EA12-DF96-4DC8-8B1B-1EA42BC9A024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8" creationId="{1E939DEB-754E-4125-83BE-DD87EB5CB630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20" creationId="{3829A6ED-B50D-476F-A0F2-A04904ED4EA1}"/>
          </ac:spMkLst>
        </pc:spChg>
        <pc:spChg chg="del">
          <ac:chgData name="김 승빈" userId="352d81a3ef8732fd" providerId="LiveId" clId="{8AC10A59-30F2-495B-A711-BBCFD4C47727}" dt="2020-02-19T01:15:56.879" v="284" actId="478"/>
          <ac:spMkLst>
            <pc:docMk/>
            <pc:sldMk cId="1492415668" sldId="259"/>
            <ac:spMk id="23" creationId="{9C2E4131-AC19-41E7-B19D-E026B108B854}"/>
          </ac:spMkLst>
        </pc:spChg>
        <pc:spChg chg="mod">
          <ac:chgData name="김 승빈" userId="352d81a3ef8732fd" providerId="LiveId" clId="{8AC10A59-30F2-495B-A711-BBCFD4C47727}" dt="2020-02-19T01:16:13.182" v="301"/>
          <ac:spMkLst>
            <pc:docMk/>
            <pc:sldMk cId="1492415668" sldId="259"/>
            <ac:spMk id="34" creationId="{45970062-FC9D-4828-8511-5145197CFEFA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96" creationId="{6ECEC709-D82F-4314-822F-49AFF8645728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97" creationId="{4703C2FC-3553-4A32-BDBF-7FFCB726C2FB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98" creationId="{98289F2E-C7FD-4A64-9BD0-A22D2E90904E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0" creationId="{580980DA-4E5E-447B-9E54-B20E74F73BE3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1" creationId="{A2500C7A-2C0B-4609-A845-AC0840A55C36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2" creationId="{F53B4450-58BE-43DA-9C3A-FAB878CA2707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4" creationId="{B154CD10-4903-4525-8F4E-0BB104610B4C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5" creationId="{81D4D2BF-BC72-4D8D-9461-C26425E3266E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6" creationId="{59022E16-DC40-4DF5-A4A6-62D4EC61AD72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7" creationId="{1494C06D-F2F6-43E0-A1CF-DB75BCD2A645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09" creationId="{B2AD8AF6-4463-437E-B0DD-399614FBEBCE}"/>
          </ac:spMkLst>
        </pc:spChg>
        <pc:spChg chg="del">
          <ac:chgData name="김 승빈" userId="352d81a3ef8732fd" providerId="LiveId" clId="{8AC10A59-30F2-495B-A711-BBCFD4C47727}" dt="2020-02-19T01:15:55.350" v="283" actId="478"/>
          <ac:spMkLst>
            <pc:docMk/>
            <pc:sldMk cId="1492415668" sldId="259"/>
            <ac:spMk id="122" creationId="{24516B6C-8AF5-42C6-A555-FA6C20C18F1A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23" creationId="{3C473DA2-5CE1-4FA9-8C89-99867C83F356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24" creationId="{1BD3FEBA-C721-46B0-B333-AEEE01D85216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25" creationId="{6C1DBE0D-7076-41EC-A7AF-5B0CC709F7E0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27" creationId="{F65EFB81-27A3-4785-8021-458C7FE0F53C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28" creationId="{2CE958B0-57A1-4967-B7B0-12D0956A21CD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29" creationId="{C41533B6-EA41-4239-9FB7-BA4E7DC3137B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31" creationId="{9EBEC154-82D6-4978-B547-64E54D4C86D6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32" creationId="{17ED65FD-7B8F-45AE-AE90-0E5D4FFBC7E5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33" creationId="{CF4B9567-D92B-49A8-81E5-73F0F9E92DA6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35" creationId="{6541A06E-EE0E-4E7A-9617-E3A343C109EE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36" creationId="{48F94449-37AF-4C3C-91A1-9FEDBEAFC7FF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37" creationId="{CE7368C3-6238-47A1-864F-8B6D4A1AA546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38" creationId="{485005D4-05C6-4A8A-AE77-13F97A4291D9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40" creationId="{D08116EC-8571-4E70-BD91-B66051D02DB9}"/>
          </ac:spMkLst>
        </pc:spChg>
        <pc:spChg chg="mod">
          <ac:chgData name="김 승빈" userId="352d81a3ef8732fd" providerId="LiveId" clId="{8AC10A59-30F2-495B-A711-BBCFD4C47727}" dt="2020-02-19T01:16:06.208" v="285" actId="1076"/>
          <ac:spMkLst>
            <pc:docMk/>
            <pc:sldMk cId="1492415668" sldId="259"/>
            <ac:spMk id="146" creationId="{C08AE475-89A9-4BB5-B1C3-7F101CDB498B}"/>
          </ac:spMkLst>
        </pc:spChg>
        <pc:cxnChg chg="del mod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6" creationId="{6629E52A-7BF5-4B62-BC2F-5A5E1D862234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1" creationId="{550ACEE9-65CB-4C48-B84D-1EFFB64809EC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5" creationId="{DF2FFCF2-6AA0-43EC-9005-2E248019B63B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21" creationId="{3DAE38B1-51B5-455D-AF75-6C91D49CA75E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25" creationId="{C946848A-3D5E-4817-96DB-16BE615703F5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26" creationId="{E8A5F131-5CC2-4ACF-9885-F2C54B42DDFD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30" creationId="{815928DC-1804-4FA5-97D7-61CFFBB2B8E0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31" creationId="{D7997B65-2F97-41F5-80DD-69977266BF75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99" creationId="{511CB728-02BE-42FE-8E3A-3B0110FDF4BF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03" creationId="{3F2946A6-B6F0-4B2A-BBF9-02D92F1B08CB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08" creationId="{772AAA23-90C8-4BE3-9982-66C0DBCE7301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10" creationId="{159BB8D7-079E-4BEA-B94E-62DCA185C653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11" creationId="{EA197B91-51AC-4B81-A107-F1BE41009022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12" creationId="{4C88A2E6-5CE8-47D5-826A-C228406D1ABE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13" creationId="{55146559-C055-453E-B545-0B5277537C03}"/>
          </ac:cxnSpMkLst>
        </pc:cxnChg>
        <pc:cxnChg chg="del">
          <ac:chgData name="김 승빈" userId="352d81a3ef8732fd" providerId="LiveId" clId="{8AC10A59-30F2-495B-A711-BBCFD4C47727}" dt="2020-02-19T01:15:55.350" v="283" actId="478"/>
          <ac:cxnSpMkLst>
            <pc:docMk/>
            <pc:sldMk cId="1492415668" sldId="259"/>
            <ac:cxnSpMk id="121" creationId="{CBDD48EA-6303-4DEF-A1E9-34B6D00E9171}"/>
          </ac:cxnSpMkLst>
        </pc:cxnChg>
        <pc:cxnChg chg="mod">
          <ac:chgData name="김 승빈" userId="352d81a3ef8732fd" providerId="LiveId" clId="{8AC10A59-30F2-495B-A711-BBCFD4C47727}" dt="2020-02-19T01:16:06.208" v="285" actId="1076"/>
          <ac:cxnSpMkLst>
            <pc:docMk/>
            <pc:sldMk cId="1492415668" sldId="259"/>
            <ac:cxnSpMk id="126" creationId="{21C98F2A-E350-4FC0-B601-D407DB6B6388}"/>
          </ac:cxnSpMkLst>
        </pc:cxnChg>
        <pc:cxnChg chg="mod">
          <ac:chgData name="김 승빈" userId="352d81a3ef8732fd" providerId="LiveId" clId="{8AC10A59-30F2-495B-A711-BBCFD4C47727}" dt="2020-02-19T01:16:06.208" v="285" actId="1076"/>
          <ac:cxnSpMkLst>
            <pc:docMk/>
            <pc:sldMk cId="1492415668" sldId="259"/>
            <ac:cxnSpMk id="130" creationId="{048A1E0C-FCB7-4925-AC55-92B4E6984221}"/>
          </ac:cxnSpMkLst>
        </pc:cxnChg>
        <pc:cxnChg chg="mod">
          <ac:chgData name="김 승빈" userId="352d81a3ef8732fd" providerId="LiveId" clId="{8AC10A59-30F2-495B-A711-BBCFD4C47727}" dt="2020-02-19T01:16:06.208" v="285" actId="1076"/>
          <ac:cxnSpMkLst>
            <pc:docMk/>
            <pc:sldMk cId="1492415668" sldId="259"/>
            <ac:cxnSpMk id="134" creationId="{72299C4B-B442-4A96-9D8D-7589116B1F15}"/>
          </ac:cxnSpMkLst>
        </pc:cxnChg>
        <pc:cxnChg chg="mod">
          <ac:chgData name="김 승빈" userId="352d81a3ef8732fd" providerId="LiveId" clId="{8AC10A59-30F2-495B-A711-BBCFD4C47727}" dt="2020-02-19T01:16:20.908" v="302" actId="14100"/>
          <ac:cxnSpMkLst>
            <pc:docMk/>
            <pc:sldMk cId="1492415668" sldId="259"/>
            <ac:cxnSpMk id="139" creationId="{E7AD519E-0BBA-463F-9BC5-816B22DE98AE}"/>
          </ac:cxnSpMkLst>
        </pc:cxnChg>
        <pc:cxnChg chg="mod">
          <ac:chgData name="김 승빈" userId="352d81a3ef8732fd" providerId="LiveId" clId="{8AC10A59-30F2-495B-A711-BBCFD4C47727}" dt="2020-02-19T01:16:06.208" v="285" actId="1076"/>
          <ac:cxnSpMkLst>
            <pc:docMk/>
            <pc:sldMk cId="1492415668" sldId="259"/>
            <ac:cxnSpMk id="141" creationId="{E8589239-0CA4-466A-80E7-DF246DC8D162}"/>
          </ac:cxnSpMkLst>
        </pc:cxnChg>
        <pc:cxnChg chg="mod">
          <ac:chgData name="김 승빈" userId="352d81a3ef8732fd" providerId="LiveId" clId="{8AC10A59-30F2-495B-A711-BBCFD4C47727}" dt="2020-02-19T01:16:06.208" v="285" actId="1076"/>
          <ac:cxnSpMkLst>
            <pc:docMk/>
            <pc:sldMk cId="1492415668" sldId="259"/>
            <ac:cxnSpMk id="142" creationId="{3C2E09C7-36F5-499B-8FF7-29366F3A603D}"/>
          </ac:cxnSpMkLst>
        </pc:cxnChg>
        <pc:cxnChg chg="mod">
          <ac:chgData name="김 승빈" userId="352d81a3ef8732fd" providerId="LiveId" clId="{8AC10A59-30F2-495B-A711-BBCFD4C47727}" dt="2020-02-19T01:16:06.208" v="285" actId="1076"/>
          <ac:cxnSpMkLst>
            <pc:docMk/>
            <pc:sldMk cId="1492415668" sldId="259"/>
            <ac:cxnSpMk id="143" creationId="{5DED45BB-7AB3-4F69-8FBF-5CAB42835ACA}"/>
          </ac:cxnSpMkLst>
        </pc:cxnChg>
        <pc:cxnChg chg="mod">
          <ac:chgData name="김 승빈" userId="352d81a3ef8732fd" providerId="LiveId" clId="{8AC10A59-30F2-495B-A711-BBCFD4C47727}" dt="2020-02-19T01:16:06.208" v="285" actId="1076"/>
          <ac:cxnSpMkLst>
            <pc:docMk/>
            <pc:sldMk cId="1492415668" sldId="259"/>
            <ac:cxnSpMk id="144" creationId="{373A4599-DB6E-48EE-B5CF-36FCE8F308A2}"/>
          </ac:cxnSpMkLst>
        </pc:cxnChg>
        <pc:cxnChg chg="mod">
          <ac:chgData name="김 승빈" userId="352d81a3ef8732fd" providerId="LiveId" clId="{8AC10A59-30F2-495B-A711-BBCFD4C47727}" dt="2020-02-19T01:16:06.208" v="285" actId="1076"/>
          <ac:cxnSpMkLst>
            <pc:docMk/>
            <pc:sldMk cId="1492415668" sldId="259"/>
            <ac:cxnSpMk id="145" creationId="{7388570D-62E7-4608-894B-52E921F05F8C}"/>
          </ac:cxnSpMkLst>
        </pc:cxnChg>
      </pc:sldChg>
      <pc:sldChg chg="addSp delSp modSp add">
        <pc:chgData name="김 승빈" userId="352d81a3ef8732fd" providerId="LiveId" clId="{8AC10A59-30F2-495B-A711-BBCFD4C47727}" dt="2020-02-19T01:28:57.790" v="417" actId="20577"/>
        <pc:sldMkLst>
          <pc:docMk/>
          <pc:sldMk cId="473590634" sldId="260"/>
        </pc:sldMkLst>
        <pc:spChg chg="del">
          <ac:chgData name="김 승빈" userId="352d81a3ef8732fd" providerId="LiveId" clId="{8AC10A59-30F2-495B-A711-BBCFD4C47727}" dt="2020-02-19T01:26:17.303" v="305" actId="478"/>
          <ac:spMkLst>
            <pc:docMk/>
            <pc:sldMk cId="473590634" sldId="260"/>
            <ac:spMk id="2" creationId="{4B4A3860-D3D4-4F4E-9FB0-D31D3F5B354E}"/>
          </ac:spMkLst>
        </pc:spChg>
        <pc:spChg chg="del">
          <ac:chgData name="김 승빈" userId="352d81a3ef8732fd" providerId="LiveId" clId="{8AC10A59-30F2-495B-A711-BBCFD4C47727}" dt="2020-02-19T01:26:16.616" v="304" actId="478"/>
          <ac:spMkLst>
            <pc:docMk/>
            <pc:sldMk cId="473590634" sldId="260"/>
            <ac:spMk id="3" creationId="{1920575D-179B-4204-AA2F-FB71F0219D87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4" creationId="{5961EE0C-4985-4B15-BD7A-B131AAEFD79E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5" creationId="{283D0694-A5D1-4A8E-ADC6-C515E54F041B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6" creationId="{290FAD5F-9EFE-41AD-B95C-A2C34AFA636B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7" creationId="{C2619575-0DF9-43F1-B865-0CF617FFD228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9" creationId="{9C34F512-56B6-401D-A170-9E08FE7CA0CD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10" creationId="{EE72B01D-4B90-49D0-8CDE-3C439D43DAD4}"/>
          </ac:spMkLst>
        </pc:spChg>
        <pc:spChg chg="add del mod">
          <ac:chgData name="김 승빈" userId="352d81a3ef8732fd" providerId="LiveId" clId="{8AC10A59-30F2-495B-A711-BBCFD4C47727}" dt="2020-02-19T01:27:14.552" v="324" actId="478"/>
          <ac:spMkLst>
            <pc:docMk/>
            <pc:sldMk cId="473590634" sldId="260"/>
            <ac:spMk id="11" creationId="{B974A0B4-6241-454B-9305-7BAB7151D3CD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12" creationId="{C7C80C4B-D347-4CFA-B9F2-F35D9EA09317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14" creationId="{2FC85B4A-3EDD-413B-A429-45557992D890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15" creationId="{E7D9964C-F604-478E-85AF-38850B1DE4C6}"/>
          </ac:spMkLst>
        </pc:spChg>
        <pc:spChg chg="add del mod">
          <ac:chgData name="김 승빈" userId="352d81a3ef8732fd" providerId="LiveId" clId="{8AC10A59-30F2-495B-A711-BBCFD4C47727}" dt="2020-02-19T01:27:16.303" v="325" actId="478"/>
          <ac:spMkLst>
            <pc:docMk/>
            <pc:sldMk cId="473590634" sldId="260"/>
            <ac:spMk id="16" creationId="{A3F4183E-93F6-4C08-B40F-C92B4A384805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17" creationId="{EE51EE50-9AAD-40B7-8ADC-81F1CFCB30A1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19" creationId="{00202383-A722-4969-9954-368903F84F59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20" creationId="{DF6626F0-E20C-4143-8BAF-CCD65C419D76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21" creationId="{5A78CC77-961A-48CB-8D3F-35FEC2C0A6F8}"/>
          </ac:spMkLst>
        </pc:spChg>
        <pc:spChg chg="add mod">
          <ac:chgData name="김 승빈" userId="352d81a3ef8732fd" providerId="LiveId" clId="{8AC10A59-30F2-495B-A711-BBCFD4C47727}" dt="2020-02-19T01:27:49.306" v="330" actId="1076"/>
          <ac:spMkLst>
            <pc:docMk/>
            <pc:sldMk cId="473590634" sldId="260"/>
            <ac:spMk id="22" creationId="{2C444815-2BB2-4C08-9ED2-1958CE398A46}"/>
          </ac:spMkLst>
        </pc:spChg>
        <pc:spChg chg="add mod">
          <ac:chgData name="김 승빈" userId="352d81a3ef8732fd" providerId="LiveId" clId="{8AC10A59-30F2-495B-A711-BBCFD4C47727}" dt="2020-02-19T01:28:57.790" v="417" actId="20577"/>
          <ac:spMkLst>
            <pc:docMk/>
            <pc:sldMk cId="473590634" sldId="260"/>
            <ac:spMk id="24" creationId="{C45F5927-BCE4-49E0-988D-78D67DE04484}"/>
          </ac:spMkLst>
        </pc:spChg>
        <pc:cxnChg chg="add mod">
          <ac:chgData name="김 승빈" userId="352d81a3ef8732fd" providerId="LiveId" clId="{8AC10A59-30F2-495B-A711-BBCFD4C47727}" dt="2020-02-19T01:27:49.306" v="330" actId="1076"/>
          <ac:cxnSpMkLst>
            <pc:docMk/>
            <pc:sldMk cId="473590634" sldId="260"/>
            <ac:cxnSpMk id="8" creationId="{06B06963-AD54-4F4A-A2A7-C5248CA9CFF8}"/>
          </ac:cxnSpMkLst>
        </pc:cxnChg>
        <pc:cxnChg chg="add mod">
          <ac:chgData name="김 승빈" userId="352d81a3ef8732fd" providerId="LiveId" clId="{8AC10A59-30F2-495B-A711-BBCFD4C47727}" dt="2020-02-19T01:27:49.306" v="330" actId="1076"/>
          <ac:cxnSpMkLst>
            <pc:docMk/>
            <pc:sldMk cId="473590634" sldId="260"/>
            <ac:cxnSpMk id="13" creationId="{6162CFBE-7590-4ED9-8CE8-47C715ECF317}"/>
          </ac:cxnSpMkLst>
        </pc:cxnChg>
        <pc:cxnChg chg="add mod">
          <ac:chgData name="김 승빈" userId="352d81a3ef8732fd" providerId="LiveId" clId="{8AC10A59-30F2-495B-A711-BBCFD4C47727}" dt="2020-02-19T01:27:49.306" v="330" actId="1076"/>
          <ac:cxnSpMkLst>
            <pc:docMk/>
            <pc:sldMk cId="473590634" sldId="260"/>
            <ac:cxnSpMk id="18" creationId="{0F5AD3CE-A459-4AA0-B57C-4D71CF51118F}"/>
          </ac:cxnSpMkLst>
        </pc:cxnChg>
        <pc:cxnChg chg="add del mod">
          <ac:chgData name="김 승빈" userId="352d81a3ef8732fd" providerId="LiveId" clId="{8AC10A59-30F2-495B-A711-BBCFD4C47727}" dt="2020-02-19T01:28:19.304" v="409" actId="478"/>
          <ac:cxnSpMkLst>
            <pc:docMk/>
            <pc:sldMk cId="473590634" sldId="260"/>
            <ac:cxnSpMk id="23" creationId="{B595D3A1-E909-49EC-BDA8-DC1B2B482452}"/>
          </ac:cxnSpMkLst>
        </pc:cxnChg>
        <pc:cxnChg chg="add mod">
          <ac:chgData name="김 승빈" userId="352d81a3ef8732fd" providerId="LiveId" clId="{8AC10A59-30F2-495B-A711-BBCFD4C47727}" dt="2020-02-19T01:28:23.663" v="410" actId="1076"/>
          <ac:cxnSpMkLst>
            <pc:docMk/>
            <pc:sldMk cId="473590634" sldId="260"/>
            <ac:cxnSpMk id="25" creationId="{55A9538E-86DD-4783-A7F8-0084931911CE}"/>
          </ac:cxnSpMkLst>
        </pc:cxnChg>
        <pc:cxnChg chg="add mod">
          <ac:chgData name="김 승빈" userId="352d81a3ef8732fd" providerId="LiveId" clId="{8AC10A59-30F2-495B-A711-BBCFD4C47727}" dt="2020-02-19T01:28:37.624" v="412" actId="14100"/>
          <ac:cxnSpMkLst>
            <pc:docMk/>
            <pc:sldMk cId="473590634" sldId="260"/>
            <ac:cxnSpMk id="26" creationId="{F4FC7A4C-1F0E-413C-A0E5-6CCEAB90C57C}"/>
          </ac:cxnSpMkLst>
        </pc:cxnChg>
        <pc:cxnChg chg="add mod">
          <ac:chgData name="김 승빈" userId="352d81a3ef8732fd" providerId="LiveId" clId="{8AC10A59-30F2-495B-A711-BBCFD4C47727}" dt="2020-02-19T01:28:44.779" v="414" actId="14100"/>
          <ac:cxnSpMkLst>
            <pc:docMk/>
            <pc:sldMk cId="473590634" sldId="260"/>
            <ac:cxnSpMk id="27" creationId="{98181703-8D46-451B-85EC-305804E67C99}"/>
          </ac:cxnSpMkLst>
        </pc:cxnChg>
        <pc:cxnChg chg="add mod">
          <ac:chgData name="김 승빈" userId="352d81a3ef8732fd" providerId="LiveId" clId="{8AC10A59-30F2-495B-A711-BBCFD4C47727}" dt="2020-02-19T01:28:50.674" v="416" actId="14100"/>
          <ac:cxnSpMkLst>
            <pc:docMk/>
            <pc:sldMk cId="473590634" sldId="260"/>
            <ac:cxnSpMk id="28" creationId="{73B0C4D4-C5D6-4C3F-8ABD-875BFED86D77}"/>
          </ac:cxnSpMkLst>
        </pc:cxnChg>
      </pc:sldChg>
      <pc:sldChg chg="add del ord">
        <pc:chgData name="김 승빈" userId="352d81a3ef8732fd" providerId="LiveId" clId="{8AC10A59-30F2-495B-A711-BBCFD4C47727}" dt="2020-02-19T05:29:23.166" v="421" actId="2696"/>
        <pc:sldMkLst>
          <pc:docMk/>
          <pc:sldMk cId="243867850" sldId="261"/>
        </pc:sldMkLst>
      </pc:sldChg>
      <pc:sldChg chg="addSp delSp modSp add ord">
        <pc:chgData name="김 승빈" userId="352d81a3ef8732fd" providerId="LiveId" clId="{8AC10A59-30F2-495B-A711-BBCFD4C47727}" dt="2020-02-19T05:39:56.641" v="578" actId="1076"/>
        <pc:sldMkLst>
          <pc:docMk/>
          <pc:sldMk cId="924240296" sldId="261"/>
        </pc:sldMkLst>
        <pc:spChg chg="add del mod">
          <ac:chgData name="김 승빈" userId="352d81a3ef8732fd" providerId="LiveId" clId="{8AC10A59-30F2-495B-A711-BBCFD4C47727}" dt="2020-02-19T05:33:35.125" v="480" actId="478"/>
          <ac:spMkLst>
            <pc:docMk/>
            <pc:sldMk cId="924240296" sldId="261"/>
            <ac:spMk id="5" creationId="{64DAF427-99D8-4B70-B1E4-5544FDCC1440}"/>
          </ac:spMkLst>
        </pc:spChg>
        <pc:spChg chg="add mod">
          <ac:chgData name="김 승빈" userId="352d81a3ef8732fd" providerId="LiveId" clId="{8AC10A59-30F2-495B-A711-BBCFD4C47727}" dt="2020-02-19T05:32:17.725" v="465" actId="1076"/>
          <ac:spMkLst>
            <pc:docMk/>
            <pc:sldMk cId="924240296" sldId="261"/>
            <ac:spMk id="27" creationId="{39D72C62-C9B0-4009-BA30-50C36FB1606C}"/>
          </ac:spMkLst>
        </pc:spChg>
        <pc:spChg chg="add mod">
          <ac:chgData name="김 승빈" userId="352d81a3ef8732fd" providerId="LiveId" clId="{8AC10A59-30F2-495B-A711-BBCFD4C47727}" dt="2020-02-19T05:32:17.725" v="465" actId="1076"/>
          <ac:spMkLst>
            <pc:docMk/>
            <pc:sldMk cId="924240296" sldId="261"/>
            <ac:spMk id="28" creationId="{3BA30BEF-8487-429F-9EE6-E33A33967825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29" creationId="{F7B5E65C-0C04-47AD-A0CA-6FA150AB4221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0" creationId="{3477C0CF-85F0-4654-9D7C-5E1E10E53BB8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1" creationId="{12941069-6D9B-4400-BBC4-6A0C0DB71CFB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2" creationId="{1C5001A4-3DB8-473A-9180-187B1F0D0D2C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3" creationId="{DA16BA81-3644-4690-8992-113325BC418F}"/>
          </ac:spMkLst>
        </pc:spChg>
        <pc:spChg chg="mod">
          <ac:chgData name="김 승빈" userId="352d81a3ef8732fd" providerId="LiveId" clId="{8AC10A59-30F2-495B-A711-BBCFD4C47727}" dt="2020-02-19T05:39:34.352" v="577"/>
          <ac:spMkLst>
            <pc:docMk/>
            <pc:sldMk cId="924240296" sldId="261"/>
            <ac:spMk id="34" creationId="{45970062-FC9D-4828-8511-5145197CFEFA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5" creationId="{4CECDD80-FBB0-473F-ACC7-B0591315F3A3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6" creationId="{E334F7B9-936B-488C-8A22-8DC65BD7F628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7" creationId="{8FDC6A0E-3A92-4F62-B592-92321CFD863B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8" creationId="{25A57029-1709-472E-9750-29C295C85B51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39" creationId="{AC9C9C15-3D9D-451C-9834-A944C46CF666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40" creationId="{59D927CE-66D4-45D0-98C4-D21DF6AAD96B}"/>
          </ac:spMkLst>
        </pc:spChg>
        <pc:spChg chg="add mod">
          <ac:chgData name="김 승빈" userId="352d81a3ef8732fd" providerId="LiveId" clId="{8AC10A59-30F2-495B-A711-BBCFD4C47727}" dt="2020-02-19T05:36:31.691" v="508" actId="207"/>
          <ac:spMkLst>
            <pc:docMk/>
            <pc:sldMk cId="924240296" sldId="261"/>
            <ac:spMk id="41" creationId="{D39AF51D-155B-46C6-849B-DFA6235747AD}"/>
          </ac:spMkLst>
        </pc:spChg>
        <pc:spChg chg="add mod">
          <ac:chgData name="김 승빈" userId="352d81a3ef8732fd" providerId="LiveId" clId="{8AC10A59-30F2-495B-A711-BBCFD4C47727}" dt="2020-02-19T05:34:48.860" v="493" actId="571"/>
          <ac:spMkLst>
            <pc:docMk/>
            <pc:sldMk cId="924240296" sldId="261"/>
            <ac:spMk id="58" creationId="{A5DA5064-46F9-4293-B60A-9BB2AC09CF2C}"/>
          </ac:spMkLst>
        </pc:spChg>
        <pc:spChg chg="add mod">
          <ac:chgData name="김 승빈" userId="352d81a3ef8732fd" providerId="LiveId" clId="{8AC10A59-30F2-495B-A711-BBCFD4C47727}" dt="2020-02-19T05:36:02.020" v="505" actId="571"/>
          <ac:spMkLst>
            <pc:docMk/>
            <pc:sldMk cId="924240296" sldId="261"/>
            <ac:spMk id="70" creationId="{E635D532-4847-44CA-86DB-8DA9D9D589C1}"/>
          </ac:spMkLst>
        </pc:spChg>
        <pc:spChg chg="add mod">
          <ac:chgData name="김 승빈" userId="352d81a3ef8732fd" providerId="LiveId" clId="{8AC10A59-30F2-495B-A711-BBCFD4C47727}" dt="2020-02-19T05:36:02.020" v="505" actId="571"/>
          <ac:spMkLst>
            <pc:docMk/>
            <pc:sldMk cId="924240296" sldId="261"/>
            <ac:spMk id="72" creationId="{7F1557DB-099A-48DC-AEC5-A2A0A70D1FBE}"/>
          </ac:spMkLst>
        </pc:spChg>
        <pc:spChg chg="add mod">
          <ac:chgData name="김 승빈" userId="352d81a3ef8732fd" providerId="LiveId" clId="{8AC10A59-30F2-495B-A711-BBCFD4C47727}" dt="2020-02-19T05:36:07.227" v="506" actId="571"/>
          <ac:spMkLst>
            <pc:docMk/>
            <pc:sldMk cId="924240296" sldId="261"/>
            <ac:spMk id="74" creationId="{145B2553-A861-469C-B075-BD33C7CF8818}"/>
          </ac:spMkLst>
        </pc:spChg>
        <pc:spChg chg="add mod">
          <ac:chgData name="김 승빈" userId="352d81a3ef8732fd" providerId="LiveId" clId="{8AC10A59-30F2-495B-A711-BBCFD4C47727}" dt="2020-02-19T05:36:07.227" v="506" actId="571"/>
          <ac:spMkLst>
            <pc:docMk/>
            <pc:sldMk cId="924240296" sldId="261"/>
            <ac:spMk id="76" creationId="{A2D4900B-FC3C-4909-821B-5C4BED67F41A}"/>
          </ac:spMkLst>
        </pc:spChg>
        <pc:spChg chg="add mod">
          <ac:chgData name="김 승빈" userId="352d81a3ef8732fd" providerId="LiveId" clId="{8AC10A59-30F2-495B-A711-BBCFD4C47727}" dt="2020-02-19T05:36:12.505" v="507" actId="571"/>
          <ac:spMkLst>
            <pc:docMk/>
            <pc:sldMk cId="924240296" sldId="261"/>
            <ac:spMk id="78" creationId="{4284FA75-5721-42FC-AE4D-071F130CA400}"/>
          </ac:spMkLst>
        </pc:spChg>
        <pc:spChg chg="add mod">
          <ac:chgData name="김 승빈" userId="352d81a3ef8732fd" providerId="LiveId" clId="{8AC10A59-30F2-495B-A711-BBCFD4C47727}" dt="2020-02-19T05:36:12.505" v="507" actId="571"/>
          <ac:spMkLst>
            <pc:docMk/>
            <pc:sldMk cId="924240296" sldId="261"/>
            <ac:spMk id="80" creationId="{E6590651-DFD5-488F-A4E0-6F79495D70D3}"/>
          </ac:spMkLst>
        </pc:spChg>
        <pc:spChg chg="add mod">
          <ac:chgData name="김 승빈" userId="352d81a3ef8732fd" providerId="LiveId" clId="{8AC10A59-30F2-495B-A711-BBCFD4C47727}" dt="2020-02-19T05:37:24.644" v="520" actId="571"/>
          <ac:spMkLst>
            <pc:docMk/>
            <pc:sldMk cId="924240296" sldId="261"/>
            <ac:spMk id="84" creationId="{581CC6EC-E8FA-4622-8241-D0F555C436E7}"/>
          </ac:spMkLst>
        </pc:spChg>
        <pc:spChg chg="del mod">
          <ac:chgData name="김 승빈" userId="352d81a3ef8732fd" providerId="LiveId" clId="{8AC10A59-30F2-495B-A711-BBCFD4C47727}" dt="2020-02-19T05:30:20.921" v="444" actId="478"/>
          <ac:spMkLst>
            <pc:docMk/>
            <pc:sldMk cId="924240296" sldId="261"/>
            <ac:spMk id="123" creationId="{3C473DA2-5CE1-4FA9-8C89-99867C83F356}"/>
          </ac:spMkLst>
        </pc:spChg>
        <pc:spChg chg="mod">
          <ac:chgData name="김 승빈" userId="352d81a3ef8732fd" providerId="LiveId" clId="{8AC10A59-30F2-495B-A711-BBCFD4C47727}" dt="2020-02-19T05:32:17.725" v="465" actId="1076"/>
          <ac:spMkLst>
            <pc:docMk/>
            <pc:sldMk cId="924240296" sldId="261"/>
            <ac:spMk id="124" creationId="{1BD3FEBA-C721-46B0-B333-AEEE01D85216}"/>
          </ac:spMkLst>
        </pc:spChg>
        <pc:spChg chg="mod ord">
          <ac:chgData name="김 승빈" userId="352d81a3ef8732fd" providerId="LiveId" clId="{8AC10A59-30F2-495B-A711-BBCFD4C47727}" dt="2020-02-19T05:32:17.725" v="465" actId="1076"/>
          <ac:spMkLst>
            <pc:docMk/>
            <pc:sldMk cId="924240296" sldId="261"/>
            <ac:spMk id="125" creationId="{6C1DBE0D-7076-41EC-A7AF-5B0CC709F7E0}"/>
          </ac:spMkLst>
        </pc:spChg>
        <pc:spChg chg="del">
          <ac:chgData name="김 승빈" userId="352d81a3ef8732fd" providerId="LiveId" clId="{8AC10A59-30F2-495B-A711-BBCFD4C47727}" dt="2020-02-19T05:31:04.470" v="450" actId="478"/>
          <ac:spMkLst>
            <pc:docMk/>
            <pc:sldMk cId="924240296" sldId="261"/>
            <ac:spMk id="127" creationId="{F65EFB81-27A3-4785-8021-458C7FE0F53C}"/>
          </ac:spMkLst>
        </pc:spChg>
        <pc:spChg chg="del">
          <ac:chgData name="김 승빈" userId="352d81a3ef8732fd" providerId="LiveId" clId="{8AC10A59-30F2-495B-A711-BBCFD4C47727}" dt="2020-02-19T05:31:04.470" v="450" actId="478"/>
          <ac:spMkLst>
            <pc:docMk/>
            <pc:sldMk cId="924240296" sldId="261"/>
            <ac:spMk id="128" creationId="{2CE958B0-57A1-4967-B7B0-12D0956A21CD}"/>
          </ac:spMkLst>
        </pc:spChg>
        <pc:spChg chg="del mod">
          <ac:chgData name="김 승빈" userId="352d81a3ef8732fd" providerId="LiveId" clId="{8AC10A59-30F2-495B-A711-BBCFD4C47727}" dt="2020-02-19T05:39:29.802" v="552" actId="478"/>
          <ac:spMkLst>
            <pc:docMk/>
            <pc:sldMk cId="924240296" sldId="261"/>
            <ac:spMk id="129" creationId="{C41533B6-EA41-4239-9FB7-BA4E7DC3137B}"/>
          </ac:spMkLst>
        </pc:spChg>
        <pc:spChg chg="del">
          <ac:chgData name="김 승빈" userId="352d81a3ef8732fd" providerId="LiveId" clId="{8AC10A59-30F2-495B-A711-BBCFD4C47727}" dt="2020-02-19T05:31:04.470" v="450" actId="478"/>
          <ac:spMkLst>
            <pc:docMk/>
            <pc:sldMk cId="924240296" sldId="261"/>
            <ac:spMk id="131" creationId="{9EBEC154-82D6-4978-B547-64E54D4C86D6}"/>
          </ac:spMkLst>
        </pc:spChg>
        <pc:spChg chg="del">
          <ac:chgData name="김 승빈" userId="352d81a3ef8732fd" providerId="LiveId" clId="{8AC10A59-30F2-495B-A711-BBCFD4C47727}" dt="2020-02-19T05:31:04.470" v="450" actId="478"/>
          <ac:spMkLst>
            <pc:docMk/>
            <pc:sldMk cId="924240296" sldId="261"/>
            <ac:spMk id="132" creationId="{17ED65FD-7B8F-45AE-AE90-0E5D4FFBC7E5}"/>
          </ac:spMkLst>
        </pc:spChg>
        <pc:spChg chg="del mod">
          <ac:chgData name="김 승빈" userId="352d81a3ef8732fd" providerId="LiveId" clId="{8AC10A59-30F2-495B-A711-BBCFD4C47727}" dt="2020-02-19T05:39:29.802" v="552" actId="478"/>
          <ac:spMkLst>
            <pc:docMk/>
            <pc:sldMk cId="924240296" sldId="261"/>
            <ac:spMk id="133" creationId="{CF4B9567-D92B-49A8-81E5-73F0F9E92DA6}"/>
          </ac:spMkLst>
        </pc:spChg>
        <pc:spChg chg="del">
          <ac:chgData name="김 승빈" userId="352d81a3ef8732fd" providerId="LiveId" clId="{8AC10A59-30F2-495B-A711-BBCFD4C47727}" dt="2020-02-19T05:31:04.470" v="450" actId="478"/>
          <ac:spMkLst>
            <pc:docMk/>
            <pc:sldMk cId="924240296" sldId="261"/>
            <ac:spMk id="135" creationId="{6541A06E-EE0E-4E7A-9617-E3A343C109EE}"/>
          </ac:spMkLst>
        </pc:spChg>
        <pc:spChg chg="del">
          <ac:chgData name="김 승빈" userId="352d81a3ef8732fd" providerId="LiveId" clId="{8AC10A59-30F2-495B-A711-BBCFD4C47727}" dt="2020-02-19T05:31:04.470" v="450" actId="478"/>
          <ac:spMkLst>
            <pc:docMk/>
            <pc:sldMk cId="924240296" sldId="261"/>
            <ac:spMk id="136" creationId="{48F94449-37AF-4C3C-91A1-9FEDBEAFC7FF}"/>
          </ac:spMkLst>
        </pc:spChg>
        <pc:spChg chg="mod ord">
          <ac:chgData name="김 승빈" userId="352d81a3ef8732fd" providerId="LiveId" clId="{8AC10A59-30F2-495B-A711-BBCFD4C47727}" dt="2020-02-19T05:36:57.229" v="515" actId="207"/>
          <ac:spMkLst>
            <pc:docMk/>
            <pc:sldMk cId="924240296" sldId="261"/>
            <ac:spMk id="137" creationId="{CE7368C3-6238-47A1-864F-8B6D4A1AA546}"/>
          </ac:spMkLst>
        </pc:spChg>
        <pc:spChg chg="del">
          <ac:chgData name="김 승빈" userId="352d81a3ef8732fd" providerId="LiveId" clId="{8AC10A59-30F2-495B-A711-BBCFD4C47727}" dt="2020-02-19T05:38:18.155" v="535" actId="478"/>
          <ac:spMkLst>
            <pc:docMk/>
            <pc:sldMk cId="924240296" sldId="261"/>
            <ac:spMk id="138" creationId="{485005D4-05C6-4A8A-AE77-13F97A4291D9}"/>
          </ac:spMkLst>
        </pc:spChg>
        <pc:spChg chg="del">
          <ac:chgData name="김 승빈" userId="352d81a3ef8732fd" providerId="LiveId" clId="{8AC10A59-30F2-495B-A711-BBCFD4C47727}" dt="2020-02-19T05:38:15.066" v="534" actId="478"/>
          <ac:spMkLst>
            <pc:docMk/>
            <pc:sldMk cId="924240296" sldId="261"/>
            <ac:spMk id="140" creationId="{D08116EC-8571-4E70-BD91-B66051D02DB9}"/>
          </ac:spMkLst>
        </pc:spChg>
        <pc:spChg chg="mod">
          <ac:chgData name="김 승빈" userId="352d81a3ef8732fd" providerId="LiveId" clId="{8AC10A59-30F2-495B-A711-BBCFD4C47727}" dt="2020-02-19T05:39:56.641" v="578" actId="1076"/>
          <ac:spMkLst>
            <pc:docMk/>
            <pc:sldMk cId="924240296" sldId="261"/>
            <ac:spMk id="146" creationId="{C08AE475-89A9-4BB5-B1C3-7F101CDB498B}"/>
          </ac:spMkLst>
        </pc:spChg>
        <pc:cxnChg chg="add del mod">
          <ac:chgData name="김 승빈" userId="352d81a3ef8732fd" providerId="LiveId" clId="{8AC10A59-30F2-495B-A711-BBCFD4C47727}" dt="2020-02-19T05:32:40.285" v="469" actId="478"/>
          <ac:cxnSpMkLst>
            <pc:docMk/>
            <pc:sldMk cId="924240296" sldId="261"/>
            <ac:cxnSpMk id="3" creationId="{921C416B-1D72-463F-8DD6-19F38E8EC6F7}"/>
          </ac:cxnSpMkLst>
        </pc:cxnChg>
        <pc:cxnChg chg="add mod">
          <ac:chgData name="김 승빈" userId="352d81a3ef8732fd" providerId="LiveId" clId="{8AC10A59-30F2-495B-A711-BBCFD4C47727}" dt="2020-02-19T05:35:13.934" v="499" actId="14100"/>
          <ac:cxnSpMkLst>
            <pc:docMk/>
            <pc:sldMk cId="924240296" sldId="261"/>
            <ac:cxnSpMk id="7" creationId="{9FB5F1C8-0343-411D-B1C0-E02EED0F800B}"/>
          </ac:cxnSpMkLst>
        </pc:cxnChg>
        <pc:cxnChg chg="add mod">
          <ac:chgData name="김 승빈" userId="352d81a3ef8732fd" providerId="LiveId" clId="{8AC10A59-30F2-495B-A711-BBCFD4C47727}" dt="2020-02-19T05:35:40.452" v="504" actId="14100"/>
          <ac:cxnSpMkLst>
            <pc:docMk/>
            <pc:sldMk cId="924240296" sldId="261"/>
            <ac:cxnSpMk id="59" creationId="{A44094F7-AC52-4C1E-95FA-24F15825398B}"/>
          </ac:cxnSpMkLst>
        </pc:cxnChg>
        <pc:cxnChg chg="add mod">
          <ac:chgData name="김 승빈" userId="352d81a3ef8732fd" providerId="LiveId" clId="{8AC10A59-30F2-495B-A711-BBCFD4C47727}" dt="2020-02-19T05:36:02.020" v="505" actId="571"/>
          <ac:cxnSpMkLst>
            <pc:docMk/>
            <pc:sldMk cId="924240296" sldId="261"/>
            <ac:cxnSpMk id="71" creationId="{996B83BB-CB50-43CD-9AB4-8DEC85C9DD97}"/>
          </ac:cxnSpMkLst>
        </pc:cxnChg>
        <pc:cxnChg chg="add mod">
          <ac:chgData name="김 승빈" userId="352d81a3ef8732fd" providerId="LiveId" clId="{8AC10A59-30F2-495B-A711-BBCFD4C47727}" dt="2020-02-19T05:36:02.020" v="505" actId="571"/>
          <ac:cxnSpMkLst>
            <pc:docMk/>
            <pc:sldMk cId="924240296" sldId="261"/>
            <ac:cxnSpMk id="73" creationId="{648164EA-67C9-4F21-97BE-4B40BF19C228}"/>
          </ac:cxnSpMkLst>
        </pc:cxnChg>
        <pc:cxnChg chg="add mod">
          <ac:chgData name="김 승빈" userId="352d81a3ef8732fd" providerId="LiveId" clId="{8AC10A59-30F2-495B-A711-BBCFD4C47727}" dt="2020-02-19T05:36:07.227" v="506" actId="571"/>
          <ac:cxnSpMkLst>
            <pc:docMk/>
            <pc:sldMk cId="924240296" sldId="261"/>
            <ac:cxnSpMk id="75" creationId="{04707E16-2F7E-42A0-B9A8-4A7288CCD710}"/>
          </ac:cxnSpMkLst>
        </pc:cxnChg>
        <pc:cxnChg chg="add mod">
          <ac:chgData name="김 승빈" userId="352d81a3ef8732fd" providerId="LiveId" clId="{8AC10A59-30F2-495B-A711-BBCFD4C47727}" dt="2020-02-19T05:36:07.227" v="506" actId="571"/>
          <ac:cxnSpMkLst>
            <pc:docMk/>
            <pc:sldMk cId="924240296" sldId="261"/>
            <ac:cxnSpMk id="77" creationId="{730C0EFE-57D9-4E58-BD5D-7D4EC614FB2A}"/>
          </ac:cxnSpMkLst>
        </pc:cxnChg>
        <pc:cxnChg chg="add mod">
          <ac:chgData name="김 승빈" userId="352d81a3ef8732fd" providerId="LiveId" clId="{8AC10A59-30F2-495B-A711-BBCFD4C47727}" dt="2020-02-19T05:36:12.505" v="507" actId="571"/>
          <ac:cxnSpMkLst>
            <pc:docMk/>
            <pc:sldMk cId="924240296" sldId="261"/>
            <ac:cxnSpMk id="79" creationId="{69380E30-41D9-4991-AA0E-FCD655ECAFD2}"/>
          </ac:cxnSpMkLst>
        </pc:cxnChg>
        <pc:cxnChg chg="add mod">
          <ac:chgData name="김 승빈" userId="352d81a3ef8732fd" providerId="LiveId" clId="{8AC10A59-30F2-495B-A711-BBCFD4C47727}" dt="2020-02-19T05:36:12.505" v="507" actId="571"/>
          <ac:cxnSpMkLst>
            <pc:docMk/>
            <pc:sldMk cId="924240296" sldId="261"/>
            <ac:cxnSpMk id="81" creationId="{DFE82C42-88C9-4454-97E0-B7D160D417CA}"/>
          </ac:cxnSpMkLst>
        </pc:cxnChg>
        <pc:cxnChg chg="add mod">
          <ac:chgData name="김 승빈" userId="352d81a3ef8732fd" providerId="LiveId" clId="{8AC10A59-30F2-495B-A711-BBCFD4C47727}" dt="2020-02-19T05:38:59.635" v="544" actId="1076"/>
          <ac:cxnSpMkLst>
            <pc:docMk/>
            <pc:sldMk cId="924240296" sldId="261"/>
            <ac:cxnSpMk id="93" creationId="{6E6D1965-9E60-4100-B006-97FF5E173107}"/>
          </ac:cxnSpMkLst>
        </pc:cxnChg>
        <pc:cxnChg chg="add mod">
          <ac:chgData name="김 승빈" userId="352d81a3ef8732fd" providerId="LiveId" clId="{8AC10A59-30F2-495B-A711-BBCFD4C47727}" dt="2020-02-19T05:38:57.846" v="543" actId="14100"/>
          <ac:cxnSpMkLst>
            <pc:docMk/>
            <pc:sldMk cId="924240296" sldId="261"/>
            <ac:cxnSpMk id="94" creationId="{3250F923-B14A-4546-85A5-4D95B5AE32F2}"/>
          </ac:cxnSpMkLst>
        </pc:cxnChg>
        <pc:cxnChg chg="mod ord">
          <ac:chgData name="김 승빈" userId="352d81a3ef8732fd" providerId="LiveId" clId="{8AC10A59-30F2-495B-A711-BBCFD4C47727}" dt="2020-02-19T05:38:00.853" v="530" actId="14100"/>
          <ac:cxnSpMkLst>
            <pc:docMk/>
            <pc:sldMk cId="924240296" sldId="261"/>
            <ac:cxnSpMk id="126" creationId="{21C98F2A-E350-4FC0-B601-D407DB6B6388}"/>
          </ac:cxnSpMkLst>
        </pc:cxnChg>
        <pc:cxnChg chg="mod">
          <ac:chgData name="김 승빈" userId="352d81a3ef8732fd" providerId="LiveId" clId="{8AC10A59-30F2-495B-A711-BBCFD4C47727}" dt="2020-02-19T05:39:24.150" v="551" actId="14100"/>
          <ac:cxnSpMkLst>
            <pc:docMk/>
            <pc:sldMk cId="924240296" sldId="261"/>
            <ac:cxnSpMk id="130" creationId="{048A1E0C-FCB7-4925-AC55-92B4E6984221}"/>
          </ac:cxnSpMkLst>
        </pc:cxnChg>
        <pc:cxnChg chg="del mod">
          <ac:chgData name="김 승빈" userId="352d81a3ef8732fd" providerId="LiveId" clId="{8AC10A59-30F2-495B-A711-BBCFD4C47727}" dt="2020-02-19T05:39:29.802" v="552" actId="478"/>
          <ac:cxnSpMkLst>
            <pc:docMk/>
            <pc:sldMk cId="924240296" sldId="261"/>
            <ac:cxnSpMk id="134" creationId="{72299C4B-B442-4A96-9D8D-7589116B1F15}"/>
          </ac:cxnSpMkLst>
        </pc:cxnChg>
        <pc:cxnChg chg="add del">
          <ac:chgData name="김 승빈" userId="352d81a3ef8732fd" providerId="LiveId" clId="{8AC10A59-30F2-495B-A711-BBCFD4C47727}" dt="2020-02-19T05:38:13.190" v="533" actId="478"/>
          <ac:cxnSpMkLst>
            <pc:docMk/>
            <pc:sldMk cId="924240296" sldId="261"/>
            <ac:cxnSpMk id="139" creationId="{E7AD519E-0BBA-463F-9BC5-816B22DE98AE}"/>
          </ac:cxnSpMkLst>
        </pc:cxnChg>
        <pc:cxnChg chg="mod ord">
          <ac:chgData name="김 승빈" userId="352d81a3ef8732fd" providerId="LiveId" clId="{8AC10A59-30F2-495B-A711-BBCFD4C47727}" dt="2020-02-19T05:36:57.229" v="515" actId="207"/>
          <ac:cxnSpMkLst>
            <pc:docMk/>
            <pc:sldMk cId="924240296" sldId="261"/>
            <ac:cxnSpMk id="141" creationId="{E8589239-0CA4-466A-80E7-DF246DC8D162}"/>
          </ac:cxnSpMkLst>
        </pc:cxnChg>
        <pc:cxnChg chg="mod ord">
          <ac:chgData name="김 승빈" userId="352d81a3ef8732fd" providerId="LiveId" clId="{8AC10A59-30F2-495B-A711-BBCFD4C47727}" dt="2020-02-19T05:37:55.027" v="528" actId="14100"/>
          <ac:cxnSpMkLst>
            <pc:docMk/>
            <pc:sldMk cId="924240296" sldId="261"/>
            <ac:cxnSpMk id="142" creationId="{3C2E09C7-36F5-499B-8FF7-29366F3A603D}"/>
          </ac:cxnSpMkLst>
        </pc:cxnChg>
        <pc:cxnChg chg="del mod">
          <ac:chgData name="김 승빈" userId="352d81a3ef8732fd" providerId="LiveId" clId="{8AC10A59-30F2-495B-A711-BBCFD4C47727}" dt="2020-02-19T05:39:29.802" v="552" actId="478"/>
          <ac:cxnSpMkLst>
            <pc:docMk/>
            <pc:sldMk cId="924240296" sldId="261"/>
            <ac:cxnSpMk id="143" creationId="{5DED45BB-7AB3-4F69-8FBF-5CAB42835ACA}"/>
          </ac:cxnSpMkLst>
        </pc:cxnChg>
        <pc:cxnChg chg="del mod">
          <ac:chgData name="김 승빈" userId="352d81a3ef8732fd" providerId="LiveId" clId="{8AC10A59-30F2-495B-A711-BBCFD4C47727}" dt="2020-02-19T05:39:29.802" v="552" actId="478"/>
          <ac:cxnSpMkLst>
            <pc:docMk/>
            <pc:sldMk cId="924240296" sldId="261"/>
            <ac:cxnSpMk id="144" creationId="{373A4599-DB6E-48EE-B5CF-36FCE8F308A2}"/>
          </ac:cxnSpMkLst>
        </pc:cxnChg>
        <pc:cxnChg chg="del">
          <ac:chgData name="김 승빈" userId="352d81a3ef8732fd" providerId="LiveId" clId="{8AC10A59-30F2-495B-A711-BBCFD4C47727}" dt="2020-02-19T05:38:12.075" v="532" actId="478"/>
          <ac:cxnSpMkLst>
            <pc:docMk/>
            <pc:sldMk cId="924240296" sldId="261"/>
            <ac:cxnSpMk id="145" creationId="{7388570D-62E7-4608-894B-52E921F05F8C}"/>
          </ac:cxnSpMkLst>
        </pc:cxnChg>
      </pc:sldChg>
      <pc:sldChg chg="addSp delSp modSp add">
        <pc:chgData name="김 승빈" userId="352d81a3ef8732fd" providerId="LiveId" clId="{8AC10A59-30F2-495B-A711-BBCFD4C47727}" dt="2020-02-19T05:51:06.426" v="691" actId="20577"/>
        <pc:sldMkLst>
          <pc:docMk/>
          <pc:sldMk cId="3172018192" sldId="262"/>
        </pc:sldMkLst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27" creationId="{39D72C62-C9B0-4009-BA30-50C36FB1606C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28" creationId="{3BA30BEF-8487-429F-9EE6-E33A33967825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29" creationId="{F7B5E65C-0C04-47AD-A0CA-6FA150AB4221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30" creationId="{3477C0CF-85F0-4654-9D7C-5E1E10E53BB8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31" creationId="{12941069-6D9B-4400-BBC4-6A0C0DB71CFB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32" creationId="{1C5001A4-3DB8-473A-9180-187B1F0D0D2C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33" creationId="{DA16BA81-3644-4690-8992-113325BC418F}"/>
          </ac:spMkLst>
        </pc:spChg>
        <pc:spChg chg="mod">
          <ac:chgData name="김 승빈" userId="352d81a3ef8732fd" providerId="LiveId" clId="{8AC10A59-30F2-495B-A711-BBCFD4C47727}" dt="2020-02-19T05:48:08.375" v="662" actId="1076"/>
          <ac:spMkLst>
            <pc:docMk/>
            <pc:sldMk cId="3172018192" sldId="262"/>
            <ac:spMk id="34" creationId="{45970062-FC9D-4828-8511-5145197CFEFA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35" creationId="{4CECDD80-FBB0-473F-ACC7-B0591315F3A3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36" creationId="{E334F7B9-936B-488C-8A22-8DC65BD7F628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37" creationId="{8FDC6A0E-3A92-4F62-B592-92321CFD863B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38" creationId="{25A57029-1709-472E-9750-29C295C85B51}"/>
          </ac:spMkLst>
        </pc:spChg>
        <pc:spChg chg="mod">
          <ac:chgData name="김 승빈" userId="352d81a3ef8732fd" providerId="LiveId" clId="{8AC10A59-30F2-495B-A711-BBCFD4C47727}" dt="2020-02-19T05:50:53.290" v="690" actId="20577"/>
          <ac:spMkLst>
            <pc:docMk/>
            <pc:sldMk cId="3172018192" sldId="262"/>
            <ac:spMk id="39" creationId="{AC9C9C15-3D9D-451C-9834-A944C46CF666}"/>
          </ac:spMkLst>
        </pc:spChg>
        <pc:spChg chg="mod">
          <ac:chgData name="김 승빈" userId="352d81a3ef8732fd" providerId="LiveId" clId="{8AC10A59-30F2-495B-A711-BBCFD4C47727}" dt="2020-02-19T05:48:04.800" v="661" actId="1076"/>
          <ac:spMkLst>
            <pc:docMk/>
            <pc:sldMk cId="3172018192" sldId="262"/>
            <ac:spMk id="40" creationId="{59D927CE-66D4-45D0-98C4-D21DF6AAD96B}"/>
          </ac:spMkLst>
        </pc:spChg>
        <pc:spChg chg="del mod">
          <ac:chgData name="김 승빈" userId="352d81a3ef8732fd" providerId="LiveId" clId="{8AC10A59-30F2-495B-A711-BBCFD4C47727}" dt="2020-02-19T05:47:16.199" v="625" actId="478"/>
          <ac:spMkLst>
            <pc:docMk/>
            <pc:sldMk cId="3172018192" sldId="262"/>
            <ac:spMk id="41" creationId="{D39AF51D-155B-46C6-849B-DFA6235747AD}"/>
          </ac:spMkLst>
        </pc:spChg>
        <pc:spChg chg="add mod">
          <ac:chgData name="김 승빈" userId="352d81a3ef8732fd" providerId="LiveId" clId="{8AC10A59-30F2-495B-A711-BBCFD4C47727}" dt="2020-02-19T05:51:06.426" v="691" actId="20577"/>
          <ac:spMkLst>
            <pc:docMk/>
            <pc:sldMk cId="3172018192" sldId="262"/>
            <ac:spMk id="43" creationId="{6124CB27-B64D-455F-893E-4201FAB21CB3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58" creationId="{A5DA5064-46F9-4293-B60A-9BB2AC09CF2C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70" creationId="{E635D532-4847-44CA-86DB-8DA9D9D589C1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72" creationId="{7F1557DB-099A-48DC-AEC5-A2A0A70D1FBE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74" creationId="{145B2553-A861-469C-B075-BD33C7CF8818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76" creationId="{A2D4900B-FC3C-4909-821B-5C4BED67F41A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78" creationId="{4284FA75-5721-42FC-AE4D-071F130CA400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80" creationId="{E6590651-DFD5-488F-A4E0-6F79495D70D3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84" creationId="{581CC6EC-E8FA-4622-8241-D0F555C436E7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124" creationId="{1BD3FEBA-C721-46B0-B333-AEEE01D85216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125" creationId="{6C1DBE0D-7076-41EC-A7AF-5B0CC709F7E0}"/>
          </ac:spMkLst>
        </pc:spChg>
        <pc:spChg chg="del">
          <ac:chgData name="김 승빈" userId="352d81a3ef8732fd" providerId="LiveId" clId="{8AC10A59-30F2-495B-A711-BBCFD4C47727}" dt="2020-02-19T05:46:28.949" v="584" actId="478"/>
          <ac:spMkLst>
            <pc:docMk/>
            <pc:sldMk cId="3172018192" sldId="262"/>
            <ac:spMk id="137" creationId="{CE7368C3-6238-47A1-864F-8B6D4A1AA546}"/>
          </ac:spMkLst>
        </pc:spChg>
        <pc:spChg chg="del">
          <ac:chgData name="김 승빈" userId="352d81a3ef8732fd" providerId="LiveId" clId="{8AC10A59-30F2-495B-A711-BBCFD4C47727}" dt="2020-02-19T05:46:23.175" v="580" actId="478"/>
          <ac:spMkLst>
            <pc:docMk/>
            <pc:sldMk cId="3172018192" sldId="262"/>
            <ac:spMk id="146" creationId="{C08AE475-89A9-4BB5-B1C3-7F101CDB498B}"/>
          </ac:spMkLst>
        </pc:sp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7" creationId="{9FB5F1C8-0343-411D-B1C0-E02EED0F800B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59" creationId="{A44094F7-AC52-4C1E-95FA-24F15825398B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71" creationId="{996B83BB-CB50-43CD-9AB4-8DEC85C9DD97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73" creationId="{648164EA-67C9-4F21-97BE-4B40BF19C228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75" creationId="{04707E16-2F7E-42A0-B9A8-4A7288CCD710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77" creationId="{730C0EFE-57D9-4E58-BD5D-7D4EC614FB2A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79" creationId="{69380E30-41D9-4991-AA0E-FCD655ECAFD2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81" creationId="{DFE82C42-88C9-4454-97E0-B7D160D417CA}"/>
          </ac:cxnSpMkLst>
        </pc:cxnChg>
        <pc:cxnChg chg="del">
          <ac:chgData name="김 승빈" userId="352d81a3ef8732fd" providerId="LiveId" clId="{8AC10A59-30F2-495B-A711-BBCFD4C47727}" dt="2020-02-19T05:46:26.236" v="582" actId="478"/>
          <ac:cxnSpMkLst>
            <pc:docMk/>
            <pc:sldMk cId="3172018192" sldId="262"/>
            <ac:cxnSpMk id="93" creationId="{6E6D1965-9E60-4100-B006-97FF5E173107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94" creationId="{3250F923-B14A-4546-85A5-4D95B5AE32F2}"/>
          </ac:cxnSpMkLst>
        </pc:cxnChg>
        <pc:cxnChg chg="del mod">
          <ac:chgData name="김 승빈" userId="352d81a3ef8732fd" providerId="LiveId" clId="{8AC10A59-30F2-495B-A711-BBCFD4C47727}" dt="2020-02-19T05:46:23.175" v="580" actId="478"/>
          <ac:cxnSpMkLst>
            <pc:docMk/>
            <pc:sldMk cId="3172018192" sldId="262"/>
            <ac:cxnSpMk id="126" creationId="{21C98F2A-E350-4FC0-B601-D407DB6B6388}"/>
          </ac:cxnSpMkLst>
        </pc:cxnChg>
        <pc:cxnChg chg="del">
          <ac:chgData name="김 승빈" userId="352d81a3ef8732fd" providerId="LiveId" clId="{8AC10A59-30F2-495B-A711-BBCFD4C47727}" dt="2020-02-19T05:46:27.622" v="583" actId="478"/>
          <ac:cxnSpMkLst>
            <pc:docMk/>
            <pc:sldMk cId="3172018192" sldId="262"/>
            <ac:cxnSpMk id="130" creationId="{048A1E0C-FCB7-4925-AC55-92B4E6984221}"/>
          </ac:cxnSpMkLst>
        </pc:cxnChg>
        <pc:cxnChg chg="del">
          <ac:chgData name="김 승빈" userId="352d81a3ef8732fd" providerId="LiveId" clId="{8AC10A59-30F2-495B-A711-BBCFD4C47727}" dt="2020-02-19T05:46:25.747" v="581" actId="478"/>
          <ac:cxnSpMkLst>
            <pc:docMk/>
            <pc:sldMk cId="3172018192" sldId="262"/>
            <ac:cxnSpMk id="141" creationId="{E8589239-0CA4-466A-80E7-DF246DC8D162}"/>
          </ac:cxnSpMkLst>
        </pc:cxnChg>
        <pc:cxnChg chg="del">
          <ac:chgData name="김 승빈" userId="352d81a3ef8732fd" providerId="LiveId" clId="{8AC10A59-30F2-495B-A711-BBCFD4C47727}" dt="2020-02-19T05:46:29.910" v="585" actId="478"/>
          <ac:cxnSpMkLst>
            <pc:docMk/>
            <pc:sldMk cId="3172018192" sldId="262"/>
            <ac:cxnSpMk id="142" creationId="{3C2E09C7-36F5-499B-8FF7-29366F3A603D}"/>
          </ac:cxnSpMkLst>
        </pc:cxnChg>
      </pc:sldChg>
      <pc:sldChg chg="addSp delSp modSp add">
        <pc:chgData name="김 승빈" userId="352d81a3ef8732fd" providerId="LiveId" clId="{8AC10A59-30F2-495B-A711-BBCFD4C47727}" dt="2020-02-19T05:57:04.472" v="764" actId="1076"/>
        <pc:sldMkLst>
          <pc:docMk/>
          <pc:sldMk cId="4015304466" sldId="263"/>
        </pc:sldMkLst>
        <pc:spChg chg="add mod">
          <ac:chgData name="김 승빈" userId="352d81a3ef8732fd" providerId="LiveId" clId="{8AC10A59-30F2-495B-A711-BBCFD4C47727}" dt="2020-02-19T05:53:59.679" v="734" actId="1076"/>
          <ac:spMkLst>
            <pc:docMk/>
            <pc:sldMk cId="4015304466" sldId="263"/>
            <ac:spMk id="6" creationId="{6DFAF55B-6ADB-4A93-9117-022FB272F153}"/>
          </ac:spMkLst>
        </pc:spChg>
        <pc:spChg chg="add mod">
          <ac:chgData name="김 승빈" userId="352d81a3ef8732fd" providerId="LiveId" clId="{8AC10A59-30F2-495B-A711-BBCFD4C47727}" dt="2020-02-19T05:53:59.679" v="734" actId="1076"/>
          <ac:spMkLst>
            <pc:docMk/>
            <pc:sldMk cId="4015304466" sldId="263"/>
            <ac:spMk id="7" creationId="{0DE71808-62D0-4524-906D-3512C66E1A36}"/>
          </ac:spMkLst>
        </pc:spChg>
        <pc:spChg chg="add mod">
          <ac:chgData name="김 승빈" userId="352d81a3ef8732fd" providerId="LiveId" clId="{8AC10A59-30F2-495B-A711-BBCFD4C47727}" dt="2020-02-19T05:53:24.652" v="730" actId="1076"/>
          <ac:spMkLst>
            <pc:docMk/>
            <pc:sldMk cId="4015304466" sldId="263"/>
            <ac:spMk id="8" creationId="{52903153-F888-4536-A110-8D084A0542DF}"/>
          </ac:spMkLst>
        </pc:spChg>
        <pc:spChg chg="add mod">
          <ac:chgData name="김 승빈" userId="352d81a3ef8732fd" providerId="LiveId" clId="{8AC10A59-30F2-495B-A711-BBCFD4C47727}" dt="2020-02-19T05:54:06.536" v="735" actId="1076"/>
          <ac:spMkLst>
            <pc:docMk/>
            <pc:sldMk cId="4015304466" sldId="263"/>
            <ac:spMk id="13" creationId="{B582957B-1467-433F-8804-D517D48004C4}"/>
          </ac:spMkLst>
        </pc:spChg>
        <pc:spChg chg="add mod">
          <ac:chgData name="김 승빈" userId="352d81a3ef8732fd" providerId="LiveId" clId="{8AC10A59-30F2-495B-A711-BBCFD4C47727}" dt="2020-02-19T05:55:23.107" v="748" actId="1076"/>
          <ac:spMkLst>
            <pc:docMk/>
            <pc:sldMk cId="4015304466" sldId="263"/>
            <ac:spMk id="17" creationId="{9FC5F830-C8F0-4F7E-A60C-24F4C87D8667}"/>
          </ac:spMkLst>
        </pc:spChg>
        <pc:spChg chg="mod">
          <ac:chgData name="김 승빈" userId="352d81a3ef8732fd" providerId="LiveId" clId="{8AC10A59-30F2-495B-A711-BBCFD4C47727}" dt="2020-02-19T05:57:04.472" v="764" actId="1076"/>
          <ac:spMkLst>
            <pc:docMk/>
            <pc:sldMk cId="4015304466" sldId="263"/>
            <ac:spMk id="34" creationId="{45970062-FC9D-4828-8511-5145197CFEFA}"/>
          </ac:spMkLst>
        </pc:spChg>
        <pc:spChg chg="mod">
          <ac:chgData name="김 승빈" userId="352d81a3ef8732fd" providerId="LiveId" clId="{8AC10A59-30F2-495B-A711-BBCFD4C47727}" dt="2020-02-19T05:53:59.679" v="734" actId="1076"/>
          <ac:spMkLst>
            <pc:docMk/>
            <pc:sldMk cId="4015304466" sldId="263"/>
            <ac:spMk id="39" creationId="{AC9C9C15-3D9D-451C-9834-A944C46CF666}"/>
          </ac:spMkLst>
        </pc:spChg>
        <pc:spChg chg="del">
          <ac:chgData name="김 승빈" userId="352d81a3ef8732fd" providerId="LiveId" clId="{8AC10A59-30F2-495B-A711-BBCFD4C47727}" dt="2020-02-19T05:52:19.591" v="711" actId="478"/>
          <ac:spMkLst>
            <pc:docMk/>
            <pc:sldMk cId="4015304466" sldId="263"/>
            <ac:spMk id="40" creationId="{59D927CE-66D4-45D0-98C4-D21DF6AAD96B}"/>
          </ac:spMkLst>
        </pc:spChg>
        <pc:spChg chg="del">
          <ac:chgData name="김 승빈" userId="352d81a3ef8732fd" providerId="LiveId" clId="{8AC10A59-30F2-495B-A711-BBCFD4C47727}" dt="2020-02-19T05:52:19.925" v="712" actId="478"/>
          <ac:spMkLst>
            <pc:docMk/>
            <pc:sldMk cId="4015304466" sldId="263"/>
            <ac:spMk id="43" creationId="{6124CB27-B64D-455F-893E-4201FAB21CB3}"/>
          </ac:spMkLst>
        </pc:spChg>
        <pc:cxnChg chg="add del">
          <ac:chgData name="김 승빈" userId="352d81a3ef8732fd" providerId="LiveId" clId="{8AC10A59-30F2-495B-A711-BBCFD4C47727}" dt="2020-02-19T05:56:55.982" v="763" actId="478"/>
          <ac:cxnSpMkLst>
            <pc:docMk/>
            <pc:sldMk cId="4015304466" sldId="263"/>
            <ac:cxnSpMk id="9" creationId="{61E3CBE1-3A83-409D-A5B5-F140B17842B4}"/>
          </ac:cxnSpMkLst>
        </pc:cxnChg>
        <pc:cxnChg chg="add mod">
          <ac:chgData name="김 승빈" userId="352d81a3ef8732fd" providerId="LiveId" clId="{8AC10A59-30F2-495B-A711-BBCFD4C47727}" dt="2020-02-19T05:54:35.486" v="738" actId="14100"/>
          <ac:cxnSpMkLst>
            <pc:docMk/>
            <pc:sldMk cId="4015304466" sldId="263"/>
            <ac:cxnSpMk id="10" creationId="{F04A5CCD-1B59-4ACD-A4F8-3D477EC5AD9B}"/>
          </ac:cxnSpMkLst>
        </pc:cxnChg>
        <pc:cxnChg chg="add mod">
          <ac:chgData name="김 승빈" userId="352d81a3ef8732fd" providerId="LiveId" clId="{8AC10A59-30F2-495B-A711-BBCFD4C47727}" dt="2020-02-19T05:54:25.582" v="736" actId="1076"/>
          <ac:cxnSpMkLst>
            <pc:docMk/>
            <pc:sldMk cId="4015304466" sldId="263"/>
            <ac:cxnSpMk id="11" creationId="{9E5198D2-256E-4D91-B690-BF3D43260650}"/>
          </ac:cxnSpMkLst>
        </pc:cxnChg>
        <pc:cxnChg chg="add mod">
          <ac:chgData name="김 승빈" userId="352d81a3ef8732fd" providerId="LiveId" clId="{8AC10A59-30F2-495B-A711-BBCFD4C47727}" dt="2020-02-19T05:55:02.067" v="745" actId="14100"/>
          <ac:cxnSpMkLst>
            <pc:docMk/>
            <pc:sldMk cId="4015304466" sldId="263"/>
            <ac:cxnSpMk id="12" creationId="{05C15136-A2D0-4645-A4FB-7F774711D11B}"/>
          </ac:cxnSpMkLst>
        </pc:cxnChg>
        <pc:cxnChg chg="add mod">
          <ac:chgData name="김 승빈" userId="352d81a3ef8732fd" providerId="LiveId" clId="{8AC10A59-30F2-495B-A711-BBCFD4C47727}" dt="2020-02-19T05:55:38.224" v="749" actId="571"/>
          <ac:cxnSpMkLst>
            <pc:docMk/>
            <pc:sldMk cId="4015304466" sldId="263"/>
            <ac:cxnSpMk id="18" creationId="{14CBE211-FB04-472F-8789-907CCEBB1168}"/>
          </ac:cxnSpMkLst>
        </pc:cxnChg>
        <pc:cxnChg chg="add mod">
          <ac:chgData name="김 승빈" userId="352d81a3ef8732fd" providerId="LiveId" clId="{8AC10A59-30F2-495B-A711-BBCFD4C47727}" dt="2020-02-19T05:56:50.865" v="762" actId="14100"/>
          <ac:cxnSpMkLst>
            <pc:docMk/>
            <pc:sldMk cId="4015304466" sldId="263"/>
            <ac:cxnSpMk id="19" creationId="{A4E3DBCD-34EE-4618-BBC2-7C75AD30A437}"/>
          </ac:cxnSpMkLst>
        </pc:cxnChg>
        <pc:cxnChg chg="add mod">
          <ac:chgData name="김 승빈" userId="352d81a3ef8732fd" providerId="LiveId" clId="{8AC10A59-30F2-495B-A711-BBCFD4C47727}" dt="2020-02-19T05:56:41.417" v="760" actId="14100"/>
          <ac:cxnSpMkLst>
            <pc:docMk/>
            <pc:sldMk cId="4015304466" sldId="263"/>
            <ac:cxnSpMk id="20" creationId="{5F5E51D4-369E-4A7D-9CDD-7F5F0012E1E8}"/>
          </ac:cxnSpMkLst>
        </pc:cxnChg>
      </pc:sldChg>
      <pc:sldChg chg="addSp delSp modSp add">
        <pc:chgData name="김 승빈" userId="352d81a3ef8732fd" providerId="LiveId" clId="{8AC10A59-30F2-495B-A711-BBCFD4C47727}" dt="2020-02-19T06:14:22.160" v="1002" actId="14100"/>
        <pc:sldMkLst>
          <pc:docMk/>
          <pc:sldMk cId="1646386686" sldId="264"/>
        </pc:sldMkLst>
        <pc:spChg chg="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6" creationId="{6DFAF55B-6ADB-4A93-9117-022FB272F153}"/>
          </ac:spMkLst>
        </pc:spChg>
        <pc:spChg chg="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7" creationId="{0DE71808-62D0-4524-906D-3512C66E1A36}"/>
          </ac:spMkLst>
        </pc:spChg>
        <pc:spChg chg="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8" creationId="{52903153-F888-4536-A110-8D084A0542DF}"/>
          </ac:spMkLst>
        </pc:spChg>
        <pc:spChg chg="mod or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13" creationId="{B582957B-1467-433F-8804-D517D48004C4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15" creationId="{4E4D9033-17E0-41D4-BAD8-BEE8C938B69F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16" creationId="{B8FD32BA-4063-43EE-9B19-7DD7B425D51A}"/>
          </ac:spMkLst>
        </pc:spChg>
        <pc:spChg chg="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17" creationId="{9FC5F830-C8F0-4F7E-A60C-24F4C87D8667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21" creationId="{4AEFCC68-FE61-4E00-9800-6CAC7D4A45E5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22" creationId="{05316E4E-9ACD-43BC-9CA8-3057EE35814C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23" creationId="{4A9F431B-1F5E-4090-9F4B-97B8F6EC82FF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24" creationId="{6E3BAC5F-A4EE-4EDB-99E8-784919D6B06C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25" creationId="{13E751F9-1ADB-441D-9EF3-FA6E9071BF14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26" creationId="{CF6553A6-FC08-4EAF-AC4F-FF48CB68177E}"/>
          </ac:spMkLst>
        </pc:spChg>
        <pc:spChg chg="add mod">
          <ac:chgData name="김 승빈" userId="352d81a3ef8732fd" providerId="LiveId" clId="{8AC10A59-30F2-495B-A711-BBCFD4C47727}" dt="2020-02-19T06:02:14.543" v="792" actId="571"/>
          <ac:spMkLst>
            <pc:docMk/>
            <pc:sldMk cId="1646386686" sldId="264"/>
            <ac:spMk id="27" creationId="{F6AD6E57-EA7D-4C4E-9D56-28CEF252479F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28" creationId="{A10FBE6D-DC87-408A-A585-D7BD6D4E913F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29" creationId="{11B526A0-3E82-4D44-8969-F7A221739981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30" creationId="{D0DECB77-CBD7-4C80-90C2-2606E77A0CDB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31" creationId="{D8B28AC7-E8CC-4747-A8E5-3181F1A77A9D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33" creationId="{C5F53F36-186A-4985-A6E8-C4EE06D79567}"/>
          </ac:spMkLst>
        </pc:spChg>
        <pc:spChg chg="mod">
          <ac:chgData name="김 승빈" userId="352d81a3ef8732fd" providerId="LiveId" clId="{8AC10A59-30F2-495B-A711-BBCFD4C47727}" dt="2020-02-19T06:12:35.856" v="977" actId="1076"/>
          <ac:spMkLst>
            <pc:docMk/>
            <pc:sldMk cId="1646386686" sldId="264"/>
            <ac:spMk id="34" creationId="{45970062-FC9D-4828-8511-5145197CFEFA}"/>
          </ac:spMkLst>
        </pc:spChg>
        <pc:spChg chg="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39" creationId="{AC9C9C15-3D9D-451C-9834-A944C46CF666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100" creationId="{D31345CA-8DC6-47E6-BF13-9466B426EEE6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101" creationId="{368E0A25-8024-407E-8BB6-A770ED4E85D4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102" creationId="{176F29EE-223F-48BB-9292-44D1174AF31A}"/>
          </ac:spMkLst>
        </pc:spChg>
        <pc:spChg chg="add mod">
          <ac:chgData name="김 승빈" userId="352d81a3ef8732fd" providerId="LiveId" clId="{8AC10A59-30F2-495B-A711-BBCFD4C47727}" dt="2020-02-19T06:12:00.902" v="972" actId="571"/>
          <ac:spMkLst>
            <pc:docMk/>
            <pc:sldMk cId="1646386686" sldId="264"/>
            <ac:spMk id="103" creationId="{7233E0F2-4D74-4999-923E-851DB8D4DDE9}"/>
          </ac:spMkLst>
        </pc:spChg>
        <pc:spChg chg="add mod">
          <ac:chgData name="김 승빈" userId="352d81a3ef8732fd" providerId="LiveId" clId="{8AC10A59-30F2-495B-A711-BBCFD4C47727}" dt="2020-02-19T06:12:29.661" v="976" actId="1076"/>
          <ac:spMkLst>
            <pc:docMk/>
            <pc:sldMk cId="1646386686" sldId="264"/>
            <ac:spMk id="104" creationId="{58D5E3E3-053D-491D-A2E5-CF4CAFF489BA}"/>
          </ac:spMkLst>
        </pc:spChg>
        <pc:spChg chg="add del mod">
          <ac:chgData name="김 승빈" userId="352d81a3ef8732fd" providerId="LiveId" clId="{8AC10A59-30F2-495B-A711-BBCFD4C47727}" dt="2020-02-19T06:13:27.244" v="989"/>
          <ac:spMkLst>
            <pc:docMk/>
            <pc:sldMk cId="1646386686" sldId="264"/>
            <ac:spMk id="107" creationId="{5BB68314-D85B-4012-A77C-A756BABC35EC}"/>
          </ac:spMkLst>
        </pc:sp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5" creationId="{2ACC321B-91A8-4649-BE0A-A2EC9066122E}"/>
          </ac:cxnSpMkLst>
        </pc:cxnChg>
        <pc:cxnChg chg="del mod">
          <ac:chgData name="김 승빈" userId="352d81a3ef8732fd" providerId="LiveId" clId="{8AC10A59-30F2-495B-A711-BBCFD4C47727}" dt="2020-02-19T06:03:55.013" v="860" actId="478"/>
          <ac:cxnSpMkLst>
            <pc:docMk/>
            <pc:sldMk cId="1646386686" sldId="264"/>
            <ac:cxnSpMk id="10" creationId="{F04A5CCD-1B59-4ACD-A4F8-3D477EC5AD9B}"/>
          </ac:cxnSpMkLst>
        </pc:cxnChg>
        <pc:cxnChg chg="del mod">
          <ac:chgData name="김 승빈" userId="352d81a3ef8732fd" providerId="LiveId" clId="{8AC10A59-30F2-495B-A711-BBCFD4C47727}" dt="2020-02-19T06:03:55.761" v="861" actId="478"/>
          <ac:cxnSpMkLst>
            <pc:docMk/>
            <pc:sldMk cId="1646386686" sldId="264"/>
            <ac:cxnSpMk id="11" creationId="{9E5198D2-256E-4D91-B690-BF3D43260650}"/>
          </ac:cxnSpMkLst>
        </pc:cxnChg>
        <pc:cxnChg chg="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12" creationId="{05C15136-A2D0-4645-A4FB-7F774711D11B}"/>
          </ac:cxnSpMkLst>
        </pc:cxnChg>
        <pc:cxnChg chg="del mod">
          <ac:chgData name="김 승빈" userId="352d81a3ef8732fd" providerId="LiveId" clId="{8AC10A59-30F2-495B-A711-BBCFD4C47727}" dt="2020-02-19T06:12:14.221" v="975" actId="478"/>
          <ac:cxnSpMkLst>
            <pc:docMk/>
            <pc:sldMk cId="1646386686" sldId="264"/>
            <ac:cxnSpMk id="18" creationId="{14CBE211-FB04-472F-8789-907CCEBB1168}"/>
          </ac:cxnSpMkLst>
        </pc:cxnChg>
        <pc:cxnChg chg="del mod">
          <ac:chgData name="김 승빈" userId="352d81a3ef8732fd" providerId="LiveId" clId="{8AC10A59-30F2-495B-A711-BBCFD4C47727}" dt="2020-02-19T06:12:14.221" v="975" actId="478"/>
          <ac:cxnSpMkLst>
            <pc:docMk/>
            <pc:sldMk cId="1646386686" sldId="264"/>
            <ac:cxnSpMk id="19" creationId="{A4E3DBCD-34EE-4618-BBC2-7C75AD30A437}"/>
          </ac:cxnSpMkLst>
        </pc:cxnChg>
        <pc:cxnChg chg="del mod">
          <ac:chgData name="김 승빈" userId="352d81a3ef8732fd" providerId="LiveId" clId="{8AC10A59-30F2-495B-A711-BBCFD4C47727}" dt="2020-02-19T06:12:14.221" v="975" actId="478"/>
          <ac:cxnSpMkLst>
            <pc:docMk/>
            <pc:sldMk cId="1646386686" sldId="264"/>
            <ac:cxnSpMk id="20" creationId="{5F5E51D4-369E-4A7D-9CDD-7F5F0012E1E8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32" creationId="{609D91F1-7F2E-435A-9DA6-756F1F6B00F6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46" creationId="{4AADD1AF-0A20-4609-A15E-6ECAC9792684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52" creationId="{80A59F99-FF79-46B8-83A2-E69B894A0F32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56" creationId="{9A1DE1A8-F448-4A0B-87F1-F59D116EBAED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77" creationId="{3D6FF8AA-F436-41A3-8B65-E453D3359ED8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80" creationId="{E01BE18F-DEBE-401F-852F-1BCDECDAC632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89" creationId="{08819AAB-7A1E-4FAA-9983-2C390A70BBF8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91" creationId="{3C118479-8CBC-4532-BD4B-02D3C70A3934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98" creationId="{73D6FDC3-1597-4E26-B870-013EF6125457}"/>
          </ac:cxnSpMkLst>
        </pc:cxnChg>
        <pc:cxnChg chg="add mod">
          <ac:chgData name="김 승빈" userId="352d81a3ef8732fd" providerId="LiveId" clId="{8AC10A59-30F2-495B-A711-BBCFD4C47727}" dt="2020-02-19T06:12:29.661" v="976" actId="1076"/>
          <ac:cxnSpMkLst>
            <pc:docMk/>
            <pc:sldMk cId="1646386686" sldId="264"/>
            <ac:cxnSpMk id="99" creationId="{2DD70E67-D58A-479F-BCA5-468C3A397D06}"/>
          </ac:cxnSpMkLst>
        </pc:cxnChg>
        <pc:cxnChg chg="add mod">
          <ac:chgData name="김 승빈" userId="352d81a3ef8732fd" providerId="LiveId" clId="{8AC10A59-30F2-495B-A711-BBCFD4C47727}" dt="2020-02-19T06:14:10.852" v="999" actId="14100"/>
          <ac:cxnSpMkLst>
            <pc:docMk/>
            <pc:sldMk cId="1646386686" sldId="264"/>
            <ac:cxnSpMk id="105" creationId="{5CA3DFAC-918B-41D3-B67B-36E5D4E4DBE7}"/>
          </ac:cxnSpMkLst>
        </pc:cxnChg>
        <pc:cxnChg chg="add mod">
          <ac:chgData name="김 승빈" userId="352d81a3ef8732fd" providerId="LiveId" clId="{8AC10A59-30F2-495B-A711-BBCFD4C47727}" dt="2020-02-19T06:14:22.160" v="1002" actId="14100"/>
          <ac:cxnSpMkLst>
            <pc:docMk/>
            <pc:sldMk cId="1646386686" sldId="264"/>
            <ac:cxnSpMk id="115" creationId="{6677D23A-86B4-4938-8262-093029EED949}"/>
          </ac:cxnSpMkLst>
        </pc:cxnChg>
      </pc:sldChg>
      <pc:sldChg chg="addSp delSp modSp add">
        <pc:chgData name="김 승빈" userId="352d81a3ef8732fd" providerId="LiveId" clId="{8AC10A59-30F2-495B-A711-BBCFD4C47727}" dt="2020-02-19T06:28:32.623" v="1100" actId="21"/>
        <pc:sldMkLst>
          <pc:docMk/>
          <pc:sldMk cId="3023651770" sldId="265"/>
        </pc:sldMkLst>
        <pc:spChg chg="del">
          <ac:chgData name="김 승빈" userId="352d81a3ef8732fd" providerId="LiveId" clId="{8AC10A59-30F2-495B-A711-BBCFD4C47727}" dt="2020-02-19T06:20:01.013" v="1018" actId="478"/>
          <ac:spMkLst>
            <pc:docMk/>
            <pc:sldMk cId="3023651770" sldId="265"/>
            <ac:spMk id="17" creationId="{9FC5F830-C8F0-4F7E-A60C-24F4C87D8667}"/>
          </ac:spMkLst>
        </pc:spChg>
        <pc:spChg chg="del">
          <ac:chgData name="김 승빈" userId="352d81a3ef8732fd" providerId="LiveId" clId="{8AC10A59-30F2-495B-A711-BBCFD4C47727}" dt="2020-02-19T06:20:01.013" v="1018" actId="478"/>
          <ac:spMkLst>
            <pc:docMk/>
            <pc:sldMk cId="3023651770" sldId="265"/>
            <ac:spMk id="25" creationId="{13E751F9-1ADB-441D-9EF3-FA6E9071BF14}"/>
          </ac:spMkLst>
        </pc:spChg>
        <pc:spChg chg="mod">
          <ac:chgData name="김 승빈" userId="352d81a3ef8732fd" providerId="LiveId" clId="{8AC10A59-30F2-495B-A711-BBCFD4C47727}" dt="2020-02-19T06:21:12.933" v="1045" actId="207"/>
          <ac:spMkLst>
            <pc:docMk/>
            <pc:sldMk cId="3023651770" sldId="265"/>
            <ac:spMk id="29" creationId="{11B526A0-3E82-4D44-8969-F7A221739981}"/>
          </ac:spMkLst>
        </pc:spChg>
        <pc:spChg chg="mod">
          <ac:chgData name="김 승빈" userId="352d81a3ef8732fd" providerId="LiveId" clId="{8AC10A59-30F2-495B-A711-BBCFD4C47727}" dt="2020-02-19T06:21:12.933" v="1045" actId="207"/>
          <ac:spMkLst>
            <pc:docMk/>
            <pc:sldMk cId="3023651770" sldId="265"/>
            <ac:spMk id="30" creationId="{D0DECB77-CBD7-4C80-90C2-2606E77A0CDB}"/>
          </ac:spMkLst>
        </pc:spChg>
        <pc:spChg chg="mod">
          <ac:chgData name="김 승빈" userId="352d81a3ef8732fd" providerId="LiveId" clId="{8AC10A59-30F2-495B-A711-BBCFD4C47727}" dt="2020-02-19T06:19:54.451" v="1017" actId="20577"/>
          <ac:spMkLst>
            <pc:docMk/>
            <pc:sldMk cId="3023651770" sldId="265"/>
            <ac:spMk id="31" creationId="{D8B28AC7-E8CC-4747-A8E5-3181F1A77A9D}"/>
          </ac:spMkLst>
        </pc:spChg>
        <pc:spChg chg="del">
          <ac:chgData name="김 승빈" userId="352d81a3ef8732fd" providerId="LiveId" clId="{8AC10A59-30F2-495B-A711-BBCFD4C47727}" dt="2020-02-19T06:28:32.623" v="1100" actId="21"/>
          <ac:spMkLst>
            <pc:docMk/>
            <pc:sldMk cId="3023651770" sldId="265"/>
            <ac:spMk id="33" creationId="{C5F53F36-186A-4985-A6E8-C4EE06D79567}"/>
          </ac:spMkLst>
        </pc:spChg>
        <pc:spChg chg="mod">
          <ac:chgData name="김 승빈" userId="352d81a3ef8732fd" providerId="LiveId" clId="{8AC10A59-30F2-495B-A711-BBCFD4C47727}" dt="2020-02-19T06:20:07.967" v="1032"/>
          <ac:spMkLst>
            <pc:docMk/>
            <pc:sldMk cId="3023651770" sldId="265"/>
            <ac:spMk id="34" creationId="{45970062-FC9D-4828-8511-5145197CFEFA}"/>
          </ac:spMkLst>
        </pc:spChg>
        <pc:spChg chg="mod">
          <ac:chgData name="김 승빈" userId="352d81a3ef8732fd" providerId="LiveId" clId="{8AC10A59-30F2-495B-A711-BBCFD4C47727}" dt="2020-02-19T06:20:13.975" v="1033" actId="1076"/>
          <ac:spMkLst>
            <pc:docMk/>
            <pc:sldMk cId="3023651770" sldId="265"/>
            <ac:spMk id="100" creationId="{D31345CA-8DC6-47E6-BF13-9466B426EEE6}"/>
          </ac:spMkLst>
        </pc:spChg>
        <pc:spChg chg="mod">
          <ac:chgData name="김 승빈" userId="352d81a3ef8732fd" providerId="LiveId" clId="{8AC10A59-30F2-495B-A711-BBCFD4C47727}" dt="2020-02-19T06:20:34.629" v="1037" actId="1076"/>
          <ac:spMkLst>
            <pc:docMk/>
            <pc:sldMk cId="3023651770" sldId="265"/>
            <ac:spMk id="101" creationId="{368E0A25-8024-407E-8BB6-A770ED4E85D4}"/>
          </ac:spMkLst>
        </pc:spChg>
        <pc:spChg chg="add del">
          <ac:chgData name="김 승빈" userId="352d81a3ef8732fd" providerId="LiveId" clId="{8AC10A59-30F2-495B-A711-BBCFD4C47727}" dt="2020-02-19T06:20:46.840" v="1040" actId="478"/>
          <ac:spMkLst>
            <pc:docMk/>
            <pc:sldMk cId="3023651770" sldId="265"/>
            <ac:spMk id="102" creationId="{176F29EE-223F-48BB-9292-44D1174AF31A}"/>
          </ac:spMkLst>
        </pc:spChg>
        <pc:spChg chg="del">
          <ac:chgData name="김 승빈" userId="352d81a3ef8732fd" providerId="LiveId" clId="{8AC10A59-30F2-495B-A711-BBCFD4C47727}" dt="2020-02-19T06:21:32.206" v="1048" actId="478"/>
          <ac:spMkLst>
            <pc:docMk/>
            <pc:sldMk cId="3023651770" sldId="265"/>
            <ac:spMk id="104" creationId="{58D5E3E3-053D-491D-A2E5-CF4CAFF489BA}"/>
          </ac:spMkLst>
        </pc:spChg>
        <pc:cxnChg chg="mod">
          <ac:chgData name="김 승빈" userId="352d81a3ef8732fd" providerId="LiveId" clId="{8AC10A59-30F2-495B-A711-BBCFD4C47727}" dt="2020-02-19T06:19:39.825" v="1007" actId="693"/>
          <ac:cxnSpMkLst>
            <pc:docMk/>
            <pc:sldMk cId="3023651770" sldId="265"/>
            <ac:cxnSpMk id="5" creationId="{2ACC321B-91A8-4649-BE0A-A2EC9066122E}"/>
          </ac:cxnSpMkLst>
        </pc:cxnChg>
        <pc:cxnChg chg="del">
          <ac:chgData name="김 승빈" userId="352d81a3ef8732fd" providerId="LiveId" clId="{8AC10A59-30F2-495B-A711-BBCFD4C47727}" dt="2020-02-19T06:20:01.013" v="1018" actId="478"/>
          <ac:cxnSpMkLst>
            <pc:docMk/>
            <pc:sldMk cId="3023651770" sldId="265"/>
            <ac:cxnSpMk id="12" creationId="{05C15136-A2D0-4645-A4FB-7F774711D11B}"/>
          </ac:cxnSpMkLst>
        </pc:cxnChg>
        <pc:cxnChg chg="del mod">
          <ac:chgData name="김 승빈" userId="352d81a3ef8732fd" providerId="LiveId" clId="{8AC10A59-30F2-495B-A711-BBCFD4C47727}" dt="2020-02-19T06:28:32.623" v="1100" actId="21"/>
          <ac:cxnSpMkLst>
            <pc:docMk/>
            <pc:sldMk cId="3023651770" sldId="265"/>
            <ac:cxnSpMk id="32" creationId="{609D91F1-7F2E-435A-9DA6-756F1F6B00F6}"/>
          </ac:cxnSpMkLst>
        </pc:cxnChg>
        <pc:cxnChg chg="add mod">
          <ac:chgData name="김 승빈" userId="352d81a3ef8732fd" providerId="LiveId" clId="{8AC10A59-30F2-495B-A711-BBCFD4C47727}" dt="2020-02-19T06:20:54.193" v="1043" actId="571"/>
          <ac:cxnSpMkLst>
            <pc:docMk/>
            <pc:sldMk cId="3023651770" sldId="265"/>
            <ac:cxnSpMk id="42" creationId="{70E8FCBF-CAF1-4D88-AE16-92D9BDFFB3BB}"/>
          </ac:cxnSpMkLst>
        </pc:cxnChg>
        <pc:cxnChg chg="add mod">
          <ac:chgData name="김 승빈" userId="352d81a3ef8732fd" providerId="LiveId" clId="{8AC10A59-30F2-495B-A711-BBCFD4C47727}" dt="2020-02-19T06:20:54.193" v="1043" actId="571"/>
          <ac:cxnSpMkLst>
            <pc:docMk/>
            <pc:sldMk cId="3023651770" sldId="265"/>
            <ac:cxnSpMk id="43" creationId="{05257B07-96CB-4A3E-884E-D109801EA3AC}"/>
          </ac:cxnSpMkLst>
        </pc:cxnChg>
        <pc:cxnChg chg="add mod">
          <ac:chgData name="김 승빈" userId="352d81a3ef8732fd" providerId="LiveId" clId="{8AC10A59-30F2-495B-A711-BBCFD4C47727}" dt="2020-02-19T06:21:00.887" v="1044" actId="571"/>
          <ac:cxnSpMkLst>
            <pc:docMk/>
            <pc:sldMk cId="3023651770" sldId="265"/>
            <ac:cxnSpMk id="44" creationId="{42FDFDD7-ADD2-4A59-8E01-F48EDDC9C74F}"/>
          </ac:cxnSpMkLst>
        </pc:cxnChg>
        <pc:cxnChg chg="add mod">
          <ac:chgData name="김 승빈" userId="352d81a3ef8732fd" providerId="LiveId" clId="{8AC10A59-30F2-495B-A711-BBCFD4C47727}" dt="2020-02-19T06:21:00.887" v="1044" actId="571"/>
          <ac:cxnSpMkLst>
            <pc:docMk/>
            <pc:sldMk cId="3023651770" sldId="265"/>
            <ac:cxnSpMk id="45" creationId="{D9C79E1A-B28B-4278-BE97-8CCCFAE10D33}"/>
          </ac:cxnSpMkLst>
        </pc:cxnChg>
        <pc:cxnChg chg="mod">
          <ac:chgData name="김 승빈" userId="352d81a3ef8732fd" providerId="LiveId" clId="{8AC10A59-30F2-495B-A711-BBCFD4C47727}" dt="2020-02-19T06:19:39.825" v="1007" actId="693"/>
          <ac:cxnSpMkLst>
            <pc:docMk/>
            <pc:sldMk cId="3023651770" sldId="265"/>
            <ac:cxnSpMk id="46" creationId="{4AADD1AF-0A20-4609-A15E-6ECAC9792684}"/>
          </ac:cxnSpMkLst>
        </pc:cxnChg>
        <pc:cxnChg chg="add mod">
          <ac:chgData name="김 승빈" userId="352d81a3ef8732fd" providerId="LiveId" clId="{8AC10A59-30F2-495B-A711-BBCFD4C47727}" dt="2020-02-19T06:21:00.887" v="1044" actId="571"/>
          <ac:cxnSpMkLst>
            <pc:docMk/>
            <pc:sldMk cId="3023651770" sldId="265"/>
            <ac:cxnSpMk id="47" creationId="{4375540B-7C7C-4121-AC1B-1A7325EBB0F4}"/>
          </ac:cxnSpMkLst>
        </pc:cxnChg>
        <pc:cxnChg chg="add mod">
          <ac:chgData name="김 승빈" userId="352d81a3ef8732fd" providerId="LiveId" clId="{8AC10A59-30F2-495B-A711-BBCFD4C47727}" dt="2020-02-19T06:21:00.887" v="1044" actId="571"/>
          <ac:cxnSpMkLst>
            <pc:docMk/>
            <pc:sldMk cId="3023651770" sldId="265"/>
            <ac:cxnSpMk id="48" creationId="{6AFD7E79-F2A6-4C7B-AE72-E6314B8F53D5}"/>
          </ac:cxnSpMkLst>
        </pc:cxnChg>
        <pc:cxnChg chg="mod">
          <ac:chgData name="김 승빈" userId="352d81a3ef8732fd" providerId="LiveId" clId="{8AC10A59-30F2-495B-A711-BBCFD4C47727}" dt="2020-02-19T06:19:31.140" v="1005" actId="693"/>
          <ac:cxnSpMkLst>
            <pc:docMk/>
            <pc:sldMk cId="3023651770" sldId="265"/>
            <ac:cxnSpMk id="52" creationId="{80A59F99-FF79-46B8-83A2-E69B894A0F32}"/>
          </ac:cxnSpMkLst>
        </pc:cxnChg>
        <pc:cxnChg chg="mod">
          <ac:chgData name="김 승빈" userId="352d81a3ef8732fd" providerId="LiveId" clId="{8AC10A59-30F2-495B-A711-BBCFD4C47727}" dt="2020-02-19T06:19:31.140" v="1005" actId="693"/>
          <ac:cxnSpMkLst>
            <pc:docMk/>
            <pc:sldMk cId="3023651770" sldId="265"/>
            <ac:cxnSpMk id="56" creationId="{9A1DE1A8-F448-4A0B-87F1-F59D116EBAED}"/>
          </ac:cxnSpMkLst>
        </pc:cxnChg>
        <pc:cxnChg chg="mod">
          <ac:chgData name="김 승빈" userId="352d81a3ef8732fd" providerId="LiveId" clId="{8AC10A59-30F2-495B-A711-BBCFD4C47727}" dt="2020-02-19T06:21:22.196" v="1047" actId="14100"/>
          <ac:cxnSpMkLst>
            <pc:docMk/>
            <pc:sldMk cId="3023651770" sldId="265"/>
            <ac:cxnSpMk id="77" creationId="{3D6FF8AA-F436-41A3-8B65-E453D3359ED8}"/>
          </ac:cxnSpMkLst>
        </pc:cxnChg>
        <pc:cxnChg chg="mod">
          <ac:chgData name="김 승빈" userId="352d81a3ef8732fd" providerId="LiveId" clId="{8AC10A59-30F2-495B-A711-BBCFD4C47727}" dt="2020-02-19T06:19:31.140" v="1005" actId="693"/>
          <ac:cxnSpMkLst>
            <pc:docMk/>
            <pc:sldMk cId="3023651770" sldId="265"/>
            <ac:cxnSpMk id="80" creationId="{E01BE18F-DEBE-401F-852F-1BCDECDAC632}"/>
          </ac:cxnSpMkLst>
        </pc:cxnChg>
        <pc:cxnChg chg="mod">
          <ac:chgData name="김 승빈" userId="352d81a3ef8732fd" providerId="LiveId" clId="{8AC10A59-30F2-495B-A711-BBCFD4C47727}" dt="2020-02-19T06:19:46.829" v="1008" actId="1076"/>
          <ac:cxnSpMkLst>
            <pc:docMk/>
            <pc:sldMk cId="3023651770" sldId="265"/>
            <ac:cxnSpMk id="89" creationId="{08819AAB-7A1E-4FAA-9983-2C390A70BBF8}"/>
          </ac:cxnSpMkLst>
        </pc:cxnChg>
        <pc:cxnChg chg="mod">
          <ac:chgData name="김 승빈" userId="352d81a3ef8732fd" providerId="LiveId" clId="{8AC10A59-30F2-495B-A711-BBCFD4C47727}" dt="2020-02-19T06:19:46.829" v="1008" actId="1076"/>
          <ac:cxnSpMkLst>
            <pc:docMk/>
            <pc:sldMk cId="3023651770" sldId="265"/>
            <ac:cxnSpMk id="91" creationId="{3C118479-8CBC-4532-BD4B-02D3C70A3934}"/>
          </ac:cxnSpMkLst>
        </pc:cxnChg>
        <pc:cxnChg chg="del mod">
          <ac:chgData name="김 승빈" userId="352d81a3ef8732fd" providerId="LiveId" clId="{8AC10A59-30F2-495B-A711-BBCFD4C47727}" dt="2020-02-19T06:20:49.039" v="1042" actId="478"/>
          <ac:cxnSpMkLst>
            <pc:docMk/>
            <pc:sldMk cId="3023651770" sldId="265"/>
            <ac:cxnSpMk id="98" creationId="{73D6FDC3-1597-4E26-B870-013EF6125457}"/>
          </ac:cxnSpMkLst>
        </pc:cxnChg>
        <pc:cxnChg chg="del mod">
          <ac:chgData name="김 승빈" userId="352d81a3ef8732fd" providerId="LiveId" clId="{8AC10A59-30F2-495B-A711-BBCFD4C47727}" dt="2020-02-19T06:20:48.176" v="1041" actId="478"/>
          <ac:cxnSpMkLst>
            <pc:docMk/>
            <pc:sldMk cId="3023651770" sldId="265"/>
            <ac:cxnSpMk id="99" creationId="{2DD70E67-D58A-479F-BCA5-468C3A397D06}"/>
          </ac:cxnSpMkLst>
        </pc:cxnChg>
      </pc:sldChg>
      <pc:sldChg chg="addSp delSp modSp add ord">
        <pc:chgData name="김 승빈" userId="352d81a3ef8732fd" providerId="LiveId" clId="{8AC10A59-30F2-495B-A711-BBCFD4C47727}" dt="2020-02-19T06:30:35.535" v="1140" actId="1076"/>
        <pc:sldMkLst>
          <pc:docMk/>
          <pc:sldMk cId="1979218951" sldId="266"/>
        </pc:sldMkLst>
        <pc:spChg chg="add mod">
          <ac:chgData name="김 승빈" userId="352d81a3ef8732fd" providerId="LiveId" clId="{8AC10A59-30F2-495B-A711-BBCFD4C47727}" dt="2020-02-19T06:29:14.916" v="1111" actId="1076"/>
          <ac:spMkLst>
            <pc:docMk/>
            <pc:sldMk cId="1979218951" sldId="266"/>
            <ac:spMk id="7" creationId="{E66942E2-90C8-400B-BBA4-96EDC788EE97}"/>
          </ac:spMkLst>
        </pc:spChg>
        <pc:spChg chg="add mod">
          <ac:chgData name="김 승빈" userId="352d81a3ef8732fd" providerId="LiveId" clId="{8AC10A59-30F2-495B-A711-BBCFD4C47727}" dt="2020-02-19T06:29:50.142" v="1125" actId="20577"/>
          <ac:spMkLst>
            <pc:docMk/>
            <pc:sldMk cId="1979218951" sldId="266"/>
            <ac:spMk id="11" creationId="{78A6E155-6EC9-4A65-B51C-068125F3BE35}"/>
          </ac:spMkLst>
        </pc:spChg>
        <pc:spChg chg="add mod">
          <ac:chgData name="김 승빈" userId="352d81a3ef8732fd" providerId="LiveId" clId="{8AC10A59-30F2-495B-A711-BBCFD4C47727}" dt="2020-02-19T06:29:23.735" v="1113" actId="1076"/>
          <ac:spMkLst>
            <pc:docMk/>
            <pc:sldMk cId="1979218951" sldId="266"/>
            <ac:spMk id="12" creationId="{1F746E93-C7EC-4B35-A0DB-BDE86CAD28B8}"/>
          </ac:spMkLst>
        </pc:spChg>
        <pc:spChg chg="add mod">
          <ac:chgData name="김 승빈" userId="352d81a3ef8732fd" providerId="LiveId" clId="{8AC10A59-30F2-495B-A711-BBCFD4C47727}" dt="2020-02-19T06:29:23.735" v="1113" actId="1076"/>
          <ac:spMkLst>
            <pc:docMk/>
            <pc:sldMk cId="1979218951" sldId="266"/>
            <ac:spMk id="14" creationId="{41FD6526-EA1D-44AC-8AD0-32684FE59B02}"/>
          </ac:spMkLst>
        </pc:spChg>
        <pc:spChg chg="add mod">
          <ac:chgData name="김 승빈" userId="352d81a3ef8732fd" providerId="LiveId" clId="{8AC10A59-30F2-495B-A711-BBCFD4C47727}" dt="2020-02-19T06:29:51.744" v="1126" actId="20577"/>
          <ac:spMkLst>
            <pc:docMk/>
            <pc:sldMk cId="1979218951" sldId="266"/>
            <ac:spMk id="15" creationId="{ADD5378B-A1F7-42F7-8587-61125928E70C}"/>
          </ac:spMkLst>
        </pc:spChg>
        <pc:spChg chg="add mod">
          <ac:chgData name="김 승빈" userId="352d81a3ef8732fd" providerId="LiveId" clId="{8AC10A59-30F2-495B-A711-BBCFD4C47727}" dt="2020-02-19T06:29:46.472" v="1124" actId="255"/>
          <ac:spMkLst>
            <pc:docMk/>
            <pc:sldMk cId="1979218951" sldId="266"/>
            <ac:spMk id="16" creationId="{76085AD7-3916-4F16-A597-EA895E4199E5}"/>
          </ac:spMkLst>
        </pc:spChg>
        <pc:spChg chg="add del mod">
          <ac:chgData name="김 승빈" userId="352d81a3ef8732fd" providerId="LiveId" clId="{8AC10A59-30F2-495B-A711-BBCFD4C47727}" dt="2020-02-19T06:29:34.288" v="1116" actId="478"/>
          <ac:spMkLst>
            <pc:docMk/>
            <pc:sldMk cId="1979218951" sldId="266"/>
            <ac:spMk id="18" creationId="{71A6093E-76D4-4CBF-A1EC-85FB9B5FB140}"/>
          </ac:spMkLst>
        </pc:spChg>
        <pc:spChg chg="add mod">
          <ac:chgData name="김 승빈" userId="352d81a3ef8732fd" providerId="LiveId" clId="{8AC10A59-30F2-495B-A711-BBCFD4C47727}" dt="2020-02-19T06:30:30.541" v="1139" actId="1076"/>
          <ac:spMkLst>
            <pc:docMk/>
            <pc:sldMk cId="1979218951" sldId="266"/>
            <ac:spMk id="20" creationId="{083113BF-0854-4874-95F4-40028C3E9007}"/>
          </ac:spMkLst>
        </pc:spChg>
        <pc:spChg chg="mod">
          <ac:chgData name="김 승빈" userId="352d81a3ef8732fd" providerId="LiveId" clId="{8AC10A59-30F2-495B-A711-BBCFD4C47727}" dt="2020-02-19T06:30:35.535" v="1140" actId="1076"/>
          <ac:spMkLst>
            <pc:docMk/>
            <pc:sldMk cId="1979218951" sldId="266"/>
            <ac:spMk id="34" creationId="{45970062-FC9D-4828-8511-5145197CFEFA}"/>
          </ac:spMkLst>
        </pc:spChg>
        <pc:spChg chg="mod">
          <ac:chgData name="김 승빈" userId="352d81a3ef8732fd" providerId="LiveId" clId="{8AC10A59-30F2-495B-A711-BBCFD4C47727}" dt="2020-02-19T06:29:14.916" v="1111" actId="1076"/>
          <ac:spMkLst>
            <pc:docMk/>
            <pc:sldMk cId="1979218951" sldId="266"/>
            <ac:spMk id="39" creationId="{AC9C9C15-3D9D-451C-9834-A944C46CF666}"/>
          </ac:spMkLst>
        </pc:spChg>
        <pc:spChg chg="mod">
          <ac:chgData name="김 승빈" userId="352d81a3ef8732fd" providerId="LiveId" clId="{8AC10A59-30F2-495B-A711-BBCFD4C47727}" dt="2020-02-19T06:29:14.916" v="1111" actId="1076"/>
          <ac:spMkLst>
            <pc:docMk/>
            <pc:sldMk cId="1979218951" sldId="266"/>
            <ac:spMk id="40" creationId="{59D927CE-66D4-45D0-98C4-D21DF6AAD96B}"/>
          </ac:spMkLst>
        </pc:spChg>
        <pc:spChg chg="del">
          <ac:chgData name="김 승빈" userId="352d81a3ef8732fd" providerId="LiveId" clId="{8AC10A59-30F2-495B-A711-BBCFD4C47727}" dt="2020-02-19T06:28:09.637" v="1095" actId="478"/>
          <ac:spMkLst>
            <pc:docMk/>
            <pc:sldMk cId="1979218951" sldId="266"/>
            <ac:spMk id="43" creationId="{6124CB27-B64D-455F-893E-4201FAB21CB3}"/>
          </ac:spMkLst>
        </pc:spChg>
        <pc:cxnChg chg="add mod">
          <ac:chgData name="김 승빈" userId="352d81a3ef8732fd" providerId="LiveId" clId="{8AC10A59-30F2-495B-A711-BBCFD4C47727}" dt="2020-02-19T06:29:14.916" v="1111" actId="1076"/>
          <ac:cxnSpMkLst>
            <pc:docMk/>
            <pc:sldMk cId="1979218951" sldId="266"/>
            <ac:cxnSpMk id="6" creationId="{A9C85B6E-4DBB-4869-BF1D-FB54CBF80DD0}"/>
          </ac:cxnSpMkLst>
        </pc:cxnChg>
        <pc:cxnChg chg="add mod">
          <ac:chgData name="김 승빈" userId="352d81a3ef8732fd" providerId="LiveId" clId="{8AC10A59-30F2-495B-A711-BBCFD4C47727}" dt="2020-02-19T06:29:23.735" v="1113" actId="1076"/>
          <ac:cxnSpMkLst>
            <pc:docMk/>
            <pc:sldMk cId="1979218951" sldId="266"/>
            <ac:cxnSpMk id="13" creationId="{F84121F6-9EE7-4028-83B7-45CF3B172DFF}"/>
          </ac:cxnSpMkLst>
        </pc:cxnChg>
        <pc:cxnChg chg="add del mod">
          <ac:chgData name="김 승빈" userId="352d81a3ef8732fd" providerId="LiveId" clId="{8AC10A59-30F2-495B-A711-BBCFD4C47727}" dt="2020-02-19T06:29:33.408" v="1115" actId="478"/>
          <ac:cxnSpMkLst>
            <pc:docMk/>
            <pc:sldMk cId="1979218951" sldId="266"/>
            <ac:cxnSpMk id="17" creationId="{7B211B4E-22B9-41B2-BDF9-949346859058}"/>
          </ac:cxnSpMkLst>
        </pc:cxnChg>
        <pc:cxnChg chg="add mod">
          <ac:chgData name="김 승빈" userId="352d81a3ef8732fd" providerId="LiveId" clId="{8AC10A59-30F2-495B-A711-BBCFD4C47727}" dt="2020-02-19T06:30:30.541" v="1139" actId="1076"/>
          <ac:cxnSpMkLst>
            <pc:docMk/>
            <pc:sldMk cId="1979218951" sldId="266"/>
            <ac:cxnSpMk id="19" creationId="{22FCC600-362E-4131-BAE7-F31806119B70}"/>
          </ac:cxnSpMkLst>
        </pc:cxnChg>
      </pc:sldChg>
      <pc:sldChg chg="addSp modSp add">
        <pc:chgData name="김 승빈" userId="352d81a3ef8732fd" providerId="LiveId" clId="{8AC10A59-30F2-495B-A711-BBCFD4C47727}" dt="2020-02-19T06:40:27.992" v="1310" actId="20577"/>
        <pc:sldMkLst>
          <pc:docMk/>
          <pc:sldMk cId="3298182384" sldId="267"/>
        </pc:sldMkLst>
        <pc:spChg chg="mod">
          <ac:chgData name="김 승빈" userId="352d81a3ef8732fd" providerId="LiveId" clId="{8AC10A59-30F2-495B-A711-BBCFD4C47727}" dt="2020-02-19T06:36:44.147" v="1262" actId="1076"/>
          <ac:spMkLst>
            <pc:docMk/>
            <pc:sldMk cId="3298182384" sldId="267"/>
            <ac:spMk id="7" creationId="{E66942E2-90C8-400B-BBA4-96EDC788EE97}"/>
          </ac:spMkLst>
        </pc:spChg>
        <pc:spChg chg="mod">
          <ac:chgData name="김 승빈" userId="352d81a3ef8732fd" providerId="LiveId" clId="{8AC10A59-30F2-495B-A711-BBCFD4C47727}" dt="2020-02-19T06:38:43.204" v="1281" actId="20577"/>
          <ac:spMkLst>
            <pc:docMk/>
            <pc:sldMk cId="3298182384" sldId="267"/>
            <ac:spMk id="11" creationId="{78A6E155-6EC9-4A65-B51C-068125F3BE35}"/>
          </ac:spMkLst>
        </pc:spChg>
        <pc:spChg chg="mod">
          <ac:chgData name="김 승빈" userId="352d81a3ef8732fd" providerId="LiveId" clId="{8AC10A59-30F2-495B-A711-BBCFD4C47727}" dt="2020-02-19T06:36:50.615" v="1263" actId="1076"/>
          <ac:spMkLst>
            <pc:docMk/>
            <pc:sldMk cId="3298182384" sldId="267"/>
            <ac:spMk id="12" creationId="{1F746E93-C7EC-4B35-A0DB-BDE86CAD28B8}"/>
          </ac:spMkLst>
        </pc:spChg>
        <pc:spChg chg="mod">
          <ac:chgData name="김 승빈" userId="352d81a3ef8732fd" providerId="LiveId" clId="{8AC10A59-30F2-495B-A711-BBCFD4C47727}" dt="2020-02-19T06:36:50.615" v="1263" actId="1076"/>
          <ac:spMkLst>
            <pc:docMk/>
            <pc:sldMk cId="3298182384" sldId="267"/>
            <ac:spMk id="14" creationId="{41FD6526-EA1D-44AC-8AD0-32684FE59B02}"/>
          </ac:spMkLst>
        </pc:spChg>
        <pc:spChg chg="mod">
          <ac:chgData name="김 승빈" userId="352d81a3ef8732fd" providerId="LiveId" clId="{8AC10A59-30F2-495B-A711-BBCFD4C47727}" dt="2020-02-19T06:36:57.567" v="1264" actId="1076"/>
          <ac:spMkLst>
            <pc:docMk/>
            <pc:sldMk cId="3298182384" sldId="267"/>
            <ac:spMk id="15" creationId="{ADD5378B-A1F7-42F7-8587-61125928E70C}"/>
          </ac:spMkLst>
        </pc:spChg>
        <pc:spChg chg="mod">
          <ac:chgData name="김 승빈" userId="352d81a3ef8732fd" providerId="LiveId" clId="{8AC10A59-30F2-495B-A711-BBCFD4C47727}" dt="2020-02-19T06:36:57.567" v="1264" actId="1076"/>
          <ac:spMkLst>
            <pc:docMk/>
            <pc:sldMk cId="3298182384" sldId="267"/>
            <ac:spMk id="16" creationId="{76085AD7-3916-4F16-A597-EA895E4199E5}"/>
          </ac:spMkLst>
        </pc:spChg>
        <pc:spChg chg="add mod">
          <ac:chgData name="김 승빈" userId="352d81a3ef8732fd" providerId="LiveId" clId="{8AC10A59-30F2-495B-A711-BBCFD4C47727}" dt="2020-02-19T06:38:46.680" v="1282" actId="20577"/>
          <ac:spMkLst>
            <pc:docMk/>
            <pc:sldMk cId="3298182384" sldId="267"/>
            <ac:spMk id="17" creationId="{23815F6D-43F7-485E-8007-741D4498D133}"/>
          </ac:spMkLst>
        </pc:spChg>
        <pc:spChg chg="add mod">
          <ac:chgData name="김 승빈" userId="352d81a3ef8732fd" providerId="LiveId" clId="{8AC10A59-30F2-495B-A711-BBCFD4C47727}" dt="2020-02-19T06:37:13.240" v="1265" actId="571"/>
          <ac:spMkLst>
            <pc:docMk/>
            <pc:sldMk cId="3298182384" sldId="267"/>
            <ac:spMk id="18" creationId="{91968DF6-6484-46AA-994B-D797E47384FA}"/>
          </ac:spMkLst>
        </pc:spChg>
        <pc:spChg chg="mod">
          <ac:chgData name="김 승빈" userId="352d81a3ef8732fd" providerId="LiveId" clId="{8AC10A59-30F2-495B-A711-BBCFD4C47727}" dt="2020-02-19T06:38:02.290" v="1276" actId="1076"/>
          <ac:spMkLst>
            <pc:docMk/>
            <pc:sldMk cId="3298182384" sldId="267"/>
            <ac:spMk id="20" creationId="{083113BF-0854-4874-95F4-40028C3E9007}"/>
          </ac:spMkLst>
        </pc:spChg>
        <pc:spChg chg="add mod">
          <ac:chgData name="김 승빈" userId="352d81a3ef8732fd" providerId="LiveId" clId="{8AC10A59-30F2-495B-A711-BBCFD4C47727}" dt="2020-02-19T06:40:04.828" v="1304" actId="207"/>
          <ac:spMkLst>
            <pc:docMk/>
            <pc:sldMk cId="3298182384" sldId="267"/>
            <ac:spMk id="21" creationId="{C1EE36A2-743A-48FD-B272-D3678DE25172}"/>
          </ac:spMkLst>
        </pc:spChg>
        <pc:spChg chg="add mod">
          <ac:chgData name="김 승빈" userId="352d81a3ef8732fd" providerId="LiveId" clId="{8AC10A59-30F2-495B-A711-BBCFD4C47727}" dt="2020-02-19T06:38:22.308" v="1278" actId="571"/>
          <ac:spMkLst>
            <pc:docMk/>
            <pc:sldMk cId="3298182384" sldId="267"/>
            <ac:spMk id="27" creationId="{F862CCBD-C558-4715-AA9F-4EA272488FB7}"/>
          </ac:spMkLst>
        </pc:spChg>
        <pc:spChg chg="add mod">
          <ac:chgData name="김 승빈" userId="352d81a3ef8732fd" providerId="LiveId" clId="{8AC10A59-30F2-495B-A711-BBCFD4C47727}" dt="2020-02-19T06:38:37.444" v="1280" actId="207"/>
          <ac:spMkLst>
            <pc:docMk/>
            <pc:sldMk cId="3298182384" sldId="267"/>
            <ac:spMk id="28" creationId="{FB95C5A7-AA8F-41C9-9C35-C9FFEC6C8195}"/>
          </ac:spMkLst>
        </pc:spChg>
        <pc:spChg chg="add mod">
          <ac:chgData name="김 승빈" userId="352d81a3ef8732fd" providerId="LiveId" clId="{8AC10A59-30F2-495B-A711-BBCFD4C47727}" dt="2020-02-19T06:39:10.738" v="1290" actId="121"/>
          <ac:spMkLst>
            <pc:docMk/>
            <pc:sldMk cId="3298182384" sldId="267"/>
            <ac:spMk id="30" creationId="{FA42F815-6C8A-4D6F-9B26-DCAE4B29BC71}"/>
          </ac:spMkLst>
        </pc:spChg>
        <pc:spChg chg="add mod">
          <ac:chgData name="김 승빈" userId="352d81a3ef8732fd" providerId="LiveId" clId="{8AC10A59-30F2-495B-A711-BBCFD4C47727}" dt="2020-02-19T06:38:56.651" v="1283" actId="571"/>
          <ac:spMkLst>
            <pc:docMk/>
            <pc:sldMk cId="3298182384" sldId="267"/>
            <ac:spMk id="31" creationId="{83327047-E653-40F7-A325-CB84B577DEA9}"/>
          </ac:spMkLst>
        </pc:spChg>
        <pc:spChg chg="mod">
          <ac:chgData name="김 승빈" userId="352d81a3ef8732fd" providerId="LiveId" clId="{8AC10A59-30F2-495B-A711-BBCFD4C47727}" dt="2020-02-19T06:37:16.996" v="1266" actId="1076"/>
          <ac:spMkLst>
            <pc:docMk/>
            <pc:sldMk cId="3298182384" sldId="267"/>
            <ac:spMk id="34" creationId="{45970062-FC9D-4828-8511-5145197CFEFA}"/>
          </ac:spMkLst>
        </pc:spChg>
        <pc:spChg chg="add mod">
          <ac:chgData name="김 승빈" userId="352d81a3ef8732fd" providerId="LiveId" clId="{8AC10A59-30F2-495B-A711-BBCFD4C47727}" dt="2020-02-19T06:40:22.769" v="1308" actId="1076"/>
          <ac:spMkLst>
            <pc:docMk/>
            <pc:sldMk cId="3298182384" sldId="267"/>
            <ac:spMk id="36" creationId="{A08197B3-D8CA-4977-B9D4-1AFC151EF273}"/>
          </ac:spMkLst>
        </pc:spChg>
        <pc:spChg chg="mod">
          <ac:chgData name="김 승빈" userId="352d81a3ef8732fd" providerId="LiveId" clId="{8AC10A59-30F2-495B-A711-BBCFD4C47727}" dt="2020-02-19T06:36:44.147" v="1262" actId="1076"/>
          <ac:spMkLst>
            <pc:docMk/>
            <pc:sldMk cId="3298182384" sldId="267"/>
            <ac:spMk id="39" creationId="{AC9C9C15-3D9D-451C-9834-A944C46CF666}"/>
          </ac:spMkLst>
        </pc:spChg>
        <pc:spChg chg="mod">
          <ac:chgData name="김 승빈" userId="352d81a3ef8732fd" providerId="LiveId" clId="{8AC10A59-30F2-495B-A711-BBCFD4C47727}" dt="2020-02-19T06:36:44.147" v="1262" actId="1076"/>
          <ac:spMkLst>
            <pc:docMk/>
            <pc:sldMk cId="3298182384" sldId="267"/>
            <ac:spMk id="40" creationId="{59D927CE-66D4-45D0-98C4-D21DF6AAD96B}"/>
          </ac:spMkLst>
        </pc:spChg>
        <pc:spChg chg="add mod">
          <ac:chgData name="김 승빈" userId="352d81a3ef8732fd" providerId="LiveId" clId="{8AC10A59-30F2-495B-A711-BBCFD4C47727}" dt="2020-02-19T06:40:27.992" v="1310" actId="20577"/>
          <ac:spMkLst>
            <pc:docMk/>
            <pc:sldMk cId="3298182384" sldId="267"/>
            <ac:spMk id="41" creationId="{3CA2A7EB-FAB6-406C-9BBF-2D83589D982C}"/>
          </ac:spMkLst>
        </pc:spChg>
        <pc:cxnChg chg="mod ord">
          <ac:chgData name="김 승빈" userId="352d81a3ef8732fd" providerId="LiveId" clId="{8AC10A59-30F2-495B-A711-BBCFD4C47727}" dt="2020-02-19T06:37:37.663" v="1272" actId="14100"/>
          <ac:cxnSpMkLst>
            <pc:docMk/>
            <pc:sldMk cId="3298182384" sldId="267"/>
            <ac:cxnSpMk id="6" creationId="{A9C85B6E-4DBB-4869-BF1D-FB54CBF80DD0}"/>
          </ac:cxnSpMkLst>
        </pc:cxnChg>
        <pc:cxnChg chg="mod">
          <ac:chgData name="김 승빈" userId="352d81a3ef8732fd" providerId="LiveId" clId="{8AC10A59-30F2-495B-A711-BBCFD4C47727}" dt="2020-02-19T06:39:36.588" v="1296" actId="693"/>
          <ac:cxnSpMkLst>
            <pc:docMk/>
            <pc:sldMk cId="3298182384" sldId="267"/>
            <ac:cxnSpMk id="13" creationId="{F84121F6-9EE7-4028-83B7-45CF3B172DFF}"/>
          </ac:cxnSpMkLst>
        </pc:cxnChg>
        <pc:cxnChg chg="mod">
          <ac:chgData name="김 승빈" userId="352d81a3ef8732fd" providerId="LiveId" clId="{8AC10A59-30F2-495B-A711-BBCFD4C47727}" dt="2020-02-19T06:38:08.972" v="1277" actId="14100"/>
          <ac:cxnSpMkLst>
            <pc:docMk/>
            <pc:sldMk cId="3298182384" sldId="267"/>
            <ac:cxnSpMk id="19" creationId="{22FCC600-362E-4131-BAE7-F31806119B70}"/>
          </ac:cxnSpMkLst>
        </pc:cxnChg>
        <pc:cxnChg chg="add mod">
          <ac:chgData name="김 승빈" userId="352d81a3ef8732fd" providerId="LiveId" clId="{8AC10A59-30F2-495B-A711-BBCFD4C47727}" dt="2020-02-19T06:37:44.379" v="1273" actId="571"/>
          <ac:cxnSpMkLst>
            <pc:docMk/>
            <pc:sldMk cId="3298182384" sldId="267"/>
            <ac:cxnSpMk id="22" creationId="{74F0A25C-5B51-4F96-8B18-C35BA7F0B7DA}"/>
          </ac:cxnSpMkLst>
        </pc:cxnChg>
        <pc:cxnChg chg="add mod">
          <ac:chgData name="김 승빈" userId="352d81a3ef8732fd" providerId="LiveId" clId="{8AC10A59-30F2-495B-A711-BBCFD4C47727}" dt="2020-02-19T06:39:03.682" v="1289" actId="14100"/>
          <ac:cxnSpMkLst>
            <pc:docMk/>
            <pc:sldMk cId="3298182384" sldId="267"/>
            <ac:cxnSpMk id="29" creationId="{72CC38A1-0504-4315-BD1A-1E7CE2299316}"/>
          </ac:cxnSpMkLst>
        </pc:cxnChg>
        <pc:cxnChg chg="add mod">
          <ac:chgData name="김 승빈" userId="352d81a3ef8732fd" providerId="LiveId" clId="{8AC10A59-30F2-495B-A711-BBCFD4C47727}" dt="2020-02-19T06:40:17.719" v="1307" actId="14100"/>
          <ac:cxnSpMkLst>
            <pc:docMk/>
            <pc:sldMk cId="3298182384" sldId="267"/>
            <ac:cxnSpMk id="37" creationId="{1DD86AA5-71BD-4213-9C5F-C1395DC401DE}"/>
          </ac:cxnSpMkLst>
        </pc:cxnChg>
      </pc:sldChg>
      <pc:sldChg chg="delSp modSp add">
        <pc:chgData name="김 승빈" userId="352d81a3ef8732fd" providerId="LiveId" clId="{8AC10A59-30F2-495B-A711-BBCFD4C47727}" dt="2020-02-19T06:47:08.588" v="1373" actId="1076"/>
        <pc:sldMkLst>
          <pc:docMk/>
          <pc:sldMk cId="170840027" sldId="268"/>
        </pc:sldMkLst>
        <pc:spChg chg="del">
          <ac:chgData name="김 승빈" userId="352d81a3ef8732fd" providerId="LiveId" clId="{8AC10A59-30F2-495B-A711-BBCFD4C47727}" dt="2020-02-19T06:43:48.623" v="1312" actId="478"/>
          <ac:spMkLst>
            <pc:docMk/>
            <pc:sldMk cId="170840027" sldId="268"/>
            <ac:spMk id="17" creationId="{23815F6D-43F7-485E-8007-741D4498D133}"/>
          </ac:spMkLst>
        </pc:spChg>
        <pc:spChg chg="del">
          <ac:chgData name="김 승빈" userId="352d81a3ef8732fd" providerId="LiveId" clId="{8AC10A59-30F2-495B-A711-BBCFD4C47727}" dt="2020-02-19T06:43:48.623" v="1312" actId="478"/>
          <ac:spMkLst>
            <pc:docMk/>
            <pc:sldMk cId="170840027" sldId="268"/>
            <ac:spMk id="18" creationId="{91968DF6-6484-46AA-994B-D797E47384FA}"/>
          </ac:spMkLst>
        </pc:spChg>
        <pc:spChg chg="mod">
          <ac:chgData name="김 승빈" userId="352d81a3ef8732fd" providerId="LiveId" clId="{8AC10A59-30F2-495B-A711-BBCFD4C47727}" dt="2020-02-19T06:45:34.406" v="1362" actId="1076"/>
          <ac:spMkLst>
            <pc:docMk/>
            <pc:sldMk cId="170840027" sldId="268"/>
            <ac:spMk id="20" creationId="{083113BF-0854-4874-95F4-40028C3E9007}"/>
          </ac:spMkLst>
        </pc:spChg>
        <pc:spChg chg="del">
          <ac:chgData name="김 승빈" userId="352d81a3ef8732fd" providerId="LiveId" clId="{8AC10A59-30F2-495B-A711-BBCFD4C47727}" dt="2020-02-19T06:43:50.723" v="1314" actId="478"/>
          <ac:spMkLst>
            <pc:docMk/>
            <pc:sldMk cId="170840027" sldId="268"/>
            <ac:spMk id="21" creationId="{C1EE36A2-743A-48FD-B272-D3678DE25172}"/>
          </ac:spMkLst>
        </pc:spChg>
        <pc:spChg chg="mod">
          <ac:chgData name="김 승빈" userId="352d81a3ef8732fd" providerId="LiveId" clId="{8AC10A59-30F2-495B-A711-BBCFD4C47727}" dt="2020-02-19T06:46:21.125" v="1366" actId="1076"/>
          <ac:spMkLst>
            <pc:docMk/>
            <pc:sldMk cId="170840027" sldId="268"/>
            <ac:spMk id="27" creationId="{F862CCBD-C558-4715-AA9F-4EA272488FB7}"/>
          </ac:spMkLst>
        </pc:spChg>
        <pc:spChg chg="mod">
          <ac:chgData name="김 승빈" userId="352d81a3ef8732fd" providerId="LiveId" clId="{8AC10A59-30F2-495B-A711-BBCFD4C47727}" dt="2020-02-19T06:46:14.633" v="1365" actId="1076"/>
          <ac:spMkLst>
            <pc:docMk/>
            <pc:sldMk cId="170840027" sldId="268"/>
            <ac:spMk id="28" creationId="{FB95C5A7-AA8F-41C9-9C35-C9FFEC6C8195}"/>
          </ac:spMkLst>
        </pc:spChg>
        <pc:spChg chg="mod">
          <ac:chgData name="김 승빈" userId="352d81a3ef8732fd" providerId="LiveId" clId="{8AC10A59-30F2-495B-A711-BBCFD4C47727}" dt="2020-02-19T06:47:02.442" v="1372" actId="14100"/>
          <ac:spMkLst>
            <pc:docMk/>
            <pc:sldMk cId="170840027" sldId="268"/>
            <ac:spMk id="30" creationId="{FA42F815-6C8A-4D6F-9B26-DCAE4B29BC71}"/>
          </ac:spMkLst>
        </pc:spChg>
        <pc:spChg chg="mod">
          <ac:chgData name="김 승빈" userId="352d81a3ef8732fd" providerId="LiveId" clId="{8AC10A59-30F2-495B-A711-BBCFD4C47727}" dt="2020-02-19T06:47:02.442" v="1372" actId="14100"/>
          <ac:spMkLst>
            <pc:docMk/>
            <pc:sldMk cId="170840027" sldId="268"/>
            <ac:spMk id="31" creationId="{83327047-E653-40F7-A325-CB84B577DEA9}"/>
          </ac:spMkLst>
        </pc:spChg>
        <pc:spChg chg="mod">
          <ac:chgData name="김 승빈" userId="352d81a3ef8732fd" providerId="LiveId" clId="{8AC10A59-30F2-495B-A711-BBCFD4C47727}" dt="2020-02-19T06:47:08.588" v="1373" actId="1076"/>
          <ac:spMkLst>
            <pc:docMk/>
            <pc:sldMk cId="170840027" sldId="268"/>
            <ac:spMk id="34" creationId="{45970062-FC9D-4828-8511-5145197CFEFA}"/>
          </ac:spMkLst>
        </pc:spChg>
        <pc:spChg chg="del">
          <ac:chgData name="김 승빈" userId="352d81a3ef8732fd" providerId="LiveId" clId="{8AC10A59-30F2-495B-A711-BBCFD4C47727}" dt="2020-02-19T06:45:22.137" v="1361" actId="478"/>
          <ac:spMkLst>
            <pc:docMk/>
            <pc:sldMk cId="170840027" sldId="268"/>
            <ac:spMk id="36" creationId="{A08197B3-D8CA-4977-B9D4-1AFC151EF273}"/>
          </ac:spMkLst>
        </pc:spChg>
        <pc:spChg chg="del">
          <ac:chgData name="김 승빈" userId="352d81a3ef8732fd" providerId="LiveId" clId="{8AC10A59-30F2-495B-A711-BBCFD4C47727}" dt="2020-02-19T06:43:48.623" v="1312" actId="478"/>
          <ac:spMkLst>
            <pc:docMk/>
            <pc:sldMk cId="170840027" sldId="268"/>
            <ac:spMk id="41" creationId="{3CA2A7EB-FAB6-406C-9BBF-2D83589D982C}"/>
          </ac:spMkLst>
        </pc:spChg>
        <pc:cxnChg chg="mod">
          <ac:chgData name="김 승빈" userId="352d81a3ef8732fd" providerId="LiveId" clId="{8AC10A59-30F2-495B-A711-BBCFD4C47727}" dt="2020-02-19T06:46:33.250" v="1368" actId="14100"/>
          <ac:cxnSpMkLst>
            <pc:docMk/>
            <pc:sldMk cId="170840027" sldId="268"/>
            <ac:cxnSpMk id="13" creationId="{F84121F6-9EE7-4028-83B7-45CF3B172DFF}"/>
          </ac:cxnSpMkLst>
        </pc:cxnChg>
        <pc:cxnChg chg="mod">
          <ac:chgData name="김 승빈" userId="352d81a3ef8732fd" providerId="LiveId" clId="{8AC10A59-30F2-495B-A711-BBCFD4C47727}" dt="2020-02-19T06:46:43.600" v="1369" actId="14100"/>
          <ac:cxnSpMkLst>
            <pc:docMk/>
            <pc:sldMk cId="170840027" sldId="268"/>
            <ac:cxnSpMk id="19" creationId="{22FCC600-362E-4131-BAE7-F31806119B70}"/>
          </ac:cxnSpMkLst>
        </pc:cxnChg>
        <pc:cxnChg chg="mod">
          <ac:chgData name="김 승빈" userId="352d81a3ef8732fd" providerId="LiveId" clId="{8AC10A59-30F2-495B-A711-BBCFD4C47727}" dt="2020-02-19T06:47:02.442" v="1372" actId="14100"/>
          <ac:cxnSpMkLst>
            <pc:docMk/>
            <pc:sldMk cId="170840027" sldId="268"/>
            <ac:cxnSpMk id="29" creationId="{72CC38A1-0504-4315-BD1A-1E7CE2299316}"/>
          </ac:cxnSpMkLst>
        </pc:cxnChg>
        <pc:cxnChg chg="del mod">
          <ac:chgData name="김 승빈" userId="352d81a3ef8732fd" providerId="LiveId" clId="{8AC10A59-30F2-495B-A711-BBCFD4C47727}" dt="2020-02-19T06:43:49.184" v="1313" actId="478"/>
          <ac:cxnSpMkLst>
            <pc:docMk/>
            <pc:sldMk cId="170840027" sldId="268"/>
            <ac:cxnSpMk id="37" creationId="{1DD86AA5-71BD-4213-9C5F-C1395DC401DE}"/>
          </ac:cxnSpMkLst>
        </pc:cxnChg>
      </pc:sldChg>
      <pc:sldChg chg="addSp delSp modSp add">
        <pc:chgData name="김 승빈" userId="352d81a3ef8732fd" providerId="LiveId" clId="{8AC10A59-30F2-495B-A711-BBCFD4C47727}" dt="2020-02-19T06:55:07.358" v="1472" actId="6549"/>
        <pc:sldMkLst>
          <pc:docMk/>
          <pc:sldMk cId="1164031282" sldId="269"/>
        </pc:sldMkLst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7" creationId="{E66942E2-90C8-400B-BBA4-96EDC788EE97}"/>
          </ac:spMkLst>
        </pc:spChg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11" creationId="{78A6E155-6EC9-4A65-B51C-068125F3BE35}"/>
          </ac:spMkLst>
        </pc:spChg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12" creationId="{1F746E93-C7EC-4B35-A0DB-BDE86CAD28B8}"/>
          </ac:spMkLst>
        </pc:spChg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14" creationId="{41FD6526-EA1D-44AC-8AD0-32684FE59B02}"/>
          </ac:spMkLst>
        </pc:spChg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15" creationId="{ADD5378B-A1F7-42F7-8587-61125928E70C}"/>
          </ac:spMkLst>
        </pc:spChg>
        <pc:spChg chg="mod">
          <ac:chgData name="김 승빈" userId="352d81a3ef8732fd" providerId="LiveId" clId="{8AC10A59-30F2-495B-A711-BBCFD4C47727}" dt="2020-02-19T06:55:07.358" v="1472" actId="6549"/>
          <ac:spMkLst>
            <pc:docMk/>
            <pc:sldMk cId="1164031282" sldId="269"/>
            <ac:spMk id="16" creationId="{76085AD7-3916-4F16-A597-EA895E4199E5}"/>
          </ac:spMkLst>
        </pc:spChg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20" creationId="{083113BF-0854-4874-95F4-40028C3E9007}"/>
          </ac:spMkLst>
        </pc:spChg>
        <pc:spChg chg="add mod">
          <ac:chgData name="김 승빈" userId="352d81a3ef8732fd" providerId="LiveId" clId="{8AC10A59-30F2-495B-A711-BBCFD4C47727}" dt="2020-02-19T06:54:13.821" v="1444" actId="1076"/>
          <ac:spMkLst>
            <pc:docMk/>
            <pc:sldMk cId="1164031282" sldId="269"/>
            <ac:spMk id="26" creationId="{12158036-9742-4107-8FDE-301D25A22FE0}"/>
          </ac:spMkLst>
        </pc:spChg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27" creationId="{F862CCBD-C558-4715-AA9F-4EA272488FB7}"/>
          </ac:spMkLst>
        </pc:spChg>
        <pc:spChg chg="del">
          <ac:chgData name="김 승빈" userId="352d81a3ef8732fd" providerId="LiveId" clId="{8AC10A59-30F2-495B-A711-BBCFD4C47727}" dt="2020-02-19T06:52:07.994" v="1414" actId="478"/>
          <ac:spMkLst>
            <pc:docMk/>
            <pc:sldMk cId="1164031282" sldId="269"/>
            <ac:spMk id="28" creationId="{FB95C5A7-AA8F-41C9-9C35-C9FFEC6C8195}"/>
          </ac:spMkLst>
        </pc:spChg>
        <pc:spChg chg="del mod">
          <ac:chgData name="김 승빈" userId="352d81a3ef8732fd" providerId="LiveId" clId="{8AC10A59-30F2-495B-A711-BBCFD4C47727}" dt="2020-02-19T06:54:37.598" v="1461" actId="478"/>
          <ac:spMkLst>
            <pc:docMk/>
            <pc:sldMk cId="1164031282" sldId="269"/>
            <ac:spMk id="30" creationId="{FA42F815-6C8A-4D6F-9B26-DCAE4B29BC71}"/>
          </ac:spMkLst>
        </pc:spChg>
        <pc:spChg chg="del">
          <ac:chgData name="김 승빈" userId="352d81a3ef8732fd" providerId="LiveId" clId="{8AC10A59-30F2-495B-A711-BBCFD4C47727}" dt="2020-02-19T06:51:59.819" v="1411" actId="478"/>
          <ac:spMkLst>
            <pc:docMk/>
            <pc:sldMk cId="1164031282" sldId="269"/>
            <ac:spMk id="31" creationId="{83327047-E653-40F7-A325-CB84B577DEA9}"/>
          </ac:spMkLst>
        </pc:spChg>
        <pc:spChg chg="add mod">
          <ac:chgData name="김 승빈" userId="352d81a3ef8732fd" providerId="LiveId" clId="{8AC10A59-30F2-495B-A711-BBCFD4C47727}" dt="2020-02-19T06:54:13.821" v="1444" actId="1076"/>
          <ac:spMkLst>
            <pc:docMk/>
            <pc:sldMk cId="1164031282" sldId="269"/>
            <ac:spMk id="32" creationId="{D01A35B5-A780-4D47-B75F-783C8C597ED2}"/>
          </ac:spMkLst>
        </pc:spChg>
        <pc:spChg chg="add mod">
          <ac:chgData name="김 승빈" userId="352d81a3ef8732fd" providerId="LiveId" clId="{8AC10A59-30F2-495B-A711-BBCFD4C47727}" dt="2020-02-19T06:54:03.053" v="1443" actId="20577"/>
          <ac:spMkLst>
            <pc:docMk/>
            <pc:sldMk cId="1164031282" sldId="269"/>
            <ac:spMk id="33" creationId="{82A0912D-B44A-46E7-90BB-D10C65A34609}"/>
          </ac:spMkLst>
        </pc:spChg>
        <pc:spChg chg="mod">
          <ac:chgData name="김 승빈" userId="352d81a3ef8732fd" providerId="LiveId" clId="{8AC10A59-30F2-495B-A711-BBCFD4C47727}" dt="2020-02-19T06:51:56.324" v="1409"/>
          <ac:spMkLst>
            <pc:docMk/>
            <pc:sldMk cId="1164031282" sldId="269"/>
            <ac:spMk id="34" creationId="{45970062-FC9D-4828-8511-5145197CFEFA}"/>
          </ac:spMkLst>
        </pc:spChg>
        <pc:spChg chg="add 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35" creationId="{A9D12433-9D9F-415B-B6B5-A64463A766D4}"/>
          </ac:spMkLst>
        </pc:spChg>
        <pc:spChg chg="add mod">
          <ac:chgData name="김 승빈" userId="352d81a3ef8732fd" providerId="LiveId" clId="{8AC10A59-30F2-495B-A711-BBCFD4C47727}" dt="2020-02-19T06:54:34.454" v="1459" actId="571"/>
          <ac:spMkLst>
            <pc:docMk/>
            <pc:sldMk cId="1164031282" sldId="269"/>
            <ac:spMk id="36" creationId="{4339008A-39F7-46E9-9A64-8EE0219B1A77}"/>
          </ac:spMkLst>
        </pc:spChg>
        <pc:spChg chg="add mod">
          <ac:chgData name="김 승빈" userId="352d81a3ef8732fd" providerId="LiveId" clId="{8AC10A59-30F2-495B-A711-BBCFD4C47727}" dt="2020-02-19T06:54:49.496" v="1467" actId="1076"/>
          <ac:spMkLst>
            <pc:docMk/>
            <pc:sldMk cId="1164031282" sldId="269"/>
            <ac:spMk id="37" creationId="{4B851466-B8F5-4CD2-A161-4EEF9BF1FD93}"/>
          </ac:spMkLst>
        </pc:spChg>
        <pc:spChg chg="add mod">
          <ac:chgData name="김 승빈" userId="352d81a3ef8732fd" providerId="LiveId" clId="{8AC10A59-30F2-495B-A711-BBCFD4C47727}" dt="2020-02-19T06:55:04.180" v="1468" actId="571"/>
          <ac:spMkLst>
            <pc:docMk/>
            <pc:sldMk cId="1164031282" sldId="269"/>
            <ac:spMk id="38" creationId="{57C88999-0A7E-4A61-B0A5-48DEF0713DA9}"/>
          </ac:spMkLst>
        </pc:spChg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39" creationId="{AC9C9C15-3D9D-451C-9834-A944C46CF666}"/>
          </ac:spMkLst>
        </pc:spChg>
        <pc:spChg chg="mod">
          <ac:chgData name="김 승빈" userId="352d81a3ef8732fd" providerId="LiveId" clId="{8AC10A59-30F2-495B-A711-BBCFD4C47727}" dt="2020-02-19T06:53:59.538" v="1442" actId="1076"/>
          <ac:spMkLst>
            <pc:docMk/>
            <pc:sldMk cId="1164031282" sldId="269"/>
            <ac:spMk id="40" creationId="{59D927CE-66D4-45D0-98C4-D21DF6AAD96B}"/>
          </ac:spMkLst>
        </pc:spChg>
        <pc:cxnChg chg="mod">
          <ac:chgData name="김 승빈" userId="352d81a3ef8732fd" providerId="LiveId" clId="{8AC10A59-30F2-495B-A711-BBCFD4C47727}" dt="2020-02-19T06:53:59.538" v="1442" actId="1076"/>
          <ac:cxnSpMkLst>
            <pc:docMk/>
            <pc:sldMk cId="1164031282" sldId="269"/>
            <ac:cxnSpMk id="6" creationId="{A9C85B6E-4DBB-4869-BF1D-FB54CBF80DD0}"/>
          </ac:cxnSpMkLst>
        </pc:cxnChg>
        <pc:cxnChg chg="del mod">
          <ac:chgData name="김 승빈" userId="352d81a3ef8732fd" providerId="LiveId" clId="{8AC10A59-30F2-495B-A711-BBCFD4C47727}" dt="2020-02-19T06:52:06.393" v="1413" actId="478"/>
          <ac:cxnSpMkLst>
            <pc:docMk/>
            <pc:sldMk cId="1164031282" sldId="269"/>
            <ac:cxnSpMk id="13" creationId="{F84121F6-9EE7-4028-83B7-45CF3B172DFF}"/>
          </ac:cxnSpMkLst>
        </pc:cxnChg>
        <pc:cxnChg chg="mod">
          <ac:chgData name="김 승빈" userId="352d81a3ef8732fd" providerId="LiveId" clId="{8AC10A59-30F2-495B-A711-BBCFD4C47727}" dt="2020-02-19T06:53:59.538" v="1442" actId="1076"/>
          <ac:cxnSpMkLst>
            <pc:docMk/>
            <pc:sldMk cId="1164031282" sldId="269"/>
            <ac:cxnSpMk id="19" creationId="{22FCC600-362E-4131-BAE7-F31806119B70}"/>
          </ac:cxnSpMkLst>
        </pc:cxnChg>
        <pc:cxnChg chg="mod">
          <ac:chgData name="김 승빈" userId="352d81a3ef8732fd" providerId="LiveId" clId="{8AC10A59-30F2-495B-A711-BBCFD4C47727}" dt="2020-02-19T06:53:59.538" v="1442" actId="1076"/>
          <ac:cxnSpMkLst>
            <pc:docMk/>
            <pc:sldMk cId="1164031282" sldId="269"/>
            <ac:cxnSpMk id="22" creationId="{74F0A25C-5B51-4F96-8B18-C35BA7F0B7DA}"/>
          </ac:cxnSpMkLst>
        </pc:cxnChg>
        <pc:cxnChg chg="add mod">
          <ac:chgData name="김 승빈" userId="352d81a3ef8732fd" providerId="LiveId" clId="{8AC10A59-30F2-495B-A711-BBCFD4C47727}" dt="2020-02-19T06:54:13.821" v="1444" actId="1076"/>
          <ac:cxnSpMkLst>
            <pc:docMk/>
            <pc:sldMk cId="1164031282" sldId="269"/>
            <ac:cxnSpMk id="25" creationId="{787F79B5-693A-4103-9E57-E3903886ADF8}"/>
          </ac:cxnSpMkLst>
        </pc:cxnChg>
        <pc:cxnChg chg="del mod">
          <ac:chgData name="김 승빈" userId="352d81a3ef8732fd" providerId="LiveId" clId="{8AC10A59-30F2-495B-A711-BBCFD4C47727}" dt="2020-02-19T06:51:59.143" v="1410" actId="478"/>
          <ac:cxnSpMkLst>
            <pc:docMk/>
            <pc:sldMk cId="1164031282" sldId="269"/>
            <ac:cxnSpMk id="29" creationId="{72CC38A1-0504-4315-BD1A-1E7CE2299316}"/>
          </ac:cxnSpMkLst>
        </pc:cxnChg>
        <pc:cxnChg chg="add mod">
          <ac:chgData name="김 승빈" userId="352d81a3ef8732fd" providerId="LiveId" clId="{8AC10A59-30F2-495B-A711-BBCFD4C47727}" dt="2020-02-19T06:55:04.180" v="1468" actId="571"/>
          <ac:cxnSpMkLst>
            <pc:docMk/>
            <pc:sldMk cId="1164031282" sldId="269"/>
            <ac:cxnSpMk id="41" creationId="{BC2E3747-ECC0-4FDA-8687-D3EEAAD20082}"/>
          </ac:cxnSpMkLst>
        </pc:cxnChg>
      </pc:sldChg>
      <pc:sldChg chg="addSp delSp modSp add">
        <pc:chgData name="김 승빈" userId="352d81a3ef8732fd" providerId="LiveId" clId="{8AC10A59-30F2-495B-A711-BBCFD4C47727}" dt="2020-02-19T07:05:37.946" v="1649" actId="207"/>
        <pc:sldMkLst>
          <pc:docMk/>
          <pc:sldMk cId="3102000539" sldId="270"/>
        </pc:sldMkLst>
        <pc:spChg chg="add mod">
          <ac:chgData name="김 승빈" userId="352d81a3ef8732fd" providerId="LiveId" clId="{8AC10A59-30F2-495B-A711-BBCFD4C47727}" dt="2020-02-19T07:05:37.946" v="1649" actId="207"/>
          <ac:spMkLst>
            <pc:docMk/>
            <pc:sldMk cId="3102000539" sldId="270"/>
            <ac:spMk id="2" creationId="{762F2CDE-311B-41AF-A618-39C2EDCFF554}"/>
          </ac:spMkLst>
        </pc:spChg>
        <pc:spChg chg="del">
          <ac:chgData name="김 승빈" userId="352d81a3ef8732fd" providerId="LiveId" clId="{8AC10A59-30F2-495B-A711-BBCFD4C47727}" dt="2020-02-19T07:01:20.888" v="1545" actId="478"/>
          <ac:spMkLst>
            <pc:docMk/>
            <pc:sldMk cId="3102000539" sldId="270"/>
            <ac:spMk id="7" creationId="{E66942E2-90C8-400B-BBA4-96EDC788EE97}"/>
          </ac:spMkLst>
        </pc:spChg>
        <pc:spChg chg="del">
          <ac:chgData name="김 승빈" userId="352d81a3ef8732fd" providerId="LiveId" clId="{8AC10A59-30F2-495B-A711-BBCFD4C47727}" dt="2020-02-19T07:01:20.888" v="1545" actId="478"/>
          <ac:spMkLst>
            <pc:docMk/>
            <pc:sldMk cId="3102000539" sldId="270"/>
            <ac:spMk id="11" creationId="{78A6E155-6EC9-4A65-B51C-068125F3BE35}"/>
          </ac:spMkLst>
        </pc:spChg>
        <pc:spChg chg="del">
          <ac:chgData name="김 승빈" userId="352d81a3ef8732fd" providerId="LiveId" clId="{8AC10A59-30F2-495B-A711-BBCFD4C47727}" dt="2020-02-19T07:01:20.888" v="1545" actId="478"/>
          <ac:spMkLst>
            <pc:docMk/>
            <pc:sldMk cId="3102000539" sldId="270"/>
            <ac:spMk id="12" creationId="{1F746E93-C7EC-4B35-A0DB-BDE86CAD28B8}"/>
          </ac:spMkLst>
        </pc:spChg>
        <pc:spChg chg="del">
          <ac:chgData name="김 승빈" userId="352d81a3ef8732fd" providerId="LiveId" clId="{8AC10A59-30F2-495B-A711-BBCFD4C47727}" dt="2020-02-19T07:01:20.888" v="1545" actId="478"/>
          <ac:spMkLst>
            <pc:docMk/>
            <pc:sldMk cId="3102000539" sldId="270"/>
            <ac:spMk id="14" creationId="{41FD6526-EA1D-44AC-8AD0-32684FE59B02}"/>
          </ac:spMkLst>
        </pc:spChg>
        <pc:spChg chg="add del mod">
          <ac:chgData name="김 승빈" userId="352d81a3ef8732fd" providerId="LiveId" clId="{8AC10A59-30F2-495B-A711-BBCFD4C47727}" dt="2020-02-19T07:01:45.977" v="1558" actId="20577"/>
          <ac:spMkLst>
            <pc:docMk/>
            <pc:sldMk cId="3102000539" sldId="270"/>
            <ac:spMk id="15" creationId="{ADD5378B-A1F7-42F7-8587-61125928E70C}"/>
          </ac:spMkLst>
        </pc:spChg>
        <pc:spChg chg="add del mod">
          <ac:chgData name="김 승빈" userId="352d81a3ef8732fd" providerId="LiveId" clId="{8AC10A59-30F2-495B-A711-BBCFD4C47727}" dt="2020-02-19T07:01:44.438" v="1557" actId="1076"/>
          <ac:spMkLst>
            <pc:docMk/>
            <pc:sldMk cId="3102000539" sldId="270"/>
            <ac:spMk id="16" creationId="{76085AD7-3916-4F16-A597-EA895E4199E5}"/>
          </ac:spMkLst>
        </pc:spChg>
        <pc:spChg chg="mod">
          <ac:chgData name="김 승빈" userId="352d81a3ef8732fd" providerId="LiveId" clId="{8AC10A59-30F2-495B-A711-BBCFD4C47727}" dt="2020-02-19T07:01:57.207" v="1559" actId="1076"/>
          <ac:spMkLst>
            <pc:docMk/>
            <pc:sldMk cId="3102000539" sldId="270"/>
            <ac:spMk id="20" creationId="{083113BF-0854-4874-95F4-40028C3E9007}"/>
          </ac:spMkLst>
        </pc:spChg>
        <pc:spChg chg="mod">
          <ac:chgData name="김 승빈" userId="352d81a3ef8732fd" providerId="LiveId" clId="{8AC10A59-30F2-495B-A711-BBCFD4C47727}" dt="2020-02-19T07:02:14.340" v="1560" actId="1076"/>
          <ac:spMkLst>
            <pc:docMk/>
            <pc:sldMk cId="3102000539" sldId="270"/>
            <ac:spMk id="26" creationId="{12158036-9742-4107-8FDE-301D25A22FE0}"/>
          </ac:spMkLst>
        </pc:spChg>
        <pc:spChg chg="mod">
          <ac:chgData name="김 승빈" userId="352d81a3ef8732fd" providerId="LiveId" clId="{8AC10A59-30F2-495B-A711-BBCFD4C47727}" dt="2020-02-19T07:01:57.207" v="1559" actId="1076"/>
          <ac:spMkLst>
            <pc:docMk/>
            <pc:sldMk cId="3102000539" sldId="270"/>
            <ac:spMk id="27" creationId="{F862CCBD-C558-4715-AA9F-4EA272488FB7}"/>
          </ac:spMkLst>
        </pc:spChg>
        <pc:spChg chg="add mod">
          <ac:chgData name="김 승빈" userId="352d81a3ef8732fd" providerId="LiveId" clId="{8AC10A59-30F2-495B-A711-BBCFD4C47727}" dt="2020-02-19T07:05:24.660" v="1646" actId="1076"/>
          <ac:spMkLst>
            <pc:docMk/>
            <pc:sldMk cId="3102000539" sldId="270"/>
            <ac:spMk id="29" creationId="{B0295107-3398-4F8A-8ECF-055646745EFE}"/>
          </ac:spMkLst>
        </pc:spChg>
        <pc:spChg chg="add mod">
          <ac:chgData name="김 승빈" userId="352d81a3ef8732fd" providerId="LiveId" clId="{8AC10A59-30F2-495B-A711-BBCFD4C47727}" dt="2020-02-19T07:05:24.660" v="1646" actId="1076"/>
          <ac:spMkLst>
            <pc:docMk/>
            <pc:sldMk cId="3102000539" sldId="270"/>
            <ac:spMk id="30" creationId="{E15B3FFB-E07D-45C7-AA89-07518F144AA8}"/>
          </ac:spMkLst>
        </pc:spChg>
        <pc:spChg chg="mod">
          <ac:chgData name="김 승빈" userId="352d81a3ef8732fd" providerId="LiveId" clId="{8AC10A59-30F2-495B-A711-BBCFD4C47727}" dt="2020-02-19T07:02:14.340" v="1560" actId="1076"/>
          <ac:spMkLst>
            <pc:docMk/>
            <pc:sldMk cId="3102000539" sldId="270"/>
            <ac:spMk id="32" creationId="{D01A35B5-A780-4D47-B75F-783C8C597ED2}"/>
          </ac:spMkLst>
        </pc:spChg>
        <pc:spChg chg="add del mod">
          <ac:chgData name="김 승빈" userId="352d81a3ef8732fd" providerId="LiveId" clId="{8AC10A59-30F2-495B-A711-BBCFD4C47727}" dt="2020-02-19T07:02:50.414" v="1566" actId="478"/>
          <ac:spMkLst>
            <pc:docMk/>
            <pc:sldMk cId="3102000539" sldId="270"/>
            <ac:spMk id="33" creationId="{82A0912D-B44A-46E7-90BB-D10C65A34609}"/>
          </ac:spMkLst>
        </pc:spChg>
        <pc:spChg chg="mod">
          <ac:chgData name="김 승빈" userId="352d81a3ef8732fd" providerId="LiveId" clId="{8AC10A59-30F2-495B-A711-BBCFD4C47727}" dt="2020-02-19T07:03:33.622" v="1578" actId="1076"/>
          <ac:spMkLst>
            <pc:docMk/>
            <pc:sldMk cId="3102000539" sldId="270"/>
            <ac:spMk id="34" creationId="{45970062-FC9D-4828-8511-5145197CFEFA}"/>
          </ac:spMkLst>
        </pc:spChg>
        <pc:spChg chg="add del mod">
          <ac:chgData name="김 승빈" userId="352d81a3ef8732fd" providerId="LiveId" clId="{8AC10A59-30F2-495B-A711-BBCFD4C47727}" dt="2020-02-19T07:02:50.414" v="1566" actId="478"/>
          <ac:spMkLst>
            <pc:docMk/>
            <pc:sldMk cId="3102000539" sldId="270"/>
            <ac:spMk id="35" creationId="{A9D12433-9D9F-415B-B6B5-A64463A766D4}"/>
          </ac:spMkLst>
        </pc:spChg>
        <pc:spChg chg="del">
          <ac:chgData name="김 승빈" userId="352d81a3ef8732fd" providerId="LiveId" clId="{8AC10A59-30F2-495B-A711-BBCFD4C47727}" dt="2020-02-19T07:01:23.725" v="1547" actId="478"/>
          <ac:spMkLst>
            <pc:docMk/>
            <pc:sldMk cId="3102000539" sldId="270"/>
            <ac:spMk id="36" creationId="{4339008A-39F7-46E9-9A64-8EE0219B1A77}"/>
          </ac:spMkLst>
        </pc:spChg>
        <pc:spChg chg="del">
          <ac:chgData name="김 승빈" userId="352d81a3ef8732fd" providerId="LiveId" clId="{8AC10A59-30F2-495B-A711-BBCFD4C47727}" dt="2020-02-19T07:01:21.900" v="1546" actId="478"/>
          <ac:spMkLst>
            <pc:docMk/>
            <pc:sldMk cId="3102000539" sldId="270"/>
            <ac:spMk id="37" creationId="{4B851466-B8F5-4CD2-A161-4EEF9BF1FD93}"/>
          </ac:spMkLst>
        </pc:spChg>
        <pc:spChg chg="add del">
          <ac:chgData name="김 승빈" userId="352d81a3ef8732fd" providerId="LiveId" clId="{8AC10A59-30F2-495B-A711-BBCFD4C47727}" dt="2020-02-19T07:01:34.563" v="1552" actId="478"/>
          <ac:spMkLst>
            <pc:docMk/>
            <pc:sldMk cId="3102000539" sldId="270"/>
            <ac:spMk id="38" creationId="{57C88999-0A7E-4A61-B0A5-48DEF0713DA9}"/>
          </ac:spMkLst>
        </pc:spChg>
        <pc:spChg chg="del">
          <ac:chgData name="김 승빈" userId="352d81a3ef8732fd" providerId="LiveId" clId="{8AC10A59-30F2-495B-A711-BBCFD4C47727}" dt="2020-02-19T07:01:20.888" v="1545" actId="478"/>
          <ac:spMkLst>
            <pc:docMk/>
            <pc:sldMk cId="3102000539" sldId="270"/>
            <ac:spMk id="39" creationId="{AC9C9C15-3D9D-451C-9834-A944C46CF666}"/>
          </ac:spMkLst>
        </pc:spChg>
        <pc:spChg chg="del">
          <ac:chgData name="김 승빈" userId="352d81a3ef8732fd" providerId="LiveId" clId="{8AC10A59-30F2-495B-A711-BBCFD4C47727}" dt="2020-02-19T07:01:20.888" v="1545" actId="478"/>
          <ac:spMkLst>
            <pc:docMk/>
            <pc:sldMk cId="3102000539" sldId="270"/>
            <ac:spMk id="40" creationId="{59D927CE-66D4-45D0-98C4-D21DF6AAD96B}"/>
          </ac:spMkLst>
        </pc:spChg>
        <pc:spChg chg="add mod">
          <ac:chgData name="김 승빈" userId="352d81a3ef8732fd" providerId="LiveId" clId="{8AC10A59-30F2-495B-A711-BBCFD4C47727}" dt="2020-02-19T07:05:24.660" v="1646" actId="1076"/>
          <ac:spMkLst>
            <pc:docMk/>
            <pc:sldMk cId="3102000539" sldId="270"/>
            <ac:spMk id="42" creationId="{3D87FEDF-3C59-4B89-AFFD-D49CA8FD73B4}"/>
          </ac:spMkLst>
        </pc:spChg>
        <pc:spChg chg="add mod">
          <ac:chgData name="김 승빈" userId="352d81a3ef8732fd" providerId="LiveId" clId="{8AC10A59-30F2-495B-A711-BBCFD4C47727}" dt="2020-02-19T07:05:24.660" v="1646" actId="1076"/>
          <ac:spMkLst>
            <pc:docMk/>
            <pc:sldMk cId="3102000539" sldId="270"/>
            <ac:spMk id="43" creationId="{90467AFA-DA90-47D1-A687-5A58BCB8A377}"/>
          </ac:spMkLst>
        </pc:spChg>
        <pc:spChg chg="add mod">
          <ac:chgData name="김 승빈" userId="352d81a3ef8732fd" providerId="LiveId" clId="{8AC10A59-30F2-495B-A711-BBCFD4C47727}" dt="2020-02-19T07:05:24.660" v="1646" actId="1076"/>
          <ac:spMkLst>
            <pc:docMk/>
            <pc:sldMk cId="3102000539" sldId="270"/>
            <ac:spMk id="44" creationId="{7915C71E-6626-4E9C-AF23-42D098277AAC}"/>
          </ac:spMkLst>
        </pc:spChg>
        <pc:spChg chg="add mod">
          <ac:chgData name="김 승빈" userId="352d81a3ef8732fd" providerId="LiveId" clId="{8AC10A59-30F2-495B-A711-BBCFD4C47727}" dt="2020-02-19T07:05:24.660" v="1646" actId="1076"/>
          <ac:spMkLst>
            <pc:docMk/>
            <pc:sldMk cId="3102000539" sldId="270"/>
            <ac:spMk id="45" creationId="{2C0DB15A-A3D5-4095-BD4F-B88B3CC6E8C1}"/>
          </ac:spMkLst>
        </pc:spChg>
        <pc:spChg chg="add mod">
          <ac:chgData name="김 승빈" userId="352d81a3ef8732fd" providerId="LiveId" clId="{8AC10A59-30F2-495B-A711-BBCFD4C47727}" dt="2020-02-19T07:05:24.660" v="1646" actId="1076"/>
          <ac:spMkLst>
            <pc:docMk/>
            <pc:sldMk cId="3102000539" sldId="270"/>
            <ac:spMk id="47" creationId="{2F62D5B7-F29F-4885-8F5D-6887EAEB2936}"/>
          </ac:spMkLst>
        </pc:spChg>
        <pc:spChg chg="add mod">
          <ac:chgData name="김 승빈" userId="352d81a3ef8732fd" providerId="LiveId" clId="{8AC10A59-30F2-495B-A711-BBCFD4C47727}" dt="2020-02-19T07:05:24.660" v="1646" actId="1076"/>
          <ac:spMkLst>
            <pc:docMk/>
            <pc:sldMk cId="3102000539" sldId="270"/>
            <ac:spMk id="48" creationId="{6BECDDBD-92AC-41DE-B2E6-C6A0C5251975}"/>
          </ac:spMkLst>
        </pc:spChg>
        <pc:spChg chg="add del mod">
          <ac:chgData name="김 승빈" userId="352d81a3ef8732fd" providerId="LiveId" clId="{8AC10A59-30F2-495B-A711-BBCFD4C47727}" dt="2020-02-19T07:03:02.288" v="1568" actId="478"/>
          <ac:spMkLst>
            <pc:docMk/>
            <pc:sldMk cId="3102000539" sldId="270"/>
            <ac:spMk id="50" creationId="{4D587AE0-F2A2-455A-9D48-653CD0A7D751}"/>
          </ac:spMkLst>
        </pc:spChg>
        <pc:spChg chg="add del mod">
          <ac:chgData name="김 승빈" userId="352d81a3ef8732fd" providerId="LiveId" clId="{8AC10A59-30F2-495B-A711-BBCFD4C47727}" dt="2020-02-19T07:03:03.677" v="1569" actId="478"/>
          <ac:spMkLst>
            <pc:docMk/>
            <pc:sldMk cId="3102000539" sldId="270"/>
            <ac:spMk id="51" creationId="{D26E6B09-EB31-4649-A795-E55F3D15EA7A}"/>
          </ac:spMkLst>
        </pc:spChg>
        <pc:cxnChg chg="del mod">
          <ac:chgData name="김 승빈" userId="352d81a3ef8732fd" providerId="LiveId" clId="{8AC10A59-30F2-495B-A711-BBCFD4C47727}" dt="2020-02-19T07:01:20.888" v="1545" actId="478"/>
          <ac:cxnSpMkLst>
            <pc:docMk/>
            <pc:sldMk cId="3102000539" sldId="270"/>
            <ac:cxnSpMk id="6" creationId="{A9C85B6E-4DBB-4869-BF1D-FB54CBF80DD0}"/>
          </ac:cxnSpMkLst>
        </pc:cxnChg>
        <pc:cxnChg chg="mod">
          <ac:chgData name="김 승빈" userId="352d81a3ef8732fd" providerId="LiveId" clId="{8AC10A59-30F2-495B-A711-BBCFD4C47727}" dt="2020-02-19T07:01:57.207" v="1559" actId="1076"/>
          <ac:cxnSpMkLst>
            <pc:docMk/>
            <pc:sldMk cId="3102000539" sldId="270"/>
            <ac:cxnSpMk id="19" creationId="{22FCC600-362E-4131-BAE7-F31806119B70}"/>
          </ac:cxnSpMkLst>
        </pc:cxnChg>
        <pc:cxnChg chg="del">
          <ac:chgData name="김 승빈" userId="352d81a3ef8732fd" providerId="LiveId" clId="{8AC10A59-30F2-495B-A711-BBCFD4C47727}" dt="2020-02-19T07:01:20.888" v="1545" actId="478"/>
          <ac:cxnSpMkLst>
            <pc:docMk/>
            <pc:sldMk cId="3102000539" sldId="270"/>
            <ac:cxnSpMk id="22" creationId="{74F0A25C-5B51-4F96-8B18-C35BA7F0B7DA}"/>
          </ac:cxnSpMkLst>
        </pc:cxnChg>
        <pc:cxnChg chg="mod">
          <ac:chgData name="김 승빈" userId="352d81a3ef8732fd" providerId="LiveId" clId="{8AC10A59-30F2-495B-A711-BBCFD4C47727}" dt="2020-02-19T07:02:14.340" v="1560" actId="1076"/>
          <ac:cxnSpMkLst>
            <pc:docMk/>
            <pc:sldMk cId="3102000539" sldId="270"/>
            <ac:cxnSpMk id="25" creationId="{787F79B5-693A-4103-9E57-E3903886ADF8}"/>
          </ac:cxnSpMkLst>
        </pc:cxnChg>
        <pc:cxnChg chg="add del mod">
          <ac:chgData name="김 승빈" userId="352d81a3ef8732fd" providerId="LiveId" clId="{8AC10A59-30F2-495B-A711-BBCFD4C47727}" dt="2020-02-19T07:02:37.552" v="1564" actId="478"/>
          <ac:cxnSpMkLst>
            <pc:docMk/>
            <pc:sldMk cId="3102000539" sldId="270"/>
            <ac:cxnSpMk id="28" creationId="{3E0E95FB-E5D7-48A7-934F-5C3750853ECE}"/>
          </ac:cxnSpMkLst>
        </pc:cxnChg>
        <pc:cxnChg chg="add del mod">
          <ac:chgData name="김 승빈" userId="352d81a3ef8732fd" providerId="LiveId" clId="{8AC10A59-30F2-495B-A711-BBCFD4C47727}" dt="2020-02-19T07:02:36.427" v="1563" actId="478"/>
          <ac:cxnSpMkLst>
            <pc:docMk/>
            <pc:sldMk cId="3102000539" sldId="270"/>
            <ac:cxnSpMk id="31" creationId="{7798E2BB-14EF-4551-B43E-E4DFAF32AB33}"/>
          </ac:cxnSpMkLst>
        </pc:cxnChg>
        <pc:cxnChg chg="add del">
          <ac:chgData name="김 승빈" userId="352d81a3ef8732fd" providerId="LiveId" clId="{8AC10A59-30F2-495B-A711-BBCFD4C47727}" dt="2020-02-19T07:01:32.862" v="1551" actId="478"/>
          <ac:cxnSpMkLst>
            <pc:docMk/>
            <pc:sldMk cId="3102000539" sldId="270"/>
            <ac:cxnSpMk id="41" creationId="{BC2E3747-ECC0-4FDA-8687-D3EEAAD20082}"/>
          </ac:cxnSpMkLst>
        </pc:cxnChg>
        <pc:cxnChg chg="add mod">
          <ac:chgData name="김 승빈" userId="352d81a3ef8732fd" providerId="LiveId" clId="{8AC10A59-30F2-495B-A711-BBCFD4C47727}" dt="2020-02-19T07:05:24.660" v="1646" actId="1076"/>
          <ac:cxnSpMkLst>
            <pc:docMk/>
            <pc:sldMk cId="3102000539" sldId="270"/>
            <ac:cxnSpMk id="46" creationId="{2E059CEC-AECA-4524-80D9-39E515753E63}"/>
          </ac:cxnSpMkLst>
        </pc:cxnChg>
        <pc:cxnChg chg="add del mod">
          <ac:chgData name="김 승빈" userId="352d81a3ef8732fd" providerId="LiveId" clId="{8AC10A59-30F2-495B-A711-BBCFD4C47727}" dt="2020-02-19T07:03:04.778" v="1570" actId="478"/>
          <ac:cxnSpMkLst>
            <pc:docMk/>
            <pc:sldMk cId="3102000539" sldId="270"/>
            <ac:cxnSpMk id="49" creationId="{9113D97A-3B0B-43BE-A41A-8D7404A83171}"/>
          </ac:cxnSpMkLst>
        </pc:cxnChg>
      </pc:sldChg>
      <pc:sldChg chg="addSp delSp modSp add ord">
        <pc:chgData name="김 승빈" userId="352d81a3ef8732fd" providerId="LiveId" clId="{8AC10A59-30F2-495B-A711-BBCFD4C47727}" dt="2020-02-19T07:07:03.318" v="1664" actId="207"/>
        <pc:sldMkLst>
          <pc:docMk/>
          <pc:sldMk cId="3138920567" sldId="271"/>
        </pc:sldMkLst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7" creationId="{E66942E2-90C8-400B-BBA4-96EDC788EE97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11" creationId="{78A6E155-6EC9-4A65-B51C-068125F3BE35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12" creationId="{1F746E93-C7EC-4B35-A0DB-BDE86CAD28B8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14" creationId="{41FD6526-EA1D-44AC-8AD0-32684FE59B02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15" creationId="{ADD5378B-A1F7-42F7-8587-61125928E70C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16" creationId="{76085AD7-3916-4F16-A597-EA895E4199E5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20" creationId="{083113BF-0854-4874-95F4-40028C3E9007}"/>
          </ac:spMkLst>
        </pc:spChg>
        <pc:spChg chg="mod">
          <ac:chgData name="김 승빈" userId="352d81a3ef8732fd" providerId="LiveId" clId="{8AC10A59-30F2-495B-A711-BBCFD4C47727}" dt="2020-02-19T07:06:54.205" v="1663" actId="20577"/>
          <ac:spMkLst>
            <pc:docMk/>
            <pc:sldMk cId="3138920567" sldId="271"/>
            <ac:spMk id="26" creationId="{12158036-9742-4107-8FDE-301D25A22FE0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27" creationId="{F862CCBD-C558-4715-AA9F-4EA272488FB7}"/>
          </ac:spMkLst>
        </pc:spChg>
        <pc:spChg chg="add mod">
          <ac:chgData name="김 승빈" userId="352d81a3ef8732fd" providerId="LiveId" clId="{8AC10A59-30F2-495B-A711-BBCFD4C47727}" dt="2020-02-19T07:04:55.410" v="1642"/>
          <ac:spMkLst>
            <pc:docMk/>
            <pc:sldMk cId="3138920567" sldId="271"/>
            <ac:spMk id="28" creationId="{43ABCFD5-0D66-4D02-9F37-A1706655DEAC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29" creationId="{827411CA-6841-4F2C-86B4-A7B695B784B1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30" creationId="{349AE85B-88F2-4555-9E12-3B2597B79D5A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31" creationId="{2C32792A-61C6-4B71-99DB-A05514BA02F7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32" creationId="{D01A35B5-A780-4D47-B75F-783C8C597ED2}"/>
          </ac:spMkLst>
        </pc:spChg>
        <pc:spChg chg="mod">
          <ac:chgData name="김 승빈" userId="352d81a3ef8732fd" providerId="LiveId" clId="{8AC10A59-30F2-495B-A711-BBCFD4C47727}" dt="2020-02-19T07:07:03.318" v="1664" actId="207"/>
          <ac:spMkLst>
            <pc:docMk/>
            <pc:sldMk cId="3138920567" sldId="271"/>
            <ac:spMk id="33" creationId="{82A0912D-B44A-46E7-90BB-D10C65A34609}"/>
          </ac:spMkLst>
        </pc:spChg>
        <pc:spChg chg="del">
          <ac:chgData name="김 승빈" userId="352d81a3ef8732fd" providerId="LiveId" clId="{8AC10A59-30F2-495B-A711-BBCFD4C47727}" dt="2020-02-19T07:04:39.680" v="1582" actId="478"/>
          <ac:spMkLst>
            <pc:docMk/>
            <pc:sldMk cId="3138920567" sldId="271"/>
            <ac:spMk id="34" creationId="{45970062-FC9D-4828-8511-5145197CFEFA}"/>
          </ac:spMkLst>
        </pc:spChg>
        <pc:spChg chg="mod">
          <ac:chgData name="김 승빈" userId="352d81a3ef8732fd" providerId="LiveId" clId="{8AC10A59-30F2-495B-A711-BBCFD4C47727}" dt="2020-02-19T07:07:03.318" v="1664" actId="207"/>
          <ac:spMkLst>
            <pc:docMk/>
            <pc:sldMk cId="3138920567" sldId="271"/>
            <ac:spMk id="35" creationId="{A9D12433-9D9F-415B-B6B5-A64463A766D4}"/>
          </ac:spMkLst>
        </pc:spChg>
        <pc:spChg chg="del mod">
          <ac:chgData name="김 승빈" userId="352d81a3ef8732fd" providerId="LiveId" clId="{8AC10A59-30F2-495B-A711-BBCFD4C47727}" dt="2020-02-19T07:05:05.132" v="1644" actId="478"/>
          <ac:spMkLst>
            <pc:docMk/>
            <pc:sldMk cId="3138920567" sldId="271"/>
            <ac:spMk id="36" creationId="{4339008A-39F7-46E9-9A64-8EE0219B1A77}"/>
          </ac:spMkLst>
        </pc:spChg>
        <pc:spChg chg="del mod">
          <ac:chgData name="김 승빈" userId="352d81a3ef8732fd" providerId="LiveId" clId="{8AC10A59-30F2-495B-A711-BBCFD4C47727}" dt="2020-02-19T07:05:05.794" v="1645" actId="478"/>
          <ac:spMkLst>
            <pc:docMk/>
            <pc:sldMk cId="3138920567" sldId="271"/>
            <ac:spMk id="37" creationId="{4B851466-B8F5-4CD2-A161-4EEF9BF1FD93}"/>
          </ac:spMkLst>
        </pc:spChg>
        <pc:spChg chg="del mod">
          <ac:chgData name="김 승빈" userId="352d81a3ef8732fd" providerId="LiveId" clId="{8AC10A59-30F2-495B-A711-BBCFD4C47727}" dt="2020-02-19T07:06:33.918" v="1654" actId="478"/>
          <ac:spMkLst>
            <pc:docMk/>
            <pc:sldMk cId="3138920567" sldId="271"/>
            <ac:spMk id="38" creationId="{57C88999-0A7E-4A61-B0A5-48DEF0713DA9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39" creationId="{AC9C9C15-3D9D-451C-9834-A944C46CF666}"/>
          </ac:spMkLst>
        </pc:spChg>
        <pc:spChg chg="mod">
          <ac:chgData name="김 승빈" userId="352d81a3ef8732fd" providerId="LiveId" clId="{8AC10A59-30F2-495B-A711-BBCFD4C47727}" dt="2020-02-19T07:05:02.490" v="1643" actId="1076"/>
          <ac:spMkLst>
            <pc:docMk/>
            <pc:sldMk cId="3138920567" sldId="271"/>
            <ac:spMk id="40" creationId="{59D927CE-66D4-45D0-98C4-D21DF6AAD96B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42" creationId="{9AA7AABB-6F7B-4A7E-9A3B-947060EEC819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43" creationId="{DBD2C2D4-1576-4C11-8E70-F12EF20CCD97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44" creationId="{1F40F303-3596-4E77-816F-DC5CDB44810A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45" creationId="{33DF5DEA-5F09-4807-9EA9-02E06636886B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46" creationId="{58F883ED-0C97-4F31-B0A7-C3417A6F684B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48" creationId="{D0B09A58-BD90-4ECA-AB2B-ED983A2F105D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51" creationId="{756F256A-C530-44EB-8D29-EABF39CB2A3E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53" creationId="{F08EF454-CAA3-4791-AF92-8B3CBB53BC62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54" creationId="{E81E5D52-B0B0-4825-8951-403BC9D60681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55" creationId="{98640B5D-C7BD-493F-BC6F-5B10385A3306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56" creationId="{4F3B5B29-5AA0-4A4B-9C6D-27F95F6F169C}"/>
          </ac:spMkLst>
        </pc:spChg>
        <pc:spChg chg="add mod">
          <ac:chgData name="김 승빈" userId="352d81a3ef8732fd" providerId="LiveId" clId="{8AC10A59-30F2-495B-A711-BBCFD4C47727}" dt="2020-02-19T07:06:13.683" v="1650" actId="571"/>
          <ac:spMkLst>
            <pc:docMk/>
            <pc:sldMk cId="3138920567" sldId="271"/>
            <ac:spMk id="57" creationId="{DE1CAABB-D537-4BDD-B81C-D2BFB1F1A403}"/>
          </ac:spMkLst>
        </pc:spChg>
        <pc:spChg chg="add mod">
          <ac:chgData name="김 승빈" userId="352d81a3ef8732fd" providerId="LiveId" clId="{8AC10A59-30F2-495B-A711-BBCFD4C47727}" dt="2020-02-19T07:06:26.560" v="1652" actId="1076"/>
          <ac:spMkLst>
            <pc:docMk/>
            <pc:sldMk cId="3138920567" sldId="271"/>
            <ac:spMk id="59" creationId="{72E902C0-FE78-46DF-BAB1-41FAC5A01477}"/>
          </ac:spMkLst>
        </pc:spChg>
        <pc:spChg chg="add mod">
          <ac:chgData name="김 승빈" userId="352d81a3ef8732fd" providerId="LiveId" clId="{8AC10A59-30F2-495B-A711-BBCFD4C47727}" dt="2020-02-19T07:06:42.587" v="1656" actId="571"/>
          <ac:spMkLst>
            <pc:docMk/>
            <pc:sldMk cId="3138920567" sldId="271"/>
            <ac:spMk id="60" creationId="{5F846ED4-EC91-457C-BD3F-59424D1D40CF}"/>
          </ac:spMkLst>
        </pc:spChg>
        <pc:spChg chg="add mod">
          <ac:chgData name="김 승빈" userId="352d81a3ef8732fd" providerId="LiveId" clId="{8AC10A59-30F2-495B-A711-BBCFD4C47727}" dt="2020-02-19T07:06:42.587" v="1656" actId="571"/>
          <ac:spMkLst>
            <pc:docMk/>
            <pc:sldMk cId="3138920567" sldId="271"/>
            <ac:spMk id="61" creationId="{D0AE7F91-B586-46A3-849B-387E580C77ED}"/>
          </ac:spMkLst>
        </pc:spChg>
        <pc:spChg chg="add mod">
          <ac:chgData name="김 승빈" userId="352d81a3ef8732fd" providerId="LiveId" clId="{8AC10A59-30F2-495B-A711-BBCFD4C47727}" dt="2020-02-19T07:06:49.801" v="1657" actId="571"/>
          <ac:spMkLst>
            <pc:docMk/>
            <pc:sldMk cId="3138920567" sldId="271"/>
            <ac:spMk id="63" creationId="{7C99B13A-2BA8-4F54-A655-EE2E91B6AAFB}"/>
          </ac:spMkLst>
        </pc:spChg>
        <pc:spChg chg="add mod">
          <ac:chgData name="김 승빈" userId="352d81a3ef8732fd" providerId="LiveId" clId="{8AC10A59-30F2-495B-A711-BBCFD4C47727}" dt="2020-02-19T07:06:49.801" v="1657" actId="571"/>
          <ac:spMkLst>
            <pc:docMk/>
            <pc:sldMk cId="3138920567" sldId="271"/>
            <ac:spMk id="64" creationId="{9C33CFCB-EABA-4894-ADF8-CD0D51F1AFDF}"/>
          </ac:spMkLst>
        </pc:spChg>
        <pc:cxnChg chg="mod">
          <ac:chgData name="김 승빈" userId="352d81a3ef8732fd" providerId="LiveId" clId="{8AC10A59-30F2-495B-A711-BBCFD4C47727}" dt="2020-02-19T07:05:02.490" v="1643" actId="1076"/>
          <ac:cxnSpMkLst>
            <pc:docMk/>
            <pc:sldMk cId="3138920567" sldId="271"/>
            <ac:cxnSpMk id="6" creationId="{A9C85B6E-4DBB-4869-BF1D-FB54CBF80DD0}"/>
          </ac:cxnSpMkLst>
        </pc:cxnChg>
        <pc:cxnChg chg="mod">
          <ac:chgData name="김 승빈" userId="352d81a3ef8732fd" providerId="LiveId" clId="{8AC10A59-30F2-495B-A711-BBCFD4C47727}" dt="2020-02-19T07:05:02.490" v="1643" actId="1076"/>
          <ac:cxnSpMkLst>
            <pc:docMk/>
            <pc:sldMk cId="3138920567" sldId="271"/>
            <ac:cxnSpMk id="19" creationId="{22FCC600-362E-4131-BAE7-F31806119B70}"/>
          </ac:cxnSpMkLst>
        </pc:cxnChg>
        <pc:cxnChg chg="mod">
          <ac:chgData name="김 승빈" userId="352d81a3ef8732fd" providerId="LiveId" clId="{8AC10A59-30F2-495B-A711-BBCFD4C47727}" dt="2020-02-19T07:05:02.490" v="1643" actId="1076"/>
          <ac:cxnSpMkLst>
            <pc:docMk/>
            <pc:sldMk cId="3138920567" sldId="271"/>
            <ac:cxnSpMk id="22" creationId="{74F0A25C-5B51-4F96-8B18-C35BA7F0B7DA}"/>
          </ac:cxnSpMkLst>
        </pc:cxnChg>
        <pc:cxnChg chg="mod">
          <ac:chgData name="김 승빈" userId="352d81a3ef8732fd" providerId="LiveId" clId="{8AC10A59-30F2-495B-A711-BBCFD4C47727}" dt="2020-02-19T07:05:02.490" v="1643" actId="1076"/>
          <ac:cxnSpMkLst>
            <pc:docMk/>
            <pc:sldMk cId="3138920567" sldId="271"/>
            <ac:cxnSpMk id="25" creationId="{787F79B5-693A-4103-9E57-E3903886ADF8}"/>
          </ac:cxnSpMkLst>
        </pc:cxnChg>
        <pc:cxnChg chg="del mod">
          <ac:chgData name="김 승빈" userId="352d81a3ef8732fd" providerId="LiveId" clId="{8AC10A59-30F2-495B-A711-BBCFD4C47727}" dt="2020-02-19T07:06:32.704" v="1653" actId="478"/>
          <ac:cxnSpMkLst>
            <pc:docMk/>
            <pc:sldMk cId="3138920567" sldId="271"/>
            <ac:cxnSpMk id="41" creationId="{BC2E3747-ECC0-4FDA-8687-D3EEAAD20082}"/>
          </ac:cxnSpMkLst>
        </pc:cxnChg>
        <pc:cxnChg chg="add mod">
          <ac:chgData name="김 승빈" userId="352d81a3ef8732fd" providerId="LiveId" clId="{8AC10A59-30F2-495B-A711-BBCFD4C47727}" dt="2020-02-19T07:06:13.683" v="1650" actId="571"/>
          <ac:cxnSpMkLst>
            <pc:docMk/>
            <pc:sldMk cId="3138920567" sldId="271"/>
            <ac:cxnSpMk id="47" creationId="{CBBBA5A7-BFC4-4B79-83DD-DCE9DCA830A0}"/>
          </ac:cxnSpMkLst>
        </pc:cxnChg>
        <pc:cxnChg chg="add mod">
          <ac:chgData name="김 승빈" userId="352d81a3ef8732fd" providerId="LiveId" clId="{8AC10A59-30F2-495B-A711-BBCFD4C47727}" dt="2020-02-19T07:06:13.683" v="1650" actId="571"/>
          <ac:cxnSpMkLst>
            <pc:docMk/>
            <pc:sldMk cId="3138920567" sldId="271"/>
            <ac:cxnSpMk id="49" creationId="{B3509BAF-95F6-4D3F-8C49-986A070302A1}"/>
          </ac:cxnSpMkLst>
        </pc:cxnChg>
        <pc:cxnChg chg="add mod">
          <ac:chgData name="김 승빈" userId="352d81a3ef8732fd" providerId="LiveId" clId="{8AC10A59-30F2-495B-A711-BBCFD4C47727}" dt="2020-02-19T07:06:13.683" v="1650" actId="571"/>
          <ac:cxnSpMkLst>
            <pc:docMk/>
            <pc:sldMk cId="3138920567" sldId="271"/>
            <ac:cxnSpMk id="50" creationId="{AA32755D-DFBE-44BB-905F-F78AB3F1A5B9}"/>
          </ac:cxnSpMkLst>
        </pc:cxnChg>
        <pc:cxnChg chg="add mod">
          <ac:chgData name="김 승빈" userId="352d81a3ef8732fd" providerId="LiveId" clId="{8AC10A59-30F2-495B-A711-BBCFD4C47727}" dt="2020-02-19T07:06:13.683" v="1650" actId="571"/>
          <ac:cxnSpMkLst>
            <pc:docMk/>
            <pc:sldMk cId="3138920567" sldId="271"/>
            <ac:cxnSpMk id="52" creationId="{3B337C29-061B-4D87-800D-FF544370D7EB}"/>
          </ac:cxnSpMkLst>
        </pc:cxnChg>
        <pc:cxnChg chg="add mod">
          <ac:chgData name="김 승빈" userId="352d81a3ef8732fd" providerId="LiveId" clId="{8AC10A59-30F2-495B-A711-BBCFD4C47727}" dt="2020-02-19T07:06:13.683" v="1650" actId="571"/>
          <ac:cxnSpMkLst>
            <pc:docMk/>
            <pc:sldMk cId="3138920567" sldId="271"/>
            <ac:cxnSpMk id="58" creationId="{29EC83B0-EE46-4A54-9ADE-CF64F09844AE}"/>
          </ac:cxnSpMkLst>
        </pc:cxnChg>
        <pc:cxnChg chg="add mod">
          <ac:chgData name="김 승빈" userId="352d81a3ef8732fd" providerId="LiveId" clId="{8AC10A59-30F2-495B-A711-BBCFD4C47727}" dt="2020-02-19T07:06:49.801" v="1657" actId="571"/>
          <ac:cxnSpMkLst>
            <pc:docMk/>
            <pc:sldMk cId="3138920567" sldId="271"/>
            <ac:cxnSpMk id="62" creationId="{E59CD15D-A039-4090-8C46-91AE90E34CDD}"/>
          </ac:cxnSpMkLst>
        </pc:cxnChg>
      </pc:sldChg>
      <pc:sldChg chg="addSp delSp modSp add">
        <pc:chgData name="김 승빈" userId="352d81a3ef8732fd" providerId="LiveId" clId="{8AC10A59-30F2-495B-A711-BBCFD4C47727}" dt="2020-02-19T07:12:26.476" v="1797" actId="478"/>
        <pc:sldMkLst>
          <pc:docMk/>
          <pc:sldMk cId="131950061" sldId="272"/>
        </pc:sldMkLst>
        <pc:spChg chg="mod">
          <ac:chgData name="김 승빈" userId="352d81a3ef8732fd" providerId="LiveId" clId="{8AC10A59-30F2-495B-A711-BBCFD4C47727}" dt="2020-02-19T07:12:20.471" v="1795" actId="20577"/>
          <ac:spMkLst>
            <pc:docMk/>
            <pc:sldMk cId="131950061" sldId="272"/>
            <ac:spMk id="26" creationId="{12158036-9742-4107-8FDE-301D25A22FE0}"/>
          </ac:spMkLst>
        </pc:spChg>
        <pc:spChg chg="mod">
          <ac:chgData name="김 승빈" userId="352d81a3ef8732fd" providerId="LiveId" clId="{8AC10A59-30F2-495B-A711-BBCFD4C47727}" dt="2020-02-19T07:11:17.684" v="1773"/>
          <ac:spMkLst>
            <pc:docMk/>
            <pc:sldMk cId="131950061" sldId="272"/>
            <ac:spMk id="28" creationId="{43ABCFD5-0D66-4D02-9F37-A1706655DEAC}"/>
          </ac:spMkLst>
        </pc:spChg>
        <pc:spChg chg="mod">
          <ac:chgData name="김 승빈" userId="352d81a3ef8732fd" providerId="LiveId" clId="{8AC10A59-30F2-495B-A711-BBCFD4C47727}" dt="2020-02-19T07:11:35.579" v="1775" actId="207"/>
          <ac:spMkLst>
            <pc:docMk/>
            <pc:sldMk cId="131950061" sldId="272"/>
            <ac:spMk id="33" creationId="{82A0912D-B44A-46E7-90BB-D10C65A34609}"/>
          </ac:spMkLst>
        </pc:spChg>
        <pc:spChg chg="mod">
          <ac:chgData name="김 승빈" userId="352d81a3ef8732fd" providerId="LiveId" clId="{8AC10A59-30F2-495B-A711-BBCFD4C47727}" dt="2020-02-19T07:11:35.579" v="1775" actId="207"/>
          <ac:spMkLst>
            <pc:docMk/>
            <pc:sldMk cId="131950061" sldId="272"/>
            <ac:spMk id="35" creationId="{A9D12433-9D9F-415B-B6B5-A64463A766D4}"/>
          </ac:spMkLst>
        </pc:spChg>
        <pc:spChg chg="mod">
          <ac:chgData name="김 승빈" userId="352d81a3ef8732fd" providerId="LiveId" clId="{8AC10A59-30F2-495B-A711-BBCFD4C47727}" dt="2020-02-19T07:12:07.473" v="1791" actId="207"/>
          <ac:spMkLst>
            <pc:docMk/>
            <pc:sldMk cId="131950061" sldId="272"/>
            <ac:spMk id="42" creationId="{9AA7AABB-6F7B-4A7E-9A3B-947060EEC819}"/>
          </ac:spMkLst>
        </pc:spChg>
        <pc:spChg chg="mod">
          <ac:chgData name="김 승빈" userId="352d81a3ef8732fd" providerId="LiveId" clId="{8AC10A59-30F2-495B-A711-BBCFD4C47727}" dt="2020-02-19T07:12:07.473" v="1791" actId="207"/>
          <ac:spMkLst>
            <pc:docMk/>
            <pc:sldMk cId="131950061" sldId="272"/>
            <ac:spMk id="43" creationId="{DBD2C2D4-1576-4C11-8E70-F12EF20CCD97}"/>
          </ac:spMkLst>
        </pc:spChg>
        <pc:spChg chg="del">
          <ac:chgData name="김 승빈" userId="352d81a3ef8732fd" providerId="LiveId" clId="{8AC10A59-30F2-495B-A711-BBCFD4C47727}" dt="2020-02-19T07:12:26.476" v="1797" actId="478"/>
          <ac:spMkLst>
            <pc:docMk/>
            <pc:sldMk cId="131950061" sldId="272"/>
            <ac:spMk id="44" creationId="{1F40F303-3596-4E77-816F-DC5CDB44810A}"/>
          </ac:spMkLst>
        </pc:spChg>
        <pc:spChg chg="mod">
          <ac:chgData name="김 승빈" userId="352d81a3ef8732fd" providerId="LiveId" clId="{8AC10A59-30F2-495B-A711-BBCFD4C47727}" dt="2020-02-19T07:11:58.883" v="1790" actId="20577"/>
          <ac:spMkLst>
            <pc:docMk/>
            <pc:sldMk cId="131950061" sldId="272"/>
            <ac:spMk id="48" creationId="{D0B09A58-BD90-4ECA-AB2B-ED983A2F105D}"/>
          </ac:spMkLst>
        </pc:spChg>
        <pc:spChg chg="add mod">
          <ac:chgData name="김 승빈" userId="352d81a3ef8732fd" providerId="LiveId" clId="{8AC10A59-30F2-495B-A711-BBCFD4C47727}" dt="2020-02-19T07:11:27.645" v="1774" actId="571"/>
          <ac:spMkLst>
            <pc:docMk/>
            <pc:sldMk cId="131950061" sldId="272"/>
            <ac:spMk id="60" creationId="{DEF8DCB3-C22C-4D77-B176-B1014F7A2741}"/>
          </ac:spMkLst>
        </pc:spChg>
        <pc:spChg chg="mod">
          <ac:chgData name="김 승빈" userId="352d81a3ef8732fd" providerId="LiveId" clId="{8AC10A59-30F2-495B-A711-BBCFD4C47727}" dt="2020-02-19T07:11:55.308" v="1784" actId="20577"/>
          <ac:spMkLst>
            <pc:docMk/>
            <pc:sldMk cId="131950061" sldId="272"/>
            <ac:spMk id="63" creationId="{7C99B13A-2BA8-4F54-A655-EE2E91B6AAFB}"/>
          </ac:spMkLst>
        </pc:spChg>
        <pc:spChg chg="mod">
          <ac:chgData name="김 승빈" userId="352d81a3ef8732fd" providerId="LiveId" clId="{8AC10A59-30F2-495B-A711-BBCFD4C47727}" dt="2020-02-19T07:11:51.146" v="1776" actId="1076"/>
          <ac:spMkLst>
            <pc:docMk/>
            <pc:sldMk cId="131950061" sldId="272"/>
            <ac:spMk id="64" creationId="{9C33CFCB-EABA-4894-ADF8-CD0D51F1AFDF}"/>
          </ac:spMkLst>
        </pc:spChg>
        <pc:cxnChg chg="del mod">
          <ac:chgData name="김 승빈" userId="352d81a3ef8732fd" providerId="LiveId" clId="{8AC10A59-30F2-495B-A711-BBCFD4C47727}" dt="2020-02-19T07:12:25.422" v="1796" actId="478"/>
          <ac:cxnSpMkLst>
            <pc:docMk/>
            <pc:sldMk cId="131950061" sldId="272"/>
            <ac:cxnSpMk id="49" creationId="{B3509BAF-95F6-4D3F-8C49-986A070302A1}"/>
          </ac:cxnSpMkLst>
        </pc:cxnChg>
        <pc:cxnChg chg="add mod">
          <ac:chgData name="김 승빈" userId="352d81a3ef8732fd" providerId="LiveId" clId="{8AC10A59-30F2-495B-A711-BBCFD4C47727}" dt="2020-02-19T07:11:27.645" v="1774" actId="571"/>
          <ac:cxnSpMkLst>
            <pc:docMk/>
            <pc:sldMk cId="131950061" sldId="272"/>
            <ac:cxnSpMk id="61" creationId="{14E65B21-272E-48E9-8658-87CC7AB8503E}"/>
          </ac:cxnSpMkLst>
        </pc:cxnChg>
        <pc:cxnChg chg="mod">
          <ac:chgData name="김 승빈" userId="352d81a3ef8732fd" providerId="LiveId" clId="{8AC10A59-30F2-495B-A711-BBCFD4C47727}" dt="2020-02-19T07:11:51.146" v="1776" actId="1076"/>
          <ac:cxnSpMkLst>
            <pc:docMk/>
            <pc:sldMk cId="131950061" sldId="272"/>
            <ac:cxnSpMk id="62" creationId="{E59CD15D-A039-4090-8C46-91AE90E34CDD}"/>
          </ac:cxnSpMkLst>
        </pc:cxnChg>
      </pc:sldChg>
      <pc:sldChg chg="addSp delSp modSp add ord">
        <pc:chgData name="김 승빈" userId="352d81a3ef8732fd" providerId="LiveId" clId="{8AC10A59-30F2-495B-A711-BBCFD4C47727}" dt="2020-02-19T07:16:10.662" v="1933" actId="20577"/>
        <pc:sldMkLst>
          <pc:docMk/>
          <pc:sldMk cId="3573961471" sldId="273"/>
        </pc:sldMkLst>
        <pc:spChg chg="mod">
          <ac:chgData name="김 승빈" userId="352d81a3ef8732fd" providerId="LiveId" clId="{8AC10A59-30F2-495B-A711-BBCFD4C47727}" dt="2020-02-19T07:15:13.604" v="1816" actId="1076"/>
          <ac:spMkLst>
            <pc:docMk/>
            <pc:sldMk cId="3573961471" sldId="273"/>
            <ac:spMk id="2" creationId="{762F2CDE-311B-41AF-A618-39C2EDCFF554}"/>
          </ac:spMkLst>
        </pc:spChg>
        <pc:spChg chg="mod">
          <ac:chgData name="김 승빈" userId="352d81a3ef8732fd" providerId="LiveId" clId="{8AC10A59-30F2-495B-A711-BBCFD4C47727}" dt="2020-02-19T07:13:44.504" v="1801" actId="207"/>
          <ac:spMkLst>
            <pc:docMk/>
            <pc:sldMk cId="3573961471" sldId="273"/>
            <ac:spMk id="15" creationId="{ADD5378B-A1F7-42F7-8587-61125928E70C}"/>
          </ac:spMkLst>
        </pc:spChg>
        <pc:spChg chg="mod">
          <ac:chgData name="김 승빈" userId="352d81a3ef8732fd" providerId="LiveId" clId="{8AC10A59-30F2-495B-A711-BBCFD4C47727}" dt="2020-02-19T07:13:44.504" v="1801" actId="207"/>
          <ac:spMkLst>
            <pc:docMk/>
            <pc:sldMk cId="3573961471" sldId="273"/>
            <ac:spMk id="16" creationId="{76085AD7-3916-4F16-A597-EA895E4199E5}"/>
          </ac:spMkLst>
        </pc:spChg>
        <pc:spChg chg="mod">
          <ac:chgData name="김 승빈" userId="352d81a3ef8732fd" providerId="LiveId" clId="{8AC10A59-30F2-495B-A711-BBCFD4C47727}" dt="2020-02-19T07:13:58.060" v="1808" actId="20577"/>
          <ac:spMkLst>
            <pc:docMk/>
            <pc:sldMk cId="3573961471" sldId="273"/>
            <ac:spMk id="20" creationId="{083113BF-0854-4874-95F4-40028C3E9007}"/>
          </ac:spMkLst>
        </pc:spChg>
        <pc:spChg chg="add del mod">
          <ac:chgData name="김 승빈" userId="352d81a3ef8732fd" providerId="LiveId" clId="{8AC10A59-30F2-495B-A711-BBCFD4C47727}" dt="2020-02-19T07:15:39.151" v="1831" actId="478"/>
          <ac:spMkLst>
            <pc:docMk/>
            <pc:sldMk cId="3573961471" sldId="273"/>
            <ac:spMk id="21" creationId="{86013514-D8DC-4936-BB22-24B8CAEA9973}"/>
          </ac:spMkLst>
        </pc:spChg>
        <pc:spChg chg="add del mod">
          <ac:chgData name="김 승빈" userId="352d81a3ef8732fd" providerId="LiveId" clId="{8AC10A59-30F2-495B-A711-BBCFD4C47727}" dt="2020-02-19T07:15:39.151" v="1831" actId="478"/>
          <ac:spMkLst>
            <pc:docMk/>
            <pc:sldMk cId="3573961471" sldId="273"/>
            <ac:spMk id="22" creationId="{85A0A330-FF32-4B2C-BDD5-FC893C9439A2}"/>
          </ac:spMkLst>
        </pc:spChg>
        <pc:spChg chg="add del mod">
          <ac:chgData name="김 승빈" userId="352d81a3ef8732fd" providerId="LiveId" clId="{8AC10A59-30F2-495B-A711-BBCFD4C47727}" dt="2020-02-19T07:15:39.151" v="1831" actId="478"/>
          <ac:spMkLst>
            <pc:docMk/>
            <pc:sldMk cId="3573961471" sldId="273"/>
            <ac:spMk id="23" creationId="{B1406E9C-4E1F-466E-9FD1-63766BCFC5F0}"/>
          </ac:spMkLst>
        </pc:spChg>
        <pc:spChg chg="add del mod">
          <ac:chgData name="김 승빈" userId="352d81a3ef8732fd" providerId="LiveId" clId="{8AC10A59-30F2-495B-A711-BBCFD4C47727}" dt="2020-02-19T07:15:39.151" v="1831" actId="478"/>
          <ac:spMkLst>
            <pc:docMk/>
            <pc:sldMk cId="3573961471" sldId="273"/>
            <ac:spMk id="24" creationId="{B5BF116B-9641-47F7-A839-5DD12DEEBF02}"/>
          </ac:spMkLst>
        </pc:spChg>
        <pc:spChg chg="del mod">
          <ac:chgData name="김 승빈" userId="352d81a3ef8732fd" providerId="LiveId" clId="{8AC10A59-30F2-495B-A711-BBCFD4C47727}" dt="2020-02-19T07:15:19.502" v="1820" actId="478"/>
          <ac:spMkLst>
            <pc:docMk/>
            <pc:sldMk cId="3573961471" sldId="273"/>
            <ac:spMk id="26" creationId="{12158036-9742-4107-8FDE-301D25A22FE0}"/>
          </ac:spMkLst>
        </pc:spChg>
        <pc:spChg chg="del">
          <ac:chgData name="김 승빈" userId="352d81a3ef8732fd" providerId="LiveId" clId="{8AC10A59-30F2-495B-A711-BBCFD4C47727}" dt="2020-02-19T07:14:28.287" v="1813" actId="478"/>
          <ac:spMkLst>
            <pc:docMk/>
            <pc:sldMk cId="3573961471" sldId="273"/>
            <ac:spMk id="29" creationId="{B0295107-3398-4F8A-8ECF-055646745EFE}"/>
          </ac:spMkLst>
        </pc:spChg>
        <pc:spChg chg="del">
          <ac:chgData name="김 승빈" userId="352d81a3ef8732fd" providerId="LiveId" clId="{8AC10A59-30F2-495B-A711-BBCFD4C47727}" dt="2020-02-19T07:14:25.825" v="1810" actId="478"/>
          <ac:spMkLst>
            <pc:docMk/>
            <pc:sldMk cId="3573961471" sldId="273"/>
            <ac:spMk id="30" creationId="{E15B3FFB-E07D-45C7-AA89-07518F144AA8}"/>
          </ac:spMkLst>
        </pc:spChg>
        <pc:spChg chg="add mod">
          <ac:chgData name="김 승빈" userId="352d81a3ef8732fd" providerId="LiveId" clId="{8AC10A59-30F2-495B-A711-BBCFD4C47727}" dt="2020-02-19T07:15:23.924" v="1825" actId="20577"/>
          <ac:spMkLst>
            <pc:docMk/>
            <pc:sldMk cId="3573961471" sldId="273"/>
            <ac:spMk id="31" creationId="{5776CABB-C6A1-4C88-8BBD-EBB4D2C61795}"/>
          </ac:spMkLst>
        </pc:spChg>
        <pc:spChg chg="del">
          <ac:chgData name="김 승빈" userId="352d81a3ef8732fd" providerId="LiveId" clId="{8AC10A59-30F2-495B-A711-BBCFD4C47727}" dt="2020-02-19T07:15:18.152" v="1818" actId="478"/>
          <ac:spMkLst>
            <pc:docMk/>
            <pc:sldMk cId="3573961471" sldId="273"/>
            <ac:spMk id="32" creationId="{D01A35B5-A780-4D47-B75F-783C8C597ED2}"/>
          </ac:spMkLst>
        </pc:spChg>
        <pc:spChg chg="add mod">
          <ac:chgData name="김 승빈" userId="352d81a3ef8732fd" providerId="LiveId" clId="{8AC10A59-30F2-495B-A711-BBCFD4C47727}" dt="2020-02-19T07:14:45.516" v="1815" actId="571"/>
          <ac:spMkLst>
            <pc:docMk/>
            <pc:sldMk cId="3573961471" sldId="273"/>
            <ac:spMk id="33" creationId="{B000093D-84FB-4E47-9080-9307F883AC7A}"/>
          </ac:spMkLst>
        </pc:spChg>
        <pc:spChg chg="mod">
          <ac:chgData name="김 승빈" userId="352d81a3ef8732fd" providerId="LiveId" clId="{8AC10A59-30F2-495B-A711-BBCFD4C47727}" dt="2020-02-19T07:16:10.662" v="1933" actId="20577"/>
          <ac:spMkLst>
            <pc:docMk/>
            <pc:sldMk cId="3573961471" sldId="273"/>
            <ac:spMk id="34" creationId="{45970062-FC9D-4828-8511-5145197CFEFA}"/>
          </ac:spMkLst>
        </pc:spChg>
        <pc:spChg chg="add mod">
          <ac:chgData name="김 승빈" userId="352d81a3ef8732fd" providerId="LiveId" clId="{8AC10A59-30F2-495B-A711-BBCFD4C47727}" dt="2020-02-19T07:14:45.516" v="1815" actId="571"/>
          <ac:spMkLst>
            <pc:docMk/>
            <pc:sldMk cId="3573961471" sldId="273"/>
            <ac:spMk id="36" creationId="{35B6FF72-CA9E-49CA-B23E-EA98A71F2E16}"/>
          </ac:spMkLst>
        </pc:spChg>
        <pc:spChg chg="add mod">
          <ac:chgData name="김 승빈" userId="352d81a3ef8732fd" providerId="LiveId" clId="{8AC10A59-30F2-495B-A711-BBCFD4C47727}" dt="2020-02-19T07:14:45.516" v="1815" actId="571"/>
          <ac:spMkLst>
            <pc:docMk/>
            <pc:sldMk cId="3573961471" sldId="273"/>
            <ac:spMk id="37" creationId="{B42E54E2-7FAE-4662-8FC7-F6B6E148583A}"/>
          </ac:spMkLst>
        </pc:spChg>
        <pc:spChg chg="add mod">
          <ac:chgData name="김 승빈" userId="352d81a3ef8732fd" providerId="LiveId" clId="{8AC10A59-30F2-495B-A711-BBCFD4C47727}" dt="2020-02-19T07:15:46.247" v="1832" actId="571"/>
          <ac:spMkLst>
            <pc:docMk/>
            <pc:sldMk cId="3573961471" sldId="273"/>
            <ac:spMk id="39" creationId="{1851FB89-5C2E-4C23-B5B5-DD6EF9DF7652}"/>
          </ac:spMkLst>
        </pc:spChg>
        <pc:spChg chg="add mod">
          <ac:chgData name="김 승빈" userId="352d81a3ef8732fd" providerId="LiveId" clId="{8AC10A59-30F2-495B-A711-BBCFD4C47727}" dt="2020-02-19T07:15:46.247" v="1832" actId="571"/>
          <ac:spMkLst>
            <pc:docMk/>
            <pc:sldMk cId="3573961471" sldId="273"/>
            <ac:spMk id="40" creationId="{32FD9DC4-7022-41B6-888D-F829F808B1F8}"/>
          </ac:spMkLst>
        </pc:spChg>
        <pc:spChg chg="del">
          <ac:chgData name="김 승빈" userId="352d81a3ef8732fd" providerId="LiveId" clId="{8AC10A59-30F2-495B-A711-BBCFD4C47727}" dt="2020-02-19T07:14:29.211" v="1814" actId="478"/>
          <ac:spMkLst>
            <pc:docMk/>
            <pc:sldMk cId="3573961471" sldId="273"/>
            <ac:spMk id="42" creationId="{3D87FEDF-3C59-4B89-AFFD-D49CA8FD73B4}"/>
          </ac:spMkLst>
        </pc:spChg>
        <pc:spChg chg="del">
          <ac:chgData name="김 승빈" userId="352d81a3ef8732fd" providerId="LiveId" clId="{8AC10A59-30F2-495B-A711-BBCFD4C47727}" dt="2020-02-19T07:14:25.825" v="1810" actId="478"/>
          <ac:spMkLst>
            <pc:docMk/>
            <pc:sldMk cId="3573961471" sldId="273"/>
            <ac:spMk id="43" creationId="{90467AFA-DA90-47D1-A687-5A58BCB8A377}"/>
          </ac:spMkLst>
        </pc:spChg>
        <pc:spChg chg="mod">
          <ac:chgData name="김 승빈" userId="352d81a3ef8732fd" providerId="LiveId" clId="{8AC10A59-30F2-495B-A711-BBCFD4C47727}" dt="2020-02-19T07:13:48.846" v="1802" actId="207"/>
          <ac:spMkLst>
            <pc:docMk/>
            <pc:sldMk cId="3573961471" sldId="273"/>
            <ac:spMk id="44" creationId="{7915C71E-6626-4E9C-AF23-42D098277AAC}"/>
          </ac:spMkLst>
        </pc:spChg>
        <pc:spChg chg="mod">
          <ac:chgData name="김 승빈" userId="352d81a3ef8732fd" providerId="LiveId" clId="{8AC10A59-30F2-495B-A711-BBCFD4C47727}" dt="2020-02-19T07:13:48.846" v="1802" actId="207"/>
          <ac:spMkLst>
            <pc:docMk/>
            <pc:sldMk cId="3573961471" sldId="273"/>
            <ac:spMk id="45" creationId="{2C0DB15A-A3D5-4095-BD4F-B88B3CC6E8C1}"/>
          </ac:spMkLst>
        </pc:spChg>
        <pc:spChg chg="del mod">
          <ac:chgData name="김 승빈" userId="352d81a3ef8732fd" providerId="LiveId" clId="{8AC10A59-30F2-495B-A711-BBCFD4C47727}" dt="2020-02-19T07:14:27.562" v="1812" actId="478"/>
          <ac:spMkLst>
            <pc:docMk/>
            <pc:sldMk cId="3573961471" sldId="273"/>
            <ac:spMk id="47" creationId="{2F62D5B7-F29F-4885-8F5D-6887EAEB2936}"/>
          </ac:spMkLst>
        </pc:spChg>
        <pc:spChg chg="del">
          <ac:chgData name="김 승빈" userId="352d81a3ef8732fd" providerId="LiveId" clId="{8AC10A59-30F2-495B-A711-BBCFD4C47727}" dt="2020-02-19T07:14:25.825" v="1810" actId="478"/>
          <ac:spMkLst>
            <pc:docMk/>
            <pc:sldMk cId="3573961471" sldId="273"/>
            <ac:spMk id="48" creationId="{6BECDDBD-92AC-41DE-B2E6-C6A0C5251975}"/>
          </ac:spMkLst>
        </pc:spChg>
        <pc:spChg chg="add mod">
          <ac:chgData name="김 승빈" userId="352d81a3ef8732fd" providerId="LiveId" clId="{8AC10A59-30F2-495B-A711-BBCFD4C47727}" dt="2020-02-19T07:15:46.247" v="1832" actId="571"/>
          <ac:spMkLst>
            <pc:docMk/>
            <pc:sldMk cId="3573961471" sldId="273"/>
            <ac:spMk id="49" creationId="{9A2E1A30-6C53-474B-B83B-B98957409B6B}"/>
          </ac:spMkLst>
        </pc:spChg>
        <pc:spChg chg="add mod">
          <ac:chgData name="김 승빈" userId="352d81a3ef8732fd" providerId="LiveId" clId="{8AC10A59-30F2-495B-A711-BBCFD4C47727}" dt="2020-02-19T07:15:46.247" v="1832" actId="571"/>
          <ac:spMkLst>
            <pc:docMk/>
            <pc:sldMk cId="3573961471" sldId="273"/>
            <ac:spMk id="50" creationId="{7DED98C3-B34E-4A4F-9CDD-3569A29EAB6A}"/>
          </ac:spMkLst>
        </pc:spChg>
        <pc:cxnChg chg="del">
          <ac:chgData name="김 승빈" userId="352d81a3ef8732fd" providerId="LiveId" clId="{8AC10A59-30F2-495B-A711-BBCFD4C47727}" dt="2020-02-19T07:15:17.698" v="1817" actId="478"/>
          <ac:cxnSpMkLst>
            <pc:docMk/>
            <pc:sldMk cId="3573961471" sldId="273"/>
            <ac:cxnSpMk id="25" creationId="{787F79B5-693A-4103-9E57-E3903886ADF8}"/>
          </ac:cxnSpMkLst>
        </pc:cxnChg>
        <pc:cxnChg chg="add mod">
          <ac:chgData name="김 승빈" userId="352d81a3ef8732fd" providerId="LiveId" clId="{8AC10A59-30F2-495B-A711-BBCFD4C47727}" dt="2020-02-19T07:14:45.516" v="1815" actId="571"/>
          <ac:cxnSpMkLst>
            <pc:docMk/>
            <pc:sldMk cId="3573961471" sldId="273"/>
            <ac:cxnSpMk id="28" creationId="{4470496A-3E30-4692-BA19-94AC586C491C}"/>
          </ac:cxnSpMkLst>
        </pc:cxnChg>
        <pc:cxnChg chg="add mod">
          <ac:chgData name="김 승빈" userId="352d81a3ef8732fd" providerId="LiveId" clId="{8AC10A59-30F2-495B-A711-BBCFD4C47727}" dt="2020-02-19T07:14:45.516" v="1815" actId="571"/>
          <ac:cxnSpMkLst>
            <pc:docMk/>
            <pc:sldMk cId="3573961471" sldId="273"/>
            <ac:cxnSpMk id="35" creationId="{780BB94F-0C88-47C8-A499-FEBEB3A25165}"/>
          </ac:cxnSpMkLst>
        </pc:cxnChg>
        <pc:cxnChg chg="add del mod">
          <ac:chgData name="김 승빈" userId="352d81a3ef8732fd" providerId="LiveId" clId="{8AC10A59-30F2-495B-A711-BBCFD4C47727}" dt="2020-02-19T07:15:51.261" v="1834" actId="478"/>
          <ac:cxnSpMkLst>
            <pc:docMk/>
            <pc:sldMk cId="3573961471" sldId="273"/>
            <ac:cxnSpMk id="38" creationId="{2C2FDF24-3E01-4145-88EF-D31F986F76E7}"/>
          </ac:cxnSpMkLst>
        </pc:cxnChg>
        <pc:cxnChg chg="add del mod">
          <ac:chgData name="김 승빈" userId="352d81a3ef8732fd" providerId="LiveId" clId="{8AC10A59-30F2-495B-A711-BBCFD4C47727}" dt="2020-02-19T07:15:50.324" v="1833" actId="478"/>
          <ac:cxnSpMkLst>
            <pc:docMk/>
            <pc:sldMk cId="3573961471" sldId="273"/>
            <ac:cxnSpMk id="41" creationId="{210C27F9-A9B0-401E-8766-AFEFC6EC05AD}"/>
          </ac:cxnSpMkLst>
        </pc:cxnChg>
        <pc:cxnChg chg="del">
          <ac:chgData name="김 승빈" userId="352d81a3ef8732fd" providerId="LiveId" clId="{8AC10A59-30F2-495B-A711-BBCFD4C47727}" dt="2020-02-19T07:14:25.825" v="1810" actId="478"/>
          <ac:cxnSpMkLst>
            <pc:docMk/>
            <pc:sldMk cId="3573961471" sldId="273"/>
            <ac:cxnSpMk id="46" creationId="{2E059CEC-AECA-4524-80D9-39E515753E63}"/>
          </ac:cxnSpMkLst>
        </pc:cxnChg>
      </pc:sldChg>
    </pc:docChg>
  </pc:docChgLst>
  <pc:docChgLst>
    <pc:chgData name="김 승빈" userId="352d81a3ef8732fd" providerId="LiveId" clId="{611DD522-E283-4B51-AA52-90F52C85D096}"/>
    <pc:docChg chg="modSld sldOrd">
      <pc:chgData name="김 승빈" userId="352d81a3ef8732fd" providerId="LiveId" clId="{611DD522-E283-4B51-AA52-90F52C85D096}" dt="2020-03-27T12:33:11.205" v="3"/>
      <pc:docMkLst>
        <pc:docMk/>
      </pc:docMkLst>
      <pc:sldChg chg="ord">
        <pc:chgData name="김 승빈" userId="352d81a3ef8732fd" providerId="LiveId" clId="{611DD522-E283-4B51-AA52-90F52C85D096}" dt="2020-03-27T12:33:11.205" v="3"/>
        <pc:sldMkLst>
          <pc:docMk/>
          <pc:sldMk cId="45900665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F047E-D0BB-461C-AC7C-8B0A3D95F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845BCB-EAE2-4EB7-9E6F-51B17652C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C981B-31BF-4397-8F8F-89DA32F5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2D73D-20C5-426D-B71D-E1196127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67E2B-0ACF-4CD7-BCED-EF2E93D3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8890-8164-423E-ABDF-DDE16C2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7CC46-AC56-413D-8283-1340DB0B8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5F4FA-6BDC-4565-8897-75428739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FC17F-6B88-43C3-A016-1DCA5549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FBB46-F7D6-4F45-BE10-EA96119A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1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AB6E95-9B2A-44D7-A829-C7E4B069C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BB609-0385-43E0-BE2B-A8F2F7D9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4DBB9-62B9-4FEC-B6E3-BF2E17FF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51E37-FBEC-4BAD-92C8-8F3C8D9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1BA44-7CC3-4A50-8D24-68E6623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9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79F9-040A-40E2-AD27-6FAC5A9A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DEBBF-F0D6-4DFC-89BD-157BCA87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CD420-DC2F-4EBD-8CAA-3245919E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85D89-0CBD-4311-A1FD-4D9BB49B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325F8-3B7E-48C6-93DF-136B3435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5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B51C9-0C1C-49DF-8FDF-F2C50EA2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AD0CD-75A5-4499-A3EA-AAC69DB2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3C09D-C8E9-41E8-8DAB-2D78A78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C923A-5C4A-4B04-A9B7-95B8894D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A22-6934-44A2-9DF7-A06298B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2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20CB3-74C9-4B86-97B9-49AC3B2B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E9FD6-514D-48CF-A9A6-ABF5B0239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375F0-DFF8-44C4-B788-4127DB0C4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FE8B6-7351-406C-A9DB-DF8F439F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15C4B-FFC3-4C3D-A995-1FCD1702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F3351-B915-41E0-B2DE-D560ED81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7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59244-F3BC-47D7-8EAE-37C58301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5A61C-A07D-4A25-94A6-9E13D1DD8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3C2F8-3059-40DE-A63C-228FD1600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A43AB9-C32A-4C7B-B045-2BD573D34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9F30FC-8F23-4DAE-A24B-3DDF5F239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4D628-0404-47C6-BFB3-CF3D52B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D37F2E-863F-4FFA-8F10-24EF2C13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F2B153-EA28-413B-98A1-B176D21A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ABC41-587D-455C-BA25-FC9237DB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8D187-3D8B-44DC-A339-227823F0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3F4CB3-5F60-47DA-A223-A5F9AE39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DB74A1-F91D-44B0-A1E8-27F9A930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9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86AD8-4DE0-4A20-AEAC-DAF873D8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80656-F98C-444D-9327-1AECDC88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965A0B-E212-4863-9C78-F5D790B9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13734-1333-48C2-A4E7-343059D9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9665F-EA7D-43E6-897C-574B7478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F7B33-9CBE-4D85-B92F-2AEB7C09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A99D9-8CE3-47D0-B266-F3121567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C80E6-9880-4AF3-9C76-A3661004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1DB55-0975-416E-8546-3853C5FE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CF054-62AE-4F67-92E4-6C10297A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4CF733-DE6F-4158-B316-5A76E7C02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5B053-C221-4D9E-8E7B-1206B415F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2836B-6EFD-4A94-A480-D5D58835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F26CD-5012-4CF7-9E09-3646A1CA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E29C3-F437-44D2-91B9-4EBA702C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16E771-3F3C-402A-AB9F-D667FF14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40664-93A7-4CFC-9522-1666B621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1082-ED8F-4A04-89DE-20B5694C1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0B8A-2349-4CD7-9276-2E156B01FC1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29B66-75B0-4A00-8FC1-39A12DB3A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F003-3554-489F-B574-6C04DFFB4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1051-B78D-45FA-94A3-457068C8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5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4E71B0E0-B5AD-4D66-A166-7B4229F50C37}"/>
              </a:ext>
            </a:extLst>
          </p:cNvPr>
          <p:cNvSpPr/>
          <p:nvPr/>
        </p:nvSpPr>
        <p:spPr>
          <a:xfrm>
            <a:off x="3932808" y="2823099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16C9FBC4-C091-4192-A74A-8AEDAF8C7086}"/>
              </a:ext>
            </a:extLst>
          </p:cNvPr>
          <p:cNvSpPr/>
          <p:nvPr/>
        </p:nvSpPr>
        <p:spPr>
          <a:xfrm>
            <a:off x="4509857" y="2823099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841EE1-5946-49B8-B213-9D2F890F45A7}"/>
              </a:ext>
            </a:extLst>
          </p:cNvPr>
          <p:cNvSpPr/>
          <p:nvPr/>
        </p:nvSpPr>
        <p:spPr>
          <a:xfrm>
            <a:off x="4657003" y="3094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29E52A-7BF5-4B62-BC2F-5A5E1D862234}"/>
              </a:ext>
            </a:extLst>
          </p:cNvPr>
          <p:cNvCxnSpPr>
            <a:cxnSpLocks/>
          </p:cNvCxnSpPr>
          <p:nvPr/>
        </p:nvCxnSpPr>
        <p:spPr>
          <a:xfrm>
            <a:off x="4679862" y="3113618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정육면체 7">
            <a:extLst>
              <a:ext uri="{FF2B5EF4-FFF2-40B4-BE49-F238E27FC236}">
                <a16:creationId xmlns:a16="http://schemas.microsoft.com/office/drawing/2014/main" id="{A2A335C5-293C-45C4-98BF-6B5648AC3679}"/>
              </a:ext>
            </a:extLst>
          </p:cNvPr>
          <p:cNvSpPr/>
          <p:nvPr/>
        </p:nvSpPr>
        <p:spPr>
          <a:xfrm>
            <a:off x="5273335" y="2823099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40A9D900-4098-4C8D-BE80-C6BF5D680C27}"/>
              </a:ext>
            </a:extLst>
          </p:cNvPr>
          <p:cNvSpPr/>
          <p:nvPr/>
        </p:nvSpPr>
        <p:spPr>
          <a:xfrm>
            <a:off x="5850384" y="2823099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64861E-7CA6-45C9-8064-B4BA111CD1F6}"/>
              </a:ext>
            </a:extLst>
          </p:cNvPr>
          <p:cNvSpPr/>
          <p:nvPr/>
        </p:nvSpPr>
        <p:spPr>
          <a:xfrm>
            <a:off x="5997530" y="3094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0ACEE9-65CB-4C48-B84D-1EFFB64809EC}"/>
              </a:ext>
            </a:extLst>
          </p:cNvPr>
          <p:cNvCxnSpPr>
            <a:cxnSpLocks/>
          </p:cNvCxnSpPr>
          <p:nvPr/>
        </p:nvCxnSpPr>
        <p:spPr>
          <a:xfrm>
            <a:off x="6020389" y="3113618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385A410-79C0-43CA-9D8B-85380B41446F}"/>
              </a:ext>
            </a:extLst>
          </p:cNvPr>
          <p:cNvSpPr/>
          <p:nvPr/>
        </p:nvSpPr>
        <p:spPr>
          <a:xfrm>
            <a:off x="6613862" y="2823099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AA60F8D6-6CA2-4C75-9651-1C41149CDF5E}"/>
              </a:ext>
            </a:extLst>
          </p:cNvPr>
          <p:cNvSpPr/>
          <p:nvPr/>
        </p:nvSpPr>
        <p:spPr>
          <a:xfrm>
            <a:off x="7190911" y="2823099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65A663-612A-44C0-9A76-B0391DE66C7F}"/>
              </a:ext>
            </a:extLst>
          </p:cNvPr>
          <p:cNvSpPr/>
          <p:nvPr/>
        </p:nvSpPr>
        <p:spPr>
          <a:xfrm>
            <a:off x="7338057" y="3094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2FFCF2-6AA0-43EC-9005-2E248019B63B}"/>
              </a:ext>
            </a:extLst>
          </p:cNvPr>
          <p:cNvCxnSpPr>
            <a:cxnSpLocks/>
          </p:cNvCxnSpPr>
          <p:nvPr/>
        </p:nvCxnSpPr>
        <p:spPr>
          <a:xfrm>
            <a:off x="7360916" y="3113618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6F1ADBF5-1D03-4ECA-B4B8-99987186824B}"/>
              </a:ext>
            </a:extLst>
          </p:cNvPr>
          <p:cNvSpPr/>
          <p:nvPr/>
        </p:nvSpPr>
        <p:spPr>
          <a:xfrm>
            <a:off x="7950613" y="2823099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B61EA12-DF96-4DC8-8B1B-1EA42BC9A024}"/>
              </a:ext>
            </a:extLst>
          </p:cNvPr>
          <p:cNvSpPr/>
          <p:nvPr/>
        </p:nvSpPr>
        <p:spPr>
          <a:xfrm>
            <a:off x="8527662" y="2823099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E939DEB-754E-4125-83BE-DD87EB5CB630}"/>
              </a:ext>
            </a:extLst>
          </p:cNvPr>
          <p:cNvSpPr/>
          <p:nvPr/>
        </p:nvSpPr>
        <p:spPr>
          <a:xfrm>
            <a:off x="8674808" y="3094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9A6ED-B50D-476F-A0F2-A04904ED4EA1}"/>
              </a:ext>
            </a:extLst>
          </p:cNvPr>
          <p:cNvSpPr/>
          <p:nvPr/>
        </p:nvSpPr>
        <p:spPr>
          <a:xfrm>
            <a:off x="3864888" y="24375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AE38B1-51B5-455D-AF75-6C91D49CA75E}"/>
              </a:ext>
            </a:extLst>
          </p:cNvPr>
          <p:cNvCxnSpPr>
            <a:cxnSpLocks/>
          </p:cNvCxnSpPr>
          <p:nvPr/>
        </p:nvCxnSpPr>
        <p:spPr>
          <a:xfrm>
            <a:off x="3887747" y="2456671"/>
            <a:ext cx="133837" cy="277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2E4131-AC19-41E7-B19D-E026B108B854}"/>
              </a:ext>
            </a:extLst>
          </p:cNvPr>
          <p:cNvSpPr txBox="1"/>
          <p:nvPr/>
        </p:nvSpPr>
        <p:spPr>
          <a:xfrm>
            <a:off x="3307145" y="2160241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946848A-3D5E-4817-96DB-16BE615703F5}"/>
              </a:ext>
            </a:extLst>
          </p:cNvPr>
          <p:cNvCxnSpPr>
            <a:cxnSpLocks/>
          </p:cNvCxnSpPr>
          <p:nvPr/>
        </p:nvCxnSpPr>
        <p:spPr>
          <a:xfrm flipH="1">
            <a:off x="8697666" y="3120501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A5F131-5CC2-4ACF-9885-F2C54B42DDFD}"/>
              </a:ext>
            </a:extLst>
          </p:cNvPr>
          <p:cNvCxnSpPr>
            <a:cxnSpLocks/>
          </p:cNvCxnSpPr>
          <p:nvPr/>
        </p:nvCxnSpPr>
        <p:spPr>
          <a:xfrm flipH="1">
            <a:off x="3586578" y="3566828"/>
            <a:ext cx="51110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5928DC-1804-4FA5-97D7-61CFFBB2B8E0}"/>
              </a:ext>
            </a:extLst>
          </p:cNvPr>
          <p:cNvCxnSpPr>
            <a:cxnSpLocks/>
          </p:cNvCxnSpPr>
          <p:nvPr/>
        </p:nvCxnSpPr>
        <p:spPr>
          <a:xfrm flipH="1">
            <a:off x="3586576" y="3120501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997B65-2F97-41F5-80DD-69977266BF7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586576" y="3106075"/>
            <a:ext cx="346232" cy="7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114653" y="3857796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원형 리스트</a:t>
            </a:r>
          </a:p>
        </p:txBody>
      </p:sp>
    </p:spTree>
    <p:extLst>
      <p:ext uri="{BB962C8B-B14F-4D97-AF65-F5344CB8AC3E}">
        <p14:creationId xmlns:p14="http://schemas.microsoft.com/office/powerpoint/2010/main" val="45900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025876" y="4722234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이중 연결 리스트에서의 삭제순서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3711533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6DFAF55B-6ADB-4A93-9117-022FB272F153}"/>
              </a:ext>
            </a:extLst>
          </p:cNvPr>
          <p:cNvSpPr/>
          <p:nvPr/>
        </p:nvSpPr>
        <p:spPr>
          <a:xfrm>
            <a:off x="4093273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0DE71808-62D0-4524-906D-3512C66E1A36}"/>
              </a:ext>
            </a:extLst>
          </p:cNvPr>
          <p:cNvSpPr/>
          <p:nvPr/>
        </p:nvSpPr>
        <p:spPr>
          <a:xfrm>
            <a:off x="4475013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903153-F888-4536-A110-8D084A0542DF}"/>
              </a:ext>
            </a:extLst>
          </p:cNvPr>
          <p:cNvSpPr/>
          <p:nvPr/>
        </p:nvSpPr>
        <p:spPr>
          <a:xfrm>
            <a:off x="3879544" y="27195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4E4D9033-17E0-41D4-BAD8-BEE8C938B69F}"/>
              </a:ext>
            </a:extLst>
          </p:cNvPr>
          <p:cNvSpPr/>
          <p:nvPr/>
        </p:nvSpPr>
        <p:spPr>
          <a:xfrm>
            <a:off x="7147192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B8FD32BA-4063-43EE-9B19-7DD7B425D51A}"/>
              </a:ext>
            </a:extLst>
          </p:cNvPr>
          <p:cNvSpPr/>
          <p:nvPr/>
        </p:nvSpPr>
        <p:spPr>
          <a:xfrm>
            <a:off x="7528932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4AEFCC68-FE61-4E00-9800-6CAC7D4A45E5}"/>
              </a:ext>
            </a:extLst>
          </p:cNvPr>
          <p:cNvSpPr/>
          <p:nvPr/>
        </p:nvSpPr>
        <p:spPr>
          <a:xfrm>
            <a:off x="7910672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05316E4E-9ACD-43BC-9CA8-3057EE35814C}"/>
              </a:ext>
            </a:extLst>
          </p:cNvPr>
          <p:cNvSpPr/>
          <p:nvPr/>
        </p:nvSpPr>
        <p:spPr>
          <a:xfrm>
            <a:off x="5424924" y="3375072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4A9F431B-1F5E-4090-9F4B-97B8F6EC82FF}"/>
              </a:ext>
            </a:extLst>
          </p:cNvPr>
          <p:cNvSpPr/>
          <p:nvPr/>
        </p:nvSpPr>
        <p:spPr>
          <a:xfrm>
            <a:off x="5806664" y="3375072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6E3BAC5F-A4EE-4EDB-99E8-784919D6B06C}"/>
              </a:ext>
            </a:extLst>
          </p:cNvPr>
          <p:cNvSpPr/>
          <p:nvPr/>
        </p:nvSpPr>
        <p:spPr>
          <a:xfrm>
            <a:off x="6188404" y="3375072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6553A6-FC08-4EAF-AC4F-FF48CB68177E}"/>
              </a:ext>
            </a:extLst>
          </p:cNvPr>
          <p:cNvSpPr/>
          <p:nvPr/>
        </p:nvSpPr>
        <p:spPr>
          <a:xfrm>
            <a:off x="4655009" y="27195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10FBE6D-DC87-408A-A585-D7BD6D4E913F}"/>
              </a:ext>
            </a:extLst>
          </p:cNvPr>
          <p:cNvSpPr/>
          <p:nvPr/>
        </p:nvSpPr>
        <p:spPr>
          <a:xfrm>
            <a:off x="7315203" y="27195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B526A0-3E82-4D44-8969-F7A221739981}"/>
              </a:ext>
            </a:extLst>
          </p:cNvPr>
          <p:cNvSpPr/>
          <p:nvPr/>
        </p:nvSpPr>
        <p:spPr>
          <a:xfrm>
            <a:off x="6391259" y="36397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DECB77-CBD7-4C80-90C2-2606E77A0CDB}"/>
              </a:ext>
            </a:extLst>
          </p:cNvPr>
          <p:cNvSpPr/>
          <p:nvPr/>
        </p:nvSpPr>
        <p:spPr>
          <a:xfrm>
            <a:off x="5612022" y="36397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28AC7-E8CC-4747-A8E5-3181F1A77A9D}"/>
              </a:ext>
            </a:extLst>
          </p:cNvPr>
          <p:cNvSpPr txBox="1"/>
          <p:nvPr/>
        </p:nvSpPr>
        <p:spPr>
          <a:xfrm>
            <a:off x="5054279" y="4335872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removed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82957B-1467-433F-8804-D517D48004C4}"/>
              </a:ext>
            </a:extLst>
          </p:cNvPr>
          <p:cNvSpPr/>
          <p:nvPr/>
        </p:nvSpPr>
        <p:spPr>
          <a:xfrm>
            <a:off x="8113527" y="27195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ACC321B-91A8-4649-BE0A-A2EC9066122E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rot="16200000" flipH="1">
            <a:off x="5902071" y="1495370"/>
            <a:ext cx="20918" cy="2469323"/>
          </a:xfrm>
          <a:prstGeom prst="curvedConnector4">
            <a:avLst>
              <a:gd name="adj1" fmla="val -795769"/>
              <a:gd name="adj2" fmla="val 9791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4AADD1AF-0A20-4609-A15E-6ECAC9792684}"/>
              </a:ext>
            </a:extLst>
          </p:cNvPr>
          <p:cNvCxnSpPr>
            <a:cxnSpLocks/>
            <a:stCxn id="28" idx="4"/>
          </p:cNvCxnSpPr>
          <p:nvPr/>
        </p:nvCxnSpPr>
        <p:spPr>
          <a:xfrm rot="5400000" flipH="1">
            <a:off x="6153776" y="1581005"/>
            <a:ext cx="2675" cy="2365898"/>
          </a:xfrm>
          <a:prstGeom prst="curvedConnector4">
            <a:avLst>
              <a:gd name="adj1" fmla="val -5558916"/>
              <a:gd name="adj2" fmla="val 9776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80A59F99-FF79-46B8-83A2-E69B894A0F32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4666992" y="2910276"/>
            <a:ext cx="941476" cy="7523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9A1DE1A8-F448-4A0B-87F1-F59D116EBAED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H="1" flipV="1">
            <a:off x="4655009" y="2742432"/>
            <a:ext cx="749828" cy="1033214"/>
          </a:xfrm>
          <a:prstGeom prst="curvedConnector4">
            <a:avLst>
              <a:gd name="adj1" fmla="val -11544"/>
              <a:gd name="adj2" fmla="val 10094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3D6FF8AA-F436-41A3-8B65-E453D3359ED8}"/>
              </a:ext>
            </a:extLst>
          </p:cNvPr>
          <p:cNvCxnSpPr>
            <a:cxnSpLocks/>
            <a:stCxn id="29" idx="6"/>
            <a:endCxn id="15" idx="3"/>
          </p:cNvCxnSpPr>
          <p:nvPr/>
        </p:nvCxnSpPr>
        <p:spPr>
          <a:xfrm flipV="1">
            <a:off x="6436978" y="2910275"/>
            <a:ext cx="902193" cy="75234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E01BE18F-DEBE-401F-852F-1BCDECDAC632}"/>
              </a:ext>
            </a:extLst>
          </p:cNvPr>
          <p:cNvCxnSpPr>
            <a:cxnSpLocks/>
            <a:stCxn id="28" idx="6"/>
          </p:cNvCxnSpPr>
          <p:nvPr/>
        </p:nvCxnSpPr>
        <p:spPr>
          <a:xfrm flipH="1">
            <a:off x="6725116" y="2742432"/>
            <a:ext cx="635806" cy="956229"/>
          </a:xfrm>
          <a:prstGeom prst="curvedConnector4">
            <a:avLst>
              <a:gd name="adj1" fmla="val -13614"/>
              <a:gd name="adj2" fmla="val 101329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8819AAB-7A1E-4FAA-9983-2C390A70BBF8}"/>
              </a:ext>
            </a:extLst>
          </p:cNvPr>
          <p:cNvCxnSpPr>
            <a:cxnSpLocks/>
          </p:cNvCxnSpPr>
          <p:nvPr/>
        </p:nvCxnSpPr>
        <p:spPr>
          <a:xfrm>
            <a:off x="4456197" y="3273932"/>
            <a:ext cx="252012" cy="1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C118479-8CBC-4532-BD4B-02D3C70A3934}"/>
              </a:ext>
            </a:extLst>
          </p:cNvPr>
          <p:cNvCxnSpPr>
            <a:cxnSpLocks/>
          </p:cNvCxnSpPr>
          <p:nvPr/>
        </p:nvCxnSpPr>
        <p:spPr>
          <a:xfrm flipH="1">
            <a:off x="4456197" y="3273932"/>
            <a:ext cx="252012" cy="187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1345CA-8DC6-47E6-BF13-9466B426EEE6}"/>
              </a:ext>
            </a:extLst>
          </p:cNvPr>
          <p:cNvSpPr txBox="1"/>
          <p:nvPr/>
        </p:nvSpPr>
        <p:spPr>
          <a:xfrm>
            <a:off x="5611720" y="2234357"/>
            <a:ext cx="79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8E0A25-8024-407E-8BB6-A770ED4E85D4}"/>
              </a:ext>
            </a:extLst>
          </p:cNvPr>
          <p:cNvSpPr txBox="1"/>
          <p:nvPr/>
        </p:nvSpPr>
        <p:spPr>
          <a:xfrm>
            <a:off x="5611720" y="2642265"/>
            <a:ext cx="79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5CA3DFAC-918B-41D3-B67B-36E5D4E4DBE7}"/>
              </a:ext>
            </a:extLst>
          </p:cNvPr>
          <p:cNvCxnSpPr>
            <a:cxnSpLocks/>
            <a:stCxn id="8" idx="3"/>
          </p:cNvCxnSpPr>
          <p:nvPr/>
        </p:nvCxnSpPr>
        <p:spPr>
          <a:xfrm rot="5400000">
            <a:off x="3529711" y="2406090"/>
            <a:ext cx="4023" cy="709034"/>
          </a:xfrm>
          <a:prstGeom prst="curvedConnector4">
            <a:avLst>
              <a:gd name="adj1" fmla="val 3696222"/>
              <a:gd name="adj2" fmla="val 955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6677D23A-86B4-4938-8262-093029EED949}"/>
              </a:ext>
            </a:extLst>
          </p:cNvPr>
          <p:cNvCxnSpPr>
            <a:cxnSpLocks/>
            <a:stCxn id="13" idx="7"/>
          </p:cNvCxnSpPr>
          <p:nvPr/>
        </p:nvCxnSpPr>
        <p:spPr>
          <a:xfrm rot="16200000" flipH="1">
            <a:off x="8552386" y="2326431"/>
            <a:ext cx="36350" cy="836020"/>
          </a:xfrm>
          <a:prstGeom prst="curvedConnector4">
            <a:avLst>
              <a:gd name="adj1" fmla="val -409081"/>
              <a:gd name="adj2" fmla="val 9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E8FCBF-CAF1-4D88-AE16-92D9BDFFB3BB}"/>
              </a:ext>
            </a:extLst>
          </p:cNvPr>
          <p:cNvCxnSpPr>
            <a:cxnSpLocks/>
          </p:cNvCxnSpPr>
          <p:nvPr/>
        </p:nvCxnSpPr>
        <p:spPr>
          <a:xfrm>
            <a:off x="4783626" y="3273932"/>
            <a:ext cx="252012" cy="1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5257B07-96CB-4A3E-884E-D109801EA3AC}"/>
              </a:ext>
            </a:extLst>
          </p:cNvPr>
          <p:cNvCxnSpPr>
            <a:cxnSpLocks/>
          </p:cNvCxnSpPr>
          <p:nvPr/>
        </p:nvCxnSpPr>
        <p:spPr>
          <a:xfrm flipH="1">
            <a:off x="4783626" y="3273932"/>
            <a:ext cx="252012" cy="187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2FDFDD7-ADD2-4A59-8E01-F48EDDC9C74F}"/>
              </a:ext>
            </a:extLst>
          </p:cNvPr>
          <p:cNvCxnSpPr>
            <a:cxnSpLocks/>
          </p:cNvCxnSpPr>
          <p:nvPr/>
        </p:nvCxnSpPr>
        <p:spPr>
          <a:xfrm>
            <a:off x="6980129" y="3273932"/>
            <a:ext cx="252012" cy="1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9C79E1A-B28B-4278-BE97-8CCCFAE10D33}"/>
              </a:ext>
            </a:extLst>
          </p:cNvPr>
          <p:cNvCxnSpPr>
            <a:cxnSpLocks/>
          </p:cNvCxnSpPr>
          <p:nvPr/>
        </p:nvCxnSpPr>
        <p:spPr>
          <a:xfrm flipH="1">
            <a:off x="6980129" y="3273932"/>
            <a:ext cx="252012" cy="187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75540B-7C7C-4121-AC1B-1A7325EBB0F4}"/>
              </a:ext>
            </a:extLst>
          </p:cNvPr>
          <p:cNvCxnSpPr>
            <a:cxnSpLocks/>
          </p:cNvCxnSpPr>
          <p:nvPr/>
        </p:nvCxnSpPr>
        <p:spPr>
          <a:xfrm>
            <a:off x="7307558" y="3273932"/>
            <a:ext cx="252012" cy="1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FD7E79-F2A6-4C7B-AE72-E6314B8F53D5}"/>
              </a:ext>
            </a:extLst>
          </p:cNvPr>
          <p:cNvCxnSpPr>
            <a:cxnSpLocks/>
          </p:cNvCxnSpPr>
          <p:nvPr/>
        </p:nvCxnSpPr>
        <p:spPr>
          <a:xfrm flipH="1">
            <a:off x="7307558" y="3273932"/>
            <a:ext cx="252012" cy="187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5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114653" y="4158426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 리스트를 이용한 스택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5412416" y="2150616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59D927CE-66D4-45D0-98C4-D21DF6AAD96B}"/>
              </a:ext>
            </a:extLst>
          </p:cNvPr>
          <p:cNvSpPr/>
          <p:nvPr/>
        </p:nvSpPr>
        <p:spPr>
          <a:xfrm>
            <a:off x="6090082" y="2150616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C85B6E-4DBB-4869-BF1D-FB54CBF80DD0}"/>
              </a:ext>
            </a:extLst>
          </p:cNvPr>
          <p:cNvCxnSpPr>
            <a:cxnSpLocks/>
          </p:cNvCxnSpPr>
          <p:nvPr/>
        </p:nvCxnSpPr>
        <p:spPr>
          <a:xfrm>
            <a:off x="6321714" y="2451307"/>
            <a:ext cx="0" cy="345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E66942E2-90C8-400B-BBA4-96EDC788EE97}"/>
              </a:ext>
            </a:extLst>
          </p:cNvPr>
          <p:cNvSpPr/>
          <p:nvPr/>
        </p:nvSpPr>
        <p:spPr>
          <a:xfrm>
            <a:off x="6298855" y="24055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78A6E155-6EC9-4A65-B51C-068125F3BE35}"/>
              </a:ext>
            </a:extLst>
          </p:cNvPr>
          <p:cNvSpPr/>
          <p:nvPr/>
        </p:nvSpPr>
        <p:spPr>
          <a:xfrm>
            <a:off x="5412416" y="2819886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F746E93-C7EC-4B35-A0DB-BDE86CAD28B8}"/>
              </a:ext>
            </a:extLst>
          </p:cNvPr>
          <p:cNvSpPr/>
          <p:nvPr/>
        </p:nvSpPr>
        <p:spPr>
          <a:xfrm>
            <a:off x="6090082" y="2819886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4121F6-9EE7-4028-83B7-45CF3B172DFF}"/>
              </a:ext>
            </a:extLst>
          </p:cNvPr>
          <p:cNvCxnSpPr>
            <a:cxnSpLocks/>
          </p:cNvCxnSpPr>
          <p:nvPr/>
        </p:nvCxnSpPr>
        <p:spPr>
          <a:xfrm>
            <a:off x="6321714" y="3120577"/>
            <a:ext cx="0" cy="345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1FD6526-EA1D-44AC-8AD0-32684FE59B02}"/>
              </a:ext>
            </a:extLst>
          </p:cNvPr>
          <p:cNvSpPr/>
          <p:nvPr/>
        </p:nvSpPr>
        <p:spPr>
          <a:xfrm>
            <a:off x="6298855" y="30748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D5378B-A1F7-42F7-8587-61125928E70C}"/>
              </a:ext>
            </a:extLst>
          </p:cNvPr>
          <p:cNvSpPr/>
          <p:nvPr/>
        </p:nvSpPr>
        <p:spPr>
          <a:xfrm>
            <a:off x="5412416" y="3489156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85AD7-3916-4F16-A597-EA895E4199E5}"/>
              </a:ext>
            </a:extLst>
          </p:cNvPr>
          <p:cNvSpPr/>
          <p:nvPr/>
        </p:nvSpPr>
        <p:spPr>
          <a:xfrm>
            <a:off x="6090082" y="3489156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600-362E-4131-BAE7-F31806119B70}"/>
              </a:ext>
            </a:extLst>
          </p:cNvPr>
          <p:cNvCxnSpPr>
            <a:cxnSpLocks/>
            <a:stCxn id="20" idx="1"/>
            <a:endCxn id="40" idx="5"/>
          </p:cNvCxnSpPr>
          <p:nvPr/>
        </p:nvCxnSpPr>
        <p:spPr>
          <a:xfrm flipH="1">
            <a:off x="6652337" y="2320401"/>
            <a:ext cx="4429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13BF-0854-4874-95F4-40028C3E9007}"/>
              </a:ext>
            </a:extLst>
          </p:cNvPr>
          <p:cNvSpPr txBox="1"/>
          <p:nvPr/>
        </p:nvSpPr>
        <p:spPr>
          <a:xfrm>
            <a:off x="7095261" y="2166512"/>
            <a:ext cx="46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1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2165447" y="3768269"/>
            <a:ext cx="784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연결된 스택에서의 삽입 연산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실선은 삽입 전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점선은 삽입 후의 모습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5412416" y="2320401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59D927CE-66D4-45D0-98C4-D21DF6AAD96B}"/>
              </a:ext>
            </a:extLst>
          </p:cNvPr>
          <p:cNvSpPr/>
          <p:nvPr/>
        </p:nvSpPr>
        <p:spPr>
          <a:xfrm>
            <a:off x="6090082" y="2320401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6942E2-90C8-400B-BBA4-96EDC788EE97}"/>
              </a:ext>
            </a:extLst>
          </p:cNvPr>
          <p:cNvSpPr/>
          <p:nvPr/>
        </p:nvSpPr>
        <p:spPr>
          <a:xfrm>
            <a:off x="6298855" y="25753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78A6E155-6EC9-4A65-B51C-068125F3BE35}"/>
              </a:ext>
            </a:extLst>
          </p:cNvPr>
          <p:cNvSpPr/>
          <p:nvPr/>
        </p:nvSpPr>
        <p:spPr>
          <a:xfrm>
            <a:off x="3725650" y="2320401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F746E93-C7EC-4B35-A0DB-BDE86CAD28B8}"/>
              </a:ext>
            </a:extLst>
          </p:cNvPr>
          <p:cNvSpPr/>
          <p:nvPr/>
        </p:nvSpPr>
        <p:spPr>
          <a:xfrm>
            <a:off x="4403316" y="2320401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4121F6-9EE7-4028-83B7-45CF3B172DFF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065915" y="2676429"/>
            <a:ext cx="635110" cy="7373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1FD6526-EA1D-44AC-8AD0-32684FE59B02}"/>
              </a:ext>
            </a:extLst>
          </p:cNvPr>
          <p:cNvSpPr/>
          <p:nvPr/>
        </p:nvSpPr>
        <p:spPr>
          <a:xfrm>
            <a:off x="4612089" y="25753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D5378B-A1F7-42F7-8587-61125928E70C}"/>
              </a:ext>
            </a:extLst>
          </p:cNvPr>
          <p:cNvSpPr/>
          <p:nvPr/>
        </p:nvSpPr>
        <p:spPr>
          <a:xfrm>
            <a:off x="7099184" y="2320401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85AD7-3916-4F16-A597-EA895E4199E5}"/>
              </a:ext>
            </a:extLst>
          </p:cNvPr>
          <p:cNvSpPr/>
          <p:nvPr/>
        </p:nvSpPr>
        <p:spPr>
          <a:xfrm>
            <a:off x="7776850" y="2320401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600-362E-4131-BAE7-F31806119B70}"/>
              </a:ext>
            </a:extLst>
          </p:cNvPr>
          <p:cNvCxnSpPr>
            <a:cxnSpLocks/>
            <a:stCxn id="20" idx="3"/>
            <a:endCxn id="11" idx="2"/>
          </p:cNvCxnSpPr>
          <p:nvPr/>
        </p:nvCxnSpPr>
        <p:spPr>
          <a:xfrm>
            <a:off x="3047984" y="2603377"/>
            <a:ext cx="6776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13BF-0854-4874-95F4-40028C3E9007}"/>
              </a:ext>
            </a:extLst>
          </p:cNvPr>
          <p:cNvSpPr txBox="1"/>
          <p:nvPr/>
        </p:nvSpPr>
        <p:spPr>
          <a:xfrm>
            <a:off x="2578500" y="2449488"/>
            <a:ext cx="46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23815F6D-43F7-485E-8007-741D4498D133}"/>
              </a:ext>
            </a:extLst>
          </p:cNvPr>
          <p:cNvSpPr/>
          <p:nvPr/>
        </p:nvSpPr>
        <p:spPr>
          <a:xfrm>
            <a:off x="3725650" y="3202619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91968DF6-6484-46AA-994B-D797E47384FA}"/>
              </a:ext>
            </a:extLst>
          </p:cNvPr>
          <p:cNvSpPr/>
          <p:nvPr/>
        </p:nvSpPr>
        <p:spPr>
          <a:xfrm>
            <a:off x="4403316" y="3202619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EE36A2-743A-48FD-B272-D3678DE25172}"/>
              </a:ext>
            </a:extLst>
          </p:cNvPr>
          <p:cNvSpPr/>
          <p:nvPr/>
        </p:nvSpPr>
        <p:spPr>
          <a:xfrm>
            <a:off x="4612089" y="34575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C85B6E-4DBB-4869-BF1D-FB54CBF80DD0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4657808" y="2598233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F0A25C-5B51-4F96-8B18-C35BA7F0B7DA}"/>
              </a:ext>
            </a:extLst>
          </p:cNvPr>
          <p:cNvCxnSpPr>
            <a:cxnSpLocks/>
          </p:cNvCxnSpPr>
          <p:nvPr/>
        </p:nvCxnSpPr>
        <p:spPr>
          <a:xfrm>
            <a:off x="6344569" y="2598233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862CCBD-C558-4715-AA9F-4EA272488FB7}"/>
              </a:ext>
            </a:extLst>
          </p:cNvPr>
          <p:cNvSpPr/>
          <p:nvPr/>
        </p:nvSpPr>
        <p:spPr>
          <a:xfrm>
            <a:off x="3026891" y="25753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B95C5A7-AA8F-41C9-9C35-C9FFEC6C8195}"/>
              </a:ext>
            </a:extLst>
          </p:cNvPr>
          <p:cNvSpPr/>
          <p:nvPr/>
        </p:nvSpPr>
        <p:spPr>
          <a:xfrm>
            <a:off x="3026891" y="263740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CC38A1-0504-4315-BD1A-1E7CE229931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047985" y="3486337"/>
            <a:ext cx="6776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42F815-6C8A-4D6F-9B26-DCAE4B29BC71}"/>
              </a:ext>
            </a:extLst>
          </p:cNvPr>
          <p:cNvSpPr txBox="1"/>
          <p:nvPr/>
        </p:nvSpPr>
        <p:spPr>
          <a:xfrm>
            <a:off x="2254909" y="3332448"/>
            <a:ext cx="7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3327047-E653-40F7-A325-CB84B577DEA9}"/>
              </a:ext>
            </a:extLst>
          </p:cNvPr>
          <p:cNvSpPr/>
          <p:nvPr/>
        </p:nvSpPr>
        <p:spPr>
          <a:xfrm>
            <a:off x="3026891" y="34583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8197B3-D8CA-4977-B9D4-1AFC151EF273}"/>
              </a:ext>
            </a:extLst>
          </p:cNvPr>
          <p:cNvSpPr txBox="1"/>
          <p:nvPr/>
        </p:nvSpPr>
        <p:spPr>
          <a:xfrm>
            <a:off x="3284256" y="2867173"/>
            <a:ext cx="46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DD86AA5-71BD-4213-9C5F-C1395DC401DE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4612089" y="2832212"/>
            <a:ext cx="6695" cy="66440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CA2A7EB-FAB6-406C-9BBF-2D83589D982C}"/>
              </a:ext>
            </a:extLst>
          </p:cNvPr>
          <p:cNvSpPr txBox="1"/>
          <p:nvPr/>
        </p:nvSpPr>
        <p:spPr>
          <a:xfrm>
            <a:off x="4518726" y="2867173"/>
            <a:ext cx="46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18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2165447" y="3529701"/>
            <a:ext cx="784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스택에서의 삭제 연산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실선은 삭제 전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점선은 삭제 후의 모습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5412416" y="2320401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59D927CE-66D4-45D0-98C4-D21DF6AAD96B}"/>
              </a:ext>
            </a:extLst>
          </p:cNvPr>
          <p:cNvSpPr/>
          <p:nvPr/>
        </p:nvSpPr>
        <p:spPr>
          <a:xfrm>
            <a:off x="6090082" y="2320401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6942E2-90C8-400B-BBA4-96EDC788EE97}"/>
              </a:ext>
            </a:extLst>
          </p:cNvPr>
          <p:cNvSpPr/>
          <p:nvPr/>
        </p:nvSpPr>
        <p:spPr>
          <a:xfrm>
            <a:off x="6298855" y="25753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78A6E155-6EC9-4A65-B51C-068125F3BE35}"/>
              </a:ext>
            </a:extLst>
          </p:cNvPr>
          <p:cNvSpPr/>
          <p:nvPr/>
        </p:nvSpPr>
        <p:spPr>
          <a:xfrm>
            <a:off x="3725650" y="2320401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F746E93-C7EC-4B35-A0DB-BDE86CAD28B8}"/>
              </a:ext>
            </a:extLst>
          </p:cNvPr>
          <p:cNvSpPr/>
          <p:nvPr/>
        </p:nvSpPr>
        <p:spPr>
          <a:xfrm>
            <a:off x="4403316" y="2320401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4121F6-9EE7-4028-83B7-45CF3B172DFF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185477" y="1669815"/>
            <a:ext cx="2292045" cy="6236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1FD6526-EA1D-44AC-8AD0-32684FE59B02}"/>
              </a:ext>
            </a:extLst>
          </p:cNvPr>
          <p:cNvSpPr/>
          <p:nvPr/>
        </p:nvSpPr>
        <p:spPr>
          <a:xfrm>
            <a:off x="4612089" y="25753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D5378B-A1F7-42F7-8587-61125928E70C}"/>
              </a:ext>
            </a:extLst>
          </p:cNvPr>
          <p:cNvSpPr/>
          <p:nvPr/>
        </p:nvSpPr>
        <p:spPr>
          <a:xfrm>
            <a:off x="7099184" y="2320401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85AD7-3916-4F16-A597-EA895E4199E5}"/>
              </a:ext>
            </a:extLst>
          </p:cNvPr>
          <p:cNvSpPr/>
          <p:nvPr/>
        </p:nvSpPr>
        <p:spPr>
          <a:xfrm>
            <a:off x="7776850" y="2320401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600-362E-4131-BAE7-F31806119B70}"/>
              </a:ext>
            </a:extLst>
          </p:cNvPr>
          <p:cNvCxnSpPr>
            <a:cxnSpLocks/>
          </p:cNvCxnSpPr>
          <p:nvPr/>
        </p:nvCxnSpPr>
        <p:spPr>
          <a:xfrm>
            <a:off x="3164384" y="1780745"/>
            <a:ext cx="561266" cy="616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13BF-0854-4874-95F4-40028C3E9007}"/>
              </a:ext>
            </a:extLst>
          </p:cNvPr>
          <p:cNvSpPr txBox="1"/>
          <p:nvPr/>
        </p:nvSpPr>
        <p:spPr>
          <a:xfrm>
            <a:off x="2694900" y="1552278"/>
            <a:ext cx="46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C85B6E-4DBB-4869-BF1D-FB54CBF80DD0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4657808" y="2598233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F0A25C-5B51-4F96-8B18-C35BA7F0B7DA}"/>
              </a:ext>
            </a:extLst>
          </p:cNvPr>
          <p:cNvCxnSpPr>
            <a:cxnSpLocks/>
          </p:cNvCxnSpPr>
          <p:nvPr/>
        </p:nvCxnSpPr>
        <p:spPr>
          <a:xfrm>
            <a:off x="6344569" y="2598233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862CCBD-C558-4715-AA9F-4EA272488FB7}"/>
              </a:ext>
            </a:extLst>
          </p:cNvPr>
          <p:cNvSpPr/>
          <p:nvPr/>
        </p:nvSpPr>
        <p:spPr>
          <a:xfrm>
            <a:off x="3143291" y="17527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B95C5A7-AA8F-41C9-9C35-C9FFEC6C8195}"/>
              </a:ext>
            </a:extLst>
          </p:cNvPr>
          <p:cNvSpPr/>
          <p:nvPr/>
        </p:nvSpPr>
        <p:spPr>
          <a:xfrm>
            <a:off x="3146453" y="16307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CC38A1-0504-4315-BD1A-1E7CE229931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143291" y="2740636"/>
            <a:ext cx="582359" cy="563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42F815-6C8A-4D6F-9B26-DCAE4B29BC71}"/>
              </a:ext>
            </a:extLst>
          </p:cNvPr>
          <p:cNvSpPr txBox="1"/>
          <p:nvPr/>
        </p:nvSpPr>
        <p:spPr>
          <a:xfrm>
            <a:off x="2350215" y="3150557"/>
            <a:ext cx="7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3327047-E653-40F7-A325-CB84B577DEA9}"/>
              </a:ext>
            </a:extLst>
          </p:cNvPr>
          <p:cNvSpPr/>
          <p:nvPr/>
        </p:nvSpPr>
        <p:spPr>
          <a:xfrm>
            <a:off x="3122197" y="32764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2165447" y="3529701"/>
            <a:ext cx="784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연결리스트를 이용한 큐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4728835" y="2764284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59D927CE-66D4-45D0-98C4-D21DF6AAD96B}"/>
              </a:ext>
            </a:extLst>
          </p:cNvPr>
          <p:cNvSpPr/>
          <p:nvPr/>
        </p:nvSpPr>
        <p:spPr>
          <a:xfrm>
            <a:off x="5406501" y="2764284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6942E2-90C8-400B-BBA4-96EDC788EE97}"/>
              </a:ext>
            </a:extLst>
          </p:cNvPr>
          <p:cNvSpPr/>
          <p:nvPr/>
        </p:nvSpPr>
        <p:spPr>
          <a:xfrm>
            <a:off x="5615274" y="30192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78A6E155-6EC9-4A65-B51C-068125F3BE35}"/>
              </a:ext>
            </a:extLst>
          </p:cNvPr>
          <p:cNvSpPr/>
          <p:nvPr/>
        </p:nvSpPr>
        <p:spPr>
          <a:xfrm>
            <a:off x="3042069" y="2764284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F746E93-C7EC-4B35-A0DB-BDE86CAD28B8}"/>
              </a:ext>
            </a:extLst>
          </p:cNvPr>
          <p:cNvSpPr/>
          <p:nvPr/>
        </p:nvSpPr>
        <p:spPr>
          <a:xfrm>
            <a:off x="3719735" y="2764284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FD6526-EA1D-44AC-8AD0-32684FE59B02}"/>
              </a:ext>
            </a:extLst>
          </p:cNvPr>
          <p:cNvSpPr/>
          <p:nvPr/>
        </p:nvSpPr>
        <p:spPr>
          <a:xfrm>
            <a:off x="3928508" y="30192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D5378B-A1F7-42F7-8587-61125928E70C}"/>
              </a:ext>
            </a:extLst>
          </p:cNvPr>
          <p:cNvSpPr/>
          <p:nvPr/>
        </p:nvSpPr>
        <p:spPr>
          <a:xfrm>
            <a:off x="6415603" y="2764284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85AD7-3916-4F16-A597-EA895E4199E5}"/>
              </a:ext>
            </a:extLst>
          </p:cNvPr>
          <p:cNvSpPr/>
          <p:nvPr/>
        </p:nvSpPr>
        <p:spPr>
          <a:xfrm>
            <a:off x="7093269" y="2764284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600-362E-4131-BAE7-F31806119B70}"/>
              </a:ext>
            </a:extLst>
          </p:cNvPr>
          <p:cNvCxnSpPr>
            <a:cxnSpLocks/>
          </p:cNvCxnSpPr>
          <p:nvPr/>
        </p:nvCxnSpPr>
        <p:spPr>
          <a:xfrm>
            <a:off x="3471691" y="2386014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13BF-0854-4874-95F4-40028C3E9007}"/>
              </a:ext>
            </a:extLst>
          </p:cNvPr>
          <p:cNvSpPr txBox="1"/>
          <p:nvPr/>
        </p:nvSpPr>
        <p:spPr>
          <a:xfrm>
            <a:off x="2935285" y="2078237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C85B6E-4DBB-4869-BF1D-FB54CBF80DD0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3974227" y="3042116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F0A25C-5B51-4F96-8B18-C35BA7F0B7DA}"/>
              </a:ext>
            </a:extLst>
          </p:cNvPr>
          <p:cNvCxnSpPr>
            <a:cxnSpLocks/>
          </p:cNvCxnSpPr>
          <p:nvPr/>
        </p:nvCxnSpPr>
        <p:spPr>
          <a:xfrm>
            <a:off x="5660988" y="3042116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862CCBD-C558-4715-AA9F-4EA272488FB7}"/>
              </a:ext>
            </a:extLst>
          </p:cNvPr>
          <p:cNvSpPr/>
          <p:nvPr/>
        </p:nvSpPr>
        <p:spPr>
          <a:xfrm>
            <a:off x="3445888" y="23402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7F79B5-693A-4103-9E57-E3903886ADF8}"/>
              </a:ext>
            </a:extLst>
          </p:cNvPr>
          <p:cNvCxnSpPr>
            <a:cxnSpLocks/>
          </p:cNvCxnSpPr>
          <p:nvPr/>
        </p:nvCxnSpPr>
        <p:spPr>
          <a:xfrm>
            <a:off x="8490341" y="2386014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036-9742-4107-8FDE-301D25A22FE0}"/>
              </a:ext>
            </a:extLst>
          </p:cNvPr>
          <p:cNvSpPr txBox="1"/>
          <p:nvPr/>
        </p:nvSpPr>
        <p:spPr>
          <a:xfrm>
            <a:off x="7953935" y="2078237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A35B5-A780-4D47-B75F-783C8C597ED2}"/>
              </a:ext>
            </a:extLst>
          </p:cNvPr>
          <p:cNvSpPr/>
          <p:nvPr/>
        </p:nvSpPr>
        <p:spPr>
          <a:xfrm>
            <a:off x="8464538" y="23402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82A0912D-B44A-46E7-90BB-D10C65A34609}"/>
              </a:ext>
            </a:extLst>
          </p:cNvPr>
          <p:cNvSpPr/>
          <p:nvPr/>
        </p:nvSpPr>
        <p:spPr>
          <a:xfrm>
            <a:off x="8091214" y="2764284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A9D12433-9D9F-415B-B6B5-A64463A766D4}"/>
              </a:ext>
            </a:extLst>
          </p:cNvPr>
          <p:cNvSpPr/>
          <p:nvPr/>
        </p:nvSpPr>
        <p:spPr>
          <a:xfrm>
            <a:off x="8768880" y="2764284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9008A-39F7-46E9-9A64-8EE0219B1A77}"/>
              </a:ext>
            </a:extLst>
          </p:cNvPr>
          <p:cNvSpPr txBox="1"/>
          <p:nvPr/>
        </p:nvSpPr>
        <p:spPr>
          <a:xfrm>
            <a:off x="4762467" y="2496192"/>
            <a:ext cx="7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item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851466-B8F5-4CD2-A161-4EEF9BF1FD93}"/>
              </a:ext>
            </a:extLst>
          </p:cNvPr>
          <p:cNvSpPr txBox="1"/>
          <p:nvPr/>
        </p:nvSpPr>
        <p:spPr>
          <a:xfrm>
            <a:off x="5343110" y="2496192"/>
            <a:ext cx="7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link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C88999-0A7E-4A61-B0A5-48DEF0713DA9}"/>
              </a:ext>
            </a:extLst>
          </p:cNvPr>
          <p:cNvSpPr/>
          <p:nvPr/>
        </p:nvSpPr>
        <p:spPr>
          <a:xfrm>
            <a:off x="7290892" y="30192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C2E3747-ECC0-4FDA-8687-D3EEAAD20082}"/>
              </a:ext>
            </a:extLst>
          </p:cNvPr>
          <p:cNvCxnSpPr>
            <a:cxnSpLocks/>
          </p:cNvCxnSpPr>
          <p:nvPr/>
        </p:nvCxnSpPr>
        <p:spPr>
          <a:xfrm>
            <a:off x="7336606" y="3042116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3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2057848" y="4524402"/>
            <a:ext cx="784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연결된 큐가 공백상태 일 때의 삽입 연산</a:t>
            </a: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D5378B-A1F7-42F7-8587-61125928E70C}"/>
              </a:ext>
            </a:extLst>
          </p:cNvPr>
          <p:cNvSpPr/>
          <p:nvPr/>
        </p:nvSpPr>
        <p:spPr>
          <a:xfrm>
            <a:off x="4444760" y="3882870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85AD7-3916-4F16-A597-EA895E4199E5}"/>
              </a:ext>
            </a:extLst>
          </p:cNvPr>
          <p:cNvSpPr/>
          <p:nvPr/>
        </p:nvSpPr>
        <p:spPr>
          <a:xfrm>
            <a:off x="5122426" y="3882870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600-362E-4131-BAE7-F31806119B70}"/>
              </a:ext>
            </a:extLst>
          </p:cNvPr>
          <p:cNvCxnSpPr>
            <a:cxnSpLocks/>
          </p:cNvCxnSpPr>
          <p:nvPr/>
        </p:nvCxnSpPr>
        <p:spPr>
          <a:xfrm>
            <a:off x="4847730" y="352482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13BF-0854-4874-95F4-40028C3E9007}"/>
              </a:ext>
            </a:extLst>
          </p:cNvPr>
          <p:cNvSpPr txBox="1"/>
          <p:nvPr/>
        </p:nvSpPr>
        <p:spPr>
          <a:xfrm>
            <a:off x="4311324" y="32170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62CCBD-C558-4715-AA9F-4EA272488FB7}"/>
              </a:ext>
            </a:extLst>
          </p:cNvPr>
          <p:cNvSpPr/>
          <p:nvPr/>
        </p:nvSpPr>
        <p:spPr>
          <a:xfrm>
            <a:off x="4821927" y="3479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7F79B5-693A-4103-9E57-E3903886ADF8}"/>
              </a:ext>
            </a:extLst>
          </p:cNvPr>
          <p:cNvCxnSpPr>
            <a:cxnSpLocks/>
          </p:cNvCxnSpPr>
          <p:nvPr/>
        </p:nvCxnSpPr>
        <p:spPr>
          <a:xfrm>
            <a:off x="5455060" y="352482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036-9742-4107-8FDE-301D25A22FE0}"/>
              </a:ext>
            </a:extLst>
          </p:cNvPr>
          <p:cNvSpPr txBox="1"/>
          <p:nvPr/>
        </p:nvSpPr>
        <p:spPr>
          <a:xfrm>
            <a:off x="4918654" y="32170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A35B5-A780-4D47-B75F-783C8C597ED2}"/>
              </a:ext>
            </a:extLst>
          </p:cNvPr>
          <p:cNvSpPr/>
          <p:nvPr/>
        </p:nvSpPr>
        <p:spPr>
          <a:xfrm>
            <a:off x="5429257" y="3479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95107-3398-4F8A-8ECF-055646745EFE}"/>
              </a:ext>
            </a:extLst>
          </p:cNvPr>
          <p:cNvSpPr txBox="1"/>
          <p:nvPr/>
        </p:nvSpPr>
        <p:spPr>
          <a:xfrm>
            <a:off x="4311324" y="1667919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15B3FFB-E07D-45C7-AA89-07518F144AA8}"/>
              </a:ext>
            </a:extLst>
          </p:cNvPr>
          <p:cNvSpPr/>
          <p:nvPr/>
        </p:nvSpPr>
        <p:spPr>
          <a:xfrm>
            <a:off x="4821927" y="1929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87FEDF-3C59-4B89-AFFD-D49CA8FD73B4}"/>
              </a:ext>
            </a:extLst>
          </p:cNvPr>
          <p:cNvSpPr txBox="1"/>
          <p:nvPr/>
        </p:nvSpPr>
        <p:spPr>
          <a:xfrm>
            <a:off x="4918654" y="1667919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467AFA-DA90-47D1-A687-5A58BCB8A377}"/>
              </a:ext>
            </a:extLst>
          </p:cNvPr>
          <p:cNvSpPr/>
          <p:nvPr/>
        </p:nvSpPr>
        <p:spPr>
          <a:xfrm>
            <a:off x="5429257" y="1929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7915C71E-6626-4E9C-AF23-42D098277AAC}"/>
              </a:ext>
            </a:extLst>
          </p:cNvPr>
          <p:cNvSpPr/>
          <p:nvPr/>
        </p:nvSpPr>
        <p:spPr>
          <a:xfrm>
            <a:off x="6019192" y="2333744"/>
            <a:ext cx="79307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2C0DB15A-A3D5-4095-BD4F-B88B3CC6E8C1}"/>
              </a:ext>
            </a:extLst>
          </p:cNvPr>
          <p:cNvSpPr/>
          <p:nvPr/>
        </p:nvSpPr>
        <p:spPr>
          <a:xfrm>
            <a:off x="6696858" y="2333744"/>
            <a:ext cx="562255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059CEC-AECA-4524-80D9-39E515753E63}"/>
              </a:ext>
            </a:extLst>
          </p:cNvPr>
          <p:cNvCxnSpPr>
            <a:cxnSpLocks/>
          </p:cNvCxnSpPr>
          <p:nvPr/>
        </p:nvCxnSpPr>
        <p:spPr>
          <a:xfrm>
            <a:off x="6422162" y="1975696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62D5B7-F29F-4885-8F5D-6887EAEB2936}"/>
              </a:ext>
            </a:extLst>
          </p:cNvPr>
          <p:cNvSpPr txBox="1"/>
          <p:nvPr/>
        </p:nvSpPr>
        <p:spPr>
          <a:xfrm>
            <a:off x="5885756" y="1667919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BECDDBD-92AC-41DE-B2E6-C6A0C5251975}"/>
              </a:ext>
            </a:extLst>
          </p:cNvPr>
          <p:cNvSpPr/>
          <p:nvPr/>
        </p:nvSpPr>
        <p:spPr>
          <a:xfrm>
            <a:off x="6396359" y="1929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62F2CDE-311B-41AF-A618-39C2EDCFF554}"/>
              </a:ext>
            </a:extLst>
          </p:cNvPr>
          <p:cNvSpPr/>
          <p:nvPr/>
        </p:nvSpPr>
        <p:spPr>
          <a:xfrm>
            <a:off x="5007006" y="2858610"/>
            <a:ext cx="230830" cy="30777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0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4728835" y="2045192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59D927CE-66D4-45D0-98C4-D21DF6AAD96B}"/>
              </a:ext>
            </a:extLst>
          </p:cNvPr>
          <p:cNvSpPr/>
          <p:nvPr/>
        </p:nvSpPr>
        <p:spPr>
          <a:xfrm>
            <a:off x="5406501" y="2045192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6942E2-90C8-400B-BBA4-96EDC788EE97}"/>
              </a:ext>
            </a:extLst>
          </p:cNvPr>
          <p:cNvSpPr/>
          <p:nvPr/>
        </p:nvSpPr>
        <p:spPr>
          <a:xfrm>
            <a:off x="5615274" y="23001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78A6E155-6EC9-4A65-B51C-068125F3BE35}"/>
              </a:ext>
            </a:extLst>
          </p:cNvPr>
          <p:cNvSpPr/>
          <p:nvPr/>
        </p:nvSpPr>
        <p:spPr>
          <a:xfrm>
            <a:off x="3042069" y="2045192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F746E93-C7EC-4B35-A0DB-BDE86CAD28B8}"/>
              </a:ext>
            </a:extLst>
          </p:cNvPr>
          <p:cNvSpPr/>
          <p:nvPr/>
        </p:nvSpPr>
        <p:spPr>
          <a:xfrm>
            <a:off x="3719735" y="2045192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FD6526-EA1D-44AC-8AD0-32684FE59B02}"/>
              </a:ext>
            </a:extLst>
          </p:cNvPr>
          <p:cNvSpPr/>
          <p:nvPr/>
        </p:nvSpPr>
        <p:spPr>
          <a:xfrm>
            <a:off x="3928508" y="23001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D5378B-A1F7-42F7-8587-61125928E70C}"/>
              </a:ext>
            </a:extLst>
          </p:cNvPr>
          <p:cNvSpPr/>
          <p:nvPr/>
        </p:nvSpPr>
        <p:spPr>
          <a:xfrm>
            <a:off x="6415603" y="2045192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85AD7-3916-4F16-A597-EA895E4199E5}"/>
              </a:ext>
            </a:extLst>
          </p:cNvPr>
          <p:cNvSpPr/>
          <p:nvPr/>
        </p:nvSpPr>
        <p:spPr>
          <a:xfrm>
            <a:off x="7093269" y="2045192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600-362E-4131-BAE7-F31806119B70}"/>
              </a:ext>
            </a:extLst>
          </p:cNvPr>
          <p:cNvCxnSpPr>
            <a:cxnSpLocks/>
          </p:cNvCxnSpPr>
          <p:nvPr/>
        </p:nvCxnSpPr>
        <p:spPr>
          <a:xfrm>
            <a:off x="3471691" y="166692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13BF-0854-4874-95F4-40028C3E9007}"/>
              </a:ext>
            </a:extLst>
          </p:cNvPr>
          <p:cNvSpPr txBox="1"/>
          <p:nvPr/>
        </p:nvSpPr>
        <p:spPr>
          <a:xfrm>
            <a:off x="2935285" y="13591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C85B6E-4DBB-4869-BF1D-FB54CBF80DD0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3974227" y="2323024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F0A25C-5B51-4F96-8B18-C35BA7F0B7DA}"/>
              </a:ext>
            </a:extLst>
          </p:cNvPr>
          <p:cNvCxnSpPr>
            <a:cxnSpLocks/>
          </p:cNvCxnSpPr>
          <p:nvPr/>
        </p:nvCxnSpPr>
        <p:spPr>
          <a:xfrm>
            <a:off x="5660988" y="2323024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862CCBD-C558-4715-AA9F-4EA272488FB7}"/>
              </a:ext>
            </a:extLst>
          </p:cNvPr>
          <p:cNvSpPr/>
          <p:nvPr/>
        </p:nvSpPr>
        <p:spPr>
          <a:xfrm>
            <a:off x="3445888" y="1621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7F79B5-693A-4103-9E57-E3903886ADF8}"/>
              </a:ext>
            </a:extLst>
          </p:cNvPr>
          <p:cNvCxnSpPr>
            <a:cxnSpLocks/>
          </p:cNvCxnSpPr>
          <p:nvPr/>
        </p:nvCxnSpPr>
        <p:spPr>
          <a:xfrm>
            <a:off x="8490341" y="166692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036-9742-4107-8FDE-301D25A22FE0}"/>
              </a:ext>
            </a:extLst>
          </p:cNvPr>
          <p:cNvSpPr txBox="1"/>
          <p:nvPr/>
        </p:nvSpPr>
        <p:spPr>
          <a:xfrm>
            <a:off x="7953935" y="13591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A35B5-A780-4D47-B75F-783C8C597ED2}"/>
              </a:ext>
            </a:extLst>
          </p:cNvPr>
          <p:cNvSpPr/>
          <p:nvPr/>
        </p:nvSpPr>
        <p:spPr>
          <a:xfrm>
            <a:off x="8464538" y="1621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82A0912D-B44A-46E7-90BB-D10C65A34609}"/>
              </a:ext>
            </a:extLst>
          </p:cNvPr>
          <p:cNvSpPr/>
          <p:nvPr/>
        </p:nvSpPr>
        <p:spPr>
          <a:xfrm>
            <a:off x="8091214" y="2045192"/>
            <a:ext cx="79307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A9D12433-9D9F-415B-B6B5-A64463A766D4}"/>
              </a:ext>
            </a:extLst>
          </p:cNvPr>
          <p:cNvSpPr/>
          <p:nvPr/>
        </p:nvSpPr>
        <p:spPr>
          <a:xfrm>
            <a:off x="8768880" y="2045192"/>
            <a:ext cx="562255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BCFD5-0D66-4D02-9F37-A1706655DEAC}"/>
              </a:ext>
            </a:extLst>
          </p:cNvPr>
          <p:cNvSpPr txBox="1"/>
          <p:nvPr/>
        </p:nvSpPr>
        <p:spPr>
          <a:xfrm>
            <a:off x="2057848" y="4524402"/>
            <a:ext cx="784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연결된 큐가 공백상태가 아닐 때의 삽입 연산</a:t>
            </a:r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827411CA-6841-4F2C-86B4-A7B695B784B1}"/>
              </a:ext>
            </a:extLst>
          </p:cNvPr>
          <p:cNvSpPr/>
          <p:nvPr/>
        </p:nvSpPr>
        <p:spPr>
          <a:xfrm>
            <a:off x="4728835" y="3712713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349AE85B-88F2-4555-9E12-3B2597B79D5A}"/>
              </a:ext>
            </a:extLst>
          </p:cNvPr>
          <p:cNvSpPr/>
          <p:nvPr/>
        </p:nvSpPr>
        <p:spPr>
          <a:xfrm>
            <a:off x="5406501" y="3712713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32792A-61C6-4B71-99DB-A05514BA02F7}"/>
              </a:ext>
            </a:extLst>
          </p:cNvPr>
          <p:cNvSpPr/>
          <p:nvPr/>
        </p:nvSpPr>
        <p:spPr>
          <a:xfrm>
            <a:off x="5615274" y="39676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9AA7AABB-6F7B-4A7E-9A3B-947060EEC819}"/>
              </a:ext>
            </a:extLst>
          </p:cNvPr>
          <p:cNvSpPr/>
          <p:nvPr/>
        </p:nvSpPr>
        <p:spPr>
          <a:xfrm>
            <a:off x="3042069" y="3712713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DBD2C2D4-1576-4C11-8E70-F12EF20CCD97}"/>
              </a:ext>
            </a:extLst>
          </p:cNvPr>
          <p:cNvSpPr/>
          <p:nvPr/>
        </p:nvSpPr>
        <p:spPr>
          <a:xfrm>
            <a:off x="3719735" y="3712713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F40F303-3596-4E77-816F-DC5CDB44810A}"/>
              </a:ext>
            </a:extLst>
          </p:cNvPr>
          <p:cNvSpPr/>
          <p:nvPr/>
        </p:nvSpPr>
        <p:spPr>
          <a:xfrm>
            <a:off x="3928508" y="39676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33DF5DEA-5F09-4807-9EA9-02E06636886B}"/>
              </a:ext>
            </a:extLst>
          </p:cNvPr>
          <p:cNvSpPr/>
          <p:nvPr/>
        </p:nvSpPr>
        <p:spPr>
          <a:xfrm>
            <a:off x="6415603" y="3712713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58F883ED-0C97-4F31-B0A7-C3417A6F684B}"/>
              </a:ext>
            </a:extLst>
          </p:cNvPr>
          <p:cNvSpPr/>
          <p:nvPr/>
        </p:nvSpPr>
        <p:spPr>
          <a:xfrm>
            <a:off x="7093269" y="3712713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BBBA5A7-BFC4-4B79-83DD-DCE9DCA830A0}"/>
              </a:ext>
            </a:extLst>
          </p:cNvPr>
          <p:cNvCxnSpPr>
            <a:cxnSpLocks/>
          </p:cNvCxnSpPr>
          <p:nvPr/>
        </p:nvCxnSpPr>
        <p:spPr>
          <a:xfrm>
            <a:off x="3471691" y="3334443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B09A58-BD90-4ECA-AB2B-ED983A2F105D}"/>
              </a:ext>
            </a:extLst>
          </p:cNvPr>
          <p:cNvSpPr txBox="1"/>
          <p:nvPr/>
        </p:nvSpPr>
        <p:spPr>
          <a:xfrm>
            <a:off x="2935285" y="3026666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509BAF-95F6-4D3F-8C49-986A070302A1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>
            <a:off x="3974227" y="3990545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32755D-DFBE-44BB-905F-F78AB3F1A5B9}"/>
              </a:ext>
            </a:extLst>
          </p:cNvPr>
          <p:cNvCxnSpPr>
            <a:cxnSpLocks/>
          </p:cNvCxnSpPr>
          <p:nvPr/>
        </p:nvCxnSpPr>
        <p:spPr>
          <a:xfrm>
            <a:off x="5660988" y="3990545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756F256A-C530-44EB-8D29-EABF39CB2A3E}"/>
              </a:ext>
            </a:extLst>
          </p:cNvPr>
          <p:cNvSpPr/>
          <p:nvPr/>
        </p:nvSpPr>
        <p:spPr>
          <a:xfrm>
            <a:off x="3445888" y="32887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337C29-061B-4D87-800D-FF544370D7EB}"/>
              </a:ext>
            </a:extLst>
          </p:cNvPr>
          <p:cNvCxnSpPr>
            <a:cxnSpLocks/>
          </p:cNvCxnSpPr>
          <p:nvPr/>
        </p:nvCxnSpPr>
        <p:spPr>
          <a:xfrm>
            <a:off x="8490341" y="3334443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8EF454-CAA3-4791-AF92-8B3CBB53BC62}"/>
              </a:ext>
            </a:extLst>
          </p:cNvPr>
          <p:cNvSpPr txBox="1"/>
          <p:nvPr/>
        </p:nvSpPr>
        <p:spPr>
          <a:xfrm>
            <a:off x="7953935" y="3026666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81E5D52-B0B0-4825-8951-403BC9D60681}"/>
              </a:ext>
            </a:extLst>
          </p:cNvPr>
          <p:cNvSpPr/>
          <p:nvPr/>
        </p:nvSpPr>
        <p:spPr>
          <a:xfrm>
            <a:off x="8464538" y="32887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98640B5D-C7BD-493F-BC6F-5B10385A3306}"/>
              </a:ext>
            </a:extLst>
          </p:cNvPr>
          <p:cNvSpPr/>
          <p:nvPr/>
        </p:nvSpPr>
        <p:spPr>
          <a:xfrm>
            <a:off x="8091214" y="3712713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4F3B5B29-5AA0-4A4B-9C6D-27F95F6F169C}"/>
              </a:ext>
            </a:extLst>
          </p:cNvPr>
          <p:cNvSpPr/>
          <p:nvPr/>
        </p:nvSpPr>
        <p:spPr>
          <a:xfrm>
            <a:off x="8768880" y="3712713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E1CAABB-D537-4BDD-B81C-D2BFB1F1A403}"/>
              </a:ext>
            </a:extLst>
          </p:cNvPr>
          <p:cNvSpPr/>
          <p:nvPr/>
        </p:nvSpPr>
        <p:spPr>
          <a:xfrm>
            <a:off x="7290892" y="39676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9EC83B0-EE46-4A54-9ADE-CF64F09844AE}"/>
              </a:ext>
            </a:extLst>
          </p:cNvPr>
          <p:cNvCxnSpPr>
            <a:cxnSpLocks/>
          </p:cNvCxnSpPr>
          <p:nvPr/>
        </p:nvCxnSpPr>
        <p:spPr>
          <a:xfrm>
            <a:off x="7336606" y="3990545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72E902C0-FE78-46DF-BAB1-41FAC5A01477}"/>
              </a:ext>
            </a:extLst>
          </p:cNvPr>
          <p:cNvSpPr/>
          <p:nvPr/>
        </p:nvSpPr>
        <p:spPr>
          <a:xfrm>
            <a:off x="5982482" y="2867201"/>
            <a:ext cx="230830" cy="30777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9CD15D-A039-4090-8C46-91AE90E34CDD}"/>
              </a:ext>
            </a:extLst>
          </p:cNvPr>
          <p:cNvCxnSpPr>
            <a:cxnSpLocks/>
          </p:cNvCxnSpPr>
          <p:nvPr/>
        </p:nvCxnSpPr>
        <p:spPr>
          <a:xfrm>
            <a:off x="6809183" y="166692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99B13A-2BA8-4F54-A655-EE2E91B6AAFB}"/>
              </a:ext>
            </a:extLst>
          </p:cNvPr>
          <p:cNvSpPr txBox="1"/>
          <p:nvPr/>
        </p:nvSpPr>
        <p:spPr>
          <a:xfrm>
            <a:off x="6272777" y="13591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C33CFCB-EABA-4894-ADF8-CD0D51F1AFDF}"/>
              </a:ext>
            </a:extLst>
          </p:cNvPr>
          <p:cNvSpPr/>
          <p:nvPr/>
        </p:nvSpPr>
        <p:spPr>
          <a:xfrm>
            <a:off x="6783380" y="1621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2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4728835" y="2045192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59D927CE-66D4-45D0-98C4-D21DF6AAD96B}"/>
              </a:ext>
            </a:extLst>
          </p:cNvPr>
          <p:cNvSpPr/>
          <p:nvPr/>
        </p:nvSpPr>
        <p:spPr>
          <a:xfrm>
            <a:off x="5406501" y="2045192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6942E2-90C8-400B-BBA4-96EDC788EE97}"/>
              </a:ext>
            </a:extLst>
          </p:cNvPr>
          <p:cNvSpPr/>
          <p:nvPr/>
        </p:nvSpPr>
        <p:spPr>
          <a:xfrm>
            <a:off x="5615274" y="23001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78A6E155-6EC9-4A65-B51C-068125F3BE35}"/>
              </a:ext>
            </a:extLst>
          </p:cNvPr>
          <p:cNvSpPr/>
          <p:nvPr/>
        </p:nvSpPr>
        <p:spPr>
          <a:xfrm>
            <a:off x="3042069" y="2045192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F746E93-C7EC-4B35-A0DB-BDE86CAD28B8}"/>
              </a:ext>
            </a:extLst>
          </p:cNvPr>
          <p:cNvSpPr/>
          <p:nvPr/>
        </p:nvSpPr>
        <p:spPr>
          <a:xfrm>
            <a:off x="3719735" y="2045192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FD6526-EA1D-44AC-8AD0-32684FE59B02}"/>
              </a:ext>
            </a:extLst>
          </p:cNvPr>
          <p:cNvSpPr/>
          <p:nvPr/>
        </p:nvSpPr>
        <p:spPr>
          <a:xfrm>
            <a:off x="3928508" y="23001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D5378B-A1F7-42F7-8587-61125928E70C}"/>
              </a:ext>
            </a:extLst>
          </p:cNvPr>
          <p:cNvSpPr/>
          <p:nvPr/>
        </p:nvSpPr>
        <p:spPr>
          <a:xfrm>
            <a:off x="6415603" y="2045192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85AD7-3916-4F16-A597-EA895E4199E5}"/>
              </a:ext>
            </a:extLst>
          </p:cNvPr>
          <p:cNvSpPr/>
          <p:nvPr/>
        </p:nvSpPr>
        <p:spPr>
          <a:xfrm>
            <a:off x="7093269" y="2045192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600-362E-4131-BAE7-F31806119B70}"/>
              </a:ext>
            </a:extLst>
          </p:cNvPr>
          <p:cNvCxnSpPr>
            <a:cxnSpLocks/>
          </p:cNvCxnSpPr>
          <p:nvPr/>
        </p:nvCxnSpPr>
        <p:spPr>
          <a:xfrm>
            <a:off x="3471691" y="166692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13BF-0854-4874-95F4-40028C3E9007}"/>
              </a:ext>
            </a:extLst>
          </p:cNvPr>
          <p:cNvSpPr txBox="1"/>
          <p:nvPr/>
        </p:nvSpPr>
        <p:spPr>
          <a:xfrm>
            <a:off x="2935285" y="13591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C85B6E-4DBB-4869-BF1D-FB54CBF80DD0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3974227" y="2323024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F0A25C-5B51-4F96-8B18-C35BA7F0B7DA}"/>
              </a:ext>
            </a:extLst>
          </p:cNvPr>
          <p:cNvCxnSpPr>
            <a:cxnSpLocks/>
          </p:cNvCxnSpPr>
          <p:nvPr/>
        </p:nvCxnSpPr>
        <p:spPr>
          <a:xfrm>
            <a:off x="5660988" y="2323024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862CCBD-C558-4715-AA9F-4EA272488FB7}"/>
              </a:ext>
            </a:extLst>
          </p:cNvPr>
          <p:cNvSpPr/>
          <p:nvPr/>
        </p:nvSpPr>
        <p:spPr>
          <a:xfrm>
            <a:off x="3445888" y="1621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7F79B5-693A-4103-9E57-E3903886ADF8}"/>
              </a:ext>
            </a:extLst>
          </p:cNvPr>
          <p:cNvCxnSpPr>
            <a:cxnSpLocks/>
          </p:cNvCxnSpPr>
          <p:nvPr/>
        </p:nvCxnSpPr>
        <p:spPr>
          <a:xfrm>
            <a:off x="8490341" y="166692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036-9742-4107-8FDE-301D25A22FE0}"/>
              </a:ext>
            </a:extLst>
          </p:cNvPr>
          <p:cNvSpPr txBox="1"/>
          <p:nvPr/>
        </p:nvSpPr>
        <p:spPr>
          <a:xfrm>
            <a:off x="7953935" y="13591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A35B5-A780-4D47-B75F-783C8C597ED2}"/>
              </a:ext>
            </a:extLst>
          </p:cNvPr>
          <p:cNvSpPr/>
          <p:nvPr/>
        </p:nvSpPr>
        <p:spPr>
          <a:xfrm>
            <a:off x="8464538" y="1621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82A0912D-B44A-46E7-90BB-D10C65A34609}"/>
              </a:ext>
            </a:extLst>
          </p:cNvPr>
          <p:cNvSpPr/>
          <p:nvPr/>
        </p:nvSpPr>
        <p:spPr>
          <a:xfrm>
            <a:off x="8091214" y="2045192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A9D12433-9D9F-415B-B6B5-A64463A766D4}"/>
              </a:ext>
            </a:extLst>
          </p:cNvPr>
          <p:cNvSpPr/>
          <p:nvPr/>
        </p:nvSpPr>
        <p:spPr>
          <a:xfrm>
            <a:off x="8768880" y="2045192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BCFD5-0D66-4D02-9F37-A1706655DEAC}"/>
              </a:ext>
            </a:extLst>
          </p:cNvPr>
          <p:cNvSpPr txBox="1"/>
          <p:nvPr/>
        </p:nvSpPr>
        <p:spPr>
          <a:xfrm>
            <a:off x="2057848" y="4524402"/>
            <a:ext cx="784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공백 상태가 아닌 연결된 큐에서의 삭제 연산</a:t>
            </a:r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827411CA-6841-4F2C-86B4-A7B695B784B1}"/>
              </a:ext>
            </a:extLst>
          </p:cNvPr>
          <p:cNvSpPr/>
          <p:nvPr/>
        </p:nvSpPr>
        <p:spPr>
          <a:xfrm>
            <a:off x="4728835" y="3712713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349AE85B-88F2-4555-9E12-3B2597B79D5A}"/>
              </a:ext>
            </a:extLst>
          </p:cNvPr>
          <p:cNvSpPr/>
          <p:nvPr/>
        </p:nvSpPr>
        <p:spPr>
          <a:xfrm>
            <a:off x="5406501" y="3712713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32792A-61C6-4B71-99DB-A05514BA02F7}"/>
              </a:ext>
            </a:extLst>
          </p:cNvPr>
          <p:cNvSpPr/>
          <p:nvPr/>
        </p:nvSpPr>
        <p:spPr>
          <a:xfrm>
            <a:off x="5615274" y="39676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9AA7AABB-6F7B-4A7E-9A3B-947060EEC819}"/>
              </a:ext>
            </a:extLst>
          </p:cNvPr>
          <p:cNvSpPr/>
          <p:nvPr/>
        </p:nvSpPr>
        <p:spPr>
          <a:xfrm>
            <a:off x="3042069" y="3712713"/>
            <a:ext cx="79307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DBD2C2D4-1576-4C11-8E70-F12EF20CCD97}"/>
              </a:ext>
            </a:extLst>
          </p:cNvPr>
          <p:cNvSpPr/>
          <p:nvPr/>
        </p:nvSpPr>
        <p:spPr>
          <a:xfrm>
            <a:off x="3719735" y="3712713"/>
            <a:ext cx="562255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33DF5DEA-5F09-4807-9EA9-02E06636886B}"/>
              </a:ext>
            </a:extLst>
          </p:cNvPr>
          <p:cNvSpPr/>
          <p:nvPr/>
        </p:nvSpPr>
        <p:spPr>
          <a:xfrm>
            <a:off x="6415603" y="3712713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58F883ED-0C97-4F31-B0A7-C3417A6F684B}"/>
              </a:ext>
            </a:extLst>
          </p:cNvPr>
          <p:cNvSpPr/>
          <p:nvPr/>
        </p:nvSpPr>
        <p:spPr>
          <a:xfrm>
            <a:off x="7093269" y="3712713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BBBA5A7-BFC4-4B79-83DD-DCE9DCA830A0}"/>
              </a:ext>
            </a:extLst>
          </p:cNvPr>
          <p:cNvCxnSpPr>
            <a:cxnSpLocks/>
          </p:cNvCxnSpPr>
          <p:nvPr/>
        </p:nvCxnSpPr>
        <p:spPr>
          <a:xfrm>
            <a:off x="3471691" y="3334443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B09A58-BD90-4ECA-AB2B-ED983A2F105D}"/>
              </a:ext>
            </a:extLst>
          </p:cNvPr>
          <p:cNvSpPr txBox="1"/>
          <p:nvPr/>
        </p:nvSpPr>
        <p:spPr>
          <a:xfrm>
            <a:off x="2935285" y="3026666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32755D-DFBE-44BB-905F-F78AB3F1A5B9}"/>
              </a:ext>
            </a:extLst>
          </p:cNvPr>
          <p:cNvCxnSpPr>
            <a:cxnSpLocks/>
          </p:cNvCxnSpPr>
          <p:nvPr/>
        </p:nvCxnSpPr>
        <p:spPr>
          <a:xfrm>
            <a:off x="5660988" y="3990545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756F256A-C530-44EB-8D29-EABF39CB2A3E}"/>
              </a:ext>
            </a:extLst>
          </p:cNvPr>
          <p:cNvSpPr/>
          <p:nvPr/>
        </p:nvSpPr>
        <p:spPr>
          <a:xfrm>
            <a:off x="3445888" y="32887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337C29-061B-4D87-800D-FF544370D7EB}"/>
              </a:ext>
            </a:extLst>
          </p:cNvPr>
          <p:cNvCxnSpPr>
            <a:cxnSpLocks/>
          </p:cNvCxnSpPr>
          <p:nvPr/>
        </p:nvCxnSpPr>
        <p:spPr>
          <a:xfrm>
            <a:off x="8490341" y="3334443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8EF454-CAA3-4791-AF92-8B3CBB53BC62}"/>
              </a:ext>
            </a:extLst>
          </p:cNvPr>
          <p:cNvSpPr txBox="1"/>
          <p:nvPr/>
        </p:nvSpPr>
        <p:spPr>
          <a:xfrm>
            <a:off x="7953935" y="3026666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81E5D52-B0B0-4825-8951-403BC9D60681}"/>
              </a:ext>
            </a:extLst>
          </p:cNvPr>
          <p:cNvSpPr/>
          <p:nvPr/>
        </p:nvSpPr>
        <p:spPr>
          <a:xfrm>
            <a:off x="8464538" y="32887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98640B5D-C7BD-493F-BC6F-5B10385A3306}"/>
              </a:ext>
            </a:extLst>
          </p:cNvPr>
          <p:cNvSpPr/>
          <p:nvPr/>
        </p:nvSpPr>
        <p:spPr>
          <a:xfrm>
            <a:off x="8091214" y="3712713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4F3B5B29-5AA0-4A4B-9C6D-27F95F6F169C}"/>
              </a:ext>
            </a:extLst>
          </p:cNvPr>
          <p:cNvSpPr/>
          <p:nvPr/>
        </p:nvSpPr>
        <p:spPr>
          <a:xfrm>
            <a:off x="8768880" y="3712713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E1CAABB-D537-4BDD-B81C-D2BFB1F1A403}"/>
              </a:ext>
            </a:extLst>
          </p:cNvPr>
          <p:cNvSpPr/>
          <p:nvPr/>
        </p:nvSpPr>
        <p:spPr>
          <a:xfrm>
            <a:off x="7290892" y="39676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9EC83B0-EE46-4A54-9ADE-CF64F09844AE}"/>
              </a:ext>
            </a:extLst>
          </p:cNvPr>
          <p:cNvCxnSpPr>
            <a:cxnSpLocks/>
          </p:cNvCxnSpPr>
          <p:nvPr/>
        </p:nvCxnSpPr>
        <p:spPr>
          <a:xfrm>
            <a:off x="7336606" y="3990545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72E902C0-FE78-46DF-BAB1-41FAC5A01477}"/>
              </a:ext>
            </a:extLst>
          </p:cNvPr>
          <p:cNvSpPr/>
          <p:nvPr/>
        </p:nvSpPr>
        <p:spPr>
          <a:xfrm>
            <a:off x="5982482" y="2867201"/>
            <a:ext cx="230830" cy="30777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9CD15D-A039-4090-8C46-91AE90E34CDD}"/>
              </a:ext>
            </a:extLst>
          </p:cNvPr>
          <p:cNvCxnSpPr>
            <a:cxnSpLocks/>
          </p:cNvCxnSpPr>
          <p:nvPr/>
        </p:nvCxnSpPr>
        <p:spPr>
          <a:xfrm>
            <a:off x="5133565" y="3328866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99B13A-2BA8-4F54-A655-EE2E91B6AAFB}"/>
              </a:ext>
            </a:extLst>
          </p:cNvPr>
          <p:cNvSpPr txBox="1"/>
          <p:nvPr/>
        </p:nvSpPr>
        <p:spPr>
          <a:xfrm>
            <a:off x="4597159" y="3021089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C33CFCB-EABA-4894-ADF8-CD0D51F1AFDF}"/>
              </a:ext>
            </a:extLst>
          </p:cNvPr>
          <p:cNvSpPr/>
          <p:nvPr/>
        </p:nvSpPr>
        <p:spPr>
          <a:xfrm>
            <a:off x="5107762" y="32831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EF8DCB3-C22C-4D77-B176-B1014F7A2741}"/>
              </a:ext>
            </a:extLst>
          </p:cNvPr>
          <p:cNvSpPr/>
          <p:nvPr/>
        </p:nvSpPr>
        <p:spPr>
          <a:xfrm>
            <a:off x="7290892" y="22975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4E65B21-272E-48E9-8658-87CC7AB8503E}"/>
              </a:ext>
            </a:extLst>
          </p:cNvPr>
          <p:cNvCxnSpPr>
            <a:cxnSpLocks/>
          </p:cNvCxnSpPr>
          <p:nvPr/>
        </p:nvCxnSpPr>
        <p:spPr>
          <a:xfrm>
            <a:off x="7336606" y="2320452"/>
            <a:ext cx="754608" cy="5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2057848" y="4524402"/>
            <a:ext cx="784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노드가 하나 있는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연결된 큐에서의 삭제 연산</a:t>
            </a: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D5378B-A1F7-42F7-8587-61125928E70C}"/>
              </a:ext>
            </a:extLst>
          </p:cNvPr>
          <p:cNvSpPr/>
          <p:nvPr/>
        </p:nvSpPr>
        <p:spPr>
          <a:xfrm>
            <a:off x="4444760" y="3882870"/>
            <a:ext cx="79307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85AD7-3916-4F16-A597-EA895E4199E5}"/>
              </a:ext>
            </a:extLst>
          </p:cNvPr>
          <p:cNvSpPr/>
          <p:nvPr/>
        </p:nvSpPr>
        <p:spPr>
          <a:xfrm>
            <a:off x="5122426" y="3882870"/>
            <a:ext cx="562255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600-362E-4131-BAE7-F31806119B70}"/>
              </a:ext>
            </a:extLst>
          </p:cNvPr>
          <p:cNvCxnSpPr>
            <a:cxnSpLocks/>
          </p:cNvCxnSpPr>
          <p:nvPr/>
        </p:nvCxnSpPr>
        <p:spPr>
          <a:xfrm>
            <a:off x="4847730" y="352482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13BF-0854-4874-95F4-40028C3E9007}"/>
              </a:ext>
            </a:extLst>
          </p:cNvPr>
          <p:cNvSpPr txBox="1"/>
          <p:nvPr/>
        </p:nvSpPr>
        <p:spPr>
          <a:xfrm>
            <a:off x="4311324" y="32170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62CCBD-C558-4715-AA9F-4EA272488FB7}"/>
              </a:ext>
            </a:extLst>
          </p:cNvPr>
          <p:cNvSpPr/>
          <p:nvPr/>
        </p:nvSpPr>
        <p:spPr>
          <a:xfrm>
            <a:off x="4821927" y="3479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7915C71E-6626-4E9C-AF23-42D098277AAC}"/>
              </a:ext>
            </a:extLst>
          </p:cNvPr>
          <p:cNvSpPr/>
          <p:nvPr/>
        </p:nvSpPr>
        <p:spPr>
          <a:xfrm>
            <a:off x="6019192" y="2333744"/>
            <a:ext cx="79307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2C0DB15A-A3D5-4095-BD4F-B88B3CC6E8C1}"/>
              </a:ext>
            </a:extLst>
          </p:cNvPr>
          <p:cNvSpPr/>
          <p:nvPr/>
        </p:nvSpPr>
        <p:spPr>
          <a:xfrm>
            <a:off x="6696858" y="2333744"/>
            <a:ext cx="56225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62F2CDE-311B-41AF-A618-39C2EDCFF554}"/>
              </a:ext>
            </a:extLst>
          </p:cNvPr>
          <p:cNvSpPr/>
          <p:nvPr/>
        </p:nvSpPr>
        <p:spPr>
          <a:xfrm>
            <a:off x="6464306" y="2858610"/>
            <a:ext cx="230830" cy="30777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70496A-3E30-4692-BA19-94AC586C491C}"/>
              </a:ext>
            </a:extLst>
          </p:cNvPr>
          <p:cNvCxnSpPr>
            <a:cxnSpLocks/>
          </p:cNvCxnSpPr>
          <p:nvPr/>
        </p:nvCxnSpPr>
        <p:spPr>
          <a:xfrm>
            <a:off x="6454588" y="197679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76CABB-C6A1-4C88-8BBD-EBB4D2C61795}"/>
              </a:ext>
            </a:extLst>
          </p:cNvPr>
          <p:cNvSpPr txBox="1"/>
          <p:nvPr/>
        </p:nvSpPr>
        <p:spPr>
          <a:xfrm>
            <a:off x="5918182" y="166901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000093D-84FB-4E47-9080-9307F883AC7A}"/>
              </a:ext>
            </a:extLst>
          </p:cNvPr>
          <p:cNvSpPr/>
          <p:nvPr/>
        </p:nvSpPr>
        <p:spPr>
          <a:xfrm>
            <a:off x="6428785" y="19310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80BB94F-0C88-47C8-A499-FEBEB3A25165}"/>
              </a:ext>
            </a:extLst>
          </p:cNvPr>
          <p:cNvCxnSpPr>
            <a:cxnSpLocks/>
          </p:cNvCxnSpPr>
          <p:nvPr/>
        </p:nvCxnSpPr>
        <p:spPr>
          <a:xfrm>
            <a:off x="7061918" y="1976792"/>
            <a:ext cx="0" cy="345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B6FF72-CA9E-49CA-B23E-EA98A71F2E16}"/>
              </a:ext>
            </a:extLst>
          </p:cNvPr>
          <p:cNvSpPr txBox="1"/>
          <p:nvPr/>
        </p:nvSpPr>
        <p:spPr>
          <a:xfrm>
            <a:off x="6525512" y="166901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2E54E2-7FAE-4662-8FC7-F6B6E148583A}"/>
              </a:ext>
            </a:extLst>
          </p:cNvPr>
          <p:cNvSpPr/>
          <p:nvPr/>
        </p:nvSpPr>
        <p:spPr>
          <a:xfrm>
            <a:off x="7036115" y="19310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51FB89-5C2E-4C23-B5B5-DD6EF9DF7652}"/>
              </a:ext>
            </a:extLst>
          </p:cNvPr>
          <p:cNvSpPr txBox="1"/>
          <p:nvPr/>
        </p:nvSpPr>
        <p:spPr>
          <a:xfrm>
            <a:off x="5918182" y="32170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2FD9DC4-7022-41B6-888D-F829F808B1F8}"/>
              </a:ext>
            </a:extLst>
          </p:cNvPr>
          <p:cNvSpPr/>
          <p:nvPr/>
        </p:nvSpPr>
        <p:spPr>
          <a:xfrm>
            <a:off x="6428785" y="3479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E1A30-6C53-474B-B83B-B98957409B6B}"/>
              </a:ext>
            </a:extLst>
          </p:cNvPr>
          <p:cNvSpPr txBox="1"/>
          <p:nvPr/>
        </p:nvSpPr>
        <p:spPr>
          <a:xfrm>
            <a:off x="6525512" y="3217045"/>
            <a:ext cx="10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DED98C3-B34E-4A4F-9CDD-3569A29EAB6A}"/>
              </a:ext>
            </a:extLst>
          </p:cNvPr>
          <p:cNvSpPr/>
          <p:nvPr/>
        </p:nvSpPr>
        <p:spPr>
          <a:xfrm>
            <a:off x="7036115" y="3479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4E71B0E0-B5AD-4D66-A166-7B4229F50C37}"/>
              </a:ext>
            </a:extLst>
          </p:cNvPr>
          <p:cNvSpPr/>
          <p:nvPr/>
        </p:nvSpPr>
        <p:spPr>
          <a:xfrm>
            <a:off x="3932808" y="2823099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16C9FBC4-C091-4192-A74A-8AEDAF8C7086}"/>
              </a:ext>
            </a:extLst>
          </p:cNvPr>
          <p:cNvSpPr/>
          <p:nvPr/>
        </p:nvSpPr>
        <p:spPr>
          <a:xfrm>
            <a:off x="4509857" y="2823099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841EE1-5946-49B8-B213-9D2F890F45A7}"/>
              </a:ext>
            </a:extLst>
          </p:cNvPr>
          <p:cNvSpPr/>
          <p:nvPr/>
        </p:nvSpPr>
        <p:spPr>
          <a:xfrm>
            <a:off x="4657003" y="3094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29E52A-7BF5-4B62-BC2F-5A5E1D862234}"/>
              </a:ext>
            </a:extLst>
          </p:cNvPr>
          <p:cNvCxnSpPr>
            <a:cxnSpLocks/>
          </p:cNvCxnSpPr>
          <p:nvPr/>
        </p:nvCxnSpPr>
        <p:spPr>
          <a:xfrm>
            <a:off x="4679862" y="3113618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정육면체 7">
            <a:extLst>
              <a:ext uri="{FF2B5EF4-FFF2-40B4-BE49-F238E27FC236}">
                <a16:creationId xmlns:a16="http://schemas.microsoft.com/office/drawing/2014/main" id="{A2A335C5-293C-45C4-98BF-6B5648AC3679}"/>
              </a:ext>
            </a:extLst>
          </p:cNvPr>
          <p:cNvSpPr/>
          <p:nvPr/>
        </p:nvSpPr>
        <p:spPr>
          <a:xfrm>
            <a:off x="5273335" y="2823099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40A9D900-4098-4C8D-BE80-C6BF5D680C27}"/>
              </a:ext>
            </a:extLst>
          </p:cNvPr>
          <p:cNvSpPr/>
          <p:nvPr/>
        </p:nvSpPr>
        <p:spPr>
          <a:xfrm>
            <a:off x="5850384" y="2823099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64861E-7CA6-45C9-8064-B4BA111CD1F6}"/>
              </a:ext>
            </a:extLst>
          </p:cNvPr>
          <p:cNvSpPr/>
          <p:nvPr/>
        </p:nvSpPr>
        <p:spPr>
          <a:xfrm>
            <a:off x="5997530" y="3094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0ACEE9-65CB-4C48-B84D-1EFFB64809EC}"/>
              </a:ext>
            </a:extLst>
          </p:cNvPr>
          <p:cNvCxnSpPr>
            <a:cxnSpLocks/>
          </p:cNvCxnSpPr>
          <p:nvPr/>
        </p:nvCxnSpPr>
        <p:spPr>
          <a:xfrm>
            <a:off x="6020389" y="3113618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385A410-79C0-43CA-9D8B-85380B41446F}"/>
              </a:ext>
            </a:extLst>
          </p:cNvPr>
          <p:cNvSpPr/>
          <p:nvPr/>
        </p:nvSpPr>
        <p:spPr>
          <a:xfrm>
            <a:off x="6613862" y="2823099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AA60F8D6-6CA2-4C75-9651-1C41149CDF5E}"/>
              </a:ext>
            </a:extLst>
          </p:cNvPr>
          <p:cNvSpPr/>
          <p:nvPr/>
        </p:nvSpPr>
        <p:spPr>
          <a:xfrm>
            <a:off x="7190911" y="2823099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65A663-612A-44C0-9A76-B0391DE66C7F}"/>
              </a:ext>
            </a:extLst>
          </p:cNvPr>
          <p:cNvSpPr/>
          <p:nvPr/>
        </p:nvSpPr>
        <p:spPr>
          <a:xfrm>
            <a:off x="7338057" y="3094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2FFCF2-6AA0-43EC-9005-2E248019B63B}"/>
              </a:ext>
            </a:extLst>
          </p:cNvPr>
          <p:cNvCxnSpPr>
            <a:cxnSpLocks/>
          </p:cNvCxnSpPr>
          <p:nvPr/>
        </p:nvCxnSpPr>
        <p:spPr>
          <a:xfrm>
            <a:off x="7360916" y="3113618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6F1ADBF5-1D03-4ECA-B4B8-99987186824B}"/>
              </a:ext>
            </a:extLst>
          </p:cNvPr>
          <p:cNvSpPr/>
          <p:nvPr/>
        </p:nvSpPr>
        <p:spPr>
          <a:xfrm>
            <a:off x="7950613" y="2823099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B61EA12-DF96-4DC8-8B1B-1EA42BC9A024}"/>
              </a:ext>
            </a:extLst>
          </p:cNvPr>
          <p:cNvSpPr/>
          <p:nvPr/>
        </p:nvSpPr>
        <p:spPr>
          <a:xfrm>
            <a:off x="8527662" y="2823099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E939DEB-754E-4125-83BE-DD87EB5CB630}"/>
              </a:ext>
            </a:extLst>
          </p:cNvPr>
          <p:cNvSpPr/>
          <p:nvPr/>
        </p:nvSpPr>
        <p:spPr>
          <a:xfrm>
            <a:off x="8674808" y="3094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9A6ED-B50D-476F-A0F2-A04904ED4EA1}"/>
              </a:ext>
            </a:extLst>
          </p:cNvPr>
          <p:cNvSpPr/>
          <p:nvPr/>
        </p:nvSpPr>
        <p:spPr>
          <a:xfrm>
            <a:off x="7872941" y="243758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AE38B1-51B5-455D-AF75-6C91D49CA75E}"/>
              </a:ext>
            </a:extLst>
          </p:cNvPr>
          <p:cNvCxnSpPr>
            <a:cxnSpLocks/>
          </p:cNvCxnSpPr>
          <p:nvPr/>
        </p:nvCxnSpPr>
        <p:spPr>
          <a:xfrm>
            <a:off x="7895800" y="2456671"/>
            <a:ext cx="133837" cy="2776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2E4131-AC19-41E7-B19D-E026B108B854}"/>
              </a:ext>
            </a:extLst>
          </p:cNvPr>
          <p:cNvSpPr txBox="1"/>
          <p:nvPr/>
        </p:nvSpPr>
        <p:spPr>
          <a:xfrm>
            <a:off x="7315198" y="2160241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946848A-3D5E-4817-96DB-16BE615703F5}"/>
              </a:ext>
            </a:extLst>
          </p:cNvPr>
          <p:cNvCxnSpPr>
            <a:cxnSpLocks/>
          </p:cNvCxnSpPr>
          <p:nvPr/>
        </p:nvCxnSpPr>
        <p:spPr>
          <a:xfrm flipH="1">
            <a:off x="8697666" y="3120501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A5F131-5CC2-4ACF-9885-F2C54B42DDFD}"/>
              </a:ext>
            </a:extLst>
          </p:cNvPr>
          <p:cNvCxnSpPr>
            <a:cxnSpLocks/>
          </p:cNvCxnSpPr>
          <p:nvPr/>
        </p:nvCxnSpPr>
        <p:spPr>
          <a:xfrm flipH="1">
            <a:off x="3586578" y="3566828"/>
            <a:ext cx="51110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5928DC-1804-4FA5-97D7-61CFFBB2B8E0}"/>
              </a:ext>
            </a:extLst>
          </p:cNvPr>
          <p:cNvCxnSpPr>
            <a:cxnSpLocks/>
          </p:cNvCxnSpPr>
          <p:nvPr/>
        </p:nvCxnSpPr>
        <p:spPr>
          <a:xfrm flipH="1">
            <a:off x="3586576" y="3120501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997B65-2F97-41F5-80DD-69977266BF7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586576" y="3106075"/>
            <a:ext cx="346232" cy="7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114653" y="3857796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변형된 원형 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16454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4E71B0E0-B5AD-4D66-A166-7B4229F50C37}"/>
              </a:ext>
            </a:extLst>
          </p:cNvPr>
          <p:cNvSpPr/>
          <p:nvPr/>
        </p:nvSpPr>
        <p:spPr>
          <a:xfrm>
            <a:off x="3911168" y="2634352"/>
            <a:ext cx="70133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16C9FBC4-C091-4192-A74A-8AEDAF8C7086}"/>
              </a:ext>
            </a:extLst>
          </p:cNvPr>
          <p:cNvSpPr/>
          <p:nvPr/>
        </p:nvSpPr>
        <p:spPr>
          <a:xfrm>
            <a:off x="4488217" y="2634352"/>
            <a:ext cx="47051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841EE1-5946-49B8-B213-9D2F890F45A7}"/>
              </a:ext>
            </a:extLst>
          </p:cNvPr>
          <p:cNvSpPr/>
          <p:nvPr/>
        </p:nvSpPr>
        <p:spPr>
          <a:xfrm>
            <a:off x="4635363" y="290578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29E52A-7BF5-4B62-BC2F-5A5E1D862234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81082" y="2917328"/>
            <a:ext cx="592253" cy="75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정육면체 7">
            <a:extLst>
              <a:ext uri="{FF2B5EF4-FFF2-40B4-BE49-F238E27FC236}">
                <a16:creationId xmlns:a16="http://schemas.microsoft.com/office/drawing/2014/main" id="{A2A335C5-293C-45C4-98BF-6B5648AC3679}"/>
              </a:ext>
            </a:extLst>
          </p:cNvPr>
          <p:cNvSpPr/>
          <p:nvPr/>
        </p:nvSpPr>
        <p:spPr>
          <a:xfrm>
            <a:off x="5273335" y="978091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40A9D900-4098-4C8D-BE80-C6BF5D680C27}"/>
              </a:ext>
            </a:extLst>
          </p:cNvPr>
          <p:cNvSpPr/>
          <p:nvPr/>
        </p:nvSpPr>
        <p:spPr>
          <a:xfrm>
            <a:off x="5850384" y="978091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64861E-7CA6-45C9-8064-B4BA111CD1F6}"/>
              </a:ext>
            </a:extLst>
          </p:cNvPr>
          <p:cNvSpPr/>
          <p:nvPr/>
        </p:nvSpPr>
        <p:spPr>
          <a:xfrm>
            <a:off x="5997530" y="12495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0ACEE9-65CB-4C48-B84D-1EFFB64809EC}"/>
              </a:ext>
            </a:extLst>
          </p:cNvPr>
          <p:cNvCxnSpPr>
            <a:cxnSpLocks/>
          </p:cNvCxnSpPr>
          <p:nvPr/>
        </p:nvCxnSpPr>
        <p:spPr>
          <a:xfrm>
            <a:off x="6020389" y="1268610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385A410-79C0-43CA-9D8B-85380B41446F}"/>
              </a:ext>
            </a:extLst>
          </p:cNvPr>
          <p:cNvSpPr/>
          <p:nvPr/>
        </p:nvSpPr>
        <p:spPr>
          <a:xfrm>
            <a:off x="6613862" y="978091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AA60F8D6-6CA2-4C75-9651-1C41149CDF5E}"/>
              </a:ext>
            </a:extLst>
          </p:cNvPr>
          <p:cNvSpPr/>
          <p:nvPr/>
        </p:nvSpPr>
        <p:spPr>
          <a:xfrm>
            <a:off x="7190911" y="978091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65A663-612A-44C0-9A76-B0391DE66C7F}"/>
              </a:ext>
            </a:extLst>
          </p:cNvPr>
          <p:cNvSpPr/>
          <p:nvPr/>
        </p:nvSpPr>
        <p:spPr>
          <a:xfrm>
            <a:off x="7338057" y="12495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2FFCF2-6AA0-43EC-9005-2E248019B63B}"/>
              </a:ext>
            </a:extLst>
          </p:cNvPr>
          <p:cNvCxnSpPr>
            <a:cxnSpLocks/>
          </p:cNvCxnSpPr>
          <p:nvPr/>
        </p:nvCxnSpPr>
        <p:spPr>
          <a:xfrm>
            <a:off x="7360916" y="1268610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6F1ADBF5-1D03-4ECA-B4B8-99987186824B}"/>
              </a:ext>
            </a:extLst>
          </p:cNvPr>
          <p:cNvSpPr/>
          <p:nvPr/>
        </p:nvSpPr>
        <p:spPr>
          <a:xfrm>
            <a:off x="7950613" y="978091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B61EA12-DF96-4DC8-8B1B-1EA42BC9A024}"/>
              </a:ext>
            </a:extLst>
          </p:cNvPr>
          <p:cNvSpPr/>
          <p:nvPr/>
        </p:nvSpPr>
        <p:spPr>
          <a:xfrm>
            <a:off x="8527662" y="978091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E939DEB-754E-4125-83BE-DD87EB5CB630}"/>
              </a:ext>
            </a:extLst>
          </p:cNvPr>
          <p:cNvSpPr/>
          <p:nvPr/>
        </p:nvSpPr>
        <p:spPr>
          <a:xfrm>
            <a:off x="8674808" y="12495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9A6ED-B50D-476F-A0F2-A04904ED4EA1}"/>
              </a:ext>
            </a:extLst>
          </p:cNvPr>
          <p:cNvSpPr/>
          <p:nvPr/>
        </p:nvSpPr>
        <p:spPr>
          <a:xfrm>
            <a:off x="7872941" y="5925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AE38B1-51B5-455D-AF75-6C91D49CA75E}"/>
              </a:ext>
            </a:extLst>
          </p:cNvPr>
          <p:cNvCxnSpPr>
            <a:cxnSpLocks/>
          </p:cNvCxnSpPr>
          <p:nvPr/>
        </p:nvCxnSpPr>
        <p:spPr>
          <a:xfrm>
            <a:off x="7895800" y="611663"/>
            <a:ext cx="133837" cy="277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2E4131-AC19-41E7-B19D-E026B108B854}"/>
              </a:ext>
            </a:extLst>
          </p:cNvPr>
          <p:cNvSpPr txBox="1"/>
          <p:nvPr/>
        </p:nvSpPr>
        <p:spPr>
          <a:xfrm>
            <a:off x="7315198" y="315233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946848A-3D5E-4817-96DB-16BE615703F5}"/>
              </a:ext>
            </a:extLst>
          </p:cNvPr>
          <p:cNvCxnSpPr>
            <a:cxnSpLocks/>
          </p:cNvCxnSpPr>
          <p:nvPr/>
        </p:nvCxnSpPr>
        <p:spPr>
          <a:xfrm flipH="1">
            <a:off x="8697666" y="1275493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A5F131-5CC2-4ACF-9885-F2C54B42DDFD}"/>
              </a:ext>
            </a:extLst>
          </p:cNvPr>
          <p:cNvCxnSpPr>
            <a:cxnSpLocks/>
          </p:cNvCxnSpPr>
          <p:nvPr/>
        </p:nvCxnSpPr>
        <p:spPr>
          <a:xfrm flipH="1">
            <a:off x="4927106" y="1721820"/>
            <a:ext cx="3770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5928DC-1804-4FA5-97D7-61CFFBB2B8E0}"/>
              </a:ext>
            </a:extLst>
          </p:cNvPr>
          <p:cNvCxnSpPr>
            <a:cxnSpLocks/>
          </p:cNvCxnSpPr>
          <p:nvPr/>
        </p:nvCxnSpPr>
        <p:spPr>
          <a:xfrm flipH="1">
            <a:off x="4927102" y="1275493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997B65-2F97-41F5-80DD-69977266BF75}"/>
              </a:ext>
            </a:extLst>
          </p:cNvPr>
          <p:cNvCxnSpPr>
            <a:cxnSpLocks/>
          </p:cNvCxnSpPr>
          <p:nvPr/>
        </p:nvCxnSpPr>
        <p:spPr>
          <a:xfrm flipV="1">
            <a:off x="4927103" y="1261067"/>
            <a:ext cx="346232" cy="7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114653" y="5314041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원형 연결 리스트의 첫 번째 노드로 삽입</a:t>
            </a:r>
          </a:p>
        </p:txBody>
      </p:sp>
      <p:sp>
        <p:nvSpPr>
          <p:cNvPr id="96" name="정육면체 95">
            <a:extLst>
              <a:ext uri="{FF2B5EF4-FFF2-40B4-BE49-F238E27FC236}">
                <a16:creationId xmlns:a16="http://schemas.microsoft.com/office/drawing/2014/main" id="{6ECEC709-D82F-4314-822F-49AFF8645728}"/>
              </a:ext>
            </a:extLst>
          </p:cNvPr>
          <p:cNvSpPr/>
          <p:nvPr/>
        </p:nvSpPr>
        <p:spPr>
          <a:xfrm>
            <a:off x="5273335" y="2634352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정육면체 96">
            <a:extLst>
              <a:ext uri="{FF2B5EF4-FFF2-40B4-BE49-F238E27FC236}">
                <a16:creationId xmlns:a16="http://schemas.microsoft.com/office/drawing/2014/main" id="{4703C2FC-3553-4A32-BDBF-7FFCB726C2FB}"/>
              </a:ext>
            </a:extLst>
          </p:cNvPr>
          <p:cNvSpPr/>
          <p:nvPr/>
        </p:nvSpPr>
        <p:spPr>
          <a:xfrm>
            <a:off x="5850384" y="2634352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8289F2E-C7FD-4A64-9BD0-A22D2E90904E}"/>
              </a:ext>
            </a:extLst>
          </p:cNvPr>
          <p:cNvSpPr/>
          <p:nvPr/>
        </p:nvSpPr>
        <p:spPr>
          <a:xfrm>
            <a:off x="5997530" y="29057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11CB728-02BE-42FE-8E3A-3B0110FDF4BF}"/>
              </a:ext>
            </a:extLst>
          </p:cNvPr>
          <p:cNvCxnSpPr>
            <a:cxnSpLocks/>
          </p:cNvCxnSpPr>
          <p:nvPr/>
        </p:nvCxnSpPr>
        <p:spPr>
          <a:xfrm>
            <a:off x="6020389" y="2924871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580980DA-4E5E-447B-9E54-B20E74F73BE3}"/>
              </a:ext>
            </a:extLst>
          </p:cNvPr>
          <p:cNvSpPr/>
          <p:nvPr/>
        </p:nvSpPr>
        <p:spPr>
          <a:xfrm>
            <a:off x="6613862" y="2634352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A2500C7A-2C0B-4609-A845-AC0840A55C36}"/>
              </a:ext>
            </a:extLst>
          </p:cNvPr>
          <p:cNvSpPr/>
          <p:nvPr/>
        </p:nvSpPr>
        <p:spPr>
          <a:xfrm>
            <a:off x="7190911" y="2634352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3B4450-58BE-43DA-9C3A-FAB878CA2707}"/>
              </a:ext>
            </a:extLst>
          </p:cNvPr>
          <p:cNvSpPr/>
          <p:nvPr/>
        </p:nvSpPr>
        <p:spPr>
          <a:xfrm>
            <a:off x="7338057" y="29057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F2946A6-B6F0-4B2A-BBF9-02D92F1B08CB}"/>
              </a:ext>
            </a:extLst>
          </p:cNvPr>
          <p:cNvCxnSpPr>
            <a:cxnSpLocks/>
          </p:cNvCxnSpPr>
          <p:nvPr/>
        </p:nvCxnSpPr>
        <p:spPr>
          <a:xfrm>
            <a:off x="7360916" y="2924871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B154CD10-4903-4525-8F4E-0BB104610B4C}"/>
              </a:ext>
            </a:extLst>
          </p:cNvPr>
          <p:cNvSpPr/>
          <p:nvPr/>
        </p:nvSpPr>
        <p:spPr>
          <a:xfrm>
            <a:off x="7950613" y="2634352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81D4D2BF-BC72-4D8D-9461-C26425E3266E}"/>
              </a:ext>
            </a:extLst>
          </p:cNvPr>
          <p:cNvSpPr/>
          <p:nvPr/>
        </p:nvSpPr>
        <p:spPr>
          <a:xfrm>
            <a:off x="8527662" y="2634352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9022E16-DC40-4DF5-A4A6-62D4EC61AD72}"/>
              </a:ext>
            </a:extLst>
          </p:cNvPr>
          <p:cNvSpPr/>
          <p:nvPr/>
        </p:nvSpPr>
        <p:spPr>
          <a:xfrm>
            <a:off x="8674808" y="29057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494C06D-F2F6-43E0-A1CF-DB75BCD2A645}"/>
              </a:ext>
            </a:extLst>
          </p:cNvPr>
          <p:cNvSpPr/>
          <p:nvPr/>
        </p:nvSpPr>
        <p:spPr>
          <a:xfrm>
            <a:off x="7872941" y="22488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72AAA23-90C8-4BE3-9982-66C0DBCE7301}"/>
              </a:ext>
            </a:extLst>
          </p:cNvPr>
          <p:cNvCxnSpPr>
            <a:cxnSpLocks/>
          </p:cNvCxnSpPr>
          <p:nvPr/>
        </p:nvCxnSpPr>
        <p:spPr>
          <a:xfrm>
            <a:off x="7895800" y="2267924"/>
            <a:ext cx="133837" cy="277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D8AF6-4463-437E-B0DD-399614FBEBCE}"/>
              </a:ext>
            </a:extLst>
          </p:cNvPr>
          <p:cNvSpPr txBox="1"/>
          <p:nvPr/>
        </p:nvSpPr>
        <p:spPr>
          <a:xfrm>
            <a:off x="7315198" y="1971494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59BB8D7-079E-4BEA-B94E-62DCA185C653}"/>
              </a:ext>
            </a:extLst>
          </p:cNvPr>
          <p:cNvCxnSpPr>
            <a:cxnSpLocks/>
          </p:cNvCxnSpPr>
          <p:nvPr/>
        </p:nvCxnSpPr>
        <p:spPr>
          <a:xfrm flipH="1">
            <a:off x="8697666" y="2931754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A197B91-51AC-4B81-A107-F1BE41009022}"/>
              </a:ext>
            </a:extLst>
          </p:cNvPr>
          <p:cNvCxnSpPr>
            <a:cxnSpLocks/>
          </p:cNvCxnSpPr>
          <p:nvPr/>
        </p:nvCxnSpPr>
        <p:spPr>
          <a:xfrm flipH="1">
            <a:off x="5051390" y="3378081"/>
            <a:ext cx="36462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C88A2E6-5CE8-47D5-826A-C228406D1ABE}"/>
              </a:ext>
            </a:extLst>
          </p:cNvPr>
          <p:cNvCxnSpPr>
            <a:cxnSpLocks/>
          </p:cNvCxnSpPr>
          <p:nvPr/>
        </p:nvCxnSpPr>
        <p:spPr>
          <a:xfrm>
            <a:off x="5051390" y="3054902"/>
            <a:ext cx="0" cy="323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5146559-C055-453E-B545-0B5277537C03}"/>
              </a:ext>
            </a:extLst>
          </p:cNvPr>
          <p:cNvCxnSpPr>
            <a:cxnSpLocks/>
          </p:cNvCxnSpPr>
          <p:nvPr/>
        </p:nvCxnSpPr>
        <p:spPr>
          <a:xfrm>
            <a:off x="5051390" y="3054902"/>
            <a:ext cx="2219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BDD48EA-6303-4DEF-A1E9-34B6D00E9171}"/>
              </a:ext>
            </a:extLst>
          </p:cNvPr>
          <p:cNvCxnSpPr>
            <a:cxnSpLocks/>
          </p:cNvCxnSpPr>
          <p:nvPr/>
        </p:nvCxnSpPr>
        <p:spPr>
          <a:xfrm>
            <a:off x="3847582" y="2267924"/>
            <a:ext cx="133837" cy="277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4516B6C-8AF5-42C6-A555-FA6C20C18F1A}"/>
              </a:ext>
            </a:extLst>
          </p:cNvPr>
          <p:cNvSpPr txBox="1"/>
          <p:nvPr/>
        </p:nvSpPr>
        <p:spPr>
          <a:xfrm>
            <a:off x="3266980" y="1971494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3C473DA2-5CE1-4FA9-8C89-99867C83F356}"/>
              </a:ext>
            </a:extLst>
          </p:cNvPr>
          <p:cNvSpPr/>
          <p:nvPr/>
        </p:nvSpPr>
        <p:spPr>
          <a:xfrm>
            <a:off x="3911168" y="4266630"/>
            <a:ext cx="70133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1BD3FEBA-C721-46B0-B333-AEEE01D85216}"/>
              </a:ext>
            </a:extLst>
          </p:cNvPr>
          <p:cNvSpPr/>
          <p:nvPr/>
        </p:nvSpPr>
        <p:spPr>
          <a:xfrm>
            <a:off x="4488217" y="4266630"/>
            <a:ext cx="47051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C1DBE0D-7076-41EC-A7AF-5B0CC709F7E0}"/>
              </a:ext>
            </a:extLst>
          </p:cNvPr>
          <p:cNvSpPr/>
          <p:nvPr/>
        </p:nvSpPr>
        <p:spPr>
          <a:xfrm>
            <a:off x="4635363" y="45380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1C98F2A-E350-4FC0-B601-D407DB6B6388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4681082" y="4549606"/>
            <a:ext cx="592253" cy="75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F65EFB81-27A3-4785-8021-458C7FE0F53C}"/>
              </a:ext>
            </a:extLst>
          </p:cNvPr>
          <p:cNvSpPr/>
          <p:nvPr/>
        </p:nvSpPr>
        <p:spPr>
          <a:xfrm>
            <a:off x="5273335" y="4266630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정육면체 127">
            <a:extLst>
              <a:ext uri="{FF2B5EF4-FFF2-40B4-BE49-F238E27FC236}">
                <a16:creationId xmlns:a16="http://schemas.microsoft.com/office/drawing/2014/main" id="{2CE958B0-57A1-4967-B7B0-12D0956A21CD}"/>
              </a:ext>
            </a:extLst>
          </p:cNvPr>
          <p:cNvSpPr/>
          <p:nvPr/>
        </p:nvSpPr>
        <p:spPr>
          <a:xfrm>
            <a:off x="5850384" y="4266630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41533B6-EA41-4239-9FB7-BA4E7DC3137B}"/>
              </a:ext>
            </a:extLst>
          </p:cNvPr>
          <p:cNvSpPr/>
          <p:nvPr/>
        </p:nvSpPr>
        <p:spPr>
          <a:xfrm>
            <a:off x="5997530" y="45380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48A1E0C-FCB7-4925-AC55-92B4E6984221}"/>
              </a:ext>
            </a:extLst>
          </p:cNvPr>
          <p:cNvCxnSpPr>
            <a:cxnSpLocks/>
          </p:cNvCxnSpPr>
          <p:nvPr/>
        </p:nvCxnSpPr>
        <p:spPr>
          <a:xfrm>
            <a:off x="6020389" y="4557149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정육면체 130">
            <a:extLst>
              <a:ext uri="{FF2B5EF4-FFF2-40B4-BE49-F238E27FC236}">
                <a16:creationId xmlns:a16="http://schemas.microsoft.com/office/drawing/2014/main" id="{9EBEC154-82D6-4978-B547-64E54D4C86D6}"/>
              </a:ext>
            </a:extLst>
          </p:cNvPr>
          <p:cNvSpPr/>
          <p:nvPr/>
        </p:nvSpPr>
        <p:spPr>
          <a:xfrm>
            <a:off x="6613862" y="4266630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2" name="정육면체 131">
            <a:extLst>
              <a:ext uri="{FF2B5EF4-FFF2-40B4-BE49-F238E27FC236}">
                <a16:creationId xmlns:a16="http://schemas.microsoft.com/office/drawing/2014/main" id="{17ED65FD-7B8F-45AE-AE90-0E5D4FFBC7E5}"/>
              </a:ext>
            </a:extLst>
          </p:cNvPr>
          <p:cNvSpPr/>
          <p:nvPr/>
        </p:nvSpPr>
        <p:spPr>
          <a:xfrm>
            <a:off x="7190911" y="4266630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F4B9567-D92B-49A8-81E5-73F0F9E92DA6}"/>
              </a:ext>
            </a:extLst>
          </p:cNvPr>
          <p:cNvSpPr/>
          <p:nvPr/>
        </p:nvSpPr>
        <p:spPr>
          <a:xfrm>
            <a:off x="7338057" y="45380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2299C4B-B442-4A96-9D8D-7589116B1F15}"/>
              </a:ext>
            </a:extLst>
          </p:cNvPr>
          <p:cNvCxnSpPr>
            <a:cxnSpLocks/>
          </p:cNvCxnSpPr>
          <p:nvPr/>
        </p:nvCxnSpPr>
        <p:spPr>
          <a:xfrm>
            <a:off x="7360916" y="4557149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정육면체 134">
            <a:extLst>
              <a:ext uri="{FF2B5EF4-FFF2-40B4-BE49-F238E27FC236}">
                <a16:creationId xmlns:a16="http://schemas.microsoft.com/office/drawing/2014/main" id="{6541A06E-EE0E-4E7A-9617-E3A343C109EE}"/>
              </a:ext>
            </a:extLst>
          </p:cNvPr>
          <p:cNvSpPr/>
          <p:nvPr/>
        </p:nvSpPr>
        <p:spPr>
          <a:xfrm>
            <a:off x="7950613" y="4266630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6" name="정육면체 135">
            <a:extLst>
              <a:ext uri="{FF2B5EF4-FFF2-40B4-BE49-F238E27FC236}">
                <a16:creationId xmlns:a16="http://schemas.microsoft.com/office/drawing/2014/main" id="{48F94449-37AF-4C3C-91A1-9FEDBEAFC7FF}"/>
              </a:ext>
            </a:extLst>
          </p:cNvPr>
          <p:cNvSpPr/>
          <p:nvPr/>
        </p:nvSpPr>
        <p:spPr>
          <a:xfrm>
            <a:off x="8527662" y="4266630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7368C3-6238-47A1-864F-8B6D4A1AA546}"/>
              </a:ext>
            </a:extLst>
          </p:cNvPr>
          <p:cNvSpPr/>
          <p:nvPr/>
        </p:nvSpPr>
        <p:spPr>
          <a:xfrm>
            <a:off x="8674808" y="453806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85005D4-05C6-4A8A-AE77-13F97A4291D9}"/>
              </a:ext>
            </a:extLst>
          </p:cNvPr>
          <p:cNvSpPr/>
          <p:nvPr/>
        </p:nvSpPr>
        <p:spPr>
          <a:xfrm>
            <a:off x="7872941" y="3881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7AD519E-0BBA-463F-9BC5-816B22DE98AE}"/>
              </a:ext>
            </a:extLst>
          </p:cNvPr>
          <p:cNvCxnSpPr>
            <a:cxnSpLocks/>
          </p:cNvCxnSpPr>
          <p:nvPr/>
        </p:nvCxnSpPr>
        <p:spPr>
          <a:xfrm>
            <a:off x="7895800" y="3900202"/>
            <a:ext cx="133837" cy="277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08116EC-8571-4E70-BD91-B66051D02DB9}"/>
              </a:ext>
            </a:extLst>
          </p:cNvPr>
          <p:cNvSpPr txBox="1"/>
          <p:nvPr/>
        </p:nvSpPr>
        <p:spPr>
          <a:xfrm>
            <a:off x="7315198" y="3603772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8589239-0CA4-466A-80E7-DF246DC8D162}"/>
              </a:ext>
            </a:extLst>
          </p:cNvPr>
          <p:cNvCxnSpPr>
            <a:cxnSpLocks/>
          </p:cNvCxnSpPr>
          <p:nvPr/>
        </p:nvCxnSpPr>
        <p:spPr>
          <a:xfrm flipH="1">
            <a:off x="8697666" y="4564032"/>
            <a:ext cx="1" cy="4463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C2E09C7-36F5-499B-8FF7-29366F3A603D}"/>
              </a:ext>
            </a:extLst>
          </p:cNvPr>
          <p:cNvCxnSpPr>
            <a:cxnSpLocks/>
          </p:cNvCxnSpPr>
          <p:nvPr/>
        </p:nvCxnSpPr>
        <p:spPr>
          <a:xfrm flipH="1">
            <a:off x="3693106" y="5010359"/>
            <a:ext cx="50045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DED45BB-7AB3-4F69-8FBF-5CAB42835ACA}"/>
              </a:ext>
            </a:extLst>
          </p:cNvPr>
          <p:cNvCxnSpPr>
            <a:cxnSpLocks/>
          </p:cNvCxnSpPr>
          <p:nvPr/>
        </p:nvCxnSpPr>
        <p:spPr>
          <a:xfrm>
            <a:off x="3693106" y="4553785"/>
            <a:ext cx="0" cy="4565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73A4599-DB6E-48EE-B5CF-36FCE8F308A2}"/>
              </a:ext>
            </a:extLst>
          </p:cNvPr>
          <p:cNvCxnSpPr>
            <a:cxnSpLocks/>
          </p:cNvCxnSpPr>
          <p:nvPr/>
        </p:nvCxnSpPr>
        <p:spPr>
          <a:xfrm>
            <a:off x="3693106" y="4553785"/>
            <a:ext cx="22194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388570D-62E7-4608-894B-52E921F05F8C}"/>
              </a:ext>
            </a:extLst>
          </p:cNvPr>
          <p:cNvCxnSpPr>
            <a:cxnSpLocks/>
          </p:cNvCxnSpPr>
          <p:nvPr/>
        </p:nvCxnSpPr>
        <p:spPr>
          <a:xfrm>
            <a:off x="3847582" y="3900202"/>
            <a:ext cx="133837" cy="277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08AE475-89A9-4BB5-B1C3-7F101CDB498B}"/>
              </a:ext>
            </a:extLst>
          </p:cNvPr>
          <p:cNvSpPr txBox="1"/>
          <p:nvPr/>
        </p:nvSpPr>
        <p:spPr>
          <a:xfrm>
            <a:off x="3266980" y="3603772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2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114653" y="3920247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원형 연결 리스트의 끝에 삽입</a:t>
            </a: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3C473DA2-5CE1-4FA9-8C89-99867C83F356}"/>
              </a:ext>
            </a:extLst>
          </p:cNvPr>
          <p:cNvSpPr/>
          <p:nvPr/>
        </p:nvSpPr>
        <p:spPr>
          <a:xfrm>
            <a:off x="3911168" y="2872836"/>
            <a:ext cx="70133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1BD3FEBA-C721-46B0-B333-AEEE01D85216}"/>
              </a:ext>
            </a:extLst>
          </p:cNvPr>
          <p:cNvSpPr/>
          <p:nvPr/>
        </p:nvSpPr>
        <p:spPr>
          <a:xfrm>
            <a:off x="4488217" y="2872836"/>
            <a:ext cx="47051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C1DBE0D-7076-41EC-A7AF-5B0CC709F7E0}"/>
              </a:ext>
            </a:extLst>
          </p:cNvPr>
          <p:cNvSpPr/>
          <p:nvPr/>
        </p:nvSpPr>
        <p:spPr>
          <a:xfrm>
            <a:off x="4635363" y="314427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1C98F2A-E350-4FC0-B601-D407DB6B6388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4681082" y="3155812"/>
            <a:ext cx="592253" cy="75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F65EFB81-27A3-4785-8021-458C7FE0F53C}"/>
              </a:ext>
            </a:extLst>
          </p:cNvPr>
          <p:cNvSpPr/>
          <p:nvPr/>
        </p:nvSpPr>
        <p:spPr>
          <a:xfrm>
            <a:off x="5273335" y="2872836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정육면체 127">
            <a:extLst>
              <a:ext uri="{FF2B5EF4-FFF2-40B4-BE49-F238E27FC236}">
                <a16:creationId xmlns:a16="http://schemas.microsoft.com/office/drawing/2014/main" id="{2CE958B0-57A1-4967-B7B0-12D0956A21CD}"/>
              </a:ext>
            </a:extLst>
          </p:cNvPr>
          <p:cNvSpPr/>
          <p:nvPr/>
        </p:nvSpPr>
        <p:spPr>
          <a:xfrm>
            <a:off x="5850384" y="2872836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41533B6-EA41-4239-9FB7-BA4E7DC3137B}"/>
              </a:ext>
            </a:extLst>
          </p:cNvPr>
          <p:cNvSpPr/>
          <p:nvPr/>
        </p:nvSpPr>
        <p:spPr>
          <a:xfrm>
            <a:off x="5997530" y="3144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48A1E0C-FCB7-4925-AC55-92B4E6984221}"/>
              </a:ext>
            </a:extLst>
          </p:cNvPr>
          <p:cNvCxnSpPr>
            <a:cxnSpLocks/>
          </p:cNvCxnSpPr>
          <p:nvPr/>
        </p:nvCxnSpPr>
        <p:spPr>
          <a:xfrm>
            <a:off x="6020389" y="3163355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정육면체 130">
            <a:extLst>
              <a:ext uri="{FF2B5EF4-FFF2-40B4-BE49-F238E27FC236}">
                <a16:creationId xmlns:a16="http://schemas.microsoft.com/office/drawing/2014/main" id="{9EBEC154-82D6-4978-B547-64E54D4C86D6}"/>
              </a:ext>
            </a:extLst>
          </p:cNvPr>
          <p:cNvSpPr/>
          <p:nvPr/>
        </p:nvSpPr>
        <p:spPr>
          <a:xfrm>
            <a:off x="6613862" y="2872836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2" name="정육면체 131">
            <a:extLst>
              <a:ext uri="{FF2B5EF4-FFF2-40B4-BE49-F238E27FC236}">
                <a16:creationId xmlns:a16="http://schemas.microsoft.com/office/drawing/2014/main" id="{17ED65FD-7B8F-45AE-AE90-0E5D4FFBC7E5}"/>
              </a:ext>
            </a:extLst>
          </p:cNvPr>
          <p:cNvSpPr/>
          <p:nvPr/>
        </p:nvSpPr>
        <p:spPr>
          <a:xfrm>
            <a:off x="7190911" y="2872836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F4B9567-D92B-49A8-81E5-73F0F9E92DA6}"/>
              </a:ext>
            </a:extLst>
          </p:cNvPr>
          <p:cNvSpPr/>
          <p:nvPr/>
        </p:nvSpPr>
        <p:spPr>
          <a:xfrm>
            <a:off x="7338057" y="3144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2299C4B-B442-4A96-9D8D-7589116B1F15}"/>
              </a:ext>
            </a:extLst>
          </p:cNvPr>
          <p:cNvCxnSpPr>
            <a:cxnSpLocks/>
          </p:cNvCxnSpPr>
          <p:nvPr/>
        </p:nvCxnSpPr>
        <p:spPr>
          <a:xfrm>
            <a:off x="7360916" y="3163355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정육면체 134">
            <a:extLst>
              <a:ext uri="{FF2B5EF4-FFF2-40B4-BE49-F238E27FC236}">
                <a16:creationId xmlns:a16="http://schemas.microsoft.com/office/drawing/2014/main" id="{6541A06E-EE0E-4E7A-9617-E3A343C109EE}"/>
              </a:ext>
            </a:extLst>
          </p:cNvPr>
          <p:cNvSpPr/>
          <p:nvPr/>
        </p:nvSpPr>
        <p:spPr>
          <a:xfrm>
            <a:off x="7950613" y="2872836"/>
            <a:ext cx="70133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6" name="정육면체 135">
            <a:extLst>
              <a:ext uri="{FF2B5EF4-FFF2-40B4-BE49-F238E27FC236}">
                <a16:creationId xmlns:a16="http://schemas.microsoft.com/office/drawing/2014/main" id="{48F94449-37AF-4C3C-91A1-9FEDBEAFC7FF}"/>
              </a:ext>
            </a:extLst>
          </p:cNvPr>
          <p:cNvSpPr/>
          <p:nvPr/>
        </p:nvSpPr>
        <p:spPr>
          <a:xfrm>
            <a:off x="8527662" y="2872836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7368C3-6238-47A1-864F-8B6D4A1AA546}"/>
              </a:ext>
            </a:extLst>
          </p:cNvPr>
          <p:cNvSpPr/>
          <p:nvPr/>
        </p:nvSpPr>
        <p:spPr>
          <a:xfrm>
            <a:off x="8674808" y="314427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85005D4-05C6-4A8A-AE77-13F97A4291D9}"/>
              </a:ext>
            </a:extLst>
          </p:cNvPr>
          <p:cNvSpPr/>
          <p:nvPr/>
        </p:nvSpPr>
        <p:spPr>
          <a:xfrm>
            <a:off x="7872941" y="24873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7AD519E-0BBA-463F-9BC5-816B22DE98AE}"/>
              </a:ext>
            </a:extLst>
          </p:cNvPr>
          <p:cNvCxnSpPr>
            <a:cxnSpLocks/>
          </p:cNvCxnSpPr>
          <p:nvPr/>
        </p:nvCxnSpPr>
        <p:spPr>
          <a:xfrm flipH="1">
            <a:off x="5024761" y="2506408"/>
            <a:ext cx="2871039" cy="330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08116EC-8571-4E70-BD91-B66051D02DB9}"/>
              </a:ext>
            </a:extLst>
          </p:cNvPr>
          <p:cNvSpPr txBox="1"/>
          <p:nvPr/>
        </p:nvSpPr>
        <p:spPr>
          <a:xfrm>
            <a:off x="7315198" y="2209978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8589239-0CA4-466A-80E7-DF246DC8D162}"/>
              </a:ext>
            </a:extLst>
          </p:cNvPr>
          <p:cNvCxnSpPr>
            <a:cxnSpLocks/>
          </p:cNvCxnSpPr>
          <p:nvPr/>
        </p:nvCxnSpPr>
        <p:spPr>
          <a:xfrm flipH="1">
            <a:off x="8697666" y="3170238"/>
            <a:ext cx="1" cy="4463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C2E09C7-36F5-499B-8FF7-29366F3A603D}"/>
              </a:ext>
            </a:extLst>
          </p:cNvPr>
          <p:cNvCxnSpPr>
            <a:cxnSpLocks/>
          </p:cNvCxnSpPr>
          <p:nvPr/>
        </p:nvCxnSpPr>
        <p:spPr>
          <a:xfrm flipH="1">
            <a:off x="3693106" y="3616565"/>
            <a:ext cx="50045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DED45BB-7AB3-4F69-8FBF-5CAB42835ACA}"/>
              </a:ext>
            </a:extLst>
          </p:cNvPr>
          <p:cNvCxnSpPr>
            <a:cxnSpLocks/>
          </p:cNvCxnSpPr>
          <p:nvPr/>
        </p:nvCxnSpPr>
        <p:spPr>
          <a:xfrm>
            <a:off x="3693106" y="3159991"/>
            <a:ext cx="0" cy="4565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73A4599-DB6E-48EE-B5CF-36FCE8F308A2}"/>
              </a:ext>
            </a:extLst>
          </p:cNvPr>
          <p:cNvCxnSpPr>
            <a:cxnSpLocks/>
          </p:cNvCxnSpPr>
          <p:nvPr/>
        </p:nvCxnSpPr>
        <p:spPr>
          <a:xfrm>
            <a:off x="3693106" y="3159991"/>
            <a:ext cx="22194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388570D-62E7-4608-894B-52E921F05F8C}"/>
              </a:ext>
            </a:extLst>
          </p:cNvPr>
          <p:cNvCxnSpPr>
            <a:cxnSpLocks/>
          </p:cNvCxnSpPr>
          <p:nvPr/>
        </p:nvCxnSpPr>
        <p:spPr>
          <a:xfrm>
            <a:off x="3847582" y="2506408"/>
            <a:ext cx="133837" cy="277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08AE475-89A9-4BB5-B1C3-7F101CDB498B}"/>
              </a:ext>
            </a:extLst>
          </p:cNvPr>
          <p:cNvSpPr txBox="1"/>
          <p:nvPr/>
        </p:nvSpPr>
        <p:spPr>
          <a:xfrm>
            <a:off x="3266980" y="2209978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41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1EE0C-4985-4B15-BD7A-B131AAEFD79E}"/>
              </a:ext>
            </a:extLst>
          </p:cNvPr>
          <p:cNvSpPr/>
          <p:nvPr/>
        </p:nvSpPr>
        <p:spPr>
          <a:xfrm>
            <a:off x="3737499" y="2760955"/>
            <a:ext cx="479394" cy="34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3D0694-A5D1-4A8E-ADC6-C515E54F041B}"/>
              </a:ext>
            </a:extLst>
          </p:cNvPr>
          <p:cNvSpPr/>
          <p:nvPr/>
        </p:nvSpPr>
        <p:spPr>
          <a:xfrm>
            <a:off x="4216893" y="2760955"/>
            <a:ext cx="479394" cy="34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FAD5F-9EFE-41AD-B95C-A2C34AFA636B}"/>
              </a:ext>
            </a:extLst>
          </p:cNvPr>
          <p:cNvSpPr txBox="1"/>
          <p:nvPr/>
        </p:nvSpPr>
        <p:spPr>
          <a:xfrm>
            <a:off x="3659150" y="3121223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619575-0DF9-43F1-B865-0CF617FFD228}"/>
              </a:ext>
            </a:extLst>
          </p:cNvPr>
          <p:cNvSpPr/>
          <p:nvPr/>
        </p:nvSpPr>
        <p:spPr>
          <a:xfrm>
            <a:off x="4433730" y="2913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B06963-AD54-4F4A-A2A7-C5248CA9CFF8}"/>
              </a:ext>
            </a:extLst>
          </p:cNvPr>
          <p:cNvCxnSpPr>
            <a:cxnSpLocks/>
          </p:cNvCxnSpPr>
          <p:nvPr/>
        </p:nvCxnSpPr>
        <p:spPr>
          <a:xfrm>
            <a:off x="4456589" y="2932535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34F512-56B6-401D-A170-9E08FE7CA0CD}"/>
              </a:ext>
            </a:extLst>
          </p:cNvPr>
          <p:cNvSpPr/>
          <p:nvPr/>
        </p:nvSpPr>
        <p:spPr>
          <a:xfrm>
            <a:off x="5050062" y="2760955"/>
            <a:ext cx="479394" cy="34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2B01D-4B90-49D0-8CDE-3C439D43DAD4}"/>
              </a:ext>
            </a:extLst>
          </p:cNvPr>
          <p:cNvSpPr/>
          <p:nvPr/>
        </p:nvSpPr>
        <p:spPr>
          <a:xfrm>
            <a:off x="5529456" y="2760955"/>
            <a:ext cx="479394" cy="34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7C80C4B-D347-4CFA-B9F2-F35D9EA09317}"/>
              </a:ext>
            </a:extLst>
          </p:cNvPr>
          <p:cNvSpPr/>
          <p:nvPr/>
        </p:nvSpPr>
        <p:spPr>
          <a:xfrm>
            <a:off x="5746293" y="2913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62CFBE-7590-4ED9-8CE8-47C715ECF317}"/>
              </a:ext>
            </a:extLst>
          </p:cNvPr>
          <p:cNvCxnSpPr>
            <a:cxnSpLocks/>
          </p:cNvCxnSpPr>
          <p:nvPr/>
        </p:nvCxnSpPr>
        <p:spPr>
          <a:xfrm>
            <a:off x="5769152" y="2932535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C85B4A-3EDD-413B-A429-45557992D890}"/>
              </a:ext>
            </a:extLst>
          </p:cNvPr>
          <p:cNvSpPr/>
          <p:nvPr/>
        </p:nvSpPr>
        <p:spPr>
          <a:xfrm>
            <a:off x="6362625" y="2760955"/>
            <a:ext cx="479394" cy="34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D9964C-F604-478E-85AF-38850B1DE4C6}"/>
              </a:ext>
            </a:extLst>
          </p:cNvPr>
          <p:cNvSpPr/>
          <p:nvPr/>
        </p:nvSpPr>
        <p:spPr>
          <a:xfrm>
            <a:off x="6842019" y="2760955"/>
            <a:ext cx="479394" cy="34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51EE50-9AAD-40B7-8ADC-81F1CFCB30A1}"/>
              </a:ext>
            </a:extLst>
          </p:cNvPr>
          <p:cNvSpPr/>
          <p:nvPr/>
        </p:nvSpPr>
        <p:spPr>
          <a:xfrm>
            <a:off x="7058856" y="2913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5AD3CE-A459-4AA0-B57C-4D71CF51118F}"/>
              </a:ext>
            </a:extLst>
          </p:cNvPr>
          <p:cNvCxnSpPr>
            <a:cxnSpLocks/>
          </p:cNvCxnSpPr>
          <p:nvPr/>
        </p:nvCxnSpPr>
        <p:spPr>
          <a:xfrm>
            <a:off x="7081715" y="2932535"/>
            <a:ext cx="593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2383-A722-4969-9954-368903F84F59}"/>
              </a:ext>
            </a:extLst>
          </p:cNvPr>
          <p:cNvSpPr/>
          <p:nvPr/>
        </p:nvSpPr>
        <p:spPr>
          <a:xfrm>
            <a:off x="7674600" y="2760955"/>
            <a:ext cx="479394" cy="34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6626F0-E20C-4143-8BAF-CCD65C419D76}"/>
              </a:ext>
            </a:extLst>
          </p:cNvPr>
          <p:cNvSpPr/>
          <p:nvPr/>
        </p:nvSpPr>
        <p:spPr>
          <a:xfrm>
            <a:off x="8153994" y="2760955"/>
            <a:ext cx="479394" cy="346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8CC77-961A-48CB-8D3F-35FEC2C0A6F8}"/>
              </a:ext>
            </a:extLst>
          </p:cNvPr>
          <p:cNvSpPr txBox="1"/>
          <p:nvPr/>
        </p:nvSpPr>
        <p:spPr>
          <a:xfrm>
            <a:off x="7596251" y="3121223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REAR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444815-2BB2-4C08-9ED2-1958CE398A46}"/>
              </a:ext>
            </a:extLst>
          </p:cNvPr>
          <p:cNvSpPr/>
          <p:nvPr/>
        </p:nvSpPr>
        <p:spPr>
          <a:xfrm>
            <a:off x="8370831" y="2913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F5927-BCE4-49E0-988D-78D67DE04484}"/>
              </a:ext>
            </a:extLst>
          </p:cNvPr>
          <p:cNvSpPr txBox="1"/>
          <p:nvPr/>
        </p:nvSpPr>
        <p:spPr>
          <a:xfrm>
            <a:off x="3114653" y="3488962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 리스트를 이용한 원형 큐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5A9538E-86DD-4783-A7F8-0084931911CE}"/>
              </a:ext>
            </a:extLst>
          </p:cNvPr>
          <p:cNvCxnSpPr>
            <a:cxnSpLocks/>
          </p:cNvCxnSpPr>
          <p:nvPr/>
        </p:nvCxnSpPr>
        <p:spPr>
          <a:xfrm flipH="1">
            <a:off x="8393690" y="2478634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FC7A4C-1F0E-413C-A0E5-6CCEAB90C57C}"/>
              </a:ext>
            </a:extLst>
          </p:cNvPr>
          <p:cNvCxnSpPr>
            <a:cxnSpLocks/>
          </p:cNvCxnSpPr>
          <p:nvPr/>
        </p:nvCxnSpPr>
        <p:spPr>
          <a:xfrm flipH="1">
            <a:off x="3444536" y="2478634"/>
            <a:ext cx="49491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181703-8D46-451B-85EC-305804E67C99}"/>
              </a:ext>
            </a:extLst>
          </p:cNvPr>
          <p:cNvCxnSpPr>
            <a:cxnSpLocks/>
          </p:cNvCxnSpPr>
          <p:nvPr/>
        </p:nvCxnSpPr>
        <p:spPr>
          <a:xfrm>
            <a:off x="3444536" y="2486731"/>
            <a:ext cx="0" cy="426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B0C4D4-C5D6-4C3F-8ABD-875BFED86D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44536" y="2932535"/>
            <a:ext cx="292963" cy="1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9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114653" y="3920247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이중 연결 리스트</a:t>
            </a: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1BD3FEBA-C721-46B0-B333-AEEE01D85216}"/>
              </a:ext>
            </a:extLst>
          </p:cNvPr>
          <p:cNvSpPr/>
          <p:nvPr/>
        </p:nvSpPr>
        <p:spPr>
          <a:xfrm>
            <a:off x="2484746" y="2941248"/>
            <a:ext cx="47051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48A1E0C-FCB7-4925-AC55-92B4E6984221}"/>
              </a:ext>
            </a:extLst>
          </p:cNvPr>
          <p:cNvCxnSpPr>
            <a:cxnSpLocks/>
          </p:cNvCxnSpPr>
          <p:nvPr/>
        </p:nvCxnSpPr>
        <p:spPr>
          <a:xfrm>
            <a:off x="9488986" y="2623817"/>
            <a:ext cx="0" cy="313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08AE475-89A9-4BB5-B1C3-7F101CDB498B}"/>
              </a:ext>
            </a:extLst>
          </p:cNvPr>
          <p:cNvSpPr txBox="1"/>
          <p:nvPr/>
        </p:nvSpPr>
        <p:spPr>
          <a:xfrm>
            <a:off x="2126270" y="2358343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헤드 노드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39D72C62-C9B0-4009-BA30-50C36FB1606C}"/>
              </a:ext>
            </a:extLst>
          </p:cNvPr>
          <p:cNvSpPr/>
          <p:nvPr/>
        </p:nvSpPr>
        <p:spPr>
          <a:xfrm>
            <a:off x="2838967" y="2936974"/>
            <a:ext cx="47051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3BA30BEF-8487-429F-9EE6-E33A33967825}"/>
              </a:ext>
            </a:extLst>
          </p:cNvPr>
          <p:cNvSpPr/>
          <p:nvPr/>
        </p:nvSpPr>
        <p:spPr>
          <a:xfrm>
            <a:off x="3193188" y="2936974"/>
            <a:ext cx="470516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C1DBE0D-7076-41EC-A7AF-5B0CC709F7E0}"/>
              </a:ext>
            </a:extLst>
          </p:cNvPr>
          <p:cNvSpPr/>
          <p:nvPr/>
        </p:nvSpPr>
        <p:spPr>
          <a:xfrm>
            <a:off x="3373243" y="3187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1C98F2A-E350-4FC0-B601-D407DB6B6388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661153" y="3394009"/>
            <a:ext cx="2256" cy="292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F7B5E65C-0C04-47AD-A0CA-6FA150AB4221}"/>
              </a:ext>
            </a:extLst>
          </p:cNvPr>
          <p:cNvSpPr/>
          <p:nvPr/>
        </p:nvSpPr>
        <p:spPr>
          <a:xfrm>
            <a:off x="4011215" y="2941248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3477C0CF-85F0-4654-9D7C-5E1E10E53BB8}"/>
              </a:ext>
            </a:extLst>
          </p:cNvPr>
          <p:cNvSpPr/>
          <p:nvPr/>
        </p:nvSpPr>
        <p:spPr>
          <a:xfrm>
            <a:off x="4365436" y="2936974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12941069-6D9B-4400-BBC4-6A0C0DB71CFB}"/>
              </a:ext>
            </a:extLst>
          </p:cNvPr>
          <p:cNvSpPr/>
          <p:nvPr/>
        </p:nvSpPr>
        <p:spPr>
          <a:xfrm>
            <a:off x="4719657" y="2936974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1C5001A4-3DB8-473A-9180-187B1F0D0D2C}"/>
              </a:ext>
            </a:extLst>
          </p:cNvPr>
          <p:cNvSpPr/>
          <p:nvPr/>
        </p:nvSpPr>
        <p:spPr>
          <a:xfrm>
            <a:off x="5537684" y="2941248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DA16BA81-3644-4690-8992-113325BC418F}"/>
              </a:ext>
            </a:extLst>
          </p:cNvPr>
          <p:cNvSpPr/>
          <p:nvPr/>
        </p:nvSpPr>
        <p:spPr>
          <a:xfrm>
            <a:off x="5891905" y="2936974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4CECDD80-FBB0-473F-ACC7-B0591315F3A3}"/>
              </a:ext>
            </a:extLst>
          </p:cNvPr>
          <p:cNvSpPr/>
          <p:nvPr/>
        </p:nvSpPr>
        <p:spPr>
          <a:xfrm>
            <a:off x="6246126" y="2936974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E334F7B9-936B-488C-8A22-8DC65BD7F628}"/>
              </a:ext>
            </a:extLst>
          </p:cNvPr>
          <p:cNvSpPr/>
          <p:nvPr/>
        </p:nvSpPr>
        <p:spPr>
          <a:xfrm>
            <a:off x="7064153" y="2941248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8FDC6A0E-3A92-4F62-B592-92321CFD863B}"/>
              </a:ext>
            </a:extLst>
          </p:cNvPr>
          <p:cNvSpPr/>
          <p:nvPr/>
        </p:nvSpPr>
        <p:spPr>
          <a:xfrm>
            <a:off x="7418374" y="2936974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25A57029-1709-472E-9750-29C295C85B51}"/>
              </a:ext>
            </a:extLst>
          </p:cNvPr>
          <p:cNvSpPr/>
          <p:nvPr/>
        </p:nvSpPr>
        <p:spPr>
          <a:xfrm>
            <a:off x="7772595" y="2936974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8590622" y="2941248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59D927CE-66D4-45D0-98C4-D21DF6AAD96B}"/>
              </a:ext>
            </a:extLst>
          </p:cNvPr>
          <p:cNvSpPr/>
          <p:nvPr/>
        </p:nvSpPr>
        <p:spPr>
          <a:xfrm>
            <a:off x="8944843" y="2936974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D39AF51D-155B-46C6-849B-DFA6235747AD}"/>
              </a:ext>
            </a:extLst>
          </p:cNvPr>
          <p:cNvSpPr/>
          <p:nvPr/>
        </p:nvSpPr>
        <p:spPr>
          <a:xfrm>
            <a:off x="9299064" y="2936974"/>
            <a:ext cx="47051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FB5F1C8-0343-411D-B1C0-E02EED0F800B}"/>
              </a:ext>
            </a:extLst>
          </p:cNvPr>
          <p:cNvCxnSpPr>
            <a:cxnSpLocks/>
            <a:stCxn id="125" idx="1"/>
            <a:endCxn id="29" idx="2"/>
          </p:cNvCxnSpPr>
          <p:nvPr/>
        </p:nvCxnSpPr>
        <p:spPr>
          <a:xfrm rot="16200000" flipH="1">
            <a:off x="3680598" y="2893608"/>
            <a:ext cx="29956" cy="631277"/>
          </a:xfrm>
          <a:prstGeom prst="curvedConnector4">
            <a:avLst>
              <a:gd name="adj1" fmla="val -555668"/>
              <a:gd name="adj2" fmla="val 966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A5DA5064-46F9-4293-B60A-9BB2AC09CF2C}"/>
              </a:ext>
            </a:extLst>
          </p:cNvPr>
          <p:cNvSpPr/>
          <p:nvPr/>
        </p:nvSpPr>
        <p:spPr>
          <a:xfrm>
            <a:off x="4181532" y="3187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A44094F7-AC52-4C1E-95FA-24F15825398B}"/>
              </a:ext>
            </a:extLst>
          </p:cNvPr>
          <p:cNvCxnSpPr>
            <a:cxnSpLocks/>
            <a:stCxn id="58" idx="4"/>
            <a:endCxn id="28" idx="4"/>
          </p:cNvCxnSpPr>
          <p:nvPr/>
        </p:nvCxnSpPr>
        <p:spPr>
          <a:xfrm rot="5400000" flipH="1">
            <a:off x="3870782" y="2899682"/>
            <a:ext cx="13342" cy="653878"/>
          </a:xfrm>
          <a:prstGeom prst="curvedConnector4">
            <a:avLst>
              <a:gd name="adj1" fmla="val -1181075"/>
              <a:gd name="adj2" fmla="val 960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E635D532-4847-44CA-86DB-8DA9D9D589C1}"/>
              </a:ext>
            </a:extLst>
          </p:cNvPr>
          <p:cNvSpPr/>
          <p:nvPr/>
        </p:nvSpPr>
        <p:spPr>
          <a:xfrm>
            <a:off x="4899713" y="31875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996B83BB-CB50-43CD-9AB4-8DEC85C9DD97}"/>
              </a:ext>
            </a:extLst>
          </p:cNvPr>
          <p:cNvCxnSpPr>
            <a:cxnSpLocks/>
            <a:stCxn id="70" idx="1"/>
          </p:cNvCxnSpPr>
          <p:nvPr/>
        </p:nvCxnSpPr>
        <p:spPr>
          <a:xfrm rot="16200000" flipH="1">
            <a:off x="5207068" y="2893609"/>
            <a:ext cx="29956" cy="631277"/>
          </a:xfrm>
          <a:prstGeom prst="curvedConnector4">
            <a:avLst>
              <a:gd name="adj1" fmla="val -555668"/>
              <a:gd name="adj2" fmla="val 966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7F1557DB-099A-48DC-AEC5-A2A0A70D1FBE}"/>
              </a:ext>
            </a:extLst>
          </p:cNvPr>
          <p:cNvSpPr/>
          <p:nvPr/>
        </p:nvSpPr>
        <p:spPr>
          <a:xfrm>
            <a:off x="5708002" y="31875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648164EA-67C9-4F21-97BE-4B40BF19C228}"/>
              </a:ext>
            </a:extLst>
          </p:cNvPr>
          <p:cNvCxnSpPr>
            <a:cxnSpLocks/>
            <a:stCxn id="72" idx="4"/>
          </p:cNvCxnSpPr>
          <p:nvPr/>
        </p:nvCxnSpPr>
        <p:spPr>
          <a:xfrm rot="5400000" flipH="1">
            <a:off x="5397252" y="2899683"/>
            <a:ext cx="13342" cy="653878"/>
          </a:xfrm>
          <a:prstGeom prst="curvedConnector4">
            <a:avLst>
              <a:gd name="adj1" fmla="val -1181075"/>
              <a:gd name="adj2" fmla="val 960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145B2553-A861-469C-B075-BD33C7CF8818}"/>
              </a:ext>
            </a:extLst>
          </p:cNvPr>
          <p:cNvSpPr/>
          <p:nvPr/>
        </p:nvSpPr>
        <p:spPr>
          <a:xfrm>
            <a:off x="6426182" y="31875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04707E16-2F7E-42A0-B9A8-4A7288CCD710}"/>
              </a:ext>
            </a:extLst>
          </p:cNvPr>
          <p:cNvCxnSpPr>
            <a:cxnSpLocks/>
            <a:stCxn id="74" idx="1"/>
          </p:cNvCxnSpPr>
          <p:nvPr/>
        </p:nvCxnSpPr>
        <p:spPr>
          <a:xfrm rot="16200000" flipH="1">
            <a:off x="6733537" y="2893610"/>
            <a:ext cx="29956" cy="631277"/>
          </a:xfrm>
          <a:prstGeom prst="curvedConnector4">
            <a:avLst>
              <a:gd name="adj1" fmla="val -555668"/>
              <a:gd name="adj2" fmla="val 966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2D4900B-FC3C-4909-821B-5C4BED67F41A}"/>
              </a:ext>
            </a:extLst>
          </p:cNvPr>
          <p:cNvSpPr/>
          <p:nvPr/>
        </p:nvSpPr>
        <p:spPr>
          <a:xfrm>
            <a:off x="7234471" y="31875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730C0EFE-57D9-4E58-BD5D-7D4EC614FB2A}"/>
              </a:ext>
            </a:extLst>
          </p:cNvPr>
          <p:cNvCxnSpPr>
            <a:cxnSpLocks/>
            <a:stCxn id="76" idx="4"/>
          </p:cNvCxnSpPr>
          <p:nvPr/>
        </p:nvCxnSpPr>
        <p:spPr>
          <a:xfrm rot="5400000" flipH="1">
            <a:off x="6923721" y="2899684"/>
            <a:ext cx="13342" cy="653878"/>
          </a:xfrm>
          <a:prstGeom prst="curvedConnector4">
            <a:avLst>
              <a:gd name="adj1" fmla="val -1181075"/>
              <a:gd name="adj2" fmla="val 960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284FA75-5721-42FC-AE4D-071F130CA400}"/>
              </a:ext>
            </a:extLst>
          </p:cNvPr>
          <p:cNvSpPr/>
          <p:nvPr/>
        </p:nvSpPr>
        <p:spPr>
          <a:xfrm>
            <a:off x="7947695" y="31875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69380E30-41D9-4991-AA0E-FCD655ECAFD2}"/>
              </a:ext>
            </a:extLst>
          </p:cNvPr>
          <p:cNvCxnSpPr>
            <a:cxnSpLocks/>
            <a:stCxn id="78" idx="1"/>
          </p:cNvCxnSpPr>
          <p:nvPr/>
        </p:nvCxnSpPr>
        <p:spPr>
          <a:xfrm rot="16200000" flipH="1">
            <a:off x="8255050" y="2893611"/>
            <a:ext cx="29956" cy="631277"/>
          </a:xfrm>
          <a:prstGeom prst="curvedConnector4">
            <a:avLst>
              <a:gd name="adj1" fmla="val -555668"/>
              <a:gd name="adj2" fmla="val 966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E6590651-DFD5-488F-A4E0-6F79495D70D3}"/>
              </a:ext>
            </a:extLst>
          </p:cNvPr>
          <p:cNvSpPr/>
          <p:nvPr/>
        </p:nvSpPr>
        <p:spPr>
          <a:xfrm>
            <a:off x="8755984" y="31875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DFE82C42-88C9-4454-97E0-B7D160D417CA}"/>
              </a:ext>
            </a:extLst>
          </p:cNvPr>
          <p:cNvCxnSpPr>
            <a:cxnSpLocks/>
            <a:stCxn id="80" idx="4"/>
          </p:cNvCxnSpPr>
          <p:nvPr/>
        </p:nvCxnSpPr>
        <p:spPr>
          <a:xfrm rot="5400000" flipH="1">
            <a:off x="8445234" y="2899685"/>
            <a:ext cx="13342" cy="653878"/>
          </a:xfrm>
          <a:prstGeom prst="curvedConnector4">
            <a:avLst>
              <a:gd name="adj1" fmla="val -1181075"/>
              <a:gd name="adj2" fmla="val 960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CE7368C3-6238-47A1-864F-8B6D4A1AA546}"/>
              </a:ext>
            </a:extLst>
          </p:cNvPr>
          <p:cNvSpPr/>
          <p:nvPr/>
        </p:nvSpPr>
        <p:spPr>
          <a:xfrm>
            <a:off x="9464196" y="31942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8589239-0CA4-466A-80E7-DF246DC8D162}"/>
              </a:ext>
            </a:extLst>
          </p:cNvPr>
          <p:cNvCxnSpPr>
            <a:cxnSpLocks/>
          </p:cNvCxnSpPr>
          <p:nvPr/>
        </p:nvCxnSpPr>
        <p:spPr>
          <a:xfrm flipH="1">
            <a:off x="9487054" y="3239988"/>
            <a:ext cx="1" cy="4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C2E09C7-36F5-499B-8FF7-29366F3A603D}"/>
              </a:ext>
            </a:extLst>
          </p:cNvPr>
          <p:cNvCxnSpPr>
            <a:cxnSpLocks/>
          </p:cNvCxnSpPr>
          <p:nvPr/>
        </p:nvCxnSpPr>
        <p:spPr>
          <a:xfrm flipH="1">
            <a:off x="2661153" y="3686315"/>
            <a:ext cx="6825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581CC6EC-E8FA-4622-8241-D0F555C436E7}"/>
              </a:ext>
            </a:extLst>
          </p:cNvPr>
          <p:cNvSpPr/>
          <p:nvPr/>
        </p:nvSpPr>
        <p:spPr>
          <a:xfrm>
            <a:off x="2638294" y="31942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E6D1965-9E60-4100-B006-97FF5E173107}"/>
              </a:ext>
            </a:extLst>
          </p:cNvPr>
          <p:cNvCxnSpPr>
            <a:cxnSpLocks/>
          </p:cNvCxnSpPr>
          <p:nvPr/>
        </p:nvCxnSpPr>
        <p:spPr>
          <a:xfrm flipH="1">
            <a:off x="2661153" y="2623817"/>
            <a:ext cx="6825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50F923-B14A-4546-85A5-4D95B5AE32F2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661154" y="2624801"/>
            <a:ext cx="0" cy="569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4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114653" y="3582896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이중 연결 리스트에서의 노드의 구조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5163841" y="2976239"/>
            <a:ext cx="677666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llink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59D927CE-66D4-45D0-98C4-D21DF6AAD96B}"/>
              </a:ext>
            </a:extLst>
          </p:cNvPr>
          <p:cNvSpPr/>
          <p:nvPr/>
        </p:nvSpPr>
        <p:spPr>
          <a:xfrm>
            <a:off x="5726097" y="2976239"/>
            <a:ext cx="67766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6124CB27-B64D-455F-893E-4201FAB21CB3}"/>
              </a:ext>
            </a:extLst>
          </p:cNvPr>
          <p:cNvSpPr/>
          <p:nvPr/>
        </p:nvSpPr>
        <p:spPr>
          <a:xfrm>
            <a:off x="6288353" y="2976239"/>
            <a:ext cx="677665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rlink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0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114653" y="3789882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공백 상태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5469311" y="3021793"/>
            <a:ext cx="497149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6DFAF55B-6ADB-4A93-9117-022FB272F153}"/>
              </a:ext>
            </a:extLst>
          </p:cNvPr>
          <p:cNvSpPr/>
          <p:nvPr/>
        </p:nvSpPr>
        <p:spPr>
          <a:xfrm>
            <a:off x="5851051" y="3021793"/>
            <a:ext cx="497149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0DE71808-62D0-4524-906D-3512C66E1A36}"/>
              </a:ext>
            </a:extLst>
          </p:cNvPr>
          <p:cNvSpPr/>
          <p:nvPr/>
        </p:nvSpPr>
        <p:spPr>
          <a:xfrm>
            <a:off x="6232791" y="3021793"/>
            <a:ext cx="497149" cy="452761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903153-F888-4536-A110-8D084A0542DF}"/>
              </a:ext>
            </a:extLst>
          </p:cNvPr>
          <p:cNvSpPr/>
          <p:nvPr/>
        </p:nvSpPr>
        <p:spPr>
          <a:xfrm>
            <a:off x="5672167" y="32717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4A5CCD-1B59-4ACD-A4F8-3D477EC5AD9B}"/>
              </a:ext>
            </a:extLst>
          </p:cNvPr>
          <p:cNvCxnSpPr>
            <a:cxnSpLocks/>
          </p:cNvCxnSpPr>
          <p:nvPr/>
        </p:nvCxnSpPr>
        <p:spPr>
          <a:xfrm flipH="1">
            <a:off x="5695026" y="2867865"/>
            <a:ext cx="740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5198D2-256E-4D91-B690-BF3D43260650}"/>
              </a:ext>
            </a:extLst>
          </p:cNvPr>
          <p:cNvCxnSpPr>
            <a:cxnSpLocks/>
          </p:cNvCxnSpPr>
          <p:nvPr/>
        </p:nvCxnSpPr>
        <p:spPr>
          <a:xfrm>
            <a:off x="5686148" y="2867865"/>
            <a:ext cx="0" cy="426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C15136-A2D0-4645-A4FB-7F774711D11B}"/>
              </a:ext>
            </a:extLst>
          </p:cNvPr>
          <p:cNvCxnSpPr>
            <a:cxnSpLocks/>
          </p:cNvCxnSpPr>
          <p:nvPr/>
        </p:nvCxnSpPr>
        <p:spPr>
          <a:xfrm>
            <a:off x="6435646" y="2867865"/>
            <a:ext cx="0" cy="152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582957B-1467-433F-8804-D517D48004C4}"/>
              </a:ext>
            </a:extLst>
          </p:cNvPr>
          <p:cNvSpPr/>
          <p:nvPr/>
        </p:nvSpPr>
        <p:spPr>
          <a:xfrm>
            <a:off x="6435646" y="32717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5F830-C8F0-4F7E-A60C-24F4C87D8667}"/>
              </a:ext>
            </a:extLst>
          </p:cNvPr>
          <p:cNvSpPr txBox="1"/>
          <p:nvPr/>
        </p:nvSpPr>
        <p:spPr>
          <a:xfrm>
            <a:off x="5098142" y="2537228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헤드 노드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CBE211-FB04-472F-8789-907CCEBB1168}"/>
              </a:ext>
            </a:extLst>
          </p:cNvPr>
          <p:cNvCxnSpPr>
            <a:cxnSpLocks/>
          </p:cNvCxnSpPr>
          <p:nvPr/>
        </p:nvCxnSpPr>
        <p:spPr>
          <a:xfrm>
            <a:off x="6458505" y="3317444"/>
            <a:ext cx="0" cy="426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E3DBCD-34EE-4618-BBC2-7C75AD30A437}"/>
              </a:ext>
            </a:extLst>
          </p:cNvPr>
          <p:cNvCxnSpPr>
            <a:cxnSpLocks/>
          </p:cNvCxnSpPr>
          <p:nvPr/>
        </p:nvCxnSpPr>
        <p:spPr>
          <a:xfrm flipH="1">
            <a:off x="5672167" y="3744163"/>
            <a:ext cx="7863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5E51D4-369E-4A7D-9CDD-7F5F0012E1E8}"/>
              </a:ext>
            </a:extLst>
          </p:cNvPr>
          <p:cNvCxnSpPr>
            <a:cxnSpLocks/>
          </p:cNvCxnSpPr>
          <p:nvPr/>
        </p:nvCxnSpPr>
        <p:spPr>
          <a:xfrm flipV="1">
            <a:off x="5681710" y="3472819"/>
            <a:ext cx="0" cy="2651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0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5970062-FC9D-4828-8511-5145197CFEFA}"/>
              </a:ext>
            </a:extLst>
          </p:cNvPr>
          <p:cNvSpPr txBox="1"/>
          <p:nvPr/>
        </p:nvSpPr>
        <p:spPr>
          <a:xfrm>
            <a:off x="3025876" y="4722234"/>
            <a:ext cx="596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이중 연결 리스트에서의 삽입순서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C9C9C15-3D9D-451C-9834-A944C46CF666}"/>
              </a:ext>
            </a:extLst>
          </p:cNvPr>
          <p:cNvSpPr/>
          <p:nvPr/>
        </p:nvSpPr>
        <p:spPr>
          <a:xfrm>
            <a:off x="3711533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6DFAF55B-6ADB-4A93-9117-022FB272F153}"/>
              </a:ext>
            </a:extLst>
          </p:cNvPr>
          <p:cNvSpPr/>
          <p:nvPr/>
        </p:nvSpPr>
        <p:spPr>
          <a:xfrm>
            <a:off x="4093273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0DE71808-62D0-4524-906D-3512C66E1A36}"/>
              </a:ext>
            </a:extLst>
          </p:cNvPr>
          <p:cNvSpPr/>
          <p:nvPr/>
        </p:nvSpPr>
        <p:spPr>
          <a:xfrm>
            <a:off x="4475013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903153-F888-4536-A110-8D084A0542DF}"/>
              </a:ext>
            </a:extLst>
          </p:cNvPr>
          <p:cNvSpPr/>
          <p:nvPr/>
        </p:nvSpPr>
        <p:spPr>
          <a:xfrm>
            <a:off x="3879544" y="27195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C15136-A2D0-4645-A4FB-7F774711D11B}"/>
              </a:ext>
            </a:extLst>
          </p:cNvPr>
          <p:cNvCxnSpPr>
            <a:cxnSpLocks/>
          </p:cNvCxnSpPr>
          <p:nvPr/>
        </p:nvCxnSpPr>
        <p:spPr>
          <a:xfrm>
            <a:off x="3971423" y="2118944"/>
            <a:ext cx="0" cy="338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C5F830-C8F0-4F7E-A60C-24F4C87D8667}"/>
              </a:ext>
            </a:extLst>
          </p:cNvPr>
          <p:cNvSpPr txBox="1"/>
          <p:nvPr/>
        </p:nvSpPr>
        <p:spPr>
          <a:xfrm>
            <a:off x="3474937" y="1723200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4E4D9033-17E0-41D4-BAD8-BEE8C938B69F}"/>
              </a:ext>
            </a:extLst>
          </p:cNvPr>
          <p:cNvSpPr/>
          <p:nvPr/>
        </p:nvSpPr>
        <p:spPr>
          <a:xfrm>
            <a:off x="7147192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B8FD32BA-4063-43EE-9B19-7DD7B425D51A}"/>
              </a:ext>
            </a:extLst>
          </p:cNvPr>
          <p:cNvSpPr/>
          <p:nvPr/>
        </p:nvSpPr>
        <p:spPr>
          <a:xfrm>
            <a:off x="7528932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4AEFCC68-FE61-4E00-9800-6CAC7D4A45E5}"/>
              </a:ext>
            </a:extLst>
          </p:cNvPr>
          <p:cNvSpPr/>
          <p:nvPr/>
        </p:nvSpPr>
        <p:spPr>
          <a:xfrm>
            <a:off x="7910672" y="2457514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05316E4E-9ACD-43BC-9CA8-3057EE35814C}"/>
              </a:ext>
            </a:extLst>
          </p:cNvPr>
          <p:cNvSpPr/>
          <p:nvPr/>
        </p:nvSpPr>
        <p:spPr>
          <a:xfrm>
            <a:off x="5424924" y="3375072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4A9F431B-1F5E-4090-9F4B-97B8F6EC82FF}"/>
              </a:ext>
            </a:extLst>
          </p:cNvPr>
          <p:cNvSpPr/>
          <p:nvPr/>
        </p:nvSpPr>
        <p:spPr>
          <a:xfrm>
            <a:off x="5806664" y="3375072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6E3BAC5F-A4EE-4EDB-99E8-784919D6B06C}"/>
              </a:ext>
            </a:extLst>
          </p:cNvPr>
          <p:cNvSpPr/>
          <p:nvPr/>
        </p:nvSpPr>
        <p:spPr>
          <a:xfrm>
            <a:off x="6188404" y="3375072"/>
            <a:ext cx="497149" cy="4527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3E751F9-1ADB-441D-9EF3-FA6E9071BF14}"/>
              </a:ext>
            </a:extLst>
          </p:cNvPr>
          <p:cNvSpPr/>
          <p:nvPr/>
        </p:nvSpPr>
        <p:spPr>
          <a:xfrm>
            <a:off x="3952117" y="20732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6553A6-FC08-4EAF-AC4F-FF48CB68177E}"/>
              </a:ext>
            </a:extLst>
          </p:cNvPr>
          <p:cNvSpPr/>
          <p:nvPr/>
        </p:nvSpPr>
        <p:spPr>
          <a:xfrm>
            <a:off x="4655009" y="27195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10FBE6D-DC87-408A-A585-D7BD6D4E913F}"/>
              </a:ext>
            </a:extLst>
          </p:cNvPr>
          <p:cNvSpPr/>
          <p:nvPr/>
        </p:nvSpPr>
        <p:spPr>
          <a:xfrm>
            <a:off x="7315203" y="27195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B526A0-3E82-4D44-8969-F7A221739981}"/>
              </a:ext>
            </a:extLst>
          </p:cNvPr>
          <p:cNvSpPr/>
          <p:nvPr/>
        </p:nvSpPr>
        <p:spPr>
          <a:xfrm>
            <a:off x="6391259" y="363976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DECB77-CBD7-4C80-90C2-2606E77A0CDB}"/>
              </a:ext>
            </a:extLst>
          </p:cNvPr>
          <p:cNvSpPr/>
          <p:nvPr/>
        </p:nvSpPr>
        <p:spPr>
          <a:xfrm>
            <a:off x="5612022" y="363976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28AC7-E8CC-4747-A8E5-3181F1A77A9D}"/>
              </a:ext>
            </a:extLst>
          </p:cNvPr>
          <p:cNvSpPr txBox="1"/>
          <p:nvPr/>
        </p:nvSpPr>
        <p:spPr>
          <a:xfrm>
            <a:off x="5054279" y="4335872"/>
            <a:ext cx="111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new_ node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9D91F1-7F2E-435A-9DA6-756F1F6B00F6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5608468" y="3827833"/>
            <a:ext cx="8435" cy="503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5F53F36-186A-4985-A6E8-C4EE06D79567}"/>
              </a:ext>
            </a:extLst>
          </p:cNvPr>
          <p:cNvSpPr/>
          <p:nvPr/>
        </p:nvSpPr>
        <p:spPr>
          <a:xfrm>
            <a:off x="5589162" y="42855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82957B-1467-433F-8804-D517D48004C4}"/>
              </a:ext>
            </a:extLst>
          </p:cNvPr>
          <p:cNvSpPr/>
          <p:nvPr/>
        </p:nvSpPr>
        <p:spPr>
          <a:xfrm>
            <a:off x="8113527" y="27195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ACC321B-91A8-4649-BE0A-A2EC9066122E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rot="16200000" flipH="1">
            <a:off x="5902071" y="1495370"/>
            <a:ext cx="20918" cy="2469323"/>
          </a:xfrm>
          <a:prstGeom prst="curvedConnector4">
            <a:avLst>
              <a:gd name="adj1" fmla="val -795769"/>
              <a:gd name="adj2" fmla="val 97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4AADD1AF-0A20-4609-A15E-6ECAC9792684}"/>
              </a:ext>
            </a:extLst>
          </p:cNvPr>
          <p:cNvCxnSpPr>
            <a:cxnSpLocks/>
            <a:stCxn id="28" idx="4"/>
          </p:cNvCxnSpPr>
          <p:nvPr/>
        </p:nvCxnSpPr>
        <p:spPr>
          <a:xfrm rot="5400000" flipH="1">
            <a:off x="6153776" y="1581005"/>
            <a:ext cx="2675" cy="2365898"/>
          </a:xfrm>
          <a:prstGeom prst="curvedConnector4">
            <a:avLst>
              <a:gd name="adj1" fmla="val -5558916"/>
              <a:gd name="adj2" fmla="val 977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80A59F99-FF79-46B8-83A2-E69B894A0F32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4666992" y="2910276"/>
            <a:ext cx="941476" cy="75234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9A1DE1A8-F448-4A0B-87F1-F59D116EBAED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H="1" flipV="1">
            <a:off x="4655009" y="2742432"/>
            <a:ext cx="749828" cy="1033214"/>
          </a:xfrm>
          <a:prstGeom prst="curvedConnector4">
            <a:avLst>
              <a:gd name="adj1" fmla="val -11544"/>
              <a:gd name="adj2" fmla="val 1009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3D6FF8AA-F436-41A3-8B65-E453D3359ED8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452736" y="2910275"/>
            <a:ext cx="886435" cy="729486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E01BE18F-DEBE-401F-852F-1BCDECDAC632}"/>
              </a:ext>
            </a:extLst>
          </p:cNvPr>
          <p:cNvCxnSpPr>
            <a:cxnSpLocks/>
            <a:stCxn id="28" idx="6"/>
          </p:cNvCxnSpPr>
          <p:nvPr/>
        </p:nvCxnSpPr>
        <p:spPr>
          <a:xfrm flipH="1">
            <a:off x="6725116" y="2742432"/>
            <a:ext cx="635806" cy="956229"/>
          </a:xfrm>
          <a:prstGeom prst="curvedConnector4">
            <a:avLst>
              <a:gd name="adj1" fmla="val -13614"/>
              <a:gd name="adj2" fmla="val 10132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8819AAB-7A1E-4FAA-9983-2C390A70BBF8}"/>
              </a:ext>
            </a:extLst>
          </p:cNvPr>
          <p:cNvCxnSpPr>
            <a:cxnSpLocks/>
          </p:cNvCxnSpPr>
          <p:nvPr/>
        </p:nvCxnSpPr>
        <p:spPr>
          <a:xfrm>
            <a:off x="5843988" y="2456456"/>
            <a:ext cx="252012" cy="1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C118479-8CBC-4532-BD4B-02D3C70A3934}"/>
              </a:ext>
            </a:extLst>
          </p:cNvPr>
          <p:cNvCxnSpPr>
            <a:cxnSpLocks/>
          </p:cNvCxnSpPr>
          <p:nvPr/>
        </p:nvCxnSpPr>
        <p:spPr>
          <a:xfrm flipH="1">
            <a:off x="5843988" y="2456456"/>
            <a:ext cx="252012" cy="187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3D6FDC3-1597-4E26-B870-013EF6125457}"/>
              </a:ext>
            </a:extLst>
          </p:cNvPr>
          <p:cNvCxnSpPr>
            <a:cxnSpLocks/>
          </p:cNvCxnSpPr>
          <p:nvPr/>
        </p:nvCxnSpPr>
        <p:spPr>
          <a:xfrm>
            <a:off x="5843988" y="2812392"/>
            <a:ext cx="252012" cy="1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DD70E67-D58A-479F-BCA5-468C3A397D06}"/>
              </a:ext>
            </a:extLst>
          </p:cNvPr>
          <p:cNvCxnSpPr>
            <a:cxnSpLocks/>
          </p:cNvCxnSpPr>
          <p:nvPr/>
        </p:nvCxnSpPr>
        <p:spPr>
          <a:xfrm flipH="1">
            <a:off x="5843988" y="2812392"/>
            <a:ext cx="252012" cy="187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1345CA-8DC6-47E6-BF13-9466B426EEE6}"/>
              </a:ext>
            </a:extLst>
          </p:cNvPr>
          <p:cNvSpPr txBox="1"/>
          <p:nvPr/>
        </p:nvSpPr>
        <p:spPr>
          <a:xfrm>
            <a:off x="4521726" y="3006892"/>
            <a:ext cx="79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8E0A25-8024-407E-8BB6-A770ED4E85D4}"/>
              </a:ext>
            </a:extLst>
          </p:cNvPr>
          <p:cNvSpPr txBox="1"/>
          <p:nvPr/>
        </p:nvSpPr>
        <p:spPr>
          <a:xfrm>
            <a:off x="6685553" y="3006892"/>
            <a:ext cx="79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6F29EE-223F-48BB-9292-44D1174AF31A}"/>
              </a:ext>
            </a:extLst>
          </p:cNvPr>
          <p:cNvSpPr txBox="1"/>
          <p:nvPr/>
        </p:nvSpPr>
        <p:spPr>
          <a:xfrm>
            <a:off x="7112349" y="3411068"/>
            <a:ext cx="79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D5E3E3-053D-491D-A2E5-CF4CAFF489BA}"/>
              </a:ext>
            </a:extLst>
          </p:cNvPr>
          <p:cNvSpPr txBox="1"/>
          <p:nvPr/>
        </p:nvSpPr>
        <p:spPr>
          <a:xfrm>
            <a:off x="4102228" y="3411068"/>
            <a:ext cx="79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5CA3DFAC-918B-41D3-B67B-36E5D4E4DBE7}"/>
              </a:ext>
            </a:extLst>
          </p:cNvPr>
          <p:cNvCxnSpPr>
            <a:cxnSpLocks/>
            <a:stCxn id="8" idx="3"/>
          </p:cNvCxnSpPr>
          <p:nvPr/>
        </p:nvCxnSpPr>
        <p:spPr>
          <a:xfrm rot="5400000">
            <a:off x="3529711" y="2406090"/>
            <a:ext cx="4023" cy="709034"/>
          </a:xfrm>
          <a:prstGeom prst="curvedConnector4">
            <a:avLst>
              <a:gd name="adj1" fmla="val 3696222"/>
              <a:gd name="adj2" fmla="val 955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6677D23A-86B4-4938-8262-093029EED949}"/>
              </a:ext>
            </a:extLst>
          </p:cNvPr>
          <p:cNvCxnSpPr>
            <a:cxnSpLocks/>
            <a:stCxn id="13" idx="7"/>
          </p:cNvCxnSpPr>
          <p:nvPr/>
        </p:nvCxnSpPr>
        <p:spPr>
          <a:xfrm rot="16200000" flipH="1">
            <a:off x="8552386" y="2326431"/>
            <a:ext cx="36350" cy="836020"/>
          </a:xfrm>
          <a:prstGeom prst="curvedConnector4">
            <a:avLst>
              <a:gd name="adj1" fmla="val -409081"/>
              <a:gd name="adj2" fmla="val 9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8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260</Words>
  <Application>Microsoft Office PowerPoint</Application>
  <PresentationFormat>와이드스크린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2020-02-18T14:42:30Z</dcterms:created>
  <dcterms:modified xsi:type="dcterms:W3CDTF">2020-03-27T12:33:20Z</dcterms:modified>
</cp:coreProperties>
</file>