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7D40B9DC-747B-43AC-B660-61F93544B659}">
          <p14:sldIdLst>
            <p14:sldId id="256"/>
            <p14:sldId id="257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8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70830A-495E-439B-BD73-BF90ABA55CB1}" v="549" dt="2020-02-15T07:12:59.2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 승빈" userId="352d81a3ef8732fd" providerId="LiveId" clId="{0970830A-495E-439B-BD73-BF90ABA55CB1}"/>
    <pc:docChg chg="undo custSel addSld delSld modSld sldOrd addSection delSection modSection">
      <pc:chgData name="김 승빈" userId="352d81a3ef8732fd" providerId="LiveId" clId="{0970830A-495E-439B-BD73-BF90ABA55CB1}" dt="2020-02-15T07:13:39.183" v="1587" actId="1076"/>
      <pc:docMkLst>
        <pc:docMk/>
      </pc:docMkLst>
      <pc:sldChg chg="addSp modSp">
        <pc:chgData name="김 승빈" userId="352d81a3ef8732fd" providerId="LiveId" clId="{0970830A-495E-439B-BD73-BF90ABA55CB1}" dt="2020-02-15T04:35:05.791" v="74" actId="1076"/>
        <pc:sldMkLst>
          <pc:docMk/>
          <pc:sldMk cId="2862014188" sldId="256"/>
        </pc:sldMkLst>
        <pc:spChg chg="add mod">
          <ac:chgData name="김 승빈" userId="352d81a3ef8732fd" providerId="LiveId" clId="{0970830A-495E-439B-BD73-BF90ABA55CB1}" dt="2020-02-15T04:35:05.791" v="74" actId="1076"/>
          <ac:spMkLst>
            <pc:docMk/>
            <pc:sldMk cId="2862014188" sldId="256"/>
            <ac:spMk id="4" creationId="{D0F87458-0D3B-4669-BED0-56E066C5E3DC}"/>
          </ac:spMkLst>
        </pc:spChg>
      </pc:sldChg>
      <pc:sldChg chg="addSp delSp modSp add">
        <pc:chgData name="김 승빈" userId="352d81a3ef8732fd" providerId="LiveId" clId="{0970830A-495E-439B-BD73-BF90ABA55CB1}" dt="2020-02-15T04:53:14.459" v="195" actId="1076"/>
        <pc:sldMkLst>
          <pc:docMk/>
          <pc:sldMk cId="4153540013" sldId="257"/>
        </pc:sldMkLst>
        <pc:spChg chg="del">
          <ac:chgData name="김 승빈" userId="352d81a3ef8732fd" providerId="LiveId" clId="{0970830A-495E-439B-BD73-BF90ABA55CB1}" dt="2020-02-15T04:35:11.436" v="76" actId="478"/>
          <ac:spMkLst>
            <pc:docMk/>
            <pc:sldMk cId="4153540013" sldId="257"/>
            <ac:spMk id="2" creationId="{918560D7-F28F-41A4-9270-FED82BE04D01}"/>
          </ac:spMkLst>
        </pc:spChg>
        <pc:spChg chg="del">
          <ac:chgData name="김 승빈" userId="352d81a3ef8732fd" providerId="LiveId" clId="{0970830A-495E-439B-BD73-BF90ABA55CB1}" dt="2020-02-15T04:35:13.075" v="77" actId="478"/>
          <ac:spMkLst>
            <pc:docMk/>
            <pc:sldMk cId="4153540013" sldId="257"/>
            <ac:spMk id="3" creationId="{FB069381-074B-41A4-A313-32D52AEA3765}"/>
          </ac:spMkLst>
        </pc:spChg>
        <pc:spChg chg="add mod">
          <ac:chgData name="김 승빈" userId="352d81a3ef8732fd" providerId="LiveId" clId="{0970830A-495E-439B-BD73-BF90ABA55CB1}" dt="2020-02-15T04:52:40.855" v="186" actId="1076"/>
          <ac:spMkLst>
            <pc:docMk/>
            <pc:sldMk cId="4153540013" sldId="257"/>
            <ac:spMk id="10" creationId="{6E14722E-12B1-4429-8B3F-39A8A79C012F}"/>
          </ac:spMkLst>
        </pc:spChg>
        <pc:spChg chg="add mod">
          <ac:chgData name="김 승빈" userId="352d81a3ef8732fd" providerId="LiveId" clId="{0970830A-495E-439B-BD73-BF90ABA55CB1}" dt="2020-02-15T04:49:19.321" v="146" actId="208"/>
          <ac:spMkLst>
            <pc:docMk/>
            <pc:sldMk cId="4153540013" sldId="257"/>
            <ac:spMk id="11" creationId="{1C6D7574-F086-4A6B-871F-A9FF0862771D}"/>
          </ac:spMkLst>
        </pc:spChg>
        <pc:spChg chg="add mod">
          <ac:chgData name="김 승빈" userId="352d81a3ef8732fd" providerId="LiveId" clId="{0970830A-495E-439B-BD73-BF90ABA55CB1}" dt="2020-02-15T04:49:25.590" v="147" actId="571"/>
          <ac:spMkLst>
            <pc:docMk/>
            <pc:sldMk cId="4153540013" sldId="257"/>
            <ac:spMk id="12" creationId="{65B6179E-92FE-4071-914E-CEB93B4C14A9}"/>
          </ac:spMkLst>
        </pc:spChg>
        <pc:spChg chg="add mod">
          <ac:chgData name="김 승빈" userId="352d81a3ef8732fd" providerId="LiveId" clId="{0970830A-495E-439B-BD73-BF90ABA55CB1}" dt="2020-02-15T04:51:18.662" v="169" actId="1076"/>
          <ac:spMkLst>
            <pc:docMk/>
            <pc:sldMk cId="4153540013" sldId="257"/>
            <ac:spMk id="13" creationId="{C07A1A0F-E155-4F9A-8E72-8C43580D20DA}"/>
          </ac:spMkLst>
        </pc:spChg>
        <pc:spChg chg="add mod">
          <ac:chgData name="김 승빈" userId="352d81a3ef8732fd" providerId="LiveId" clId="{0970830A-495E-439B-BD73-BF90ABA55CB1}" dt="2020-02-15T04:50:50.469" v="165" actId="1076"/>
          <ac:spMkLst>
            <pc:docMk/>
            <pc:sldMk cId="4153540013" sldId="257"/>
            <ac:spMk id="21" creationId="{A5BA6190-3DF1-4313-84D0-8D4C8A6D7F8E}"/>
          </ac:spMkLst>
        </pc:spChg>
        <pc:spChg chg="add mod">
          <ac:chgData name="김 승빈" userId="352d81a3ef8732fd" providerId="LiveId" clId="{0970830A-495E-439B-BD73-BF90ABA55CB1}" dt="2020-02-15T04:51:11.751" v="168" actId="20577"/>
          <ac:spMkLst>
            <pc:docMk/>
            <pc:sldMk cId="4153540013" sldId="257"/>
            <ac:spMk id="23" creationId="{7C10C154-D4D4-429B-ABFF-93CA63ACC089}"/>
          </ac:spMkLst>
        </pc:spChg>
        <pc:spChg chg="add mod">
          <ac:chgData name="김 승빈" userId="352d81a3ef8732fd" providerId="LiveId" clId="{0970830A-495E-439B-BD73-BF90ABA55CB1}" dt="2020-02-15T04:51:46.199" v="175" actId="20577"/>
          <ac:spMkLst>
            <pc:docMk/>
            <pc:sldMk cId="4153540013" sldId="257"/>
            <ac:spMk id="28" creationId="{1750A2E4-08CE-42FC-AF0B-3E3491B95455}"/>
          </ac:spMkLst>
        </pc:spChg>
        <pc:spChg chg="add mod">
          <ac:chgData name="김 승빈" userId="352d81a3ef8732fd" providerId="LiveId" clId="{0970830A-495E-439B-BD73-BF90ABA55CB1}" dt="2020-02-15T04:52:36.738" v="185" actId="20577"/>
          <ac:spMkLst>
            <pc:docMk/>
            <pc:sldMk cId="4153540013" sldId="257"/>
            <ac:spMk id="30" creationId="{9E1D1CD0-9A17-4EA3-950D-14D00BD57B16}"/>
          </ac:spMkLst>
        </pc:spChg>
        <pc:spChg chg="add mod">
          <ac:chgData name="김 승빈" userId="352d81a3ef8732fd" providerId="LiveId" clId="{0970830A-495E-439B-BD73-BF90ABA55CB1}" dt="2020-02-15T04:52:56.496" v="188" actId="571"/>
          <ac:spMkLst>
            <pc:docMk/>
            <pc:sldMk cId="4153540013" sldId="257"/>
            <ac:spMk id="38" creationId="{BEB98464-7960-459C-9AF4-A7F565D3110F}"/>
          </ac:spMkLst>
        </pc:spChg>
        <pc:spChg chg="add mod">
          <ac:chgData name="김 승빈" userId="352d81a3ef8732fd" providerId="LiveId" clId="{0970830A-495E-439B-BD73-BF90ABA55CB1}" dt="2020-02-15T04:53:14.459" v="195" actId="1076"/>
          <ac:spMkLst>
            <pc:docMk/>
            <pc:sldMk cId="4153540013" sldId="257"/>
            <ac:spMk id="39" creationId="{1C10D5D7-46E0-4CC7-9E25-9517D2217D6B}"/>
          </ac:spMkLst>
        </pc:spChg>
        <pc:picChg chg="add mod">
          <ac:chgData name="김 승빈" userId="352d81a3ef8732fd" providerId="LiveId" clId="{0970830A-495E-439B-BD73-BF90ABA55CB1}" dt="2020-02-15T04:51:08.581" v="167" actId="1076"/>
          <ac:picMkLst>
            <pc:docMk/>
            <pc:sldMk cId="4153540013" sldId="257"/>
            <ac:picMk id="5" creationId="{903D967D-A41B-484A-9672-7E3ABEFF0965}"/>
          </ac:picMkLst>
        </pc:picChg>
        <pc:picChg chg="add mod">
          <ac:chgData name="김 승빈" userId="352d81a3ef8732fd" providerId="LiveId" clId="{0970830A-495E-439B-BD73-BF90ABA55CB1}" dt="2020-02-15T04:48:31.114" v="85" actId="1076"/>
          <ac:picMkLst>
            <pc:docMk/>
            <pc:sldMk cId="4153540013" sldId="257"/>
            <ac:picMk id="7" creationId="{A289E974-A3F7-42D0-AD80-4E074A274513}"/>
          </ac:picMkLst>
        </pc:picChg>
        <pc:picChg chg="add mod">
          <ac:chgData name="김 승빈" userId="352d81a3ef8732fd" providerId="LiveId" clId="{0970830A-495E-439B-BD73-BF90ABA55CB1}" dt="2020-02-15T04:48:31.114" v="85" actId="1076"/>
          <ac:picMkLst>
            <pc:docMk/>
            <pc:sldMk cId="4153540013" sldId="257"/>
            <ac:picMk id="9" creationId="{6FD50B2E-7CBA-4125-B7BA-0F3CFC604EBA}"/>
          </ac:picMkLst>
        </pc:picChg>
        <pc:picChg chg="add mod">
          <ac:chgData name="김 승빈" userId="352d81a3ef8732fd" providerId="LiveId" clId="{0970830A-495E-439B-BD73-BF90ABA55CB1}" dt="2020-02-15T04:52:56.496" v="188" actId="571"/>
          <ac:picMkLst>
            <pc:docMk/>
            <pc:sldMk cId="4153540013" sldId="257"/>
            <ac:picMk id="37" creationId="{EEEE326E-C163-4570-B201-3AC33F9AD456}"/>
          </ac:picMkLst>
        </pc:picChg>
        <pc:cxnChg chg="add mod">
          <ac:chgData name="김 승빈" userId="352d81a3ef8732fd" providerId="LiveId" clId="{0970830A-495E-439B-BD73-BF90ABA55CB1}" dt="2020-02-15T04:50:18.484" v="156" actId="1582"/>
          <ac:cxnSpMkLst>
            <pc:docMk/>
            <pc:sldMk cId="4153540013" sldId="257"/>
            <ac:cxnSpMk id="15" creationId="{677EBA6E-0659-4A3B-A2C3-F432E44B8449}"/>
          </ac:cxnSpMkLst>
        </pc:cxnChg>
        <pc:cxnChg chg="add mod">
          <ac:chgData name="김 승빈" userId="352d81a3ef8732fd" providerId="LiveId" clId="{0970830A-495E-439B-BD73-BF90ABA55CB1}" dt="2020-02-15T04:51:04.521" v="166" actId="571"/>
          <ac:cxnSpMkLst>
            <pc:docMk/>
            <pc:sldMk cId="4153540013" sldId="257"/>
            <ac:cxnSpMk id="22" creationId="{29F1DA5E-2B26-41D9-8C8E-A1296AFE8BD0}"/>
          </ac:cxnSpMkLst>
        </pc:cxnChg>
        <pc:cxnChg chg="add mod">
          <ac:chgData name="김 승빈" userId="352d81a3ef8732fd" providerId="LiveId" clId="{0970830A-495E-439B-BD73-BF90ABA55CB1}" dt="2020-02-15T04:51:37.809" v="173" actId="14100"/>
          <ac:cxnSpMkLst>
            <pc:docMk/>
            <pc:sldMk cId="4153540013" sldId="257"/>
            <ac:cxnSpMk id="24" creationId="{1EAF261A-598C-4228-9440-2AE56AA964DB}"/>
          </ac:cxnSpMkLst>
        </pc:cxnChg>
        <pc:cxnChg chg="add mod">
          <ac:chgData name="김 승빈" userId="352d81a3ef8732fd" providerId="LiveId" clId="{0970830A-495E-439B-BD73-BF90ABA55CB1}" dt="2020-02-15T04:52:34.881" v="184" actId="14100"/>
          <ac:cxnSpMkLst>
            <pc:docMk/>
            <pc:sldMk cId="4153540013" sldId="257"/>
            <ac:cxnSpMk id="29" creationId="{A7FE75AA-F07A-4839-B41D-62A6517D8B1E}"/>
          </ac:cxnSpMkLst>
        </pc:cxnChg>
      </pc:sldChg>
      <pc:sldChg chg="addSp delSp modSp add del">
        <pc:chgData name="김 승빈" userId="352d81a3ef8732fd" providerId="LiveId" clId="{0970830A-495E-439B-BD73-BF90ABA55CB1}" dt="2020-02-15T05:12:05.279" v="398" actId="47"/>
        <pc:sldMkLst>
          <pc:docMk/>
          <pc:sldMk cId="1440763185" sldId="258"/>
        </pc:sldMkLst>
        <pc:spChg chg="add mod">
          <ac:chgData name="김 승빈" userId="352d81a3ef8732fd" providerId="LiveId" clId="{0970830A-495E-439B-BD73-BF90ABA55CB1}" dt="2020-02-15T05:04:27.604" v="251" actId="14100"/>
          <ac:spMkLst>
            <pc:docMk/>
            <pc:sldMk cId="1440763185" sldId="258"/>
            <ac:spMk id="2" creationId="{A86A0CA4-E7C2-444B-88AA-489F890E4CE7}"/>
          </ac:spMkLst>
        </pc:spChg>
        <pc:spChg chg="mod">
          <ac:chgData name="김 승빈" userId="352d81a3ef8732fd" providerId="LiveId" clId="{0970830A-495E-439B-BD73-BF90ABA55CB1}" dt="2020-02-15T05:06:05.964" v="273" actId="20577"/>
          <ac:spMkLst>
            <pc:docMk/>
            <pc:sldMk cId="1440763185" sldId="258"/>
            <ac:spMk id="10" creationId="{6E14722E-12B1-4429-8B3F-39A8A79C012F}"/>
          </ac:spMkLst>
        </pc:spChg>
        <pc:spChg chg="add del mod ord topLvl">
          <ac:chgData name="김 승빈" userId="352d81a3ef8732fd" providerId="LiveId" clId="{0970830A-495E-439B-BD73-BF90ABA55CB1}" dt="2020-02-15T05:11:57.866" v="383" actId="478"/>
          <ac:spMkLst>
            <pc:docMk/>
            <pc:sldMk cId="1440763185" sldId="258"/>
            <ac:spMk id="11" creationId="{1C6D7574-F086-4A6B-871F-A9FF0862771D}"/>
          </ac:spMkLst>
        </pc:spChg>
        <pc:spChg chg="mod">
          <ac:chgData name="김 승빈" userId="352d81a3ef8732fd" providerId="LiveId" clId="{0970830A-495E-439B-BD73-BF90ABA55CB1}" dt="2020-02-15T05:03:04.612" v="236" actId="208"/>
          <ac:spMkLst>
            <pc:docMk/>
            <pc:sldMk cId="1440763185" sldId="258"/>
            <ac:spMk id="12" creationId="{65B6179E-92FE-4071-914E-CEB93B4C14A9}"/>
          </ac:spMkLst>
        </pc:spChg>
        <pc:spChg chg="mod">
          <ac:chgData name="김 승빈" userId="352d81a3ef8732fd" providerId="LiveId" clId="{0970830A-495E-439B-BD73-BF90ABA55CB1}" dt="2020-02-15T05:03:23.106" v="239" actId="208"/>
          <ac:spMkLst>
            <pc:docMk/>
            <pc:sldMk cId="1440763185" sldId="258"/>
            <ac:spMk id="13" creationId="{C07A1A0F-E155-4F9A-8E72-8C43580D20DA}"/>
          </ac:spMkLst>
        </pc:spChg>
        <pc:spChg chg="add mod">
          <ac:chgData name="김 승빈" userId="352d81a3ef8732fd" providerId="LiveId" clId="{0970830A-495E-439B-BD73-BF90ABA55CB1}" dt="2020-02-15T05:08:04.068" v="298" actId="14100"/>
          <ac:spMkLst>
            <pc:docMk/>
            <pc:sldMk cId="1440763185" sldId="258"/>
            <ac:spMk id="14" creationId="{0088D71D-3B59-4454-B0F5-5F794FF7A3C1}"/>
          </ac:spMkLst>
        </pc:spChg>
        <pc:spChg chg="add mod">
          <ac:chgData name="김 승빈" userId="352d81a3ef8732fd" providerId="LiveId" clId="{0970830A-495E-439B-BD73-BF90ABA55CB1}" dt="2020-02-15T05:00:09.207" v="210" actId="571"/>
          <ac:spMkLst>
            <pc:docMk/>
            <pc:sldMk cId="1440763185" sldId="258"/>
            <ac:spMk id="19" creationId="{5139E542-8D6D-4D08-BD70-F41DED568AC7}"/>
          </ac:spMkLst>
        </pc:spChg>
        <pc:spChg chg="add mod">
          <ac:chgData name="김 승빈" userId="352d81a3ef8732fd" providerId="LiveId" clId="{0970830A-495E-439B-BD73-BF90ABA55CB1}" dt="2020-02-15T05:00:15.554" v="213" actId="571"/>
          <ac:spMkLst>
            <pc:docMk/>
            <pc:sldMk cId="1440763185" sldId="258"/>
            <ac:spMk id="20" creationId="{06BC6CAE-8892-4FE5-8BFE-62D9848A4F26}"/>
          </ac:spMkLst>
        </pc:spChg>
        <pc:spChg chg="del">
          <ac:chgData name="김 승빈" userId="352d81a3ef8732fd" providerId="LiveId" clId="{0970830A-495E-439B-BD73-BF90ABA55CB1}" dt="2020-02-15T04:59:27.483" v="199" actId="478"/>
          <ac:spMkLst>
            <pc:docMk/>
            <pc:sldMk cId="1440763185" sldId="258"/>
            <ac:spMk id="21" creationId="{A5BA6190-3DF1-4313-84D0-8D4C8A6D7F8E}"/>
          </ac:spMkLst>
        </pc:spChg>
        <pc:spChg chg="del">
          <ac:chgData name="김 승빈" userId="352d81a3ef8732fd" providerId="LiveId" clId="{0970830A-495E-439B-BD73-BF90ABA55CB1}" dt="2020-02-15T04:59:29.795" v="201" actId="478"/>
          <ac:spMkLst>
            <pc:docMk/>
            <pc:sldMk cId="1440763185" sldId="258"/>
            <ac:spMk id="23" creationId="{7C10C154-D4D4-429B-ABFF-93CA63ACC089}"/>
          </ac:spMkLst>
        </pc:spChg>
        <pc:spChg chg="add del mod">
          <ac:chgData name="김 승빈" userId="352d81a3ef8732fd" providerId="LiveId" clId="{0970830A-495E-439B-BD73-BF90ABA55CB1}" dt="2020-02-15T05:02:04.341" v="225" actId="478"/>
          <ac:spMkLst>
            <pc:docMk/>
            <pc:sldMk cId="1440763185" sldId="258"/>
            <ac:spMk id="25" creationId="{2606BCDF-7C43-4F82-A3E5-70DD0297A994}"/>
          </ac:spMkLst>
        </pc:spChg>
        <pc:spChg chg="del">
          <ac:chgData name="김 승빈" userId="352d81a3ef8732fd" providerId="LiveId" clId="{0970830A-495E-439B-BD73-BF90ABA55CB1}" dt="2020-02-15T04:59:31.710" v="203" actId="478"/>
          <ac:spMkLst>
            <pc:docMk/>
            <pc:sldMk cId="1440763185" sldId="258"/>
            <ac:spMk id="28" creationId="{1750A2E4-08CE-42FC-AF0B-3E3491B95455}"/>
          </ac:spMkLst>
        </pc:spChg>
        <pc:spChg chg="del">
          <ac:chgData name="김 승빈" userId="352d81a3ef8732fd" providerId="LiveId" clId="{0970830A-495E-439B-BD73-BF90ABA55CB1}" dt="2020-02-15T04:59:25.109" v="198" actId="478"/>
          <ac:spMkLst>
            <pc:docMk/>
            <pc:sldMk cId="1440763185" sldId="258"/>
            <ac:spMk id="30" creationId="{9E1D1CD0-9A17-4EA3-950D-14D00BD57B16}"/>
          </ac:spMkLst>
        </pc:spChg>
        <pc:spChg chg="add del mod ord topLvl">
          <ac:chgData name="김 승빈" userId="352d81a3ef8732fd" providerId="LiveId" clId="{0970830A-495E-439B-BD73-BF90ABA55CB1}" dt="2020-02-15T05:11:57.818" v="382" actId="478"/>
          <ac:spMkLst>
            <pc:docMk/>
            <pc:sldMk cId="1440763185" sldId="258"/>
            <ac:spMk id="31" creationId="{2D630C14-F696-4087-9117-D2BDA260A8E1}"/>
          </ac:spMkLst>
        </pc:spChg>
        <pc:spChg chg="add del mod ord topLvl">
          <ac:chgData name="김 승빈" userId="352d81a3ef8732fd" providerId="LiveId" clId="{0970830A-495E-439B-BD73-BF90ABA55CB1}" dt="2020-02-15T05:11:57.949" v="385" actId="478"/>
          <ac:spMkLst>
            <pc:docMk/>
            <pc:sldMk cId="1440763185" sldId="258"/>
            <ac:spMk id="34" creationId="{F5ADD6C5-2E99-4341-8718-16BE12085602}"/>
          </ac:spMkLst>
        </pc:spChg>
        <pc:spChg chg="mod">
          <ac:chgData name="김 승빈" userId="352d81a3ef8732fd" providerId="LiveId" clId="{0970830A-495E-439B-BD73-BF90ABA55CB1}" dt="2020-02-15T05:03:42.145" v="243" actId="164"/>
          <ac:spMkLst>
            <pc:docMk/>
            <pc:sldMk cId="1440763185" sldId="258"/>
            <ac:spMk id="39" creationId="{1C10D5D7-46E0-4CC7-9E25-9517D2217D6B}"/>
          </ac:spMkLst>
        </pc:spChg>
        <pc:spChg chg="add mod">
          <ac:chgData name="김 승빈" userId="352d81a3ef8732fd" providerId="LiveId" clId="{0970830A-495E-439B-BD73-BF90ABA55CB1}" dt="2020-02-15T05:04:48.843" v="254" actId="571"/>
          <ac:spMkLst>
            <pc:docMk/>
            <pc:sldMk cId="1440763185" sldId="258"/>
            <ac:spMk id="41" creationId="{C76E9D7D-AD96-413F-85A4-1EE7937DA37A}"/>
          </ac:spMkLst>
        </pc:spChg>
        <pc:spChg chg="add mod">
          <ac:chgData name="김 승빈" userId="352d81a3ef8732fd" providerId="LiveId" clId="{0970830A-495E-439B-BD73-BF90ABA55CB1}" dt="2020-02-15T05:04:51.577" v="255" actId="571"/>
          <ac:spMkLst>
            <pc:docMk/>
            <pc:sldMk cId="1440763185" sldId="258"/>
            <ac:spMk id="53" creationId="{FC1735E9-D280-4538-99D5-BA1099F05AE7}"/>
          </ac:spMkLst>
        </pc:spChg>
        <pc:spChg chg="add mod">
          <ac:chgData name="김 승빈" userId="352d81a3ef8732fd" providerId="LiveId" clId="{0970830A-495E-439B-BD73-BF90ABA55CB1}" dt="2020-02-15T05:06:07.880" v="274" actId="20577"/>
          <ac:spMkLst>
            <pc:docMk/>
            <pc:sldMk cId="1440763185" sldId="258"/>
            <ac:spMk id="54" creationId="{F0F789EA-240E-4F69-B7E7-1CEF137D9B94}"/>
          </ac:spMkLst>
        </pc:spChg>
        <pc:spChg chg="add mod">
          <ac:chgData name="김 승빈" userId="352d81a3ef8732fd" providerId="LiveId" clId="{0970830A-495E-439B-BD73-BF90ABA55CB1}" dt="2020-02-15T05:06:09.538" v="275" actId="20577"/>
          <ac:spMkLst>
            <pc:docMk/>
            <pc:sldMk cId="1440763185" sldId="258"/>
            <ac:spMk id="55" creationId="{1F7EBA1E-A9D5-4C68-A404-31CB6F891699}"/>
          </ac:spMkLst>
        </pc:spChg>
        <pc:spChg chg="add mod ord">
          <ac:chgData name="김 승빈" userId="352d81a3ef8732fd" providerId="LiveId" clId="{0970830A-495E-439B-BD73-BF90ABA55CB1}" dt="2020-02-15T05:08:17.635" v="301" actId="1076"/>
          <ac:spMkLst>
            <pc:docMk/>
            <pc:sldMk cId="1440763185" sldId="258"/>
            <ac:spMk id="56" creationId="{E7C8883E-573C-464C-90DE-993F9E5AB82A}"/>
          </ac:spMkLst>
        </pc:spChg>
        <pc:spChg chg="add mod">
          <ac:chgData name="김 승빈" userId="352d81a3ef8732fd" providerId="LiveId" clId="{0970830A-495E-439B-BD73-BF90ABA55CB1}" dt="2020-02-15T05:11:58.313" v="396" actId="2711"/>
          <ac:spMkLst>
            <pc:docMk/>
            <pc:sldMk cId="1440763185" sldId="258"/>
            <ac:spMk id="57" creationId="{D2F333D1-8110-4415-8DE6-3D43BFE8730E}"/>
          </ac:spMkLst>
        </pc:spChg>
        <pc:spChg chg="add mod">
          <ac:chgData name="김 승빈" userId="352d81a3ef8732fd" providerId="LiveId" clId="{0970830A-495E-439B-BD73-BF90ABA55CB1}" dt="2020-02-15T05:11:57.790" v="381" actId="571"/>
          <ac:spMkLst>
            <pc:docMk/>
            <pc:sldMk cId="1440763185" sldId="258"/>
            <ac:spMk id="58" creationId="{D56F04BB-489D-4416-894F-088DDED5CB35}"/>
          </ac:spMkLst>
        </pc:spChg>
        <pc:spChg chg="add mod">
          <ac:chgData name="김 승빈" userId="352d81a3ef8732fd" providerId="LiveId" clId="{0970830A-495E-439B-BD73-BF90ABA55CB1}" dt="2020-02-15T05:11:57.790" v="381" actId="571"/>
          <ac:spMkLst>
            <pc:docMk/>
            <pc:sldMk cId="1440763185" sldId="258"/>
            <ac:spMk id="59" creationId="{16C972DD-B74E-41C0-B2B8-C1F4D49D4260}"/>
          </ac:spMkLst>
        </pc:spChg>
        <pc:spChg chg="add mod">
          <ac:chgData name="김 승빈" userId="352d81a3ef8732fd" providerId="LiveId" clId="{0970830A-495E-439B-BD73-BF90ABA55CB1}" dt="2020-02-15T05:11:57.509" v="372" actId="571"/>
          <ac:spMkLst>
            <pc:docMk/>
            <pc:sldMk cId="1440763185" sldId="258"/>
            <ac:spMk id="60" creationId="{46B41D86-6A85-4D8B-9684-B5885F7BA991}"/>
          </ac:spMkLst>
        </pc:spChg>
        <pc:spChg chg="add mod">
          <ac:chgData name="김 승빈" userId="352d81a3ef8732fd" providerId="LiveId" clId="{0970830A-495E-439B-BD73-BF90ABA55CB1}" dt="2020-02-15T05:11:57.509" v="372" actId="571"/>
          <ac:spMkLst>
            <pc:docMk/>
            <pc:sldMk cId="1440763185" sldId="258"/>
            <ac:spMk id="61" creationId="{9AB3A50F-040B-4447-8983-6F93CA519DA7}"/>
          </ac:spMkLst>
        </pc:spChg>
        <pc:spChg chg="add mod">
          <ac:chgData name="김 승빈" userId="352d81a3ef8732fd" providerId="LiveId" clId="{0970830A-495E-439B-BD73-BF90ABA55CB1}" dt="2020-02-15T05:11:57.509" v="372" actId="571"/>
          <ac:spMkLst>
            <pc:docMk/>
            <pc:sldMk cId="1440763185" sldId="258"/>
            <ac:spMk id="62" creationId="{7C943E6C-17D1-42EE-AAE5-1EA1B5B9524F}"/>
          </ac:spMkLst>
        </pc:spChg>
        <pc:grpChg chg="add del mod">
          <ac:chgData name="김 승빈" userId="352d81a3ef8732fd" providerId="LiveId" clId="{0970830A-495E-439B-BD73-BF90ABA55CB1}" dt="2020-02-15T05:07:38.681" v="293" actId="165"/>
          <ac:grpSpMkLst>
            <pc:docMk/>
            <pc:sldMk cId="1440763185" sldId="258"/>
            <ac:grpSpMk id="3" creationId="{2BDB905A-61A1-4305-823A-59C36779EF6A}"/>
          </ac:grpSpMkLst>
        </pc:grpChg>
        <pc:grpChg chg="add del mod">
          <ac:chgData name="김 승빈" userId="352d81a3ef8732fd" providerId="LiveId" clId="{0970830A-495E-439B-BD73-BF90ABA55CB1}" dt="2020-02-15T05:04:56.825" v="257" actId="478"/>
          <ac:grpSpMkLst>
            <pc:docMk/>
            <pc:sldMk cId="1440763185" sldId="258"/>
            <ac:grpSpMk id="4" creationId="{6E302D22-B844-40C6-8BDD-C7BE99C23699}"/>
          </ac:grpSpMkLst>
        </pc:grpChg>
        <pc:grpChg chg="add mod">
          <ac:chgData name="김 승빈" userId="352d81a3ef8732fd" providerId="LiveId" clId="{0970830A-495E-439B-BD73-BF90ABA55CB1}" dt="2020-02-15T05:03:42.145" v="243" actId="164"/>
          <ac:grpSpMkLst>
            <pc:docMk/>
            <pc:sldMk cId="1440763185" sldId="258"/>
            <ac:grpSpMk id="6" creationId="{7C608122-15EB-405B-A672-1085A225546D}"/>
          </ac:grpSpMkLst>
        </pc:grpChg>
        <pc:grpChg chg="add del mod">
          <ac:chgData name="김 승빈" userId="352d81a3ef8732fd" providerId="LiveId" clId="{0970830A-495E-439B-BD73-BF90ABA55CB1}" dt="2020-02-15T05:04:55.361" v="256" actId="478"/>
          <ac:grpSpMkLst>
            <pc:docMk/>
            <pc:sldMk cId="1440763185" sldId="258"/>
            <ac:grpSpMk id="8" creationId="{940527C1-42D6-4ED7-8E8C-E36EB5273BD4}"/>
          </ac:grpSpMkLst>
        </pc:grpChg>
        <pc:grpChg chg="add del mod">
          <ac:chgData name="김 승빈" userId="352d81a3ef8732fd" providerId="LiveId" clId="{0970830A-495E-439B-BD73-BF90ABA55CB1}" dt="2020-02-15T05:07:41.804" v="294" actId="165"/>
          <ac:grpSpMkLst>
            <pc:docMk/>
            <pc:sldMk cId="1440763185" sldId="258"/>
            <ac:grpSpMk id="26" creationId="{F669A053-9D98-4901-A395-43E4D6D8CDB9}"/>
          </ac:grpSpMkLst>
        </pc:grpChg>
        <pc:grpChg chg="add del mod">
          <ac:chgData name="김 승빈" userId="352d81a3ef8732fd" providerId="LiveId" clId="{0970830A-495E-439B-BD73-BF90ABA55CB1}" dt="2020-02-15T05:07:28.780" v="291" actId="165"/>
          <ac:grpSpMkLst>
            <pc:docMk/>
            <pc:sldMk cId="1440763185" sldId="258"/>
            <ac:grpSpMk id="32" creationId="{B6FC3CCF-8CAC-408D-A92E-277010746E36}"/>
          </ac:grpSpMkLst>
        </pc:grpChg>
        <pc:grpChg chg="add del mod">
          <ac:chgData name="김 승빈" userId="352d81a3ef8732fd" providerId="LiveId" clId="{0970830A-495E-439B-BD73-BF90ABA55CB1}" dt="2020-02-15T05:04:58.512" v="258" actId="478"/>
          <ac:grpSpMkLst>
            <pc:docMk/>
            <pc:sldMk cId="1440763185" sldId="258"/>
            <ac:grpSpMk id="35" creationId="{6EAE1175-4E43-4E29-9B75-A365B92F3CC5}"/>
          </ac:grpSpMkLst>
        </pc:grpChg>
        <pc:grpChg chg="mod">
          <ac:chgData name="김 승빈" userId="352d81a3ef8732fd" providerId="LiveId" clId="{0970830A-495E-439B-BD73-BF90ABA55CB1}" dt="2020-02-15T05:04:48.843" v="254" actId="571"/>
          <ac:grpSpMkLst>
            <pc:docMk/>
            <pc:sldMk cId="1440763185" sldId="258"/>
            <ac:grpSpMk id="36" creationId="{AA4217B1-6D4C-40C5-B3FC-7702C9FCDE84}"/>
          </ac:grpSpMkLst>
        </pc:grpChg>
        <pc:grpChg chg="add del mod">
          <ac:chgData name="김 승빈" userId="352d81a3ef8732fd" providerId="LiveId" clId="{0970830A-495E-439B-BD73-BF90ABA55CB1}" dt="2020-02-15T05:06:31.262" v="280" actId="478"/>
          <ac:grpSpMkLst>
            <pc:docMk/>
            <pc:sldMk cId="1440763185" sldId="258"/>
            <ac:grpSpMk id="42" creationId="{EF96CED2-EA7C-471D-A5FB-1E45E1D372CE}"/>
          </ac:grpSpMkLst>
        </pc:grpChg>
        <pc:grpChg chg="add del mod">
          <ac:chgData name="김 승빈" userId="352d81a3ef8732fd" providerId="LiveId" clId="{0970830A-495E-439B-BD73-BF90ABA55CB1}" dt="2020-02-15T05:06:30.425" v="279" actId="478"/>
          <ac:grpSpMkLst>
            <pc:docMk/>
            <pc:sldMk cId="1440763185" sldId="258"/>
            <ac:grpSpMk id="45" creationId="{B372044E-6162-4569-92C7-E16AA1674505}"/>
          </ac:grpSpMkLst>
        </pc:grpChg>
        <pc:grpChg chg="add del mod">
          <ac:chgData name="김 승빈" userId="352d81a3ef8732fd" providerId="LiveId" clId="{0970830A-495E-439B-BD73-BF90ABA55CB1}" dt="2020-02-15T05:06:29.113" v="278" actId="478"/>
          <ac:grpSpMkLst>
            <pc:docMk/>
            <pc:sldMk cId="1440763185" sldId="258"/>
            <ac:grpSpMk id="48" creationId="{FAAAA787-908B-47F3-9010-D318EF58505E}"/>
          </ac:grpSpMkLst>
        </pc:grpChg>
        <pc:grpChg chg="mod">
          <ac:chgData name="김 승빈" userId="352d81a3ef8732fd" providerId="LiveId" clId="{0970830A-495E-439B-BD73-BF90ABA55CB1}" dt="2020-02-15T05:04:51.577" v="255" actId="571"/>
          <ac:grpSpMkLst>
            <pc:docMk/>
            <pc:sldMk cId="1440763185" sldId="258"/>
            <ac:grpSpMk id="49" creationId="{2432F07B-4EA7-4F3F-9ACF-A4A34BEFA51E}"/>
          </ac:grpSpMkLst>
        </pc:grpChg>
        <pc:picChg chg="mod">
          <ac:chgData name="김 승빈" userId="352d81a3ef8732fd" providerId="LiveId" clId="{0970830A-495E-439B-BD73-BF90ABA55CB1}" dt="2020-02-15T05:02:56.658" v="235" actId="208"/>
          <ac:picMkLst>
            <pc:docMk/>
            <pc:sldMk cId="1440763185" sldId="258"/>
            <ac:picMk id="5" creationId="{903D967D-A41B-484A-9672-7E3ABEFF0965}"/>
          </ac:picMkLst>
        </pc:picChg>
        <pc:picChg chg="mod">
          <ac:chgData name="김 승빈" userId="352d81a3ef8732fd" providerId="LiveId" clId="{0970830A-495E-439B-BD73-BF90ABA55CB1}" dt="2020-02-15T05:02:54.587" v="234" actId="208"/>
          <ac:picMkLst>
            <pc:docMk/>
            <pc:sldMk cId="1440763185" sldId="258"/>
            <ac:picMk id="7" creationId="{A289E974-A3F7-42D0-AD80-4E074A274513}"/>
          </ac:picMkLst>
        </pc:picChg>
        <pc:picChg chg="mod topLvl">
          <ac:chgData name="김 승빈" userId="352d81a3ef8732fd" providerId="LiveId" clId="{0970830A-495E-439B-BD73-BF90ABA55CB1}" dt="2020-02-15T05:07:38.681" v="293" actId="165"/>
          <ac:picMkLst>
            <pc:docMk/>
            <pc:sldMk cId="1440763185" sldId="258"/>
            <ac:picMk id="9" creationId="{6FD50B2E-7CBA-4125-B7BA-0F3CFC604EBA}"/>
          </ac:picMkLst>
        </pc:picChg>
        <pc:picChg chg="mod topLvl">
          <ac:chgData name="김 승빈" userId="352d81a3ef8732fd" providerId="LiveId" clId="{0970830A-495E-439B-BD73-BF90ABA55CB1}" dt="2020-02-15T05:07:41.804" v="294" actId="165"/>
          <ac:picMkLst>
            <pc:docMk/>
            <pc:sldMk cId="1440763185" sldId="258"/>
            <ac:picMk id="27" creationId="{91ED2076-BD3D-472E-A54D-BD21F01EE83E}"/>
          </ac:picMkLst>
        </pc:picChg>
        <pc:picChg chg="mod topLvl">
          <ac:chgData name="김 승빈" userId="352d81a3ef8732fd" providerId="LiveId" clId="{0970830A-495E-439B-BD73-BF90ABA55CB1}" dt="2020-02-15T05:07:28.780" v="291" actId="165"/>
          <ac:picMkLst>
            <pc:docMk/>
            <pc:sldMk cId="1440763185" sldId="258"/>
            <ac:picMk id="33" creationId="{BBB11713-8C9A-4C58-994B-2D1D8008C164}"/>
          </ac:picMkLst>
        </pc:picChg>
        <pc:cxnChg chg="del mod">
          <ac:chgData name="김 승빈" userId="352d81a3ef8732fd" providerId="LiveId" clId="{0970830A-495E-439B-BD73-BF90ABA55CB1}" dt="2020-02-15T04:59:28.632" v="200" actId="478"/>
          <ac:cxnSpMkLst>
            <pc:docMk/>
            <pc:sldMk cId="1440763185" sldId="258"/>
            <ac:cxnSpMk id="15" creationId="{677EBA6E-0659-4A3B-A2C3-F432E44B8449}"/>
          </ac:cxnSpMkLst>
        </pc:cxnChg>
        <pc:cxnChg chg="del">
          <ac:chgData name="김 승빈" userId="352d81a3ef8732fd" providerId="LiveId" clId="{0970830A-495E-439B-BD73-BF90ABA55CB1}" dt="2020-02-15T04:59:30.419" v="202" actId="478"/>
          <ac:cxnSpMkLst>
            <pc:docMk/>
            <pc:sldMk cId="1440763185" sldId="258"/>
            <ac:cxnSpMk id="22" creationId="{29F1DA5E-2B26-41D9-8C8E-A1296AFE8BD0}"/>
          </ac:cxnSpMkLst>
        </pc:cxnChg>
        <pc:cxnChg chg="del mod">
          <ac:chgData name="김 승빈" userId="352d81a3ef8732fd" providerId="LiveId" clId="{0970830A-495E-439B-BD73-BF90ABA55CB1}" dt="2020-02-15T04:59:32.633" v="204" actId="478"/>
          <ac:cxnSpMkLst>
            <pc:docMk/>
            <pc:sldMk cId="1440763185" sldId="258"/>
            <ac:cxnSpMk id="24" creationId="{1EAF261A-598C-4228-9440-2AE56AA964DB}"/>
          </ac:cxnSpMkLst>
        </pc:cxnChg>
        <pc:cxnChg chg="del mod">
          <ac:chgData name="김 승빈" userId="352d81a3ef8732fd" providerId="LiveId" clId="{0970830A-495E-439B-BD73-BF90ABA55CB1}" dt="2020-02-15T04:59:23.219" v="197" actId="478"/>
          <ac:cxnSpMkLst>
            <pc:docMk/>
            <pc:sldMk cId="1440763185" sldId="258"/>
            <ac:cxnSpMk id="29" creationId="{A7FE75AA-F07A-4839-B41D-62A6517D8B1E}"/>
          </ac:cxnSpMkLst>
        </pc:cxnChg>
      </pc:sldChg>
      <pc:sldChg chg="add del">
        <pc:chgData name="김 승빈" userId="352d81a3ef8732fd" providerId="LiveId" clId="{0970830A-495E-439B-BD73-BF90ABA55CB1}" dt="2020-02-15T05:11:54.873" v="368"/>
        <pc:sldMkLst>
          <pc:docMk/>
          <pc:sldMk cId="1479267373" sldId="259"/>
        </pc:sldMkLst>
      </pc:sldChg>
      <pc:sldChg chg="add del">
        <pc:chgData name="김 승빈" userId="352d81a3ef8732fd" providerId="LiveId" clId="{0970830A-495E-439B-BD73-BF90ABA55CB1}" dt="2020-02-15T05:11:49.790" v="366"/>
        <pc:sldMkLst>
          <pc:docMk/>
          <pc:sldMk cId="1761919890" sldId="259"/>
        </pc:sldMkLst>
      </pc:sldChg>
      <pc:sldChg chg="add">
        <pc:chgData name="김 승빈" userId="352d81a3ef8732fd" providerId="LiveId" clId="{0970830A-495E-439B-BD73-BF90ABA55CB1}" dt="2020-02-15T05:12:01.154" v="397"/>
        <pc:sldMkLst>
          <pc:docMk/>
          <pc:sldMk cId="3400400015" sldId="259"/>
        </pc:sldMkLst>
      </pc:sldChg>
      <pc:sldChg chg="addSp delSp modSp add ord">
        <pc:chgData name="김 승빈" userId="352d81a3ef8732fd" providerId="LiveId" clId="{0970830A-495E-439B-BD73-BF90ABA55CB1}" dt="2020-02-15T05:22:39.730" v="551" actId="21"/>
        <pc:sldMkLst>
          <pc:docMk/>
          <pc:sldMk cId="1913814089" sldId="260"/>
        </pc:sldMkLst>
        <pc:spChg chg="mod">
          <ac:chgData name="김 승빈" userId="352d81a3ef8732fd" providerId="LiveId" clId="{0970830A-495E-439B-BD73-BF90ABA55CB1}" dt="2020-02-15T05:22:39.730" v="551" actId="21"/>
          <ac:spMkLst>
            <pc:docMk/>
            <pc:sldMk cId="1913814089" sldId="260"/>
            <ac:spMk id="10" creationId="{6E14722E-12B1-4429-8B3F-39A8A79C012F}"/>
          </ac:spMkLst>
        </pc:spChg>
        <pc:spChg chg="del">
          <ac:chgData name="김 승빈" userId="352d81a3ef8732fd" providerId="LiveId" clId="{0970830A-495E-439B-BD73-BF90ABA55CB1}" dt="2020-02-15T05:15:19.446" v="402" actId="478"/>
          <ac:spMkLst>
            <pc:docMk/>
            <pc:sldMk cId="1913814089" sldId="260"/>
            <ac:spMk id="11" creationId="{1C6D7574-F086-4A6B-871F-A9FF0862771D}"/>
          </ac:spMkLst>
        </pc:spChg>
        <pc:spChg chg="del">
          <ac:chgData name="김 승빈" userId="352d81a3ef8732fd" providerId="LiveId" clId="{0970830A-495E-439B-BD73-BF90ABA55CB1}" dt="2020-02-15T05:15:19.446" v="402" actId="478"/>
          <ac:spMkLst>
            <pc:docMk/>
            <pc:sldMk cId="1913814089" sldId="260"/>
            <ac:spMk id="12" creationId="{65B6179E-92FE-4071-914E-CEB93B4C14A9}"/>
          </ac:spMkLst>
        </pc:spChg>
        <pc:spChg chg="del">
          <ac:chgData name="김 승빈" userId="352d81a3ef8732fd" providerId="LiveId" clId="{0970830A-495E-439B-BD73-BF90ABA55CB1}" dt="2020-02-15T05:15:19.446" v="402" actId="478"/>
          <ac:spMkLst>
            <pc:docMk/>
            <pc:sldMk cId="1913814089" sldId="260"/>
            <ac:spMk id="13" creationId="{C07A1A0F-E155-4F9A-8E72-8C43580D20DA}"/>
          </ac:spMkLst>
        </pc:spChg>
        <pc:spChg chg="add mod">
          <ac:chgData name="김 승빈" userId="352d81a3ef8732fd" providerId="LiveId" clId="{0970830A-495E-439B-BD73-BF90ABA55CB1}" dt="2020-02-15T05:19:20.077" v="543" actId="1076"/>
          <ac:spMkLst>
            <pc:docMk/>
            <pc:sldMk cId="1913814089" sldId="260"/>
            <ac:spMk id="20" creationId="{6CEA70D3-FA6A-4747-8091-DB794B201B9D}"/>
          </ac:spMkLst>
        </pc:spChg>
        <pc:spChg chg="del">
          <ac:chgData name="김 승빈" userId="352d81a3ef8732fd" providerId="LiveId" clId="{0970830A-495E-439B-BD73-BF90ABA55CB1}" dt="2020-02-15T05:15:19.446" v="402" actId="478"/>
          <ac:spMkLst>
            <pc:docMk/>
            <pc:sldMk cId="1913814089" sldId="260"/>
            <ac:spMk id="21" creationId="{A5BA6190-3DF1-4313-84D0-8D4C8A6D7F8E}"/>
          </ac:spMkLst>
        </pc:spChg>
        <pc:spChg chg="del">
          <ac:chgData name="김 승빈" userId="352d81a3ef8732fd" providerId="LiveId" clId="{0970830A-495E-439B-BD73-BF90ABA55CB1}" dt="2020-02-15T05:15:19.446" v="402" actId="478"/>
          <ac:spMkLst>
            <pc:docMk/>
            <pc:sldMk cId="1913814089" sldId="260"/>
            <ac:spMk id="23" creationId="{7C10C154-D4D4-429B-ABFF-93CA63ACC089}"/>
          </ac:spMkLst>
        </pc:spChg>
        <pc:spChg chg="add mod">
          <ac:chgData name="김 승빈" userId="352d81a3ef8732fd" providerId="LiveId" clId="{0970830A-495E-439B-BD73-BF90ABA55CB1}" dt="2020-02-15T05:18:14.443" v="529" actId="1076"/>
          <ac:spMkLst>
            <pc:docMk/>
            <pc:sldMk cId="1913814089" sldId="260"/>
            <ac:spMk id="25" creationId="{369A3F73-6A77-423B-A8E0-08C2BA3008C8}"/>
          </ac:spMkLst>
        </pc:spChg>
        <pc:spChg chg="add mod">
          <ac:chgData name="김 승빈" userId="352d81a3ef8732fd" providerId="LiveId" clId="{0970830A-495E-439B-BD73-BF90ABA55CB1}" dt="2020-02-15T05:19:14.824" v="542" actId="14100"/>
          <ac:spMkLst>
            <pc:docMk/>
            <pc:sldMk cId="1913814089" sldId="260"/>
            <ac:spMk id="26" creationId="{8B1AA40F-ABE9-4FA6-ADF7-D8A9EF4D1F9E}"/>
          </ac:spMkLst>
        </pc:spChg>
        <pc:spChg chg="del">
          <ac:chgData name="김 승빈" userId="352d81a3ef8732fd" providerId="LiveId" clId="{0970830A-495E-439B-BD73-BF90ABA55CB1}" dt="2020-02-15T05:15:19.446" v="402" actId="478"/>
          <ac:spMkLst>
            <pc:docMk/>
            <pc:sldMk cId="1913814089" sldId="260"/>
            <ac:spMk id="28" creationId="{1750A2E4-08CE-42FC-AF0B-3E3491B95455}"/>
          </ac:spMkLst>
        </pc:spChg>
        <pc:spChg chg="del">
          <ac:chgData name="김 승빈" userId="352d81a3ef8732fd" providerId="LiveId" clId="{0970830A-495E-439B-BD73-BF90ABA55CB1}" dt="2020-02-15T05:15:19.446" v="402" actId="478"/>
          <ac:spMkLst>
            <pc:docMk/>
            <pc:sldMk cId="1913814089" sldId="260"/>
            <ac:spMk id="30" creationId="{9E1D1CD0-9A17-4EA3-950D-14D00BD57B16}"/>
          </ac:spMkLst>
        </pc:spChg>
        <pc:spChg chg="add mod">
          <ac:chgData name="김 승빈" userId="352d81a3ef8732fd" providerId="LiveId" clId="{0970830A-495E-439B-BD73-BF90ABA55CB1}" dt="2020-02-15T05:19:46.323" v="547" actId="14100"/>
          <ac:spMkLst>
            <pc:docMk/>
            <pc:sldMk cId="1913814089" sldId="260"/>
            <ac:spMk id="31" creationId="{EB023316-3BCB-4C39-B897-58B7F4EB6C5A}"/>
          </ac:spMkLst>
        </pc:spChg>
        <pc:spChg chg="del">
          <ac:chgData name="김 승빈" userId="352d81a3ef8732fd" providerId="LiveId" clId="{0970830A-495E-439B-BD73-BF90ABA55CB1}" dt="2020-02-15T05:15:19.446" v="402" actId="478"/>
          <ac:spMkLst>
            <pc:docMk/>
            <pc:sldMk cId="1913814089" sldId="260"/>
            <ac:spMk id="39" creationId="{1C10D5D7-46E0-4CC7-9E25-9517D2217D6B}"/>
          </ac:spMkLst>
        </pc:spChg>
        <pc:picChg chg="add mod">
          <ac:chgData name="김 승빈" userId="352d81a3ef8732fd" providerId="LiveId" clId="{0970830A-495E-439B-BD73-BF90ABA55CB1}" dt="2020-02-15T05:18:14.443" v="529" actId="1076"/>
          <ac:picMkLst>
            <pc:docMk/>
            <pc:sldMk cId="1913814089" sldId="260"/>
            <ac:picMk id="3" creationId="{44070E74-E291-444A-968D-6889C0D058B3}"/>
          </ac:picMkLst>
        </pc:picChg>
        <pc:picChg chg="del">
          <ac:chgData name="김 승빈" userId="352d81a3ef8732fd" providerId="LiveId" clId="{0970830A-495E-439B-BD73-BF90ABA55CB1}" dt="2020-02-15T05:15:22.095" v="403" actId="478"/>
          <ac:picMkLst>
            <pc:docMk/>
            <pc:sldMk cId="1913814089" sldId="260"/>
            <ac:picMk id="5" creationId="{903D967D-A41B-484A-9672-7E3ABEFF0965}"/>
          </ac:picMkLst>
        </pc:picChg>
        <pc:picChg chg="del">
          <ac:chgData name="김 승빈" userId="352d81a3ef8732fd" providerId="LiveId" clId="{0970830A-495E-439B-BD73-BF90ABA55CB1}" dt="2020-02-15T05:15:19.446" v="402" actId="478"/>
          <ac:picMkLst>
            <pc:docMk/>
            <pc:sldMk cId="1913814089" sldId="260"/>
            <ac:picMk id="7" creationId="{A289E974-A3F7-42D0-AD80-4E074A274513}"/>
          </ac:picMkLst>
        </pc:picChg>
        <pc:picChg chg="del">
          <ac:chgData name="김 승빈" userId="352d81a3ef8732fd" providerId="LiveId" clId="{0970830A-495E-439B-BD73-BF90ABA55CB1}" dt="2020-02-15T05:15:19.446" v="402" actId="478"/>
          <ac:picMkLst>
            <pc:docMk/>
            <pc:sldMk cId="1913814089" sldId="260"/>
            <ac:picMk id="9" creationId="{6FD50B2E-7CBA-4125-B7BA-0F3CFC604EBA}"/>
          </ac:picMkLst>
        </pc:picChg>
        <pc:cxnChg chg="add mod">
          <ac:chgData name="김 승빈" userId="352d81a3ef8732fd" providerId="LiveId" clId="{0970830A-495E-439B-BD73-BF90ABA55CB1}" dt="2020-02-15T05:19:20.077" v="543" actId="1076"/>
          <ac:cxnSpMkLst>
            <pc:docMk/>
            <pc:sldMk cId="1913814089" sldId="260"/>
            <ac:cxnSpMk id="6" creationId="{20182377-2971-4A09-90C4-2EECC9C9DB94}"/>
          </ac:cxnSpMkLst>
        </pc:cxnChg>
        <pc:cxnChg chg="del mod">
          <ac:chgData name="김 승빈" userId="352d81a3ef8732fd" providerId="LiveId" clId="{0970830A-495E-439B-BD73-BF90ABA55CB1}" dt="2020-02-15T05:15:19.446" v="402" actId="478"/>
          <ac:cxnSpMkLst>
            <pc:docMk/>
            <pc:sldMk cId="1913814089" sldId="260"/>
            <ac:cxnSpMk id="15" creationId="{677EBA6E-0659-4A3B-A2C3-F432E44B8449}"/>
          </ac:cxnSpMkLst>
        </pc:cxnChg>
        <pc:cxnChg chg="del">
          <ac:chgData name="김 승빈" userId="352d81a3ef8732fd" providerId="LiveId" clId="{0970830A-495E-439B-BD73-BF90ABA55CB1}" dt="2020-02-15T05:15:19.446" v="402" actId="478"/>
          <ac:cxnSpMkLst>
            <pc:docMk/>
            <pc:sldMk cId="1913814089" sldId="260"/>
            <ac:cxnSpMk id="22" creationId="{29F1DA5E-2B26-41D9-8C8E-A1296AFE8BD0}"/>
          </ac:cxnSpMkLst>
        </pc:cxnChg>
        <pc:cxnChg chg="del mod">
          <ac:chgData name="김 승빈" userId="352d81a3ef8732fd" providerId="LiveId" clId="{0970830A-495E-439B-BD73-BF90ABA55CB1}" dt="2020-02-15T05:15:19.446" v="402" actId="478"/>
          <ac:cxnSpMkLst>
            <pc:docMk/>
            <pc:sldMk cId="1913814089" sldId="260"/>
            <ac:cxnSpMk id="24" creationId="{1EAF261A-598C-4228-9440-2AE56AA964DB}"/>
          </ac:cxnSpMkLst>
        </pc:cxnChg>
        <pc:cxnChg chg="del mod">
          <ac:chgData name="김 승빈" userId="352d81a3ef8732fd" providerId="LiveId" clId="{0970830A-495E-439B-BD73-BF90ABA55CB1}" dt="2020-02-15T05:15:19.446" v="402" actId="478"/>
          <ac:cxnSpMkLst>
            <pc:docMk/>
            <pc:sldMk cId="1913814089" sldId="260"/>
            <ac:cxnSpMk id="29" creationId="{A7FE75AA-F07A-4839-B41D-62A6517D8B1E}"/>
          </ac:cxnSpMkLst>
        </pc:cxnChg>
        <pc:cxnChg chg="add mod">
          <ac:chgData name="김 승빈" userId="352d81a3ef8732fd" providerId="LiveId" clId="{0970830A-495E-439B-BD73-BF90ABA55CB1}" dt="2020-02-15T05:19:53.309" v="550" actId="14100"/>
          <ac:cxnSpMkLst>
            <pc:docMk/>
            <pc:sldMk cId="1913814089" sldId="260"/>
            <ac:cxnSpMk id="32" creationId="{5EF18004-C3BE-436A-9B21-C4DC20C54EDA}"/>
          </ac:cxnSpMkLst>
        </pc:cxnChg>
      </pc:sldChg>
      <pc:sldChg chg="addSp delSp modSp add">
        <pc:chgData name="김 승빈" userId="352d81a3ef8732fd" providerId="LiveId" clId="{0970830A-495E-439B-BD73-BF90ABA55CB1}" dt="2020-02-15T05:33:48.039" v="700" actId="1076"/>
        <pc:sldMkLst>
          <pc:docMk/>
          <pc:sldMk cId="455814929" sldId="261"/>
        </pc:sldMkLst>
        <pc:spChg chg="add mod">
          <ac:chgData name="김 승빈" userId="352d81a3ef8732fd" providerId="LiveId" clId="{0970830A-495E-439B-BD73-BF90ABA55CB1}" dt="2020-02-15T05:33:09.563" v="631" actId="207"/>
          <ac:spMkLst>
            <pc:docMk/>
            <pc:sldMk cId="455814929" sldId="261"/>
            <ac:spMk id="2" creationId="{39B7CB81-7A79-415D-A5B4-B21F59C6084F}"/>
          </ac:spMkLst>
        </pc:spChg>
        <pc:spChg chg="del">
          <ac:chgData name="김 승빈" userId="352d81a3ef8732fd" providerId="LiveId" clId="{0970830A-495E-439B-BD73-BF90ABA55CB1}" dt="2020-02-15T05:29:52.733" v="553" actId="478"/>
          <ac:spMkLst>
            <pc:docMk/>
            <pc:sldMk cId="455814929" sldId="261"/>
            <ac:spMk id="10" creationId="{6E14722E-12B1-4429-8B3F-39A8A79C012F}"/>
          </ac:spMkLst>
        </pc:spChg>
        <pc:spChg chg="add mod">
          <ac:chgData name="김 승빈" userId="352d81a3ef8732fd" providerId="LiveId" clId="{0970830A-495E-439B-BD73-BF90ABA55CB1}" dt="2020-02-15T05:33:48.039" v="700" actId="1076"/>
          <ac:spMkLst>
            <pc:docMk/>
            <pc:sldMk cId="455814929" sldId="261"/>
            <ac:spMk id="11" creationId="{D357A2C8-232D-445E-8D04-EFDE8BD56E48}"/>
          </ac:spMkLst>
        </pc:spChg>
        <pc:spChg chg="add mod">
          <ac:chgData name="김 승빈" userId="352d81a3ef8732fd" providerId="LiveId" clId="{0970830A-495E-439B-BD73-BF90ABA55CB1}" dt="2020-02-15T05:33:09.563" v="631" actId="207"/>
          <ac:spMkLst>
            <pc:docMk/>
            <pc:sldMk cId="455814929" sldId="261"/>
            <ac:spMk id="12" creationId="{CFC699C7-AC32-41FE-A77D-C6E9E44A07AB}"/>
          </ac:spMkLst>
        </pc:spChg>
        <pc:spChg chg="del">
          <ac:chgData name="김 승빈" userId="352d81a3ef8732fd" providerId="LiveId" clId="{0970830A-495E-439B-BD73-BF90ABA55CB1}" dt="2020-02-15T05:29:52.733" v="553" actId="478"/>
          <ac:spMkLst>
            <pc:docMk/>
            <pc:sldMk cId="455814929" sldId="261"/>
            <ac:spMk id="20" creationId="{6CEA70D3-FA6A-4747-8091-DB794B201B9D}"/>
          </ac:spMkLst>
        </pc:spChg>
        <pc:spChg chg="del">
          <ac:chgData name="김 승빈" userId="352d81a3ef8732fd" providerId="LiveId" clId="{0970830A-495E-439B-BD73-BF90ABA55CB1}" dt="2020-02-15T05:29:52.733" v="553" actId="478"/>
          <ac:spMkLst>
            <pc:docMk/>
            <pc:sldMk cId="455814929" sldId="261"/>
            <ac:spMk id="25" creationId="{369A3F73-6A77-423B-A8E0-08C2BA3008C8}"/>
          </ac:spMkLst>
        </pc:spChg>
        <pc:spChg chg="del">
          <ac:chgData name="김 승빈" userId="352d81a3ef8732fd" providerId="LiveId" clId="{0970830A-495E-439B-BD73-BF90ABA55CB1}" dt="2020-02-15T05:29:52.733" v="553" actId="478"/>
          <ac:spMkLst>
            <pc:docMk/>
            <pc:sldMk cId="455814929" sldId="261"/>
            <ac:spMk id="26" creationId="{8B1AA40F-ABE9-4FA6-ADF7-D8A9EF4D1F9E}"/>
          </ac:spMkLst>
        </pc:spChg>
        <pc:spChg chg="del">
          <ac:chgData name="김 승빈" userId="352d81a3ef8732fd" providerId="LiveId" clId="{0970830A-495E-439B-BD73-BF90ABA55CB1}" dt="2020-02-15T05:29:52.733" v="553" actId="478"/>
          <ac:spMkLst>
            <pc:docMk/>
            <pc:sldMk cId="455814929" sldId="261"/>
            <ac:spMk id="31" creationId="{EB023316-3BCB-4C39-B897-58B7F4EB6C5A}"/>
          </ac:spMkLst>
        </pc:spChg>
        <pc:picChg chg="del">
          <ac:chgData name="김 승빈" userId="352d81a3ef8732fd" providerId="LiveId" clId="{0970830A-495E-439B-BD73-BF90ABA55CB1}" dt="2020-02-15T05:29:52.733" v="553" actId="478"/>
          <ac:picMkLst>
            <pc:docMk/>
            <pc:sldMk cId="455814929" sldId="261"/>
            <ac:picMk id="3" creationId="{44070E74-E291-444A-968D-6889C0D058B3}"/>
          </ac:picMkLst>
        </pc:picChg>
        <pc:cxnChg chg="add mod">
          <ac:chgData name="김 승빈" userId="352d81a3ef8732fd" providerId="LiveId" clId="{0970830A-495E-439B-BD73-BF90ABA55CB1}" dt="2020-02-15T05:31:20.663" v="565" actId="14100"/>
          <ac:cxnSpMkLst>
            <pc:docMk/>
            <pc:sldMk cId="455814929" sldId="261"/>
            <ac:cxnSpMk id="5" creationId="{2B6497C3-F409-4CB7-A934-71BF07E8468F}"/>
          </ac:cxnSpMkLst>
        </pc:cxnChg>
        <pc:cxnChg chg="del mod">
          <ac:chgData name="김 승빈" userId="352d81a3ef8732fd" providerId="LiveId" clId="{0970830A-495E-439B-BD73-BF90ABA55CB1}" dt="2020-02-15T05:29:52.733" v="553" actId="478"/>
          <ac:cxnSpMkLst>
            <pc:docMk/>
            <pc:sldMk cId="455814929" sldId="261"/>
            <ac:cxnSpMk id="6" creationId="{20182377-2971-4A09-90C4-2EECC9C9DB94}"/>
          </ac:cxnSpMkLst>
        </pc:cxnChg>
        <pc:cxnChg chg="del mod">
          <ac:chgData name="김 승빈" userId="352d81a3ef8732fd" providerId="LiveId" clId="{0970830A-495E-439B-BD73-BF90ABA55CB1}" dt="2020-02-15T05:29:52.733" v="553" actId="478"/>
          <ac:cxnSpMkLst>
            <pc:docMk/>
            <pc:sldMk cId="455814929" sldId="261"/>
            <ac:cxnSpMk id="32" creationId="{5EF18004-C3BE-436A-9B21-C4DC20C54EDA}"/>
          </ac:cxnSpMkLst>
        </pc:cxnChg>
      </pc:sldChg>
      <pc:sldChg chg="modSp add ord">
        <pc:chgData name="김 승빈" userId="352d81a3ef8732fd" providerId="LiveId" clId="{0970830A-495E-439B-BD73-BF90ABA55CB1}" dt="2020-02-15T06:08:22.632" v="897" actId="1076"/>
        <pc:sldMkLst>
          <pc:docMk/>
          <pc:sldMk cId="2910841613" sldId="262"/>
        </pc:sldMkLst>
        <pc:spChg chg="mod">
          <ac:chgData name="김 승빈" userId="352d81a3ef8732fd" providerId="LiveId" clId="{0970830A-495E-439B-BD73-BF90ABA55CB1}" dt="2020-02-15T06:08:22.632" v="897" actId="1076"/>
          <ac:spMkLst>
            <pc:docMk/>
            <pc:sldMk cId="2910841613" sldId="262"/>
            <ac:spMk id="4" creationId="{D0F87458-0D3B-4669-BED0-56E066C5E3DC}"/>
          </ac:spMkLst>
        </pc:spChg>
      </pc:sldChg>
      <pc:sldChg chg="addSp delSp modSp add">
        <pc:chgData name="김 승빈" userId="352d81a3ef8732fd" providerId="LiveId" clId="{0970830A-495E-439B-BD73-BF90ABA55CB1}" dt="2020-02-15T06:25:18.702" v="1191"/>
        <pc:sldMkLst>
          <pc:docMk/>
          <pc:sldMk cId="810137929" sldId="263"/>
        </pc:sldMkLst>
        <pc:spChg chg="add mod">
          <ac:chgData name="김 승빈" userId="352d81a3ef8732fd" providerId="LiveId" clId="{0970830A-495E-439B-BD73-BF90ABA55CB1}" dt="2020-02-15T06:24:54.213" v="1101" actId="1076"/>
          <ac:spMkLst>
            <pc:docMk/>
            <pc:sldMk cId="810137929" sldId="263"/>
            <ac:spMk id="2" creationId="{AD2C8293-2708-42B5-A440-D19FE92054E4}"/>
          </ac:spMkLst>
        </pc:spChg>
        <pc:spChg chg="add mod">
          <ac:chgData name="김 승빈" userId="352d81a3ef8732fd" providerId="LiveId" clId="{0970830A-495E-439B-BD73-BF90ABA55CB1}" dt="2020-02-15T06:24:54.213" v="1101" actId="1076"/>
          <ac:spMkLst>
            <pc:docMk/>
            <pc:sldMk cId="810137929" sldId="263"/>
            <ac:spMk id="3" creationId="{8F941919-2F54-4691-A6CD-1B1349C78C57}"/>
          </ac:spMkLst>
        </pc:spChg>
        <pc:spChg chg="del">
          <ac:chgData name="김 승빈" userId="352d81a3ef8732fd" providerId="LiveId" clId="{0970830A-495E-439B-BD73-BF90ABA55CB1}" dt="2020-02-15T06:12:22.407" v="899" actId="478"/>
          <ac:spMkLst>
            <pc:docMk/>
            <pc:sldMk cId="810137929" sldId="263"/>
            <ac:spMk id="4" creationId="{D0F87458-0D3B-4669-BED0-56E066C5E3DC}"/>
          </ac:spMkLst>
        </pc:spChg>
        <pc:spChg chg="add mod">
          <ac:chgData name="김 승빈" userId="352d81a3ef8732fd" providerId="LiveId" clId="{0970830A-495E-439B-BD73-BF90ABA55CB1}" dt="2020-02-15T06:24:54.213" v="1101" actId="1076"/>
          <ac:spMkLst>
            <pc:docMk/>
            <pc:sldMk cId="810137929" sldId="263"/>
            <ac:spMk id="4" creationId="{FF911B47-3128-4E7B-9D68-7883C5E42AB0}"/>
          </ac:spMkLst>
        </pc:spChg>
        <pc:spChg chg="add mod">
          <ac:chgData name="김 승빈" userId="352d81a3ef8732fd" providerId="LiveId" clId="{0970830A-495E-439B-BD73-BF90ABA55CB1}" dt="2020-02-15T06:24:54.213" v="1101" actId="1076"/>
          <ac:spMkLst>
            <pc:docMk/>
            <pc:sldMk cId="810137929" sldId="263"/>
            <ac:spMk id="12" creationId="{2A288D89-BFFE-427C-9996-DF5156D5AC9E}"/>
          </ac:spMkLst>
        </pc:spChg>
        <pc:spChg chg="add mod">
          <ac:chgData name="김 승빈" userId="352d81a3ef8732fd" providerId="LiveId" clId="{0970830A-495E-439B-BD73-BF90ABA55CB1}" dt="2020-02-15T06:24:54.213" v="1101" actId="1076"/>
          <ac:spMkLst>
            <pc:docMk/>
            <pc:sldMk cId="810137929" sldId="263"/>
            <ac:spMk id="13" creationId="{A3A9F2AD-3320-4097-B810-95FC1A4F1813}"/>
          </ac:spMkLst>
        </pc:spChg>
        <pc:spChg chg="add mod">
          <ac:chgData name="김 승빈" userId="352d81a3ef8732fd" providerId="LiveId" clId="{0970830A-495E-439B-BD73-BF90ABA55CB1}" dt="2020-02-15T06:15:43.848" v="992" actId="571"/>
          <ac:spMkLst>
            <pc:docMk/>
            <pc:sldMk cId="810137929" sldId="263"/>
            <ac:spMk id="14" creationId="{ADC2A753-84B7-4272-963F-7F86A992A39A}"/>
          </ac:spMkLst>
        </pc:spChg>
        <pc:spChg chg="add mod">
          <ac:chgData name="김 승빈" userId="352d81a3ef8732fd" providerId="LiveId" clId="{0970830A-495E-439B-BD73-BF90ABA55CB1}" dt="2020-02-15T06:15:43.441" v="991" actId="571"/>
          <ac:spMkLst>
            <pc:docMk/>
            <pc:sldMk cId="810137929" sldId="263"/>
            <ac:spMk id="15" creationId="{2046080D-0A34-4C9B-85CD-01D0FA8445F2}"/>
          </ac:spMkLst>
        </pc:spChg>
        <pc:spChg chg="add mod">
          <ac:chgData name="김 승빈" userId="352d81a3ef8732fd" providerId="LiveId" clId="{0970830A-495E-439B-BD73-BF90ABA55CB1}" dt="2020-02-15T06:24:54.213" v="1101" actId="1076"/>
          <ac:spMkLst>
            <pc:docMk/>
            <pc:sldMk cId="810137929" sldId="263"/>
            <ac:spMk id="16" creationId="{813FD778-B5C8-436F-87B4-A93E9ADD1E26}"/>
          </ac:spMkLst>
        </pc:spChg>
        <pc:spChg chg="add mod">
          <ac:chgData name="김 승빈" userId="352d81a3ef8732fd" providerId="LiveId" clId="{0970830A-495E-439B-BD73-BF90ABA55CB1}" dt="2020-02-15T06:24:54.213" v="1101" actId="1076"/>
          <ac:spMkLst>
            <pc:docMk/>
            <pc:sldMk cId="810137929" sldId="263"/>
            <ac:spMk id="17" creationId="{D541AA8C-6F4D-41D7-82D9-436C1F6BD391}"/>
          </ac:spMkLst>
        </pc:spChg>
        <pc:spChg chg="add mod">
          <ac:chgData name="김 승빈" userId="352d81a3ef8732fd" providerId="LiveId" clId="{0970830A-495E-439B-BD73-BF90ABA55CB1}" dt="2020-02-15T06:24:54.213" v="1101" actId="1076"/>
          <ac:spMkLst>
            <pc:docMk/>
            <pc:sldMk cId="810137929" sldId="263"/>
            <ac:spMk id="18" creationId="{45941938-2677-4A69-B5E3-A2C6AF06DC0F}"/>
          </ac:spMkLst>
        </pc:spChg>
        <pc:spChg chg="add mod">
          <ac:chgData name="김 승빈" userId="352d81a3ef8732fd" providerId="LiveId" clId="{0970830A-495E-439B-BD73-BF90ABA55CB1}" dt="2020-02-15T06:24:54.213" v="1101" actId="1076"/>
          <ac:spMkLst>
            <pc:docMk/>
            <pc:sldMk cId="810137929" sldId="263"/>
            <ac:spMk id="19" creationId="{42172D86-39F4-4C53-B49F-4AEC600A133B}"/>
          </ac:spMkLst>
        </pc:spChg>
        <pc:spChg chg="add mod">
          <ac:chgData name="김 승빈" userId="352d81a3ef8732fd" providerId="LiveId" clId="{0970830A-495E-439B-BD73-BF90ABA55CB1}" dt="2020-02-15T06:17:22.709" v="1008" actId="571"/>
          <ac:spMkLst>
            <pc:docMk/>
            <pc:sldMk cId="810137929" sldId="263"/>
            <ac:spMk id="20" creationId="{9073006C-F06B-4BF0-B273-2D11E8E3D009}"/>
          </ac:spMkLst>
        </pc:spChg>
        <pc:spChg chg="add mod">
          <ac:chgData name="김 승빈" userId="352d81a3ef8732fd" providerId="LiveId" clId="{0970830A-495E-439B-BD73-BF90ABA55CB1}" dt="2020-02-15T06:24:54.213" v="1101" actId="1076"/>
          <ac:spMkLst>
            <pc:docMk/>
            <pc:sldMk cId="810137929" sldId="263"/>
            <ac:spMk id="21" creationId="{2B26D665-DBE4-4ACC-A4FF-8F477B77F5ED}"/>
          </ac:spMkLst>
        </pc:spChg>
        <pc:spChg chg="add mod">
          <ac:chgData name="김 승빈" userId="352d81a3ef8732fd" providerId="LiveId" clId="{0970830A-495E-439B-BD73-BF90ABA55CB1}" dt="2020-02-15T06:24:54.213" v="1101" actId="1076"/>
          <ac:spMkLst>
            <pc:docMk/>
            <pc:sldMk cId="810137929" sldId="263"/>
            <ac:spMk id="22" creationId="{235A936D-78A3-4D42-9E7D-47830FD52FB4}"/>
          </ac:spMkLst>
        </pc:spChg>
        <pc:spChg chg="add mod">
          <ac:chgData name="김 승빈" userId="352d81a3ef8732fd" providerId="LiveId" clId="{0970830A-495E-439B-BD73-BF90ABA55CB1}" dt="2020-02-15T06:24:54.213" v="1101" actId="1076"/>
          <ac:spMkLst>
            <pc:docMk/>
            <pc:sldMk cId="810137929" sldId="263"/>
            <ac:spMk id="23" creationId="{937B35FE-F502-47B8-8E03-27DFE13D2956}"/>
          </ac:spMkLst>
        </pc:spChg>
        <pc:spChg chg="add mod">
          <ac:chgData name="김 승빈" userId="352d81a3ef8732fd" providerId="LiveId" clId="{0970830A-495E-439B-BD73-BF90ABA55CB1}" dt="2020-02-15T06:24:54.213" v="1101" actId="1076"/>
          <ac:spMkLst>
            <pc:docMk/>
            <pc:sldMk cId="810137929" sldId="263"/>
            <ac:spMk id="24" creationId="{6E5D1D76-BE7B-4A7D-9961-AB69DD8826FA}"/>
          </ac:spMkLst>
        </pc:spChg>
        <pc:spChg chg="add mod">
          <ac:chgData name="김 승빈" userId="352d81a3ef8732fd" providerId="LiveId" clId="{0970830A-495E-439B-BD73-BF90ABA55CB1}" dt="2020-02-15T06:24:54.213" v="1101" actId="1076"/>
          <ac:spMkLst>
            <pc:docMk/>
            <pc:sldMk cId="810137929" sldId="263"/>
            <ac:spMk id="25" creationId="{5124A7DE-03CA-4F24-88D1-8BCBA113C187}"/>
          </ac:spMkLst>
        </pc:spChg>
        <pc:spChg chg="add mod">
          <ac:chgData name="김 승빈" userId="352d81a3ef8732fd" providerId="LiveId" clId="{0970830A-495E-439B-BD73-BF90ABA55CB1}" dt="2020-02-15T06:24:54.213" v="1101" actId="1076"/>
          <ac:spMkLst>
            <pc:docMk/>
            <pc:sldMk cId="810137929" sldId="263"/>
            <ac:spMk id="26" creationId="{20D7C4A8-3B13-4B55-8D7B-AE8A6ED29086}"/>
          </ac:spMkLst>
        </pc:spChg>
        <pc:spChg chg="add mod">
          <ac:chgData name="김 승빈" userId="352d81a3ef8732fd" providerId="LiveId" clId="{0970830A-495E-439B-BD73-BF90ABA55CB1}" dt="2020-02-15T06:24:54.213" v="1101" actId="1076"/>
          <ac:spMkLst>
            <pc:docMk/>
            <pc:sldMk cId="810137929" sldId="263"/>
            <ac:spMk id="27" creationId="{75A06DB0-7AE5-43A7-99D7-8C5FF3FB81F8}"/>
          </ac:spMkLst>
        </pc:spChg>
        <pc:spChg chg="add mod">
          <ac:chgData name="김 승빈" userId="352d81a3ef8732fd" providerId="LiveId" clId="{0970830A-495E-439B-BD73-BF90ABA55CB1}" dt="2020-02-15T06:24:54.213" v="1101" actId="1076"/>
          <ac:spMkLst>
            <pc:docMk/>
            <pc:sldMk cId="810137929" sldId="263"/>
            <ac:spMk id="28" creationId="{DACB5467-4EC8-4EE3-90D0-2A8CE556437D}"/>
          </ac:spMkLst>
        </pc:spChg>
        <pc:spChg chg="add mod">
          <ac:chgData name="김 승빈" userId="352d81a3ef8732fd" providerId="LiveId" clId="{0970830A-495E-439B-BD73-BF90ABA55CB1}" dt="2020-02-15T06:24:54.213" v="1101" actId="1076"/>
          <ac:spMkLst>
            <pc:docMk/>
            <pc:sldMk cId="810137929" sldId="263"/>
            <ac:spMk id="29" creationId="{A5AC4C62-7CF5-47DF-86CC-DEFCA59B4724}"/>
          </ac:spMkLst>
        </pc:spChg>
        <pc:spChg chg="add mod">
          <ac:chgData name="김 승빈" userId="352d81a3ef8732fd" providerId="LiveId" clId="{0970830A-495E-439B-BD73-BF90ABA55CB1}" dt="2020-02-15T06:24:54.213" v="1101" actId="1076"/>
          <ac:spMkLst>
            <pc:docMk/>
            <pc:sldMk cId="810137929" sldId="263"/>
            <ac:spMk id="30" creationId="{6395163E-5D1E-4B6A-AA5A-C4D989FF8FBD}"/>
          </ac:spMkLst>
        </pc:spChg>
        <pc:spChg chg="add mod">
          <ac:chgData name="김 승빈" userId="352d81a3ef8732fd" providerId="LiveId" clId="{0970830A-495E-439B-BD73-BF90ABA55CB1}" dt="2020-02-15T06:24:54.213" v="1101" actId="1076"/>
          <ac:spMkLst>
            <pc:docMk/>
            <pc:sldMk cId="810137929" sldId="263"/>
            <ac:spMk id="36" creationId="{D642A663-AA2B-40EF-BB35-96E9862950FC}"/>
          </ac:spMkLst>
        </pc:spChg>
        <pc:spChg chg="add mod">
          <ac:chgData name="김 승빈" userId="352d81a3ef8732fd" providerId="LiveId" clId="{0970830A-495E-439B-BD73-BF90ABA55CB1}" dt="2020-02-15T06:24:54.213" v="1101" actId="1076"/>
          <ac:spMkLst>
            <pc:docMk/>
            <pc:sldMk cId="810137929" sldId="263"/>
            <ac:spMk id="37" creationId="{21E43FCF-4FDD-491B-B3EF-321C7B3FF18A}"/>
          </ac:spMkLst>
        </pc:spChg>
        <pc:spChg chg="add mod">
          <ac:chgData name="김 승빈" userId="352d81a3ef8732fd" providerId="LiveId" clId="{0970830A-495E-439B-BD73-BF90ABA55CB1}" dt="2020-02-15T06:24:54.213" v="1101" actId="1076"/>
          <ac:spMkLst>
            <pc:docMk/>
            <pc:sldMk cId="810137929" sldId="263"/>
            <ac:spMk id="38" creationId="{BED3CD26-327D-444F-8110-10AD9B77205B}"/>
          </ac:spMkLst>
        </pc:spChg>
        <pc:spChg chg="add mod">
          <ac:chgData name="김 승빈" userId="352d81a3ef8732fd" providerId="LiveId" clId="{0970830A-495E-439B-BD73-BF90ABA55CB1}" dt="2020-02-15T06:24:54.213" v="1101" actId="1076"/>
          <ac:spMkLst>
            <pc:docMk/>
            <pc:sldMk cId="810137929" sldId="263"/>
            <ac:spMk id="39" creationId="{521DA47C-9D9C-411D-BDDC-D557085681DA}"/>
          </ac:spMkLst>
        </pc:spChg>
        <pc:spChg chg="add mod">
          <ac:chgData name="김 승빈" userId="352d81a3ef8732fd" providerId="LiveId" clId="{0970830A-495E-439B-BD73-BF90ABA55CB1}" dt="2020-02-15T06:24:54.213" v="1101" actId="1076"/>
          <ac:spMkLst>
            <pc:docMk/>
            <pc:sldMk cId="810137929" sldId="263"/>
            <ac:spMk id="40" creationId="{EBB61DF8-9E4E-457B-9C0A-87CC7683125C}"/>
          </ac:spMkLst>
        </pc:spChg>
        <pc:spChg chg="add mod">
          <ac:chgData name="김 승빈" userId="352d81a3ef8732fd" providerId="LiveId" clId="{0970830A-495E-439B-BD73-BF90ABA55CB1}" dt="2020-02-15T06:24:54.213" v="1101" actId="1076"/>
          <ac:spMkLst>
            <pc:docMk/>
            <pc:sldMk cId="810137929" sldId="263"/>
            <ac:spMk id="41" creationId="{C9A47529-0C50-449C-BA36-A54881313481}"/>
          </ac:spMkLst>
        </pc:spChg>
        <pc:spChg chg="add mod">
          <ac:chgData name="김 승빈" userId="352d81a3ef8732fd" providerId="LiveId" clId="{0970830A-495E-439B-BD73-BF90ABA55CB1}" dt="2020-02-15T06:25:18.702" v="1191"/>
          <ac:spMkLst>
            <pc:docMk/>
            <pc:sldMk cId="810137929" sldId="263"/>
            <ac:spMk id="117" creationId="{1DDD2C82-5457-434E-93EC-297D1992F1CF}"/>
          </ac:spMkLst>
        </pc:spChg>
        <pc:cxnChg chg="add mod">
          <ac:chgData name="김 승빈" userId="352d81a3ef8732fd" providerId="LiveId" clId="{0970830A-495E-439B-BD73-BF90ABA55CB1}" dt="2020-02-15T06:24:54.213" v="1101" actId="1076"/>
          <ac:cxnSpMkLst>
            <pc:docMk/>
            <pc:sldMk cId="810137929" sldId="263"/>
            <ac:cxnSpMk id="6" creationId="{49EDC5B9-B9A8-42E4-969E-B7BA6FA6761C}"/>
          </ac:cxnSpMkLst>
        </pc:cxnChg>
        <pc:cxnChg chg="add mod">
          <ac:chgData name="김 승빈" userId="352d81a3ef8732fd" providerId="LiveId" clId="{0970830A-495E-439B-BD73-BF90ABA55CB1}" dt="2020-02-15T06:14:24.066" v="975" actId="571"/>
          <ac:cxnSpMkLst>
            <pc:docMk/>
            <pc:sldMk cId="810137929" sldId="263"/>
            <ac:cxnSpMk id="7" creationId="{C3EFA1CC-0F83-4FB0-9B98-ADF545C16B22}"/>
          </ac:cxnSpMkLst>
        </pc:cxnChg>
        <pc:cxnChg chg="add mod">
          <ac:chgData name="김 승빈" userId="352d81a3ef8732fd" providerId="LiveId" clId="{0970830A-495E-439B-BD73-BF90ABA55CB1}" dt="2020-02-15T06:24:54.213" v="1101" actId="1076"/>
          <ac:cxnSpMkLst>
            <pc:docMk/>
            <pc:sldMk cId="810137929" sldId="263"/>
            <ac:cxnSpMk id="8" creationId="{A44722A6-163E-466C-9984-47D5A0F2681A}"/>
          </ac:cxnSpMkLst>
        </pc:cxnChg>
        <pc:cxnChg chg="add mod">
          <ac:chgData name="김 승빈" userId="352d81a3ef8732fd" providerId="LiveId" clId="{0970830A-495E-439B-BD73-BF90ABA55CB1}" dt="2020-02-15T06:24:54.213" v="1101" actId="1076"/>
          <ac:cxnSpMkLst>
            <pc:docMk/>
            <pc:sldMk cId="810137929" sldId="263"/>
            <ac:cxnSpMk id="42" creationId="{F6C149CC-C0A8-4E9E-BE23-2ABE349DBF24}"/>
          </ac:cxnSpMkLst>
        </pc:cxnChg>
        <pc:cxnChg chg="add mod">
          <ac:chgData name="김 승빈" userId="352d81a3ef8732fd" providerId="LiveId" clId="{0970830A-495E-439B-BD73-BF90ABA55CB1}" dt="2020-02-15T06:24:54.213" v="1101" actId="1076"/>
          <ac:cxnSpMkLst>
            <pc:docMk/>
            <pc:sldMk cId="810137929" sldId="263"/>
            <ac:cxnSpMk id="45" creationId="{D3C72B14-D3AE-4358-8B2A-394D1092513A}"/>
          </ac:cxnSpMkLst>
        </pc:cxnChg>
        <pc:cxnChg chg="add mod">
          <ac:chgData name="김 승빈" userId="352d81a3ef8732fd" providerId="LiveId" clId="{0970830A-495E-439B-BD73-BF90ABA55CB1}" dt="2020-02-15T06:24:54.213" v="1101" actId="1076"/>
          <ac:cxnSpMkLst>
            <pc:docMk/>
            <pc:sldMk cId="810137929" sldId="263"/>
            <ac:cxnSpMk id="48" creationId="{1BE758C6-7FE4-45CB-927C-5B35CDD701C6}"/>
          </ac:cxnSpMkLst>
        </pc:cxnChg>
        <pc:cxnChg chg="add mod">
          <ac:chgData name="김 승빈" userId="352d81a3ef8732fd" providerId="LiveId" clId="{0970830A-495E-439B-BD73-BF90ABA55CB1}" dt="2020-02-15T06:24:54.213" v="1101" actId="1076"/>
          <ac:cxnSpMkLst>
            <pc:docMk/>
            <pc:sldMk cId="810137929" sldId="263"/>
            <ac:cxnSpMk id="49" creationId="{C41E33D6-55E5-4212-B284-EBF3E16216FC}"/>
          </ac:cxnSpMkLst>
        </pc:cxnChg>
        <pc:cxnChg chg="add mod">
          <ac:chgData name="김 승빈" userId="352d81a3ef8732fd" providerId="LiveId" clId="{0970830A-495E-439B-BD73-BF90ABA55CB1}" dt="2020-02-15T06:24:54.213" v="1101" actId="1076"/>
          <ac:cxnSpMkLst>
            <pc:docMk/>
            <pc:sldMk cId="810137929" sldId="263"/>
            <ac:cxnSpMk id="54" creationId="{BE77E06D-4DBF-492C-9C91-E858B27BED44}"/>
          </ac:cxnSpMkLst>
        </pc:cxnChg>
        <pc:cxnChg chg="add mod">
          <ac:chgData name="김 승빈" userId="352d81a3ef8732fd" providerId="LiveId" clId="{0970830A-495E-439B-BD73-BF90ABA55CB1}" dt="2020-02-15T06:24:54.213" v="1101" actId="1076"/>
          <ac:cxnSpMkLst>
            <pc:docMk/>
            <pc:sldMk cId="810137929" sldId="263"/>
            <ac:cxnSpMk id="55" creationId="{B0F027BF-AA2E-4650-A2E9-A713F4F79D94}"/>
          </ac:cxnSpMkLst>
        </pc:cxnChg>
        <pc:cxnChg chg="add mod">
          <ac:chgData name="김 승빈" userId="352d81a3ef8732fd" providerId="LiveId" clId="{0970830A-495E-439B-BD73-BF90ABA55CB1}" dt="2020-02-15T06:24:54.213" v="1101" actId="1076"/>
          <ac:cxnSpMkLst>
            <pc:docMk/>
            <pc:sldMk cId="810137929" sldId="263"/>
            <ac:cxnSpMk id="60" creationId="{3810E656-799E-4655-891C-2BC8FC69EDD8}"/>
          </ac:cxnSpMkLst>
        </pc:cxnChg>
        <pc:cxnChg chg="add mod">
          <ac:chgData name="김 승빈" userId="352d81a3ef8732fd" providerId="LiveId" clId="{0970830A-495E-439B-BD73-BF90ABA55CB1}" dt="2020-02-15T06:24:54.213" v="1101" actId="1076"/>
          <ac:cxnSpMkLst>
            <pc:docMk/>
            <pc:sldMk cId="810137929" sldId="263"/>
            <ac:cxnSpMk id="61" creationId="{B44ACBF3-329E-4357-8C85-2650A6A013B7}"/>
          </ac:cxnSpMkLst>
        </pc:cxnChg>
        <pc:cxnChg chg="add mod">
          <ac:chgData name="김 승빈" userId="352d81a3ef8732fd" providerId="LiveId" clId="{0970830A-495E-439B-BD73-BF90ABA55CB1}" dt="2020-02-15T06:24:54.213" v="1101" actId="1076"/>
          <ac:cxnSpMkLst>
            <pc:docMk/>
            <pc:sldMk cId="810137929" sldId="263"/>
            <ac:cxnSpMk id="66" creationId="{439559C3-3E5C-4EBD-BA38-D173746FD62B}"/>
          </ac:cxnSpMkLst>
        </pc:cxnChg>
        <pc:cxnChg chg="add mod">
          <ac:chgData name="김 승빈" userId="352d81a3ef8732fd" providerId="LiveId" clId="{0970830A-495E-439B-BD73-BF90ABA55CB1}" dt="2020-02-15T06:24:54.213" v="1101" actId="1076"/>
          <ac:cxnSpMkLst>
            <pc:docMk/>
            <pc:sldMk cId="810137929" sldId="263"/>
            <ac:cxnSpMk id="67" creationId="{F23ADEEF-7060-4C2F-9787-816EE83C2433}"/>
          </ac:cxnSpMkLst>
        </pc:cxnChg>
        <pc:cxnChg chg="add mod">
          <ac:chgData name="김 승빈" userId="352d81a3ef8732fd" providerId="LiveId" clId="{0970830A-495E-439B-BD73-BF90ABA55CB1}" dt="2020-02-15T06:24:54.213" v="1101" actId="1076"/>
          <ac:cxnSpMkLst>
            <pc:docMk/>
            <pc:sldMk cId="810137929" sldId="263"/>
            <ac:cxnSpMk id="72" creationId="{D8142C90-7081-48AC-9702-D73D2970CDCD}"/>
          </ac:cxnSpMkLst>
        </pc:cxnChg>
        <pc:cxnChg chg="add mod">
          <ac:chgData name="김 승빈" userId="352d81a3ef8732fd" providerId="LiveId" clId="{0970830A-495E-439B-BD73-BF90ABA55CB1}" dt="2020-02-15T06:24:54.213" v="1101" actId="1076"/>
          <ac:cxnSpMkLst>
            <pc:docMk/>
            <pc:sldMk cId="810137929" sldId="263"/>
            <ac:cxnSpMk id="73" creationId="{E43C8EA4-0B60-45B4-9C0B-41031D922B7F}"/>
          </ac:cxnSpMkLst>
        </pc:cxnChg>
        <pc:cxnChg chg="add mod">
          <ac:chgData name="김 승빈" userId="352d81a3ef8732fd" providerId="LiveId" clId="{0970830A-495E-439B-BD73-BF90ABA55CB1}" dt="2020-02-15T06:24:54.213" v="1101" actId="1076"/>
          <ac:cxnSpMkLst>
            <pc:docMk/>
            <pc:sldMk cId="810137929" sldId="263"/>
            <ac:cxnSpMk id="78" creationId="{859F1F67-9021-4459-B471-759DAD938BA8}"/>
          </ac:cxnSpMkLst>
        </pc:cxnChg>
        <pc:cxnChg chg="add mod">
          <ac:chgData name="김 승빈" userId="352d81a3ef8732fd" providerId="LiveId" clId="{0970830A-495E-439B-BD73-BF90ABA55CB1}" dt="2020-02-15T06:24:54.213" v="1101" actId="1076"/>
          <ac:cxnSpMkLst>
            <pc:docMk/>
            <pc:sldMk cId="810137929" sldId="263"/>
            <ac:cxnSpMk id="79" creationId="{EB95D802-EB0E-4A20-916F-362EAD6C466A}"/>
          </ac:cxnSpMkLst>
        </pc:cxnChg>
        <pc:cxnChg chg="add mod">
          <ac:chgData name="김 승빈" userId="352d81a3ef8732fd" providerId="LiveId" clId="{0970830A-495E-439B-BD73-BF90ABA55CB1}" dt="2020-02-15T06:24:54.213" v="1101" actId="1076"/>
          <ac:cxnSpMkLst>
            <pc:docMk/>
            <pc:sldMk cId="810137929" sldId="263"/>
            <ac:cxnSpMk id="84" creationId="{5E38579F-A3F4-4F2A-8756-683A08981B30}"/>
          </ac:cxnSpMkLst>
        </pc:cxnChg>
        <pc:cxnChg chg="add mod">
          <ac:chgData name="김 승빈" userId="352d81a3ef8732fd" providerId="LiveId" clId="{0970830A-495E-439B-BD73-BF90ABA55CB1}" dt="2020-02-15T06:24:54.213" v="1101" actId="1076"/>
          <ac:cxnSpMkLst>
            <pc:docMk/>
            <pc:sldMk cId="810137929" sldId="263"/>
            <ac:cxnSpMk id="85" creationId="{4CC742A1-EB71-4564-B219-2D2703DF4190}"/>
          </ac:cxnSpMkLst>
        </pc:cxnChg>
        <pc:cxnChg chg="add mod">
          <ac:chgData name="김 승빈" userId="352d81a3ef8732fd" providerId="LiveId" clId="{0970830A-495E-439B-BD73-BF90ABA55CB1}" dt="2020-02-15T06:24:54.213" v="1101" actId="1076"/>
          <ac:cxnSpMkLst>
            <pc:docMk/>
            <pc:sldMk cId="810137929" sldId="263"/>
            <ac:cxnSpMk id="90" creationId="{3AEAD873-22C1-479F-80B0-653280943C76}"/>
          </ac:cxnSpMkLst>
        </pc:cxnChg>
        <pc:cxnChg chg="add mod">
          <ac:chgData name="김 승빈" userId="352d81a3ef8732fd" providerId="LiveId" clId="{0970830A-495E-439B-BD73-BF90ABA55CB1}" dt="2020-02-15T06:24:54.213" v="1101" actId="1076"/>
          <ac:cxnSpMkLst>
            <pc:docMk/>
            <pc:sldMk cId="810137929" sldId="263"/>
            <ac:cxnSpMk id="91" creationId="{A67CBAA4-CC35-484A-8BF0-8B06B7E8179F}"/>
          </ac:cxnSpMkLst>
        </pc:cxnChg>
        <pc:cxnChg chg="add mod">
          <ac:chgData name="김 승빈" userId="352d81a3ef8732fd" providerId="LiveId" clId="{0970830A-495E-439B-BD73-BF90ABA55CB1}" dt="2020-02-15T06:24:54.213" v="1101" actId="1076"/>
          <ac:cxnSpMkLst>
            <pc:docMk/>
            <pc:sldMk cId="810137929" sldId="263"/>
            <ac:cxnSpMk id="96" creationId="{95B9060B-73A4-4FD4-8732-6BA2CCEECC10}"/>
          </ac:cxnSpMkLst>
        </pc:cxnChg>
        <pc:cxnChg chg="add mod">
          <ac:chgData name="김 승빈" userId="352d81a3ef8732fd" providerId="LiveId" clId="{0970830A-495E-439B-BD73-BF90ABA55CB1}" dt="2020-02-15T06:24:54.213" v="1101" actId="1076"/>
          <ac:cxnSpMkLst>
            <pc:docMk/>
            <pc:sldMk cId="810137929" sldId="263"/>
            <ac:cxnSpMk id="97" creationId="{47DF7862-911E-4146-9E1B-E4F917EBA07A}"/>
          </ac:cxnSpMkLst>
        </pc:cxnChg>
        <pc:cxnChg chg="add mod">
          <ac:chgData name="김 승빈" userId="352d81a3ef8732fd" providerId="LiveId" clId="{0970830A-495E-439B-BD73-BF90ABA55CB1}" dt="2020-02-15T06:24:54.213" v="1101" actId="1076"/>
          <ac:cxnSpMkLst>
            <pc:docMk/>
            <pc:sldMk cId="810137929" sldId="263"/>
            <ac:cxnSpMk id="102" creationId="{519DB3B5-A259-4EA2-9E28-41999377E203}"/>
          </ac:cxnSpMkLst>
        </pc:cxnChg>
        <pc:cxnChg chg="add mod">
          <ac:chgData name="김 승빈" userId="352d81a3ef8732fd" providerId="LiveId" clId="{0970830A-495E-439B-BD73-BF90ABA55CB1}" dt="2020-02-15T06:24:54.213" v="1101" actId="1076"/>
          <ac:cxnSpMkLst>
            <pc:docMk/>
            <pc:sldMk cId="810137929" sldId="263"/>
            <ac:cxnSpMk id="103" creationId="{11D09DA7-F0AF-49BF-89EA-DB856AB4926A}"/>
          </ac:cxnSpMkLst>
        </pc:cxnChg>
      </pc:sldChg>
      <pc:sldChg chg="addSp delSp modSp add ord">
        <pc:chgData name="김 승빈" userId="352d81a3ef8732fd" providerId="LiveId" clId="{0970830A-495E-439B-BD73-BF90ABA55CB1}" dt="2020-02-15T06:38:46.150" v="1252" actId="20577"/>
        <pc:sldMkLst>
          <pc:docMk/>
          <pc:sldMk cId="3031281210" sldId="264"/>
        </pc:sldMkLst>
        <pc:spChg chg="add del mod">
          <ac:chgData name="김 승빈" userId="352d81a3ef8732fd" providerId="LiveId" clId="{0970830A-495E-439B-BD73-BF90ABA55CB1}" dt="2020-02-15T06:34:35.684" v="1198" actId="478"/>
          <ac:spMkLst>
            <pc:docMk/>
            <pc:sldMk cId="3031281210" sldId="264"/>
            <ac:spMk id="2" creationId="{E4A2EA86-5604-4417-A15D-570F335A0B52}"/>
          </ac:spMkLst>
        </pc:spChg>
        <pc:spChg chg="add mod">
          <ac:chgData name="김 승빈" userId="352d81a3ef8732fd" providerId="LiveId" clId="{0970830A-495E-439B-BD73-BF90ABA55CB1}" dt="2020-02-15T06:35:41.352" v="1212" actId="1076"/>
          <ac:spMkLst>
            <pc:docMk/>
            <pc:sldMk cId="3031281210" sldId="264"/>
            <ac:spMk id="3" creationId="{242E9184-5757-4B61-9455-1531662CE33A}"/>
          </ac:spMkLst>
        </pc:spChg>
        <pc:spChg chg="del">
          <ac:chgData name="김 승빈" userId="352d81a3ef8732fd" providerId="LiveId" clId="{0970830A-495E-439B-BD73-BF90ABA55CB1}" dt="2020-02-15T06:34:12.296" v="1195" actId="478"/>
          <ac:spMkLst>
            <pc:docMk/>
            <pc:sldMk cId="3031281210" sldId="264"/>
            <ac:spMk id="4" creationId="{D0F87458-0D3B-4669-BED0-56E066C5E3DC}"/>
          </ac:spMkLst>
        </pc:spChg>
        <pc:spChg chg="add mod">
          <ac:chgData name="김 승빈" userId="352d81a3ef8732fd" providerId="LiveId" clId="{0970830A-495E-439B-BD73-BF90ABA55CB1}" dt="2020-02-15T06:35:41.352" v="1212" actId="1076"/>
          <ac:spMkLst>
            <pc:docMk/>
            <pc:sldMk cId="3031281210" sldId="264"/>
            <ac:spMk id="5" creationId="{6830DBA0-2EBC-48BF-AC23-299956DFDF7A}"/>
          </ac:spMkLst>
        </pc:spChg>
        <pc:spChg chg="add mod">
          <ac:chgData name="김 승빈" userId="352d81a3ef8732fd" providerId="LiveId" clId="{0970830A-495E-439B-BD73-BF90ABA55CB1}" dt="2020-02-15T06:35:33.613" v="1211" actId="1076"/>
          <ac:spMkLst>
            <pc:docMk/>
            <pc:sldMk cId="3031281210" sldId="264"/>
            <ac:spMk id="6" creationId="{A58FA887-9D9B-4429-845C-6C112B5D6753}"/>
          </ac:spMkLst>
        </pc:spChg>
        <pc:spChg chg="add mod">
          <ac:chgData name="김 승빈" userId="352d81a3ef8732fd" providerId="LiveId" clId="{0970830A-495E-439B-BD73-BF90ABA55CB1}" dt="2020-02-15T06:35:33.613" v="1211" actId="1076"/>
          <ac:spMkLst>
            <pc:docMk/>
            <pc:sldMk cId="3031281210" sldId="264"/>
            <ac:spMk id="7" creationId="{BA6144F9-5895-41DE-9548-7155A379685F}"/>
          </ac:spMkLst>
        </pc:spChg>
        <pc:spChg chg="add mod">
          <ac:chgData name="김 승빈" userId="352d81a3ef8732fd" providerId="LiveId" clId="{0970830A-495E-439B-BD73-BF90ABA55CB1}" dt="2020-02-15T06:35:47.613" v="1213" actId="1076"/>
          <ac:spMkLst>
            <pc:docMk/>
            <pc:sldMk cId="3031281210" sldId="264"/>
            <ac:spMk id="8" creationId="{D669F0FC-82AF-4ADC-85D5-F4EBB276C710}"/>
          </ac:spMkLst>
        </pc:spChg>
        <pc:spChg chg="add mod">
          <ac:chgData name="김 승빈" userId="352d81a3ef8732fd" providerId="LiveId" clId="{0970830A-495E-439B-BD73-BF90ABA55CB1}" dt="2020-02-15T06:35:47.613" v="1213" actId="1076"/>
          <ac:spMkLst>
            <pc:docMk/>
            <pc:sldMk cId="3031281210" sldId="264"/>
            <ac:spMk id="9" creationId="{1E3E5CD9-A4E1-4BE1-B01D-7F5126151227}"/>
          </ac:spMkLst>
        </pc:spChg>
        <pc:spChg chg="add del mod">
          <ac:chgData name="김 승빈" userId="352d81a3ef8732fd" providerId="LiveId" clId="{0970830A-495E-439B-BD73-BF90ABA55CB1}" dt="2020-02-15T06:36:08.360" v="1216" actId="478"/>
          <ac:spMkLst>
            <pc:docMk/>
            <pc:sldMk cId="3031281210" sldId="264"/>
            <ac:spMk id="10" creationId="{A07EF401-5946-4685-9BD3-BCD2C82880C5}"/>
          </ac:spMkLst>
        </pc:spChg>
        <pc:spChg chg="add mod">
          <ac:chgData name="김 승빈" userId="352d81a3ef8732fd" providerId="LiveId" clId="{0970830A-495E-439B-BD73-BF90ABA55CB1}" dt="2020-02-15T06:37:49.097" v="1234" actId="207"/>
          <ac:spMkLst>
            <pc:docMk/>
            <pc:sldMk cId="3031281210" sldId="264"/>
            <ac:spMk id="11" creationId="{B1BE8AA3-AD18-4622-A20A-819460605135}"/>
          </ac:spMkLst>
        </pc:spChg>
        <pc:spChg chg="add mod">
          <ac:chgData name="김 승빈" userId="352d81a3ef8732fd" providerId="LiveId" clId="{0970830A-495E-439B-BD73-BF90ABA55CB1}" dt="2020-02-15T06:37:49.097" v="1234" actId="207"/>
          <ac:spMkLst>
            <pc:docMk/>
            <pc:sldMk cId="3031281210" sldId="264"/>
            <ac:spMk id="12" creationId="{103AFFC4-28F4-4CE8-B7C4-BF3EA6F2ABB6}"/>
          </ac:spMkLst>
        </pc:spChg>
        <pc:spChg chg="add mod">
          <ac:chgData name="김 승빈" userId="352d81a3ef8732fd" providerId="LiveId" clId="{0970830A-495E-439B-BD73-BF90ABA55CB1}" dt="2020-02-15T06:38:09.809" v="1238" actId="14100"/>
          <ac:spMkLst>
            <pc:docMk/>
            <pc:sldMk cId="3031281210" sldId="264"/>
            <ac:spMk id="13" creationId="{EF0A4146-E83A-4755-A650-0EA7C9D1C0F9}"/>
          </ac:spMkLst>
        </pc:spChg>
        <pc:spChg chg="add mod">
          <ac:chgData name="김 승빈" userId="352d81a3ef8732fd" providerId="LiveId" clId="{0970830A-495E-439B-BD73-BF90ABA55CB1}" dt="2020-02-15T06:38:29.654" v="1244" actId="1076"/>
          <ac:spMkLst>
            <pc:docMk/>
            <pc:sldMk cId="3031281210" sldId="264"/>
            <ac:spMk id="14" creationId="{B554F17A-C11F-4F5C-9A7B-23EED2DA8951}"/>
          </ac:spMkLst>
        </pc:spChg>
        <pc:spChg chg="add mod">
          <ac:chgData name="김 승빈" userId="352d81a3ef8732fd" providerId="LiveId" clId="{0970830A-495E-439B-BD73-BF90ABA55CB1}" dt="2020-02-15T06:38:42.849" v="1249" actId="20577"/>
          <ac:spMkLst>
            <pc:docMk/>
            <pc:sldMk cId="3031281210" sldId="264"/>
            <ac:spMk id="15" creationId="{6FF07786-93D8-4717-BCA3-235424378D48}"/>
          </ac:spMkLst>
        </pc:spChg>
        <pc:spChg chg="add mod">
          <ac:chgData name="김 승빈" userId="352d81a3ef8732fd" providerId="LiveId" clId="{0970830A-495E-439B-BD73-BF90ABA55CB1}" dt="2020-02-15T06:38:35.192" v="1247" actId="571"/>
          <ac:spMkLst>
            <pc:docMk/>
            <pc:sldMk cId="3031281210" sldId="264"/>
            <ac:spMk id="16" creationId="{2D6B8874-8FFF-4D36-A761-03B3F079A751}"/>
          </ac:spMkLst>
        </pc:spChg>
        <pc:spChg chg="add mod">
          <ac:chgData name="김 승빈" userId="352d81a3ef8732fd" providerId="LiveId" clId="{0970830A-495E-439B-BD73-BF90ABA55CB1}" dt="2020-02-15T06:38:46.150" v="1252" actId="20577"/>
          <ac:spMkLst>
            <pc:docMk/>
            <pc:sldMk cId="3031281210" sldId="264"/>
            <ac:spMk id="17" creationId="{214A3D67-F57A-4FD8-9D2F-01DB45211D79}"/>
          </ac:spMkLst>
        </pc:spChg>
      </pc:sldChg>
      <pc:sldChg chg="addSp delSp modSp add">
        <pc:chgData name="김 승빈" userId="352d81a3ef8732fd" providerId="LiveId" clId="{0970830A-495E-439B-BD73-BF90ABA55CB1}" dt="2020-02-15T07:00:42.385" v="1368" actId="1076"/>
        <pc:sldMkLst>
          <pc:docMk/>
          <pc:sldMk cId="2435460786" sldId="265"/>
        </pc:sldMkLst>
        <pc:spChg chg="mod">
          <ac:chgData name="김 승빈" userId="352d81a3ef8732fd" providerId="LiveId" clId="{0970830A-495E-439B-BD73-BF90ABA55CB1}" dt="2020-02-15T06:49:26.535" v="1257" actId="164"/>
          <ac:spMkLst>
            <pc:docMk/>
            <pc:sldMk cId="2435460786" sldId="265"/>
            <ac:spMk id="3" creationId="{242E9184-5757-4B61-9455-1531662CE33A}"/>
          </ac:spMkLst>
        </pc:spChg>
        <pc:spChg chg="mod">
          <ac:chgData name="김 승빈" userId="352d81a3ef8732fd" providerId="LiveId" clId="{0970830A-495E-439B-BD73-BF90ABA55CB1}" dt="2020-02-15T06:49:26.535" v="1257" actId="164"/>
          <ac:spMkLst>
            <pc:docMk/>
            <pc:sldMk cId="2435460786" sldId="265"/>
            <ac:spMk id="5" creationId="{6830DBA0-2EBC-48BF-AC23-299956DFDF7A}"/>
          </ac:spMkLst>
        </pc:spChg>
        <pc:spChg chg="mod">
          <ac:chgData name="김 승빈" userId="352d81a3ef8732fd" providerId="LiveId" clId="{0970830A-495E-439B-BD73-BF90ABA55CB1}" dt="2020-02-15T06:49:26.535" v="1257" actId="164"/>
          <ac:spMkLst>
            <pc:docMk/>
            <pc:sldMk cId="2435460786" sldId="265"/>
            <ac:spMk id="6" creationId="{A58FA887-9D9B-4429-845C-6C112B5D6753}"/>
          </ac:spMkLst>
        </pc:spChg>
        <pc:spChg chg="mod">
          <ac:chgData name="김 승빈" userId="352d81a3ef8732fd" providerId="LiveId" clId="{0970830A-495E-439B-BD73-BF90ABA55CB1}" dt="2020-02-15T06:49:26.535" v="1257" actId="164"/>
          <ac:spMkLst>
            <pc:docMk/>
            <pc:sldMk cId="2435460786" sldId="265"/>
            <ac:spMk id="7" creationId="{BA6144F9-5895-41DE-9548-7155A379685F}"/>
          </ac:spMkLst>
        </pc:spChg>
        <pc:spChg chg="mod">
          <ac:chgData name="김 승빈" userId="352d81a3ef8732fd" providerId="LiveId" clId="{0970830A-495E-439B-BD73-BF90ABA55CB1}" dt="2020-02-15T06:49:26.535" v="1257" actId="164"/>
          <ac:spMkLst>
            <pc:docMk/>
            <pc:sldMk cId="2435460786" sldId="265"/>
            <ac:spMk id="8" creationId="{D669F0FC-82AF-4ADC-85D5-F4EBB276C710}"/>
          </ac:spMkLst>
        </pc:spChg>
        <pc:spChg chg="mod">
          <ac:chgData name="김 승빈" userId="352d81a3ef8732fd" providerId="LiveId" clId="{0970830A-495E-439B-BD73-BF90ABA55CB1}" dt="2020-02-15T06:49:26.535" v="1257" actId="164"/>
          <ac:spMkLst>
            <pc:docMk/>
            <pc:sldMk cId="2435460786" sldId="265"/>
            <ac:spMk id="9" creationId="{1E3E5CD9-A4E1-4BE1-B01D-7F5126151227}"/>
          </ac:spMkLst>
        </pc:spChg>
        <pc:spChg chg="mod">
          <ac:chgData name="김 승빈" userId="352d81a3ef8732fd" providerId="LiveId" clId="{0970830A-495E-439B-BD73-BF90ABA55CB1}" dt="2020-02-15T06:49:26.535" v="1257" actId="164"/>
          <ac:spMkLst>
            <pc:docMk/>
            <pc:sldMk cId="2435460786" sldId="265"/>
            <ac:spMk id="11" creationId="{B1BE8AA3-AD18-4622-A20A-819460605135}"/>
          </ac:spMkLst>
        </pc:spChg>
        <pc:spChg chg="mod">
          <ac:chgData name="김 승빈" userId="352d81a3ef8732fd" providerId="LiveId" clId="{0970830A-495E-439B-BD73-BF90ABA55CB1}" dt="2020-02-15T06:49:26.535" v="1257" actId="164"/>
          <ac:spMkLst>
            <pc:docMk/>
            <pc:sldMk cId="2435460786" sldId="265"/>
            <ac:spMk id="12" creationId="{103AFFC4-28F4-4CE8-B7C4-BF3EA6F2ABB6}"/>
          </ac:spMkLst>
        </pc:spChg>
        <pc:spChg chg="mod">
          <ac:chgData name="김 승빈" userId="352d81a3ef8732fd" providerId="LiveId" clId="{0970830A-495E-439B-BD73-BF90ABA55CB1}" dt="2020-02-15T06:49:26.535" v="1257" actId="164"/>
          <ac:spMkLst>
            <pc:docMk/>
            <pc:sldMk cId="2435460786" sldId="265"/>
            <ac:spMk id="13" creationId="{EF0A4146-E83A-4755-A650-0EA7C9D1C0F9}"/>
          </ac:spMkLst>
        </pc:spChg>
        <pc:spChg chg="mod">
          <ac:chgData name="김 승빈" userId="352d81a3ef8732fd" providerId="LiveId" clId="{0970830A-495E-439B-BD73-BF90ABA55CB1}" dt="2020-02-15T06:49:26.535" v="1257" actId="164"/>
          <ac:spMkLst>
            <pc:docMk/>
            <pc:sldMk cId="2435460786" sldId="265"/>
            <ac:spMk id="14" creationId="{B554F17A-C11F-4F5C-9A7B-23EED2DA8951}"/>
          </ac:spMkLst>
        </pc:spChg>
        <pc:spChg chg="mod">
          <ac:chgData name="김 승빈" userId="352d81a3ef8732fd" providerId="LiveId" clId="{0970830A-495E-439B-BD73-BF90ABA55CB1}" dt="2020-02-15T06:49:26.535" v="1257" actId="164"/>
          <ac:spMkLst>
            <pc:docMk/>
            <pc:sldMk cId="2435460786" sldId="265"/>
            <ac:spMk id="15" creationId="{6FF07786-93D8-4717-BCA3-235424378D48}"/>
          </ac:spMkLst>
        </pc:spChg>
        <pc:spChg chg="mod">
          <ac:chgData name="김 승빈" userId="352d81a3ef8732fd" providerId="LiveId" clId="{0970830A-495E-439B-BD73-BF90ABA55CB1}" dt="2020-02-15T06:49:26.535" v="1257" actId="164"/>
          <ac:spMkLst>
            <pc:docMk/>
            <pc:sldMk cId="2435460786" sldId="265"/>
            <ac:spMk id="17" creationId="{214A3D67-F57A-4FD8-9D2F-01DB45211D79}"/>
          </ac:spMkLst>
        </pc:spChg>
        <pc:spChg chg="mod topLvl">
          <ac:chgData name="김 승빈" userId="352d81a3ef8732fd" providerId="LiveId" clId="{0970830A-495E-439B-BD73-BF90ABA55CB1}" dt="2020-02-15T07:00:42.385" v="1368" actId="1076"/>
          <ac:spMkLst>
            <pc:docMk/>
            <pc:sldMk cId="2435460786" sldId="265"/>
            <ac:spMk id="18" creationId="{C0B1AF25-DCC6-4701-8A74-1E2F12BABA07}"/>
          </ac:spMkLst>
        </pc:spChg>
        <pc:spChg chg="mod topLvl">
          <ac:chgData name="김 승빈" userId="352d81a3ef8732fd" providerId="LiveId" clId="{0970830A-495E-439B-BD73-BF90ABA55CB1}" dt="2020-02-15T07:00:42.385" v="1368" actId="1076"/>
          <ac:spMkLst>
            <pc:docMk/>
            <pc:sldMk cId="2435460786" sldId="265"/>
            <ac:spMk id="19" creationId="{0F205B13-197D-4AAE-A8B3-C919B8FDC2D7}"/>
          </ac:spMkLst>
        </pc:spChg>
        <pc:spChg chg="mod topLvl">
          <ac:chgData name="김 승빈" userId="352d81a3ef8732fd" providerId="LiveId" clId="{0970830A-495E-439B-BD73-BF90ABA55CB1}" dt="2020-02-15T07:00:42.385" v="1368" actId="1076"/>
          <ac:spMkLst>
            <pc:docMk/>
            <pc:sldMk cId="2435460786" sldId="265"/>
            <ac:spMk id="20" creationId="{6D7B36FA-A339-4235-A791-38325DAC0996}"/>
          </ac:spMkLst>
        </pc:spChg>
        <pc:spChg chg="mod topLvl">
          <ac:chgData name="김 승빈" userId="352d81a3ef8732fd" providerId="LiveId" clId="{0970830A-495E-439B-BD73-BF90ABA55CB1}" dt="2020-02-15T07:00:42.385" v="1368" actId="1076"/>
          <ac:spMkLst>
            <pc:docMk/>
            <pc:sldMk cId="2435460786" sldId="265"/>
            <ac:spMk id="21" creationId="{3E75BBD8-1364-449C-9B3B-83F932C34C06}"/>
          </ac:spMkLst>
        </pc:spChg>
        <pc:spChg chg="mod topLvl">
          <ac:chgData name="김 승빈" userId="352d81a3ef8732fd" providerId="LiveId" clId="{0970830A-495E-439B-BD73-BF90ABA55CB1}" dt="2020-02-15T07:00:42.385" v="1368" actId="1076"/>
          <ac:spMkLst>
            <pc:docMk/>
            <pc:sldMk cId="2435460786" sldId="265"/>
            <ac:spMk id="22" creationId="{E1F5994C-8324-4FD6-9C75-FDC9F6A84C5E}"/>
          </ac:spMkLst>
        </pc:spChg>
        <pc:spChg chg="mod topLvl">
          <ac:chgData name="김 승빈" userId="352d81a3ef8732fd" providerId="LiveId" clId="{0970830A-495E-439B-BD73-BF90ABA55CB1}" dt="2020-02-15T07:00:42.385" v="1368" actId="1076"/>
          <ac:spMkLst>
            <pc:docMk/>
            <pc:sldMk cId="2435460786" sldId="265"/>
            <ac:spMk id="23" creationId="{69B7658E-6AC7-4DE4-9561-8DF11C6F4EA9}"/>
          </ac:spMkLst>
        </pc:spChg>
        <pc:spChg chg="mod topLvl">
          <ac:chgData name="김 승빈" userId="352d81a3ef8732fd" providerId="LiveId" clId="{0970830A-495E-439B-BD73-BF90ABA55CB1}" dt="2020-02-15T07:00:42.385" v="1368" actId="1076"/>
          <ac:spMkLst>
            <pc:docMk/>
            <pc:sldMk cId="2435460786" sldId="265"/>
            <ac:spMk id="24" creationId="{53728284-5146-44E6-8199-5C74D40A67FA}"/>
          </ac:spMkLst>
        </pc:spChg>
        <pc:spChg chg="mod topLvl">
          <ac:chgData name="김 승빈" userId="352d81a3ef8732fd" providerId="LiveId" clId="{0970830A-495E-439B-BD73-BF90ABA55CB1}" dt="2020-02-15T07:00:42.385" v="1368" actId="1076"/>
          <ac:spMkLst>
            <pc:docMk/>
            <pc:sldMk cId="2435460786" sldId="265"/>
            <ac:spMk id="25" creationId="{E200D65F-F922-4E4E-93A0-664B78C7103B}"/>
          </ac:spMkLst>
        </pc:spChg>
        <pc:spChg chg="mod topLvl">
          <ac:chgData name="김 승빈" userId="352d81a3ef8732fd" providerId="LiveId" clId="{0970830A-495E-439B-BD73-BF90ABA55CB1}" dt="2020-02-15T07:00:42.385" v="1368" actId="1076"/>
          <ac:spMkLst>
            <pc:docMk/>
            <pc:sldMk cId="2435460786" sldId="265"/>
            <ac:spMk id="26" creationId="{3B080031-63B7-4871-9099-3E806F026244}"/>
          </ac:spMkLst>
        </pc:spChg>
        <pc:spChg chg="mod topLvl">
          <ac:chgData name="김 승빈" userId="352d81a3ef8732fd" providerId="LiveId" clId="{0970830A-495E-439B-BD73-BF90ABA55CB1}" dt="2020-02-15T07:00:42.385" v="1368" actId="1076"/>
          <ac:spMkLst>
            <pc:docMk/>
            <pc:sldMk cId="2435460786" sldId="265"/>
            <ac:spMk id="27" creationId="{48FFA8AB-0457-479E-B662-638EBDAFD719}"/>
          </ac:spMkLst>
        </pc:spChg>
        <pc:spChg chg="mod topLvl">
          <ac:chgData name="김 승빈" userId="352d81a3ef8732fd" providerId="LiveId" clId="{0970830A-495E-439B-BD73-BF90ABA55CB1}" dt="2020-02-15T07:00:42.385" v="1368" actId="1076"/>
          <ac:spMkLst>
            <pc:docMk/>
            <pc:sldMk cId="2435460786" sldId="265"/>
            <ac:spMk id="28" creationId="{E1D92A9E-D094-4620-BAD9-7522F6317A3A}"/>
          </ac:spMkLst>
        </pc:spChg>
        <pc:spChg chg="mod topLvl">
          <ac:chgData name="김 승빈" userId="352d81a3ef8732fd" providerId="LiveId" clId="{0970830A-495E-439B-BD73-BF90ABA55CB1}" dt="2020-02-15T07:00:42.385" v="1368" actId="1076"/>
          <ac:spMkLst>
            <pc:docMk/>
            <pc:sldMk cId="2435460786" sldId="265"/>
            <ac:spMk id="29" creationId="{569DBD39-2885-4526-903A-25A56CE89B3C}"/>
          </ac:spMkLst>
        </pc:spChg>
        <pc:spChg chg="mod topLvl">
          <ac:chgData name="김 승빈" userId="352d81a3ef8732fd" providerId="LiveId" clId="{0970830A-495E-439B-BD73-BF90ABA55CB1}" dt="2020-02-15T07:00:42.385" v="1368" actId="1076"/>
          <ac:spMkLst>
            <pc:docMk/>
            <pc:sldMk cId="2435460786" sldId="265"/>
            <ac:spMk id="31" creationId="{E939CC83-64F6-4CFA-8592-CCF9060B5C90}"/>
          </ac:spMkLst>
        </pc:spChg>
        <pc:spChg chg="mod topLvl">
          <ac:chgData name="김 승빈" userId="352d81a3ef8732fd" providerId="LiveId" clId="{0970830A-495E-439B-BD73-BF90ABA55CB1}" dt="2020-02-15T07:00:42.385" v="1368" actId="1076"/>
          <ac:spMkLst>
            <pc:docMk/>
            <pc:sldMk cId="2435460786" sldId="265"/>
            <ac:spMk id="32" creationId="{171B9B62-BED1-410E-B315-7258BC5D38A9}"/>
          </ac:spMkLst>
        </pc:spChg>
        <pc:spChg chg="mod topLvl">
          <ac:chgData name="김 승빈" userId="352d81a3ef8732fd" providerId="LiveId" clId="{0970830A-495E-439B-BD73-BF90ABA55CB1}" dt="2020-02-15T07:00:42.385" v="1368" actId="1076"/>
          <ac:spMkLst>
            <pc:docMk/>
            <pc:sldMk cId="2435460786" sldId="265"/>
            <ac:spMk id="33" creationId="{45DAD7FB-C070-4DBF-9561-863C35DD8884}"/>
          </ac:spMkLst>
        </pc:spChg>
        <pc:spChg chg="mod topLvl">
          <ac:chgData name="김 승빈" userId="352d81a3ef8732fd" providerId="LiveId" clId="{0970830A-495E-439B-BD73-BF90ABA55CB1}" dt="2020-02-15T07:00:42.385" v="1368" actId="1076"/>
          <ac:spMkLst>
            <pc:docMk/>
            <pc:sldMk cId="2435460786" sldId="265"/>
            <ac:spMk id="34" creationId="{3F2E44AC-9B0C-4516-90D9-5D5B83E04199}"/>
          </ac:spMkLst>
        </pc:spChg>
        <pc:spChg chg="mod topLvl">
          <ac:chgData name="김 승빈" userId="352d81a3ef8732fd" providerId="LiveId" clId="{0970830A-495E-439B-BD73-BF90ABA55CB1}" dt="2020-02-15T07:00:42.385" v="1368" actId="1076"/>
          <ac:spMkLst>
            <pc:docMk/>
            <pc:sldMk cId="2435460786" sldId="265"/>
            <ac:spMk id="35" creationId="{B9E777E6-8CAE-4528-9135-F0E5407DD301}"/>
          </ac:spMkLst>
        </pc:spChg>
        <pc:spChg chg="mod topLvl">
          <ac:chgData name="김 승빈" userId="352d81a3ef8732fd" providerId="LiveId" clId="{0970830A-495E-439B-BD73-BF90ABA55CB1}" dt="2020-02-15T07:00:42.385" v="1368" actId="1076"/>
          <ac:spMkLst>
            <pc:docMk/>
            <pc:sldMk cId="2435460786" sldId="265"/>
            <ac:spMk id="36" creationId="{4B0D7D67-DE6C-4A15-B57C-A8A47976E791}"/>
          </ac:spMkLst>
        </pc:spChg>
        <pc:spChg chg="mod topLvl">
          <ac:chgData name="김 승빈" userId="352d81a3ef8732fd" providerId="LiveId" clId="{0970830A-495E-439B-BD73-BF90ABA55CB1}" dt="2020-02-15T07:00:42.385" v="1368" actId="1076"/>
          <ac:spMkLst>
            <pc:docMk/>
            <pc:sldMk cId="2435460786" sldId="265"/>
            <ac:spMk id="37" creationId="{F636DC30-9F0E-475E-8B4F-8D10B81653CD}"/>
          </ac:spMkLst>
        </pc:spChg>
        <pc:spChg chg="mod topLvl">
          <ac:chgData name="김 승빈" userId="352d81a3ef8732fd" providerId="LiveId" clId="{0970830A-495E-439B-BD73-BF90ABA55CB1}" dt="2020-02-15T07:00:42.385" v="1368" actId="1076"/>
          <ac:spMkLst>
            <pc:docMk/>
            <pc:sldMk cId="2435460786" sldId="265"/>
            <ac:spMk id="38" creationId="{925B3ADD-38BF-446A-9A24-BC1B8B30D40E}"/>
          </ac:spMkLst>
        </pc:spChg>
        <pc:spChg chg="mod topLvl">
          <ac:chgData name="김 승빈" userId="352d81a3ef8732fd" providerId="LiveId" clId="{0970830A-495E-439B-BD73-BF90ABA55CB1}" dt="2020-02-15T07:00:42.385" v="1368" actId="1076"/>
          <ac:spMkLst>
            <pc:docMk/>
            <pc:sldMk cId="2435460786" sldId="265"/>
            <ac:spMk id="39" creationId="{A361DEEF-E1F5-42C7-B487-301DB9E0DB59}"/>
          </ac:spMkLst>
        </pc:spChg>
        <pc:spChg chg="mod topLvl">
          <ac:chgData name="김 승빈" userId="352d81a3ef8732fd" providerId="LiveId" clId="{0970830A-495E-439B-BD73-BF90ABA55CB1}" dt="2020-02-15T07:00:42.385" v="1368" actId="1076"/>
          <ac:spMkLst>
            <pc:docMk/>
            <pc:sldMk cId="2435460786" sldId="265"/>
            <ac:spMk id="40" creationId="{558A5AAA-0245-49E8-8D26-6ACFEA002F84}"/>
          </ac:spMkLst>
        </pc:spChg>
        <pc:spChg chg="mod topLvl">
          <ac:chgData name="김 승빈" userId="352d81a3ef8732fd" providerId="LiveId" clId="{0970830A-495E-439B-BD73-BF90ABA55CB1}" dt="2020-02-15T07:00:42.385" v="1368" actId="1076"/>
          <ac:spMkLst>
            <pc:docMk/>
            <pc:sldMk cId="2435460786" sldId="265"/>
            <ac:spMk id="41" creationId="{956B691D-109C-4E75-B529-67A943D7514C}"/>
          </ac:spMkLst>
        </pc:spChg>
        <pc:spChg chg="mod topLvl">
          <ac:chgData name="김 승빈" userId="352d81a3ef8732fd" providerId="LiveId" clId="{0970830A-495E-439B-BD73-BF90ABA55CB1}" dt="2020-02-15T07:00:42.385" v="1368" actId="1076"/>
          <ac:spMkLst>
            <pc:docMk/>
            <pc:sldMk cId="2435460786" sldId="265"/>
            <ac:spMk id="42" creationId="{1187410A-F74D-4CB5-ACC2-7F411A32DC5D}"/>
          </ac:spMkLst>
        </pc:spChg>
        <pc:spChg chg="mod topLvl">
          <ac:chgData name="김 승빈" userId="352d81a3ef8732fd" providerId="LiveId" clId="{0970830A-495E-439B-BD73-BF90ABA55CB1}" dt="2020-02-15T07:00:42.385" v="1368" actId="1076"/>
          <ac:spMkLst>
            <pc:docMk/>
            <pc:sldMk cId="2435460786" sldId="265"/>
            <ac:spMk id="44" creationId="{64B45178-7D64-46E7-88B6-A192160E7377}"/>
          </ac:spMkLst>
        </pc:spChg>
        <pc:spChg chg="mod topLvl">
          <ac:chgData name="김 승빈" userId="352d81a3ef8732fd" providerId="LiveId" clId="{0970830A-495E-439B-BD73-BF90ABA55CB1}" dt="2020-02-15T07:00:42.385" v="1368" actId="1076"/>
          <ac:spMkLst>
            <pc:docMk/>
            <pc:sldMk cId="2435460786" sldId="265"/>
            <ac:spMk id="45" creationId="{D209012D-55B5-4F15-B828-DE7ED4C33DF3}"/>
          </ac:spMkLst>
        </pc:spChg>
        <pc:spChg chg="mod topLvl">
          <ac:chgData name="김 승빈" userId="352d81a3ef8732fd" providerId="LiveId" clId="{0970830A-495E-439B-BD73-BF90ABA55CB1}" dt="2020-02-15T07:00:42.385" v="1368" actId="1076"/>
          <ac:spMkLst>
            <pc:docMk/>
            <pc:sldMk cId="2435460786" sldId="265"/>
            <ac:spMk id="46" creationId="{606D6B62-F689-4827-B050-1A3586DEDBD4}"/>
          </ac:spMkLst>
        </pc:spChg>
        <pc:spChg chg="mod topLvl">
          <ac:chgData name="김 승빈" userId="352d81a3ef8732fd" providerId="LiveId" clId="{0970830A-495E-439B-BD73-BF90ABA55CB1}" dt="2020-02-15T07:00:42.385" v="1368" actId="1076"/>
          <ac:spMkLst>
            <pc:docMk/>
            <pc:sldMk cId="2435460786" sldId="265"/>
            <ac:spMk id="47" creationId="{C6A12454-8BCE-44BF-B2BA-5BBCD4FEC744}"/>
          </ac:spMkLst>
        </pc:spChg>
        <pc:spChg chg="mod topLvl">
          <ac:chgData name="김 승빈" userId="352d81a3ef8732fd" providerId="LiveId" clId="{0970830A-495E-439B-BD73-BF90ABA55CB1}" dt="2020-02-15T07:00:42.385" v="1368" actId="1076"/>
          <ac:spMkLst>
            <pc:docMk/>
            <pc:sldMk cId="2435460786" sldId="265"/>
            <ac:spMk id="48" creationId="{7A822656-8AE4-46AA-AFEC-C677A9E3E3E2}"/>
          </ac:spMkLst>
        </pc:spChg>
        <pc:spChg chg="mod topLvl">
          <ac:chgData name="김 승빈" userId="352d81a3ef8732fd" providerId="LiveId" clId="{0970830A-495E-439B-BD73-BF90ABA55CB1}" dt="2020-02-15T07:00:42.385" v="1368" actId="1076"/>
          <ac:spMkLst>
            <pc:docMk/>
            <pc:sldMk cId="2435460786" sldId="265"/>
            <ac:spMk id="49" creationId="{1793E7CE-B329-4BC4-8D88-B6946B45D7F3}"/>
          </ac:spMkLst>
        </pc:spChg>
        <pc:spChg chg="mod topLvl">
          <ac:chgData name="김 승빈" userId="352d81a3ef8732fd" providerId="LiveId" clId="{0970830A-495E-439B-BD73-BF90ABA55CB1}" dt="2020-02-15T07:00:42.385" v="1368" actId="1076"/>
          <ac:spMkLst>
            <pc:docMk/>
            <pc:sldMk cId="2435460786" sldId="265"/>
            <ac:spMk id="50" creationId="{9689DFEA-0071-41C4-AB62-2673AF5DB68C}"/>
          </ac:spMkLst>
        </pc:spChg>
        <pc:spChg chg="mod topLvl">
          <ac:chgData name="김 승빈" userId="352d81a3ef8732fd" providerId="LiveId" clId="{0970830A-495E-439B-BD73-BF90ABA55CB1}" dt="2020-02-15T07:00:42.385" v="1368" actId="1076"/>
          <ac:spMkLst>
            <pc:docMk/>
            <pc:sldMk cId="2435460786" sldId="265"/>
            <ac:spMk id="51" creationId="{EB740657-E8F1-4B6A-8694-25C63D69B7A8}"/>
          </ac:spMkLst>
        </pc:spChg>
        <pc:spChg chg="mod topLvl">
          <ac:chgData name="김 승빈" userId="352d81a3ef8732fd" providerId="LiveId" clId="{0970830A-495E-439B-BD73-BF90ABA55CB1}" dt="2020-02-15T07:00:42.385" v="1368" actId="1076"/>
          <ac:spMkLst>
            <pc:docMk/>
            <pc:sldMk cId="2435460786" sldId="265"/>
            <ac:spMk id="52" creationId="{350D171C-AB32-4A50-8707-1065E5172DB5}"/>
          </ac:spMkLst>
        </pc:spChg>
        <pc:spChg chg="mod topLvl">
          <ac:chgData name="김 승빈" userId="352d81a3ef8732fd" providerId="LiveId" clId="{0970830A-495E-439B-BD73-BF90ABA55CB1}" dt="2020-02-15T07:00:42.385" v="1368" actId="1076"/>
          <ac:spMkLst>
            <pc:docMk/>
            <pc:sldMk cId="2435460786" sldId="265"/>
            <ac:spMk id="53" creationId="{3E34EAAF-8EB8-4E70-9227-E2F47C0EE5E2}"/>
          </ac:spMkLst>
        </pc:spChg>
        <pc:spChg chg="mod topLvl">
          <ac:chgData name="김 승빈" userId="352d81a3ef8732fd" providerId="LiveId" clId="{0970830A-495E-439B-BD73-BF90ABA55CB1}" dt="2020-02-15T07:00:42.385" v="1368" actId="1076"/>
          <ac:spMkLst>
            <pc:docMk/>
            <pc:sldMk cId="2435460786" sldId="265"/>
            <ac:spMk id="54" creationId="{E7D0F81D-5F29-4CEC-95C6-AB07B06B495E}"/>
          </ac:spMkLst>
        </pc:spChg>
        <pc:spChg chg="mod topLvl">
          <ac:chgData name="김 승빈" userId="352d81a3ef8732fd" providerId="LiveId" clId="{0970830A-495E-439B-BD73-BF90ABA55CB1}" dt="2020-02-15T07:00:42.385" v="1368" actId="1076"/>
          <ac:spMkLst>
            <pc:docMk/>
            <pc:sldMk cId="2435460786" sldId="265"/>
            <ac:spMk id="55" creationId="{5AF1ED03-BEF8-4AF3-B53A-28CB4C884BE2}"/>
          </ac:spMkLst>
        </pc:spChg>
        <pc:spChg chg="mod topLvl">
          <ac:chgData name="김 승빈" userId="352d81a3ef8732fd" providerId="LiveId" clId="{0970830A-495E-439B-BD73-BF90ABA55CB1}" dt="2020-02-15T06:51:15.023" v="1268" actId="165"/>
          <ac:spMkLst>
            <pc:docMk/>
            <pc:sldMk cId="2435460786" sldId="265"/>
            <ac:spMk id="57" creationId="{21CEA259-12A9-4E17-A379-AF89A459E701}"/>
          </ac:spMkLst>
        </pc:spChg>
        <pc:spChg chg="mod topLvl">
          <ac:chgData name="김 승빈" userId="352d81a3ef8732fd" providerId="LiveId" clId="{0970830A-495E-439B-BD73-BF90ABA55CB1}" dt="2020-02-15T06:51:15.023" v="1268" actId="165"/>
          <ac:spMkLst>
            <pc:docMk/>
            <pc:sldMk cId="2435460786" sldId="265"/>
            <ac:spMk id="58" creationId="{B49C2B2E-D085-40D9-8D50-9E60070185B1}"/>
          </ac:spMkLst>
        </pc:spChg>
        <pc:spChg chg="mod topLvl">
          <ac:chgData name="김 승빈" userId="352d81a3ef8732fd" providerId="LiveId" clId="{0970830A-495E-439B-BD73-BF90ABA55CB1}" dt="2020-02-15T06:51:15.023" v="1268" actId="165"/>
          <ac:spMkLst>
            <pc:docMk/>
            <pc:sldMk cId="2435460786" sldId="265"/>
            <ac:spMk id="59" creationId="{9E12E07E-D488-4203-83DD-EFD3D5793005}"/>
          </ac:spMkLst>
        </pc:spChg>
        <pc:spChg chg="mod topLvl">
          <ac:chgData name="김 승빈" userId="352d81a3ef8732fd" providerId="LiveId" clId="{0970830A-495E-439B-BD73-BF90ABA55CB1}" dt="2020-02-15T06:51:15.023" v="1268" actId="165"/>
          <ac:spMkLst>
            <pc:docMk/>
            <pc:sldMk cId="2435460786" sldId="265"/>
            <ac:spMk id="60" creationId="{FEE2D7B0-7573-47F5-B8BB-9710310942D1}"/>
          </ac:spMkLst>
        </pc:spChg>
        <pc:spChg chg="mod topLvl">
          <ac:chgData name="김 승빈" userId="352d81a3ef8732fd" providerId="LiveId" clId="{0970830A-495E-439B-BD73-BF90ABA55CB1}" dt="2020-02-15T06:51:15.023" v="1268" actId="165"/>
          <ac:spMkLst>
            <pc:docMk/>
            <pc:sldMk cId="2435460786" sldId="265"/>
            <ac:spMk id="61" creationId="{7D59F70F-6302-4C06-8E41-D934C0B59B90}"/>
          </ac:spMkLst>
        </pc:spChg>
        <pc:spChg chg="mod topLvl">
          <ac:chgData name="김 승빈" userId="352d81a3ef8732fd" providerId="LiveId" clId="{0970830A-495E-439B-BD73-BF90ABA55CB1}" dt="2020-02-15T06:51:15.023" v="1268" actId="165"/>
          <ac:spMkLst>
            <pc:docMk/>
            <pc:sldMk cId="2435460786" sldId="265"/>
            <ac:spMk id="62" creationId="{C70146CA-4AB4-46CC-AF44-894367B4476B}"/>
          </ac:spMkLst>
        </pc:spChg>
        <pc:spChg chg="mod topLvl">
          <ac:chgData name="김 승빈" userId="352d81a3ef8732fd" providerId="LiveId" clId="{0970830A-495E-439B-BD73-BF90ABA55CB1}" dt="2020-02-15T06:58:17.818" v="1351" actId="1076"/>
          <ac:spMkLst>
            <pc:docMk/>
            <pc:sldMk cId="2435460786" sldId="265"/>
            <ac:spMk id="63" creationId="{9CAF82F8-FA9D-4D36-8D9C-29AAC8894408}"/>
          </ac:spMkLst>
        </pc:spChg>
        <pc:spChg chg="mod topLvl">
          <ac:chgData name="김 승빈" userId="352d81a3ef8732fd" providerId="LiveId" clId="{0970830A-495E-439B-BD73-BF90ABA55CB1}" dt="2020-02-15T06:58:12.834" v="1350" actId="1076"/>
          <ac:spMkLst>
            <pc:docMk/>
            <pc:sldMk cId="2435460786" sldId="265"/>
            <ac:spMk id="64" creationId="{4F804D72-A44D-4A64-A7F2-DED225A410DF}"/>
          </ac:spMkLst>
        </pc:spChg>
        <pc:spChg chg="mod topLvl">
          <ac:chgData name="김 승빈" userId="352d81a3ef8732fd" providerId="LiveId" clId="{0970830A-495E-439B-BD73-BF90ABA55CB1}" dt="2020-02-15T06:58:12.834" v="1350" actId="1076"/>
          <ac:spMkLst>
            <pc:docMk/>
            <pc:sldMk cId="2435460786" sldId="265"/>
            <ac:spMk id="65" creationId="{86F254CF-80D6-4871-AFC1-2FD3C2DF40DB}"/>
          </ac:spMkLst>
        </pc:spChg>
        <pc:spChg chg="mod topLvl">
          <ac:chgData name="김 승빈" userId="352d81a3ef8732fd" providerId="LiveId" clId="{0970830A-495E-439B-BD73-BF90ABA55CB1}" dt="2020-02-15T06:51:15.023" v="1268" actId="165"/>
          <ac:spMkLst>
            <pc:docMk/>
            <pc:sldMk cId="2435460786" sldId="265"/>
            <ac:spMk id="66" creationId="{A96AA281-55D9-4277-A812-FB6935C508F7}"/>
          </ac:spMkLst>
        </pc:spChg>
        <pc:spChg chg="mod topLvl">
          <ac:chgData name="김 승빈" userId="352d81a3ef8732fd" providerId="LiveId" clId="{0970830A-495E-439B-BD73-BF90ABA55CB1}" dt="2020-02-15T06:51:15.023" v="1268" actId="165"/>
          <ac:spMkLst>
            <pc:docMk/>
            <pc:sldMk cId="2435460786" sldId="265"/>
            <ac:spMk id="67" creationId="{BE5433D6-ABE7-46C8-86BD-9559BA424F06}"/>
          </ac:spMkLst>
        </pc:spChg>
        <pc:spChg chg="mod topLvl">
          <ac:chgData name="김 승빈" userId="352d81a3ef8732fd" providerId="LiveId" clId="{0970830A-495E-439B-BD73-BF90ABA55CB1}" dt="2020-02-15T06:51:15.023" v="1268" actId="165"/>
          <ac:spMkLst>
            <pc:docMk/>
            <pc:sldMk cId="2435460786" sldId="265"/>
            <ac:spMk id="68" creationId="{C4DA0A28-4361-4D0C-8EAB-F75804D2B7D7}"/>
          </ac:spMkLst>
        </pc:spChg>
        <pc:spChg chg="mod topLvl">
          <ac:chgData name="김 승빈" userId="352d81a3ef8732fd" providerId="LiveId" clId="{0970830A-495E-439B-BD73-BF90ABA55CB1}" dt="2020-02-15T06:51:15.023" v="1268" actId="165"/>
          <ac:spMkLst>
            <pc:docMk/>
            <pc:sldMk cId="2435460786" sldId="265"/>
            <ac:spMk id="70" creationId="{B47358F8-3307-4355-9A8A-9766AD602B3A}"/>
          </ac:spMkLst>
        </pc:spChg>
        <pc:spChg chg="mod topLvl">
          <ac:chgData name="김 승빈" userId="352d81a3ef8732fd" providerId="LiveId" clId="{0970830A-495E-439B-BD73-BF90ABA55CB1}" dt="2020-02-15T06:51:15.023" v="1268" actId="165"/>
          <ac:spMkLst>
            <pc:docMk/>
            <pc:sldMk cId="2435460786" sldId="265"/>
            <ac:spMk id="71" creationId="{9E069F76-C77E-47D9-A577-BFFAE9A48BE9}"/>
          </ac:spMkLst>
        </pc:spChg>
        <pc:spChg chg="mod topLvl">
          <ac:chgData name="김 승빈" userId="352d81a3ef8732fd" providerId="LiveId" clId="{0970830A-495E-439B-BD73-BF90ABA55CB1}" dt="2020-02-15T06:51:15.023" v="1268" actId="165"/>
          <ac:spMkLst>
            <pc:docMk/>
            <pc:sldMk cId="2435460786" sldId="265"/>
            <ac:spMk id="72" creationId="{1A66DF24-F5BB-457A-8BA9-252A77D1C3E0}"/>
          </ac:spMkLst>
        </pc:spChg>
        <pc:spChg chg="mod topLvl">
          <ac:chgData name="김 승빈" userId="352d81a3ef8732fd" providerId="LiveId" clId="{0970830A-495E-439B-BD73-BF90ABA55CB1}" dt="2020-02-15T06:51:15.023" v="1268" actId="165"/>
          <ac:spMkLst>
            <pc:docMk/>
            <pc:sldMk cId="2435460786" sldId="265"/>
            <ac:spMk id="73" creationId="{89141C87-128E-43C3-A1E3-DD637B4FE5BA}"/>
          </ac:spMkLst>
        </pc:spChg>
        <pc:spChg chg="mod topLvl">
          <ac:chgData name="김 승빈" userId="352d81a3ef8732fd" providerId="LiveId" clId="{0970830A-495E-439B-BD73-BF90ABA55CB1}" dt="2020-02-15T06:51:15.023" v="1268" actId="165"/>
          <ac:spMkLst>
            <pc:docMk/>
            <pc:sldMk cId="2435460786" sldId="265"/>
            <ac:spMk id="74" creationId="{39ADD383-8969-4938-9B57-EEA2CBC09DB7}"/>
          </ac:spMkLst>
        </pc:spChg>
        <pc:spChg chg="mod topLvl">
          <ac:chgData name="김 승빈" userId="352d81a3ef8732fd" providerId="LiveId" clId="{0970830A-495E-439B-BD73-BF90ABA55CB1}" dt="2020-02-15T06:51:15.023" v="1268" actId="165"/>
          <ac:spMkLst>
            <pc:docMk/>
            <pc:sldMk cId="2435460786" sldId="265"/>
            <ac:spMk id="75" creationId="{D34C2A8E-7841-4E71-918F-DE7CA8E7D4DA}"/>
          </ac:spMkLst>
        </pc:spChg>
        <pc:spChg chg="mod topLvl">
          <ac:chgData name="김 승빈" userId="352d81a3ef8732fd" providerId="LiveId" clId="{0970830A-495E-439B-BD73-BF90ABA55CB1}" dt="2020-02-15T06:58:52.344" v="1359" actId="1076"/>
          <ac:spMkLst>
            <pc:docMk/>
            <pc:sldMk cId="2435460786" sldId="265"/>
            <ac:spMk id="76" creationId="{3CC14B6B-7DB0-4966-9D38-A42684B95347}"/>
          </ac:spMkLst>
        </pc:spChg>
        <pc:spChg chg="mod topLvl">
          <ac:chgData name="김 승빈" userId="352d81a3ef8732fd" providerId="LiveId" clId="{0970830A-495E-439B-BD73-BF90ABA55CB1}" dt="2020-02-15T06:59:07.099" v="1360" actId="1076"/>
          <ac:spMkLst>
            <pc:docMk/>
            <pc:sldMk cId="2435460786" sldId="265"/>
            <ac:spMk id="77" creationId="{15883BC8-2FE8-43EB-B3BE-4850A253CBF6}"/>
          </ac:spMkLst>
        </pc:spChg>
        <pc:spChg chg="mod topLvl">
          <ac:chgData name="김 승빈" userId="352d81a3ef8732fd" providerId="LiveId" clId="{0970830A-495E-439B-BD73-BF90ABA55CB1}" dt="2020-02-15T06:59:13.584" v="1361" actId="1076"/>
          <ac:spMkLst>
            <pc:docMk/>
            <pc:sldMk cId="2435460786" sldId="265"/>
            <ac:spMk id="78" creationId="{6E192CF9-3742-4528-A2DA-E288AAC4FECF}"/>
          </ac:spMkLst>
        </pc:spChg>
        <pc:spChg chg="mod topLvl">
          <ac:chgData name="김 승빈" userId="352d81a3ef8732fd" providerId="LiveId" clId="{0970830A-495E-439B-BD73-BF90ABA55CB1}" dt="2020-02-15T06:51:15.023" v="1268" actId="165"/>
          <ac:spMkLst>
            <pc:docMk/>
            <pc:sldMk cId="2435460786" sldId="265"/>
            <ac:spMk id="79" creationId="{40CFD16F-1B8F-4718-937D-87F2101BC36C}"/>
          </ac:spMkLst>
        </pc:spChg>
        <pc:spChg chg="mod topLvl">
          <ac:chgData name="김 승빈" userId="352d81a3ef8732fd" providerId="LiveId" clId="{0970830A-495E-439B-BD73-BF90ABA55CB1}" dt="2020-02-15T06:51:15.023" v="1268" actId="165"/>
          <ac:spMkLst>
            <pc:docMk/>
            <pc:sldMk cId="2435460786" sldId="265"/>
            <ac:spMk id="80" creationId="{ABAFA948-F0C2-46AC-BD62-FE98233F82F9}"/>
          </ac:spMkLst>
        </pc:spChg>
        <pc:spChg chg="mod topLvl">
          <ac:chgData name="김 승빈" userId="352d81a3ef8732fd" providerId="LiveId" clId="{0970830A-495E-439B-BD73-BF90ABA55CB1}" dt="2020-02-15T06:51:15.023" v="1268" actId="165"/>
          <ac:spMkLst>
            <pc:docMk/>
            <pc:sldMk cId="2435460786" sldId="265"/>
            <ac:spMk id="81" creationId="{F1D645D0-CD1E-45EE-BC2D-FC74E063403B}"/>
          </ac:spMkLst>
        </pc:spChg>
        <pc:spChg chg="mod topLvl">
          <ac:chgData name="김 승빈" userId="352d81a3ef8732fd" providerId="LiveId" clId="{0970830A-495E-439B-BD73-BF90ABA55CB1}" dt="2020-02-15T06:51:15.023" v="1268" actId="165"/>
          <ac:spMkLst>
            <pc:docMk/>
            <pc:sldMk cId="2435460786" sldId="265"/>
            <ac:spMk id="83" creationId="{B17BAE96-2762-47B0-9BF3-4B77B0607EE1}"/>
          </ac:spMkLst>
        </pc:spChg>
        <pc:spChg chg="mod topLvl">
          <ac:chgData name="김 승빈" userId="352d81a3ef8732fd" providerId="LiveId" clId="{0970830A-495E-439B-BD73-BF90ABA55CB1}" dt="2020-02-15T06:51:15.023" v="1268" actId="165"/>
          <ac:spMkLst>
            <pc:docMk/>
            <pc:sldMk cId="2435460786" sldId="265"/>
            <ac:spMk id="84" creationId="{2D7FC440-5ED5-4DAD-A442-648E7C08AC0D}"/>
          </ac:spMkLst>
        </pc:spChg>
        <pc:spChg chg="mod topLvl">
          <ac:chgData name="김 승빈" userId="352d81a3ef8732fd" providerId="LiveId" clId="{0970830A-495E-439B-BD73-BF90ABA55CB1}" dt="2020-02-15T06:51:15.023" v="1268" actId="165"/>
          <ac:spMkLst>
            <pc:docMk/>
            <pc:sldMk cId="2435460786" sldId="265"/>
            <ac:spMk id="85" creationId="{5A51332B-EEC8-4AE1-AC3E-4475F05ACD2B}"/>
          </ac:spMkLst>
        </pc:spChg>
        <pc:spChg chg="mod topLvl">
          <ac:chgData name="김 승빈" userId="352d81a3ef8732fd" providerId="LiveId" clId="{0970830A-495E-439B-BD73-BF90ABA55CB1}" dt="2020-02-15T06:51:15.023" v="1268" actId="165"/>
          <ac:spMkLst>
            <pc:docMk/>
            <pc:sldMk cId="2435460786" sldId="265"/>
            <ac:spMk id="86" creationId="{B2B91BE4-773E-494A-8BAB-B30A877DF864}"/>
          </ac:spMkLst>
        </pc:spChg>
        <pc:spChg chg="mod topLvl">
          <ac:chgData name="김 승빈" userId="352d81a3ef8732fd" providerId="LiveId" clId="{0970830A-495E-439B-BD73-BF90ABA55CB1}" dt="2020-02-15T06:51:15.023" v="1268" actId="165"/>
          <ac:spMkLst>
            <pc:docMk/>
            <pc:sldMk cId="2435460786" sldId="265"/>
            <ac:spMk id="87" creationId="{1291487E-7803-4101-BE74-24DB4269268B}"/>
          </ac:spMkLst>
        </pc:spChg>
        <pc:spChg chg="mod topLvl">
          <ac:chgData name="김 승빈" userId="352d81a3ef8732fd" providerId="LiveId" clId="{0970830A-495E-439B-BD73-BF90ABA55CB1}" dt="2020-02-15T06:51:15.023" v="1268" actId="165"/>
          <ac:spMkLst>
            <pc:docMk/>
            <pc:sldMk cId="2435460786" sldId="265"/>
            <ac:spMk id="88" creationId="{3862C8DD-D112-40AA-83B0-AB6C1300AA36}"/>
          </ac:spMkLst>
        </pc:spChg>
        <pc:spChg chg="mod topLvl">
          <ac:chgData name="김 승빈" userId="352d81a3ef8732fd" providerId="LiveId" clId="{0970830A-495E-439B-BD73-BF90ABA55CB1}" dt="2020-02-15T06:59:45.140" v="1363" actId="1076"/>
          <ac:spMkLst>
            <pc:docMk/>
            <pc:sldMk cId="2435460786" sldId="265"/>
            <ac:spMk id="89" creationId="{E9CD2234-E9BA-481A-888C-C0F9884CC6D3}"/>
          </ac:spMkLst>
        </pc:spChg>
        <pc:spChg chg="mod topLvl">
          <ac:chgData name="김 승빈" userId="352d81a3ef8732fd" providerId="LiveId" clId="{0970830A-495E-439B-BD73-BF90ABA55CB1}" dt="2020-02-15T06:59:45.140" v="1363" actId="1076"/>
          <ac:spMkLst>
            <pc:docMk/>
            <pc:sldMk cId="2435460786" sldId="265"/>
            <ac:spMk id="90" creationId="{6DD6CC2B-F9E3-4FDD-93AC-DEF88C2007BC}"/>
          </ac:spMkLst>
        </pc:spChg>
        <pc:spChg chg="mod topLvl">
          <ac:chgData name="김 승빈" userId="352d81a3ef8732fd" providerId="LiveId" clId="{0970830A-495E-439B-BD73-BF90ABA55CB1}" dt="2020-02-15T06:59:50.464" v="1364" actId="1076"/>
          <ac:spMkLst>
            <pc:docMk/>
            <pc:sldMk cId="2435460786" sldId="265"/>
            <ac:spMk id="91" creationId="{6C352C4F-31E7-46D9-8B17-E090FB8F28F2}"/>
          </ac:spMkLst>
        </pc:spChg>
        <pc:spChg chg="mod topLvl">
          <ac:chgData name="김 승빈" userId="352d81a3ef8732fd" providerId="LiveId" clId="{0970830A-495E-439B-BD73-BF90ABA55CB1}" dt="2020-02-15T06:51:15.023" v="1268" actId="165"/>
          <ac:spMkLst>
            <pc:docMk/>
            <pc:sldMk cId="2435460786" sldId="265"/>
            <ac:spMk id="92" creationId="{8536996A-2049-4E83-82EB-B46C0306C156}"/>
          </ac:spMkLst>
        </pc:spChg>
        <pc:spChg chg="mod topLvl">
          <ac:chgData name="김 승빈" userId="352d81a3ef8732fd" providerId="LiveId" clId="{0970830A-495E-439B-BD73-BF90ABA55CB1}" dt="2020-02-15T06:51:15.023" v="1268" actId="165"/>
          <ac:spMkLst>
            <pc:docMk/>
            <pc:sldMk cId="2435460786" sldId="265"/>
            <ac:spMk id="93" creationId="{18A21F4D-418C-422C-A8E0-9090DCF42095}"/>
          </ac:spMkLst>
        </pc:spChg>
        <pc:spChg chg="mod topLvl">
          <ac:chgData name="김 승빈" userId="352d81a3ef8732fd" providerId="LiveId" clId="{0970830A-495E-439B-BD73-BF90ABA55CB1}" dt="2020-02-15T06:51:15.023" v="1268" actId="165"/>
          <ac:spMkLst>
            <pc:docMk/>
            <pc:sldMk cId="2435460786" sldId="265"/>
            <ac:spMk id="94" creationId="{5FF4F076-49DB-4C0C-9AA8-85267BF58ACA}"/>
          </ac:spMkLst>
        </pc:spChg>
        <pc:spChg chg="mod topLvl">
          <ac:chgData name="김 승빈" userId="352d81a3ef8732fd" providerId="LiveId" clId="{0970830A-495E-439B-BD73-BF90ABA55CB1}" dt="2020-02-15T06:51:15.023" v="1268" actId="165"/>
          <ac:spMkLst>
            <pc:docMk/>
            <pc:sldMk cId="2435460786" sldId="265"/>
            <ac:spMk id="96" creationId="{8363E474-852C-47FF-AD8D-2262CA400FDB}"/>
          </ac:spMkLst>
        </pc:spChg>
        <pc:spChg chg="mod topLvl">
          <ac:chgData name="김 승빈" userId="352d81a3ef8732fd" providerId="LiveId" clId="{0970830A-495E-439B-BD73-BF90ABA55CB1}" dt="2020-02-15T06:51:15.023" v="1268" actId="165"/>
          <ac:spMkLst>
            <pc:docMk/>
            <pc:sldMk cId="2435460786" sldId="265"/>
            <ac:spMk id="97" creationId="{7BA23306-069E-4549-BB23-88D4A7DC382C}"/>
          </ac:spMkLst>
        </pc:spChg>
        <pc:spChg chg="mod topLvl">
          <ac:chgData name="김 승빈" userId="352d81a3ef8732fd" providerId="LiveId" clId="{0970830A-495E-439B-BD73-BF90ABA55CB1}" dt="2020-02-15T06:51:15.023" v="1268" actId="165"/>
          <ac:spMkLst>
            <pc:docMk/>
            <pc:sldMk cId="2435460786" sldId="265"/>
            <ac:spMk id="98" creationId="{D2D061D2-2BB6-43E6-94AB-EB542EFD833A}"/>
          </ac:spMkLst>
        </pc:spChg>
        <pc:spChg chg="mod topLvl">
          <ac:chgData name="김 승빈" userId="352d81a3ef8732fd" providerId="LiveId" clId="{0970830A-495E-439B-BD73-BF90ABA55CB1}" dt="2020-02-15T06:51:15.023" v="1268" actId="165"/>
          <ac:spMkLst>
            <pc:docMk/>
            <pc:sldMk cId="2435460786" sldId="265"/>
            <ac:spMk id="99" creationId="{5E6C534F-5C83-495F-9078-092B7E1885D1}"/>
          </ac:spMkLst>
        </pc:spChg>
        <pc:spChg chg="mod topLvl">
          <ac:chgData name="김 승빈" userId="352d81a3ef8732fd" providerId="LiveId" clId="{0970830A-495E-439B-BD73-BF90ABA55CB1}" dt="2020-02-15T06:51:15.023" v="1268" actId="165"/>
          <ac:spMkLst>
            <pc:docMk/>
            <pc:sldMk cId="2435460786" sldId="265"/>
            <ac:spMk id="100" creationId="{FC24C3DF-603C-4EB4-B351-B97442A41A77}"/>
          </ac:spMkLst>
        </pc:spChg>
        <pc:spChg chg="mod topLvl">
          <ac:chgData name="김 승빈" userId="352d81a3ef8732fd" providerId="LiveId" clId="{0970830A-495E-439B-BD73-BF90ABA55CB1}" dt="2020-02-15T06:51:15.023" v="1268" actId="165"/>
          <ac:spMkLst>
            <pc:docMk/>
            <pc:sldMk cId="2435460786" sldId="265"/>
            <ac:spMk id="101" creationId="{908D98C5-659C-4AA4-8856-C4BF043956AB}"/>
          </ac:spMkLst>
        </pc:spChg>
        <pc:spChg chg="mod topLvl">
          <ac:chgData name="김 승빈" userId="352d81a3ef8732fd" providerId="LiveId" clId="{0970830A-495E-439B-BD73-BF90ABA55CB1}" dt="2020-02-15T07:00:25.001" v="1367" actId="1076"/>
          <ac:spMkLst>
            <pc:docMk/>
            <pc:sldMk cId="2435460786" sldId="265"/>
            <ac:spMk id="102" creationId="{BB0B3243-C97E-4512-B29C-BC64641CD696}"/>
          </ac:spMkLst>
        </pc:spChg>
        <pc:spChg chg="mod topLvl">
          <ac:chgData name="김 승빈" userId="352d81a3ef8732fd" providerId="LiveId" clId="{0970830A-495E-439B-BD73-BF90ABA55CB1}" dt="2020-02-15T07:00:25.001" v="1367" actId="1076"/>
          <ac:spMkLst>
            <pc:docMk/>
            <pc:sldMk cId="2435460786" sldId="265"/>
            <ac:spMk id="103" creationId="{3BA5C848-B3C4-4F56-8ABD-93630DAAA2E1}"/>
          </ac:spMkLst>
        </pc:spChg>
        <pc:spChg chg="mod topLvl">
          <ac:chgData name="김 승빈" userId="352d81a3ef8732fd" providerId="LiveId" clId="{0970830A-495E-439B-BD73-BF90ABA55CB1}" dt="2020-02-15T07:00:25.001" v="1367" actId="1076"/>
          <ac:spMkLst>
            <pc:docMk/>
            <pc:sldMk cId="2435460786" sldId="265"/>
            <ac:spMk id="104" creationId="{7C9D4E99-9DED-4D98-8C6B-DF863E85704A}"/>
          </ac:spMkLst>
        </pc:spChg>
        <pc:spChg chg="mod topLvl">
          <ac:chgData name="김 승빈" userId="352d81a3ef8732fd" providerId="LiveId" clId="{0970830A-495E-439B-BD73-BF90ABA55CB1}" dt="2020-02-15T06:51:15.023" v="1268" actId="165"/>
          <ac:spMkLst>
            <pc:docMk/>
            <pc:sldMk cId="2435460786" sldId="265"/>
            <ac:spMk id="105" creationId="{167E198A-E6DE-4535-A07C-655CBC96F64C}"/>
          </ac:spMkLst>
        </pc:spChg>
        <pc:spChg chg="mod topLvl">
          <ac:chgData name="김 승빈" userId="352d81a3ef8732fd" providerId="LiveId" clId="{0970830A-495E-439B-BD73-BF90ABA55CB1}" dt="2020-02-15T06:51:15.023" v="1268" actId="165"/>
          <ac:spMkLst>
            <pc:docMk/>
            <pc:sldMk cId="2435460786" sldId="265"/>
            <ac:spMk id="106" creationId="{3A0E24C8-6A2F-40AC-8B3C-B11D40C4D454}"/>
          </ac:spMkLst>
        </pc:spChg>
        <pc:spChg chg="mod topLvl">
          <ac:chgData name="김 승빈" userId="352d81a3ef8732fd" providerId="LiveId" clId="{0970830A-495E-439B-BD73-BF90ABA55CB1}" dt="2020-02-15T06:51:15.023" v="1268" actId="165"/>
          <ac:spMkLst>
            <pc:docMk/>
            <pc:sldMk cId="2435460786" sldId="265"/>
            <ac:spMk id="107" creationId="{7F4CB38D-2920-418D-969F-CCC8FB74FDA5}"/>
          </ac:spMkLst>
        </pc:spChg>
        <pc:spChg chg="add del mod">
          <ac:chgData name="김 승빈" userId="352d81a3ef8732fd" providerId="LiveId" clId="{0970830A-495E-439B-BD73-BF90ABA55CB1}" dt="2020-02-15T06:52:50.723" v="1285" actId="478"/>
          <ac:spMkLst>
            <pc:docMk/>
            <pc:sldMk cId="2435460786" sldId="265"/>
            <ac:spMk id="112" creationId="{73321406-13B8-4BD8-8167-C554FF848D58}"/>
          </ac:spMkLst>
        </pc:spChg>
        <pc:spChg chg="add mod">
          <ac:chgData name="김 승빈" userId="352d81a3ef8732fd" providerId="LiveId" clId="{0970830A-495E-439B-BD73-BF90ABA55CB1}" dt="2020-02-15T07:00:42.385" v="1368" actId="1076"/>
          <ac:spMkLst>
            <pc:docMk/>
            <pc:sldMk cId="2435460786" sldId="265"/>
            <ac:spMk id="113" creationId="{617F24C2-0563-4F08-9F1C-A5E187660588}"/>
          </ac:spMkLst>
        </pc:spChg>
        <pc:spChg chg="add mod">
          <ac:chgData name="김 승빈" userId="352d81a3ef8732fd" providerId="LiveId" clId="{0970830A-495E-439B-BD73-BF90ABA55CB1}" dt="2020-02-15T07:00:42.385" v="1368" actId="1076"/>
          <ac:spMkLst>
            <pc:docMk/>
            <pc:sldMk cId="2435460786" sldId="265"/>
            <ac:spMk id="114" creationId="{492D3991-5605-4674-A8DF-6C26F74D1847}"/>
          </ac:spMkLst>
        </pc:spChg>
        <pc:spChg chg="add mod">
          <ac:chgData name="김 승빈" userId="352d81a3ef8732fd" providerId="LiveId" clId="{0970830A-495E-439B-BD73-BF90ABA55CB1}" dt="2020-02-15T07:00:42.385" v="1368" actId="1076"/>
          <ac:spMkLst>
            <pc:docMk/>
            <pc:sldMk cId="2435460786" sldId="265"/>
            <ac:spMk id="115" creationId="{4BB53C55-B319-4490-B554-6E110FD20502}"/>
          </ac:spMkLst>
        </pc:spChg>
        <pc:spChg chg="add mod">
          <ac:chgData name="김 승빈" userId="352d81a3ef8732fd" providerId="LiveId" clId="{0970830A-495E-439B-BD73-BF90ABA55CB1}" dt="2020-02-15T07:00:15.392" v="1366" actId="1076"/>
          <ac:spMkLst>
            <pc:docMk/>
            <pc:sldMk cId="2435460786" sldId="265"/>
            <ac:spMk id="116" creationId="{FC66A477-B540-4E6E-A116-9DD6A37D21F0}"/>
          </ac:spMkLst>
        </pc:spChg>
        <pc:spChg chg="add mod">
          <ac:chgData name="김 승빈" userId="352d81a3ef8732fd" providerId="LiveId" clId="{0970830A-495E-439B-BD73-BF90ABA55CB1}" dt="2020-02-15T06:58:40.179" v="1356" actId="1076"/>
          <ac:spMkLst>
            <pc:docMk/>
            <pc:sldMk cId="2435460786" sldId="265"/>
            <ac:spMk id="117" creationId="{BB875B34-D7CC-41C5-8F8F-4FC31733A103}"/>
          </ac:spMkLst>
        </pc:spChg>
        <pc:spChg chg="add mod">
          <ac:chgData name="김 승빈" userId="352d81a3ef8732fd" providerId="LiveId" clId="{0970830A-495E-439B-BD73-BF90ABA55CB1}" dt="2020-02-15T06:59:33.658" v="1362" actId="571"/>
          <ac:spMkLst>
            <pc:docMk/>
            <pc:sldMk cId="2435460786" sldId="265"/>
            <ac:spMk id="118" creationId="{21BD8731-B035-49F9-BFD2-F2F547485C07}"/>
          </ac:spMkLst>
        </pc:spChg>
        <pc:spChg chg="add mod">
          <ac:chgData name="김 승빈" userId="352d81a3ef8732fd" providerId="LiveId" clId="{0970830A-495E-439B-BD73-BF90ABA55CB1}" dt="2020-02-15T07:00:07.172" v="1365" actId="571"/>
          <ac:spMkLst>
            <pc:docMk/>
            <pc:sldMk cId="2435460786" sldId="265"/>
            <ac:spMk id="119" creationId="{5857EC41-FAFA-47DE-9700-C3AB50EFD9EF}"/>
          </ac:spMkLst>
        </pc:spChg>
        <pc:grpChg chg="add mod">
          <ac:chgData name="김 승빈" userId="352d81a3ef8732fd" providerId="LiveId" clId="{0970830A-495E-439B-BD73-BF90ABA55CB1}" dt="2020-02-15T07:00:42.385" v="1368" actId="1076"/>
          <ac:grpSpMkLst>
            <pc:docMk/>
            <pc:sldMk cId="2435460786" sldId="265"/>
            <ac:grpSpMk id="2" creationId="{AB65A63C-A173-4DC1-9F3E-E882D5864BD1}"/>
          </ac:grpSpMkLst>
        </pc:grpChg>
        <pc:grpChg chg="add del mod">
          <ac:chgData name="김 승빈" userId="352d81a3ef8732fd" providerId="LiveId" clId="{0970830A-495E-439B-BD73-BF90ABA55CB1}" dt="2020-02-15T06:51:15.023" v="1268" actId="165"/>
          <ac:grpSpMkLst>
            <pc:docMk/>
            <pc:sldMk cId="2435460786" sldId="265"/>
            <ac:grpSpMk id="16" creationId="{1C7BAC97-A775-430C-9DE9-0637E9491064}"/>
          </ac:grpSpMkLst>
        </pc:grpChg>
        <pc:grpChg chg="add del mod">
          <ac:chgData name="김 승빈" userId="352d81a3ef8732fd" providerId="LiveId" clId="{0970830A-495E-439B-BD73-BF90ABA55CB1}" dt="2020-02-15T06:51:15.023" v="1268" actId="165"/>
          <ac:grpSpMkLst>
            <pc:docMk/>
            <pc:sldMk cId="2435460786" sldId="265"/>
            <ac:grpSpMk id="30" creationId="{CC7DD1CF-ED8D-4CB7-A98D-43173EC6CDCC}"/>
          </ac:grpSpMkLst>
        </pc:grpChg>
        <pc:grpChg chg="add del mod">
          <ac:chgData name="김 승빈" userId="352d81a3ef8732fd" providerId="LiveId" clId="{0970830A-495E-439B-BD73-BF90ABA55CB1}" dt="2020-02-15T06:51:15.023" v="1268" actId="165"/>
          <ac:grpSpMkLst>
            <pc:docMk/>
            <pc:sldMk cId="2435460786" sldId="265"/>
            <ac:grpSpMk id="43" creationId="{56093E2C-0789-4F33-8468-58544A1DCEDC}"/>
          </ac:grpSpMkLst>
        </pc:grpChg>
        <pc:grpChg chg="add del mod">
          <ac:chgData name="김 승빈" userId="352d81a3ef8732fd" providerId="LiveId" clId="{0970830A-495E-439B-BD73-BF90ABA55CB1}" dt="2020-02-15T06:51:15.023" v="1268" actId="165"/>
          <ac:grpSpMkLst>
            <pc:docMk/>
            <pc:sldMk cId="2435460786" sldId="265"/>
            <ac:grpSpMk id="56" creationId="{13FBE1F4-ADC7-4FD7-90C7-6042B5875DEA}"/>
          </ac:grpSpMkLst>
        </pc:grpChg>
        <pc:grpChg chg="add del mod">
          <ac:chgData name="김 승빈" userId="352d81a3ef8732fd" providerId="LiveId" clId="{0970830A-495E-439B-BD73-BF90ABA55CB1}" dt="2020-02-15T06:51:15.023" v="1268" actId="165"/>
          <ac:grpSpMkLst>
            <pc:docMk/>
            <pc:sldMk cId="2435460786" sldId="265"/>
            <ac:grpSpMk id="69" creationId="{82643D5F-3E1C-4994-A189-CC8204956236}"/>
          </ac:grpSpMkLst>
        </pc:grpChg>
        <pc:grpChg chg="add del mod">
          <ac:chgData name="김 승빈" userId="352d81a3ef8732fd" providerId="LiveId" clId="{0970830A-495E-439B-BD73-BF90ABA55CB1}" dt="2020-02-15T06:51:15.023" v="1268" actId="165"/>
          <ac:grpSpMkLst>
            <pc:docMk/>
            <pc:sldMk cId="2435460786" sldId="265"/>
            <ac:grpSpMk id="82" creationId="{E69FEB80-EF1C-4C71-B792-060698E4A4FE}"/>
          </ac:grpSpMkLst>
        </pc:grpChg>
        <pc:grpChg chg="add del mod">
          <ac:chgData name="김 승빈" userId="352d81a3ef8732fd" providerId="LiveId" clId="{0970830A-495E-439B-BD73-BF90ABA55CB1}" dt="2020-02-15T06:51:15.023" v="1268" actId="165"/>
          <ac:grpSpMkLst>
            <pc:docMk/>
            <pc:sldMk cId="2435460786" sldId="265"/>
            <ac:grpSpMk id="95" creationId="{041028EA-75C6-4DB9-AAC2-ED94FBE6F279}"/>
          </ac:grpSpMkLst>
        </pc:grpChg>
        <pc:cxnChg chg="add del mod">
          <ac:chgData name="김 승빈" userId="352d81a3ef8732fd" providerId="LiveId" clId="{0970830A-495E-439B-BD73-BF90ABA55CB1}" dt="2020-02-15T06:52:18.247" v="1276" actId="478"/>
          <ac:cxnSpMkLst>
            <pc:docMk/>
            <pc:sldMk cId="2435460786" sldId="265"/>
            <ac:cxnSpMk id="10" creationId="{7A5B15AF-598D-45EA-94ED-E6958CEF66C7}"/>
          </ac:cxnSpMkLst>
        </pc:cxnChg>
      </pc:sldChg>
      <pc:sldChg chg="addSp delSp modSp add ord">
        <pc:chgData name="김 승빈" userId="352d81a3ef8732fd" providerId="LiveId" clId="{0970830A-495E-439B-BD73-BF90ABA55CB1}" dt="2020-02-15T07:13:39.183" v="1587" actId="1076"/>
        <pc:sldMkLst>
          <pc:docMk/>
          <pc:sldMk cId="2152294741" sldId="266"/>
        </pc:sldMkLst>
        <pc:spChg chg="mod">
          <ac:chgData name="김 승빈" userId="352d81a3ef8732fd" providerId="LiveId" clId="{0970830A-495E-439B-BD73-BF90ABA55CB1}" dt="2020-02-15T07:05:38.047" v="1379" actId="164"/>
          <ac:spMkLst>
            <pc:docMk/>
            <pc:sldMk cId="2152294741" sldId="266"/>
            <ac:spMk id="3" creationId="{242E9184-5757-4B61-9455-1531662CE33A}"/>
          </ac:spMkLst>
        </pc:spChg>
        <pc:spChg chg="add mod">
          <ac:chgData name="김 승빈" userId="352d81a3ef8732fd" providerId="LiveId" clId="{0970830A-495E-439B-BD73-BF90ABA55CB1}" dt="2020-02-15T07:07:22.246" v="1398" actId="14100"/>
          <ac:spMkLst>
            <pc:docMk/>
            <pc:sldMk cId="2152294741" sldId="266"/>
            <ac:spMk id="4" creationId="{4B5B6DBE-B3EA-4D72-B473-9D951C2C2D12}"/>
          </ac:spMkLst>
        </pc:spChg>
        <pc:spChg chg="mod">
          <ac:chgData name="김 승빈" userId="352d81a3ef8732fd" providerId="LiveId" clId="{0970830A-495E-439B-BD73-BF90ABA55CB1}" dt="2020-02-15T07:05:38.047" v="1379" actId="164"/>
          <ac:spMkLst>
            <pc:docMk/>
            <pc:sldMk cId="2152294741" sldId="266"/>
            <ac:spMk id="5" creationId="{6830DBA0-2EBC-48BF-AC23-299956DFDF7A}"/>
          </ac:spMkLst>
        </pc:spChg>
        <pc:spChg chg="mod">
          <ac:chgData name="김 승빈" userId="352d81a3ef8732fd" providerId="LiveId" clId="{0970830A-495E-439B-BD73-BF90ABA55CB1}" dt="2020-02-15T07:05:38.047" v="1379" actId="164"/>
          <ac:spMkLst>
            <pc:docMk/>
            <pc:sldMk cId="2152294741" sldId="266"/>
            <ac:spMk id="6" creationId="{A58FA887-9D9B-4429-845C-6C112B5D6753}"/>
          </ac:spMkLst>
        </pc:spChg>
        <pc:spChg chg="mod">
          <ac:chgData name="김 승빈" userId="352d81a3ef8732fd" providerId="LiveId" clId="{0970830A-495E-439B-BD73-BF90ABA55CB1}" dt="2020-02-15T07:05:38.047" v="1379" actId="164"/>
          <ac:spMkLst>
            <pc:docMk/>
            <pc:sldMk cId="2152294741" sldId="266"/>
            <ac:spMk id="7" creationId="{BA6144F9-5895-41DE-9548-7155A379685F}"/>
          </ac:spMkLst>
        </pc:spChg>
        <pc:spChg chg="mod">
          <ac:chgData name="김 승빈" userId="352d81a3ef8732fd" providerId="LiveId" clId="{0970830A-495E-439B-BD73-BF90ABA55CB1}" dt="2020-02-15T07:05:38.047" v="1379" actId="164"/>
          <ac:spMkLst>
            <pc:docMk/>
            <pc:sldMk cId="2152294741" sldId="266"/>
            <ac:spMk id="8" creationId="{D669F0FC-82AF-4ADC-85D5-F4EBB276C710}"/>
          </ac:spMkLst>
        </pc:spChg>
        <pc:spChg chg="mod">
          <ac:chgData name="김 승빈" userId="352d81a3ef8732fd" providerId="LiveId" clId="{0970830A-495E-439B-BD73-BF90ABA55CB1}" dt="2020-02-15T07:05:38.047" v="1379" actId="164"/>
          <ac:spMkLst>
            <pc:docMk/>
            <pc:sldMk cId="2152294741" sldId="266"/>
            <ac:spMk id="9" creationId="{1E3E5CD9-A4E1-4BE1-B01D-7F5126151227}"/>
          </ac:spMkLst>
        </pc:spChg>
        <pc:spChg chg="mod">
          <ac:chgData name="김 승빈" userId="352d81a3ef8732fd" providerId="LiveId" clId="{0970830A-495E-439B-BD73-BF90ABA55CB1}" dt="2020-02-15T07:05:38.047" v="1379" actId="164"/>
          <ac:spMkLst>
            <pc:docMk/>
            <pc:sldMk cId="2152294741" sldId="266"/>
            <ac:spMk id="11" creationId="{B1BE8AA3-AD18-4622-A20A-819460605135}"/>
          </ac:spMkLst>
        </pc:spChg>
        <pc:spChg chg="mod">
          <ac:chgData name="김 승빈" userId="352d81a3ef8732fd" providerId="LiveId" clId="{0970830A-495E-439B-BD73-BF90ABA55CB1}" dt="2020-02-15T07:05:38.047" v="1379" actId="164"/>
          <ac:spMkLst>
            <pc:docMk/>
            <pc:sldMk cId="2152294741" sldId="266"/>
            <ac:spMk id="12" creationId="{103AFFC4-28F4-4CE8-B7C4-BF3EA6F2ABB6}"/>
          </ac:spMkLst>
        </pc:spChg>
        <pc:spChg chg="mod">
          <ac:chgData name="김 승빈" userId="352d81a3ef8732fd" providerId="LiveId" clId="{0970830A-495E-439B-BD73-BF90ABA55CB1}" dt="2020-02-15T07:05:38.047" v="1379" actId="164"/>
          <ac:spMkLst>
            <pc:docMk/>
            <pc:sldMk cId="2152294741" sldId="266"/>
            <ac:spMk id="13" creationId="{EF0A4146-E83A-4755-A650-0EA7C9D1C0F9}"/>
          </ac:spMkLst>
        </pc:spChg>
        <pc:spChg chg="mod">
          <ac:chgData name="김 승빈" userId="352d81a3ef8732fd" providerId="LiveId" clId="{0970830A-495E-439B-BD73-BF90ABA55CB1}" dt="2020-02-15T07:05:38.047" v="1379" actId="164"/>
          <ac:spMkLst>
            <pc:docMk/>
            <pc:sldMk cId="2152294741" sldId="266"/>
            <ac:spMk id="14" creationId="{B554F17A-C11F-4F5C-9A7B-23EED2DA8951}"/>
          </ac:spMkLst>
        </pc:spChg>
        <pc:spChg chg="mod">
          <ac:chgData name="김 승빈" userId="352d81a3ef8732fd" providerId="LiveId" clId="{0970830A-495E-439B-BD73-BF90ABA55CB1}" dt="2020-02-15T07:05:38.047" v="1379" actId="164"/>
          <ac:spMkLst>
            <pc:docMk/>
            <pc:sldMk cId="2152294741" sldId="266"/>
            <ac:spMk id="15" creationId="{6FF07786-93D8-4717-BCA3-235424378D48}"/>
          </ac:spMkLst>
        </pc:spChg>
        <pc:spChg chg="add mod">
          <ac:chgData name="김 승빈" userId="352d81a3ef8732fd" providerId="LiveId" clId="{0970830A-495E-439B-BD73-BF90ABA55CB1}" dt="2020-02-15T07:05:38.047" v="1379" actId="164"/>
          <ac:spMkLst>
            <pc:docMk/>
            <pc:sldMk cId="2152294741" sldId="266"/>
            <ac:spMk id="16" creationId="{A821EEAA-FE85-483A-9611-04663FA7881E}"/>
          </ac:spMkLst>
        </pc:spChg>
        <pc:spChg chg="mod">
          <ac:chgData name="김 승빈" userId="352d81a3ef8732fd" providerId="LiveId" clId="{0970830A-495E-439B-BD73-BF90ABA55CB1}" dt="2020-02-15T07:05:38.047" v="1379" actId="164"/>
          <ac:spMkLst>
            <pc:docMk/>
            <pc:sldMk cId="2152294741" sldId="266"/>
            <ac:spMk id="17" creationId="{214A3D67-F57A-4FD8-9D2F-01DB45211D79}"/>
          </ac:spMkLst>
        </pc:spChg>
        <pc:spChg chg="mod topLvl">
          <ac:chgData name="김 승빈" userId="352d81a3ef8732fd" providerId="LiveId" clId="{0970830A-495E-439B-BD73-BF90ABA55CB1}" dt="2020-02-15T07:08:04.015" v="1409" actId="165"/>
          <ac:spMkLst>
            <pc:docMk/>
            <pc:sldMk cId="2152294741" sldId="266"/>
            <ac:spMk id="33" creationId="{EA72734B-5533-4AF6-A95C-44FD56FC4AF8}"/>
          </ac:spMkLst>
        </pc:spChg>
        <pc:spChg chg="mod topLvl">
          <ac:chgData name="김 승빈" userId="352d81a3ef8732fd" providerId="LiveId" clId="{0970830A-495E-439B-BD73-BF90ABA55CB1}" dt="2020-02-15T07:08:04.015" v="1409" actId="165"/>
          <ac:spMkLst>
            <pc:docMk/>
            <pc:sldMk cId="2152294741" sldId="266"/>
            <ac:spMk id="34" creationId="{9802CF3E-07C2-48C4-86F9-2A800A5673FD}"/>
          </ac:spMkLst>
        </pc:spChg>
        <pc:spChg chg="mod topLvl">
          <ac:chgData name="김 승빈" userId="352d81a3ef8732fd" providerId="LiveId" clId="{0970830A-495E-439B-BD73-BF90ABA55CB1}" dt="2020-02-15T07:08:04.015" v="1409" actId="165"/>
          <ac:spMkLst>
            <pc:docMk/>
            <pc:sldMk cId="2152294741" sldId="266"/>
            <ac:spMk id="35" creationId="{834984F8-3D33-4AB8-B1B9-52DC3AA0E258}"/>
          </ac:spMkLst>
        </pc:spChg>
        <pc:spChg chg="mod topLvl">
          <ac:chgData name="김 승빈" userId="352d81a3ef8732fd" providerId="LiveId" clId="{0970830A-495E-439B-BD73-BF90ABA55CB1}" dt="2020-02-15T07:08:04.015" v="1409" actId="165"/>
          <ac:spMkLst>
            <pc:docMk/>
            <pc:sldMk cId="2152294741" sldId="266"/>
            <ac:spMk id="36" creationId="{A985FDD3-9EAB-4342-9866-BA63513403DC}"/>
          </ac:spMkLst>
        </pc:spChg>
        <pc:spChg chg="mod topLvl">
          <ac:chgData name="김 승빈" userId="352d81a3ef8732fd" providerId="LiveId" clId="{0970830A-495E-439B-BD73-BF90ABA55CB1}" dt="2020-02-15T07:08:04.015" v="1409" actId="165"/>
          <ac:spMkLst>
            <pc:docMk/>
            <pc:sldMk cId="2152294741" sldId="266"/>
            <ac:spMk id="37" creationId="{76F1F247-638B-48DF-AB64-F2858D287F24}"/>
          </ac:spMkLst>
        </pc:spChg>
        <pc:spChg chg="mod topLvl">
          <ac:chgData name="김 승빈" userId="352d81a3ef8732fd" providerId="LiveId" clId="{0970830A-495E-439B-BD73-BF90ABA55CB1}" dt="2020-02-15T07:08:04.015" v="1409" actId="165"/>
          <ac:spMkLst>
            <pc:docMk/>
            <pc:sldMk cId="2152294741" sldId="266"/>
            <ac:spMk id="38" creationId="{0080476E-E963-4229-B1EB-351326A649C6}"/>
          </ac:spMkLst>
        </pc:spChg>
        <pc:spChg chg="mod topLvl">
          <ac:chgData name="김 승빈" userId="352d81a3ef8732fd" providerId="LiveId" clId="{0970830A-495E-439B-BD73-BF90ABA55CB1}" dt="2020-02-15T07:11:48.257" v="1566" actId="1076"/>
          <ac:spMkLst>
            <pc:docMk/>
            <pc:sldMk cId="2152294741" sldId="266"/>
            <ac:spMk id="39" creationId="{AE33B310-C87D-4A1E-9E5C-8BA6A82E1AC2}"/>
          </ac:spMkLst>
        </pc:spChg>
        <pc:spChg chg="mod topLvl">
          <ac:chgData name="김 승빈" userId="352d81a3ef8732fd" providerId="LiveId" clId="{0970830A-495E-439B-BD73-BF90ABA55CB1}" dt="2020-02-15T07:11:48.257" v="1566" actId="1076"/>
          <ac:spMkLst>
            <pc:docMk/>
            <pc:sldMk cId="2152294741" sldId="266"/>
            <ac:spMk id="40" creationId="{278A1F46-C08F-471A-AC67-F07B41585721}"/>
          </ac:spMkLst>
        </pc:spChg>
        <pc:spChg chg="mod topLvl">
          <ac:chgData name="김 승빈" userId="352d81a3ef8732fd" providerId="LiveId" clId="{0970830A-495E-439B-BD73-BF90ABA55CB1}" dt="2020-02-15T07:11:48.257" v="1566" actId="1076"/>
          <ac:spMkLst>
            <pc:docMk/>
            <pc:sldMk cId="2152294741" sldId="266"/>
            <ac:spMk id="41" creationId="{7AF65060-AFE7-498C-BE96-7F7E69D11D55}"/>
          </ac:spMkLst>
        </pc:spChg>
        <pc:spChg chg="mod topLvl">
          <ac:chgData name="김 승빈" userId="352d81a3ef8732fd" providerId="LiveId" clId="{0970830A-495E-439B-BD73-BF90ABA55CB1}" dt="2020-02-15T07:08:51.822" v="1448" actId="1076"/>
          <ac:spMkLst>
            <pc:docMk/>
            <pc:sldMk cId="2152294741" sldId="266"/>
            <ac:spMk id="42" creationId="{ECDF201F-0CB9-4E63-9AAD-56EC4EADD26B}"/>
          </ac:spMkLst>
        </pc:spChg>
        <pc:spChg chg="mod topLvl">
          <ac:chgData name="김 승빈" userId="352d81a3ef8732fd" providerId="LiveId" clId="{0970830A-495E-439B-BD73-BF90ABA55CB1}" dt="2020-02-15T07:08:04.015" v="1409" actId="165"/>
          <ac:spMkLst>
            <pc:docMk/>
            <pc:sldMk cId="2152294741" sldId="266"/>
            <ac:spMk id="43" creationId="{BAB59B84-F502-4472-8B77-D9C272832249}"/>
          </ac:spMkLst>
        </pc:spChg>
        <pc:spChg chg="mod topLvl">
          <ac:chgData name="김 승빈" userId="352d81a3ef8732fd" providerId="LiveId" clId="{0970830A-495E-439B-BD73-BF90ABA55CB1}" dt="2020-02-15T07:08:04.015" v="1409" actId="165"/>
          <ac:spMkLst>
            <pc:docMk/>
            <pc:sldMk cId="2152294741" sldId="266"/>
            <ac:spMk id="44" creationId="{93BCE43B-2331-41B3-9EF8-74E6D0491EE9}"/>
          </ac:spMkLst>
        </pc:spChg>
        <pc:spChg chg="mod topLvl">
          <ac:chgData name="김 승빈" userId="352d81a3ef8732fd" providerId="LiveId" clId="{0970830A-495E-439B-BD73-BF90ABA55CB1}" dt="2020-02-15T07:08:04.015" v="1409" actId="165"/>
          <ac:spMkLst>
            <pc:docMk/>
            <pc:sldMk cId="2152294741" sldId="266"/>
            <ac:spMk id="45" creationId="{46AF7D90-5188-4353-95EF-8AF9EF11D89E}"/>
          </ac:spMkLst>
        </pc:spChg>
        <pc:spChg chg="mod topLvl">
          <ac:chgData name="김 승빈" userId="352d81a3ef8732fd" providerId="LiveId" clId="{0970830A-495E-439B-BD73-BF90ABA55CB1}" dt="2020-02-15T07:08:04.015" v="1409" actId="165"/>
          <ac:spMkLst>
            <pc:docMk/>
            <pc:sldMk cId="2152294741" sldId="266"/>
            <ac:spMk id="47" creationId="{4E7C25E4-6060-4194-980D-7BA239CC8DBC}"/>
          </ac:spMkLst>
        </pc:spChg>
        <pc:spChg chg="mod topLvl">
          <ac:chgData name="김 승빈" userId="352d81a3ef8732fd" providerId="LiveId" clId="{0970830A-495E-439B-BD73-BF90ABA55CB1}" dt="2020-02-15T07:08:04.015" v="1409" actId="165"/>
          <ac:spMkLst>
            <pc:docMk/>
            <pc:sldMk cId="2152294741" sldId="266"/>
            <ac:spMk id="48" creationId="{900E1ECE-18C6-4520-9DF0-FB4BF8F3AADD}"/>
          </ac:spMkLst>
        </pc:spChg>
        <pc:spChg chg="mod topLvl">
          <ac:chgData name="김 승빈" userId="352d81a3ef8732fd" providerId="LiveId" clId="{0970830A-495E-439B-BD73-BF90ABA55CB1}" dt="2020-02-15T07:08:04.015" v="1409" actId="165"/>
          <ac:spMkLst>
            <pc:docMk/>
            <pc:sldMk cId="2152294741" sldId="266"/>
            <ac:spMk id="49" creationId="{590E623F-DD08-4DD1-84E4-2469D719497A}"/>
          </ac:spMkLst>
        </pc:spChg>
        <pc:spChg chg="mod topLvl">
          <ac:chgData name="김 승빈" userId="352d81a3ef8732fd" providerId="LiveId" clId="{0970830A-495E-439B-BD73-BF90ABA55CB1}" dt="2020-02-15T07:08:04.015" v="1409" actId="165"/>
          <ac:spMkLst>
            <pc:docMk/>
            <pc:sldMk cId="2152294741" sldId="266"/>
            <ac:spMk id="50" creationId="{FD239030-B554-4B4B-A0F3-8D18A9EEBFC2}"/>
          </ac:spMkLst>
        </pc:spChg>
        <pc:spChg chg="mod topLvl">
          <ac:chgData name="김 승빈" userId="352d81a3ef8732fd" providerId="LiveId" clId="{0970830A-495E-439B-BD73-BF90ABA55CB1}" dt="2020-02-15T07:08:04.015" v="1409" actId="165"/>
          <ac:spMkLst>
            <pc:docMk/>
            <pc:sldMk cId="2152294741" sldId="266"/>
            <ac:spMk id="51" creationId="{ABE856A7-4FEC-40D7-8C38-75CE5B17B3DD}"/>
          </ac:spMkLst>
        </pc:spChg>
        <pc:spChg chg="mod topLvl">
          <ac:chgData name="김 승빈" userId="352d81a3ef8732fd" providerId="LiveId" clId="{0970830A-495E-439B-BD73-BF90ABA55CB1}" dt="2020-02-15T07:08:04.015" v="1409" actId="165"/>
          <ac:spMkLst>
            <pc:docMk/>
            <pc:sldMk cId="2152294741" sldId="266"/>
            <ac:spMk id="52" creationId="{D4265B71-5695-4744-8A5E-394E3D44B464}"/>
          </ac:spMkLst>
        </pc:spChg>
        <pc:spChg chg="mod topLvl">
          <ac:chgData name="김 승빈" userId="352d81a3ef8732fd" providerId="LiveId" clId="{0970830A-495E-439B-BD73-BF90ABA55CB1}" dt="2020-02-15T07:12:49.684" v="1576" actId="1076"/>
          <ac:spMkLst>
            <pc:docMk/>
            <pc:sldMk cId="2152294741" sldId="266"/>
            <ac:spMk id="53" creationId="{3BDC17F6-A3CF-4094-9794-6835C09F516A}"/>
          </ac:spMkLst>
        </pc:spChg>
        <pc:spChg chg="mod topLvl">
          <ac:chgData name="김 승빈" userId="352d81a3ef8732fd" providerId="LiveId" clId="{0970830A-495E-439B-BD73-BF90ABA55CB1}" dt="2020-02-15T07:12:49.684" v="1576" actId="1076"/>
          <ac:spMkLst>
            <pc:docMk/>
            <pc:sldMk cId="2152294741" sldId="266"/>
            <ac:spMk id="54" creationId="{03178E7C-36F0-4E71-819D-C65DFB98C9DE}"/>
          </ac:spMkLst>
        </pc:spChg>
        <pc:spChg chg="mod topLvl">
          <ac:chgData name="김 승빈" userId="352d81a3ef8732fd" providerId="LiveId" clId="{0970830A-495E-439B-BD73-BF90ABA55CB1}" dt="2020-02-15T07:12:49.684" v="1576" actId="1076"/>
          <ac:spMkLst>
            <pc:docMk/>
            <pc:sldMk cId="2152294741" sldId="266"/>
            <ac:spMk id="55" creationId="{178437FF-F2BE-4416-9EF7-52505DDF1C2F}"/>
          </ac:spMkLst>
        </pc:spChg>
        <pc:spChg chg="mod topLvl">
          <ac:chgData name="김 승빈" userId="352d81a3ef8732fd" providerId="LiveId" clId="{0970830A-495E-439B-BD73-BF90ABA55CB1}" dt="2020-02-15T07:08:04.015" v="1409" actId="165"/>
          <ac:spMkLst>
            <pc:docMk/>
            <pc:sldMk cId="2152294741" sldId="266"/>
            <ac:spMk id="56" creationId="{BBD9FBD0-89E0-4812-A60E-1B349FA44B4B}"/>
          </ac:spMkLst>
        </pc:spChg>
        <pc:spChg chg="mod topLvl">
          <ac:chgData name="김 승빈" userId="352d81a3ef8732fd" providerId="LiveId" clId="{0970830A-495E-439B-BD73-BF90ABA55CB1}" dt="2020-02-15T07:08:04.015" v="1409" actId="165"/>
          <ac:spMkLst>
            <pc:docMk/>
            <pc:sldMk cId="2152294741" sldId="266"/>
            <ac:spMk id="57" creationId="{CAA66CF4-7B1B-4801-9857-C694DB8B84EA}"/>
          </ac:spMkLst>
        </pc:spChg>
        <pc:spChg chg="mod topLvl">
          <ac:chgData name="김 승빈" userId="352d81a3ef8732fd" providerId="LiveId" clId="{0970830A-495E-439B-BD73-BF90ABA55CB1}" dt="2020-02-15T07:08:04.015" v="1409" actId="165"/>
          <ac:spMkLst>
            <pc:docMk/>
            <pc:sldMk cId="2152294741" sldId="266"/>
            <ac:spMk id="58" creationId="{50959257-315D-4143-9A36-264E23902725}"/>
          </ac:spMkLst>
        </pc:spChg>
        <pc:spChg chg="mod topLvl">
          <ac:chgData name="김 승빈" userId="352d81a3ef8732fd" providerId="LiveId" clId="{0970830A-495E-439B-BD73-BF90ABA55CB1}" dt="2020-02-15T07:12:55.645" v="1577" actId="1076"/>
          <ac:spMkLst>
            <pc:docMk/>
            <pc:sldMk cId="2152294741" sldId="266"/>
            <ac:spMk id="59" creationId="{8B912CF2-FA1E-4C90-8770-FD9865798F3C}"/>
          </ac:spMkLst>
        </pc:spChg>
        <pc:spChg chg="mod topLvl">
          <ac:chgData name="김 승빈" userId="352d81a3ef8732fd" providerId="LiveId" clId="{0970830A-495E-439B-BD73-BF90ABA55CB1}" dt="2020-02-15T07:08:04.015" v="1409" actId="165"/>
          <ac:spMkLst>
            <pc:docMk/>
            <pc:sldMk cId="2152294741" sldId="266"/>
            <ac:spMk id="61" creationId="{BD56E670-FFEF-4C47-B2FD-B7795282E036}"/>
          </ac:spMkLst>
        </pc:spChg>
        <pc:spChg chg="mod topLvl">
          <ac:chgData name="김 승빈" userId="352d81a3ef8732fd" providerId="LiveId" clId="{0970830A-495E-439B-BD73-BF90ABA55CB1}" dt="2020-02-15T07:08:04.015" v="1409" actId="165"/>
          <ac:spMkLst>
            <pc:docMk/>
            <pc:sldMk cId="2152294741" sldId="266"/>
            <ac:spMk id="62" creationId="{16C8838D-89DE-4B62-9592-6364E7C6B5A1}"/>
          </ac:spMkLst>
        </pc:spChg>
        <pc:spChg chg="mod topLvl">
          <ac:chgData name="김 승빈" userId="352d81a3ef8732fd" providerId="LiveId" clId="{0970830A-495E-439B-BD73-BF90ABA55CB1}" dt="2020-02-15T07:08:04.015" v="1409" actId="165"/>
          <ac:spMkLst>
            <pc:docMk/>
            <pc:sldMk cId="2152294741" sldId="266"/>
            <ac:spMk id="63" creationId="{781BFC5A-BF52-4289-992A-3BA2C115B904}"/>
          </ac:spMkLst>
        </pc:spChg>
        <pc:spChg chg="mod topLvl">
          <ac:chgData name="김 승빈" userId="352d81a3ef8732fd" providerId="LiveId" clId="{0970830A-495E-439B-BD73-BF90ABA55CB1}" dt="2020-02-15T07:08:04.015" v="1409" actId="165"/>
          <ac:spMkLst>
            <pc:docMk/>
            <pc:sldMk cId="2152294741" sldId="266"/>
            <ac:spMk id="64" creationId="{0EE82BAA-2023-4326-9DB2-5870F50E92A5}"/>
          </ac:spMkLst>
        </pc:spChg>
        <pc:spChg chg="mod topLvl">
          <ac:chgData name="김 승빈" userId="352d81a3ef8732fd" providerId="LiveId" clId="{0970830A-495E-439B-BD73-BF90ABA55CB1}" dt="2020-02-15T07:08:04.015" v="1409" actId="165"/>
          <ac:spMkLst>
            <pc:docMk/>
            <pc:sldMk cId="2152294741" sldId="266"/>
            <ac:spMk id="65" creationId="{2015DDEA-E2CC-4129-A3EE-CCAAE9DFE5A1}"/>
          </ac:spMkLst>
        </pc:spChg>
        <pc:spChg chg="mod topLvl">
          <ac:chgData name="김 승빈" userId="352d81a3ef8732fd" providerId="LiveId" clId="{0970830A-495E-439B-BD73-BF90ABA55CB1}" dt="2020-02-15T07:08:04.015" v="1409" actId="165"/>
          <ac:spMkLst>
            <pc:docMk/>
            <pc:sldMk cId="2152294741" sldId="266"/>
            <ac:spMk id="66" creationId="{FA1CF2D2-0B40-4F21-9EED-7F784CF21A5F}"/>
          </ac:spMkLst>
        </pc:spChg>
        <pc:spChg chg="mod topLvl">
          <ac:chgData name="김 승빈" userId="352d81a3ef8732fd" providerId="LiveId" clId="{0970830A-495E-439B-BD73-BF90ABA55CB1}" dt="2020-02-15T07:13:39.183" v="1587" actId="1076"/>
          <ac:spMkLst>
            <pc:docMk/>
            <pc:sldMk cId="2152294741" sldId="266"/>
            <ac:spMk id="67" creationId="{DAD97B66-15E1-47F4-B9A6-C52B3ABCBB28}"/>
          </ac:spMkLst>
        </pc:spChg>
        <pc:spChg chg="mod topLvl">
          <ac:chgData name="김 승빈" userId="352d81a3ef8732fd" providerId="LiveId" clId="{0970830A-495E-439B-BD73-BF90ABA55CB1}" dt="2020-02-15T07:13:39.183" v="1587" actId="1076"/>
          <ac:spMkLst>
            <pc:docMk/>
            <pc:sldMk cId="2152294741" sldId="266"/>
            <ac:spMk id="68" creationId="{6E746423-9305-4C09-99CC-4268FA55C5A2}"/>
          </ac:spMkLst>
        </pc:spChg>
        <pc:spChg chg="mod topLvl">
          <ac:chgData name="김 승빈" userId="352d81a3ef8732fd" providerId="LiveId" clId="{0970830A-495E-439B-BD73-BF90ABA55CB1}" dt="2020-02-15T07:13:39.183" v="1587" actId="1076"/>
          <ac:spMkLst>
            <pc:docMk/>
            <pc:sldMk cId="2152294741" sldId="266"/>
            <ac:spMk id="69" creationId="{47AE70C6-265D-42CE-8523-EC47AB3FA043}"/>
          </ac:spMkLst>
        </pc:spChg>
        <pc:spChg chg="mod topLvl">
          <ac:chgData name="김 승빈" userId="352d81a3ef8732fd" providerId="LiveId" clId="{0970830A-495E-439B-BD73-BF90ABA55CB1}" dt="2020-02-15T07:08:04.015" v="1409" actId="165"/>
          <ac:spMkLst>
            <pc:docMk/>
            <pc:sldMk cId="2152294741" sldId="266"/>
            <ac:spMk id="70" creationId="{AD2A54CB-9AE5-4F84-9732-4F22D211BF71}"/>
          </ac:spMkLst>
        </pc:spChg>
        <pc:spChg chg="mod topLvl">
          <ac:chgData name="김 승빈" userId="352d81a3ef8732fd" providerId="LiveId" clId="{0970830A-495E-439B-BD73-BF90ABA55CB1}" dt="2020-02-15T07:08:04.015" v="1409" actId="165"/>
          <ac:spMkLst>
            <pc:docMk/>
            <pc:sldMk cId="2152294741" sldId="266"/>
            <ac:spMk id="71" creationId="{89B29D6A-6975-4FE3-B3F2-EF8473518707}"/>
          </ac:spMkLst>
        </pc:spChg>
        <pc:spChg chg="mod topLvl">
          <ac:chgData name="김 승빈" userId="352d81a3ef8732fd" providerId="LiveId" clId="{0970830A-495E-439B-BD73-BF90ABA55CB1}" dt="2020-02-15T07:08:04.015" v="1409" actId="165"/>
          <ac:spMkLst>
            <pc:docMk/>
            <pc:sldMk cId="2152294741" sldId="266"/>
            <ac:spMk id="72" creationId="{27112193-66C8-409F-83D1-D1A088FBD07B}"/>
          </ac:spMkLst>
        </pc:spChg>
        <pc:spChg chg="mod topLvl">
          <ac:chgData name="김 승빈" userId="352d81a3ef8732fd" providerId="LiveId" clId="{0970830A-495E-439B-BD73-BF90ABA55CB1}" dt="2020-02-15T07:13:39.183" v="1587" actId="1076"/>
          <ac:spMkLst>
            <pc:docMk/>
            <pc:sldMk cId="2152294741" sldId="266"/>
            <ac:spMk id="73" creationId="{CF60CA2B-47D1-4D3D-BFF6-AACBD085B9EE}"/>
          </ac:spMkLst>
        </pc:spChg>
        <pc:spChg chg="add mod">
          <ac:chgData name="김 승빈" userId="352d81a3ef8732fd" providerId="LiveId" clId="{0970830A-495E-439B-BD73-BF90ABA55CB1}" dt="2020-02-15T07:09:52.785" v="1461" actId="14100"/>
          <ac:spMkLst>
            <pc:docMk/>
            <pc:sldMk cId="2152294741" sldId="266"/>
            <ac:spMk id="75" creationId="{72130207-BBD2-4500-BD71-E7B6615D088C}"/>
          </ac:spMkLst>
        </pc:spChg>
        <pc:spChg chg="add mod">
          <ac:chgData name="김 승빈" userId="352d81a3ef8732fd" providerId="LiveId" clId="{0970830A-495E-439B-BD73-BF90ABA55CB1}" dt="2020-02-15T07:09:03.203" v="1452" actId="1076"/>
          <ac:spMkLst>
            <pc:docMk/>
            <pc:sldMk cId="2152294741" sldId="266"/>
            <ac:spMk id="76" creationId="{E92DEC60-D718-424F-87D6-EAA74B172EE2}"/>
          </ac:spMkLst>
        </pc:spChg>
        <pc:spChg chg="add mod">
          <ac:chgData name="김 승빈" userId="352d81a3ef8732fd" providerId="LiveId" clId="{0970830A-495E-439B-BD73-BF90ABA55CB1}" dt="2020-02-15T07:10:05.650" v="1465" actId="20577"/>
          <ac:spMkLst>
            <pc:docMk/>
            <pc:sldMk cId="2152294741" sldId="266"/>
            <ac:spMk id="79" creationId="{4799ED72-EE6C-44B0-AC9B-DCA65753CCAD}"/>
          </ac:spMkLst>
        </pc:spChg>
        <pc:spChg chg="add mod">
          <ac:chgData name="김 승빈" userId="352d81a3ef8732fd" providerId="LiveId" clId="{0970830A-495E-439B-BD73-BF90ABA55CB1}" dt="2020-02-15T07:10:45.221" v="1515" actId="1076"/>
          <ac:spMkLst>
            <pc:docMk/>
            <pc:sldMk cId="2152294741" sldId="266"/>
            <ac:spMk id="80" creationId="{326AF6FC-F036-43B1-BF72-B5C57A366BED}"/>
          </ac:spMkLst>
        </pc:spChg>
        <pc:spChg chg="add mod">
          <ac:chgData name="김 승빈" userId="352d81a3ef8732fd" providerId="LiveId" clId="{0970830A-495E-439B-BD73-BF90ABA55CB1}" dt="2020-02-15T07:10:51.979" v="1519" actId="571"/>
          <ac:spMkLst>
            <pc:docMk/>
            <pc:sldMk cId="2152294741" sldId="266"/>
            <ac:spMk id="81" creationId="{9B72E250-0179-4892-A464-C850DD081CDA}"/>
          </ac:spMkLst>
        </pc:spChg>
        <pc:spChg chg="add mod">
          <ac:chgData name="김 승빈" userId="352d81a3ef8732fd" providerId="LiveId" clId="{0970830A-495E-439B-BD73-BF90ABA55CB1}" dt="2020-02-15T07:10:51.719" v="1518" actId="571"/>
          <ac:spMkLst>
            <pc:docMk/>
            <pc:sldMk cId="2152294741" sldId="266"/>
            <ac:spMk id="82" creationId="{5E8D0D53-EC21-49FF-9673-46FA31F97000}"/>
          </ac:spMkLst>
        </pc:spChg>
        <pc:spChg chg="add mod">
          <ac:chgData name="김 승빈" userId="352d81a3ef8732fd" providerId="LiveId" clId="{0970830A-495E-439B-BD73-BF90ABA55CB1}" dt="2020-02-15T07:11:23.600" v="1562" actId="20577"/>
          <ac:spMkLst>
            <pc:docMk/>
            <pc:sldMk cId="2152294741" sldId="266"/>
            <ac:spMk id="83" creationId="{D97CF5DD-B74B-4560-B78F-F4D1D7C4628A}"/>
          </ac:spMkLst>
        </pc:spChg>
        <pc:spChg chg="add mod">
          <ac:chgData name="김 승빈" userId="352d81a3ef8732fd" providerId="LiveId" clId="{0970830A-495E-439B-BD73-BF90ABA55CB1}" dt="2020-02-15T07:11:30.902" v="1565" actId="20577"/>
          <ac:spMkLst>
            <pc:docMk/>
            <pc:sldMk cId="2152294741" sldId="266"/>
            <ac:spMk id="84" creationId="{5CE8755C-D1CC-4BB4-83E8-E9877A9E95F9}"/>
          </ac:spMkLst>
        </pc:spChg>
        <pc:spChg chg="add mod">
          <ac:chgData name="김 승빈" userId="352d81a3ef8732fd" providerId="LiveId" clId="{0970830A-495E-439B-BD73-BF90ABA55CB1}" dt="2020-02-15T07:12:31.501" v="1575" actId="14100"/>
          <ac:spMkLst>
            <pc:docMk/>
            <pc:sldMk cId="2152294741" sldId="266"/>
            <ac:spMk id="85" creationId="{3ED6F9C1-D694-4361-A5B0-152DA035413A}"/>
          </ac:spMkLst>
        </pc:spChg>
        <pc:spChg chg="add mod">
          <ac:chgData name="김 승빈" userId="352d81a3ef8732fd" providerId="LiveId" clId="{0970830A-495E-439B-BD73-BF90ABA55CB1}" dt="2020-02-15T07:13:27.664" v="1586" actId="1076"/>
          <ac:spMkLst>
            <pc:docMk/>
            <pc:sldMk cId="2152294741" sldId="266"/>
            <ac:spMk id="86" creationId="{D08524CC-C2B2-4DFA-88AE-5A122DBBE5BE}"/>
          </ac:spMkLst>
        </pc:spChg>
        <pc:grpChg chg="add mod">
          <ac:chgData name="김 승빈" userId="352d81a3ef8732fd" providerId="LiveId" clId="{0970830A-495E-439B-BD73-BF90ABA55CB1}" dt="2020-02-15T07:06:44.324" v="1391" actId="1076"/>
          <ac:grpSpMkLst>
            <pc:docMk/>
            <pc:sldMk cId="2152294741" sldId="266"/>
            <ac:grpSpMk id="2" creationId="{9B3101A0-A18F-40C1-B8A7-B8DA03423E5C}"/>
          </ac:grpSpMkLst>
        </pc:grpChg>
        <pc:grpChg chg="add del mod">
          <ac:chgData name="김 승빈" userId="352d81a3ef8732fd" providerId="LiveId" clId="{0970830A-495E-439B-BD73-BF90ABA55CB1}" dt="2020-02-15T07:07:39.932" v="1400" actId="165"/>
          <ac:grpSpMkLst>
            <pc:docMk/>
            <pc:sldMk cId="2152294741" sldId="266"/>
            <ac:grpSpMk id="10" creationId="{F8DE6653-2072-48F0-8309-87D4587DC4FA}"/>
          </ac:grpSpMkLst>
        </pc:grpChg>
        <pc:grpChg chg="add mod">
          <ac:chgData name="김 승빈" userId="352d81a3ef8732fd" providerId="LiveId" clId="{0970830A-495E-439B-BD73-BF90ABA55CB1}" dt="2020-02-15T07:06:10" v="1386" actId="571"/>
          <ac:grpSpMkLst>
            <pc:docMk/>
            <pc:sldMk cId="2152294741" sldId="266"/>
            <ac:grpSpMk id="18" creationId="{2D0EAE41-4644-47DB-A4F0-19B7789FEC98}"/>
          </ac:grpSpMkLst>
        </pc:grpChg>
        <pc:grpChg chg="add del mod topLvl">
          <ac:chgData name="김 승빈" userId="352d81a3ef8732fd" providerId="LiveId" clId="{0970830A-495E-439B-BD73-BF90ABA55CB1}" dt="2020-02-15T07:08:04.015" v="1409" actId="165"/>
          <ac:grpSpMkLst>
            <pc:docMk/>
            <pc:sldMk cId="2152294741" sldId="266"/>
            <ac:grpSpMk id="32" creationId="{22DCF5B4-3190-43C4-891A-507B076A8B19}"/>
          </ac:grpSpMkLst>
        </pc:grpChg>
        <pc:grpChg chg="add del mod topLvl">
          <ac:chgData name="김 승빈" userId="352d81a3ef8732fd" providerId="LiveId" clId="{0970830A-495E-439B-BD73-BF90ABA55CB1}" dt="2020-02-15T07:08:04.015" v="1409" actId="165"/>
          <ac:grpSpMkLst>
            <pc:docMk/>
            <pc:sldMk cId="2152294741" sldId="266"/>
            <ac:grpSpMk id="46" creationId="{50D9EFF5-ADEB-4705-8AE2-EC7D347E03C4}"/>
          </ac:grpSpMkLst>
        </pc:grpChg>
        <pc:grpChg chg="add del mod topLvl">
          <ac:chgData name="김 승빈" userId="352d81a3ef8732fd" providerId="LiveId" clId="{0970830A-495E-439B-BD73-BF90ABA55CB1}" dt="2020-02-15T07:08:04.015" v="1409" actId="165"/>
          <ac:grpSpMkLst>
            <pc:docMk/>
            <pc:sldMk cId="2152294741" sldId="266"/>
            <ac:grpSpMk id="60" creationId="{29B6B0AA-519C-4253-AFFC-768852561FF3}"/>
          </ac:grpSpMkLst>
        </pc:grpChg>
        <pc:grpChg chg="add del mod">
          <ac:chgData name="김 승빈" userId="352d81a3ef8732fd" providerId="LiveId" clId="{0970830A-495E-439B-BD73-BF90ABA55CB1}" dt="2020-02-15T07:07:58.743" v="1408" actId="165"/>
          <ac:grpSpMkLst>
            <pc:docMk/>
            <pc:sldMk cId="2152294741" sldId="266"/>
            <ac:grpSpMk id="74" creationId="{B5DAA511-A991-4207-80B5-60DF7CE3167B}"/>
          </ac:grpSpMkLst>
        </pc:grpChg>
        <pc:cxnChg chg="add mod">
          <ac:chgData name="김 승빈" userId="352d81a3ef8732fd" providerId="LiveId" clId="{0970830A-495E-439B-BD73-BF90ABA55CB1}" dt="2020-02-15T07:09:17.639" v="1455" actId="1582"/>
          <ac:cxnSpMkLst>
            <pc:docMk/>
            <pc:sldMk cId="2152294741" sldId="266"/>
            <ac:cxnSpMk id="78" creationId="{52DE2D27-A3F9-4F97-B20F-F38AA51F47E7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12A1B8-1F0F-4AB5-9EB1-A39416069C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1C54711-D3F7-43D6-A78C-181E66455A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0BC912-396D-4587-9B08-FD775579B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E3615-1633-4F66-8FCE-CC452EB6A07A}" type="datetimeFigureOut">
              <a:rPr lang="ko-KR" altLang="en-US" smtClean="0"/>
              <a:t>2020-02-15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76A8B6-4B11-4A27-B755-3B469DF99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409B32-6162-457E-8E12-2FA5C0C13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07643-5735-48E3-ADB4-B2E28BD16E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480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A167E8-63F3-48E0-9862-2BCE9EE08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A3E545D-A6CF-489D-95BF-70E3A9DB64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187E81-BD6A-461B-A145-489336082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E3615-1633-4F66-8FCE-CC452EB6A07A}" type="datetimeFigureOut">
              <a:rPr lang="ko-KR" altLang="en-US" smtClean="0"/>
              <a:t>2020-02-15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B90A3E-934D-47FC-9927-97BB331E4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6507FC-08DE-4469-8979-E2C02A2F3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07643-5735-48E3-ADB4-B2E28BD16E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0958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9455644-0FC9-4F47-AAAD-E1D9E11550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5CFC23C-BF6C-452C-9E85-98894012D4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38C361-2FCD-459F-A064-24D79E0F0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E3615-1633-4F66-8FCE-CC452EB6A07A}" type="datetimeFigureOut">
              <a:rPr lang="ko-KR" altLang="en-US" smtClean="0"/>
              <a:t>2020-02-15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86E1F7-91BA-40D1-973C-21453B2EB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0F5281-B192-47FB-A7B0-A6EBF8C2C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07643-5735-48E3-ADB4-B2E28BD16E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0195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B40B50-2220-4391-AF66-414A3C9F0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308E3B-B0AB-4986-B96D-2F504AB335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BA215E-5B59-4741-8712-3E2DA5410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E3615-1633-4F66-8FCE-CC452EB6A07A}" type="datetimeFigureOut">
              <a:rPr lang="ko-KR" altLang="en-US" smtClean="0"/>
              <a:t>2020-02-15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3CCF44-FAD5-4ACB-B863-19E1E2AF5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E13080-386A-44B8-A909-6A2AE6217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07643-5735-48E3-ADB4-B2E28BD16E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7902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000A8E-41DA-468A-B04B-42B0AAC93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2A1CA0-4B06-4499-99B2-D1FA6A90C3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0517FA-5DFA-4F9E-8294-9D7930B86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E3615-1633-4F66-8FCE-CC452EB6A07A}" type="datetimeFigureOut">
              <a:rPr lang="ko-KR" altLang="en-US" smtClean="0"/>
              <a:t>2020-02-15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B51C32-26E3-44E2-B32A-63B69E0F1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17824D-E8CE-4317-9B03-C3B74AE00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07643-5735-48E3-ADB4-B2E28BD16E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2148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298F73-3F51-4DE0-834E-0FC5DBB2C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0F9146-0241-4918-9D56-E8EB410C66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558237-4BB1-4217-9527-51A8155737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93D9E8D-2F3C-40D6-B60E-E6652E06D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E3615-1633-4F66-8FCE-CC452EB6A07A}" type="datetimeFigureOut">
              <a:rPr lang="ko-KR" altLang="en-US" smtClean="0"/>
              <a:t>2020-02-15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836898-941C-4410-860F-9FEA4A8D2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DF6D3D8-69B5-4293-A7DD-24250E66A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07643-5735-48E3-ADB4-B2E28BD16E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872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1B53EE-C0F5-42DE-8EDE-E728AD0C2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9BF8CA-40F0-4C6B-A81B-41D5BD911C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DCADA3-0A15-4DEE-9545-E22D36EDBB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CB224FB-393C-4B83-B441-B3D7DA35A4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E8AC3F0-98AB-4509-900D-DFB7AC670D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208B00E-A799-402F-8900-525D93030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E3615-1633-4F66-8FCE-CC452EB6A07A}" type="datetimeFigureOut">
              <a:rPr lang="ko-KR" altLang="en-US" smtClean="0"/>
              <a:t>2020-02-15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E682B5F-F75E-41D0-BE60-AC9320453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183D25D-B338-4B08-AB0F-A3D57E7C0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07643-5735-48E3-ADB4-B2E28BD16E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416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3C2CD6-0F8A-4CD3-A013-870CBF585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D6CB8F3-38EF-435D-B6D1-E18DCFBE1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E3615-1633-4F66-8FCE-CC452EB6A07A}" type="datetimeFigureOut">
              <a:rPr lang="ko-KR" altLang="en-US" smtClean="0"/>
              <a:t>2020-02-15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AF10715-EF66-4100-A2D3-114B334FC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EFDBFC9-1DF3-452F-89BE-F4BBB2C20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07643-5735-48E3-ADB4-B2E28BD16E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8051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F9117DE-7756-4AE6-80E4-FE5656BFF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E3615-1633-4F66-8FCE-CC452EB6A07A}" type="datetimeFigureOut">
              <a:rPr lang="ko-KR" altLang="en-US" smtClean="0"/>
              <a:t>2020-02-15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8946FE9-1738-44E6-8AA1-9E96ED12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2D40344-81B5-4F96-9713-57507F140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07643-5735-48E3-ADB4-B2E28BD16E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2855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3D9564-BC1B-4843-9ABB-528916ED7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CBBB23-7971-4601-852B-1AB385E64D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1571FC6-6A3B-42A9-AA9C-008199E3EF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83200E-0C43-47F0-9E6F-F2309F8F5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E3615-1633-4F66-8FCE-CC452EB6A07A}" type="datetimeFigureOut">
              <a:rPr lang="ko-KR" altLang="en-US" smtClean="0"/>
              <a:t>2020-02-15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42ADBB-FE3C-4131-A219-5453BD5CB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C0D931-1DA6-4B96-BDAF-6040FEBF6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07643-5735-48E3-ADB4-B2E28BD16E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2950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0354A0-0D7A-4EDA-A55A-3C6D8A233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CAD3E3E-062B-407D-961A-5F6CE74F6F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57C1A4D-D080-4BD1-A11C-779B08F6B5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6741243-0CC1-4E76-B370-B008821D0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E3615-1633-4F66-8FCE-CC452EB6A07A}" type="datetimeFigureOut">
              <a:rPr lang="ko-KR" altLang="en-US" smtClean="0"/>
              <a:t>2020-02-15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7FB620-A08C-45FF-880E-6ADC6944D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31F3B5-76FC-44B1-8321-B6355CE99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07643-5735-48E3-ADB4-B2E28BD16E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4920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0B2D0D7-2526-47C6-9A89-74AEB512E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451E11-3B25-40D3-A1F4-8EA1005DBD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FCEAEB-F881-4E7C-BD76-8FAEC08418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AE3615-1633-4F66-8FCE-CC452EB6A07A}" type="datetimeFigureOut">
              <a:rPr lang="ko-KR" altLang="en-US" smtClean="0"/>
              <a:t>2020-02-15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D31088-FC34-4AD5-878D-1A74F51ADB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143DF0-4706-49BE-B4DC-9A1F32086C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07643-5735-48E3-ADB4-B2E28BD16E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0322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0F87458-0D3B-4669-BED0-56E066C5E3DC}"/>
                  </a:ext>
                </a:extLst>
              </p:cNvPr>
              <p:cNvSpPr txBox="1"/>
              <p:nvPr/>
            </p:nvSpPr>
            <p:spPr>
              <a:xfrm>
                <a:off x="4211273" y="2869035"/>
                <a:ext cx="3212983" cy="7101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ea typeface="나눔고딕 ExtraBold" panose="020D0904000000000000" pitchFamily="50" charset="-127"/>
                        </a:rPr>
                        <m:t>𝑛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나눔고딕 ExtraBold" panose="020D0904000000000000" pitchFamily="50" charset="-127"/>
                        </a:rPr>
                        <m:t>!=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나눔고딕 ExtraBold" panose="020D0904000000000000" pitchFamily="50" charset="-127"/>
                                </a:rPr>
                              </m:ctrlPr>
                            </m:eqArr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나눔고딕 ExtraBold" panose="020D0904000000000000" pitchFamily="50" charset="-127"/>
                                </a:rPr>
                                <m:t>1,                       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나눔고딕 ExtraBold" panose="020D0904000000000000" pitchFamily="50" charset="-127"/>
                                </a:rPr>
                                <m:t>𝑛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나눔고딕 ExtraBold" panose="020D0904000000000000" pitchFamily="50" charset="-127"/>
                                </a:rPr>
                                <m:t>=0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나눔고딕 ExtraBold" panose="020D0904000000000000" pitchFamily="50" charset="-127"/>
                                </a:rPr>
                                <m:t>&amp;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나눔고딕 ExtraBold" panose="020D0904000000000000" pitchFamily="50" charset="-127"/>
                                </a:rPr>
                                <m:t>𝑛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나눔고딕 ExtraBold" panose="020D0904000000000000" pitchFamily="50" charset="-127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나눔고딕 ExtraBold" panose="020D0904000000000000" pitchFamily="50" charset="-127"/>
                                    </a:rPr>
                                    <m:t>𝑛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나눔고딕 ExtraBold" panose="020D0904000000000000" pitchFamily="50" charset="-127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나눔고딕 ExtraBold" panose="020D0904000000000000" pitchFamily="50" charset="-127"/>
                                </a:rPr>
                                <m:t>!,  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나눔고딕 ExtraBold" panose="020D0904000000000000" pitchFamily="50" charset="-127"/>
                                </a:rPr>
                                <m:t>𝑛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나눔고딕 ExtraBold" panose="020D0904000000000000" pitchFamily="50" charset="-127"/>
                                </a:rPr>
                                <m:t>≥1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0F87458-0D3B-4669-BED0-56E066C5E3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1273" y="2869035"/>
                <a:ext cx="3212983" cy="71019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20141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B3101A0-A18F-40C1-B8A7-B8DA03423E5C}"/>
              </a:ext>
            </a:extLst>
          </p:cNvPr>
          <p:cNvGrpSpPr/>
          <p:nvPr/>
        </p:nvGrpSpPr>
        <p:grpSpPr>
          <a:xfrm>
            <a:off x="2951351" y="121641"/>
            <a:ext cx="6289297" cy="1438711"/>
            <a:chOff x="2575420" y="2059497"/>
            <a:chExt cx="6971249" cy="2428612"/>
          </a:xfrm>
        </p:grpSpPr>
        <p:sp>
          <p:nvSpPr>
            <p:cNvPr id="3" name="빼기 기호 2">
              <a:extLst>
                <a:ext uri="{FF2B5EF4-FFF2-40B4-BE49-F238E27FC236}">
                  <a16:creationId xmlns:a16="http://schemas.microsoft.com/office/drawing/2014/main" id="{242E9184-5757-4B61-9455-1531662CE33A}"/>
                </a:ext>
              </a:extLst>
            </p:cNvPr>
            <p:cNvSpPr/>
            <p:nvPr/>
          </p:nvSpPr>
          <p:spPr>
            <a:xfrm rot="5400000">
              <a:off x="2575420" y="2894201"/>
              <a:ext cx="2323750" cy="654342"/>
            </a:xfrm>
            <a:prstGeom prst="mathMinus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빼기 기호 4">
              <a:extLst>
                <a:ext uri="{FF2B5EF4-FFF2-40B4-BE49-F238E27FC236}">
                  <a16:creationId xmlns:a16="http://schemas.microsoft.com/office/drawing/2014/main" id="{6830DBA0-2EBC-48BF-AC23-299956DFDF7A}"/>
                </a:ext>
              </a:extLst>
            </p:cNvPr>
            <p:cNvSpPr/>
            <p:nvPr/>
          </p:nvSpPr>
          <p:spPr>
            <a:xfrm>
              <a:off x="2575420" y="3728905"/>
              <a:ext cx="2323750" cy="654342"/>
            </a:xfrm>
            <a:prstGeom prst="mathMinus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빼기 기호 5">
              <a:extLst>
                <a:ext uri="{FF2B5EF4-FFF2-40B4-BE49-F238E27FC236}">
                  <a16:creationId xmlns:a16="http://schemas.microsoft.com/office/drawing/2014/main" id="{A58FA887-9D9B-4429-845C-6C112B5D6753}"/>
                </a:ext>
              </a:extLst>
            </p:cNvPr>
            <p:cNvSpPr/>
            <p:nvPr/>
          </p:nvSpPr>
          <p:spPr>
            <a:xfrm rot="5400000">
              <a:off x="4899170" y="2894201"/>
              <a:ext cx="2323750" cy="654342"/>
            </a:xfrm>
            <a:prstGeom prst="mathMinus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빼기 기호 6">
              <a:extLst>
                <a:ext uri="{FF2B5EF4-FFF2-40B4-BE49-F238E27FC236}">
                  <a16:creationId xmlns:a16="http://schemas.microsoft.com/office/drawing/2014/main" id="{BA6144F9-5895-41DE-9548-7155A379685F}"/>
                </a:ext>
              </a:extLst>
            </p:cNvPr>
            <p:cNvSpPr/>
            <p:nvPr/>
          </p:nvSpPr>
          <p:spPr>
            <a:xfrm>
              <a:off x="4899170" y="3728905"/>
              <a:ext cx="2323750" cy="654342"/>
            </a:xfrm>
            <a:prstGeom prst="mathMinus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빼기 기호 7">
              <a:extLst>
                <a:ext uri="{FF2B5EF4-FFF2-40B4-BE49-F238E27FC236}">
                  <a16:creationId xmlns:a16="http://schemas.microsoft.com/office/drawing/2014/main" id="{D669F0FC-82AF-4ADC-85D5-F4EBB276C710}"/>
                </a:ext>
              </a:extLst>
            </p:cNvPr>
            <p:cNvSpPr/>
            <p:nvPr/>
          </p:nvSpPr>
          <p:spPr>
            <a:xfrm rot="5400000">
              <a:off x="7222919" y="2894201"/>
              <a:ext cx="2323750" cy="654342"/>
            </a:xfrm>
            <a:prstGeom prst="mathMinus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빼기 기호 8">
              <a:extLst>
                <a:ext uri="{FF2B5EF4-FFF2-40B4-BE49-F238E27FC236}">
                  <a16:creationId xmlns:a16="http://schemas.microsoft.com/office/drawing/2014/main" id="{1E3E5CD9-A4E1-4BE1-B01D-7F5126151227}"/>
                </a:ext>
              </a:extLst>
            </p:cNvPr>
            <p:cNvSpPr/>
            <p:nvPr/>
          </p:nvSpPr>
          <p:spPr>
            <a:xfrm>
              <a:off x="7222919" y="3728905"/>
              <a:ext cx="2323750" cy="654342"/>
            </a:xfrm>
            <a:prstGeom prst="mathMinus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B1BE8AA3-AD18-4622-A20A-819460605135}"/>
                </a:ext>
              </a:extLst>
            </p:cNvPr>
            <p:cNvSpPr/>
            <p:nvPr/>
          </p:nvSpPr>
          <p:spPr>
            <a:xfrm>
              <a:off x="3066175" y="3640825"/>
              <a:ext cx="1342239" cy="167781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103AFFC4-28F4-4CE8-B7C4-BF3EA6F2ABB6}"/>
                </a:ext>
              </a:extLst>
            </p:cNvPr>
            <p:cNvSpPr/>
            <p:nvPr/>
          </p:nvSpPr>
          <p:spPr>
            <a:xfrm>
              <a:off x="3229764" y="3473044"/>
              <a:ext cx="1015066" cy="167781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EF0A4146-E83A-4755-A650-0EA7C9D1C0F9}"/>
                </a:ext>
              </a:extLst>
            </p:cNvPr>
            <p:cNvSpPr/>
            <p:nvPr/>
          </p:nvSpPr>
          <p:spPr>
            <a:xfrm>
              <a:off x="3410124" y="3278001"/>
              <a:ext cx="654343" cy="195043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554F17A-C11F-4F5C-9A7B-23EED2DA8951}"/>
                </a:ext>
              </a:extLst>
            </p:cNvPr>
            <p:cNvSpPr txBox="1"/>
            <p:nvPr/>
          </p:nvSpPr>
          <p:spPr>
            <a:xfrm>
              <a:off x="3121878" y="4149555"/>
              <a:ext cx="12308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A</a:t>
              </a:r>
              <a:endParaRPr lang="ko-KR" altLang="en-US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FF07786-93D8-4717-BCA3-235424378D48}"/>
                </a:ext>
              </a:extLst>
            </p:cNvPr>
            <p:cNvSpPr txBox="1"/>
            <p:nvPr/>
          </p:nvSpPr>
          <p:spPr>
            <a:xfrm>
              <a:off x="5445628" y="4149555"/>
              <a:ext cx="12308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B</a:t>
              </a:r>
              <a:endParaRPr lang="ko-KR" altLang="en-US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14A3D67-F57A-4FD8-9D2F-01DB45211D79}"/>
                </a:ext>
              </a:extLst>
            </p:cNvPr>
            <p:cNvSpPr txBox="1"/>
            <p:nvPr/>
          </p:nvSpPr>
          <p:spPr>
            <a:xfrm>
              <a:off x="7769375" y="4149555"/>
              <a:ext cx="12308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C</a:t>
              </a:r>
              <a:endParaRPr lang="ko-KR" altLang="en-US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A821EEAA-FE85-483A-9611-04663FA7881E}"/>
                </a:ext>
              </a:extLst>
            </p:cNvPr>
            <p:cNvSpPr/>
            <p:nvPr/>
          </p:nvSpPr>
          <p:spPr>
            <a:xfrm>
              <a:off x="2919369" y="3808606"/>
              <a:ext cx="1627464" cy="167781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3" name="빼기 기호 32">
            <a:extLst>
              <a:ext uri="{FF2B5EF4-FFF2-40B4-BE49-F238E27FC236}">
                <a16:creationId xmlns:a16="http://schemas.microsoft.com/office/drawing/2014/main" id="{EA72734B-5533-4AF6-A95C-44FD56FC4AF8}"/>
              </a:ext>
            </a:extLst>
          </p:cNvPr>
          <p:cNvSpPr/>
          <p:nvPr/>
        </p:nvSpPr>
        <p:spPr>
          <a:xfrm rot="5400000">
            <a:off x="3311272" y="2182082"/>
            <a:ext cx="1376591" cy="590332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빼기 기호 33">
            <a:extLst>
              <a:ext uri="{FF2B5EF4-FFF2-40B4-BE49-F238E27FC236}">
                <a16:creationId xmlns:a16="http://schemas.microsoft.com/office/drawing/2014/main" id="{9802CF3E-07C2-48C4-86F9-2A800A5673FD}"/>
              </a:ext>
            </a:extLst>
          </p:cNvPr>
          <p:cNvSpPr/>
          <p:nvPr/>
        </p:nvSpPr>
        <p:spPr>
          <a:xfrm>
            <a:off x="2951351" y="2777911"/>
            <a:ext cx="2096433" cy="387633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빼기 기호 34">
            <a:extLst>
              <a:ext uri="{FF2B5EF4-FFF2-40B4-BE49-F238E27FC236}">
                <a16:creationId xmlns:a16="http://schemas.microsoft.com/office/drawing/2014/main" id="{834984F8-3D33-4AB8-B1B9-52DC3AA0E258}"/>
              </a:ext>
            </a:extLst>
          </p:cNvPr>
          <p:cNvSpPr/>
          <p:nvPr/>
        </p:nvSpPr>
        <p:spPr>
          <a:xfrm rot="5400000">
            <a:off x="5407705" y="2182082"/>
            <a:ext cx="1376591" cy="590332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빼기 기호 35">
            <a:extLst>
              <a:ext uri="{FF2B5EF4-FFF2-40B4-BE49-F238E27FC236}">
                <a16:creationId xmlns:a16="http://schemas.microsoft.com/office/drawing/2014/main" id="{A985FDD3-9EAB-4342-9866-BA63513403DC}"/>
              </a:ext>
            </a:extLst>
          </p:cNvPr>
          <p:cNvSpPr/>
          <p:nvPr/>
        </p:nvSpPr>
        <p:spPr>
          <a:xfrm>
            <a:off x="5047784" y="2777911"/>
            <a:ext cx="2096433" cy="387633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빼기 기호 36">
            <a:extLst>
              <a:ext uri="{FF2B5EF4-FFF2-40B4-BE49-F238E27FC236}">
                <a16:creationId xmlns:a16="http://schemas.microsoft.com/office/drawing/2014/main" id="{76F1F247-638B-48DF-AB64-F2858D287F24}"/>
              </a:ext>
            </a:extLst>
          </p:cNvPr>
          <p:cNvSpPr/>
          <p:nvPr/>
        </p:nvSpPr>
        <p:spPr>
          <a:xfrm rot="5400000">
            <a:off x="7504136" y="2182082"/>
            <a:ext cx="1376591" cy="590332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빼기 기호 37">
            <a:extLst>
              <a:ext uri="{FF2B5EF4-FFF2-40B4-BE49-F238E27FC236}">
                <a16:creationId xmlns:a16="http://schemas.microsoft.com/office/drawing/2014/main" id="{0080476E-E963-4229-B1EB-351326A649C6}"/>
              </a:ext>
            </a:extLst>
          </p:cNvPr>
          <p:cNvSpPr/>
          <p:nvPr/>
        </p:nvSpPr>
        <p:spPr>
          <a:xfrm>
            <a:off x="7144215" y="2777911"/>
            <a:ext cx="2096433" cy="387633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AE33B310-C87D-4A1E-9E5C-8BA6A82E1AC2}"/>
              </a:ext>
            </a:extLst>
          </p:cNvPr>
          <p:cNvSpPr/>
          <p:nvPr/>
        </p:nvSpPr>
        <p:spPr>
          <a:xfrm>
            <a:off x="5490532" y="2808313"/>
            <a:ext cx="1210936" cy="99394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278A1F46-C08F-471A-AC67-F07B41585721}"/>
              </a:ext>
            </a:extLst>
          </p:cNvPr>
          <p:cNvSpPr/>
          <p:nvPr/>
        </p:nvSpPr>
        <p:spPr>
          <a:xfrm>
            <a:off x="5638118" y="2708919"/>
            <a:ext cx="915769" cy="99394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7AF65060-AFE7-498C-BE96-7F7E69D11D55}"/>
              </a:ext>
            </a:extLst>
          </p:cNvPr>
          <p:cNvSpPr/>
          <p:nvPr/>
        </p:nvSpPr>
        <p:spPr>
          <a:xfrm>
            <a:off x="5800834" y="2593375"/>
            <a:ext cx="590333" cy="115544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CDF201F-0CB9-4E63-9AAD-56EC4EADD26B}"/>
              </a:ext>
            </a:extLst>
          </p:cNvPr>
          <p:cNvSpPr txBox="1"/>
          <p:nvPr/>
        </p:nvSpPr>
        <p:spPr>
          <a:xfrm>
            <a:off x="1973517" y="863744"/>
            <a:ext cx="11104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n-1</a:t>
            </a:r>
            <a:r>
              <a:rPr lang="ko-KR" altLang="en-US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개의 원판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AB59B84-F502-4472-8B77-D9C272832249}"/>
              </a:ext>
            </a:extLst>
          </p:cNvPr>
          <p:cNvSpPr txBox="1"/>
          <p:nvPr/>
        </p:nvSpPr>
        <p:spPr>
          <a:xfrm>
            <a:off x="5540785" y="3027105"/>
            <a:ext cx="11104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</a:t>
            </a:r>
            <a:endParaRPr lang="ko-KR" altLang="en-US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3BCE43B-2331-41B3-9EF8-74E6D0491EE9}"/>
              </a:ext>
            </a:extLst>
          </p:cNvPr>
          <p:cNvSpPr txBox="1"/>
          <p:nvPr/>
        </p:nvSpPr>
        <p:spPr>
          <a:xfrm>
            <a:off x="7637215" y="3027104"/>
            <a:ext cx="11104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</a:t>
            </a:r>
            <a:endParaRPr lang="ko-KR" altLang="en-US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46AF7D90-5188-4353-95EF-8AF9EF11D89E}"/>
              </a:ext>
            </a:extLst>
          </p:cNvPr>
          <p:cNvSpPr/>
          <p:nvPr/>
        </p:nvSpPr>
        <p:spPr>
          <a:xfrm>
            <a:off x="3261654" y="2825126"/>
            <a:ext cx="1468260" cy="99394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빼기 기호 46">
            <a:extLst>
              <a:ext uri="{FF2B5EF4-FFF2-40B4-BE49-F238E27FC236}">
                <a16:creationId xmlns:a16="http://schemas.microsoft.com/office/drawing/2014/main" id="{4E7C25E4-6060-4194-980D-7BA239CC8DBC}"/>
              </a:ext>
            </a:extLst>
          </p:cNvPr>
          <p:cNvSpPr/>
          <p:nvPr/>
        </p:nvSpPr>
        <p:spPr>
          <a:xfrm rot="5400000">
            <a:off x="3311272" y="3849395"/>
            <a:ext cx="1376591" cy="590332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빼기 기호 47">
            <a:extLst>
              <a:ext uri="{FF2B5EF4-FFF2-40B4-BE49-F238E27FC236}">
                <a16:creationId xmlns:a16="http://schemas.microsoft.com/office/drawing/2014/main" id="{900E1ECE-18C6-4520-9DF0-FB4BF8F3AADD}"/>
              </a:ext>
            </a:extLst>
          </p:cNvPr>
          <p:cNvSpPr/>
          <p:nvPr/>
        </p:nvSpPr>
        <p:spPr>
          <a:xfrm>
            <a:off x="2951351" y="4445224"/>
            <a:ext cx="2096433" cy="387633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빼기 기호 48">
            <a:extLst>
              <a:ext uri="{FF2B5EF4-FFF2-40B4-BE49-F238E27FC236}">
                <a16:creationId xmlns:a16="http://schemas.microsoft.com/office/drawing/2014/main" id="{590E623F-DD08-4DD1-84E4-2469D719497A}"/>
              </a:ext>
            </a:extLst>
          </p:cNvPr>
          <p:cNvSpPr/>
          <p:nvPr/>
        </p:nvSpPr>
        <p:spPr>
          <a:xfrm rot="5400000">
            <a:off x="5407705" y="3849395"/>
            <a:ext cx="1376591" cy="590332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빼기 기호 49">
            <a:extLst>
              <a:ext uri="{FF2B5EF4-FFF2-40B4-BE49-F238E27FC236}">
                <a16:creationId xmlns:a16="http://schemas.microsoft.com/office/drawing/2014/main" id="{FD239030-B554-4B4B-A0F3-8D18A9EEBFC2}"/>
              </a:ext>
            </a:extLst>
          </p:cNvPr>
          <p:cNvSpPr/>
          <p:nvPr/>
        </p:nvSpPr>
        <p:spPr>
          <a:xfrm>
            <a:off x="5047784" y="4445224"/>
            <a:ext cx="2096433" cy="387633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빼기 기호 50">
            <a:extLst>
              <a:ext uri="{FF2B5EF4-FFF2-40B4-BE49-F238E27FC236}">
                <a16:creationId xmlns:a16="http://schemas.microsoft.com/office/drawing/2014/main" id="{ABE856A7-4FEC-40D7-8C38-75CE5B17B3DD}"/>
              </a:ext>
            </a:extLst>
          </p:cNvPr>
          <p:cNvSpPr/>
          <p:nvPr/>
        </p:nvSpPr>
        <p:spPr>
          <a:xfrm rot="5400000">
            <a:off x="7504136" y="3849395"/>
            <a:ext cx="1376591" cy="590332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빼기 기호 51">
            <a:extLst>
              <a:ext uri="{FF2B5EF4-FFF2-40B4-BE49-F238E27FC236}">
                <a16:creationId xmlns:a16="http://schemas.microsoft.com/office/drawing/2014/main" id="{D4265B71-5695-4744-8A5E-394E3D44B464}"/>
              </a:ext>
            </a:extLst>
          </p:cNvPr>
          <p:cNvSpPr/>
          <p:nvPr/>
        </p:nvSpPr>
        <p:spPr>
          <a:xfrm>
            <a:off x="7144215" y="4445224"/>
            <a:ext cx="2096433" cy="387633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3BDC17F6-A3CF-4094-9794-6835C09F516A}"/>
              </a:ext>
            </a:extLst>
          </p:cNvPr>
          <p:cNvSpPr/>
          <p:nvPr/>
        </p:nvSpPr>
        <p:spPr>
          <a:xfrm>
            <a:off x="5490532" y="4486535"/>
            <a:ext cx="1210936" cy="99394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03178E7C-36F0-4E71-819D-C65DFB98C9DE}"/>
              </a:ext>
            </a:extLst>
          </p:cNvPr>
          <p:cNvSpPr/>
          <p:nvPr/>
        </p:nvSpPr>
        <p:spPr>
          <a:xfrm>
            <a:off x="5638118" y="4387141"/>
            <a:ext cx="915769" cy="99394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178437FF-F2BE-4416-9EF7-52505DDF1C2F}"/>
              </a:ext>
            </a:extLst>
          </p:cNvPr>
          <p:cNvSpPr/>
          <p:nvPr/>
        </p:nvSpPr>
        <p:spPr>
          <a:xfrm>
            <a:off x="5800834" y="4271597"/>
            <a:ext cx="590333" cy="115544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BD9FBD0-89E0-4812-A60E-1B349FA44B4B}"/>
              </a:ext>
            </a:extLst>
          </p:cNvPr>
          <p:cNvSpPr txBox="1"/>
          <p:nvPr/>
        </p:nvSpPr>
        <p:spPr>
          <a:xfrm>
            <a:off x="3444353" y="4694417"/>
            <a:ext cx="11104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</a:t>
            </a:r>
            <a:endParaRPr lang="ko-KR" altLang="en-US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AA66CF4-7B1B-4801-9857-C694DB8B84EA}"/>
              </a:ext>
            </a:extLst>
          </p:cNvPr>
          <p:cNvSpPr txBox="1"/>
          <p:nvPr/>
        </p:nvSpPr>
        <p:spPr>
          <a:xfrm>
            <a:off x="5540785" y="4694418"/>
            <a:ext cx="11104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</a:t>
            </a:r>
            <a:endParaRPr lang="ko-KR" altLang="en-US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0959257-315D-4143-9A36-264E23902725}"/>
              </a:ext>
            </a:extLst>
          </p:cNvPr>
          <p:cNvSpPr txBox="1"/>
          <p:nvPr/>
        </p:nvSpPr>
        <p:spPr>
          <a:xfrm>
            <a:off x="7637215" y="4694417"/>
            <a:ext cx="11104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</a:t>
            </a:r>
            <a:endParaRPr lang="ko-KR" altLang="en-US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8B912CF2-FA1E-4C90-8770-FD9865798F3C}"/>
              </a:ext>
            </a:extLst>
          </p:cNvPr>
          <p:cNvSpPr/>
          <p:nvPr/>
        </p:nvSpPr>
        <p:spPr>
          <a:xfrm>
            <a:off x="7473438" y="4492439"/>
            <a:ext cx="1468260" cy="99394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빼기 기호 60">
            <a:extLst>
              <a:ext uri="{FF2B5EF4-FFF2-40B4-BE49-F238E27FC236}">
                <a16:creationId xmlns:a16="http://schemas.microsoft.com/office/drawing/2014/main" id="{BD56E670-FFEF-4C47-B2FD-B7795282E036}"/>
              </a:ext>
            </a:extLst>
          </p:cNvPr>
          <p:cNvSpPr/>
          <p:nvPr/>
        </p:nvSpPr>
        <p:spPr>
          <a:xfrm rot="5400000">
            <a:off x="3311272" y="5488665"/>
            <a:ext cx="1376591" cy="590332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빼기 기호 61">
            <a:extLst>
              <a:ext uri="{FF2B5EF4-FFF2-40B4-BE49-F238E27FC236}">
                <a16:creationId xmlns:a16="http://schemas.microsoft.com/office/drawing/2014/main" id="{16C8838D-89DE-4B62-9592-6364E7C6B5A1}"/>
              </a:ext>
            </a:extLst>
          </p:cNvPr>
          <p:cNvSpPr/>
          <p:nvPr/>
        </p:nvSpPr>
        <p:spPr>
          <a:xfrm>
            <a:off x="2951351" y="6084494"/>
            <a:ext cx="2096433" cy="387633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빼기 기호 62">
            <a:extLst>
              <a:ext uri="{FF2B5EF4-FFF2-40B4-BE49-F238E27FC236}">
                <a16:creationId xmlns:a16="http://schemas.microsoft.com/office/drawing/2014/main" id="{781BFC5A-BF52-4289-992A-3BA2C115B904}"/>
              </a:ext>
            </a:extLst>
          </p:cNvPr>
          <p:cNvSpPr/>
          <p:nvPr/>
        </p:nvSpPr>
        <p:spPr>
          <a:xfrm rot="5400000">
            <a:off x="5407705" y="5488665"/>
            <a:ext cx="1376591" cy="590332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빼기 기호 63">
            <a:extLst>
              <a:ext uri="{FF2B5EF4-FFF2-40B4-BE49-F238E27FC236}">
                <a16:creationId xmlns:a16="http://schemas.microsoft.com/office/drawing/2014/main" id="{0EE82BAA-2023-4326-9DB2-5870F50E92A5}"/>
              </a:ext>
            </a:extLst>
          </p:cNvPr>
          <p:cNvSpPr/>
          <p:nvPr/>
        </p:nvSpPr>
        <p:spPr>
          <a:xfrm>
            <a:off x="5047784" y="6084494"/>
            <a:ext cx="2096433" cy="387633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빼기 기호 64">
            <a:extLst>
              <a:ext uri="{FF2B5EF4-FFF2-40B4-BE49-F238E27FC236}">
                <a16:creationId xmlns:a16="http://schemas.microsoft.com/office/drawing/2014/main" id="{2015DDEA-E2CC-4129-A3EE-CCAAE9DFE5A1}"/>
              </a:ext>
            </a:extLst>
          </p:cNvPr>
          <p:cNvSpPr/>
          <p:nvPr/>
        </p:nvSpPr>
        <p:spPr>
          <a:xfrm rot="5400000">
            <a:off x="7504136" y="5488665"/>
            <a:ext cx="1376591" cy="590332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빼기 기호 65">
            <a:extLst>
              <a:ext uri="{FF2B5EF4-FFF2-40B4-BE49-F238E27FC236}">
                <a16:creationId xmlns:a16="http://schemas.microsoft.com/office/drawing/2014/main" id="{FA1CF2D2-0B40-4F21-9EED-7F784CF21A5F}"/>
              </a:ext>
            </a:extLst>
          </p:cNvPr>
          <p:cNvSpPr/>
          <p:nvPr/>
        </p:nvSpPr>
        <p:spPr>
          <a:xfrm>
            <a:off x="7144215" y="6084494"/>
            <a:ext cx="2096433" cy="387633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DAD97B66-15E1-47F4-B9A6-C52B3ABCBB28}"/>
              </a:ext>
            </a:extLst>
          </p:cNvPr>
          <p:cNvSpPr/>
          <p:nvPr/>
        </p:nvSpPr>
        <p:spPr>
          <a:xfrm>
            <a:off x="7586963" y="6032316"/>
            <a:ext cx="1210936" cy="99394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6E746423-9305-4C09-99CC-4268FA55C5A2}"/>
              </a:ext>
            </a:extLst>
          </p:cNvPr>
          <p:cNvSpPr/>
          <p:nvPr/>
        </p:nvSpPr>
        <p:spPr>
          <a:xfrm>
            <a:off x="7734549" y="5932922"/>
            <a:ext cx="915769" cy="99394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47AE70C6-265D-42CE-8523-EC47AB3FA043}"/>
              </a:ext>
            </a:extLst>
          </p:cNvPr>
          <p:cNvSpPr/>
          <p:nvPr/>
        </p:nvSpPr>
        <p:spPr>
          <a:xfrm>
            <a:off x="7897265" y="5817378"/>
            <a:ext cx="590333" cy="115544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D2A54CB-9AE5-4F84-9732-4F22D211BF71}"/>
              </a:ext>
            </a:extLst>
          </p:cNvPr>
          <p:cNvSpPr txBox="1"/>
          <p:nvPr/>
        </p:nvSpPr>
        <p:spPr>
          <a:xfrm>
            <a:off x="3444353" y="6333687"/>
            <a:ext cx="11104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</a:t>
            </a:r>
            <a:endParaRPr lang="ko-KR" altLang="en-US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9B29D6A-6975-4FE3-B3F2-EF8473518707}"/>
              </a:ext>
            </a:extLst>
          </p:cNvPr>
          <p:cNvSpPr txBox="1"/>
          <p:nvPr/>
        </p:nvSpPr>
        <p:spPr>
          <a:xfrm>
            <a:off x="5540785" y="6333688"/>
            <a:ext cx="11104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</a:t>
            </a:r>
            <a:endParaRPr lang="ko-KR" altLang="en-US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7112193-66C8-409F-83D1-D1A088FBD07B}"/>
              </a:ext>
            </a:extLst>
          </p:cNvPr>
          <p:cNvSpPr txBox="1"/>
          <p:nvPr/>
        </p:nvSpPr>
        <p:spPr>
          <a:xfrm>
            <a:off x="7637215" y="6333687"/>
            <a:ext cx="11104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</a:t>
            </a:r>
            <a:endParaRPr lang="ko-KR" altLang="en-US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CF60CA2B-47D1-4D3D-BFF6-AACBD085B9EE}"/>
              </a:ext>
            </a:extLst>
          </p:cNvPr>
          <p:cNvSpPr/>
          <p:nvPr/>
        </p:nvSpPr>
        <p:spPr>
          <a:xfrm>
            <a:off x="7454518" y="6131709"/>
            <a:ext cx="1468260" cy="99394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왼쪽 중괄호 3">
            <a:extLst>
              <a:ext uri="{FF2B5EF4-FFF2-40B4-BE49-F238E27FC236}">
                <a16:creationId xmlns:a16="http://schemas.microsoft.com/office/drawing/2014/main" id="{4B5B6DBE-B3EA-4D72-B473-9D951C2C2D12}"/>
              </a:ext>
            </a:extLst>
          </p:cNvPr>
          <p:cNvSpPr/>
          <p:nvPr/>
        </p:nvSpPr>
        <p:spPr>
          <a:xfrm>
            <a:off x="3083798" y="843483"/>
            <a:ext cx="120035" cy="314331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화살표: 원형 74">
            <a:extLst>
              <a:ext uri="{FF2B5EF4-FFF2-40B4-BE49-F238E27FC236}">
                <a16:creationId xmlns:a16="http://schemas.microsoft.com/office/drawing/2014/main" id="{72130207-BBD2-4500-BD71-E7B6615D088C}"/>
              </a:ext>
            </a:extLst>
          </p:cNvPr>
          <p:cNvSpPr/>
          <p:nvPr/>
        </p:nvSpPr>
        <p:spPr>
          <a:xfrm>
            <a:off x="3414627" y="643030"/>
            <a:ext cx="2658667" cy="1667650"/>
          </a:xfrm>
          <a:prstGeom prst="circularArrow">
            <a:avLst>
              <a:gd name="adj1" fmla="val 0"/>
              <a:gd name="adj2" fmla="val 257130"/>
              <a:gd name="adj3" fmla="val 20221426"/>
              <a:gd name="adj4" fmla="val 14044229"/>
              <a:gd name="adj5" fmla="val 446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92DEC60-D718-424F-87D6-EAA74B172EE2}"/>
              </a:ext>
            </a:extLst>
          </p:cNvPr>
          <p:cNvSpPr txBox="1"/>
          <p:nvPr/>
        </p:nvSpPr>
        <p:spPr>
          <a:xfrm>
            <a:off x="2002428" y="1069011"/>
            <a:ext cx="11104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r>
              <a:rPr lang="ko-KR" altLang="en-US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개의 원판</a:t>
            </a:r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52DE2D27-A3F9-4F97-B20F-F38AA51F47E7}"/>
              </a:ext>
            </a:extLst>
          </p:cNvPr>
          <p:cNvCxnSpPr>
            <a:endCxn id="16" idx="1"/>
          </p:cNvCxnSpPr>
          <p:nvPr/>
        </p:nvCxnSpPr>
        <p:spPr>
          <a:xfrm>
            <a:off x="2951351" y="1207510"/>
            <a:ext cx="310303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4799ED72-EE6C-44B0-AC9B-DCA65753CCAD}"/>
              </a:ext>
            </a:extLst>
          </p:cNvPr>
          <p:cNvSpPr txBox="1"/>
          <p:nvPr/>
        </p:nvSpPr>
        <p:spPr>
          <a:xfrm>
            <a:off x="3440570" y="3027105"/>
            <a:ext cx="11104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</a:t>
            </a:r>
            <a:endParaRPr lang="ko-KR" altLang="en-US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26AF6FC-F036-43B1-BF72-B5C57A366BED}"/>
              </a:ext>
            </a:extLst>
          </p:cNvPr>
          <p:cNvSpPr txBox="1"/>
          <p:nvPr/>
        </p:nvSpPr>
        <p:spPr>
          <a:xfrm>
            <a:off x="8977304" y="579103"/>
            <a:ext cx="1383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</a:t>
            </a:r>
            <a:r>
              <a:rPr lang="ko-KR" altLang="en-US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의 </a:t>
            </a:r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n-1</a:t>
            </a:r>
            <a:r>
              <a:rPr lang="ko-KR" altLang="en-US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 원판을 </a:t>
            </a:r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</a:t>
            </a:r>
            <a:r>
              <a:rPr lang="ko-KR" altLang="en-US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로 옮긴다</a:t>
            </a:r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97CF5DD-B74B-4560-B78F-F4D1D7C4628A}"/>
              </a:ext>
            </a:extLst>
          </p:cNvPr>
          <p:cNvSpPr txBox="1"/>
          <p:nvPr/>
        </p:nvSpPr>
        <p:spPr>
          <a:xfrm>
            <a:off x="8977303" y="2247782"/>
            <a:ext cx="1525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</a:t>
            </a:r>
            <a:r>
              <a:rPr lang="ko-KR" altLang="en-US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의 제일 밑에 있는 원판을 </a:t>
            </a:r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</a:t>
            </a:r>
            <a:r>
              <a:rPr lang="ko-KR" altLang="en-US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로 옮긴다</a:t>
            </a:r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CE8755C-D1CC-4BB4-83E8-E9877A9E95F9}"/>
              </a:ext>
            </a:extLst>
          </p:cNvPr>
          <p:cNvSpPr txBox="1"/>
          <p:nvPr/>
        </p:nvSpPr>
        <p:spPr>
          <a:xfrm>
            <a:off x="8977304" y="3913728"/>
            <a:ext cx="1383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</a:t>
            </a:r>
            <a:r>
              <a:rPr lang="ko-KR" altLang="en-US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의 </a:t>
            </a:r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n-1</a:t>
            </a:r>
            <a:r>
              <a:rPr lang="ko-KR" altLang="en-US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 원판을 </a:t>
            </a:r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</a:t>
            </a:r>
            <a:r>
              <a:rPr lang="ko-KR" altLang="en-US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로 옮긴다</a:t>
            </a:r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5" name="화살표: 원형 84">
            <a:extLst>
              <a:ext uri="{FF2B5EF4-FFF2-40B4-BE49-F238E27FC236}">
                <a16:creationId xmlns:a16="http://schemas.microsoft.com/office/drawing/2014/main" id="{3ED6F9C1-D694-4361-A5B0-152DA035413A}"/>
              </a:ext>
            </a:extLst>
          </p:cNvPr>
          <p:cNvSpPr/>
          <p:nvPr/>
        </p:nvSpPr>
        <p:spPr>
          <a:xfrm>
            <a:off x="4166400" y="2226203"/>
            <a:ext cx="4070052" cy="2004885"/>
          </a:xfrm>
          <a:prstGeom prst="circularArrow">
            <a:avLst>
              <a:gd name="adj1" fmla="val 0"/>
              <a:gd name="adj2" fmla="val 257130"/>
              <a:gd name="adj3" fmla="val 20221426"/>
              <a:gd name="adj4" fmla="val 11818209"/>
              <a:gd name="adj5" fmla="val 446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6" name="화살표: 원형 85">
            <a:extLst>
              <a:ext uri="{FF2B5EF4-FFF2-40B4-BE49-F238E27FC236}">
                <a16:creationId xmlns:a16="http://schemas.microsoft.com/office/drawing/2014/main" id="{D08524CC-C2B2-4DFA-88AE-5A122DBBE5BE}"/>
              </a:ext>
            </a:extLst>
          </p:cNvPr>
          <p:cNvSpPr/>
          <p:nvPr/>
        </p:nvSpPr>
        <p:spPr>
          <a:xfrm>
            <a:off x="6217624" y="3984036"/>
            <a:ext cx="1913728" cy="1280460"/>
          </a:xfrm>
          <a:prstGeom prst="circularArrow">
            <a:avLst>
              <a:gd name="adj1" fmla="val 0"/>
              <a:gd name="adj2" fmla="val 257130"/>
              <a:gd name="adj3" fmla="val 20221426"/>
              <a:gd name="adj4" fmla="val 12365849"/>
              <a:gd name="adj5" fmla="val 446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2294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03D967D-A41B-484A-9672-7E3ABEFF09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8328" y="3706512"/>
            <a:ext cx="3705742" cy="126700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289E974-A3F7-42D0-AD80-4E074A2745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8328" y="2371397"/>
            <a:ext cx="3677163" cy="127652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FD50B2E-7CBA-4125-B7BA-0F3CFC604E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8328" y="1065994"/>
            <a:ext cx="3724795" cy="127652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E14722E-12B1-4429-8B3F-39A8A79C012F}"/>
              </a:ext>
            </a:extLst>
          </p:cNvPr>
          <p:cNvSpPr txBox="1"/>
          <p:nvPr/>
        </p:nvSpPr>
        <p:spPr>
          <a:xfrm>
            <a:off x="3797645" y="4976740"/>
            <a:ext cx="49825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Factorial(3)</a:t>
            </a:r>
            <a:r>
              <a:rPr lang="ko-KR" altLang="en-US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에서의 순환 호출의 순서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1C6D7574-F086-4A6B-871F-A9FF0862771D}"/>
              </a:ext>
            </a:extLst>
          </p:cNvPr>
          <p:cNvSpPr/>
          <p:nvPr/>
        </p:nvSpPr>
        <p:spPr>
          <a:xfrm>
            <a:off x="4639112" y="1803633"/>
            <a:ext cx="3366379" cy="29361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65B6179E-92FE-4071-914E-CEB93B4C14A9}"/>
              </a:ext>
            </a:extLst>
          </p:cNvPr>
          <p:cNvSpPr/>
          <p:nvPr/>
        </p:nvSpPr>
        <p:spPr>
          <a:xfrm>
            <a:off x="4639112" y="3123288"/>
            <a:ext cx="3366379" cy="29361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C07A1A0F-E155-4F9A-8E72-8C43580D20DA}"/>
              </a:ext>
            </a:extLst>
          </p:cNvPr>
          <p:cNvSpPr/>
          <p:nvPr/>
        </p:nvSpPr>
        <p:spPr>
          <a:xfrm>
            <a:off x="4639112" y="4178641"/>
            <a:ext cx="2332139" cy="29361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연결선: 구부러짐 14">
            <a:extLst>
              <a:ext uri="{FF2B5EF4-FFF2-40B4-BE49-F238E27FC236}">
                <a16:creationId xmlns:a16="http://schemas.microsoft.com/office/drawing/2014/main" id="{677EBA6E-0659-4A3B-A2C3-F432E44B8449}"/>
              </a:ext>
            </a:extLst>
          </p:cNvPr>
          <p:cNvCxnSpPr>
            <a:cxnSpLocks/>
            <a:stCxn id="11" idx="3"/>
          </p:cNvCxnSpPr>
          <p:nvPr/>
        </p:nvCxnSpPr>
        <p:spPr>
          <a:xfrm flipH="1">
            <a:off x="5729681" y="1950441"/>
            <a:ext cx="2275810" cy="532700"/>
          </a:xfrm>
          <a:prstGeom prst="curvedConnector3">
            <a:avLst>
              <a:gd name="adj1" fmla="val -6359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>
            <a:extLst>
              <a:ext uri="{FF2B5EF4-FFF2-40B4-BE49-F238E27FC236}">
                <a16:creationId xmlns:a16="http://schemas.microsoft.com/office/drawing/2014/main" id="{A5BA6190-3DF1-4313-84D0-8D4C8A6D7F8E}"/>
              </a:ext>
            </a:extLst>
          </p:cNvPr>
          <p:cNvSpPr/>
          <p:nvPr/>
        </p:nvSpPr>
        <p:spPr>
          <a:xfrm>
            <a:off x="8173662" y="1948343"/>
            <a:ext cx="285226" cy="2684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22" name="연결선: 구부러짐 21">
            <a:extLst>
              <a:ext uri="{FF2B5EF4-FFF2-40B4-BE49-F238E27FC236}">
                <a16:creationId xmlns:a16="http://schemas.microsoft.com/office/drawing/2014/main" id="{29F1DA5E-2B26-41D9-8C8E-A1296AFE8BD0}"/>
              </a:ext>
            </a:extLst>
          </p:cNvPr>
          <p:cNvCxnSpPr>
            <a:cxnSpLocks/>
          </p:cNvCxnSpPr>
          <p:nvPr/>
        </p:nvCxnSpPr>
        <p:spPr>
          <a:xfrm flipH="1">
            <a:off x="5729681" y="3276861"/>
            <a:ext cx="2275810" cy="532700"/>
          </a:xfrm>
          <a:prstGeom prst="curvedConnector3">
            <a:avLst>
              <a:gd name="adj1" fmla="val -6359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7C10C154-D4D4-429B-ABFF-93CA63ACC089}"/>
              </a:ext>
            </a:extLst>
          </p:cNvPr>
          <p:cNvSpPr/>
          <p:nvPr/>
        </p:nvSpPr>
        <p:spPr>
          <a:xfrm>
            <a:off x="8173662" y="3274763"/>
            <a:ext cx="285226" cy="2684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24" name="연결선: 구부러짐 23">
            <a:extLst>
              <a:ext uri="{FF2B5EF4-FFF2-40B4-BE49-F238E27FC236}">
                <a16:creationId xmlns:a16="http://schemas.microsoft.com/office/drawing/2014/main" id="{1EAF261A-598C-4228-9440-2AE56AA964DB}"/>
              </a:ext>
            </a:extLst>
          </p:cNvPr>
          <p:cNvCxnSpPr>
            <a:cxnSpLocks/>
            <a:stCxn id="13" idx="1"/>
            <a:endCxn id="12" idx="1"/>
          </p:cNvCxnSpPr>
          <p:nvPr/>
        </p:nvCxnSpPr>
        <p:spPr>
          <a:xfrm rot="10800000">
            <a:off x="4639112" y="3270097"/>
            <a:ext cx="12700" cy="1055353"/>
          </a:xfrm>
          <a:prstGeom prst="curvedConnector3">
            <a:avLst>
              <a:gd name="adj1" fmla="val 4508252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타원 27">
            <a:extLst>
              <a:ext uri="{FF2B5EF4-FFF2-40B4-BE49-F238E27FC236}">
                <a16:creationId xmlns:a16="http://schemas.microsoft.com/office/drawing/2014/main" id="{1750A2E4-08CE-42FC-AF0B-3E3491B95455}"/>
              </a:ext>
            </a:extLst>
          </p:cNvPr>
          <p:cNvSpPr/>
          <p:nvPr/>
        </p:nvSpPr>
        <p:spPr>
          <a:xfrm>
            <a:off x="3745098" y="3663549"/>
            <a:ext cx="285226" cy="2684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29" name="연결선: 구부러짐 28">
            <a:extLst>
              <a:ext uri="{FF2B5EF4-FFF2-40B4-BE49-F238E27FC236}">
                <a16:creationId xmlns:a16="http://schemas.microsoft.com/office/drawing/2014/main" id="{A7FE75AA-F07A-4839-B41D-62A6517D8B1E}"/>
              </a:ext>
            </a:extLst>
          </p:cNvPr>
          <p:cNvCxnSpPr>
            <a:cxnSpLocks/>
            <a:stCxn id="12" idx="1"/>
            <a:endCxn id="11" idx="1"/>
          </p:cNvCxnSpPr>
          <p:nvPr/>
        </p:nvCxnSpPr>
        <p:spPr>
          <a:xfrm rot="10800000">
            <a:off x="4639112" y="1950442"/>
            <a:ext cx="12700" cy="1319655"/>
          </a:xfrm>
          <a:prstGeom prst="curvedConnector3">
            <a:avLst>
              <a:gd name="adj1" fmla="val 4640362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>
            <a:extLst>
              <a:ext uri="{FF2B5EF4-FFF2-40B4-BE49-F238E27FC236}">
                <a16:creationId xmlns:a16="http://schemas.microsoft.com/office/drawing/2014/main" id="{9E1D1CD0-9A17-4EA3-950D-14D00BD57B16}"/>
              </a:ext>
            </a:extLst>
          </p:cNvPr>
          <p:cNvSpPr/>
          <p:nvPr/>
        </p:nvSpPr>
        <p:spPr>
          <a:xfrm>
            <a:off x="3745098" y="2338214"/>
            <a:ext cx="285226" cy="2684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C10D5D7-46E0-4CC7-9E25-9517D2217D6B}"/>
              </a:ext>
            </a:extLst>
          </p:cNvPr>
          <p:cNvSpPr txBox="1"/>
          <p:nvPr/>
        </p:nvSpPr>
        <p:spPr>
          <a:xfrm>
            <a:off x="4410042" y="4480205"/>
            <a:ext cx="10296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…</a:t>
            </a:r>
            <a:endParaRPr lang="ko-KR" altLang="en-US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3540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6E14722E-12B1-4429-8B3F-39A8A79C012F}"/>
              </a:ext>
            </a:extLst>
          </p:cNvPr>
          <p:cNvSpPr txBox="1"/>
          <p:nvPr/>
        </p:nvSpPr>
        <p:spPr>
          <a:xfrm>
            <a:off x="1866576" y="4964726"/>
            <a:ext cx="6317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(d)</a:t>
            </a:r>
            <a:endParaRPr lang="ko-KR" altLang="en-US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FD50B2E-7CBA-4125-B7BA-0F3CFC604E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866" y="3534387"/>
            <a:ext cx="3677163" cy="127652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A86A0CA4-E7C2-444B-88AA-489F890E4CE7}"/>
              </a:ext>
            </a:extLst>
          </p:cNvPr>
          <p:cNvSpPr/>
          <p:nvPr/>
        </p:nvSpPr>
        <p:spPr>
          <a:xfrm>
            <a:off x="268447" y="645084"/>
            <a:ext cx="3842159" cy="4251117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91ED2076-BD3D-472E-A54D-BD21F01EE8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4656" y="3534387"/>
            <a:ext cx="3677163" cy="127652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BBB11713-8C9A-4C58-994B-2D1D8008C1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865" y="2129641"/>
            <a:ext cx="3677163" cy="127652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1" name="직사각형 40">
            <a:extLst>
              <a:ext uri="{FF2B5EF4-FFF2-40B4-BE49-F238E27FC236}">
                <a16:creationId xmlns:a16="http://schemas.microsoft.com/office/drawing/2014/main" id="{C76E9D7D-AD96-413F-85A4-1EE7937DA37A}"/>
              </a:ext>
            </a:extLst>
          </p:cNvPr>
          <p:cNvSpPr/>
          <p:nvPr/>
        </p:nvSpPr>
        <p:spPr>
          <a:xfrm>
            <a:off x="4239237" y="645084"/>
            <a:ext cx="3842159" cy="4251117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FC1735E9-D280-4538-99D5-BA1099F05AE7}"/>
              </a:ext>
            </a:extLst>
          </p:cNvPr>
          <p:cNvSpPr/>
          <p:nvPr/>
        </p:nvSpPr>
        <p:spPr>
          <a:xfrm>
            <a:off x="8192369" y="645084"/>
            <a:ext cx="3842159" cy="4251117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0F789EA-240E-4F69-B7E7-1CEF137D9B94}"/>
              </a:ext>
            </a:extLst>
          </p:cNvPr>
          <p:cNvSpPr txBox="1"/>
          <p:nvPr/>
        </p:nvSpPr>
        <p:spPr>
          <a:xfrm>
            <a:off x="5967260" y="4964726"/>
            <a:ext cx="6317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(e)</a:t>
            </a:r>
            <a:endParaRPr lang="ko-KR" altLang="en-US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F7EBA1E-A9D5-4C68-A404-31CB6F891699}"/>
              </a:ext>
            </a:extLst>
          </p:cNvPr>
          <p:cNvSpPr txBox="1"/>
          <p:nvPr/>
        </p:nvSpPr>
        <p:spPr>
          <a:xfrm>
            <a:off x="9797577" y="4964726"/>
            <a:ext cx="6317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(f)</a:t>
            </a:r>
            <a:endParaRPr lang="ko-KR" altLang="en-US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088D71D-3B59-4454-B0F5-5F794FF7A3C1}"/>
              </a:ext>
            </a:extLst>
          </p:cNvPr>
          <p:cNvSpPr/>
          <p:nvPr/>
        </p:nvSpPr>
        <p:spPr>
          <a:xfrm>
            <a:off x="579038" y="2483648"/>
            <a:ext cx="3394967" cy="8711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7C8883E-573C-464C-90DE-993F9E5AB82A}"/>
              </a:ext>
            </a:extLst>
          </p:cNvPr>
          <p:cNvSpPr txBox="1"/>
          <p:nvPr/>
        </p:nvSpPr>
        <p:spPr>
          <a:xfrm>
            <a:off x="343865" y="2491576"/>
            <a:ext cx="10296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…</a:t>
            </a:r>
            <a:endParaRPr lang="ko-KR" altLang="en-US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D2F333D1-8110-4415-8DE6-3D43BFE8730E}"/>
              </a:ext>
            </a:extLst>
          </p:cNvPr>
          <p:cNvSpPr/>
          <p:nvPr/>
        </p:nvSpPr>
        <p:spPr>
          <a:xfrm>
            <a:off x="650676" y="2898655"/>
            <a:ext cx="2923672" cy="2559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else return (2*1);</a:t>
            </a:r>
            <a:endParaRPr lang="ko-KR" altLang="en-US" sz="1600" dirty="0">
              <a:solidFill>
                <a:srgbClr val="FF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D56F04BB-489D-4416-894F-088DDED5CB35}"/>
              </a:ext>
            </a:extLst>
          </p:cNvPr>
          <p:cNvSpPr/>
          <p:nvPr/>
        </p:nvSpPr>
        <p:spPr>
          <a:xfrm>
            <a:off x="579038" y="4292549"/>
            <a:ext cx="3394967" cy="4561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16C972DD-B74E-41C0-B2B8-C1F4D49D4260}"/>
              </a:ext>
            </a:extLst>
          </p:cNvPr>
          <p:cNvSpPr/>
          <p:nvPr/>
        </p:nvSpPr>
        <p:spPr>
          <a:xfrm>
            <a:off x="650676" y="4292549"/>
            <a:ext cx="2923672" cy="2559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else return (3*factorial(2));</a:t>
            </a:r>
            <a:endParaRPr lang="ko-KR" altLang="en-US" sz="1600" dirty="0">
              <a:solidFill>
                <a:srgbClr val="FF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46B41D86-6A85-4D8B-9684-B5885F7BA991}"/>
              </a:ext>
            </a:extLst>
          </p:cNvPr>
          <p:cNvSpPr/>
          <p:nvPr/>
        </p:nvSpPr>
        <p:spPr>
          <a:xfrm>
            <a:off x="4491374" y="3877542"/>
            <a:ext cx="3394967" cy="8711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AB3A50F-040B-4447-8983-6F93CA519DA7}"/>
              </a:ext>
            </a:extLst>
          </p:cNvPr>
          <p:cNvSpPr txBox="1"/>
          <p:nvPr/>
        </p:nvSpPr>
        <p:spPr>
          <a:xfrm>
            <a:off x="4256201" y="3885470"/>
            <a:ext cx="10296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…</a:t>
            </a:r>
            <a:endParaRPr lang="ko-KR" altLang="en-US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7C943E6C-17D1-42EE-AAE5-1EA1B5B9524F}"/>
              </a:ext>
            </a:extLst>
          </p:cNvPr>
          <p:cNvSpPr/>
          <p:nvPr/>
        </p:nvSpPr>
        <p:spPr>
          <a:xfrm>
            <a:off x="4563012" y="4292549"/>
            <a:ext cx="2923672" cy="2559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else return (3*2);</a:t>
            </a:r>
            <a:endParaRPr lang="ko-KR" altLang="en-US" sz="1600" dirty="0">
              <a:solidFill>
                <a:srgbClr val="FF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0400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6E14722E-12B1-4429-8B3F-39A8A79C012F}"/>
              </a:ext>
            </a:extLst>
          </p:cNvPr>
          <p:cNvSpPr txBox="1"/>
          <p:nvPr/>
        </p:nvSpPr>
        <p:spPr>
          <a:xfrm>
            <a:off x="3923479" y="4098408"/>
            <a:ext cx="49825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순환 알고리즘의 구조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4070E74-E291-444A-968D-6889C0D058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390" y="2728815"/>
            <a:ext cx="3829584" cy="140037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CEA70D3-FA6A-4747-8091-DB794B201B9D}"/>
              </a:ext>
            </a:extLst>
          </p:cNvPr>
          <p:cNvSpPr txBox="1"/>
          <p:nvPr/>
        </p:nvSpPr>
        <p:spPr>
          <a:xfrm>
            <a:off x="7557757" y="3233192"/>
            <a:ext cx="21361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순환을 멈추는 부분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69A3F73-6A77-423B-A8E0-08C2BA3008C8}"/>
              </a:ext>
            </a:extLst>
          </p:cNvPr>
          <p:cNvSpPr txBox="1"/>
          <p:nvPr/>
        </p:nvSpPr>
        <p:spPr>
          <a:xfrm>
            <a:off x="7557757" y="3514439"/>
            <a:ext cx="21361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순환 호출을 하는 부분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0182377-2971-4A09-90C4-2EECC9C9DB94}"/>
              </a:ext>
            </a:extLst>
          </p:cNvPr>
          <p:cNvCxnSpPr>
            <a:cxnSpLocks/>
            <a:stCxn id="20" idx="1"/>
            <a:endCxn id="26" idx="3"/>
          </p:cNvCxnSpPr>
          <p:nvPr/>
        </p:nvCxnSpPr>
        <p:spPr>
          <a:xfrm flipH="1">
            <a:off x="5939407" y="3387081"/>
            <a:ext cx="161835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8B1AA40F-ABE9-4FA6-ADF7-D8A9EF4D1F9E}"/>
              </a:ext>
            </a:extLst>
          </p:cNvPr>
          <p:cNvSpPr/>
          <p:nvPr/>
        </p:nvSpPr>
        <p:spPr>
          <a:xfrm>
            <a:off x="3576245" y="3259722"/>
            <a:ext cx="2363162" cy="25471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EB023316-3BCB-4C39-B897-58B7F4EB6C5A}"/>
              </a:ext>
            </a:extLst>
          </p:cNvPr>
          <p:cNvSpPr/>
          <p:nvPr/>
        </p:nvSpPr>
        <p:spPr>
          <a:xfrm>
            <a:off x="3576244" y="3525453"/>
            <a:ext cx="3353061" cy="254717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5EF18004-C3BE-436A-9B21-C4DC20C54EDA}"/>
              </a:ext>
            </a:extLst>
          </p:cNvPr>
          <p:cNvCxnSpPr>
            <a:cxnSpLocks/>
            <a:stCxn id="25" idx="1"/>
          </p:cNvCxnSpPr>
          <p:nvPr/>
        </p:nvCxnSpPr>
        <p:spPr>
          <a:xfrm flipH="1" flipV="1">
            <a:off x="6929307" y="3663918"/>
            <a:ext cx="628450" cy="44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3814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39B7CB81-7A79-415D-A5B4-B21F59C6084F}"/>
                  </a:ext>
                </a:extLst>
              </p:cNvPr>
              <p:cNvSpPr/>
              <p:nvPr/>
            </p:nvSpPr>
            <p:spPr>
              <a:xfrm>
                <a:off x="2600587" y="2734811"/>
                <a:ext cx="2055303" cy="694189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나눔고딕 ExtraBold" panose="020D0904000000000000" pitchFamily="50" charset="-127"/>
                        </a:rPr>
                        <m:t>𝑛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나눔고딕 ExtraBold" panose="020D0904000000000000" pitchFamily="50" charset="-127"/>
                        </a:rPr>
                        <m:t>!=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나눔고딕 ExtraBold" panose="020D0904000000000000" pitchFamily="50" charset="-127"/>
                        </a:rPr>
                        <m:t>𝑛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!</m:t>
                      </m:r>
                    </m:oMath>
                  </m:oMathPara>
                </a14:m>
                <a:endParaRPr lang="ko-KR" altLang="en-US" sz="14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</mc:Choice>
        <mc:Fallback xmlns="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39B7CB81-7A79-415D-A5B4-B21F59C608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0587" y="2734811"/>
                <a:ext cx="2055303" cy="69418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D357A2C8-232D-445E-8D04-EFDE8BD56E48}"/>
              </a:ext>
            </a:extLst>
          </p:cNvPr>
          <p:cNvSpPr txBox="1"/>
          <p:nvPr/>
        </p:nvSpPr>
        <p:spPr>
          <a:xfrm>
            <a:off x="3490077" y="3606817"/>
            <a:ext cx="49825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많은 경우</a:t>
            </a:r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순환은 반복으로 변경이 가능하다</a:t>
            </a:r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  <a:endParaRPr lang="ko-KR" altLang="en-US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CFC699C7-AC32-41FE-A77D-C6E9E44A07AB}"/>
                  </a:ext>
                </a:extLst>
              </p:cNvPr>
              <p:cNvSpPr/>
              <p:nvPr/>
            </p:nvSpPr>
            <p:spPr>
              <a:xfrm>
                <a:off x="5981351" y="2734811"/>
                <a:ext cx="3263317" cy="694189"/>
              </a:xfrm>
              <a:prstGeom prst="rect">
                <a:avLst/>
              </a:prstGeom>
              <a:solidFill>
                <a:srgbClr val="C580E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나눔고딕 ExtraBold" panose="020D0904000000000000" pitchFamily="50" charset="-127"/>
                        </a:rPr>
                        <m:t>𝑛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나눔고딕 ExtraBold" panose="020D0904000000000000" pitchFamily="50" charset="-127"/>
                        </a:rPr>
                        <m:t>!=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나눔고딕 ExtraBold" panose="020D0904000000000000" pitchFamily="50" charset="-127"/>
                        </a:rPr>
                        <m:t>𝑛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×…×1</m:t>
                      </m:r>
                    </m:oMath>
                  </m:oMathPara>
                </a14:m>
                <a:endParaRPr lang="ko-KR" altLang="en-US" sz="14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</mc:Choice>
        <mc:Fallback xmlns=""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CFC699C7-AC32-41FE-A77D-C6E9E44A07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1351" y="2734811"/>
                <a:ext cx="3263317" cy="69418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B6497C3-F409-4CB7-A934-71BF07E8468F}"/>
              </a:ext>
            </a:extLst>
          </p:cNvPr>
          <p:cNvCxnSpPr>
            <a:cxnSpLocks/>
          </p:cNvCxnSpPr>
          <p:nvPr/>
        </p:nvCxnSpPr>
        <p:spPr>
          <a:xfrm>
            <a:off x="4764947" y="3081906"/>
            <a:ext cx="1107347" cy="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5814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0F87458-0D3B-4669-BED0-56E066C5E3DC}"/>
                  </a:ext>
                </a:extLst>
              </p:cNvPr>
              <p:cNvSpPr txBox="1"/>
              <p:nvPr/>
            </p:nvSpPr>
            <p:spPr>
              <a:xfrm>
                <a:off x="3330428" y="2692866"/>
                <a:ext cx="6409189" cy="9766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ea typeface="나눔고딕 ExtraBold" panose="020D0904000000000000" pitchFamily="50" charset="-127"/>
                        </a:rPr>
                        <m:t>𝑓𝑖𝑏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나눔고딕 ExtraBold" panose="020D0904000000000000" pitchFamily="50" charset="-127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나눔고딕 ExtraBold" panose="020D0904000000000000" pitchFamily="50" charset="-127"/>
                        </a:rPr>
                        <m:t>𝑛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나눔고딕 ExtraBold" panose="020D0904000000000000" pitchFamily="50" charset="-127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나눔고딕 ExtraBold" panose="020D0904000000000000" pitchFamily="50" charset="-127"/>
                                </a:rPr>
                              </m:ctrlPr>
                            </m:eqArr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나눔고딕 ExtraBold" panose="020D0904000000000000" pitchFamily="50" charset="-127"/>
                                </a:rPr>
                                <m:t>0                                         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나눔고딕 ExtraBold" panose="020D0904000000000000" pitchFamily="50" charset="-127"/>
                                </a:rPr>
                                <m:t>𝑛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나눔고딕 ExtraBold" panose="020D0904000000000000" pitchFamily="50" charset="-127"/>
                                </a:rPr>
                                <m:t>=0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나눔고딕 ExtraBold" panose="020D0904000000000000" pitchFamily="50" charset="-127"/>
                                </a:rPr>
                                <m:t>&amp;1                                         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나눔고딕 ExtraBold" panose="020D0904000000000000" pitchFamily="50" charset="-127"/>
                                </a:rPr>
                                <m:t>𝑛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나눔고딕 ExtraBold" panose="020D0904000000000000" pitchFamily="50" charset="-127"/>
                                </a:rPr>
                                <m:t>≥1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나눔고딕 ExtraBold" panose="020D0904000000000000" pitchFamily="50" charset="-127"/>
                                </a:rPr>
                                <m:t>𝑓𝑖𝑏</m:t>
                              </m:r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나눔고딕 ExtraBold" panose="020D0904000000000000" pitchFamily="50" charset="-127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나눔고딕 ExtraBold" panose="020D0904000000000000" pitchFamily="50" charset="-127"/>
                                    </a:rPr>
                                    <m:t>𝑛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나눔고딕 ExtraBold" panose="020D0904000000000000" pitchFamily="50" charset="-127"/>
                                    </a:rPr>
                                    <m:t>−2</m:t>
                                  </m:r>
                                </m:e>
                              </m:d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나눔고딕 ExtraBold" panose="020D0904000000000000" pitchFamily="50" charset="-127"/>
                                </a:rPr>
                                <m:t>+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나눔고딕 ExtraBold" panose="020D0904000000000000" pitchFamily="50" charset="-127"/>
                                </a:rPr>
                                <m:t>𝑓𝑖𝑏</m:t>
                              </m:r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나눔고딕 ExtraBold" panose="020D0904000000000000" pitchFamily="50" charset="-127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나눔고딕 ExtraBold" panose="020D0904000000000000" pitchFamily="50" charset="-127"/>
                                    </a:rPr>
                                    <m:t>𝑛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나눔고딕 ExtraBold" panose="020D0904000000000000" pitchFamily="50" charset="-127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나눔고딕 ExtraBold" panose="020D0904000000000000" pitchFamily="50" charset="-127"/>
                                </a:rPr>
                                <m:t>      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나눔고딕 ExtraBold" panose="020D0904000000000000" pitchFamily="50" charset="-127"/>
                                </a:rPr>
                                <m:t>𝑜𝑡h𝑒𝑟𝑤𝑖𝑠𝑒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0F87458-0D3B-4669-BED0-56E066C5E3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0428" y="2692866"/>
                <a:ext cx="6409189" cy="97661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0841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D2C8293-2708-42B5-A440-D19FE92054E4}"/>
              </a:ext>
            </a:extLst>
          </p:cNvPr>
          <p:cNvSpPr/>
          <p:nvPr/>
        </p:nvSpPr>
        <p:spPr>
          <a:xfrm>
            <a:off x="4865611" y="847288"/>
            <a:ext cx="822121" cy="2516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fib(6)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F941919-2F54-4691-A6CD-1B1349C78C57}"/>
              </a:ext>
            </a:extLst>
          </p:cNvPr>
          <p:cNvSpPr/>
          <p:nvPr/>
        </p:nvSpPr>
        <p:spPr>
          <a:xfrm>
            <a:off x="2172748" y="1887523"/>
            <a:ext cx="822121" cy="2516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fib(4)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F911B47-3128-4E7B-9D68-7883C5E42AB0}"/>
              </a:ext>
            </a:extLst>
          </p:cNvPr>
          <p:cNvSpPr/>
          <p:nvPr/>
        </p:nvSpPr>
        <p:spPr>
          <a:xfrm>
            <a:off x="7130642" y="1887523"/>
            <a:ext cx="822121" cy="2516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fib(5)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9EDC5B9-B9A8-42E4-969E-B7BA6FA6761C}"/>
              </a:ext>
            </a:extLst>
          </p:cNvPr>
          <p:cNvCxnSpPr>
            <a:stCxn id="2" idx="2"/>
            <a:endCxn id="3" idx="0"/>
          </p:cNvCxnSpPr>
          <p:nvPr/>
        </p:nvCxnSpPr>
        <p:spPr>
          <a:xfrm flipH="1">
            <a:off x="2583809" y="1098957"/>
            <a:ext cx="2692863" cy="7885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44722A6-163E-466C-9984-47D5A0F2681A}"/>
              </a:ext>
            </a:extLst>
          </p:cNvPr>
          <p:cNvCxnSpPr>
            <a:cxnSpLocks/>
            <a:stCxn id="2" idx="2"/>
            <a:endCxn id="4" idx="0"/>
          </p:cNvCxnSpPr>
          <p:nvPr/>
        </p:nvCxnSpPr>
        <p:spPr>
          <a:xfrm>
            <a:off x="5276672" y="1098957"/>
            <a:ext cx="2265031" cy="7885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A288D89-BFFE-427C-9996-DF5156D5AC9E}"/>
              </a:ext>
            </a:extLst>
          </p:cNvPr>
          <p:cNvSpPr/>
          <p:nvPr/>
        </p:nvSpPr>
        <p:spPr>
          <a:xfrm>
            <a:off x="1124124" y="2783048"/>
            <a:ext cx="822121" cy="2516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fib(2)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3A9F2AD-3320-4097-B810-95FC1A4F1813}"/>
              </a:ext>
            </a:extLst>
          </p:cNvPr>
          <p:cNvSpPr/>
          <p:nvPr/>
        </p:nvSpPr>
        <p:spPr>
          <a:xfrm>
            <a:off x="3183621" y="2783048"/>
            <a:ext cx="822121" cy="25166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fib(3)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13FD778-B5C8-436F-87B4-A93E9ADD1E26}"/>
              </a:ext>
            </a:extLst>
          </p:cNvPr>
          <p:cNvSpPr/>
          <p:nvPr/>
        </p:nvSpPr>
        <p:spPr>
          <a:xfrm>
            <a:off x="645952" y="3663892"/>
            <a:ext cx="822121" cy="2516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fib(0)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541AA8C-6F4D-41D7-82D9-436C1F6BD391}"/>
              </a:ext>
            </a:extLst>
          </p:cNvPr>
          <p:cNvSpPr/>
          <p:nvPr/>
        </p:nvSpPr>
        <p:spPr>
          <a:xfrm>
            <a:off x="1604393" y="3663892"/>
            <a:ext cx="822121" cy="2516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fib(1)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5941938-2677-4A69-B5E3-A2C6AF06DC0F}"/>
              </a:ext>
            </a:extLst>
          </p:cNvPr>
          <p:cNvSpPr/>
          <p:nvPr/>
        </p:nvSpPr>
        <p:spPr>
          <a:xfrm>
            <a:off x="2701253" y="3663892"/>
            <a:ext cx="822121" cy="2516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fib(1)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2172D86-39F4-4C53-B49F-4AEC600A133B}"/>
              </a:ext>
            </a:extLst>
          </p:cNvPr>
          <p:cNvSpPr/>
          <p:nvPr/>
        </p:nvSpPr>
        <p:spPr>
          <a:xfrm>
            <a:off x="3661794" y="3663892"/>
            <a:ext cx="822121" cy="2516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fib(2)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B26D665-DBE4-4ACC-A4FF-8F477B77F5ED}"/>
              </a:ext>
            </a:extLst>
          </p:cNvPr>
          <p:cNvSpPr/>
          <p:nvPr/>
        </p:nvSpPr>
        <p:spPr>
          <a:xfrm>
            <a:off x="3183620" y="4534250"/>
            <a:ext cx="822121" cy="2516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fib(0)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35A936D-78A3-4D42-9E7D-47830FD52FB4}"/>
              </a:ext>
            </a:extLst>
          </p:cNvPr>
          <p:cNvSpPr/>
          <p:nvPr/>
        </p:nvSpPr>
        <p:spPr>
          <a:xfrm>
            <a:off x="4148354" y="4534250"/>
            <a:ext cx="822121" cy="2516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fib(1)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37B35FE-F502-47B8-8E03-27DFE13D2956}"/>
              </a:ext>
            </a:extLst>
          </p:cNvPr>
          <p:cNvSpPr/>
          <p:nvPr/>
        </p:nvSpPr>
        <p:spPr>
          <a:xfrm>
            <a:off x="5402507" y="2783048"/>
            <a:ext cx="822121" cy="25166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fib(3)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E5D1D76-BE7B-4A7D-9961-AB69DD8826FA}"/>
              </a:ext>
            </a:extLst>
          </p:cNvPr>
          <p:cNvSpPr/>
          <p:nvPr/>
        </p:nvSpPr>
        <p:spPr>
          <a:xfrm>
            <a:off x="8846896" y="2783048"/>
            <a:ext cx="822121" cy="2516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fib(4)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124A7DE-03CA-4F24-88D1-8BCBA113C187}"/>
              </a:ext>
            </a:extLst>
          </p:cNvPr>
          <p:cNvSpPr/>
          <p:nvPr/>
        </p:nvSpPr>
        <p:spPr>
          <a:xfrm>
            <a:off x="4924335" y="3663892"/>
            <a:ext cx="822121" cy="2516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fib(1)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0D7C4A8-3B13-4B55-8D7B-AE8A6ED29086}"/>
              </a:ext>
            </a:extLst>
          </p:cNvPr>
          <p:cNvSpPr/>
          <p:nvPr/>
        </p:nvSpPr>
        <p:spPr>
          <a:xfrm>
            <a:off x="5882776" y="3663892"/>
            <a:ext cx="822121" cy="2516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fib(2)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5A06DB0-7AE5-43A7-99D7-8C5FF3FB81F8}"/>
              </a:ext>
            </a:extLst>
          </p:cNvPr>
          <p:cNvSpPr/>
          <p:nvPr/>
        </p:nvSpPr>
        <p:spPr>
          <a:xfrm>
            <a:off x="7886361" y="3663892"/>
            <a:ext cx="822121" cy="2516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fib(2)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ACB5467-4EC8-4EE3-90D0-2A8CE556437D}"/>
              </a:ext>
            </a:extLst>
          </p:cNvPr>
          <p:cNvSpPr/>
          <p:nvPr/>
        </p:nvSpPr>
        <p:spPr>
          <a:xfrm>
            <a:off x="9827692" y="3663892"/>
            <a:ext cx="822121" cy="25166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fib(3)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5AC4C62-7CF5-47DF-86CC-DEFCA59B4724}"/>
              </a:ext>
            </a:extLst>
          </p:cNvPr>
          <p:cNvSpPr/>
          <p:nvPr/>
        </p:nvSpPr>
        <p:spPr>
          <a:xfrm>
            <a:off x="9376777" y="4534250"/>
            <a:ext cx="822121" cy="2516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fib(1)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395163E-5D1E-4B6A-AA5A-C4D989FF8FBD}"/>
              </a:ext>
            </a:extLst>
          </p:cNvPr>
          <p:cNvSpPr/>
          <p:nvPr/>
        </p:nvSpPr>
        <p:spPr>
          <a:xfrm>
            <a:off x="10341511" y="4534250"/>
            <a:ext cx="822121" cy="2516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fib(2)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642A663-AA2B-40EF-BB35-96E9862950FC}"/>
              </a:ext>
            </a:extLst>
          </p:cNvPr>
          <p:cNvSpPr/>
          <p:nvPr/>
        </p:nvSpPr>
        <p:spPr>
          <a:xfrm>
            <a:off x="5402507" y="4534250"/>
            <a:ext cx="822121" cy="2516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fib(0)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1E43FCF-4FDD-491B-B3EF-321C7B3FF18A}"/>
              </a:ext>
            </a:extLst>
          </p:cNvPr>
          <p:cNvSpPr/>
          <p:nvPr/>
        </p:nvSpPr>
        <p:spPr>
          <a:xfrm>
            <a:off x="6367241" y="4534250"/>
            <a:ext cx="822121" cy="2516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fib(1)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ED3CD26-327D-444F-8110-10AD9B77205B}"/>
              </a:ext>
            </a:extLst>
          </p:cNvPr>
          <p:cNvSpPr/>
          <p:nvPr/>
        </p:nvSpPr>
        <p:spPr>
          <a:xfrm>
            <a:off x="7409569" y="4534250"/>
            <a:ext cx="822121" cy="2516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fib(0)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21DA47C-9D9C-411D-BDDC-D557085681DA}"/>
              </a:ext>
            </a:extLst>
          </p:cNvPr>
          <p:cNvSpPr/>
          <p:nvPr/>
        </p:nvSpPr>
        <p:spPr>
          <a:xfrm>
            <a:off x="8374303" y="4534250"/>
            <a:ext cx="822121" cy="2516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fib(1)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BB61DF8-9E4E-457B-9C0A-87CC7683125C}"/>
              </a:ext>
            </a:extLst>
          </p:cNvPr>
          <p:cNvSpPr/>
          <p:nvPr/>
        </p:nvSpPr>
        <p:spPr>
          <a:xfrm>
            <a:off x="9930450" y="5404608"/>
            <a:ext cx="822121" cy="2516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fib(0)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9A47529-0C50-449C-BA36-A54881313481}"/>
              </a:ext>
            </a:extLst>
          </p:cNvPr>
          <p:cNvSpPr/>
          <p:nvPr/>
        </p:nvSpPr>
        <p:spPr>
          <a:xfrm>
            <a:off x="10895184" y="5404608"/>
            <a:ext cx="822121" cy="2516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fib(1)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F6C149CC-C0A8-4E9E-BE23-2ABE349DBF24}"/>
              </a:ext>
            </a:extLst>
          </p:cNvPr>
          <p:cNvCxnSpPr>
            <a:cxnSpLocks/>
            <a:stCxn id="3" idx="2"/>
            <a:endCxn id="12" idx="0"/>
          </p:cNvCxnSpPr>
          <p:nvPr/>
        </p:nvCxnSpPr>
        <p:spPr>
          <a:xfrm flipH="1">
            <a:off x="1535185" y="2139192"/>
            <a:ext cx="1048624" cy="6438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D3C72B14-D3AE-4358-8B2A-394D1092513A}"/>
              </a:ext>
            </a:extLst>
          </p:cNvPr>
          <p:cNvCxnSpPr>
            <a:cxnSpLocks/>
            <a:stCxn id="3" idx="2"/>
            <a:endCxn id="13" idx="0"/>
          </p:cNvCxnSpPr>
          <p:nvPr/>
        </p:nvCxnSpPr>
        <p:spPr>
          <a:xfrm>
            <a:off x="2583809" y="2139192"/>
            <a:ext cx="1010873" cy="6438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1BE758C6-7FE4-45CB-927C-5B35CDD701C6}"/>
              </a:ext>
            </a:extLst>
          </p:cNvPr>
          <p:cNvCxnSpPr>
            <a:cxnSpLocks/>
            <a:stCxn id="12" idx="2"/>
            <a:endCxn id="16" idx="0"/>
          </p:cNvCxnSpPr>
          <p:nvPr/>
        </p:nvCxnSpPr>
        <p:spPr>
          <a:xfrm flipH="1">
            <a:off x="1057013" y="3034717"/>
            <a:ext cx="478172" cy="6291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C41E33D6-55E5-4212-B284-EBF3E16216FC}"/>
              </a:ext>
            </a:extLst>
          </p:cNvPr>
          <p:cNvCxnSpPr>
            <a:cxnSpLocks/>
            <a:stCxn id="12" idx="2"/>
            <a:endCxn id="17" idx="0"/>
          </p:cNvCxnSpPr>
          <p:nvPr/>
        </p:nvCxnSpPr>
        <p:spPr>
          <a:xfrm>
            <a:off x="1535185" y="3034717"/>
            <a:ext cx="480269" cy="6291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BE77E06D-4DBF-492C-9C91-E858B27BED44}"/>
              </a:ext>
            </a:extLst>
          </p:cNvPr>
          <p:cNvCxnSpPr>
            <a:cxnSpLocks/>
            <a:stCxn id="13" idx="2"/>
            <a:endCxn id="18" idx="0"/>
          </p:cNvCxnSpPr>
          <p:nvPr/>
        </p:nvCxnSpPr>
        <p:spPr>
          <a:xfrm flipH="1">
            <a:off x="3112314" y="3034717"/>
            <a:ext cx="482368" cy="6291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B0F027BF-AA2E-4650-A2E9-A713F4F79D94}"/>
              </a:ext>
            </a:extLst>
          </p:cNvPr>
          <p:cNvCxnSpPr>
            <a:cxnSpLocks/>
            <a:stCxn id="13" idx="2"/>
            <a:endCxn id="19" idx="0"/>
          </p:cNvCxnSpPr>
          <p:nvPr/>
        </p:nvCxnSpPr>
        <p:spPr>
          <a:xfrm>
            <a:off x="3594682" y="3034717"/>
            <a:ext cx="478173" cy="6291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3810E656-799E-4655-891C-2BC8FC69EDD8}"/>
              </a:ext>
            </a:extLst>
          </p:cNvPr>
          <p:cNvCxnSpPr>
            <a:cxnSpLocks/>
            <a:stCxn id="23" idx="2"/>
            <a:endCxn id="25" idx="0"/>
          </p:cNvCxnSpPr>
          <p:nvPr/>
        </p:nvCxnSpPr>
        <p:spPr>
          <a:xfrm flipH="1">
            <a:off x="5335396" y="3034717"/>
            <a:ext cx="478172" cy="6291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B44ACBF3-329E-4357-8C85-2650A6A013B7}"/>
              </a:ext>
            </a:extLst>
          </p:cNvPr>
          <p:cNvCxnSpPr>
            <a:cxnSpLocks/>
            <a:stCxn id="23" idx="2"/>
            <a:endCxn id="26" idx="0"/>
          </p:cNvCxnSpPr>
          <p:nvPr/>
        </p:nvCxnSpPr>
        <p:spPr>
          <a:xfrm>
            <a:off x="5813568" y="3034717"/>
            <a:ext cx="480269" cy="6291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439559C3-3E5C-4EBD-BA38-D173746FD62B}"/>
              </a:ext>
            </a:extLst>
          </p:cNvPr>
          <p:cNvCxnSpPr>
            <a:cxnSpLocks/>
            <a:stCxn id="4" idx="2"/>
            <a:endCxn id="23" idx="0"/>
          </p:cNvCxnSpPr>
          <p:nvPr/>
        </p:nvCxnSpPr>
        <p:spPr>
          <a:xfrm flipH="1">
            <a:off x="5813568" y="2139192"/>
            <a:ext cx="1728135" cy="6438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F23ADEEF-7060-4C2F-9787-816EE83C2433}"/>
              </a:ext>
            </a:extLst>
          </p:cNvPr>
          <p:cNvCxnSpPr>
            <a:cxnSpLocks/>
            <a:stCxn id="4" idx="2"/>
            <a:endCxn id="24" idx="0"/>
          </p:cNvCxnSpPr>
          <p:nvPr/>
        </p:nvCxnSpPr>
        <p:spPr>
          <a:xfrm>
            <a:off x="7541703" y="2139192"/>
            <a:ext cx="1716254" cy="6438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D8142C90-7081-48AC-9702-D73D2970CDCD}"/>
              </a:ext>
            </a:extLst>
          </p:cNvPr>
          <p:cNvCxnSpPr>
            <a:cxnSpLocks/>
            <a:stCxn id="24" idx="2"/>
            <a:endCxn id="27" idx="0"/>
          </p:cNvCxnSpPr>
          <p:nvPr/>
        </p:nvCxnSpPr>
        <p:spPr>
          <a:xfrm flipH="1">
            <a:off x="8297422" y="3034717"/>
            <a:ext cx="960535" cy="6291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E43C8EA4-0B60-45B4-9C0B-41031D922B7F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9257957" y="3034717"/>
            <a:ext cx="980796" cy="61868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859F1F67-9021-4459-B471-759DAD938BA8}"/>
              </a:ext>
            </a:extLst>
          </p:cNvPr>
          <p:cNvCxnSpPr>
            <a:cxnSpLocks/>
            <a:stCxn id="19" idx="2"/>
            <a:endCxn id="21" idx="0"/>
          </p:cNvCxnSpPr>
          <p:nvPr/>
        </p:nvCxnSpPr>
        <p:spPr>
          <a:xfrm flipH="1">
            <a:off x="3594681" y="3915561"/>
            <a:ext cx="478174" cy="61868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EB95D802-EB0E-4A20-916F-362EAD6C466A}"/>
              </a:ext>
            </a:extLst>
          </p:cNvPr>
          <p:cNvCxnSpPr>
            <a:cxnSpLocks/>
            <a:stCxn id="19" idx="2"/>
            <a:endCxn id="22" idx="0"/>
          </p:cNvCxnSpPr>
          <p:nvPr/>
        </p:nvCxnSpPr>
        <p:spPr>
          <a:xfrm>
            <a:off x="4072855" y="3915561"/>
            <a:ext cx="486560" cy="61868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5E38579F-A3F4-4F2A-8756-683A08981B30}"/>
              </a:ext>
            </a:extLst>
          </p:cNvPr>
          <p:cNvCxnSpPr>
            <a:cxnSpLocks/>
            <a:stCxn id="26" idx="2"/>
            <a:endCxn id="36" idx="0"/>
          </p:cNvCxnSpPr>
          <p:nvPr/>
        </p:nvCxnSpPr>
        <p:spPr>
          <a:xfrm flipH="1">
            <a:off x="5813568" y="3915561"/>
            <a:ext cx="480269" cy="61868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4CC742A1-EB71-4564-B219-2D2703DF4190}"/>
              </a:ext>
            </a:extLst>
          </p:cNvPr>
          <p:cNvCxnSpPr>
            <a:cxnSpLocks/>
            <a:stCxn id="26" idx="2"/>
            <a:endCxn id="37" idx="0"/>
          </p:cNvCxnSpPr>
          <p:nvPr/>
        </p:nvCxnSpPr>
        <p:spPr>
          <a:xfrm>
            <a:off x="6293837" y="3915561"/>
            <a:ext cx="484465" cy="61868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3AEAD873-22C1-479F-80B0-653280943C76}"/>
              </a:ext>
            </a:extLst>
          </p:cNvPr>
          <p:cNvCxnSpPr>
            <a:cxnSpLocks/>
            <a:stCxn id="27" idx="2"/>
            <a:endCxn id="38" idx="0"/>
          </p:cNvCxnSpPr>
          <p:nvPr/>
        </p:nvCxnSpPr>
        <p:spPr>
          <a:xfrm flipH="1">
            <a:off x="7820630" y="3915561"/>
            <a:ext cx="476792" cy="61868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A67CBAA4-CC35-484A-8BF0-8B06B7E8179F}"/>
              </a:ext>
            </a:extLst>
          </p:cNvPr>
          <p:cNvCxnSpPr>
            <a:cxnSpLocks/>
            <a:stCxn id="27" idx="2"/>
            <a:endCxn id="39" idx="0"/>
          </p:cNvCxnSpPr>
          <p:nvPr/>
        </p:nvCxnSpPr>
        <p:spPr>
          <a:xfrm>
            <a:off x="8297422" y="3915561"/>
            <a:ext cx="487942" cy="61868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95B9060B-73A4-4FD4-8732-6BA2CCEECC10}"/>
              </a:ext>
            </a:extLst>
          </p:cNvPr>
          <p:cNvCxnSpPr>
            <a:cxnSpLocks/>
            <a:stCxn id="28" idx="2"/>
            <a:endCxn id="29" idx="0"/>
          </p:cNvCxnSpPr>
          <p:nvPr/>
        </p:nvCxnSpPr>
        <p:spPr>
          <a:xfrm flipH="1">
            <a:off x="9787838" y="3915561"/>
            <a:ext cx="450915" cy="61868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47DF7862-911E-4146-9E1B-E4F917EBA07A}"/>
              </a:ext>
            </a:extLst>
          </p:cNvPr>
          <p:cNvCxnSpPr>
            <a:cxnSpLocks/>
            <a:stCxn id="28" idx="2"/>
            <a:endCxn id="30" idx="0"/>
          </p:cNvCxnSpPr>
          <p:nvPr/>
        </p:nvCxnSpPr>
        <p:spPr>
          <a:xfrm>
            <a:off x="10238753" y="3915561"/>
            <a:ext cx="513819" cy="61868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519DB3B5-A259-4EA2-9E28-41999377E203}"/>
              </a:ext>
            </a:extLst>
          </p:cNvPr>
          <p:cNvCxnSpPr>
            <a:cxnSpLocks/>
            <a:stCxn id="30" idx="2"/>
            <a:endCxn id="40" idx="0"/>
          </p:cNvCxnSpPr>
          <p:nvPr/>
        </p:nvCxnSpPr>
        <p:spPr>
          <a:xfrm flipH="1">
            <a:off x="10341511" y="4785919"/>
            <a:ext cx="411061" cy="61868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11D09DA7-F0AF-49BF-89EA-DB856AB4926A}"/>
              </a:ext>
            </a:extLst>
          </p:cNvPr>
          <p:cNvCxnSpPr>
            <a:cxnSpLocks/>
            <a:stCxn id="30" idx="2"/>
            <a:endCxn id="41" idx="0"/>
          </p:cNvCxnSpPr>
          <p:nvPr/>
        </p:nvCxnSpPr>
        <p:spPr>
          <a:xfrm>
            <a:off x="10752572" y="4785919"/>
            <a:ext cx="553673" cy="61868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1DDD2C82-5457-434E-93EC-297D1992F1CF}"/>
              </a:ext>
            </a:extLst>
          </p:cNvPr>
          <p:cNvSpPr txBox="1"/>
          <p:nvPr/>
        </p:nvSpPr>
        <p:spPr>
          <a:xfrm>
            <a:off x="3391502" y="5691930"/>
            <a:ext cx="49825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순환을 이용한 피보나치 수열 계산에서의 비효율성</a:t>
            </a:r>
          </a:p>
        </p:txBody>
      </p:sp>
    </p:spTree>
    <p:extLst>
      <p:ext uri="{BB962C8B-B14F-4D97-AF65-F5344CB8AC3E}">
        <p14:creationId xmlns:p14="http://schemas.microsoft.com/office/powerpoint/2010/main" val="810137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빼기 기호 2">
            <a:extLst>
              <a:ext uri="{FF2B5EF4-FFF2-40B4-BE49-F238E27FC236}">
                <a16:creationId xmlns:a16="http://schemas.microsoft.com/office/drawing/2014/main" id="{242E9184-5757-4B61-9455-1531662CE33A}"/>
              </a:ext>
            </a:extLst>
          </p:cNvPr>
          <p:cNvSpPr/>
          <p:nvPr/>
        </p:nvSpPr>
        <p:spPr>
          <a:xfrm rot="5400000">
            <a:off x="2575420" y="2894201"/>
            <a:ext cx="2323750" cy="654342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빼기 기호 4">
            <a:extLst>
              <a:ext uri="{FF2B5EF4-FFF2-40B4-BE49-F238E27FC236}">
                <a16:creationId xmlns:a16="http://schemas.microsoft.com/office/drawing/2014/main" id="{6830DBA0-2EBC-48BF-AC23-299956DFDF7A}"/>
              </a:ext>
            </a:extLst>
          </p:cNvPr>
          <p:cNvSpPr/>
          <p:nvPr/>
        </p:nvSpPr>
        <p:spPr>
          <a:xfrm>
            <a:off x="2575420" y="3728905"/>
            <a:ext cx="2323750" cy="654342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빼기 기호 5">
            <a:extLst>
              <a:ext uri="{FF2B5EF4-FFF2-40B4-BE49-F238E27FC236}">
                <a16:creationId xmlns:a16="http://schemas.microsoft.com/office/drawing/2014/main" id="{A58FA887-9D9B-4429-845C-6C112B5D6753}"/>
              </a:ext>
            </a:extLst>
          </p:cNvPr>
          <p:cNvSpPr/>
          <p:nvPr/>
        </p:nvSpPr>
        <p:spPr>
          <a:xfrm rot="5400000">
            <a:off x="4899170" y="2894201"/>
            <a:ext cx="2323750" cy="654342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빼기 기호 6">
            <a:extLst>
              <a:ext uri="{FF2B5EF4-FFF2-40B4-BE49-F238E27FC236}">
                <a16:creationId xmlns:a16="http://schemas.microsoft.com/office/drawing/2014/main" id="{BA6144F9-5895-41DE-9548-7155A379685F}"/>
              </a:ext>
            </a:extLst>
          </p:cNvPr>
          <p:cNvSpPr/>
          <p:nvPr/>
        </p:nvSpPr>
        <p:spPr>
          <a:xfrm>
            <a:off x="4899170" y="3728905"/>
            <a:ext cx="2323750" cy="654342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빼기 기호 7">
            <a:extLst>
              <a:ext uri="{FF2B5EF4-FFF2-40B4-BE49-F238E27FC236}">
                <a16:creationId xmlns:a16="http://schemas.microsoft.com/office/drawing/2014/main" id="{D669F0FC-82AF-4ADC-85D5-F4EBB276C710}"/>
              </a:ext>
            </a:extLst>
          </p:cNvPr>
          <p:cNvSpPr/>
          <p:nvPr/>
        </p:nvSpPr>
        <p:spPr>
          <a:xfrm rot="5400000">
            <a:off x="7222919" y="2894201"/>
            <a:ext cx="2323750" cy="654342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빼기 기호 8">
            <a:extLst>
              <a:ext uri="{FF2B5EF4-FFF2-40B4-BE49-F238E27FC236}">
                <a16:creationId xmlns:a16="http://schemas.microsoft.com/office/drawing/2014/main" id="{1E3E5CD9-A4E1-4BE1-B01D-7F5126151227}"/>
              </a:ext>
            </a:extLst>
          </p:cNvPr>
          <p:cNvSpPr/>
          <p:nvPr/>
        </p:nvSpPr>
        <p:spPr>
          <a:xfrm>
            <a:off x="7222919" y="3728905"/>
            <a:ext cx="2323750" cy="654342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B1BE8AA3-AD18-4622-A20A-819460605135}"/>
              </a:ext>
            </a:extLst>
          </p:cNvPr>
          <p:cNvSpPr/>
          <p:nvPr/>
        </p:nvSpPr>
        <p:spPr>
          <a:xfrm>
            <a:off x="3066175" y="3791824"/>
            <a:ext cx="1342239" cy="167781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103AFFC4-28F4-4CE8-B7C4-BF3EA6F2ABB6}"/>
              </a:ext>
            </a:extLst>
          </p:cNvPr>
          <p:cNvSpPr/>
          <p:nvPr/>
        </p:nvSpPr>
        <p:spPr>
          <a:xfrm>
            <a:off x="3229764" y="3624043"/>
            <a:ext cx="1015066" cy="167781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EF0A4146-E83A-4755-A650-0EA7C9D1C0F9}"/>
              </a:ext>
            </a:extLst>
          </p:cNvPr>
          <p:cNvSpPr/>
          <p:nvPr/>
        </p:nvSpPr>
        <p:spPr>
          <a:xfrm>
            <a:off x="3410124" y="3429000"/>
            <a:ext cx="654343" cy="195043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554F17A-C11F-4F5C-9A7B-23EED2DA8951}"/>
              </a:ext>
            </a:extLst>
          </p:cNvPr>
          <p:cNvSpPr txBox="1"/>
          <p:nvPr/>
        </p:nvSpPr>
        <p:spPr>
          <a:xfrm>
            <a:off x="3121878" y="4149555"/>
            <a:ext cx="12308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</a:t>
            </a:r>
            <a:endParaRPr lang="ko-KR" altLang="en-US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FF07786-93D8-4717-BCA3-235424378D48}"/>
              </a:ext>
            </a:extLst>
          </p:cNvPr>
          <p:cNvSpPr txBox="1"/>
          <p:nvPr/>
        </p:nvSpPr>
        <p:spPr>
          <a:xfrm>
            <a:off x="5445628" y="4149555"/>
            <a:ext cx="12308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</a:t>
            </a:r>
            <a:endParaRPr lang="ko-KR" altLang="en-US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14A3D67-F57A-4FD8-9D2F-01DB45211D79}"/>
              </a:ext>
            </a:extLst>
          </p:cNvPr>
          <p:cNvSpPr txBox="1"/>
          <p:nvPr/>
        </p:nvSpPr>
        <p:spPr>
          <a:xfrm>
            <a:off x="7769375" y="4149555"/>
            <a:ext cx="12308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</a:t>
            </a:r>
            <a:endParaRPr lang="ko-KR" altLang="en-US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1281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AB65A63C-A173-4DC1-9F3E-E882D5864BD1}"/>
              </a:ext>
            </a:extLst>
          </p:cNvPr>
          <p:cNvGrpSpPr/>
          <p:nvPr/>
        </p:nvGrpSpPr>
        <p:grpSpPr>
          <a:xfrm>
            <a:off x="1281571" y="515924"/>
            <a:ext cx="4253219" cy="1287710"/>
            <a:chOff x="2575420" y="549479"/>
            <a:chExt cx="6971249" cy="2428612"/>
          </a:xfrm>
        </p:grpSpPr>
        <p:sp>
          <p:nvSpPr>
            <p:cNvPr id="3" name="빼기 기호 2">
              <a:extLst>
                <a:ext uri="{FF2B5EF4-FFF2-40B4-BE49-F238E27FC236}">
                  <a16:creationId xmlns:a16="http://schemas.microsoft.com/office/drawing/2014/main" id="{242E9184-5757-4B61-9455-1531662CE33A}"/>
                </a:ext>
              </a:extLst>
            </p:cNvPr>
            <p:cNvSpPr/>
            <p:nvPr/>
          </p:nvSpPr>
          <p:spPr>
            <a:xfrm rot="5400000">
              <a:off x="2575420" y="1384183"/>
              <a:ext cx="2323750" cy="654342"/>
            </a:xfrm>
            <a:prstGeom prst="mathMinus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빼기 기호 4">
              <a:extLst>
                <a:ext uri="{FF2B5EF4-FFF2-40B4-BE49-F238E27FC236}">
                  <a16:creationId xmlns:a16="http://schemas.microsoft.com/office/drawing/2014/main" id="{6830DBA0-2EBC-48BF-AC23-299956DFDF7A}"/>
                </a:ext>
              </a:extLst>
            </p:cNvPr>
            <p:cNvSpPr/>
            <p:nvPr/>
          </p:nvSpPr>
          <p:spPr>
            <a:xfrm>
              <a:off x="2575420" y="2218887"/>
              <a:ext cx="2323750" cy="654342"/>
            </a:xfrm>
            <a:prstGeom prst="mathMinus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빼기 기호 5">
              <a:extLst>
                <a:ext uri="{FF2B5EF4-FFF2-40B4-BE49-F238E27FC236}">
                  <a16:creationId xmlns:a16="http://schemas.microsoft.com/office/drawing/2014/main" id="{A58FA887-9D9B-4429-845C-6C112B5D6753}"/>
                </a:ext>
              </a:extLst>
            </p:cNvPr>
            <p:cNvSpPr/>
            <p:nvPr/>
          </p:nvSpPr>
          <p:spPr>
            <a:xfrm rot="5400000">
              <a:off x="4899170" y="1384183"/>
              <a:ext cx="2323750" cy="654342"/>
            </a:xfrm>
            <a:prstGeom prst="mathMinus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빼기 기호 6">
              <a:extLst>
                <a:ext uri="{FF2B5EF4-FFF2-40B4-BE49-F238E27FC236}">
                  <a16:creationId xmlns:a16="http://schemas.microsoft.com/office/drawing/2014/main" id="{BA6144F9-5895-41DE-9548-7155A379685F}"/>
                </a:ext>
              </a:extLst>
            </p:cNvPr>
            <p:cNvSpPr/>
            <p:nvPr/>
          </p:nvSpPr>
          <p:spPr>
            <a:xfrm>
              <a:off x="4899170" y="2218887"/>
              <a:ext cx="2323750" cy="654342"/>
            </a:xfrm>
            <a:prstGeom prst="mathMinus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빼기 기호 7">
              <a:extLst>
                <a:ext uri="{FF2B5EF4-FFF2-40B4-BE49-F238E27FC236}">
                  <a16:creationId xmlns:a16="http://schemas.microsoft.com/office/drawing/2014/main" id="{D669F0FC-82AF-4ADC-85D5-F4EBB276C710}"/>
                </a:ext>
              </a:extLst>
            </p:cNvPr>
            <p:cNvSpPr/>
            <p:nvPr/>
          </p:nvSpPr>
          <p:spPr>
            <a:xfrm rot="5400000">
              <a:off x="7222919" y="1384183"/>
              <a:ext cx="2323750" cy="654342"/>
            </a:xfrm>
            <a:prstGeom prst="mathMinus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빼기 기호 8">
              <a:extLst>
                <a:ext uri="{FF2B5EF4-FFF2-40B4-BE49-F238E27FC236}">
                  <a16:creationId xmlns:a16="http://schemas.microsoft.com/office/drawing/2014/main" id="{1E3E5CD9-A4E1-4BE1-B01D-7F5126151227}"/>
                </a:ext>
              </a:extLst>
            </p:cNvPr>
            <p:cNvSpPr/>
            <p:nvPr/>
          </p:nvSpPr>
          <p:spPr>
            <a:xfrm>
              <a:off x="7222919" y="2218887"/>
              <a:ext cx="2323750" cy="654342"/>
            </a:xfrm>
            <a:prstGeom prst="mathMinus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B1BE8AA3-AD18-4622-A20A-819460605135}"/>
                </a:ext>
              </a:extLst>
            </p:cNvPr>
            <p:cNvSpPr/>
            <p:nvPr/>
          </p:nvSpPr>
          <p:spPr>
            <a:xfrm>
              <a:off x="3066175" y="2281806"/>
              <a:ext cx="1342239" cy="167781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103AFFC4-28F4-4CE8-B7C4-BF3EA6F2ABB6}"/>
                </a:ext>
              </a:extLst>
            </p:cNvPr>
            <p:cNvSpPr/>
            <p:nvPr/>
          </p:nvSpPr>
          <p:spPr>
            <a:xfrm>
              <a:off x="3229764" y="2114025"/>
              <a:ext cx="1015066" cy="167781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EF0A4146-E83A-4755-A650-0EA7C9D1C0F9}"/>
                </a:ext>
              </a:extLst>
            </p:cNvPr>
            <p:cNvSpPr/>
            <p:nvPr/>
          </p:nvSpPr>
          <p:spPr>
            <a:xfrm>
              <a:off x="3410124" y="1918982"/>
              <a:ext cx="654343" cy="195043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554F17A-C11F-4F5C-9A7B-23EED2DA8951}"/>
                </a:ext>
              </a:extLst>
            </p:cNvPr>
            <p:cNvSpPr txBox="1"/>
            <p:nvPr/>
          </p:nvSpPr>
          <p:spPr>
            <a:xfrm>
              <a:off x="3121878" y="2639537"/>
              <a:ext cx="12308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A</a:t>
              </a:r>
              <a:endParaRPr lang="ko-KR" altLang="en-US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FF07786-93D8-4717-BCA3-235424378D48}"/>
                </a:ext>
              </a:extLst>
            </p:cNvPr>
            <p:cNvSpPr txBox="1"/>
            <p:nvPr/>
          </p:nvSpPr>
          <p:spPr>
            <a:xfrm>
              <a:off x="5445628" y="2639537"/>
              <a:ext cx="12308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B</a:t>
              </a:r>
              <a:endParaRPr lang="ko-KR" altLang="en-US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14A3D67-F57A-4FD8-9D2F-01DB45211D79}"/>
                </a:ext>
              </a:extLst>
            </p:cNvPr>
            <p:cNvSpPr txBox="1"/>
            <p:nvPr/>
          </p:nvSpPr>
          <p:spPr>
            <a:xfrm>
              <a:off x="7769375" y="2639537"/>
              <a:ext cx="12308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C</a:t>
              </a:r>
              <a:endParaRPr lang="ko-KR" altLang="en-US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sp>
        <p:nvSpPr>
          <p:cNvPr id="18" name="빼기 기호 17">
            <a:extLst>
              <a:ext uri="{FF2B5EF4-FFF2-40B4-BE49-F238E27FC236}">
                <a16:creationId xmlns:a16="http://schemas.microsoft.com/office/drawing/2014/main" id="{C0B1AF25-DCC6-4701-8A74-1E2F12BABA07}"/>
              </a:ext>
            </a:extLst>
          </p:cNvPr>
          <p:cNvSpPr/>
          <p:nvPr/>
        </p:nvSpPr>
        <p:spPr>
          <a:xfrm rot="5400000">
            <a:off x="1374386" y="2350108"/>
            <a:ext cx="1232110" cy="399220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빼기 기호 18">
            <a:extLst>
              <a:ext uri="{FF2B5EF4-FFF2-40B4-BE49-F238E27FC236}">
                <a16:creationId xmlns:a16="http://schemas.microsoft.com/office/drawing/2014/main" id="{0F205B13-197D-4AAE-A8B3-C919B8FDC2D7}"/>
              </a:ext>
            </a:extLst>
          </p:cNvPr>
          <p:cNvSpPr/>
          <p:nvPr/>
        </p:nvSpPr>
        <p:spPr>
          <a:xfrm>
            <a:off x="1281571" y="2818824"/>
            <a:ext cx="1417740" cy="346948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빼기 기호 19">
            <a:extLst>
              <a:ext uri="{FF2B5EF4-FFF2-40B4-BE49-F238E27FC236}">
                <a16:creationId xmlns:a16="http://schemas.microsoft.com/office/drawing/2014/main" id="{6D7B36FA-A339-4235-A791-38325DAC0996}"/>
              </a:ext>
            </a:extLst>
          </p:cNvPr>
          <p:cNvSpPr/>
          <p:nvPr/>
        </p:nvSpPr>
        <p:spPr>
          <a:xfrm rot="5400000">
            <a:off x="2792126" y="2350108"/>
            <a:ext cx="1232110" cy="399220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빼기 기호 20">
            <a:extLst>
              <a:ext uri="{FF2B5EF4-FFF2-40B4-BE49-F238E27FC236}">
                <a16:creationId xmlns:a16="http://schemas.microsoft.com/office/drawing/2014/main" id="{3E75BBD8-1364-449C-9B3B-83F932C34C06}"/>
              </a:ext>
            </a:extLst>
          </p:cNvPr>
          <p:cNvSpPr/>
          <p:nvPr/>
        </p:nvSpPr>
        <p:spPr>
          <a:xfrm>
            <a:off x="2699311" y="2818824"/>
            <a:ext cx="1417740" cy="346948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빼기 기호 21">
            <a:extLst>
              <a:ext uri="{FF2B5EF4-FFF2-40B4-BE49-F238E27FC236}">
                <a16:creationId xmlns:a16="http://schemas.microsoft.com/office/drawing/2014/main" id="{E1F5994C-8324-4FD6-9C75-FDC9F6A84C5E}"/>
              </a:ext>
            </a:extLst>
          </p:cNvPr>
          <p:cNvSpPr/>
          <p:nvPr/>
        </p:nvSpPr>
        <p:spPr>
          <a:xfrm rot="5400000">
            <a:off x="4209865" y="2350108"/>
            <a:ext cx="1232110" cy="399220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빼기 기호 22">
            <a:extLst>
              <a:ext uri="{FF2B5EF4-FFF2-40B4-BE49-F238E27FC236}">
                <a16:creationId xmlns:a16="http://schemas.microsoft.com/office/drawing/2014/main" id="{69B7658E-6AC7-4DE4-9561-8DF11C6F4EA9}"/>
              </a:ext>
            </a:extLst>
          </p:cNvPr>
          <p:cNvSpPr/>
          <p:nvPr/>
        </p:nvSpPr>
        <p:spPr>
          <a:xfrm>
            <a:off x="4117050" y="2818824"/>
            <a:ext cx="1417740" cy="346948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53728284-5146-44E6-8199-5C74D40A67FA}"/>
              </a:ext>
            </a:extLst>
          </p:cNvPr>
          <p:cNvSpPr/>
          <p:nvPr/>
        </p:nvSpPr>
        <p:spPr>
          <a:xfrm>
            <a:off x="1580985" y="2852186"/>
            <a:ext cx="818912" cy="88962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E200D65F-F922-4E4E-93A0-664B78C7103B}"/>
              </a:ext>
            </a:extLst>
          </p:cNvPr>
          <p:cNvSpPr/>
          <p:nvPr/>
        </p:nvSpPr>
        <p:spPr>
          <a:xfrm>
            <a:off x="1680792" y="2763224"/>
            <a:ext cx="619301" cy="88962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3B080031-63B7-4871-9099-3E806F026244}"/>
              </a:ext>
            </a:extLst>
          </p:cNvPr>
          <p:cNvSpPr/>
          <p:nvPr/>
        </p:nvSpPr>
        <p:spPr>
          <a:xfrm>
            <a:off x="4626309" y="2832273"/>
            <a:ext cx="399220" cy="103417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8FFA8AB-0457-479E-B662-638EBDAFD719}"/>
              </a:ext>
            </a:extLst>
          </p:cNvPr>
          <p:cNvSpPr txBox="1"/>
          <p:nvPr/>
        </p:nvSpPr>
        <p:spPr>
          <a:xfrm>
            <a:off x="1614970" y="3041863"/>
            <a:ext cx="750941" cy="179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</a:t>
            </a:r>
            <a:endParaRPr lang="ko-KR" altLang="en-US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1D92A9E-D094-4620-BAD9-7522F6317A3A}"/>
              </a:ext>
            </a:extLst>
          </p:cNvPr>
          <p:cNvSpPr txBox="1"/>
          <p:nvPr/>
        </p:nvSpPr>
        <p:spPr>
          <a:xfrm>
            <a:off x="3032710" y="3041863"/>
            <a:ext cx="750941" cy="179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</a:t>
            </a:r>
            <a:endParaRPr lang="ko-KR" altLang="en-US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69DBD39-2885-4526-903A-25A56CE89B3C}"/>
              </a:ext>
            </a:extLst>
          </p:cNvPr>
          <p:cNvSpPr txBox="1"/>
          <p:nvPr/>
        </p:nvSpPr>
        <p:spPr>
          <a:xfrm>
            <a:off x="4450448" y="3041863"/>
            <a:ext cx="750941" cy="179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</a:t>
            </a:r>
            <a:endParaRPr lang="ko-KR" altLang="en-US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1" name="빼기 기호 30">
            <a:extLst>
              <a:ext uri="{FF2B5EF4-FFF2-40B4-BE49-F238E27FC236}">
                <a16:creationId xmlns:a16="http://schemas.microsoft.com/office/drawing/2014/main" id="{E939CC83-64F6-4CFA-8592-CCF9060B5C90}"/>
              </a:ext>
            </a:extLst>
          </p:cNvPr>
          <p:cNvSpPr/>
          <p:nvPr/>
        </p:nvSpPr>
        <p:spPr>
          <a:xfrm rot="5400000">
            <a:off x="1374386" y="3802038"/>
            <a:ext cx="1232110" cy="399220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빼기 기호 31">
            <a:extLst>
              <a:ext uri="{FF2B5EF4-FFF2-40B4-BE49-F238E27FC236}">
                <a16:creationId xmlns:a16="http://schemas.microsoft.com/office/drawing/2014/main" id="{171B9B62-BED1-410E-B315-7258BC5D38A9}"/>
              </a:ext>
            </a:extLst>
          </p:cNvPr>
          <p:cNvSpPr/>
          <p:nvPr/>
        </p:nvSpPr>
        <p:spPr>
          <a:xfrm>
            <a:off x="1281571" y="4270754"/>
            <a:ext cx="1417740" cy="346948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빼기 기호 32">
            <a:extLst>
              <a:ext uri="{FF2B5EF4-FFF2-40B4-BE49-F238E27FC236}">
                <a16:creationId xmlns:a16="http://schemas.microsoft.com/office/drawing/2014/main" id="{45DAD7FB-C070-4DBF-9561-863C35DD8884}"/>
              </a:ext>
            </a:extLst>
          </p:cNvPr>
          <p:cNvSpPr/>
          <p:nvPr/>
        </p:nvSpPr>
        <p:spPr>
          <a:xfrm rot="5400000">
            <a:off x="2792126" y="3802038"/>
            <a:ext cx="1232110" cy="399220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빼기 기호 33">
            <a:extLst>
              <a:ext uri="{FF2B5EF4-FFF2-40B4-BE49-F238E27FC236}">
                <a16:creationId xmlns:a16="http://schemas.microsoft.com/office/drawing/2014/main" id="{3F2E44AC-9B0C-4516-90D9-5D5B83E04199}"/>
              </a:ext>
            </a:extLst>
          </p:cNvPr>
          <p:cNvSpPr/>
          <p:nvPr/>
        </p:nvSpPr>
        <p:spPr>
          <a:xfrm>
            <a:off x="2699311" y="4270754"/>
            <a:ext cx="1417740" cy="346948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빼기 기호 34">
            <a:extLst>
              <a:ext uri="{FF2B5EF4-FFF2-40B4-BE49-F238E27FC236}">
                <a16:creationId xmlns:a16="http://schemas.microsoft.com/office/drawing/2014/main" id="{B9E777E6-8CAE-4528-9135-F0E5407DD301}"/>
              </a:ext>
            </a:extLst>
          </p:cNvPr>
          <p:cNvSpPr/>
          <p:nvPr/>
        </p:nvSpPr>
        <p:spPr>
          <a:xfrm rot="5400000">
            <a:off x="4209865" y="3802038"/>
            <a:ext cx="1232110" cy="399220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빼기 기호 35">
            <a:extLst>
              <a:ext uri="{FF2B5EF4-FFF2-40B4-BE49-F238E27FC236}">
                <a16:creationId xmlns:a16="http://schemas.microsoft.com/office/drawing/2014/main" id="{4B0D7D67-DE6C-4A15-B57C-A8A47976E791}"/>
              </a:ext>
            </a:extLst>
          </p:cNvPr>
          <p:cNvSpPr/>
          <p:nvPr/>
        </p:nvSpPr>
        <p:spPr>
          <a:xfrm>
            <a:off x="4117050" y="4270754"/>
            <a:ext cx="1417740" cy="346948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F636DC30-9F0E-475E-8B4F-8D10B81653CD}"/>
              </a:ext>
            </a:extLst>
          </p:cNvPr>
          <p:cNvSpPr/>
          <p:nvPr/>
        </p:nvSpPr>
        <p:spPr>
          <a:xfrm>
            <a:off x="1580985" y="4304116"/>
            <a:ext cx="818912" cy="88962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925B3ADD-38BF-446A-9A24-BC1B8B30D40E}"/>
              </a:ext>
            </a:extLst>
          </p:cNvPr>
          <p:cNvSpPr/>
          <p:nvPr/>
        </p:nvSpPr>
        <p:spPr>
          <a:xfrm>
            <a:off x="3098529" y="4304116"/>
            <a:ext cx="619301" cy="88962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A361DEEF-E1F5-42C7-B487-301DB9E0DB59}"/>
              </a:ext>
            </a:extLst>
          </p:cNvPr>
          <p:cNvSpPr/>
          <p:nvPr/>
        </p:nvSpPr>
        <p:spPr>
          <a:xfrm>
            <a:off x="4621884" y="4282404"/>
            <a:ext cx="399220" cy="103417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58A5AAA-0245-49E8-8D26-6ACFEA002F84}"/>
              </a:ext>
            </a:extLst>
          </p:cNvPr>
          <p:cNvSpPr txBox="1"/>
          <p:nvPr/>
        </p:nvSpPr>
        <p:spPr>
          <a:xfrm>
            <a:off x="1614970" y="4493793"/>
            <a:ext cx="750941" cy="179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</a:t>
            </a:r>
            <a:endParaRPr lang="ko-KR" altLang="en-US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56B691D-109C-4E75-B529-67A943D7514C}"/>
              </a:ext>
            </a:extLst>
          </p:cNvPr>
          <p:cNvSpPr txBox="1"/>
          <p:nvPr/>
        </p:nvSpPr>
        <p:spPr>
          <a:xfrm>
            <a:off x="3032710" y="4493793"/>
            <a:ext cx="750941" cy="179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</a:t>
            </a:r>
            <a:endParaRPr lang="ko-KR" altLang="en-US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187410A-F74D-4CB5-ACC2-7F411A32DC5D}"/>
              </a:ext>
            </a:extLst>
          </p:cNvPr>
          <p:cNvSpPr txBox="1"/>
          <p:nvPr/>
        </p:nvSpPr>
        <p:spPr>
          <a:xfrm>
            <a:off x="4450448" y="4493793"/>
            <a:ext cx="750941" cy="179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</a:t>
            </a:r>
            <a:endParaRPr lang="ko-KR" altLang="en-US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4" name="빼기 기호 43">
            <a:extLst>
              <a:ext uri="{FF2B5EF4-FFF2-40B4-BE49-F238E27FC236}">
                <a16:creationId xmlns:a16="http://schemas.microsoft.com/office/drawing/2014/main" id="{64B45178-7D64-46E7-88B6-A192160E7377}"/>
              </a:ext>
            </a:extLst>
          </p:cNvPr>
          <p:cNvSpPr/>
          <p:nvPr/>
        </p:nvSpPr>
        <p:spPr>
          <a:xfrm rot="5400000">
            <a:off x="1374386" y="5257186"/>
            <a:ext cx="1232110" cy="399220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빼기 기호 44">
            <a:extLst>
              <a:ext uri="{FF2B5EF4-FFF2-40B4-BE49-F238E27FC236}">
                <a16:creationId xmlns:a16="http://schemas.microsoft.com/office/drawing/2014/main" id="{D209012D-55B5-4F15-B828-DE7ED4C33DF3}"/>
              </a:ext>
            </a:extLst>
          </p:cNvPr>
          <p:cNvSpPr/>
          <p:nvPr/>
        </p:nvSpPr>
        <p:spPr>
          <a:xfrm>
            <a:off x="1281571" y="5725902"/>
            <a:ext cx="1417740" cy="346948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빼기 기호 45">
            <a:extLst>
              <a:ext uri="{FF2B5EF4-FFF2-40B4-BE49-F238E27FC236}">
                <a16:creationId xmlns:a16="http://schemas.microsoft.com/office/drawing/2014/main" id="{606D6B62-F689-4827-B050-1A3586DEDBD4}"/>
              </a:ext>
            </a:extLst>
          </p:cNvPr>
          <p:cNvSpPr/>
          <p:nvPr/>
        </p:nvSpPr>
        <p:spPr>
          <a:xfrm rot="5400000">
            <a:off x="2792126" y="5257186"/>
            <a:ext cx="1232110" cy="399220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빼기 기호 46">
            <a:extLst>
              <a:ext uri="{FF2B5EF4-FFF2-40B4-BE49-F238E27FC236}">
                <a16:creationId xmlns:a16="http://schemas.microsoft.com/office/drawing/2014/main" id="{C6A12454-8BCE-44BF-B2BA-5BBCD4FEC744}"/>
              </a:ext>
            </a:extLst>
          </p:cNvPr>
          <p:cNvSpPr/>
          <p:nvPr/>
        </p:nvSpPr>
        <p:spPr>
          <a:xfrm>
            <a:off x="2699311" y="5725902"/>
            <a:ext cx="1417740" cy="346948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빼기 기호 47">
            <a:extLst>
              <a:ext uri="{FF2B5EF4-FFF2-40B4-BE49-F238E27FC236}">
                <a16:creationId xmlns:a16="http://schemas.microsoft.com/office/drawing/2014/main" id="{7A822656-8AE4-46AA-AFEC-C677A9E3E3E2}"/>
              </a:ext>
            </a:extLst>
          </p:cNvPr>
          <p:cNvSpPr/>
          <p:nvPr/>
        </p:nvSpPr>
        <p:spPr>
          <a:xfrm rot="5400000">
            <a:off x="4209865" y="5257186"/>
            <a:ext cx="1232110" cy="399220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빼기 기호 48">
            <a:extLst>
              <a:ext uri="{FF2B5EF4-FFF2-40B4-BE49-F238E27FC236}">
                <a16:creationId xmlns:a16="http://schemas.microsoft.com/office/drawing/2014/main" id="{1793E7CE-B329-4BC4-8D88-B6946B45D7F3}"/>
              </a:ext>
            </a:extLst>
          </p:cNvPr>
          <p:cNvSpPr/>
          <p:nvPr/>
        </p:nvSpPr>
        <p:spPr>
          <a:xfrm>
            <a:off x="4117050" y="5725902"/>
            <a:ext cx="1417740" cy="346948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9689DFEA-0071-41C4-AB62-2673AF5DB68C}"/>
              </a:ext>
            </a:extLst>
          </p:cNvPr>
          <p:cNvSpPr/>
          <p:nvPr/>
        </p:nvSpPr>
        <p:spPr>
          <a:xfrm>
            <a:off x="1580985" y="5759264"/>
            <a:ext cx="818912" cy="88962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EB740657-E8F1-4B6A-8694-25C63D69B7A8}"/>
              </a:ext>
            </a:extLst>
          </p:cNvPr>
          <p:cNvSpPr/>
          <p:nvPr/>
        </p:nvSpPr>
        <p:spPr>
          <a:xfrm>
            <a:off x="3098531" y="5755737"/>
            <a:ext cx="619301" cy="88962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350D171C-AB32-4A50-8707-1065E5172DB5}"/>
              </a:ext>
            </a:extLst>
          </p:cNvPr>
          <p:cNvSpPr/>
          <p:nvPr/>
        </p:nvSpPr>
        <p:spPr>
          <a:xfrm>
            <a:off x="3208570" y="5652320"/>
            <a:ext cx="399220" cy="103417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E34EAAF-8EB8-4E70-9227-E2F47C0EE5E2}"/>
              </a:ext>
            </a:extLst>
          </p:cNvPr>
          <p:cNvSpPr txBox="1"/>
          <p:nvPr/>
        </p:nvSpPr>
        <p:spPr>
          <a:xfrm>
            <a:off x="1614970" y="5948941"/>
            <a:ext cx="750941" cy="179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</a:t>
            </a:r>
            <a:endParaRPr lang="ko-KR" altLang="en-US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7D0F81D-5F29-4CEC-95C6-AB07B06B495E}"/>
              </a:ext>
            </a:extLst>
          </p:cNvPr>
          <p:cNvSpPr txBox="1"/>
          <p:nvPr/>
        </p:nvSpPr>
        <p:spPr>
          <a:xfrm>
            <a:off x="3032710" y="5948941"/>
            <a:ext cx="750941" cy="179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</a:t>
            </a:r>
            <a:endParaRPr lang="ko-KR" altLang="en-US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AF1ED03-BEF8-4AF3-B53A-28CB4C884BE2}"/>
              </a:ext>
            </a:extLst>
          </p:cNvPr>
          <p:cNvSpPr txBox="1"/>
          <p:nvPr/>
        </p:nvSpPr>
        <p:spPr>
          <a:xfrm>
            <a:off x="4450448" y="5948941"/>
            <a:ext cx="750941" cy="179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</a:t>
            </a:r>
            <a:endParaRPr lang="ko-KR" altLang="en-US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7" name="빼기 기호 56">
            <a:extLst>
              <a:ext uri="{FF2B5EF4-FFF2-40B4-BE49-F238E27FC236}">
                <a16:creationId xmlns:a16="http://schemas.microsoft.com/office/drawing/2014/main" id="{21CEA259-12A9-4E17-A379-AF89A459E701}"/>
              </a:ext>
            </a:extLst>
          </p:cNvPr>
          <p:cNvSpPr/>
          <p:nvPr/>
        </p:nvSpPr>
        <p:spPr>
          <a:xfrm rot="5400000">
            <a:off x="6736895" y="932369"/>
            <a:ext cx="1232110" cy="399220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빼기 기호 57">
            <a:extLst>
              <a:ext uri="{FF2B5EF4-FFF2-40B4-BE49-F238E27FC236}">
                <a16:creationId xmlns:a16="http://schemas.microsoft.com/office/drawing/2014/main" id="{B49C2B2E-D085-40D9-8D50-9E60070185B1}"/>
              </a:ext>
            </a:extLst>
          </p:cNvPr>
          <p:cNvSpPr/>
          <p:nvPr/>
        </p:nvSpPr>
        <p:spPr>
          <a:xfrm>
            <a:off x="6644080" y="1401085"/>
            <a:ext cx="1417740" cy="346948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빼기 기호 58">
            <a:extLst>
              <a:ext uri="{FF2B5EF4-FFF2-40B4-BE49-F238E27FC236}">
                <a16:creationId xmlns:a16="http://schemas.microsoft.com/office/drawing/2014/main" id="{9E12E07E-D488-4203-83DD-EFD3D5793005}"/>
              </a:ext>
            </a:extLst>
          </p:cNvPr>
          <p:cNvSpPr/>
          <p:nvPr/>
        </p:nvSpPr>
        <p:spPr>
          <a:xfrm rot="5400000">
            <a:off x="8154635" y="932369"/>
            <a:ext cx="1232110" cy="399220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빼기 기호 59">
            <a:extLst>
              <a:ext uri="{FF2B5EF4-FFF2-40B4-BE49-F238E27FC236}">
                <a16:creationId xmlns:a16="http://schemas.microsoft.com/office/drawing/2014/main" id="{FEE2D7B0-7573-47F5-B8BB-9710310942D1}"/>
              </a:ext>
            </a:extLst>
          </p:cNvPr>
          <p:cNvSpPr/>
          <p:nvPr/>
        </p:nvSpPr>
        <p:spPr>
          <a:xfrm>
            <a:off x="8061820" y="1401085"/>
            <a:ext cx="1417740" cy="346948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빼기 기호 60">
            <a:extLst>
              <a:ext uri="{FF2B5EF4-FFF2-40B4-BE49-F238E27FC236}">
                <a16:creationId xmlns:a16="http://schemas.microsoft.com/office/drawing/2014/main" id="{7D59F70F-6302-4C06-8E41-D934C0B59B90}"/>
              </a:ext>
            </a:extLst>
          </p:cNvPr>
          <p:cNvSpPr/>
          <p:nvPr/>
        </p:nvSpPr>
        <p:spPr>
          <a:xfrm rot="5400000">
            <a:off x="9572374" y="932369"/>
            <a:ext cx="1232110" cy="399220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빼기 기호 61">
            <a:extLst>
              <a:ext uri="{FF2B5EF4-FFF2-40B4-BE49-F238E27FC236}">
                <a16:creationId xmlns:a16="http://schemas.microsoft.com/office/drawing/2014/main" id="{C70146CA-4AB4-46CC-AF44-894367B4476B}"/>
              </a:ext>
            </a:extLst>
          </p:cNvPr>
          <p:cNvSpPr/>
          <p:nvPr/>
        </p:nvSpPr>
        <p:spPr>
          <a:xfrm>
            <a:off x="9479559" y="1401085"/>
            <a:ext cx="1417740" cy="346948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9CAF82F8-FA9D-4D36-8D9C-29AAC8894408}"/>
              </a:ext>
            </a:extLst>
          </p:cNvPr>
          <p:cNvSpPr/>
          <p:nvPr/>
        </p:nvSpPr>
        <p:spPr>
          <a:xfrm>
            <a:off x="9778971" y="1434447"/>
            <a:ext cx="818912" cy="88962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4F804D72-A44D-4A64-A7F2-DED225A410DF}"/>
              </a:ext>
            </a:extLst>
          </p:cNvPr>
          <p:cNvSpPr/>
          <p:nvPr/>
        </p:nvSpPr>
        <p:spPr>
          <a:xfrm>
            <a:off x="8461040" y="1433296"/>
            <a:ext cx="619301" cy="88962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86F254CF-80D6-4871-AFC1-2FD3C2DF40DB}"/>
              </a:ext>
            </a:extLst>
          </p:cNvPr>
          <p:cNvSpPr/>
          <p:nvPr/>
        </p:nvSpPr>
        <p:spPr>
          <a:xfrm>
            <a:off x="8571079" y="1329879"/>
            <a:ext cx="399220" cy="103417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96AA281-55D9-4277-A812-FB6935C508F7}"/>
              </a:ext>
            </a:extLst>
          </p:cNvPr>
          <p:cNvSpPr txBox="1"/>
          <p:nvPr/>
        </p:nvSpPr>
        <p:spPr>
          <a:xfrm>
            <a:off x="6977479" y="1624124"/>
            <a:ext cx="750941" cy="179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</a:t>
            </a:r>
            <a:endParaRPr lang="ko-KR" altLang="en-US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E5433D6-ABE7-46C8-86BD-9559BA424F06}"/>
              </a:ext>
            </a:extLst>
          </p:cNvPr>
          <p:cNvSpPr txBox="1"/>
          <p:nvPr/>
        </p:nvSpPr>
        <p:spPr>
          <a:xfrm>
            <a:off x="8395219" y="1624124"/>
            <a:ext cx="750941" cy="179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</a:t>
            </a:r>
            <a:endParaRPr lang="ko-KR" altLang="en-US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4DA0A28-4361-4D0C-8EAB-F75804D2B7D7}"/>
              </a:ext>
            </a:extLst>
          </p:cNvPr>
          <p:cNvSpPr txBox="1"/>
          <p:nvPr/>
        </p:nvSpPr>
        <p:spPr>
          <a:xfrm>
            <a:off x="9812957" y="1624124"/>
            <a:ext cx="750941" cy="179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</a:t>
            </a:r>
            <a:endParaRPr lang="ko-KR" altLang="en-US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0" name="빼기 기호 69">
            <a:extLst>
              <a:ext uri="{FF2B5EF4-FFF2-40B4-BE49-F238E27FC236}">
                <a16:creationId xmlns:a16="http://schemas.microsoft.com/office/drawing/2014/main" id="{B47358F8-3307-4355-9A8A-9766AD602B3A}"/>
              </a:ext>
            </a:extLst>
          </p:cNvPr>
          <p:cNvSpPr/>
          <p:nvPr/>
        </p:nvSpPr>
        <p:spPr>
          <a:xfrm rot="5400000">
            <a:off x="6736895" y="2350108"/>
            <a:ext cx="1232110" cy="399220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빼기 기호 70">
            <a:extLst>
              <a:ext uri="{FF2B5EF4-FFF2-40B4-BE49-F238E27FC236}">
                <a16:creationId xmlns:a16="http://schemas.microsoft.com/office/drawing/2014/main" id="{9E069F76-C77E-47D9-A577-BFFAE9A48BE9}"/>
              </a:ext>
            </a:extLst>
          </p:cNvPr>
          <p:cNvSpPr/>
          <p:nvPr/>
        </p:nvSpPr>
        <p:spPr>
          <a:xfrm>
            <a:off x="6644080" y="2818824"/>
            <a:ext cx="1417740" cy="346948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빼기 기호 71">
            <a:extLst>
              <a:ext uri="{FF2B5EF4-FFF2-40B4-BE49-F238E27FC236}">
                <a16:creationId xmlns:a16="http://schemas.microsoft.com/office/drawing/2014/main" id="{1A66DF24-F5BB-457A-8BA9-252A77D1C3E0}"/>
              </a:ext>
            </a:extLst>
          </p:cNvPr>
          <p:cNvSpPr/>
          <p:nvPr/>
        </p:nvSpPr>
        <p:spPr>
          <a:xfrm rot="5400000">
            <a:off x="8154635" y="2350108"/>
            <a:ext cx="1232110" cy="399220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빼기 기호 72">
            <a:extLst>
              <a:ext uri="{FF2B5EF4-FFF2-40B4-BE49-F238E27FC236}">
                <a16:creationId xmlns:a16="http://schemas.microsoft.com/office/drawing/2014/main" id="{89141C87-128E-43C3-A1E3-DD637B4FE5BA}"/>
              </a:ext>
            </a:extLst>
          </p:cNvPr>
          <p:cNvSpPr/>
          <p:nvPr/>
        </p:nvSpPr>
        <p:spPr>
          <a:xfrm>
            <a:off x="8061820" y="2818824"/>
            <a:ext cx="1417740" cy="346948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빼기 기호 73">
            <a:extLst>
              <a:ext uri="{FF2B5EF4-FFF2-40B4-BE49-F238E27FC236}">
                <a16:creationId xmlns:a16="http://schemas.microsoft.com/office/drawing/2014/main" id="{39ADD383-8969-4938-9B57-EEA2CBC09DB7}"/>
              </a:ext>
            </a:extLst>
          </p:cNvPr>
          <p:cNvSpPr/>
          <p:nvPr/>
        </p:nvSpPr>
        <p:spPr>
          <a:xfrm rot="5400000">
            <a:off x="9572374" y="2350108"/>
            <a:ext cx="1232110" cy="399220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빼기 기호 74">
            <a:extLst>
              <a:ext uri="{FF2B5EF4-FFF2-40B4-BE49-F238E27FC236}">
                <a16:creationId xmlns:a16="http://schemas.microsoft.com/office/drawing/2014/main" id="{D34C2A8E-7841-4E71-918F-DE7CA8E7D4DA}"/>
              </a:ext>
            </a:extLst>
          </p:cNvPr>
          <p:cNvSpPr/>
          <p:nvPr/>
        </p:nvSpPr>
        <p:spPr>
          <a:xfrm>
            <a:off x="9479559" y="2818824"/>
            <a:ext cx="1417740" cy="346948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3CC14B6B-7DB0-4966-9D38-A42684B95347}"/>
              </a:ext>
            </a:extLst>
          </p:cNvPr>
          <p:cNvSpPr/>
          <p:nvPr/>
        </p:nvSpPr>
        <p:spPr>
          <a:xfrm>
            <a:off x="9773480" y="2852186"/>
            <a:ext cx="818912" cy="88962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15883BC8-2FE8-43EB-B3BE-4850A253CBF6}"/>
              </a:ext>
            </a:extLst>
          </p:cNvPr>
          <p:cNvSpPr/>
          <p:nvPr/>
        </p:nvSpPr>
        <p:spPr>
          <a:xfrm>
            <a:off x="8461040" y="2857577"/>
            <a:ext cx="619301" cy="88962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6E192CF9-3742-4528-A2DA-E288AAC4FECF}"/>
              </a:ext>
            </a:extLst>
          </p:cNvPr>
          <p:cNvSpPr/>
          <p:nvPr/>
        </p:nvSpPr>
        <p:spPr>
          <a:xfrm>
            <a:off x="7153340" y="2852186"/>
            <a:ext cx="399220" cy="103417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0CFD16F-1B8F-4718-937D-87F2101BC36C}"/>
              </a:ext>
            </a:extLst>
          </p:cNvPr>
          <p:cNvSpPr txBox="1"/>
          <p:nvPr/>
        </p:nvSpPr>
        <p:spPr>
          <a:xfrm>
            <a:off x="6977479" y="3041863"/>
            <a:ext cx="750941" cy="179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</a:t>
            </a:r>
            <a:endParaRPr lang="ko-KR" altLang="en-US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BAFA948-F0C2-46AC-BD62-FE98233F82F9}"/>
              </a:ext>
            </a:extLst>
          </p:cNvPr>
          <p:cNvSpPr txBox="1"/>
          <p:nvPr/>
        </p:nvSpPr>
        <p:spPr>
          <a:xfrm>
            <a:off x="8395219" y="3041863"/>
            <a:ext cx="750941" cy="179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</a:t>
            </a:r>
            <a:endParaRPr lang="ko-KR" altLang="en-US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1D645D0-CD1E-45EE-BC2D-FC74E063403B}"/>
              </a:ext>
            </a:extLst>
          </p:cNvPr>
          <p:cNvSpPr txBox="1"/>
          <p:nvPr/>
        </p:nvSpPr>
        <p:spPr>
          <a:xfrm>
            <a:off x="9812957" y="3041863"/>
            <a:ext cx="750941" cy="179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</a:t>
            </a:r>
            <a:endParaRPr lang="ko-KR" altLang="en-US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3" name="빼기 기호 82">
            <a:extLst>
              <a:ext uri="{FF2B5EF4-FFF2-40B4-BE49-F238E27FC236}">
                <a16:creationId xmlns:a16="http://schemas.microsoft.com/office/drawing/2014/main" id="{B17BAE96-2762-47B0-9BF3-4B77B0607EE1}"/>
              </a:ext>
            </a:extLst>
          </p:cNvPr>
          <p:cNvSpPr/>
          <p:nvPr/>
        </p:nvSpPr>
        <p:spPr>
          <a:xfrm rot="5400000">
            <a:off x="6736895" y="3802038"/>
            <a:ext cx="1232110" cy="399220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빼기 기호 83">
            <a:extLst>
              <a:ext uri="{FF2B5EF4-FFF2-40B4-BE49-F238E27FC236}">
                <a16:creationId xmlns:a16="http://schemas.microsoft.com/office/drawing/2014/main" id="{2D7FC440-5ED5-4DAD-A442-648E7C08AC0D}"/>
              </a:ext>
            </a:extLst>
          </p:cNvPr>
          <p:cNvSpPr/>
          <p:nvPr/>
        </p:nvSpPr>
        <p:spPr>
          <a:xfrm>
            <a:off x="6644080" y="4270754"/>
            <a:ext cx="1417740" cy="346948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빼기 기호 84">
            <a:extLst>
              <a:ext uri="{FF2B5EF4-FFF2-40B4-BE49-F238E27FC236}">
                <a16:creationId xmlns:a16="http://schemas.microsoft.com/office/drawing/2014/main" id="{5A51332B-EEC8-4AE1-AC3E-4475F05ACD2B}"/>
              </a:ext>
            </a:extLst>
          </p:cNvPr>
          <p:cNvSpPr/>
          <p:nvPr/>
        </p:nvSpPr>
        <p:spPr>
          <a:xfrm rot="5400000">
            <a:off x="8154635" y="3802038"/>
            <a:ext cx="1232110" cy="399220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빼기 기호 85">
            <a:extLst>
              <a:ext uri="{FF2B5EF4-FFF2-40B4-BE49-F238E27FC236}">
                <a16:creationId xmlns:a16="http://schemas.microsoft.com/office/drawing/2014/main" id="{B2B91BE4-773E-494A-8BAB-B30A877DF864}"/>
              </a:ext>
            </a:extLst>
          </p:cNvPr>
          <p:cNvSpPr/>
          <p:nvPr/>
        </p:nvSpPr>
        <p:spPr>
          <a:xfrm>
            <a:off x="8061820" y="4270754"/>
            <a:ext cx="1417740" cy="346948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빼기 기호 86">
            <a:extLst>
              <a:ext uri="{FF2B5EF4-FFF2-40B4-BE49-F238E27FC236}">
                <a16:creationId xmlns:a16="http://schemas.microsoft.com/office/drawing/2014/main" id="{1291487E-7803-4101-BE74-24DB4269268B}"/>
              </a:ext>
            </a:extLst>
          </p:cNvPr>
          <p:cNvSpPr/>
          <p:nvPr/>
        </p:nvSpPr>
        <p:spPr>
          <a:xfrm rot="5400000">
            <a:off x="9572374" y="3802038"/>
            <a:ext cx="1232110" cy="399220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빼기 기호 87">
            <a:extLst>
              <a:ext uri="{FF2B5EF4-FFF2-40B4-BE49-F238E27FC236}">
                <a16:creationId xmlns:a16="http://schemas.microsoft.com/office/drawing/2014/main" id="{3862C8DD-D112-40AA-83B0-AB6C1300AA36}"/>
              </a:ext>
            </a:extLst>
          </p:cNvPr>
          <p:cNvSpPr/>
          <p:nvPr/>
        </p:nvSpPr>
        <p:spPr>
          <a:xfrm>
            <a:off x="9479559" y="4270754"/>
            <a:ext cx="1417740" cy="346948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E9CD2234-E9BA-481A-888C-C0F9884CC6D3}"/>
              </a:ext>
            </a:extLst>
          </p:cNvPr>
          <p:cNvSpPr/>
          <p:nvPr/>
        </p:nvSpPr>
        <p:spPr>
          <a:xfrm>
            <a:off x="9782198" y="4304116"/>
            <a:ext cx="818912" cy="88962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6DD6CC2B-F9E3-4FDD-93AC-DEF88C2007BC}"/>
              </a:ext>
            </a:extLst>
          </p:cNvPr>
          <p:cNvSpPr/>
          <p:nvPr/>
        </p:nvSpPr>
        <p:spPr>
          <a:xfrm>
            <a:off x="9882005" y="4215154"/>
            <a:ext cx="619301" cy="88962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6C352C4F-31E7-46D9-8B17-E090FB8F28F2}"/>
              </a:ext>
            </a:extLst>
          </p:cNvPr>
          <p:cNvSpPr/>
          <p:nvPr/>
        </p:nvSpPr>
        <p:spPr>
          <a:xfrm>
            <a:off x="7153340" y="4304116"/>
            <a:ext cx="399220" cy="103417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8536996A-2049-4E83-82EB-B46C0306C156}"/>
              </a:ext>
            </a:extLst>
          </p:cNvPr>
          <p:cNvSpPr txBox="1"/>
          <p:nvPr/>
        </p:nvSpPr>
        <p:spPr>
          <a:xfrm>
            <a:off x="6977479" y="4493793"/>
            <a:ext cx="750941" cy="179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</a:t>
            </a:r>
            <a:endParaRPr lang="ko-KR" altLang="en-US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18A21F4D-418C-422C-A8E0-9090DCF42095}"/>
              </a:ext>
            </a:extLst>
          </p:cNvPr>
          <p:cNvSpPr txBox="1"/>
          <p:nvPr/>
        </p:nvSpPr>
        <p:spPr>
          <a:xfrm>
            <a:off x="8395219" y="4493793"/>
            <a:ext cx="750941" cy="179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</a:t>
            </a:r>
            <a:endParaRPr lang="ko-KR" altLang="en-US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FF4F076-49DB-4C0C-9AA8-85267BF58ACA}"/>
              </a:ext>
            </a:extLst>
          </p:cNvPr>
          <p:cNvSpPr txBox="1"/>
          <p:nvPr/>
        </p:nvSpPr>
        <p:spPr>
          <a:xfrm>
            <a:off x="9812957" y="4493793"/>
            <a:ext cx="750941" cy="179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</a:t>
            </a:r>
            <a:endParaRPr lang="ko-KR" altLang="en-US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6" name="빼기 기호 95">
            <a:extLst>
              <a:ext uri="{FF2B5EF4-FFF2-40B4-BE49-F238E27FC236}">
                <a16:creationId xmlns:a16="http://schemas.microsoft.com/office/drawing/2014/main" id="{8363E474-852C-47FF-AD8D-2262CA400FDB}"/>
              </a:ext>
            </a:extLst>
          </p:cNvPr>
          <p:cNvSpPr/>
          <p:nvPr/>
        </p:nvSpPr>
        <p:spPr>
          <a:xfrm rot="5400000">
            <a:off x="6736895" y="5257186"/>
            <a:ext cx="1232110" cy="399220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빼기 기호 96">
            <a:extLst>
              <a:ext uri="{FF2B5EF4-FFF2-40B4-BE49-F238E27FC236}">
                <a16:creationId xmlns:a16="http://schemas.microsoft.com/office/drawing/2014/main" id="{7BA23306-069E-4549-BB23-88D4A7DC382C}"/>
              </a:ext>
            </a:extLst>
          </p:cNvPr>
          <p:cNvSpPr/>
          <p:nvPr/>
        </p:nvSpPr>
        <p:spPr>
          <a:xfrm>
            <a:off x="6644080" y="5725902"/>
            <a:ext cx="1417740" cy="346948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빼기 기호 97">
            <a:extLst>
              <a:ext uri="{FF2B5EF4-FFF2-40B4-BE49-F238E27FC236}">
                <a16:creationId xmlns:a16="http://schemas.microsoft.com/office/drawing/2014/main" id="{D2D061D2-2BB6-43E6-94AB-EB542EFD833A}"/>
              </a:ext>
            </a:extLst>
          </p:cNvPr>
          <p:cNvSpPr/>
          <p:nvPr/>
        </p:nvSpPr>
        <p:spPr>
          <a:xfrm rot="5400000">
            <a:off x="8154635" y="5257186"/>
            <a:ext cx="1232110" cy="399220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빼기 기호 98">
            <a:extLst>
              <a:ext uri="{FF2B5EF4-FFF2-40B4-BE49-F238E27FC236}">
                <a16:creationId xmlns:a16="http://schemas.microsoft.com/office/drawing/2014/main" id="{5E6C534F-5C83-495F-9078-092B7E1885D1}"/>
              </a:ext>
            </a:extLst>
          </p:cNvPr>
          <p:cNvSpPr/>
          <p:nvPr/>
        </p:nvSpPr>
        <p:spPr>
          <a:xfrm>
            <a:off x="8061820" y="5725902"/>
            <a:ext cx="1417740" cy="346948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빼기 기호 99">
            <a:extLst>
              <a:ext uri="{FF2B5EF4-FFF2-40B4-BE49-F238E27FC236}">
                <a16:creationId xmlns:a16="http://schemas.microsoft.com/office/drawing/2014/main" id="{FC24C3DF-603C-4EB4-B351-B97442A41A77}"/>
              </a:ext>
            </a:extLst>
          </p:cNvPr>
          <p:cNvSpPr/>
          <p:nvPr/>
        </p:nvSpPr>
        <p:spPr>
          <a:xfrm rot="5400000">
            <a:off x="9572374" y="5257186"/>
            <a:ext cx="1232110" cy="399220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빼기 기호 100">
            <a:extLst>
              <a:ext uri="{FF2B5EF4-FFF2-40B4-BE49-F238E27FC236}">
                <a16:creationId xmlns:a16="http://schemas.microsoft.com/office/drawing/2014/main" id="{908D98C5-659C-4AA4-8856-C4BF043956AB}"/>
              </a:ext>
            </a:extLst>
          </p:cNvPr>
          <p:cNvSpPr/>
          <p:nvPr/>
        </p:nvSpPr>
        <p:spPr>
          <a:xfrm>
            <a:off x="9479559" y="5725902"/>
            <a:ext cx="1417740" cy="346948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BB0B3243-C97E-4512-B29C-BC64641CD696}"/>
              </a:ext>
            </a:extLst>
          </p:cNvPr>
          <p:cNvSpPr/>
          <p:nvPr/>
        </p:nvSpPr>
        <p:spPr>
          <a:xfrm>
            <a:off x="9782198" y="5759264"/>
            <a:ext cx="818912" cy="88962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3BA5C848-B3C4-4F56-8ABD-93630DAAA2E1}"/>
              </a:ext>
            </a:extLst>
          </p:cNvPr>
          <p:cNvSpPr/>
          <p:nvPr/>
        </p:nvSpPr>
        <p:spPr>
          <a:xfrm>
            <a:off x="9882005" y="5670302"/>
            <a:ext cx="619301" cy="88962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7C9D4E99-9DED-4D98-8C6B-DF863E85704A}"/>
              </a:ext>
            </a:extLst>
          </p:cNvPr>
          <p:cNvSpPr/>
          <p:nvPr/>
        </p:nvSpPr>
        <p:spPr>
          <a:xfrm>
            <a:off x="9992044" y="5566885"/>
            <a:ext cx="399220" cy="103417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167E198A-E6DE-4535-A07C-655CBC96F64C}"/>
              </a:ext>
            </a:extLst>
          </p:cNvPr>
          <p:cNvSpPr txBox="1"/>
          <p:nvPr/>
        </p:nvSpPr>
        <p:spPr>
          <a:xfrm>
            <a:off x="6977479" y="5948941"/>
            <a:ext cx="750941" cy="179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</a:t>
            </a:r>
            <a:endParaRPr lang="ko-KR" altLang="en-US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A0E24C8-6A2F-40AC-8B3C-B11D40C4D454}"/>
              </a:ext>
            </a:extLst>
          </p:cNvPr>
          <p:cNvSpPr txBox="1"/>
          <p:nvPr/>
        </p:nvSpPr>
        <p:spPr>
          <a:xfrm>
            <a:off x="8395219" y="5948941"/>
            <a:ext cx="750941" cy="179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</a:t>
            </a:r>
            <a:endParaRPr lang="ko-KR" altLang="en-US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F4CB38D-2920-418D-969F-CCC8FB74FDA5}"/>
              </a:ext>
            </a:extLst>
          </p:cNvPr>
          <p:cNvSpPr txBox="1"/>
          <p:nvPr/>
        </p:nvSpPr>
        <p:spPr>
          <a:xfrm>
            <a:off x="9812957" y="5948941"/>
            <a:ext cx="750941" cy="179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</a:t>
            </a:r>
            <a:endParaRPr lang="ko-KR" altLang="en-US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3" name="화살표: 원형 112">
            <a:extLst>
              <a:ext uri="{FF2B5EF4-FFF2-40B4-BE49-F238E27FC236}">
                <a16:creationId xmlns:a16="http://schemas.microsoft.com/office/drawing/2014/main" id="{617F24C2-0563-4F08-9F1C-A5E187660588}"/>
              </a:ext>
            </a:extLst>
          </p:cNvPr>
          <p:cNvSpPr/>
          <p:nvPr/>
        </p:nvSpPr>
        <p:spPr>
          <a:xfrm>
            <a:off x="2135608" y="560614"/>
            <a:ext cx="2901742" cy="1466323"/>
          </a:xfrm>
          <a:prstGeom prst="circularArrow">
            <a:avLst>
              <a:gd name="adj1" fmla="val 0"/>
              <a:gd name="adj2" fmla="val 257130"/>
              <a:gd name="adj3" fmla="val 20221426"/>
              <a:gd name="adj4" fmla="val 10976565"/>
              <a:gd name="adj5" fmla="val 446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4" name="화살표: 원형 113">
            <a:extLst>
              <a:ext uri="{FF2B5EF4-FFF2-40B4-BE49-F238E27FC236}">
                <a16:creationId xmlns:a16="http://schemas.microsoft.com/office/drawing/2014/main" id="{492D3991-5605-4674-A8DF-6C26F74D1847}"/>
              </a:ext>
            </a:extLst>
          </p:cNvPr>
          <p:cNvSpPr/>
          <p:nvPr/>
        </p:nvSpPr>
        <p:spPr>
          <a:xfrm>
            <a:off x="2288270" y="2552573"/>
            <a:ext cx="1077838" cy="734327"/>
          </a:xfrm>
          <a:prstGeom prst="circularArrow">
            <a:avLst>
              <a:gd name="adj1" fmla="val 0"/>
              <a:gd name="adj2" fmla="val 257130"/>
              <a:gd name="adj3" fmla="val 20221426"/>
              <a:gd name="adj4" fmla="val 11721035"/>
              <a:gd name="adj5" fmla="val 446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5" name="화살표: 원형 114">
            <a:extLst>
              <a:ext uri="{FF2B5EF4-FFF2-40B4-BE49-F238E27FC236}">
                <a16:creationId xmlns:a16="http://schemas.microsoft.com/office/drawing/2014/main" id="{4BB53C55-B319-4490-B554-6E110FD20502}"/>
              </a:ext>
            </a:extLst>
          </p:cNvPr>
          <p:cNvSpPr/>
          <p:nvPr/>
        </p:nvSpPr>
        <p:spPr>
          <a:xfrm flipH="1">
            <a:off x="3603363" y="4043890"/>
            <a:ext cx="1066527" cy="709094"/>
          </a:xfrm>
          <a:prstGeom prst="circularArrow">
            <a:avLst>
              <a:gd name="adj1" fmla="val 0"/>
              <a:gd name="adj2" fmla="val 257130"/>
              <a:gd name="adj3" fmla="val 20221426"/>
              <a:gd name="adj4" fmla="val 11721035"/>
              <a:gd name="adj5" fmla="val 446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6" name="화살표: 원형 115">
            <a:extLst>
              <a:ext uri="{FF2B5EF4-FFF2-40B4-BE49-F238E27FC236}">
                <a16:creationId xmlns:a16="http://schemas.microsoft.com/office/drawing/2014/main" id="{FC66A477-B540-4E6E-A116-9DD6A37D21F0}"/>
              </a:ext>
            </a:extLst>
          </p:cNvPr>
          <p:cNvSpPr/>
          <p:nvPr/>
        </p:nvSpPr>
        <p:spPr>
          <a:xfrm>
            <a:off x="1815340" y="5042466"/>
            <a:ext cx="2901742" cy="1466323"/>
          </a:xfrm>
          <a:prstGeom prst="circularArrow">
            <a:avLst>
              <a:gd name="adj1" fmla="val 0"/>
              <a:gd name="adj2" fmla="val 257130"/>
              <a:gd name="adj3" fmla="val 20221426"/>
              <a:gd name="adj4" fmla="val 10976565"/>
              <a:gd name="adj5" fmla="val 446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7" name="화살표: 원형 116">
            <a:extLst>
              <a:ext uri="{FF2B5EF4-FFF2-40B4-BE49-F238E27FC236}">
                <a16:creationId xmlns:a16="http://schemas.microsoft.com/office/drawing/2014/main" id="{BB875B34-D7CC-41C5-8F8F-4FC31733A103}"/>
              </a:ext>
            </a:extLst>
          </p:cNvPr>
          <p:cNvSpPr/>
          <p:nvPr/>
        </p:nvSpPr>
        <p:spPr>
          <a:xfrm flipH="1">
            <a:off x="7474920" y="1142810"/>
            <a:ext cx="1277701" cy="1024428"/>
          </a:xfrm>
          <a:prstGeom prst="circularArrow">
            <a:avLst>
              <a:gd name="adj1" fmla="val 0"/>
              <a:gd name="adj2" fmla="val 257130"/>
              <a:gd name="adj3" fmla="val 20221426"/>
              <a:gd name="adj4" fmla="val 13241941"/>
              <a:gd name="adj5" fmla="val 446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8" name="화살표: 원형 117">
            <a:extLst>
              <a:ext uri="{FF2B5EF4-FFF2-40B4-BE49-F238E27FC236}">
                <a16:creationId xmlns:a16="http://schemas.microsoft.com/office/drawing/2014/main" id="{21BD8731-B035-49F9-BFD2-F2F547485C07}"/>
              </a:ext>
            </a:extLst>
          </p:cNvPr>
          <p:cNvSpPr/>
          <p:nvPr/>
        </p:nvSpPr>
        <p:spPr>
          <a:xfrm>
            <a:off x="8913164" y="2544670"/>
            <a:ext cx="1077838" cy="734327"/>
          </a:xfrm>
          <a:prstGeom prst="circularArrow">
            <a:avLst>
              <a:gd name="adj1" fmla="val 0"/>
              <a:gd name="adj2" fmla="val 257130"/>
              <a:gd name="adj3" fmla="val 20221426"/>
              <a:gd name="adj4" fmla="val 11721035"/>
              <a:gd name="adj5" fmla="val 446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9" name="화살표: 원형 118">
            <a:extLst>
              <a:ext uri="{FF2B5EF4-FFF2-40B4-BE49-F238E27FC236}">
                <a16:creationId xmlns:a16="http://schemas.microsoft.com/office/drawing/2014/main" id="{5857EC41-FAFA-47DE-9700-C3AB50EFD9EF}"/>
              </a:ext>
            </a:extLst>
          </p:cNvPr>
          <p:cNvSpPr/>
          <p:nvPr/>
        </p:nvSpPr>
        <p:spPr>
          <a:xfrm>
            <a:off x="7453608" y="3586213"/>
            <a:ext cx="2901742" cy="1466323"/>
          </a:xfrm>
          <a:prstGeom prst="circularArrow">
            <a:avLst>
              <a:gd name="adj1" fmla="val 0"/>
              <a:gd name="adj2" fmla="val 257130"/>
              <a:gd name="adj3" fmla="val 20221426"/>
              <a:gd name="adj4" fmla="val 10976565"/>
              <a:gd name="adj5" fmla="val 446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5460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263</Words>
  <Application>Microsoft Office PowerPoint</Application>
  <PresentationFormat>와이드스크린</PresentationFormat>
  <Paragraphs>92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나눔고딕 ExtraBold</vt:lpstr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승빈</dc:creator>
  <cp:lastModifiedBy>김 승빈</cp:lastModifiedBy>
  <cp:revision>1</cp:revision>
  <dcterms:created xsi:type="dcterms:W3CDTF">2020-02-15T04:27:23Z</dcterms:created>
  <dcterms:modified xsi:type="dcterms:W3CDTF">2020-02-15T07:13:40Z</dcterms:modified>
</cp:coreProperties>
</file>