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07E115B4-E636-485A-82C5-F6FE2C8169DB}"/>
    <pc:docChg chg="modSld sldOrd">
      <pc:chgData name="김 승빈" userId="352d81a3ef8732fd" providerId="LiveId" clId="{07E115B4-E636-485A-82C5-F6FE2C8169DB}" dt="2020-03-19T07:13:51.555" v="3"/>
      <pc:docMkLst>
        <pc:docMk/>
      </pc:docMkLst>
      <pc:sldChg chg="ord">
        <pc:chgData name="김 승빈" userId="352d81a3ef8732fd" providerId="LiveId" clId="{07E115B4-E636-485A-82C5-F6FE2C8169DB}" dt="2020-03-19T07:13:51.555" v="3"/>
        <pc:sldMkLst>
          <pc:docMk/>
          <pc:sldMk cId="953758878" sldId="256"/>
        </pc:sldMkLst>
      </pc:sldChg>
    </pc:docChg>
  </pc:docChgLst>
  <pc:docChgLst>
    <pc:chgData name="김 승빈" userId="352d81a3ef8732fd" providerId="LiveId" clId="{853B9411-FE60-493F-9D58-F59FFD71E633}"/>
    <pc:docChg chg="undo custSel addSld delSld modSld sldOrd">
      <pc:chgData name="김 승빈" userId="352d81a3ef8732fd" providerId="LiveId" clId="{853B9411-FE60-493F-9D58-F59FFD71E633}" dt="2020-02-18T07:08:47.958" v="1628" actId="571"/>
      <pc:docMkLst>
        <pc:docMk/>
      </pc:docMkLst>
      <pc:sldChg chg="addSp modSp">
        <pc:chgData name="김 승빈" userId="352d81a3ef8732fd" providerId="LiveId" clId="{853B9411-FE60-493F-9D58-F59FFD71E633}" dt="2020-02-16T06:34:27.167" v="79" actId="20577"/>
        <pc:sldMkLst>
          <pc:docMk/>
          <pc:sldMk cId="953758878" sldId="256"/>
        </pc:sldMkLst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5" creationId="{B5CE999C-B1CC-4359-8691-B7B5AFDB1487}"/>
          </ac:spMkLst>
        </pc:spChg>
        <pc:spChg chg="add mod">
          <ac:chgData name="김 승빈" userId="352d81a3ef8732fd" providerId="LiveId" clId="{853B9411-FE60-493F-9D58-F59FFD71E633}" dt="2020-02-16T06:34:27.167" v="79" actId="20577"/>
          <ac:spMkLst>
            <pc:docMk/>
            <pc:sldMk cId="953758878" sldId="256"/>
            <ac:spMk id="6" creationId="{64864B53-BC40-4E3B-ADDF-05DE5948F0BD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8" creationId="{F22DBBF8-F681-4C0F-B99D-9F04F4C75023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10" creationId="{E91CE755-AAFD-4570-A8EA-FFA4478AE830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12" creationId="{C9117218-E4B5-40B3-A645-D6DAF0AAAAB6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13" creationId="{A3DB4F4B-FCBC-4C1E-A337-93CA49AAF6FF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14" creationId="{BB91FD0C-3A04-49C3-B2DD-6E09599AC470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15" creationId="{4F5ECE8D-C9F3-4881-BF97-BE70E3C95FA4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16" creationId="{6E53E042-85D0-4064-B1C1-6CC93E2A5596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17" creationId="{BBF18B8B-EC76-42CE-A5B3-6D4CA262686A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18" creationId="{BBD7FE70-6550-4CED-83FE-44B092ADA2C2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19" creationId="{9C40F9AA-1A34-4B57-9E8A-4A06E1073524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20" creationId="{D7AB74ED-F6EE-4550-A132-B94508A2300A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21" creationId="{ABF8FAF8-A63A-4808-8E15-18E32C9BABAE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22" creationId="{4EA02D8D-9317-4689-9F8C-5BC1EBAE8A3C}"/>
          </ac:spMkLst>
        </pc:spChg>
        <pc:spChg chg="add mod">
          <ac:chgData name="김 승빈" userId="352d81a3ef8732fd" providerId="LiveId" clId="{853B9411-FE60-493F-9D58-F59FFD71E633}" dt="2020-02-16T06:34:23.436" v="77" actId="1076"/>
          <ac:spMkLst>
            <pc:docMk/>
            <pc:sldMk cId="953758878" sldId="256"/>
            <ac:spMk id="23" creationId="{2C0E00C5-B1CA-428A-B7DC-A3CE796F59AA}"/>
          </ac:spMkLst>
        </pc:spChg>
      </pc:sldChg>
      <pc:sldChg chg="addSp delSp modSp add">
        <pc:chgData name="김 승빈" userId="352d81a3ef8732fd" providerId="LiveId" clId="{853B9411-FE60-493F-9D58-F59FFD71E633}" dt="2020-02-16T06:41:11.157" v="192" actId="1076"/>
        <pc:sldMkLst>
          <pc:docMk/>
          <pc:sldMk cId="2425970448" sldId="257"/>
        </pc:sldMkLst>
        <pc:spChg chg="del">
          <ac:chgData name="김 승빈" userId="352d81a3ef8732fd" providerId="LiveId" clId="{853B9411-FE60-493F-9D58-F59FFD71E633}" dt="2020-02-16T06:38:11.043" v="81" actId="478"/>
          <ac:spMkLst>
            <pc:docMk/>
            <pc:sldMk cId="2425970448" sldId="257"/>
            <ac:spMk id="5" creationId="{B5CE999C-B1CC-4359-8691-B7B5AFDB1487}"/>
          </ac:spMkLst>
        </pc:spChg>
        <pc:spChg chg="mod">
          <ac:chgData name="김 승빈" userId="352d81a3ef8732fd" providerId="LiveId" clId="{853B9411-FE60-493F-9D58-F59FFD71E633}" dt="2020-02-16T06:41:11.157" v="192" actId="1076"/>
          <ac:spMkLst>
            <pc:docMk/>
            <pc:sldMk cId="2425970448" sldId="257"/>
            <ac:spMk id="6" creationId="{64864B53-BC40-4E3B-ADDF-05DE5948F0BD}"/>
          </ac:spMkLst>
        </pc:spChg>
        <pc:spChg chg="del">
          <ac:chgData name="김 승빈" userId="352d81a3ef8732fd" providerId="LiveId" clId="{853B9411-FE60-493F-9D58-F59FFD71E633}" dt="2020-02-16T06:38:11.043" v="81" actId="478"/>
          <ac:spMkLst>
            <pc:docMk/>
            <pc:sldMk cId="2425970448" sldId="257"/>
            <ac:spMk id="8" creationId="{F22DBBF8-F681-4C0F-B99D-9F04F4C75023}"/>
          </ac:spMkLst>
        </pc:spChg>
        <pc:spChg chg="del">
          <ac:chgData name="김 승빈" userId="352d81a3ef8732fd" providerId="LiveId" clId="{853B9411-FE60-493F-9D58-F59FFD71E633}" dt="2020-02-16T06:38:11.043" v="81" actId="478"/>
          <ac:spMkLst>
            <pc:docMk/>
            <pc:sldMk cId="2425970448" sldId="257"/>
            <ac:spMk id="10" creationId="{E91CE755-AAFD-4570-A8EA-FFA4478AE830}"/>
          </ac:spMkLst>
        </pc:spChg>
        <pc:spChg chg="mod">
          <ac:chgData name="김 승빈" userId="352d81a3ef8732fd" providerId="LiveId" clId="{853B9411-FE60-493F-9D58-F59FFD71E633}" dt="2020-02-16T06:41:04.282" v="190" actId="1076"/>
          <ac:spMkLst>
            <pc:docMk/>
            <pc:sldMk cId="2425970448" sldId="257"/>
            <ac:spMk id="12" creationId="{C9117218-E4B5-40B3-A645-D6DAF0AAAAB6}"/>
          </ac:spMkLst>
        </pc:spChg>
        <pc:spChg chg="mod">
          <ac:chgData name="김 승빈" userId="352d81a3ef8732fd" providerId="LiveId" clId="{853B9411-FE60-493F-9D58-F59FFD71E633}" dt="2020-02-16T06:41:04.282" v="190" actId="1076"/>
          <ac:spMkLst>
            <pc:docMk/>
            <pc:sldMk cId="2425970448" sldId="257"/>
            <ac:spMk id="13" creationId="{A3DB4F4B-FCBC-4C1E-A337-93CA49AAF6FF}"/>
          </ac:spMkLst>
        </pc:spChg>
        <pc:spChg chg="mod">
          <ac:chgData name="김 승빈" userId="352d81a3ef8732fd" providerId="LiveId" clId="{853B9411-FE60-493F-9D58-F59FFD71E633}" dt="2020-02-16T06:41:04.282" v="190" actId="1076"/>
          <ac:spMkLst>
            <pc:docMk/>
            <pc:sldMk cId="2425970448" sldId="257"/>
            <ac:spMk id="14" creationId="{BB91FD0C-3A04-49C3-B2DD-6E09599AC470}"/>
          </ac:spMkLst>
        </pc:spChg>
        <pc:spChg chg="del">
          <ac:chgData name="김 승빈" userId="352d81a3ef8732fd" providerId="LiveId" clId="{853B9411-FE60-493F-9D58-F59FFD71E633}" dt="2020-02-16T06:38:19.559" v="107" actId="478"/>
          <ac:spMkLst>
            <pc:docMk/>
            <pc:sldMk cId="2425970448" sldId="257"/>
            <ac:spMk id="15" creationId="{4F5ECE8D-C9F3-4881-BF97-BE70E3C95FA4}"/>
          </ac:spMkLst>
        </pc:spChg>
        <pc:spChg chg="del">
          <ac:chgData name="김 승빈" userId="352d81a3ef8732fd" providerId="LiveId" clId="{853B9411-FE60-493F-9D58-F59FFD71E633}" dt="2020-02-16T06:38:19.559" v="107" actId="478"/>
          <ac:spMkLst>
            <pc:docMk/>
            <pc:sldMk cId="2425970448" sldId="257"/>
            <ac:spMk id="16" creationId="{6E53E042-85D0-4064-B1C1-6CC93E2A5596}"/>
          </ac:spMkLst>
        </pc:spChg>
        <pc:spChg chg="del">
          <ac:chgData name="김 승빈" userId="352d81a3ef8732fd" providerId="LiveId" clId="{853B9411-FE60-493F-9D58-F59FFD71E633}" dt="2020-02-16T06:38:19.559" v="107" actId="478"/>
          <ac:spMkLst>
            <pc:docMk/>
            <pc:sldMk cId="2425970448" sldId="257"/>
            <ac:spMk id="17" creationId="{BBF18B8B-EC76-42CE-A5B3-6D4CA262686A}"/>
          </ac:spMkLst>
        </pc:spChg>
        <pc:spChg chg="del">
          <ac:chgData name="김 승빈" userId="352d81a3ef8732fd" providerId="LiveId" clId="{853B9411-FE60-493F-9D58-F59FFD71E633}" dt="2020-02-16T06:38:19.559" v="107" actId="478"/>
          <ac:spMkLst>
            <pc:docMk/>
            <pc:sldMk cId="2425970448" sldId="257"/>
            <ac:spMk id="18" creationId="{BBD7FE70-6550-4CED-83FE-44B092ADA2C2}"/>
          </ac:spMkLst>
        </pc:spChg>
        <pc:spChg chg="del">
          <ac:chgData name="김 승빈" userId="352d81a3ef8732fd" providerId="LiveId" clId="{853B9411-FE60-493F-9D58-F59FFD71E633}" dt="2020-02-16T06:38:19.559" v="107" actId="478"/>
          <ac:spMkLst>
            <pc:docMk/>
            <pc:sldMk cId="2425970448" sldId="257"/>
            <ac:spMk id="19" creationId="{9C40F9AA-1A34-4B57-9E8A-4A06E1073524}"/>
          </ac:spMkLst>
        </pc:spChg>
        <pc:spChg chg="del">
          <ac:chgData name="김 승빈" userId="352d81a3ef8732fd" providerId="LiveId" clId="{853B9411-FE60-493F-9D58-F59FFD71E633}" dt="2020-02-16T06:38:19.559" v="107" actId="478"/>
          <ac:spMkLst>
            <pc:docMk/>
            <pc:sldMk cId="2425970448" sldId="257"/>
            <ac:spMk id="20" creationId="{D7AB74ED-F6EE-4550-A132-B94508A2300A}"/>
          </ac:spMkLst>
        </pc:spChg>
        <pc:spChg chg="del">
          <ac:chgData name="김 승빈" userId="352d81a3ef8732fd" providerId="LiveId" clId="{853B9411-FE60-493F-9D58-F59FFD71E633}" dt="2020-02-16T06:38:19.559" v="107" actId="478"/>
          <ac:spMkLst>
            <pc:docMk/>
            <pc:sldMk cId="2425970448" sldId="257"/>
            <ac:spMk id="21" creationId="{ABF8FAF8-A63A-4808-8E15-18E32C9BABAE}"/>
          </ac:spMkLst>
        </pc:spChg>
        <pc:spChg chg="del">
          <ac:chgData name="김 승빈" userId="352d81a3ef8732fd" providerId="LiveId" clId="{853B9411-FE60-493F-9D58-F59FFD71E633}" dt="2020-02-16T06:38:19.559" v="107" actId="478"/>
          <ac:spMkLst>
            <pc:docMk/>
            <pc:sldMk cId="2425970448" sldId="257"/>
            <ac:spMk id="22" creationId="{4EA02D8D-9317-4689-9F8C-5BC1EBAE8A3C}"/>
          </ac:spMkLst>
        </pc:spChg>
        <pc:spChg chg="del">
          <ac:chgData name="김 승빈" userId="352d81a3ef8732fd" providerId="LiveId" clId="{853B9411-FE60-493F-9D58-F59FFD71E633}" dt="2020-02-16T06:38:19.559" v="107" actId="478"/>
          <ac:spMkLst>
            <pc:docMk/>
            <pc:sldMk cId="2425970448" sldId="257"/>
            <ac:spMk id="23" creationId="{2C0E00C5-B1CA-428A-B7DC-A3CE796F59AA}"/>
          </ac:spMkLst>
        </pc:spChg>
        <pc:spChg chg="add mod">
          <ac:chgData name="김 승빈" userId="352d81a3ef8732fd" providerId="LiveId" clId="{853B9411-FE60-493F-9D58-F59FFD71E633}" dt="2020-02-16T06:41:04.282" v="190" actId="1076"/>
          <ac:spMkLst>
            <pc:docMk/>
            <pc:sldMk cId="2425970448" sldId="257"/>
            <ac:spMk id="27" creationId="{BD0264FE-5BF3-4E9E-8D04-6EB325DE96A6}"/>
          </ac:spMkLst>
        </pc:spChg>
        <pc:spChg chg="add mod">
          <ac:chgData name="김 승빈" userId="352d81a3ef8732fd" providerId="LiveId" clId="{853B9411-FE60-493F-9D58-F59FFD71E633}" dt="2020-02-16T06:41:04.282" v="190" actId="1076"/>
          <ac:spMkLst>
            <pc:docMk/>
            <pc:sldMk cId="2425970448" sldId="257"/>
            <ac:spMk id="28" creationId="{9E841454-41D2-427B-8370-511D77A0A445}"/>
          </ac:spMkLst>
        </pc:spChg>
        <pc:spChg chg="add mod">
          <ac:chgData name="김 승빈" userId="352d81a3ef8732fd" providerId="LiveId" clId="{853B9411-FE60-493F-9D58-F59FFD71E633}" dt="2020-02-16T06:41:04.282" v="190" actId="1076"/>
          <ac:spMkLst>
            <pc:docMk/>
            <pc:sldMk cId="2425970448" sldId="257"/>
            <ac:spMk id="29" creationId="{62E03482-793C-4932-81E5-02088C327C27}"/>
          </ac:spMkLst>
        </pc:spChg>
        <pc:spChg chg="add del mod">
          <ac:chgData name="김 승빈" userId="352d81a3ef8732fd" providerId="LiveId" clId="{853B9411-FE60-493F-9D58-F59FFD71E633}" dt="2020-02-16T06:40:06.451" v="170" actId="478"/>
          <ac:spMkLst>
            <pc:docMk/>
            <pc:sldMk cId="2425970448" sldId="257"/>
            <ac:spMk id="30" creationId="{CBA3C85E-C946-44E9-90C5-11C0CF65572A}"/>
          </ac:spMkLst>
        </pc:spChg>
        <pc:spChg chg="add mod">
          <ac:chgData name="김 승빈" userId="352d81a3ef8732fd" providerId="LiveId" clId="{853B9411-FE60-493F-9D58-F59FFD71E633}" dt="2020-02-16T06:41:04.282" v="190" actId="1076"/>
          <ac:spMkLst>
            <pc:docMk/>
            <pc:sldMk cId="2425970448" sldId="257"/>
            <ac:spMk id="31" creationId="{F73165BA-A11A-4D10-85DF-020F68DF61E9}"/>
          </ac:spMkLst>
        </pc:spChg>
        <pc:cxnChg chg="add mod">
          <ac:chgData name="김 승빈" userId="352d81a3ef8732fd" providerId="LiveId" clId="{853B9411-FE60-493F-9D58-F59FFD71E633}" dt="2020-02-16T06:41:04.282" v="190" actId="1076"/>
          <ac:cxnSpMkLst>
            <pc:docMk/>
            <pc:sldMk cId="2425970448" sldId="257"/>
            <ac:cxnSpMk id="3" creationId="{F26A4CEA-FC1C-4015-8073-B6FDDAA2BB59}"/>
          </ac:cxnSpMkLst>
        </pc:cxnChg>
        <pc:cxnChg chg="add mod">
          <ac:chgData name="김 승빈" userId="352d81a3ef8732fd" providerId="LiveId" clId="{853B9411-FE60-493F-9D58-F59FFD71E633}" dt="2020-02-16T06:38:54.812" v="116" actId="571"/>
          <ac:cxnSpMkLst>
            <pc:docMk/>
            <pc:sldMk cId="2425970448" sldId="257"/>
            <ac:cxnSpMk id="24" creationId="{0AF39F0E-560E-44B3-B3DB-E47E5F88EC7C}"/>
          </ac:cxnSpMkLst>
        </pc:cxnChg>
        <pc:cxnChg chg="add mod">
          <ac:chgData name="김 승빈" userId="352d81a3ef8732fd" providerId="LiveId" clId="{853B9411-FE60-493F-9D58-F59FFD71E633}" dt="2020-02-16T06:41:04.282" v="190" actId="1076"/>
          <ac:cxnSpMkLst>
            <pc:docMk/>
            <pc:sldMk cId="2425970448" sldId="257"/>
            <ac:cxnSpMk id="25" creationId="{F3BCF218-AA99-4C59-8FF8-147B0C99B6F5}"/>
          </ac:cxnSpMkLst>
        </pc:cxnChg>
        <pc:cxnChg chg="add mod">
          <ac:chgData name="김 승빈" userId="352d81a3ef8732fd" providerId="LiveId" clId="{853B9411-FE60-493F-9D58-F59FFD71E633}" dt="2020-02-16T06:41:04.282" v="190" actId="1076"/>
          <ac:cxnSpMkLst>
            <pc:docMk/>
            <pc:sldMk cId="2425970448" sldId="257"/>
            <ac:cxnSpMk id="26" creationId="{C052C406-C448-48D7-B896-2EF626EF82D2}"/>
          </ac:cxnSpMkLst>
        </pc:cxnChg>
        <pc:cxnChg chg="add mod">
          <ac:chgData name="김 승빈" userId="352d81a3ef8732fd" providerId="LiveId" clId="{853B9411-FE60-493F-9D58-F59FFD71E633}" dt="2020-02-16T06:41:04.282" v="190" actId="1076"/>
          <ac:cxnSpMkLst>
            <pc:docMk/>
            <pc:sldMk cId="2425970448" sldId="257"/>
            <ac:cxnSpMk id="32" creationId="{CE70C67D-50A1-447B-886A-78B72B43E342}"/>
          </ac:cxnSpMkLst>
        </pc:cxnChg>
        <pc:cxnChg chg="add mod">
          <ac:chgData name="김 승빈" userId="352d81a3ef8732fd" providerId="LiveId" clId="{853B9411-FE60-493F-9D58-F59FFD71E633}" dt="2020-02-16T06:41:04.282" v="190" actId="1076"/>
          <ac:cxnSpMkLst>
            <pc:docMk/>
            <pc:sldMk cId="2425970448" sldId="257"/>
            <ac:cxnSpMk id="33" creationId="{EE99DEF9-F588-4FDD-A6FE-B3C3E397F6F3}"/>
          </ac:cxnSpMkLst>
        </pc:cxnChg>
      </pc:sldChg>
      <pc:sldChg chg="addSp delSp modSp add">
        <pc:chgData name="김 승빈" userId="352d81a3ef8732fd" providerId="LiveId" clId="{853B9411-FE60-493F-9D58-F59FFD71E633}" dt="2020-02-16T06:52:05.067" v="305" actId="14100"/>
        <pc:sldMkLst>
          <pc:docMk/>
          <pc:sldMk cId="633068388" sldId="258"/>
        </pc:sldMkLst>
        <pc:spChg chg="del mod">
          <ac:chgData name="김 승빈" userId="352d81a3ef8732fd" providerId="LiveId" clId="{853B9411-FE60-493F-9D58-F59FFD71E633}" dt="2020-02-16T06:50:46.733" v="285" actId="478"/>
          <ac:spMkLst>
            <pc:docMk/>
            <pc:sldMk cId="633068388" sldId="258"/>
            <ac:spMk id="6" creationId="{64864B53-BC40-4E3B-ADDF-05DE5948F0BD}"/>
          </ac:spMkLst>
        </pc:spChg>
        <pc:spChg chg="add mod">
          <ac:chgData name="김 승빈" userId="352d81a3ef8732fd" providerId="LiveId" clId="{853B9411-FE60-493F-9D58-F59FFD71E633}" dt="2020-02-16T06:51:17.820" v="292" actId="14100"/>
          <ac:spMkLst>
            <pc:docMk/>
            <pc:sldMk cId="633068388" sldId="258"/>
            <ac:spMk id="7" creationId="{437469C3-16FE-49FE-891F-91C9821C570F}"/>
          </ac:spMkLst>
        </pc:spChg>
        <pc:spChg chg="del mod">
          <ac:chgData name="김 승빈" userId="352d81a3ef8732fd" providerId="LiveId" clId="{853B9411-FE60-493F-9D58-F59FFD71E633}" dt="2020-02-16T06:50:46.733" v="285" actId="478"/>
          <ac:spMkLst>
            <pc:docMk/>
            <pc:sldMk cId="633068388" sldId="258"/>
            <ac:spMk id="12" creationId="{C9117218-E4B5-40B3-A645-D6DAF0AAAAB6}"/>
          </ac:spMkLst>
        </pc:spChg>
        <pc:spChg chg="del mod">
          <ac:chgData name="김 승빈" userId="352d81a3ef8732fd" providerId="LiveId" clId="{853B9411-FE60-493F-9D58-F59FFD71E633}" dt="2020-02-16T06:48:30.691" v="242" actId="478"/>
          <ac:spMkLst>
            <pc:docMk/>
            <pc:sldMk cId="633068388" sldId="258"/>
            <ac:spMk id="13" creationId="{A3DB4F4B-FCBC-4C1E-A337-93CA49AAF6FF}"/>
          </ac:spMkLst>
        </pc:spChg>
        <pc:spChg chg="del mod">
          <ac:chgData name="김 승빈" userId="352d81a3ef8732fd" providerId="LiveId" clId="{853B9411-FE60-493F-9D58-F59FFD71E633}" dt="2020-02-16T06:48:30.290" v="241" actId="478"/>
          <ac:spMkLst>
            <pc:docMk/>
            <pc:sldMk cId="633068388" sldId="258"/>
            <ac:spMk id="14" creationId="{BB91FD0C-3A04-49C3-B2DD-6E09599AC470}"/>
          </ac:spMkLst>
        </pc:spChg>
        <pc:spChg chg="add del mod">
          <ac:chgData name="김 승빈" userId="352d81a3ef8732fd" providerId="LiveId" clId="{853B9411-FE60-493F-9D58-F59FFD71E633}" dt="2020-02-16T06:50:46.733" v="285" actId="478"/>
          <ac:spMkLst>
            <pc:docMk/>
            <pc:sldMk cId="633068388" sldId="258"/>
            <ac:spMk id="16" creationId="{8A083A70-BC77-49BE-9382-8A2D0806186F}"/>
          </ac:spMkLst>
        </pc:spChg>
        <pc:spChg chg="add mod">
          <ac:chgData name="김 승빈" userId="352d81a3ef8732fd" providerId="LiveId" clId="{853B9411-FE60-493F-9D58-F59FFD71E633}" dt="2020-02-16T06:49:04.287" v="264" actId="571"/>
          <ac:spMkLst>
            <pc:docMk/>
            <pc:sldMk cId="633068388" sldId="258"/>
            <ac:spMk id="20" creationId="{509F2526-07E1-4825-B700-6643122DD980}"/>
          </ac:spMkLst>
        </pc:spChg>
        <pc:spChg chg="add mod">
          <ac:chgData name="김 승빈" userId="352d81a3ef8732fd" providerId="LiveId" clId="{853B9411-FE60-493F-9D58-F59FFD71E633}" dt="2020-02-16T06:49:10.247" v="266" actId="571"/>
          <ac:spMkLst>
            <pc:docMk/>
            <pc:sldMk cId="633068388" sldId="258"/>
            <ac:spMk id="24" creationId="{6BA19438-C82C-4885-8FB0-746880237782}"/>
          </ac:spMkLst>
        </pc:spChg>
        <pc:spChg chg="del">
          <ac:chgData name="김 승빈" userId="352d81a3ef8732fd" providerId="LiveId" clId="{853B9411-FE60-493F-9D58-F59FFD71E633}" dt="2020-02-16T06:48:18.074" v="239" actId="478"/>
          <ac:spMkLst>
            <pc:docMk/>
            <pc:sldMk cId="633068388" sldId="258"/>
            <ac:spMk id="27" creationId="{BD0264FE-5BF3-4E9E-8D04-6EB325DE96A6}"/>
          </ac:spMkLst>
        </pc:spChg>
        <pc:spChg chg="del">
          <ac:chgData name="김 승빈" userId="352d81a3ef8732fd" providerId="LiveId" clId="{853B9411-FE60-493F-9D58-F59FFD71E633}" dt="2020-02-16T06:48:09.558" v="197" actId="478"/>
          <ac:spMkLst>
            <pc:docMk/>
            <pc:sldMk cId="633068388" sldId="258"/>
            <ac:spMk id="28" creationId="{9E841454-41D2-427B-8370-511D77A0A445}"/>
          </ac:spMkLst>
        </pc:spChg>
        <pc:spChg chg="del">
          <ac:chgData name="김 승빈" userId="352d81a3ef8732fd" providerId="LiveId" clId="{853B9411-FE60-493F-9D58-F59FFD71E633}" dt="2020-02-16T06:48:07.986" v="195" actId="478"/>
          <ac:spMkLst>
            <pc:docMk/>
            <pc:sldMk cId="633068388" sldId="258"/>
            <ac:spMk id="29" creationId="{62E03482-793C-4932-81E5-02088C327C27}"/>
          </ac:spMkLst>
        </pc:spChg>
        <pc:spChg chg="del">
          <ac:chgData name="김 승빈" userId="352d81a3ef8732fd" providerId="LiveId" clId="{853B9411-FE60-493F-9D58-F59FFD71E633}" dt="2020-02-16T06:48:07.986" v="195" actId="478"/>
          <ac:spMkLst>
            <pc:docMk/>
            <pc:sldMk cId="633068388" sldId="258"/>
            <ac:spMk id="31" creationId="{F73165BA-A11A-4D10-85DF-020F68DF61E9}"/>
          </ac:spMkLst>
        </pc:spChg>
        <pc:spChg chg="add del mod">
          <ac:chgData name="김 승빈" userId="352d81a3ef8732fd" providerId="LiveId" clId="{853B9411-FE60-493F-9D58-F59FFD71E633}" dt="2020-02-16T06:50:46.733" v="285" actId="478"/>
          <ac:spMkLst>
            <pc:docMk/>
            <pc:sldMk cId="633068388" sldId="258"/>
            <ac:spMk id="36" creationId="{5867DDE9-B710-4599-8713-A499FB87B270}"/>
          </ac:spMkLst>
        </pc:spChg>
        <pc:spChg chg="add del mod">
          <ac:chgData name="김 승빈" userId="352d81a3ef8732fd" providerId="LiveId" clId="{853B9411-FE60-493F-9D58-F59FFD71E633}" dt="2020-02-16T06:50:46.733" v="285" actId="478"/>
          <ac:spMkLst>
            <pc:docMk/>
            <pc:sldMk cId="633068388" sldId="258"/>
            <ac:spMk id="40" creationId="{0E47B269-E428-4986-86A0-DB91C94D4137}"/>
          </ac:spMkLst>
        </pc:spChg>
        <pc:spChg chg="add del mod">
          <ac:chgData name="김 승빈" userId="352d81a3ef8732fd" providerId="LiveId" clId="{853B9411-FE60-493F-9D58-F59FFD71E633}" dt="2020-02-16T06:50:46.733" v="285" actId="478"/>
          <ac:spMkLst>
            <pc:docMk/>
            <pc:sldMk cId="633068388" sldId="258"/>
            <ac:spMk id="44" creationId="{2C4A2DDA-D534-4337-A9C6-682F6C02192D}"/>
          </ac:spMkLst>
        </pc:spChg>
        <pc:spChg chg="add del mod">
          <ac:chgData name="김 승빈" userId="352d81a3ef8732fd" providerId="LiveId" clId="{853B9411-FE60-493F-9D58-F59FFD71E633}" dt="2020-02-16T06:50:46.733" v="285" actId="478"/>
          <ac:spMkLst>
            <pc:docMk/>
            <pc:sldMk cId="633068388" sldId="258"/>
            <ac:spMk id="48" creationId="{817089DC-7CEF-4F14-AAFF-E060E86563E3}"/>
          </ac:spMkLst>
        </pc:spChg>
        <pc:spChg chg="add del mod">
          <ac:chgData name="김 승빈" userId="352d81a3ef8732fd" providerId="LiveId" clId="{853B9411-FE60-493F-9D58-F59FFD71E633}" dt="2020-02-16T06:50:46.733" v="285" actId="478"/>
          <ac:spMkLst>
            <pc:docMk/>
            <pc:sldMk cId="633068388" sldId="258"/>
            <ac:spMk id="49" creationId="{23B3333A-1055-4491-AF01-8E6CAEF75BCE}"/>
          </ac:spMkLst>
        </pc:spChg>
        <pc:spChg chg="add del mod">
          <ac:chgData name="김 승빈" userId="352d81a3ef8732fd" providerId="LiveId" clId="{853B9411-FE60-493F-9D58-F59FFD71E633}" dt="2020-02-16T06:50:46.733" v="285" actId="478"/>
          <ac:spMkLst>
            <pc:docMk/>
            <pc:sldMk cId="633068388" sldId="258"/>
            <ac:spMk id="50" creationId="{4F331B3B-0B60-4C42-9E01-03066BFF489C}"/>
          </ac:spMkLst>
        </pc:spChg>
        <pc:spChg chg="add del mod">
          <ac:chgData name="김 승빈" userId="352d81a3ef8732fd" providerId="LiveId" clId="{853B9411-FE60-493F-9D58-F59FFD71E633}" dt="2020-02-16T06:50:46.733" v="285" actId="478"/>
          <ac:spMkLst>
            <pc:docMk/>
            <pc:sldMk cId="633068388" sldId="258"/>
            <ac:spMk id="51" creationId="{5C94FAE7-A9D6-4C65-9D22-AC666B1487F3}"/>
          </ac:spMkLst>
        </pc:spChg>
        <pc:spChg chg="add mod">
          <ac:chgData name="김 승빈" userId="352d81a3ef8732fd" providerId="LiveId" clId="{853B9411-FE60-493F-9D58-F59FFD71E633}" dt="2020-02-16T06:51:21.122" v="293" actId="571"/>
          <ac:spMkLst>
            <pc:docMk/>
            <pc:sldMk cId="633068388" sldId="258"/>
            <ac:spMk id="52" creationId="{3F76FA74-68C3-4944-89CB-17D62D7356F0}"/>
          </ac:spMkLst>
        </pc:spChg>
        <pc:spChg chg="add mod">
          <ac:chgData name="김 승빈" userId="352d81a3ef8732fd" providerId="LiveId" clId="{853B9411-FE60-493F-9D58-F59FFD71E633}" dt="2020-02-16T06:51:28.415" v="295" actId="14100"/>
          <ac:spMkLst>
            <pc:docMk/>
            <pc:sldMk cId="633068388" sldId="258"/>
            <ac:spMk id="53" creationId="{DEF57584-A2EE-42FF-B02B-00A81081C093}"/>
          </ac:spMkLst>
        </pc:spChg>
        <pc:picChg chg="add mod">
          <ac:chgData name="김 승빈" userId="352d81a3ef8732fd" providerId="LiveId" clId="{853B9411-FE60-493F-9D58-F59FFD71E633}" dt="2020-02-16T06:50:57.316" v="288" actId="1076"/>
          <ac:picMkLst>
            <pc:docMk/>
            <pc:sldMk cId="633068388" sldId="258"/>
            <ac:picMk id="5" creationId="{718C7F4A-659B-4713-90B5-5715577EBF1C}"/>
          </ac:picMkLst>
        </pc:picChg>
        <pc:cxnChg chg="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3" creationId="{F26A4CEA-FC1C-4015-8073-B6FDDAA2BB59}"/>
          </ac:cxnSpMkLst>
        </pc:cxnChg>
        <pc:cxnChg chg="add mod">
          <ac:chgData name="김 승빈" userId="352d81a3ef8732fd" providerId="LiveId" clId="{853B9411-FE60-493F-9D58-F59FFD71E633}" dt="2020-02-16T06:51:50.306" v="299" actId="14100"/>
          <ac:cxnSpMkLst>
            <pc:docMk/>
            <pc:sldMk cId="633068388" sldId="258"/>
            <ac:cxnSpMk id="9" creationId="{5997CDF0-0419-4638-9697-C535D1EA518D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17" creationId="{DEDD955C-03BE-4759-983A-101AFC103C4C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18" creationId="{019B198D-C915-4498-A8C8-0D6184F8FE36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19" creationId="{312221E5-6DA8-4E89-BD34-3134588B4CF9}"/>
          </ac:cxnSpMkLst>
        </pc:cxnChg>
        <pc:cxnChg chg="add mod">
          <ac:chgData name="김 승빈" userId="352d81a3ef8732fd" providerId="LiveId" clId="{853B9411-FE60-493F-9D58-F59FFD71E633}" dt="2020-02-16T06:49:04.287" v="264" actId="571"/>
          <ac:cxnSpMkLst>
            <pc:docMk/>
            <pc:sldMk cId="633068388" sldId="258"/>
            <ac:cxnSpMk id="21" creationId="{04C635DB-450E-4741-94E4-8735252C64E3}"/>
          </ac:cxnSpMkLst>
        </pc:cxnChg>
        <pc:cxnChg chg="add mod">
          <ac:chgData name="김 승빈" userId="352d81a3ef8732fd" providerId="LiveId" clId="{853B9411-FE60-493F-9D58-F59FFD71E633}" dt="2020-02-16T06:49:04.287" v="264" actId="571"/>
          <ac:cxnSpMkLst>
            <pc:docMk/>
            <pc:sldMk cId="633068388" sldId="258"/>
            <ac:cxnSpMk id="22" creationId="{54403C42-0183-4959-9E31-5EEDBA97DB3A}"/>
          </ac:cxnSpMkLst>
        </pc:cxnChg>
        <pc:cxnChg chg="add mod">
          <ac:chgData name="김 승빈" userId="352d81a3ef8732fd" providerId="LiveId" clId="{853B9411-FE60-493F-9D58-F59FFD71E633}" dt="2020-02-16T06:49:04.287" v="264" actId="571"/>
          <ac:cxnSpMkLst>
            <pc:docMk/>
            <pc:sldMk cId="633068388" sldId="258"/>
            <ac:cxnSpMk id="23" creationId="{332CE73A-D9D3-409F-B078-CFD8FE70FCC5}"/>
          </ac:cxnSpMkLst>
        </pc:cxnChg>
        <pc:cxnChg chg="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25" creationId="{F3BCF218-AA99-4C59-8FF8-147B0C99B6F5}"/>
          </ac:cxnSpMkLst>
        </pc:cxnChg>
        <pc:cxnChg chg="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26" creationId="{C052C406-C448-48D7-B896-2EF626EF82D2}"/>
          </ac:cxnSpMkLst>
        </pc:cxnChg>
        <pc:cxnChg chg="add mod">
          <ac:chgData name="김 승빈" userId="352d81a3ef8732fd" providerId="LiveId" clId="{853B9411-FE60-493F-9D58-F59FFD71E633}" dt="2020-02-16T06:49:10.247" v="266" actId="571"/>
          <ac:cxnSpMkLst>
            <pc:docMk/>
            <pc:sldMk cId="633068388" sldId="258"/>
            <ac:cxnSpMk id="30" creationId="{4C1CB76C-ED48-4631-A543-A95B5A1ACB7F}"/>
          </ac:cxnSpMkLst>
        </pc:cxnChg>
        <pc:cxnChg chg="del mod">
          <ac:chgData name="김 승빈" userId="352d81a3ef8732fd" providerId="LiveId" clId="{853B9411-FE60-493F-9D58-F59FFD71E633}" dt="2020-02-16T06:48:05.946" v="194" actId="478"/>
          <ac:cxnSpMkLst>
            <pc:docMk/>
            <pc:sldMk cId="633068388" sldId="258"/>
            <ac:cxnSpMk id="32" creationId="{CE70C67D-50A1-447B-886A-78B72B43E342}"/>
          </ac:cxnSpMkLst>
        </pc:cxnChg>
        <pc:cxnChg chg="del mod">
          <ac:chgData name="김 승빈" userId="352d81a3ef8732fd" providerId="LiveId" clId="{853B9411-FE60-493F-9D58-F59FFD71E633}" dt="2020-02-16T06:48:08.741" v="196" actId="478"/>
          <ac:cxnSpMkLst>
            <pc:docMk/>
            <pc:sldMk cId="633068388" sldId="258"/>
            <ac:cxnSpMk id="33" creationId="{EE99DEF9-F588-4FDD-A6FE-B3C3E397F6F3}"/>
          </ac:cxnSpMkLst>
        </pc:cxnChg>
        <pc:cxnChg chg="add mod">
          <ac:chgData name="김 승빈" userId="352d81a3ef8732fd" providerId="LiveId" clId="{853B9411-FE60-493F-9D58-F59FFD71E633}" dt="2020-02-16T06:49:10.247" v="266" actId="571"/>
          <ac:cxnSpMkLst>
            <pc:docMk/>
            <pc:sldMk cId="633068388" sldId="258"/>
            <ac:cxnSpMk id="34" creationId="{92F0D577-9FBF-4CCF-A993-D6A8C7EC941E}"/>
          </ac:cxnSpMkLst>
        </pc:cxnChg>
        <pc:cxnChg chg="add mod">
          <ac:chgData name="김 승빈" userId="352d81a3ef8732fd" providerId="LiveId" clId="{853B9411-FE60-493F-9D58-F59FFD71E633}" dt="2020-02-16T06:49:10.247" v="266" actId="571"/>
          <ac:cxnSpMkLst>
            <pc:docMk/>
            <pc:sldMk cId="633068388" sldId="258"/>
            <ac:cxnSpMk id="35" creationId="{77A203C9-5158-4466-98E5-C0FCA1F85E79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37" creationId="{82D68DB8-1475-4FF3-897D-CEA1AC26D6BE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38" creationId="{787482AF-D29E-48F1-B107-66F49A16FE00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39" creationId="{761261DC-9360-4300-90E2-D5B1D56EF4DC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41" creationId="{5BE2CF3B-D716-4CC0-B80F-88287EAD60BB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42" creationId="{2EED281A-E74E-4DC2-AF5B-2EFBE76383C2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43" creationId="{57DF1957-C519-4A2D-9EF2-EC526E66A5FF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45" creationId="{4846DCDE-DAB8-4D72-86AF-0146B9A7E7D4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46" creationId="{87D17720-6603-43D3-994F-739E412F1E42}"/>
          </ac:cxnSpMkLst>
        </pc:cxnChg>
        <pc:cxnChg chg="add del mod">
          <ac:chgData name="김 승빈" userId="352d81a3ef8732fd" providerId="LiveId" clId="{853B9411-FE60-493F-9D58-F59FFD71E633}" dt="2020-02-16T06:50:46.733" v="285" actId="478"/>
          <ac:cxnSpMkLst>
            <pc:docMk/>
            <pc:sldMk cId="633068388" sldId="258"/>
            <ac:cxnSpMk id="47" creationId="{FD5DE278-E46E-4990-9FDF-B5185F84FD1B}"/>
          </ac:cxnSpMkLst>
        </pc:cxnChg>
        <pc:cxnChg chg="add mod">
          <ac:chgData name="김 승빈" userId="352d81a3ef8732fd" providerId="LiveId" clId="{853B9411-FE60-493F-9D58-F59FFD71E633}" dt="2020-02-16T06:52:05.067" v="305" actId="14100"/>
          <ac:cxnSpMkLst>
            <pc:docMk/>
            <pc:sldMk cId="633068388" sldId="258"/>
            <ac:cxnSpMk id="54" creationId="{13D99F5D-FD14-4633-8C8E-B78F64210AB1}"/>
          </ac:cxnSpMkLst>
        </pc:cxnChg>
      </pc:sldChg>
      <pc:sldChg chg="add ord">
        <pc:chgData name="김 승빈" userId="352d81a3ef8732fd" providerId="LiveId" clId="{853B9411-FE60-493F-9D58-F59FFD71E633}" dt="2020-02-16T06:50:42.751" v="284"/>
        <pc:sldMkLst>
          <pc:docMk/>
          <pc:sldMk cId="1758878596" sldId="259"/>
        </pc:sldMkLst>
      </pc:sldChg>
      <pc:sldChg chg="add del">
        <pc:chgData name="김 승빈" userId="352d81a3ef8732fd" providerId="LiveId" clId="{853B9411-FE60-493F-9D58-F59FFD71E633}" dt="2020-02-16T07:02:49.591" v="307"/>
        <pc:sldMkLst>
          <pc:docMk/>
          <pc:sldMk cId="1853558354" sldId="260"/>
        </pc:sldMkLst>
      </pc:sldChg>
      <pc:sldChg chg="addSp delSp modSp add ord">
        <pc:chgData name="김 승빈" userId="352d81a3ef8732fd" providerId="LiveId" clId="{853B9411-FE60-493F-9D58-F59FFD71E633}" dt="2020-02-16T07:06:49.423" v="429" actId="1076"/>
        <pc:sldMkLst>
          <pc:docMk/>
          <pc:sldMk cId="3132088016" sldId="260"/>
        </pc:sldMkLst>
        <pc:spChg chg="mod">
          <ac:chgData name="김 승빈" userId="352d81a3ef8732fd" providerId="LiveId" clId="{853B9411-FE60-493F-9D58-F59FFD71E633}" dt="2020-02-16T07:06:49.423" v="429" actId="1076"/>
          <ac:spMkLst>
            <pc:docMk/>
            <pc:sldMk cId="3132088016" sldId="260"/>
            <ac:spMk id="6" creationId="{64864B53-BC40-4E3B-ADDF-05DE5948F0BD}"/>
          </ac:spMkLst>
        </pc:spChg>
        <pc:spChg chg="mod">
          <ac:chgData name="김 승빈" userId="352d81a3ef8732fd" providerId="LiveId" clId="{853B9411-FE60-493F-9D58-F59FFD71E633}" dt="2020-02-16T07:06:13.561" v="418" actId="1076"/>
          <ac:spMkLst>
            <pc:docMk/>
            <pc:sldMk cId="3132088016" sldId="260"/>
            <ac:spMk id="12" creationId="{C9117218-E4B5-40B3-A645-D6DAF0AAAAB6}"/>
          </ac:spMkLst>
        </pc:spChg>
        <pc:spChg chg="mod">
          <ac:chgData name="김 승빈" userId="352d81a3ef8732fd" providerId="LiveId" clId="{853B9411-FE60-493F-9D58-F59FFD71E633}" dt="2020-02-16T07:06:13.561" v="418" actId="1076"/>
          <ac:spMkLst>
            <pc:docMk/>
            <pc:sldMk cId="3132088016" sldId="260"/>
            <ac:spMk id="13" creationId="{A3DB4F4B-FCBC-4C1E-A337-93CA49AAF6FF}"/>
          </ac:spMkLst>
        </pc:spChg>
        <pc:spChg chg="mod">
          <ac:chgData name="김 승빈" userId="352d81a3ef8732fd" providerId="LiveId" clId="{853B9411-FE60-493F-9D58-F59FFD71E633}" dt="2020-02-16T07:06:13.561" v="418" actId="1076"/>
          <ac:spMkLst>
            <pc:docMk/>
            <pc:sldMk cId="3132088016" sldId="260"/>
            <ac:spMk id="14" creationId="{BB91FD0C-3A04-49C3-B2DD-6E09599AC470}"/>
          </ac:spMkLst>
        </pc:spChg>
        <pc:spChg chg="add mod">
          <ac:chgData name="김 승빈" userId="352d81a3ef8732fd" providerId="LiveId" clId="{853B9411-FE60-493F-9D58-F59FFD71E633}" dt="2020-02-16T07:05:16.451" v="409" actId="1076"/>
          <ac:spMkLst>
            <pc:docMk/>
            <pc:sldMk cId="3132088016" sldId="260"/>
            <ac:spMk id="18" creationId="{700923A8-4F0A-4FE7-AEA5-EA93AD3E1729}"/>
          </ac:spMkLst>
        </pc:spChg>
        <pc:spChg chg="add mod">
          <ac:chgData name="김 승빈" userId="352d81a3ef8732fd" providerId="LiveId" clId="{853B9411-FE60-493F-9D58-F59FFD71E633}" dt="2020-02-16T07:04:13.239" v="391" actId="571"/>
          <ac:spMkLst>
            <pc:docMk/>
            <pc:sldMk cId="3132088016" sldId="260"/>
            <ac:spMk id="19" creationId="{72AA2DFF-0F0E-4D8E-9509-A31F699B6EB1}"/>
          </ac:spMkLst>
        </pc:spChg>
        <pc:spChg chg="add mod">
          <ac:chgData name="김 승빈" userId="352d81a3ef8732fd" providerId="LiveId" clId="{853B9411-FE60-493F-9D58-F59FFD71E633}" dt="2020-02-16T07:05:16.451" v="409" actId="1076"/>
          <ac:spMkLst>
            <pc:docMk/>
            <pc:sldMk cId="3132088016" sldId="260"/>
            <ac:spMk id="22" creationId="{A80A67A0-17EF-4CB7-BC22-49D3441494C9}"/>
          </ac:spMkLst>
        </pc:spChg>
        <pc:spChg chg="mod">
          <ac:chgData name="김 승빈" userId="352d81a3ef8732fd" providerId="LiveId" clId="{853B9411-FE60-493F-9D58-F59FFD71E633}" dt="2020-02-16T07:05:16.451" v="409" actId="1076"/>
          <ac:spMkLst>
            <pc:docMk/>
            <pc:sldMk cId="3132088016" sldId="260"/>
            <ac:spMk id="27" creationId="{BD0264FE-5BF3-4E9E-8D04-6EB325DE96A6}"/>
          </ac:spMkLst>
        </pc:spChg>
        <pc:spChg chg="mod">
          <ac:chgData name="김 승빈" userId="352d81a3ef8732fd" providerId="LiveId" clId="{853B9411-FE60-493F-9D58-F59FFD71E633}" dt="2020-02-16T07:05:16.451" v="409" actId="1076"/>
          <ac:spMkLst>
            <pc:docMk/>
            <pc:sldMk cId="3132088016" sldId="260"/>
            <ac:spMk id="28" creationId="{9E841454-41D2-427B-8370-511D77A0A445}"/>
          </ac:spMkLst>
        </pc:spChg>
        <pc:spChg chg="del">
          <ac:chgData name="김 승빈" userId="352d81a3ef8732fd" providerId="LiveId" clId="{853B9411-FE60-493F-9D58-F59FFD71E633}" dt="2020-02-16T07:02:57.508" v="311" actId="478"/>
          <ac:spMkLst>
            <pc:docMk/>
            <pc:sldMk cId="3132088016" sldId="260"/>
            <ac:spMk id="29" creationId="{62E03482-793C-4932-81E5-02088C327C27}"/>
          </ac:spMkLst>
        </pc:spChg>
        <pc:spChg chg="del">
          <ac:chgData name="김 승빈" userId="352d81a3ef8732fd" providerId="LiveId" clId="{853B9411-FE60-493F-9D58-F59FFD71E633}" dt="2020-02-16T07:02:57.508" v="311" actId="478"/>
          <ac:spMkLst>
            <pc:docMk/>
            <pc:sldMk cId="3132088016" sldId="260"/>
            <ac:spMk id="31" creationId="{F73165BA-A11A-4D10-85DF-020F68DF61E9}"/>
          </ac:spMkLst>
        </pc:spChg>
        <pc:spChg chg="add mod">
          <ac:chgData name="김 승빈" userId="352d81a3ef8732fd" providerId="LiveId" clId="{853B9411-FE60-493F-9D58-F59FFD71E633}" dt="2020-02-16T07:04:31.255" v="394" actId="571"/>
          <ac:spMkLst>
            <pc:docMk/>
            <pc:sldMk cId="3132088016" sldId="260"/>
            <ac:spMk id="34" creationId="{A757ECD9-6DF8-494B-AEB4-8026D9EC3276}"/>
          </ac:spMkLst>
        </pc:spChg>
        <pc:spChg chg="add mod">
          <ac:chgData name="김 승빈" userId="352d81a3ef8732fd" providerId="LiveId" clId="{853B9411-FE60-493F-9D58-F59FFD71E633}" dt="2020-02-16T07:04:31.255" v="394" actId="571"/>
          <ac:spMkLst>
            <pc:docMk/>
            <pc:sldMk cId="3132088016" sldId="260"/>
            <ac:spMk id="35" creationId="{A16808C9-50B1-4542-82EB-41E371686967}"/>
          </ac:spMkLst>
        </pc:spChg>
        <pc:spChg chg="add mod">
          <ac:chgData name="김 승빈" userId="352d81a3ef8732fd" providerId="LiveId" clId="{853B9411-FE60-493F-9D58-F59FFD71E633}" dt="2020-02-16T07:05:16.451" v="409" actId="1076"/>
          <ac:spMkLst>
            <pc:docMk/>
            <pc:sldMk cId="3132088016" sldId="260"/>
            <ac:spMk id="36" creationId="{940D171A-D93F-4FA0-AD93-80432CEBA171}"/>
          </ac:spMkLst>
        </pc:spChg>
        <pc:spChg chg="add mod">
          <ac:chgData name="김 승빈" userId="352d81a3ef8732fd" providerId="LiveId" clId="{853B9411-FE60-493F-9D58-F59FFD71E633}" dt="2020-02-16T07:05:16.451" v="409" actId="1076"/>
          <ac:spMkLst>
            <pc:docMk/>
            <pc:sldMk cId="3132088016" sldId="260"/>
            <ac:spMk id="37" creationId="{D01E1588-C662-4F9A-BC6A-6A86787D417A}"/>
          </ac:spMkLst>
        </pc:spChg>
        <pc:spChg chg="add mod">
          <ac:chgData name="김 승빈" userId="352d81a3ef8732fd" providerId="LiveId" clId="{853B9411-FE60-493F-9D58-F59FFD71E633}" dt="2020-02-16T07:05:50.413" v="413" actId="1076"/>
          <ac:spMkLst>
            <pc:docMk/>
            <pc:sldMk cId="3132088016" sldId="260"/>
            <ac:spMk id="38" creationId="{C5669349-4142-4AED-8BC5-A1AB8700CFB1}"/>
          </ac:spMkLst>
        </pc:spChg>
        <pc:spChg chg="add mod">
          <ac:chgData name="김 승빈" userId="352d81a3ef8732fd" providerId="LiveId" clId="{853B9411-FE60-493F-9D58-F59FFD71E633}" dt="2020-02-16T07:05:50.413" v="413" actId="1076"/>
          <ac:spMkLst>
            <pc:docMk/>
            <pc:sldMk cId="3132088016" sldId="260"/>
            <ac:spMk id="39" creationId="{1102E512-ADF4-4124-88A5-6EFAE535FCF6}"/>
          </ac:spMkLst>
        </pc:spChg>
        <pc:spChg chg="add mod">
          <ac:chgData name="김 승빈" userId="352d81a3ef8732fd" providerId="LiveId" clId="{853B9411-FE60-493F-9D58-F59FFD71E633}" dt="2020-02-16T07:05:46.979" v="412" actId="571"/>
          <ac:spMkLst>
            <pc:docMk/>
            <pc:sldMk cId="3132088016" sldId="260"/>
            <ac:spMk id="43" creationId="{2E153CA5-FC80-46DE-BFE3-43CD86148314}"/>
          </ac:spMkLst>
        </pc:spChg>
        <pc:spChg chg="add mod">
          <ac:chgData name="김 승빈" userId="352d81a3ef8732fd" providerId="LiveId" clId="{853B9411-FE60-493F-9D58-F59FFD71E633}" dt="2020-02-16T07:05:46.979" v="412" actId="571"/>
          <ac:spMkLst>
            <pc:docMk/>
            <pc:sldMk cId="3132088016" sldId="260"/>
            <ac:spMk id="44" creationId="{A6A0D350-9803-424C-AAE4-F375E0BC3BCD}"/>
          </ac:spMkLst>
        </pc:spChg>
        <pc:spChg chg="add mod">
          <ac:chgData name="김 승빈" userId="352d81a3ef8732fd" providerId="LiveId" clId="{853B9411-FE60-493F-9D58-F59FFD71E633}" dt="2020-02-16T07:06:05.420" v="417" actId="20577"/>
          <ac:spMkLst>
            <pc:docMk/>
            <pc:sldMk cId="3132088016" sldId="260"/>
            <ac:spMk id="48" creationId="{AF2E984D-0FCD-4B71-98BF-9785F5253C48}"/>
          </ac:spMkLst>
        </pc:spChg>
        <pc:spChg chg="add mod">
          <ac:chgData name="김 승빈" userId="352d81a3ef8732fd" providerId="LiveId" clId="{853B9411-FE60-493F-9D58-F59FFD71E633}" dt="2020-02-16T07:05:58.724" v="414" actId="571"/>
          <ac:spMkLst>
            <pc:docMk/>
            <pc:sldMk cId="3132088016" sldId="260"/>
            <ac:spMk id="49" creationId="{CD95EF43-589D-484C-91A2-D1B6F3F37A98}"/>
          </ac:spMkLst>
        </pc:spChg>
        <pc:spChg chg="add mod">
          <ac:chgData name="김 승빈" userId="352d81a3ef8732fd" providerId="LiveId" clId="{853B9411-FE60-493F-9D58-F59FFD71E633}" dt="2020-02-16T07:06:25.925" v="427" actId="20577"/>
          <ac:spMkLst>
            <pc:docMk/>
            <pc:sldMk cId="3132088016" sldId="260"/>
            <ac:spMk id="50" creationId="{5410113F-8C54-4BD9-B45A-621890F53D27}"/>
          </ac:spMkLst>
        </pc:spChg>
        <pc:spChg chg="add mod">
          <ac:chgData name="김 승빈" userId="352d81a3ef8732fd" providerId="LiveId" clId="{853B9411-FE60-493F-9D58-F59FFD71E633}" dt="2020-02-16T07:06:19.799" v="419" actId="571"/>
          <ac:spMkLst>
            <pc:docMk/>
            <pc:sldMk cId="3132088016" sldId="260"/>
            <ac:spMk id="51" creationId="{28CB6452-0B2C-4E20-93B6-05785D2C000A}"/>
          </ac:spMkLst>
        </pc:spChg>
        <pc:spChg chg="add mod">
          <ac:chgData name="김 승빈" userId="352d81a3ef8732fd" providerId="LiveId" clId="{853B9411-FE60-493F-9D58-F59FFD71E633}" dt="2020-02-16T07:06:43.381" v="428" actId="571"/>
          <ac:spMkLst>
            <pc:docMk/>
            <pc:sldMk cId="3132088016" sldId="260"/>
            <ac:spMk id="52" creationId="{CE9D3AF4-DC51-4FDB-8A28-49588C1C3CD5}"/>
          </ac:spMkLst>
        </pc:spChg>
        <pc:spChg chg="add mod">
          <ac:chgData name="김 승빈" userId="352d81a3ef8732fd" providerId="LiveId" clId="{853B9411-FE60-493F-9D58-F59FFD71E633}" dt="2020-02-16T07:06:43.381" v="428" actId="571"/>
          <ac:spMkLst>
            <pc:docMk/>
            <pc:sldMk cId="3132088016" sldId="260"/>
            <ac:spMk id="53" creationId="{ED6CDAD6-A96E-4AC3-8C58-F1B602E99760}"/>
          </ac:spMkLst>
        </pc:spChg>
        <pc:cxnChg chg="mod">
          <ac:chgData name="김 승빈" userId="352d81a3ef8732fd" providerId="LiveId" clId="{853B9411-FE60-493F-9D58-F59FFD71E633}" dt="2020-02-16T07:06:13.561" v="418" actId="1076"/>
          <ac:cxnSpMkLst>
            <pc:docMk/>
            <pc:sldMk cId="3132088016" sldId="260"/>
            <ac:cxnSpMk id="3" creationId="{F26A4CEA-FC1C-4015-8073-B6FDDAA2BB59}"/>
          </ac:cxnSpMkLst>
        </pc:cxnChg>
        <pc:cxnChg chg="add mod">
          <ac:chgData name="김 승빈" userId="352d81a3ef8732fd" providerId="LiveId" clId="{853B9411-FE60-493F-9D58-F59FFD71E633}" dt="2020-02-16T07:05:16.451" v="409" actId="1076"/>
          <ac:cxnSpMkLst>
            <pc:docMk/>
            <pc:sldMk cId="3132088016" sldId="260"/>
            <ac:cxnSpMk id="15" creationId="{18020C91-0369-449D-AB05-BAAFDE9380FC}"/>
          </ac:cxnSpMkLst>
        </pc:cxnChg>
        <pc:cxnChg chg="add mod">
          <ac:chgData name="김 승빈" userId="352d81a3ef8732fd" providerId="LiveId" clId="{853B9411-FE60-493F-9D58-F59FFD71E633}" dt="2020-02-16T07:05:16.451" v="409" actId="1076"/>
          <ac:cxnSpMkLst>
            <pc:docMk/>
            <pc:sldMk cId="3132088016" sldId="260"/>
            <ac:cxnSpMk id="16" creationId="{7D4EAB60-2776-4576-B017-39A1F0BA850D}"/>
          </ac:cxnSpMkLst>
        </pc:cxnChg>
        <pc:cxnChg chg="add mod">
          <ac:chgData name="김 승빈" userId="352d81a3ef8732fd" providerId="LiveId" clId="{853B9411-FE60-493F-9D58-F59FFD71E633}" dt="2020-02-16T07:05:16.451" v="409" actId="1076"/>
          <ac:cxnSpMkLst>
            <pc:docMk/>
            <pc:sldMk cId="3132088016" sldId="260"/>
            <ac:cxnSpMk id="17" creationId="{C8BC6BF0-B38A-4B90-BAF4-2A7CD6BF6B91}"/>
          </ac:cxnSpMkLst>
        </pc:cxnChg>
        <pc:cxnChg chg="add mod">
          <ac:chgData name="김 승빈" userId="352d81a3ef8732fd" providerId="LiveId" clId="{853B9411-FE60-493F-9D58-F59FFD71E633}" dt="2020-02-16T07:04:13.239" v="391" actId="571"/>
          <ac:cxnSpMkLst>
            <pc:docMk/>
            <pc:sldMk cId="3132088016" sldId="260"/>
            <ac:cxnSpMk id="20" creationId="{5EAC9CD9-B496-461F-A272-8FED741017FC}"/>
          </ac:cxnSpMkLst>
        </pc:cxnChg>
        <pc:cxnChg chg="add mod">
          <ac:chgData name="김 승빈" userId="352d81a3ef8732fd" providerId="LiveId" clId="{853B9411-FE60-493F-9D58-F59FFD71E633}" dt="2020-02-16T07:04:13.239" v="391" actId="571"/>
          <ac:cxnSpMkLst>
            <pc:docMk/>
            <pc:sldMk cId="3132088016" sldId="260"/>
            <ac:cxnSpMk id="21" creationId="{099C09CD-74A2-47B7-9937-B1500AEC73D3}"/>
          </ac:cxnSpMkLst>
        </pc:cxnChg>
        <pc:cxnChg chg="add mod">
          <ac:chgData name="김 승빈" userId="352d81a3ef8732fd" providerId="LiveId" clId="{853B9411-FE60-493F-9D58-F59FFD71E633}" dt="2020-02-16T07:05:16.451" v="409" actId="1076"/>
          <ac:cxnSpMkLst>
            <pc:docMk/>
            <pc:sldMk cId="3132088016" sldId="260"/>
            <ac:cxnSpMk id="23" creationId="{3C83C131-1883-486C-A3C0-6F5AA2311F97}"/>
          </ac:cxnSpMkLst>
        </pc:cxnChg>
        <pc:cxnChg chg="add mod">
          <ac:chgData name="김 승빈" userId="352d81a3ef8732fd" providerId="LiveId" clId="{853B9411-FE60-493F-9D58-F59FFD71E633}" dt="2020-02-16T07:05:16.451" v="409" actId="1076"/>
          <ac:cxnSpMkLst>
            <pc:docMk/>
            <pc:sldMk cId="3132088016" sldId="260"/>
            <ac:cxnSpMk id="24" creationId="{8064430B-E808-48EE-81FB-1933ABB2EFA0}"/>
          </ac:cxnSpMkLst>
        </pc:cxnChg>
        <pc:cxnChg chg="mod">
          <ac:chgData name="김 승빈" userId="352d81a3ef8732fd" providerId="LiveId" clId="{853B9411-FE60-493F-9D58-F59FFD71E633}" dt="2020-02-16T07:06:13.561" v="418" actId="1076"/>
          <ac:cxnSpMkLst>
            <pc:docMk/>
            <pc:sldMk cId="3132088016" sldId="260"/>
            <ac:cxnSpMk id="25" creationId="{F3BCF218-AA99-4C59-8FF8-147B0C99B6F5}"/>
          </ac:cxnSpMkLst>
        </pc:cxnChg>
        <pc:cxnChg chg="mod">
          <ac:chgData name="김 승빈" userId="352d81a3ef8732fd" providerId="LiveId" clId="{853B9411-FE60-493F-9D58-F59FFD71E633}" dt="2020-02-16T07:06:13.561" v="418" actId="1076"/>
          <ac:cxnSpMkLst>
            <pc:docMk/>
            <pc:sldMk cId="3132088016" sldId="260"/>
            <ac:cxnSpMk id="26" creationId="{C052C406-C448-48D7-B896-2EF626EF82D2}"/>
          </ac:cxnSpMkLst>
        </pc:cxnChg>
        <pc:cxnChg chg="add mod">
          <ac:chgData name="김 승빈" userId="352d81a3ef8732fd" providerId="LiveId" clId="{853B9411-FE60-493F-9D58-F59FFD71E633}" dt="2020-02-16T07:05:16.451" v="409" actId="1076"/>
          <ac:cxnSpMkLst>
            <pc:docMk/>
            <pc:sldMk cId="3132088016" sldId="260"/>
            <ac:cxnSpMk id="30" creationId="{7969BC73-CC63-4FD9-9386-83BFEA301435}"/>
          </ac:cxnSpMkLst>
        </pc:cxnChg>
        <pc:cxnChg chg="del mod">
          <ac:chgData name="김 승빈" userId="352d81a3ef8732fd" providerId="LiveId" clId="{853B9411-FE60-493F-9D58-F59FFD71E633}" dt="2020-02-16T07:02:57.508" v="311" actId="478"/>
          <ac:cxnSpMkLst>
            <pc:docMk/>
            <pc:sldMk cId="3132088016" sldId="260"/>
            <ac:cxnSpMk id="32" creationId="{CE70C67D-50A1-447B-886A-78B72B43E342}"/>
          </ac:cxnSpMkLst>
        </pc:cxnChg>
        <pc:cxnChg chg="del mod">
          <ac:chgData name="김 승빈" userId="352d81a3ef8732fd" providerId="LiveId" clId="{853B9411-FE60-493F-9D58-F59FFD71E633}" dt="2020-02-16T07:02:57.508" v="311" actId="478"/>
          <ac:cxnSpMkLst>
            <pc:docMk/>
            <pc:sldMk cId="3132088016" sldId="260"/>
            <ac:cxnSpMk id="33" creationId="{EE99DEF9-F588-4FDD-A6FE-B3C3E397F6F3}"/>
          </ac:cxnSpMkLst>
        </pc:cxnChg>
        <pc:cxnChg chg="add mod">
          <ac:chgData name="김 승빈" userId="352d81a3ef8732fd" providerId="LiveId" clId="{853B9411-FE60-493F-9D58-F59FFD71E633}" dt="2020-02-16T07:05:50.413" v="413" actId="1076"/>
          <ac:cxnSpMkLst>
            <pc:docMk/>
            <pc:sldMk cId="3132088016" sldId="260"/>
            <ac:cxnSpMk id="40" creationId="{2E450A00-F096-4DF2-9106-4E68B4D1641F}"/>
          </ac:cxnSpMkLst>
        </pc:cxnChg>
        <pc:cxnChg chg="add mod">
          <ac:chgData name="김 승빈" userId="352d81a3ef8732fd" providerId="LiveId" clId="{853B9411-FE60-493F-9D58-F59FFD71E633}" dt="2020-02-16T07:05:50.413" v="413" actId="1076"/>
          <ac:cxnSpMkLst>
            <pc:docMk/>
            <pc:sldMk cId="3132088016" sldId="260"/>
            <ac:cxnSpMk id="41" creationId="{7367EAB1-DF1A-4B25-91BF-979BEE81305C}"/>
          </ac:cxnSpMkLst>
        </pc:cxnChg>
        <pc:cxnChg chg="add mod">
          <ac:chgData name="김 승빈" userId="352d81a3ef8732fd" providerId="LiveId" clId="{853B9411-FE60-493F-9D58-F59FFD71E633}" dt="2020-02-16T07:05:50.413" v="413" actId="1076"/>
          <ac:cxnSpMkLst>
            <pc:docMk/>
            <pc:sldMk cId="3132088016" sldId="260"/>
            <ac:cxnSpMk id="42" creationId="{DC10A919-A36E-4200-A228-C93E855003AA}"/>
          </ac:cxnSpMkLst>
        </pc:cxnChg>
        <pc:cxnChg chg="add mod">
          <ac:chgData name="김 승빈" userId="352d81a3ef8732fd" providerId="LiveId" clId="{853B9411-FE60-493F-9D58-F59FFD71E633}" dt="2020-02-16T07:05:46.979" v="412" actId="571"/>
          <ac:cxnSpMkLst>
            <pc:docMk/>
            <pc:sldMk cId="3132088016" sldId="260"/>
            <ac:cxnSpMk id="45" creationId="{4AC7DB2A-D81D-4985-8492-4ACA83EFE0B9}"/>
          </ac:cxnSpMkLst>
        </pc:cxnChg>
        <pc:cxnChg chg="add mod">
          <ac:chgData name="김 승빈" userId="352d81a3ef8732fd" providerId="LiveId" clId="{853B9411-FE60-493F-9D58-F59FFD71E633}" dt="2020-02-16T07:05:46.979" v="412" actId="571"/>
          <ac:cxnSpMkLst>
            <pc:docMk/>
            <pc:sldMk cId="3132088016" sldId="260"/>
            <ac:cxnSpMk id="46" creationId="{FD0EDF76-6460-47DF-A639-07F5D1C1BA80}"/>
          </ac:cxnSpMkLst>
        </pc:cxnChg>
        <pc:cxnChg chg="add mod">
          <ac:chgData name="김 승빈" userId="352d81a3ef8732fd" providerId="LiveId" clId="{853B9411-FE60-493F-9D58-F59FFD71E633}" dt="2020-02-16T07:05:46.979" v="412" actId="571"/>
          <ac:cxnSpMkLst>
            <pc:docMk/>
            <pc:sldMk cId="3132088016" sldId="260"/>
            <ac:cxnSpMk id="47" creationId="{399D1859-4A28-486F-BD61-9888A1175F68}"/>
          </ac:cxnSpMkLst>
        </pc:cxnChg>
        <pc:cxnChg chg="add mod">
          <ac:chgData name="김 승빈" userId="352d81a3ef8732fd" providerId="LiveId" clId="{853B9411-FE60-493F-9D58-F59FFD71E633}" dt="2020-02-16T07:06:43.381" v="428" actId="571"/>
          <ac:cxnSpMkLst>
            <pc:docMk/>
            <pc:sldMk cId="3132088016" sldId="260"/>
            <ac:cxnSpMk id="54" creationId="{1C42685C-DE5D-44CA-839D-84B6C6B82CCA}"/>
          </ac:cxnSpMkLst>
        </pc:cxnChg>
        <pc:cxnChg chg="add mod">
          <ac:chgData name="김 승빈" userId="352d81a3ef8732fd" providerId="LiveId" clId="{853B9411-FE60-493F-9D58-F59FFD71E633}" dt="2020-02-16T07:06:43.381" v="428" actId="571"/>
          <ac:cxnSpMkLst>
            <pc:docMk/>
            <pc:sldMk cId="3132088016" sldId="260"/>
            <ac:cxnSpMk id="55" creationId="{D32DAECC-13DB-4F33-AA8A-B5CA104FE508}"/>
          </ac:cxnSpMkLst>
        </pc:cxnChg>
        <pc:cxnChg chg="add mod">
          <ac:chgData name="김 승빈" userId="352d81a3ef8732fd" providerId="LiveId" clId="{853B9411-FE60-493F-9D58-F59FFD71E633}" dt="2020-02-16T07:06:43.381" v="428" actId="571"/>
          <ac:cxnSpMkLst>
            <pc:docMk/>
            <pc:sldMk cId="3132088016" sldId="260"/>
            <ac:cxnSpMk id="56" creationId="{F8B5496D-FD3A-4E90-8EE8-07A72192F670}"/>
          </ac:cxnSpMkLst>
        </pc:cxnChg>
      </pc:sldChg>
      <pc:sldChg chg="addSp delSp modSp add ord">
        <pc:chgData name="김 승빈" userId="352d81a3ef8732fd" providerId="LiveId" clId="{853B9411-FE60-493F-9D58-F59FFD71E633}" dt="2020-02-16T07:22:48.219" v="603" actId="1076"/>
        <pc:sldMkLst>
          <pc:docMk/>
          <pc:sldMk cId="1055948043" sldId="261"/>
        </pc:sldMkLst>
        <pc:spChg chg="mod">
          <ac:chgData name="김 승빈" userId="352d81a3ef8732fd" providerId="LiveId" clId="{853B9411-FE60-493F-9D58-F59FFD71E633}" dt="2020-02-16T07:18:54.338" v="502" actId="14100"/>
          <ac:spMkLst>
            <pc:docMk/>
            <pc:sldMk cId="1055948043" sldId="261"/>
            <ac:spMk id="6" creationId="{64864B53-BC40-4E3B-ADDF-05DE5948F0BD}"/>
          </ac:spMkLst>
        </pc:spChg>
        <pc:spChg chg="del">
          <ac:chgData name="김 승빈" userId="352d81a3ef8732fd" providerId="LiveId" clId="{853B9411-FE60-493F-9D58-F59FFD71E633}" dt="2020-02-16T07:19:05.686" v="507" actId="478"/>
          <ac:spMkLst>
            <pc:docMk/>
            <pc:sldMk cId="1055948043" sldId="261"/>
            <ac:spMk id="12" creationId="{C9117218-E4B5-40B3-A645-D6DAF0AAAAB6}"/>
          </ac:spMkLst>
        </pc:spChg>
        <pc:spChg chg="del">
          <ac:chgData name="김 승빈" userId="352d81a3ef8732fd" providerId="LiveId" clId="{853B9411-FE60-493F-9D58-F59FFD71E633}" dt="2020-02-16T07:19:05.200" v="506" actId="478"/>
          <ac:spMkLst>
            <pc:docMk/>
            <pc:sldMk cId="1055948043" sldId="261"/>
            <ac:spMk id="13" creationId="{A3DB4F4B-FCBC-4C1E-A337-93CA49AAF6FF}"/>
          </ac:spMkLst>
        </pc:spChg>
        <pc:spChg chg="del">
          <ac:chgData name="김 승빈" userId="352d81a3ef8732fd" providerId="LiveId" clId="{853B9411-FE60-493F-9D58-F59FFD71E633}" dt="2020-02-16T07:19:04.333" v="505" actId="478"/>
          <ac:spMkLst>
            <pc:docMk/>
            <pc:sldMk cId="1055948043" sldId="261"/>
            <ac:spMk id="14" creationId="{BB91FD0C-3A04-49C3-B2DD-6E09599AC470}"/>
          </ac:spMkLst>
        </pc:spChg>
        <pc:spChg chg="add mod">
          <ac:chgData name="김 승빈" userId="352d81a3ef8732fd" providerId="LiveId" clId="{853B9411-FE60-493F-9D58-F59FFD71E633}" dt="2020-02-16T07:19:39.206" v="546"/>
          <ac:spMkLst>
            <pc:docMk/>
            <pc:sldMk cId="1055948043" sldId="261"/>
            <ac:spMk id="15" creationId="{138AA93F-FC54-4745-ABD3-1EBBB96C5697}"/>
          </ac:spMkLst>
        </pc:spChg>
        <pc:spChg chg="add mod">
          <ac:chgData name="김 승빈" userId="352d81a3ef8732fd" providerId="LiveId" clId="{853B9411-FE60-493F-9D58-F59FFD71E633}" dt="2020-02-16T07:19:49.631" v="549" actId="571"/>
          <ac:spMkLst>
            <pc:docMk/>
            <pc:sldMk cId="1055948043" sldId="261"/>
            <ac:spMk id="16" creationId="{7BA99B94-39E7-4254-A5D3-BF3FC2426003}"/>
          </ac:spMkLst>
        </pc:spChg>
        <pc:spChg chg="add mod">
          <ac:chgData name="김 승빈" userId="352d81a3ef8732fd" providerId="LiveId" clId="{853B9411-FE60-493F-9D58-F59FFD71E633}" dt="2020-02-16T07:20:11" v="555" actId="20577"/>
          <ac:spMkLst>
            <pc:docMk/>
            <pc:sldMk cId="1055948043" sldId="261"/>
            <ac:spMk id="17" creationId="{FC0228BA-846F-4B54-BC17-A24C96E38FE8}"/>
          </ac:spMkLst>
        </pc:spChg>
        <pc:spChg chg="add mod">
          <ac:chgData name="김 승빈" userId="352d81a3ef8732fd" providerId="LiveId" clId="{853B9411-FE60-493F-9D58-F59FFD71E633}" dt="2020-02-16T07:20:41.926" v="562" actId="688"/>
          <ac:spMkLst>
            <pc:docMk/>
            <pc:sldMk cId="1055948043" sldId="261"/>
            <ac:spMk id="20" creationId="{1DF68B76-FB80-48B9-AE47-4C62B03CBB05}"/>
          </ac:spMkLst>
        </pc:spChg>
        <pc:spChg chg="add mod">
          <ac:chgData name="김 승빈" userId="352d81a3ef8732fd" providerId="LiveId" clId="{853B9411-FE60-493F-9D58-F59FFD71E633}" dt="2020-02-16T07:20:44.870" v="566" actId="20577"/>
          <ac:spMkLst>
            <pc:docMk/>
            <pc:sldMk cId="1055948043" sldId="261"/>
            <ac:spMk id="21" creationId="{1DF6D361-7CA2-42C0-BC50-2F332F0D6F50}"/>
          </ac:spMkLst>
        </pc:spChg>
        <pc:spChg chg="add mod">
          <ac:chgData name="김 승빈" userId="352d81a3ef8732fd" providerId="LiveId" clId="{853B9411-FE60-493F-9D58-F59FFD71E633}" dt="2020-02-16T07:20:48.994" v="567" actId="20577"/>
          <ac:spMkLst>
            <pc:docMk/>
            <pc:sldMk cId="1055948043" sldId="261"/>
            <ac:spMk id="22" creationId="{C9611765-FA45-472C-9716-F2B9BA0B1224}"/>
          </ac:spMkLst>
        </pc:spChg>
        <pc:spChg chg="add mod">
          <ac:chgData name="김 승빈" userId="352d81a3ef8732fd" providerId="LiveId" clId="{853B9411-FE60-493F-9D58-F59FFD71E633}" dt="2020-02-16T07:20:53.685" v="569" actId="20577"/>
          <ac:spMkLst>
            <pc:docMk/>
            <pc:sldMk cId="1055948043" sldId="261"/>
            <ac:spMk id="23" creationId="{DF7DD72C-F20E-476D-9F26-02E136B9251B}"/>
          </ac:spMkLst>
        </pc:spChg>
        <pc:spChg chg="add mod">
          <ac:chgData name="김 승빈" userId="352d81a3ef8732fd" providerId="LiveId" clId="{853B9411-FE60-493F-9D58-F59FFD71E633}" dt="2020-02-16T07:21:00.646" v="571" actId="20577"/>
          <ac:spMkLst>
            <pc:docMk/>
            <pc:sldMk cId="1055948043" sldId="261"/>
            <ac:spMk id="24" creationId="{3F3BA87F-3901-47C9-A260-60E998C9C839}"/>
          </ac:spMkLst>
        </pc:spChg>
        <pc:spChg chg="mod">
          <ac:chgData name="김 승빈" userId="352d81a3ef8732fd" providerId="LiveId" clId="{853B9411-FE60-493F-9D58-F59FFD71E633}" dt="2020-02-16T07:19:59.662" v="552" actId="1076"/>
          <ac:spMkLst>
            <pc:docMk/>
            <pc:sldMk cId="1055948043" sldId="261"/>
            <ac:spMk id="27" creationId="{BD0264FE-5BF3-4E9E-8D04-6EB325DE96A6}"/>
          </ac:spMkLst>
        </pc:spChg>
        <pc:spChg chg="del">
          <ac:chgData name="김 승빈" userId="352d81a3ef8732fd" providerId="LiveId" clId="{853B9411-FE60-493F-9D58-F59FFD71E633}" dt="2020-02-16T07:19:03.761" v="504" actId="478"/>
          <ac:spMkLst>
            <pc:docMk/>
            <pc:sldMk cId="1055948043" sldId="261"/>
            <ac:spMk id="28" creationId="{9E841454-41D2-427B-8370-511D77A0A445}"/>
          </ac:spMkLst>
        </pc:spChg>
        <pc:spChg chg="del">
          <ac:chgData name="김 승빈" userId="352d81a3ef8732fd" providerId="LiveId" clId="{853B9411-FE60-493F-9D58-F59FFD71E633}" dt="2020-02-16T07:19:01.071" v="503" actId="478"/>
          <ac:spMkLst>
            <pc:docMk/>
            <pc:sldMk cId="1055948043" sldId="261"/>
            <ac:spMk id="29" creationId="{62E03482-793C-4932-81E5-02088C327C27}"/>
          </ac:spMkLst>
        </pc:spChg>
        <pc:spChg chg="del">
          <ac:chgData name="김 승빈" userId="352d81a3ef8732fd" providerId="LiveId" clId="{853B9411-FE60-493F-9D58-F59FFD71E633}" dt="2020-02-16T07:19:01.071" v="503" actId="478"/>
          <ac:spMkLst>
            <pc:docMk/>
            <pc:sldMk cId="1055948043" sldId="261"/>
            <ac:spMk id="31" creationId="{F73165BA-A11A-4D10-85DF-020F68DF61E9}"/>
          </ac:spMkLst>
        </pc:spChg>
        <pc:spChg chg="add mod">
          <ac:chgData name="김 승빈" userId="352d81a3ef8732fd" providerId="LiveId" clId="{853B9411-FE60-493F-9D58-F59FFD71E633}" dt="2020-02-16T07:22:48.219" v="603" actId="1076"/>
          <ac:spMkLst>
            <pc:docMk/>
            <pc:sldMk cId="1055948043" sldId="261"/>
            <ac:spMk id="36" creationId="{67CA6185-BCCA-4444-9D74-4B1F9A34A37B}"/>
          </ac:spMkLst>
        </pc:spChg>
        <pc:spChg chg="add mod">
          <ac:chgData name="김 승빈" userId="352d81a3ef8732fd" providerId="LiveId" clId="{853B9411-FE60-493F-9D58-F59FFD71E633}" dt="2020-02-16T07:21:28.170" v="585" actId="20577"/>
          <ac:spMkLst>
            <pc:docMk/>
            <pc:sldMk cId="1055948043" sldId="261"/>
            <ac:spMk id="37" creationId="{0B3E1504-2BD7-4F78-B246-F5ED7353BC0B}"/>
          </ac:spMkLst>
        </pc:spChg>
        <pc:spChg chg="add mod">
          <ac:chgData name="김 승빈" userId="352d81a3ef8732fd" providerId="LiveId" clId="{853B9411-FE60-493F-9D58-F59FFD71E633}" dt="2020-02-16T07:21:22.363" v="574" actId="571"/>
          <ac:spMkLst>
            <pc:docMk/>
            <pc:sldMk cId="1055948043" sldId="261"/>
            <ac:spMk id="38" creationId="{3EBF65BA-2F49-4341-9F51-77710707E11F}"/>
          </ac:spMkLst>
        </pc:spChg>
        <pc:spChg chg="add mod">
          <ac:chgData name="김 승빈" userId="352d81a3ef8732fd" providerId="LiveId" clId="{853B9411-FE60-493F-9D58-F59FFD71E633}" dt="2020-02-16T07:21:22.363" v="574" actId="571"/>
          <ac:spMkLst>
            <pc:docMk/>
            <pc:sldMk cId="1055948043" sldId="261"/>
            <ac:spMk id="40" creationId="{E777EA85-3AEC-4721-9B77-42FAFB697BC1}"/>
          </ac:spMkLst>
        </pc:spChg>
        <pc:spChg chg="add mod">
          <ac:chgData name="김 승빈" userId="352d81a3ef8732fd" providerId="LiveId" clId="{853B9411-FE60-493F-9D58-F59FFD71E633}" dt="2020-02-16T07:21:22.363" v="574" actId="571"/>
          <ac:spMkLst>
            <pc:docMk/>
            <pc:sldMk cId="1055948043" sldId="261"/>
            <ac:spMk id="41" creationId="{D862859D-4F24-47CC-8BFC-AD4377F2AB16}"/>
          </ac:spMkLst>
        </pc:spChg>
        <pc:spChg chg="add mod">
          <ac:chgData name="김 승빈" userId="352d81a3ef8732fd" providerId="LiveId" clId="{853B9411-FE60-493F-9D58-F59FFD71E633}" dt="2020-02-16T07:21:22.363" v="574" actId="571"/>
          <ac:spMkLst>
            <pc:docMk/>
            <pc:sldMk cId="1055948043" sldId="261"/>
            <ac:spMk id="42" creationId="{CDE560B0-1ADF-41CD-BA4A-3B1B7D2D5BAD}"/>
          </ac:spMkLst>
        </pc:spChg>
        <pc:spChg chg="add mod">
          <ac:chgData name="김 승빈" userId="352d81a3ef8732fd" providerId="LiveId" clId="{853B9411-FE60-493F-9D58-F59FFD71E633}" dt="2020-02-16T07:21:22.363" v="574" actId="571"/>
          <ac:spMkLst>
            <pc:docMk/>
            <pc:sldMk cId="1055948043" sldId="261"/>
            <ac:spMk id="43" creationId="{B49F8670-D79D-4620-8DCB-2C946B344FE1}"/>
          </ac:spMkLst>
        </pc:spChg>
        <pc:spChg chg="add mod">
          <ac:chgData name="김 승빈" userId="352d81a3ef8732fd" providerId="LiveId" clId="{853B9411-FE60-493F-9D58-F59FFD71E633}" dt="2020-02-16T07:21:22.363" v="574" actId="571"/>
          <ac:spMkLst>
            <pc:docMk/>
            <pc:sldMk cId="1055948043" sldId="261"/>
            <ac:spMk id="44" creationId="{1B4E320D-E6A7-4C48-B763-0C3D07268481}"/>
          </ac:spMkLst>
        </pc:spChg>
        <pc:spChg chg="add mod">
          <ac:chgData name="김 승빈" userId="352d81a3ef8732fd" providerId="LiveId" clId="{853B9411-FE60-493F-9D58-F59FFD71E633}" dt="2020-02-16T07:22:03.622" v="594" actId="14100"/>
          <ac:spMkLst>
            <pc:docMk/>
            <pc:sldMk cId="1055948043" sldId="261"/>
            <ac:spMk id="45" creationId="{F5CA4A5F-5728-4108-ADC8-AD2A8F22CC18}"/>
          </ac:spMkLst>
        </pc:spChg>
        <pc:spChg chg="add mod">
          <ac:chgData name="김 승빈" userId="352d81a3ef8732fd" providerId="LiveId" clId="{853B9411-FE60-493F-9D58-F59FFD71E633}" dt="2020-02-16T07:22:27.390" v="599" actId="1076"/>
          <ac:spMkLst>
            <pc:docMk/>
            <pc:sldMk cId="1055948043" sldId="261"/>
            <ac:spMk id="46" creationId="{7399794E-9BDE-459C-A545-5B039BF761AA}"/>
          </ac:spMkLst>
        </pc:spChg>
        <pc:spChg chg="add mod">
          <ac:chgData name="김 승빈" userId="352d81a3ef8732fd" providerId="LiveId" clId="{853B9411-FE60-493F-9D58-F59FFD71E633}" dt="2020-02-16T07:22:21.104" v="598" actId="1076"/>
          <ac:spMkLst>
            <pc:docMk/>
            <pc:sldMk cId="1055948043" sldId="261"/>
            <ac:spMk id="47" creationId="{83870818-B486-4F43-B427-DAA62C14F8B1}"/>
          </ac:spMkLst>
        </pc:spChg>
        <pc:spChg chg="add mod">
          <ac:chgData name="김 승빈" userId="352d81a3ef8732fd" providerId="LiveId" clId="{853B9411-FE60-493F-9D58-F59FFD71E633}" dt="2020-02-16T07:22:17.002" v="597" actId="571"/>
          <ac:spMkLst>
            <pc:docMk/>
            <pc:sldMk cId="1055948043" sldId="261"/>
            <ac:spMk id="48" creationId="{8F22C54D-1D01-450C-87A7-C85C05805F35}"/>
          </ac:spMkLst>
        </pc:spChg>
        <pc:spChg chg="add mod">
          <ac:chgData name="김 승빈" userId="352d81a3ef8732fd" providerId="LiveId" clId="{853B9411-FE60-493F-9D58-F59FFD71E633}" dt="2020-02-16T07:22:36.949" v="600" actId="571"/>
          <ac:spMkLst>
            <pc:docMk/>
            <pc:sldMk cId="1055948043" sldId="261"/>
            <ac:spMk id="49" creationId="{0ECB6255-8DE8-4889-8B87-F4A724EA8C64}"/>
          </ac:spMkLst>
        </pc:spChg>
        <pc:cxnChg chg="mod">
          <ac:chgData name="김 승빈" userId="352d81a3ef8732fd" providerId="LiveId" clId="{853B9411-FE60-493F-9D58-F59FFD71E633}" dt="2020-02-16T07:21:06.052" v="572" actId="14100"/>
          <ac:cxnSpMkLst>
            <pc:docMk/>
            <pc:sldMk cId="1055948043" sldId="261"/>
            <ac:cxnSpMk id="3" creationId="{F26A4CEA-FC1C-4015-8073-B6FDDAA2BB59}"/>
          </ac:cxnSpMkLst>
        </pc:cxnChg>
        <pc:cxnChg chg="add mod">
          <ac:chgData name="김 승빈" userId="352d81a3ef8732fd" providerId="LiveId" clId="{853B9411-FE60-493F-9D58-F59FFD71E633}" dt="2020-02-16T07:20:25.476" v="557" actId="208"/>
          <ac:cxnSpMkLst>
            <pc:docMk/>
            <pc:sldMk cId="1055948043" sldId="261"/>
            <ac:cxnSpMk id="4" creationId="{7957C61F-D1E4-4B05-8B9B-F7FC568F0B44}"/>
          </ac:cxnSpMkLst>
        </pc:cxnChg>
        <pc:cxnChg chg="mod">
          <ac:chgData name="김 승빈" userId="352d81a3ef8732fd" providerId="LiveId" clId="{853B9411-FE60-493F-9D58-F59FFD71E633}" dt="2020-02-16T07:21:09.047" v="573" actId="14100"/>
          <ac:cxnSpMkLst>
            <pc:docMk/>
            <pc:sldMk cId="1055948043" sldId="261"/>
            <ac:cxnSpMk id="25" creationId="{F3BCF218-AA99-4C59-8FF8-147B0C99B6F5}"/>
          </ac:cxnSpMkLst>
        </pc:cxnChg>
        <pc:cxnChg chg="mod">
          <ac:chgData name="김 승빈" userId="352d81a3ef8732fd" providerId="LiveId" clId="{853B9411-FE60-493F-9D58-F59FFD71E633}" dt="2020-02-16T07:19:28.537" v="516" actId="1076"/>
          <ac:cxnSpMkLst>
            <pc:docMk/>
            <pc:sldMk cId="1055948043" sldId="261"/>
            <ac:cxnSpMk id="26" creationId="{C052C406-C448-48D7-B896-2EF626EF82D2}"/>
          </ac:cxnSpMkLst>
        </pc:cxnChg>
        <pc:cxnChg chg="add mod">
          <ac:chgData name="김 승빈" userId="352d81a3ef8732fd" providerId="LiveId" clId="{853B9411-FE60-493F-9D58-F59FFD71E633}" dt="2020-02-16T07:21:22.363" v="574" actId="571"/>
          <ac:cxnSpMkLst>
            <pc:docMk/>
            <pc:sldMk cId="1055948043" sldId="261"/>
            <ac:cxnSpMk id="30" creationId="{4ECC965A-699A-4EED-B565-17E8F81FEFF5}"/>
          </ac:cxnSpMkLst>
        </pc:cxnChg>
        <pc:cxnChg chg="del mod">
          <ac:chgData name="김 승빈" userId="352d81a3ef8732fd" providerId="LiveId" clId="{853B9411-FE60-493F-9D58-F59FFD71E633}" dt="2020-02-16T07:19:01.071" v="503" actId="478"/>
          <ac:cxnSpMkLst>
            <pc:docMk/>
            <pc:sldMk cId="1055948043" sldId="261"/>
            <ac:cxnSpMk id="32" creationId="{CE70C67D-50A1-447B-886A-78B72B43E342}"/>
          </ac:cxnSpMkLst>
        </pc:cxnChg>
        <pc:cxnChg chg="del mod">
          <ac:chgData name="김 승빈" userId="352d81a3ef8732fd" providerId="LiveId" clId="{853B9411-FE60-493F-9D58-F59FFD71E633}" dt="2020-02-16T07:19:01.071" v="503" actId="478"/>
          <ac:cxnSpMkLst>
            <pc:docMk/>
            <pc:sldMk cId="1055948043" sldId="261"/>
            <ac:cxnSpMk id="33" creationId="{EE99DEF9-F588-4FDD-A6FE-B3C3E397F6F3}"/>
          </ac:cxnSpMkLst>
        </pc:cxnChg>
        <pc:cxnChg chg="add mod">
          <ac:chgData name="김 승빈" userId="352d81a3ef8732fd" providerId="LiveId" clId="{853B9411-FE60-493F-9D58-F59FFD71E633}" dt="2020-02-16T07:21:22.363" v="574" actId="571"/>
          <ac:cxnSpMkLst>
            <pc:docMk/>
            <pc:sldMk cId="1055948043" sldId="261"/>
            <ac:cxnSpMk id="34" creationId="{2B01FFBD-F01F-4C1B-B850-F80EA276A7DF}"/>
          </ac:cxnSpMkLst>
        </pc:cxnChg>
        <pc:cxnChg chg="add mod">
          <ac:chgData name="김 승빈" userId="352d81a3ef8732fd" providerId="LiveId" clId="{853B9411-FE60-493F-9D58-F59FFD71E633}" dt="2020-02-16T07:21:22.363" v="574" actId="571"/>
          <ac:cxnSpMkLst>
            <pc:docMk/>
            <pc:sldMk cId="1055948043" sldId="261"/>
            <ac:cxnSpMk id="35" creationId="{42450E5C-5F6E-4BD1-9752-B80B1BF7C8BC}"/>
          </ac:cxnSpMkLst>
        </pc:cxnChg>
        <pc:cxnChg chg="add mod">
          <ac:chgData name="김 승빈" userId="352d81a3ef8732fd" providerId="LiveId" clId="{853B9411-FE60-493F-9D58-F59FFD71E633}" dt="2020-02-16T07:22:48.219" v="603" actId="1076"/>
          <ac:cxnSpMkLst>
            <pc:docMk/>
            <pc:sldMk cId="1055948043" sldId="261"/>
            <ac:cxnSpMk id="39" creationId="{ED017E4E-DD47-4260-8752-70436875B514}"/>
          </ac:cxnSpMkLst>
        </pc:cxnChg>
      </pc:sldChg>
      <pc:sldChg chg="addSp delSp modSp add ord">
        <pc:chgData name="김 승빈" userId="352d81a3ef8732fd" providerId="LiveId" clId="{853B9411-FE60-493F-9D58-F59FFD71E633}" dt="2020-02-16T08:04:53.077" v="751" actId="1076"/>
        <pc:sldMkLst>
          <pc:docMk/>
          <pc:sldMk cId="1904838874" sldId="262"/>
        </pc:sldMkLst>
        <pc:spChg chg="del">
          <ac:chgData name="김 승빈" userId="352d81a3ef8732fd" providerId="LiveId" clId="{853B9411-FE60-493F-9D58-F59FFD71E633}" dt="2020-02-16T07:56:23.251" v="607" actId="478"/>
          <ac:spMkLst>
            <pc:docMk/>
            <pc:sldMk cId="1904838874" sldId="262"/>
            <ac:spMk id="6" creationId="{64864B53-BC40-4E3B-ADDF-05DE5948F0BD}"/>
          </ac:spMkLst>
        </pc:spChg>
        <pc:spChg chg="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12" creationId="{C9117218-E4B5-40B3-A645-D6DAF0AAAAB6}"/>
          </ac:spMkLst>
        </pc:spChg>
        <pc:spChg chg="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13" creationId="{A3DB4F4B-FCBC-4C1E-A337-93CA49AAF6FF}"/>
          </ac:spMkLst>
        </pc:spChg>
        <pc:spChg chg="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14" creationId="{BB91FD0C-3A04-49C3-B2DD-6E09599AC470}"/>
          </ac:spMkLst>
        </pc:spChg>
        <pc:spChg chg="del">
          <ac:chgData name="김 승빈" userId="352d81a3ef8732fd" providerId="LiveId" clId="{853B9411-FE60-493F-9D58-F59FFD71E633}" dt="2020-02-16T07:56:28.582" v="608" actId="478"/>
          <ac:spMkLst>
            <pc:docMk/>
            <pc:sldMk cId="1904838874" sldId="262"/>
            <ac:spMk id="18" creationId="{700923A8-4F0A-4FE7-AEA5-EA93AD3E1729}"/>
          </ac:spMkLst>
        </pc:spChg>
        <pc:spChg chg="add del mod">
          <ac:chgData name="김 승빈" userId="352d81a3ef8732fd" providerId="LiveId" clId="{853B9411-FE60-493F-9D58-F59FFD71E633}" dt="2020-02-16T08:03:15.713" v="725" actId="11529"/>
          <ac:spMkLst>
            <pc:docMk/>
            <pc:sldMk cId="1904838874" sldId="262"/>
            <ac:spMk id="20" creationId="{B0C22893-C411-4C2F-BFBB-150F66536361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21" creationId="{86D558FA-8712-49D6-A613-E951D539FC01}"/>
          </ac:spMkLst>
        </pc:spChg>
        <pc:spChg chg="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22" creationId="{A80A67A0-17EF-4CB7-BC22-49D3441494C9}"/>
          </ac:spMkLst>
        </pc:spChg>
        <pc:spChg chg="del">
          <ac:chgData name="김 승빈" userId="352d81a3ef8732fd" providerId="LiveId" clId="{853B9411-FE60-493F-9D58-F59FFD71E633}" dt="2020-02-16T07:56:51.401" v="617" actId="478"/>
          <ac:spMkLst>
            <pc:docMk/>
            <pc:sldMk cId="1904838874" sldId="262"/>
            <ac:spMk id="27" creationId="{BD0264FE-5BF3-4E9E-8D04-6EB325DE96A6}"/>
          </ac:spMkLst>
        </pc:spChg>
        <pc:spChg chg="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28" creationId="{9E841454-41D2-427B-8370-511D77A0A445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35" creationId="{3B497554-1F8E-4E2B-9433-A5BEE6537243}"/>
          </ac:spMkLst>
        </pc:spChg>
        <pc:spChg chg="del">
          <ac:chgData name="김 승빈" userId="352d81a3ef8732fd" providerId="LiveId" clId="{853B9411-FE60-493F-9D58-F59FFD71E633}" dt="2020-02-16T07:56:35.607" v="614" actId="478"/>
          <ac:spMkLst>
            <pc:docMk/>
            <pc:sldMk cId="1904838874" sldId="262"/>
            <ac:spMk id="36" creationId="{940D171A-D93F-4FA0-AD93-80432CEBA171}"/>
          </ac:spMkLst>
        </pc:spChg>
        <pc:spChg chg="del">
          <ac:chgData name="김 승빈" userId="352d81a3ef8732fd" providerId="LiveId" clId="{853B9411-FE60-493F-9D58-F59FFD71E633}" dt="2020-02-16T07:56:29.800" v="609" actId="478"/>
          <ac:spMkLst>
            <pc:docMk/>
            <pc:sldMk cId="1904838874" sldId="262"/>
            <ac:spMk id="37" creationId="{D01E1588-C662-4F9A-BC6A-6A86787D417A}"/>
          </ac:spMkLst>
        </pc:spChg>
        <pc:spChg chg="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38" creationId="{C5669349-4142-4AED-8BC5-A1AB8700CFB1}"/>
          </ac:spMkLst>
        </pc:spChg>
        <pc:spChg chg="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39" creationId="{1102E512-ADF4-4124-88A5-6EFAE535FCF6}"/>
          </ac:spMkLst>
        </pc:spChg>
        <pc:spChg chg="add del mod">
          <ac:chgData name="김 승빈" userId="352d81a3ef8732fd" providerId="LiveId" clId="{853B9411-FE60-493F-9D58-F59FFD71E633}" dt="2020-02-16T08:02:57.496" v="721" actId="478"/>
          <ac:spMkLst>
            <pc:docMk/>
            <pc:sldMk cId="1904838874" sldId="262"/>
            <ac:spMk id="43" creationId="{50777EED-055C-4177-92A3-EA7559AF1220}"/>
          </ac:spMkLst>
        </pc:spChg>
        <pc:spChg chg="add del mod">
          <ac:chgData name="김 승빈" userId="352d81a3ef8732fd" providerId="LiveId" clId="{853B9411-FE60-493F-9D58-F59FFD71E633}" dt="2020-02-16T07:57:42.174" v="626" actId="478"/>
          <ac:spMkLst>
            <pc:docMk/>
            <pc:sldMk cId="1904838874" sldId="262"/>
            <ac:spMk id="47" creationId="{06C0DC6D-44F4-40C4-B7C1-6958CD6A24FC}"/>
          </ac:spMkLst>
        </pc:spChg>
        <pc:spChg chg="del">
          <ac:chgData name="김 승빈" userId="352d81a3ef8732fd" providerId="LiveId" clId="{853B9411-FE60-493F-9D58-F59FFD71E633}" dt="2020-02-16T07:56:34.466" v="613" actId="478"/>
          <ac:spMkLst>
            <pc:docMk/>
            <pc:sldMk cId="1904838874" sldId="262"/>
            <ac:spMk id="48" creationId="{AF2E984D-0FCD-4B71-98BF-9785F5253C48}"/>
          </ac:spMkLst>
        </pc:spChg>
        <pc:spChg chg="del">
          <ac:chgData name="김 승빈" userId="352d81a3ef8732fd" providerId="LiveId" clId="{853B9411-FE60-493F-9D58-F59FFD71E633}" dt="2020-02-16T07:56:30.371" v="610" actId="478"/>
          <ac:spMkLst>
            <pc:docMk/>
            <pc:sldMk cId="1904838874" sldId="262"/>
            <ac:spMk id="49" creationId="{CD95EF43-589D-484C-91A2-D1B6F3F37A98}"/>
          </ac:spMkLst>
        </pc:spChg>
        <pc:spChg chg="del">
          <ac:chgData name="김 승빈" userId="352d81a3ef8732fd" providerId="LiveId" clId="{853B9411-FE60-493F-9D58-F59FFD71E633}" dt="2020-02-16T07:56:33.447" v="612" actId="478"/>
          <ac:spMkLst>
            <pc:docMk/>
            <pc:sldMk cId="1904838874" sldId="262"/>
            <ac:spMk id="50" creationId="{5410113F-8C54-4BD9-B45A-621890F53D27}"/>
          </ac:spMkLst>
        </pc:spChg>
        <pc:spChg chg="del">
          <ac:chgData name="김 승빈" userId="352d81a3ef8732fd" providerId="LiveId" clId="{853B9411-FE60-493F-9D58-F59FFD71E633}" dt="2020-02-16T07:56:31.151" v="611" actId="478"/>
          <ac:spMkLst>
            <pc:docMk/>
            <pc:sldMk cId="1904838874" sldId="262"/>
            <ac:spMk id="51" creationId="{28CB6452-0B2C-4E20-93B6-05785D2C000A}"/>
          </ac:spMkLst>
        </pc:spChg>
        <pc:spChg chg="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52" creationId="{CE9D3AF4-DC51-4FDB-8A28-49588C1C3CD5}"/>
          </ac:spMkLst>
        </pc:spChg>
        <pc:spChg chg="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53" creationId="{ED6CDAD6-A96E-4AC3-8C58-F1B602E99760}"/>
          </ac:spMkLst>
        </pc:spChg>
        <pc:spChg chg="add del mod">
          <ac:chgData name="김 승빈" userId="352d81a3ef8732fd" providerId="LiveId" clId="{853B9411-FE60-493F-9D58-F59FFD71E633}" dt="2020-02-16T07:57:41.386" v="625" actId="478"/>
          <ac:spMkLst>
            <pc:docMk/>
            <pc:sldMk cId="1904838874" sldId="262"/>
            <ac:spMk id="57" creationId="{4C2513E3-027D-4745-B30C-688AB98ED493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61" creationId="{89988688-D7F4-4BCC-81E1-60A72BBAD841}"/>
          </ac:spMkLst>
        </pc:spChg>
        <pc:spChg chg="add del mod">
          <ac:chgData name="김 승빈" userId="352d81a3ef8732fd" providerId="LiveId" clId="{853B9411-FE60-493F-9D58-F59FFD71E633}" dt="2020-02-16T07:59:07.716" v="647" actId="478"/>
          <ac:spMkLst>
            <pc:docMk/>
            <pc:sldMk cId="1904838874" sldId="262"/>
            <ac:spMk id="62" creationId="{ACDE3D24-7EB5-4F86-8884-F2D5DB341B93}"/>
          </ac:spMkLst>
        </pc:spChg>
        <pc:spChg chg="add mod">
          <ac:chgData name="김 승빈" userId="352d81a3ef8732fd" providerId="LiveId" clId="{853B9411-FE60-493F-9D58-F59FFD71E633}" dt="2020-02-16T07:58:54.613" v="642" actId="571"/>
          <ac:spMkLst>
            <pc:docMk/>
            <pc:sldMk cId="1904838874" sldId="262"/>
            <ac:spMk id="63" creationId="{5359BDB9-E2A2-4C2D-BE4B-32EA4C873250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65" creationId="{5E50A8DE-C288-4D07-BA8B-E2957E8AE1F7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66" creationId="{CD13C7A8-F215-4FB7-A3D6-BD6B1B5A2FB0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68" creationId="{3E3742B6-E6F8-437C-9BC9-3467F0F877BD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69" creationId="{15663C56-B479-4274-9808-352DFF586D76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71" creationId="{609A2090-A192-4F85-9733-BA9C9D789053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72" creationId="{F464C1AA-6595-499F-BD59-3E810D377079}"/>
          </ac:spMkLst>
        </pc:spChg>
        <pc:spChg chg="add mod">
          <ac:chgData name="김 승빈" userId="352d81a3ef8732fd" providerId="LiveId" clId="{853B9411-FE60-493F-9D58-F59FFD71E633}" dt="2020-02-16T08:01:03.072" v="686" actId="571"/>
          <ac:spMkLst>
            <pc:docMk/>
            <pc:sldMk cId="1904838874" sldId="262"/>
            <ac:spMk id="73" creationId="{BCDEEB89-8F9A-455E-8A77-8AB6C8B812DA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75" creationId="{D9AABCD3-9269-4781-9386-EB9BD1DB6507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77" creationId="{C4CCE342-A723-45F0-8F3D-B8A374D922D9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78" creationId="{65F28310-92BF-442B-B429-0083A15F73F7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80" creationId="{4C0734AB-C7D6-4BF7-8652-2061A61346C0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81" creationId="{B039D6E7-65EF-492B-8C41-C201A53D2128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82" creationId="{78F2100E-F3E9-44E3-943F-8B654039775E}"/>
          </ac:spMkLst>
        </pc:spChg>
        <pc:spChg chg="add mod">
          <ac:chgData name="김 승빈" userId="352d81a3ef8732fd" providerId="LiveId" clId="{853B9411-FE60-493F-9D58-F59FFD71E633}" dt="2020-02-16T08:04:53.077" v="751" actId="1076"/>
          <ac:spMkLst>
            <pc:docMk/>
            <pc:sldMk cId="1904838874" sldId="262"/>
            <ac:spMk id="84" creationId="{EDA389AB-E02E-4AA6-B5F5-0CC0993D3A86}"/>
          </ac:spMkLst>
        </pc:sp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3" creationId="{F26A4CEA-FC1C-4015-8073-B6FDDAA2BB59}"/>
          </ac:cxnSpMkLst>
        </pc:cxnChg>
        <pc:cxnChg chg="add del mod">
          <ac:chgData name="김 승빈" userId="352d81a3ef8732fd" providerId="LiveId" clId="{853B9411-FE60-493F-9D58-F59FFD71E633}" dt="2020-02-16T07:58:12.144" v="634" actId="11529"/>
          <ac:cxnSpMkLst>
            <pc:docMk/>
            <pc:sldMk cId="1904838874" sldId="262"/>
            <ac:cxnSpMk id="4" creationId="{13FB2F15-8416-4564-B3A4-350B7CEE2496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7" creationId="{AFBA5545-920C-4B83-985A-00ED68DDF9ED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15" creationId="{18020C91-0369-449D-AB05-BAAFDE9380FC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16" creationId="{7D4EAB60-2776-4576-B017-39A1F0BA850D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17" creationId="{C8BC6BF0-B38A-4B90-BAF4-2A7CD6BF6B91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23" creationId="{3C83C131-1883-486C-A3C0-6F5AA2311F97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24" creationId="{8064430B-E808-48EE-81FB-1933ABB2EFA0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25" creationId="{F3BCF218-AA99-4C59-8FF8-147B0C99B6F5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26" creationId="{C052C406-C448-48D7-B896-2EF626EF82D2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30" creationId="{7969BC73-CC63-4FD9-9386-83BFEA301435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40" creationId="{2E450A00-F096-4DF2-9106-4E68B4D1641F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41" creationId="{7367EAB1-DF1A-4B25-91BF-979BEE81305C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42" creationId="{DC10A919-A36E-4200-A228-C93E855003AA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44" creationId="{8ACE635D-6CB0-4773-A579-DD95ECAE2CC1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45" creationId="{05CA1F5E-762F-48B1-8C41-DF859410143C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46" creationId="{D5C729BB-68FF-4D27-B082-7C7E77F4947F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54" creationId="{1C42685C-DE5D-44CA-839D-84B6C6B82CCA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55" creationId="{D32DAECC-13DB-4F33-AA8A-B5CA104FE508}"/>
          </ac:cxnSpMkLst>
        </pc:cxnChg>
        <pc:cxnChg chg="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56" creationId="{F8B5496D-FD3A-4E90-8EE8-07A72192F670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58" creationId="{F5BC0028-D0DE-41E6-8B85-014FDB25C7CD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59" creationId="{6F6B37D4-45DA-4EDA-A9D9-2BD973A8BECE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60" creationId="{947B2950-D467-4354-A2DD-7200DBC9E6EE}"/>
          </ac:cxnSpMkLst>
        </pc:cxnChg>
        <pc:cxnChg chg="add mod">
          <ac:chgData name="김 승빈" userId="352d81a3ef8732fd" providerId="LiveId" clId="{853B9411-FE60-493F-9D58-F59FFD71E633}" dt="2020-02-16T07:58:54.613" v="642" actId="571"/>
          <ac:cxnSpMkLst>
            <pc:docMk/>
            <pc:sldMk cId="1904838874" sldId="262"/>
            <ac:cxnSpMk id="64" creationId="{56772A71-7254-42D2-BA0F-788E4DFB5AD0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67" creationId="{CDED763A-AE9C-457B-B855-26919BA9320D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70" creationId="{C8C93131-0E73-4CF1-B676-540D37967804}"/>
          </ac:cxnSpMkLst>
        </pc:cxnChg>
        <pc:cxnChg chg="add mod">
          <ac:chgData name="김 승빈" userId="352d81a3ef8732fd" providerId="LiveId" clId="{853B9411-FE60-493F-9D58-F59FFD71E633}" dt="2020-02-16T08:01:03.072" v="686" actId="571"/>
          <ac:cxnSpMkLst>
            <pc:docMk/>
            <pc:sldMk cId="1904838874" sldId="262"/>
            <ac:cxnSpMk id="74" creationId="{FF86C23B-1DBB-4D9A-8D0D-C82DB12BE460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76" creationId="{C94D2991-6A3B-4004-9DCC-573E746CD34F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79" creationId="{A10EDE1D-2E4C-4465-8A00-EE152199A69B}"/>
          </ac:cxnSpMkLst>
        </pc:cxnChg>
        <pc:cxnChg chg="add mod">
          <ac:chgData name="김 승빈" userId="352d81a3ef8732fd" providerId="LiveId" clId="{853B9411-FE60-493F-9D58-F59FFD71E633}" dt="2020-02-16T08:04:53.077" v="751" actId="1076"/>
          <ac:cxnSpMkLst>
            <pc:docMk/>
            <pc:sldMk cId="1904838874" sldId="262"/>
            <ac:cxnSpMk id="83" creationId="{EC7384B2-7DF6-4EA4-8270-46D438F6EACF}"/>
          </ac:cxnSpMkLst>
        </pc:cxnChg>
      </pc:sldChg>
      <pc:sldChg chg="addSp delSp modSp add">
        <pc:chgData name="김 승빈" userId="352d81a3ef8732fd" providerId="LiveId" clId="{853B9411-FE60-493F-9D58-F59FFD71E633}" dt="2020-02-16T08:09:23.082" v="813" actId="6549"/>
        <pc:sldMkLst>
          <pc:docMk/>
          <pc:sldMk cId="2397938459" sldId="263"/>
        </pc:sldMkLst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12" creationId="{C9117218-E4B5-40B3-A645-D6DAF0AAAAB6}"/>
          </ac:spMkLst>
        </pc:spChg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13" creationId="{A3DB4F4B-FCBC-4C1E-A337-93CA49AAF6FF}"/>
          </ac:spMkLst>
        </pc:spChg>
        <pc:spChg chg="del">
          <ac:chgData name="김 승빈" userId="352d81a3ef8732fd" providerId="LiveId" clId="{853B9411-FE60-493F-9D58-F59FFD71E633}" dt="2020-02-16T08:07:21.629" v="787" actId="478"/>
          <ac:spMkLst>
            <pc:docMk/>
            <pc:sldMk cId="2397938459" sldId="263"/>
            <ac:spMk id="14" creationId="{BB91FD0C-3A04-49C3-B2DD-6E09599AC470}"/>
          </ac:spMkLst>
        </pc:spChg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21" creationId="{86D558FA-8712-49D6-A613-E951D539FC01}"/>
          </ac:spMkLst>
        </pc:spChg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22" creationId="{A80A67A0-17EF-4CB7-BC22-49D3441494C9}"/>
          </ac:spMkLst>
        </pc:spChg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28" creationId="{9E841454-41D2-427B-8370-511D77A0A445}"/>
          </ac:spMkLst>
        </pc:spChg>
        <pc:spChg chg="del mod">
          <ac:chgData name="김 승빈" userId="352d81a3ef8732fd" providerId="LiveId" clId="{853B9411-FE60-493F-9D58-F59FFD71E633}" dt="2020-02-16T08:08:34.266" v="800" actId="478"/>
          <ac:spMkLst>
            <pc:docMk/>
            <pc:sldMk cId="2397938459" sldId="263"/>
            <ac:spMk id="35" creationId="{3B497554-1F8E-4E2B-9433-A5BEE6537243}"/>
          </ac:spMkLst>
        </pc:spChg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38" creationId="{C5669349-4142-4AED-8BC5-A1AB8700CFB1}"/>
          </ac:spMkLst>
        </pc:spChg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39" creationId="{1102E512-ADF4-4124-88A5-6EFAE535FCF6}"/>
          </ac:spMkLst>
        </pc:spChg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52" creationId="{CE9D3AF4-DC51-4FDB-8A28-49588C1C3CD5}"/>
          </ac:spMkLst>
        </pc:spChg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53" creationId="{ED6CDAD6-A96E-4AC3-8C58-F1B602E99760}"/>
          </ac:spMkLst>
        </pc:spChg>
        <pc:spChg chg="add 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57" creationId="{ACA810BC-E558-4E57-84CA-F6A6AB901981}"/>
          </ac:spMkLst>
        </pc:spChg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61" creationId="{89988688-D7F4-4BCC-81E1-60A72BBAD841}"/>
          </ac:spMkLst>
        </pc:spChg>
        <pc:spChg chg="add 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62" creationId="{E81DE23A-C6F4-4C5C-A968-32212A9C5A5B}"/>
          </ac:spMkLst>
        </pc:spChg>
        <pc:spChg chg="add 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64" creationId="{C31591D8-28D9-4AC6-9B6B-31B568115F2B}"/>
          </ac:spMkLst>
        </pc:spChg>
        <pc:spChg chg="del">
          <ac:chgData name="김 승빈" userId="352d81a3ef8732fd" providerId="LiveId" clId="{853B9411-FE60-493F-9D58-F59FFD71E633}" dt="2020-02-16T08:05:42.810" v="764" actId="478"/>
          <ac:spMkLst>
            <pc:docMk/>
            <pc:sldMk cId="2397938459" sldId="263"/>
            <ac:spMk id="65" creationId="{5E50A8DE-C288-4D07-BA8B-E2957E8AE1F7}"/>
          </ac:spMkLst>
        </pc:spChg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66" creationId="{CD13C7A8-F215-4FB7-A3D6-BD6B1B5A2FB0}"/>
          </ac:spMkLst>
        </pc:spChg>
        <pc:spChg chg="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68" creationId="{3E3742B6-E6F8-437C-9BC9-3467F0F877BD}"/>
          </ac:spMkLst>
        </pc:spChg>
        <pc:spChg chg="del mod">
          <ac:chgData name="김 승빈" userId="352d81a3ef8732fd" providerId="LiveId" clId="{853B9411-FE60-493F-9D58-F59FFD71E633}" dt="2020-02-16T08:06:23.136" v="775" actId="478"/>
          <ac:spMkLst>
            <pc:docMk/>
            <pc:sldMk cId="2397938459" sldId="263"/>
            <ac:spMk id="69" creationId="{15663C56-B479-4274-9808-352DFF586D76}"/>
          </ac:spMkLst>
        </pc:spChg>
        <pc:spChg chg="mod">
          <ac:chgData name="김 승빈" userId="352d81a3ef8732fd" providerId="LiveId" clId="{853B9411-FE60-493F-9D58-F59FFD71E633}" dt="2020-02-16T08:09:23.082" v="813" actId="6549"/>
          <ac:spMkLst>
            <pc:docMk/>
            <pc:sldMk cId="2397938459" sldId="263"/>
            <ac:spMk id="71" creationId="{609A2090-A192-4F85-9733-BA9C9D789053}"/>
          </ac:spMkLst>
        </pc:spChg>
        <pc:spChg chg="del">
          <ac:chgData name="김 승빈" userId="352d81a3ef8732fd" providerId="LiveId" clId="{853B9411-FE60-493F-9D58-F59FFD71E633}" dt="2020-02-16T08:06:29.914" v="777" actId="478"/>
          <ac:spMkLst>
            <pc:docMk/>
            <pc:sldMk cId="2397938459" sldId="263"/>
            <ac:spMk id="72" creationId="{F464C1AA-6595-499F-BD59-3E810D377079}"/>
          </ac:spMkLst>
        </pc:spChg>
        <pc:spChg chg="add 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73" creationId="{3B29987C-8994-4E31-BE27-1D8EFB26A201}"/>
          </ac:spMkLst>
        </pc:spChg>
        <pc:spChg chg="add 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74" creationId="{7F23B3AC-EA9C-438A-8F22-15F53B2E7A68}"/>
          </ac:spMkLst>
        </pc:spChg>
        <pc:spChg chg="del mod">
          <ac:chgData name="김 승빈" userId="352d81a3ef8732fd" providerId="LiveId" clId="{853B9411-FE60-493F-9D58-F59FFD71E633}" dt="2020-02-16T08:07:16.815" v="786" actId="478"/>
          <ac:spMkLst>
            <pc:docMk/>
            <pc:sldMk cId="2397938459" sldId="263"/>
            <ac:spMk id="75" creationId="{D9AABCD3-9269-4781-9386-EB9BD1DB6507}"/>
          </ac:spMkLst>
        </pc:spChg>
        <pc:spChg chg="del">
          <ac:chgData name="김 승빈" userId="352d81a3ef8732fd" providerId="LiveId" clId="{853B9411-FE60-493F-9D58-F59FFD71E633}" dt="2020-02-16T08:07:16.815" v="786" actId="478"/>
          <ac:spMkLst>
            <pc:docMk/>
            <pc:sldMk cId="2397938459" sldId="263"/>
            <ac:spMk id="77" creationId="{C4CCE342-A723-45F0-8F3D-B8A374D922D9}"/>
          </ac:spMkLst>
        </pc:spChg>
        <pc:spChg chg="del">
          <ac:chgData name="김 승빈" userId="352d81a3ef8732fd" providerId="LiveId" clId="{853B9411-FE60-493F-9D58-F59FFD71E633}" dt="2020-02-16T08:07:49.648" v="791" actId="478"/>
          <ac:spMkLst>
            <pc:docMk/>
            <pc:sldMk cId="2397938459" sldId="263"/>
            <ac:spMk id="78" creationId="{65F28310-92BF-442B-B429-0083A15F73F7}"/>
          </ac:spMkLst>
        </pc:spChg>
        <pc:spChg chg="del">
          <ac:chgData name="김 승빈" userId="352d81a3ef8732fd" providerId="LiveId" clId="{853B9411-FE60-493F-9D58-F59FFD71E633}" dt="2020-02-16T08:07:49.648" v="791" actId="478"/>
          <ac:spMkLst>
            <pc:docMk/>
            <pc:sldMk cId="2397938459" sldId="263"/>
            <ac:spMk id="80" creationId="{4C0734AB-C7D6-4BF7-8652-2061A61346C0}"/>
          </ac:spMkLst>
        </pc:spChg>
        <pc:spChg chg="del">
          <ac:chgData name="김 승빈" userId="352d81a3ef8732fd" providerId="LiveId" clId="{853B9411-FE60-493F-9D58-F59FFD71E633}" dt="2020-02-16T08:07:49.648" v="791" actId="478"/>
          <ac:spMkLst>
            <pc:docMk/>
            <pc:sldMk cId="2397938459" sldId="263"/>
            <ac:spMk id="81" creationId="{B039D6E7-65EF-492B-8C41-C201A53D2128}"/>
          </ac:spMkLst>
        </pc:spChg>
        <pc:spChg chg="del">
          <ac:chgData name="김 승빈" userId="352d81a3ef8732fd" providerId="LiveId" clId="{853B9411-FE60-493F-9D58-F59FFD71E633}" dt="2020-02-16T08:07:49.648" v="791" actId="478"/>
          <ac:spMkLst>
            <pc:docMk/>
            <pc:sldMk cId="2397938459" sldId="263"/>
            <ac:spMk id="82" creationId="{78F2100E-F3E9-44E3-943F-8B654039775E}"/>
          </ac:spMkLst>
        </pc:spChg>
        <pc:spChg chg="del">
          <ac:chgData name="김 승빈" userId="352d81a3ef8732fd" providerId="LiveId" clId="{853B9411-FE60-493F-9D58-F59FFD71E633}" dt="2020-02-16T08:07:49.648" v="791" actId="478"/>
          <ac:spMkLst>
            <pc:docMk/>
            <pc:sldMk cId="2397938459" sldId="263"/>
            <ac:spMk id="84" creationId="{EDA389AB-E02E-4AA6-B5F5-0CC0993D3A86}"/>
          </ac:spMkLst>
        </pc:spChg>
        <pc:spChg chg="add 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86" creationId="{424F126F-A374-405C-B048-09C6F5ACCF60}"/>
          </ac:spMkLst>
        </pc:spChg>
        <pc:spChg chg="add 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87" creationId="{AF81C847-F289-4FCA-9881-372A188344EA}"/>
          </ac:spMkLst>
        </pc:spChg>
        <pc:spChg chg="add 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89" creationId="{64F28779-A99D-48A8-AAFE-5BB1B5355C8B}"/>
          </ac:spMkLst>
        </pc:spChg>
        <pc:spChg chg="add mod">
          <ac:chgData name="김 승빈" userId="352d81a3ef8732fd" providerId="LiveId" clId="{853B9411-FE60-493F-9D58-F59FFD71E633}" dt="2020-02-16T08:09:04.501" v="811" actId="1076"/>
          <ac:spMkLst>
            <pc:docMk/>
            <pc:sldMk cId="2397938459" sldId="263"/>
            <ac:spMk id="90" creationId="{B4D6E284-C1CE-4AB4-BB65-182692C38388}"/>
          </ac:spMkLst>
        </pc:sp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3" creationId="{F26A4CEA-FC1C-4015-8073-B6FDDAA2BB59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7" creationId="{AFBA5545-920C-4B83-985A-00ED68DDF9ED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15" creationId="{18020C91-0369-449D-AB05-BAAFDE9380FC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16" creationId="{7D4EAB60-2776-4576-B017-39A1F0BA850D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17" creationId="{C8BC6BF0-B38A-4B90-BAF4-2A7CD6BF6B91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23" creationId="{3C83C131-1883-486C-A3C0-6F5AA2311F97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24" creationId="{8064430B-E808-48EE-81FB-1933ABB2EFA0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25" creationId="{F3BCF218-AA99-4C59-8FF8-147B0C99B6F5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26" creationId="{C052C406-C448-48D7-B896-2EF626EF82D2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30" creationId="{7969BC73-CC63-4FD9-9386-83BFEA301435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40" creationId="{2E450A00-F096-4DF2-9106-4E68B4D1641F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41" creationId="{7367EAB1-DF1A-4B25-91BF-979BEE81305C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42" creationId="{DC10A919-A36E-4200-A228-C93E855003AA}"/>
          </ac:cxnSpMkLst>
        </pc:cxnChg>
        <pc:cxnChg chg="del">
          <ac:chgData name="김 승빈" userId="352d81a3ef8732fd" providerId="LiveId" clId="{853B9411-FE60-493F-9D58-F59FFD71E633}" dt="2020-02-16T08:08:34.266" v="800" actId="478"/>
          <ac:cxnSpMkLst>
            <pc:docMk/>
            <pc:sldMk cId="2397938459" sldId="263"/>
            <ac:cxnSpMk id="44" creationId="{8ACE635D-6CB0-4773-A579-DD95ECAE2CC1}"/>
          </ac:cxnSpMkLst>
        </pc:cxnChg>
        <pc:cxnChg chg="del">
          <ac:chgData name="김 승빈" userId="352d81a3ef8732fd" providerId="LiveId" clId="{853B9411-FE60-493F-9D58-F59FFD71E633}" dt="2020-02-16T08:08:34.266" v="800" actId="478"/>
          <ac:cxnSpMkLst>
            <pc:docMk/>
            <pc:sldMk cId="2397938459" sldId="263"/>
            <ac:cxnSpMk id="45" creationId="{05CA1F5E-762F-48B1-8C41-DF859410143C}"/>
          </ac:cxnSpMkLst>
        </pc:cxnChg>
        <pc:cxnChg chg="del">
          <ac:chgData name="김 승빈" userId="352d81a3ef8732fd" providerId="LiveId" clId="{853B9411-FE60-493F-9D58-F59FFD71E633}" dt="2020-02-16T08:08:34.266" v="800" actId="478"/>
          <ac:cxnSpMkLst>
            <pc:docMk/>
            <pc:sldMk cId="2397938459" sldId="263"/>
            <ac:cxnSpMk id="46" creationId="{D5C729BB-68FF-4D27-B082-7C7E77F4947F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54" creationId="{1C42685C-DE5D-44CA-839D-84B6C6B82CCA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55" creationId="{D32DAECC-13DB-4F33-AA8A-B5CA104FE508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56" creationId="{F8B5496D-FD3A-4E90-8EE8-07A72192F670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58" creationId="{F5BC0028-D0DE-41E6-8B85-014FDB25C7CD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59" creationId="{6F6B37D4-45DA-4EDA-A9D9-2BD973A8BECE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60" creationId="{947B2950-D467-4354-A2DD-7200DBC9E6EE}"/>
          </ac:cxnSpMkLst>
        </pc:cxnChg>
        <pc:cxnChg chg="add 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63" creationId="{C57FDAA0-2077-4B3B-8EE4-895D41134ED0}"/>
          </ac:cxnSpMkLst>
        </pc:cxnChg>
        <pc:cxnChg chg="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67" creationId="{CDED763A-AE9C-457B-B855-26919BA9320D}"/>
          </ac:cxnSpMkLst>
        </pc:cxnChg>
        <pc:cxnChg chg="del mod">
          <ac:chgData name="김 승빈" userId="352d81a3ef8732fd" providerId="LiveId" clId="{853B9411-FE60-493F-9D58-F59FFD71E633}" dt="2020-02-16T08:06:23.136" v="775" actId="478"/>
          <ac:cxnSpMkLst>
            <pc:docMk/>
            <pc:sldMk cId="2397938459" sldId="263"/>
            <ac:cxnSpMk id="70" creationId="{C8C93131-0E73-4CF1-B676-540D37967804}"/>
          </ac:cxnSpMkLst>
        </pc:cxnChg>
        <pc:cxnChg chg="del mod">
          <ac:chgData name="김 승빈" userId="352d81a3ef8732fd" providerId="LiveId" clId="{853B9411-FE60-493F-9D58-F59FFD71E633}" dt="2020-02-16T08:07:16.815" v="786" actId="478"/>
          <ac:cxnSpMkLst>
            <pc:docMk/>
            <pc:sldMk cId="2397938459" sldId="263"/>
            <ac:cxnSpMk id="76" creationId="{C94D2991-6A3B-4004-9DCC-573E746CD34F}"/>
          </ac:cxnSpMkLst>
        </pc:cxnChg>
        <pc:cxnChg chg="del mod">
          <ac:chgData name="김 승빈" userId="352d81a3ef8732fd" providerId="LiveId" clId="{853B9411-FE60-493F-9D58-F59FFD71E633}" dt="2020-02-16T08:07:49.648" v="791" actId="478"/>
          <ac:cxnSpMkLst>
            <pc:docMk/>
            <pc:sldMk cId="2397938459" sldId="263"/>
            <ac:cxnSpMk id="79" creationId="{A10EDE1D-2E4C-4465-8A00-EE152199A69B}"/>
          </ac:cxnSpMkLst>
        </pc:cxnChg>
        <pc:cxnChg chg="del mod">
          <ac:chgData name="김 승빈" userId="352d81a3ef8732fd" providerId="LiveId" clId="{853B9411-FE60-493F-9D58-F59FFD71E633}" dt="2020-02-16T08:07:49.648" v="791" actId="478"/>
          <ac:cxnSpMkLst>
            <pc:docMk/>
            <pc:sldMk cId="2397938459" sldId="263"/>
            <ac:cxnSpMk id="83" creationId="{EC7384B2-7DF6-4EA4-8270-46D438F6EACF}"/>
          </ac:cxnSpMkLst>
        </pc:cxnChg>
        <pc:cxnChg chg="add 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85" creationId="{993AC33F-6416-4440-A7F9-F8D52B03D188}"/>
          </ac:cxnSpMkLst>
        </pc:cxnChg>
        <pc:cxnChg chg="add mod">
          <ac:chgData name="김 승빈" userId="352d81a3ef8732fd" providerId="LiveId" clId="{853B9411-FE60-493F-9D58-F59FFD71E633}" dt="2020-02-16T08:09:04.501" v="811" actId="1076"/>
          <ac:cxnSpMkLst>
            <pc:docMk/>
            <pc:sldMk cId="2397938459" sldId="263"/>
            <ac:cxnSpMk id="88" creationId="{208A4891-8F71-43A2-94FE-E290E6DAE109}"/>
          </ac:cxnSpMkLst>
        </pc:cxnChg>
      </pc:sldChg>
      <pc:sldChg chg="addSp delSp modSp add">
        <pc:chgData name="김 승빈" userId="352d81a3ef8732fd" providerId="LiveId" clId="{853B9411-FE60-493F-9D58-F59FFD71E633}" dt="2020-02-16T08:11:30.311" v="862"/>
        <pc:sldMkLst>
          <pc:docMk/>
          <pc:sldMk cId="2461757035" sldId="264"/>
        </pc:sldMkLst>
        <pc:spChg chg="add del">
          <ac:chgData name="김 승빈" userId="352d81a3ef8732fd" providerId="LiveId" clId="{853B9411-FE60-493F-9D58-F59FFD71E633}" dt="2020-02-16T08:10:05.850" v="817" actId="478"/>
          <ac:spMkLst>
            <pc:docMk/>
            <pc:sldMk cId="2461757035" sldId="264"/>
            <ac:spMk id="12" creationId="{C9117218-E4B5-40B3-A645-D6DAF0AAAAB6}"/>
          </ac:spMkLst>
        </pc:spChg>
        <pc:spChg chg="add del">
          <ac:chgData name="김 승빈" userId="352d81a3ef8732fd" providerId="LiveId" clId="{853B9411-FE60-493F-9D58-F59FFD71E633}" dt="2020-02-16T08:10:05.850" v="817" actId="478"/>
          <ac:spMkLst>
            <pc:docMk/>
            <pc:sldMk cId="2461757035" sldId="264"/>
            <ac:spMk id="13" creationId="{A3DB4F4B-FCBC-4C1E-A337-93CA49AAF6FF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21" creationId="{86D558FA-8712-49D6-A613-E951D539FC01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22" creationId="{A80A67A0-17EF-4CB7-BC22-49D3441494C9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28" creationId="{9E841454-41D2-427B-8370-511D77A0A445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38" creationId="{C5669349-4142-4AED-8BC5-A1AB8700CFB1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39" creationId="{1102E512-ADF4-4124-88A5-6EFAE535FCF6}"/>
          </ac:spMkLst>
        </pc:spChg>
        <pc:spChg chg="add 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47" creationId="{0CA33FBC-0FE5-40A1-8905-66219B40673D}"/>
          </ac:spMkLst>
        </pc:spChg>
        <pc:spChg chg="add mod">
          <ac:chgData name="김 승빈" userId="352d81a3ef8732fd" providerId="LiveId" clId="{853B9411-FE60-493F-9D58-F59FFD71E633}" dt="2020-02-16T08:11:30.311" v="862"/>
          <ac:spMkLst>
            <pc:docMk/>
            <pc:sldMk cId="2461757035" sldId="264"/>
            <ac:spMk id="48" creationId="{93867023-3FF0-4EDE-8B2D-0809A2B9D7A2}"/>
          </ac:spMkLst>
        </pc:spChg>
        <pc:spChg chg="add del">
          <ac:chgData name="김 승빈" userId="352d81a3ef8732fd" providerId="LiveId" clId="{853B9411-FE60-493F-9D58-F59FFD71E633}" dt="2020-02-16T08:10:05.850" v="817" actId="478"/>
          <ac:spMkLst>
            <pc:docMk/>
            <pc:sldMk cId="2461757035" sldId="264"/>
            <ac:spMk id="52" creationId="{CE9D3AF4-DC51-4FDB-8A28-49588C1C3CD5}"/>
          </ac:spMkLst>
        </pc:spChg>
        <pc:spChg chg="add del">
          <ac:chgData name="김 승빈" userId="352d81a3ef8732fd" providerId="LiveId" clId="{853B9411-FE60-493F-9D58-F59FFD71E633}" dt="2020-02-16T08:10:05.850" v="817" actId="478"/>
          <ac:spMkLst>
            <pc:docMk/>
            <pc:sldMk cId="2461757035" sldId="264"/>
            <ac:spMk id="53" creationId="{ED6CDAD6-A96E-4AC3-8C58-F1B602E99760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57" creationId="{ACA810BC-E558-4E57-84CA-F6A6AB901981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61" creationId="{89988688-D7F4-4BCC-81E1-60A72BBAD841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62" creationId="{E81DE23A-C6F4-4C5C-A968-32212A9C5A5B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64" creationId="{C31591D8-28D9-4AC6-9B6B-31B568115F2B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66" creationId="{CD13C7A8-F215-4FB7-A3D6-BD6B1B5A2FB0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68" creationId="{3E3742B6-E6F8-437C-9BC9-3467F0F877BD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71" creationId="{609A2090-A192-4F85-9733-BA9C9D789053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73" creationId="{3B29987C-8994-4E31-BE27-1D8EFB26A201}"/>
          </ac:spMkLst>
        </pc:spChg>
        <pc:spChg chg="add del">
          <ac:chgData name="김 승빈" userId="352d81a3ef8732fd" providerId="LiveId" clId="{853B9411-FE60-493F-9D58-F59FFD71E633}" dt="2020-02-16T08:10:05.850" v="817" actId="478"/>
          <ac:spMkLst>
            <pc:docMk/>
            <pc:sldMk cId="2461757035" sldId="264"/>
            <ac:spMk id="74" creationId="{7F23B3AC-EA9C-438A-8F22-15F53B2E7A68}"/>
          </ac:spMkLst>
        </pc:spChg>
        <pc:spChg chg="add del">
          <ac:chgData name="김 승빈" userId="352d81a3ef8732fd" providerId="LiveId" clId="{853B9411-FE60-493F-9D58-F59FFD71E633}" dt="2020-02-16T08:10:05.850" v="817" actId="478"/>
          <ac:spMkLst>
            <pc:docMk/>
            <pc:sldMk cId="2461757035" sldId="264"/>
            <ac:spMk id="86" creationId="{424F126F-A374-405C-B048-09C6F5ACCF60}"/>
          </ac:spMkLst>
        </pc:spChg>
        <pc:spChg chg="add del">
          <ac:chgData name="김 승빈" userId="352d81a3ef8732fd" providerId="LiveId" clId="{853B9411-FE60-493F-9D58-F59FFD71E633}" dt="2020-02-16T08:10:05.850" v="817" actId="478"/>
          <ac:spMkLst>
            <pc:docMk/>
            <pc:sldMk cId="2461757035" sldId="264"/>
            <ac:spMk id="87" creationId="{AF81C847-F289-4FCA-9881-372A188344EA}"/>
          </ac:spMkLst>
        </pc:spChg>
        <pc:spChg chg="add del">
          <ac:chgData name="김 승빈" userId="352d81a3ef8732fd" providerId="LiveId" clId="{853B9411-FE60-493F-9D58-F59FFD71E633}" dt="2020-02-16T08:10:05.850" v="817" actId="478"/>
          <ac:spMkLst>
            <pc:docMk/>
            <pc:sldMk cId="2461757035" sldId="264"/>
            <ac:spMk id="89" creationId="{64F28779-A99D-48A8-AAFE-5BB1B5355C8B}"/>
          </ac:spMkLst>
        </pc:spChg>
        <pc:spChg chg="mod">
          <ac:chgData name="김 승빈" userId="352d81a3ef8732fd" providerId="LiveId" clId="{853B9411-FE60-493F-9D58-F59FFD71E633}" dt="2020-02-16T08:11:17.033" v="834" actId="1076"/>
          <ac:spMkLst>
            <pc:docMk/>
            <pc:sldMk cId="2461757035" sldId="264"/>
            <ac:spMk id="90" creationId="{B4D6E284-C1CE-4AB4-BB65-182692C38388}"/>
          </ac:spMkLst>
        </pc:spChg>
        <pc:cxnChg chg="add del">
          <ac:chgData name="김 승빈" userId="352d81a3ef8732fd" providerId="LiveId" clId="{853B9411-FE60-493F-9D58-F59FFD71E633}" dt="2020-02-16T08:10:05.850" v="817" actId="478"/>
          <ac:cxnSpMkLst>
            <pc:docMk/>
            <pc:sldMk cId="2461757035" sldId="264"/>
            <ac:cxnSpMk id="3" creationId="{F26A4CEA-FC1C-4015-8073-B6FDDAA2BB59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7" creationId="{AFBA5545-920C-4B83-985A-00ED68DDF9ED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15" creationId="{18020C91-0369-449D-AB05-BAAFDE9380FC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16" creationId="{7D4EAB60-2776-4576-B017-39A1F0BA850D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17" creationId="{C8BC6BF0-B38A-4B90-BAF4-2A7CD6BF6B91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23" creationId="{3C83C131-1883-486C-A3C0-6F5AA2311F97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24" creationId="{8064430B-E808-48EE-81FB-1933ABB2EFA0}"/>
          </ac:cxnSpMkLst>
        </pc:cxnChg>
        <pc:cxnChg chg="add del">
          <ac:chgData name="김 승빈" userId="352d81a3ef8732fd" providerId="LiveId" clId="{853B9411-FE60-493F-9D58-F59FFD71E633}" dt="2020-02-16T08:10:05.850" v="817" actId="478"/>
          <ac:cxnSpMkLst>
            <pc:docMk/>
            <pc:sldMk cId="2461757035" sldId="264"/>
            <ac:cxnSpMk id="25" creationId="{F3BCF218-AA99-4C59-8FF8-147B0C99B6F5}"/>
          </ac:cxnSpMkLst>
        </pc:cxnChg>
        <pc:cxnChg chg="add del">
          <ac:chgData name="김 승빈" userId="352d81a3ef8732fd" providerId="LiveId" clId="{853B9411-FE60-493F-9D58-F59FFD71E633}" dt="2020-02-16T08:10:05.850" v="817" actId="478"/>
          <ac:cxnSpMkLst>
            <pc:docMk/>
            <pc:sldMk cId="2461757035" sldId="264"/>
            <ac:cxnSpMk id="26" creationId="{C052C406-C448-48D7-B896-2EF626EF82D2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30" creationId="{7969BC73-CC63-4FD9-9386-83BFEA301435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40" creationId="{2E450A00-F096-4DF2-9106-4E68B4D1641F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41" creationId="{7367EAB1-DF1A-4B25-91BF-979BEE81305C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42" creationId="{DC10A919-A36E-4200-A228-C93E855003AA}"/>
          </ac:cxnSpMkLst>
        </pc:cxnChg>
        <pc:cxnChg chg="add del">
          <ac:chgData name="김 승빈" userId="352d81a3ef8732fd" providerId="LiveId" clId="{853B9411-FE60-493F-9D58-F59FFD71E633}" dt="2020-02-16T08:10:05.850" v="817" actId="478"/>
          <ac:cxnSpMkLst>
            <pc:docMk/>
            <pc:sldMk cId="2461757035" sldId="264"/>
            <ac:cxnSpMk id="54" creationId="{1C42685C-DE5D-44CA-839D-84B6C6B82CCA}"/>
          </ac:cxnSpMkLst>
        </pc:cxnChg>
        <pc:cxnChg chg="add del">
          <ac:chgData name="김 승빈" userId="352d81a3ef8732fd" providerId="LiveId" clId="{853B9411-FE60-493F-9D58-F59FFD71E633}" dt="2020-02-16T08:10:05.850" v="817" actId="478"/>
          <ac:cxnSpMkLst>
            <pc:docMk/>
            <pc:sldMk cId="2461757035" sldId="264"/>
            <ac:cxnSpMk id="55" creationId="{D32DAECC-13DB-4F33-AA8A-B5CA104FE508}"/>
          </ac:cxnSpMkLst>
        </pc:cxnChg>
        <pc:cxnChg chg="add del">
          <ac:chgData name="김 승빈" userId="352d81a3ef8732fd" providerId="LiveId" clId="{853B9411-FE60-493F-9D58-F59FFD71E633}" dt="2020-02-16T08:10:05.850" v="817" actId="478"/>
          <ac:cxnSpMkLst>
            <pc:docMk/>
            <pc:sldMk cId="2461757035" sldId="264"/>
            <ac:cxnSpMk id="56" creationId="{F8B5496D-FD3A-4E90-8EE8-07A72192F670}"/>
          </ac:cxnSpMkLst>
        </pc:cxnChg>
        <pc:cxnChg chg="add del 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58" creationId="{F5BC0028-D0DE-41E6-8B85-014FDB25C7CD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59" creationId="{6F6B37D4-45DA-4EDA-A9D9-2BD973A8BECE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60" creationId="{947B2950-D467-4354-A2DD-7200DBC9E6EE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63" creationId="{C57FDAA0-2077-4B3B-8EE4-895D41134ED0}"/>
          </ac:cxnSpMkLst>
        </pc:cxnChg>
        <pc:cxnChg chg="mod">
          <ac:chgData name="김 승빈" userId="352d81a3ef8732fd" providerId="LiveId" clId="{853B9411-FE60-493F-9D58-F59FFD71E633}" dt="2020-02-16T08:11:17.033" v="834" actId="1076"/>
          <ac:cxnSpMkLst>
            <pc:docMk/>
            <pc:sldMk cId="2461757035" sldId="264"/>
            <ac:cxnSpMk id="67" creationId="{CDED763A-AE9C-457B-B855-26919BA9320D}"/>
          </ac:cxnSpMkLst>
        </pc:cxnChg>
        <pc:cxnChg chg="add del mod">
          <ac:chgData name="김 승빈" userId="352d81a3ef8732fd" providerId="LiveId" clId="{853B9411-FE60-493F-9D58-F59FFD71E633}" dt="2020-02-16T08:10:05.850" v="817" actId="478"/>
          <ac:cxnSpMkLst>
            <pc:docMk/>
            <pc:sldMk cId="2461757035" sldId="264"/>
            <ac:cxnSpMk id="85" creationId="{993AC33F-6416-4440-A7F9-F8D52B03D188}"/>
          </ac:cxnSpMkLst>
        </pc:cxnChg>
        <pc:cxnChg chg="add del mod">
          <ac:chgData name="김 승빈" userId="352d81a3ef8732fd" providerId="LiveId" clId="{853B9411-FE60-493F-9D58-F59FFD71E633}" dt="2020-02-16T08:10:05.850" v="817" actId="478"/>
          <ac:cxnSpMkLst>
            <pc:docMk/>
            <pc:sldMk cId="2461757035" sldId="264"/>
            <ac:cxnSpMk id="88" creationId="{208A4891-8F71-43A2-94FE-E290E6DAE109}"/>
          </ac:cxnSpMkLst>
        </pc:cxnChg>
      </pc:sldChg>
      <pc:sldChg chg="addSp delSp modSp add">
        <pc:chgData name="김 승빈" userId="352d81a3ef8732fd" providerId="LiveId" clId="{853B9411-FE60-493F-9D58-F59FFD71E633}" dt="2020-02-16T08:35:40.463" v="1094" actId="20577"/>
        <pc:sldMkLst>
          <pc:docMk/>
          <pc:sldMk cId="3323392735" sldId="265"/>
        </pc:sldMkLst>
        <pc:spChg chg="add mod">
          <ac:chgData name="김 승빈" userId="352d81a3ef8732fd" providerId="LiveId" clId="{853B9411-FE60-493F-9D58-F59FFD71E633}" dt="2020-02-16T08:30:21.314" v="945" actId="1076"/>
          <ac:spMkLst>
            <pc:docMk/>
            <pc:sldMk cId="3323392735" sldId="265"/>
            <ac:spMk id="4" creationId="{DA451DB4-BE0E-4454-A842-950D38AB7144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21" creationId="{86D558FA-8712-49D6-A613-E951D539FC01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22" creationId="{A80A67A0-17EF-4CB7-BC22-49D3441494C9}"/>
          </ac:spMkLst>
        </pc:spChg>
        <pc:spChg chg="del">
          <ac:chgData name="김 승빈" userId="352d81a3ef8732fd" providerId="LiveId" clId="{853B9411-FE60-493F-9D58-F59FFD71E633}" dt="2020-02-16T08:27:59.880" v="909" actId="478"/>
          <ac:spMkLst>
            <pc:docMk/>
            <pc:sldMk cId="3323392735" sldId="265"/>
            <ac:spMk id="28" creationId="{9E841454-41D2-427B-8370-511D77A0A445}"/>
          </ac:spMkLst>
        </pc:spChg>
        <pc:spChg chg="add mod">
          <ac:chgData name="김 승빈" userId="352d81a3ef8732fd" providerId="LiveId" clId="{853B9411-FE60-493F-9D58-F59FFD71E633}" dt="2020-02-16T08:29:03.687" v="925" actId="571"/>
          <ac:spMkLst>
            <pc:docMk/>
            <pc:sldMk cId="3323392735" sldId="265"/>
            <ac:spMk id="36" creationId="{EC47E2B3-1997-4423-AA19-7873F4432161}"/>
          </ac:spMkLst>
        </pc:spChg>
        <pc:spChg chg="add mod">
          <ac:chgData name="김 승빈" userId="352d81a3ef8732fd" providerId="LiveId" clId="{853B9411-FE60-493F-9D58-F59FFD71E633}" dt="2020-02-16T08:30:21.314" v="945" actId="1076"/>
          <ac:spMkLst>
            <pc:docMk/>
            <pc:sldMk cId="3323392735" sldId="265"/>
            <ac:spMk id="37" creationId="{3E77D514-9915-415F-9E96-2081909DFD49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38" creationId="{C5669349-4142-4AED-8BC5-A1AB8700CFB1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39" creationId="{1102E512-ADF4-4124-88A5-6EFAE535FCF6}"/>
          </ac:spMkLst>
        </pc:spChg>
        <pc:spChg chg="add mod">
          <ac:chgData name="김 승빈" userId="352d81a3ef8732fd" providerId="LiveId" clId="{853B9411-FE60-493F-9D58-F59FFD71E633}" dt="2020-02-16T08:30:21.314" v="945" actId="1076"/>
          <ac:spMkLst>
            <pc:docMk/>
            <pc:sldMk cId="3323392735" sldId="265"/>
            <ac:spMk id="43" creationId="{42DE1AAB-5AFC-4B0A-A494-C3059BC7E310}"/>
          </ac:spMkLst>
        </pc:spChg>
        <pc:spChg chg="add mod">
          <ac:chgData name="김 승빈" userId="352d81a3ef8732fd" providerId="LiveId" clId="{853B9411-FE60-493F-9D58-F59FFD71E633}" dt="2020-02-16T08:30:21.314" v="945" actId="1076"/>
          <ac:spMkLst>
            <pc:docMk/>
            <pc:sldMk cId="3323392735" sldId="265"/>
            <ac:spMk id="44" creationId="{55780320-91A2-4903-A893-A9A940C169E1}"/>
          </ac:spMkLst>
        </pc:spChg>
        <pc:spChg chg="add mod">
          <ac:chgData name="김 승빈" userId="352d81a3ef8732fd" providerId="LiveId" clId="{853B9411-FE60-493F-9D58-F59FFD71E633}" dt="2020-02-16T08:30:21.314" v="945" actId="1076"/>
          <ac:spMkLst>
            <pc:docMk/>
            <pc:sldMk cId="3323392735" sldId="265"/>
            <ac:spMk id="45" creationId="{E1C09F04-EBA6-4A96-9C54-7AE51487FABC}"/>
          </ac:spMkLst>
        </pc:spChg>
        <pc:spChg chg="add mod">
          <ac:chgData name="김 승빈" userId="352d81a3ef8732fd" providerId="LiveId" clId="{853B9411-FE60-493F-9D58-F59FFD71E633}" dt="2020-02-16T08:30:28.051" v="946" actId="1076"/>
          <ac:spMkLst>
            <pc:docMk/>
            <pc:sldMk cId="3323392735" sldId="265"/>
            <ac:spMk id="46" creationId="{21E95926-9FF7-42F0-A69E-09663FE6D232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47" creationId="{0CA33FBC-0FE5-40A1-8905-66219B40673D}"/>
          </ac:spMkLst>
        </pc:spChg>
        <pc:spChg chg="mod">
          <ac:chgData name="김 승빈" userId="352d81a3ef8732fd" providerId="LiveId" clId="{853B9411-FE60-493F-9D58-F59FFD71E633}" dt="2020-02-16T08:34:42.874" v="1093"/>
          <ac:spMkLst>
            <pc:docMk/>
            <pc:sldMk cId="3323392735" sldId="265"/>
            <ac:spMk id="48" creationId="{93867023-3FF0-4EDE-8B2D-0809A2B9D7A2}"/>
          </ac:spMkLst>
        </pc:spChg>
        <pc:spChg chg="add mod">
          <ac:chgData name="김 승빈" userId="352d81a3ef8732fd" providerId="LiveId" clId="{853B9411-FE60-493F-9D58-F59FFD71E633}" dt="2020-02-16T08:30:50.496" v="947" actId="571"/>
          <ac:spMkLst>
            <pc:docMk/>
            <pc:sldMk cId="3323392735" sldId="265"/>
            <ac:spMk id="53" creationId="{1655FED0-4282-4001-AA7E-30841E84121F}"/>
          </ac:spMkLst>
        </pc:spChg>
        <pc:spChg chg="add mod">
          <ac:chgData name="김 승빈" userId="352d81a3ef8732fd" providerId="LiveId" clId="{853B9411-FE60-493F-9D58-F59FFD71E633}" dt="2020-02-16T08:30:50.496" v="947" actId="571"/>
          <ac:spMkLst>
            <pc:docMk/>
            <pc:sldMk cId="3323392735" sldId="265"/>
            <ac:spMk id="54" creationId="{EB65D55F-4A75-4E6E-8D1B-B794DF81C927}"/>
          </ac:spMkLst>
        </pc:spChg>
        <pc:spChg chg="add mod">
          <ac:chgData name="김 승빈" userId="352d81a3ef8732fd" providerId="LiveId" clId="{853B9411-FE60-493F-9D58-F59FFD71E633}" dt="2020-02-16T08:31:51.303" v="970" actId="207"/>
          <ac:spMkLst>
            <pc:docMk/>
            <pc:sldMk cId="3323392735" sldId="265"/>
            <ac:spMk id="55" creationId="{9DB6CEEA-DCB4-47EF-8E9C-73F0743B73EC}"/>
          </ac:spMkLst>
        </pc:spChg>
        <pc:spChg chg="add mod">
          <ac:chgData name="김 승빈" userId="352d81a3ef8732fd" providerId="LiveId" clId="{853B9411-FE60-493F-9D58-F59FFD71E633}" dt="2020-02-16T08:31:58.002" v="971" actId="207"/>
          <ac:spMkLst>
            <pc:docMk/>
            <pc:sldMk cId="3323392735" sldId="265"/>
            <ac:spMk id="56" creationId="{569E38FF-9D99-4467-AA1F-E01F78339497}"/>
          </ac:spMkLst>
        </pc:spChg>
        <pc:spChg chg="mod topLvl">
          <ac:chgData name="김 승빈" userId="352d81a3ef8732fd" providerId="LiveId" clId="{853B9411-FE60-493F-9D58-F59FFD71E633}" dt="2020-02-16T08:30:21.314" v="945" actId="1076"/>
          <ac:spMkLst>
            <pc:docMk/>
            <pc:sldMk cId="3323392735" sldId="265"/>
            <ac:spMk id="57" creationId="{ACA810BC-E558-4E57-84CA-F6A6AB901981}"/>
          </ac:spMkLst>
        </pc:spChg>
        <pc:spChg chg="mod topLvl">
          <ac:chgData name="김 승빈" userId="352d81a3ef8732fd" providerId="LiveId" clId="{853B9411-FE60-493F-9D58-F59FFD71E633}" dt="2020-02-16T08:30:21.314" v="945" actId="1076"/>
          <ac:spMkLst>
            <pc:docMk/>
            <pc:sldMk cId="3323392735" sldId="265"/>
            <ac:spMk id="61" creationId="{89988688-D7F4-4BCC-81E1-60A72BBAD841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62" creationId="{E81DE23A-C6F4-4C5C-A968-32212A9C5A5B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64" creationId="{C31591D8-28D9-4AC6-9B6B-31B568115F2B}"/>
          </ac:spMkLst>
        </pc:spChg>
        <pc:spChg chg="add mod">
          <ac:chgData name="김 승빈" userId="352d81a3ef8732fd" providerId="LiveId" clId="{853B9411-FE60-493F-9D58-F59FFD71E633}" dt="2020-02-16T08:30:50.496" v="947" actId="571"/>
          <ac:spMkLst>
            <pc:docMk/>
            <pc:sldMk cId="3323392735" sldId="265"/>
            <ac:spMk id="65" creationId="{FFEB75C5-0C6E-43CC-B209-FF187A229CE1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66" creationId="{CD13C7A8-F215-4FB7-A3D6-BD6B1B5A2FB0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68" creationId="{3E3742B6-E6F8-437C-9BC9-3467F0F877BD}"/>
          </ac:spMkLst>
        </pc:spChg>
        <pc:spChg chg="add mod">
          <ac:chgData name="김 승빈" userId="352d81a3ef8732fd" providerId="LiveId" clId="{853B9411-FE60-493F-9D58-F59FFD71E633}" dt="2020-02-16T08:30:50.496" v="947" actId="571"/>
          <ac:spMkLst>
            <pc:docMk/>
            <pc:sldMk cId="3323392735" sldId="265"/>
            <ac:spMk id="69" creationId="{D170AE9D-EDC1-4B58-954A-9C28DBAE018B}"/>
          </ac:spMkLst>
        </pc:spChg>
        <pc:spChg chg="add mod">
          <ac:chgData name="김 승빈" userId="352d81a3ef8732fd" providerId="LiveId" clId="{853B9411-FE60-493F-9D58-F59FFD71E633}" dt="2020-02-16T08:30:50.496" v="947" actId="571"/>
          <ac:spMkLst>
            <pc:docMk/>
            <pc:sldMk cId="3323392735" sldId="265"/>
            <ac:spMk id="70" creationId="{DC620866-9305-42F0-9245-3EC149A2611E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71" creationId="{609A2090-A192-4F85-9733-BA9C9D789053}"/>
          </ac:spMkLst>
        </pc:spChg>
        <pc:spChg chg="add mod">
          <ac:chgData name="김 승빈" userId="352d81a3ef8732fd" providerId="LiveId" clId="{853B9411-FE60-493F-9D58-F59FFD71E633}" dt="2020-02-16T08:30:55.683" v="948" actId="571"/>
          <ac:spMkLst>
            <pc:docMk/>
            <pc:sldMk cId="3323392735" sldId="265"/>
            <ac:spMk id="72" creationId="{DDBB667F-08DD-46BB-B39C-28FF6C2CDCF1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73" creationId="{3B29987C-8994-4E31-BE27-1D8EFB26A201}"/>
          </ac:spMkLst>
        </pc:spChg>
        <pc:spChg chg="add mod">
          <ac:chgData name="김 승빈" userId="352d81a3ef8732fd" providerId="LiveId" clId="{853B9411-FE60-493F-9D58-F59FFD71E633}" dt="2020-02-16T08:33:36.159" v="989" actId="20577"/>
          <ac:spMkLst>
            <pc:docMk/>
            <pc:sldMk cId="3323392735" sldId="265"/>
            <ac:spMk id="78" creationId="{86ADBA7A-70DF-439B-AF06-CFB1AAB70B7D}"/>
          </ac:spMkLst>
        </pc:spChg>
        <pc:spChg chg="add mod">
          <ac:chgData name="김 승빈" userId="352d81a3ef8732fd" providerId="LiveId" clId="{853B9411-FE60-493F-9D58-F59FFD71E633}" dt="2020-02-16T08:31:38.396" v="968" actId="1076"/>
          <ac:spMkLst>
            <pc:docMk/>
            <pc:sldMk cId="3323392735" sldId="265"/>
            <ac:spMk id="79" creationId="{2D876489-1FD7-42CE-BB83-779261C06F38}"/>
          </ac:spMkLst>
        </pc:spChg>
        <pc:spChg chg="add mod">
          <ac:chgData name="김 승빈" userId="352d81a3ef8732fd" providerId="LiveId" clId="{853B9411-FE60-493F-9D58-F59FFD71E633}" dt="2020-02-16T08:32:19.249" v="976" actId="207"/>
          <ac:spMkLst>
            <pc:docMk/>
            <pc:sldMk cId="3323392735" sldId="265"/>
            <ac:spMk id="80" creationId="{C8DCE144-DBFD-4190-B584-92175F27DA05}"/>
          </ac:spMkLst>
        </pc:spChg>
        <pc:spChg chg="add mod">
          <ac:chgData name="김 승빈" userId="352d81a3ef8732fd" providerId="LiveId" clId="{853B9411-FE60-493F-9D58-F59FFD71E633}" dt="2020-02-16T08:31:15.164" v="949" actId="571"/>
          <ac:spMkLst>
            <pc:docMk/>
            <pc:sldMk cId="3323392735" sldId="265"/>
            <ac:spMk id="81" creationId="{756175CE-3453-4573-B79B-DA3DC38FC9F8}"/>
          </ac:spMkLst>
        </pc:spChg>
        <pc:spChg chg="add mod">
          <ac:chgData name="김 승빈" userId="352d81a3ef8732fd" providerId="LiveId" clId="{853B9411-FE60-493F-9D58-F59FFD71E633}" dt="2020-02-16T08:32:16.498" v="975" actId="207"/>
          <ac:spMkLst>
            <pc:docMk/>
            <pc:sldMk cId="3323392735" sldId="265"/>
            <ac:spMk id="82" creationId="{D6C79FE5-15FA-4FED-9E0E-0EE7A6BA519D}"/>
          </ac:spMkLst>
        </pc:spChg>
        <pc:spChg chg="add mod">
          <ac:chgData name="김 승빈" userId="352d81a3ef8732fd" providerId="LiveId" clId="{853B9411-FE60-493F-9D58-F59FFD71E633}" dt="2020-02-16T08:31:15.164" v="949" actId="571"/>
          <ac:spMkLst>
            <pc:docMk/>
            <pc:sldMk cId="3323392735" sldId="265"/>
            <ac:spMk id="83" creationId="{DBA948FF-53EF-4607-B259-32B8C27334C0}"/>
          </ac:spMkLst>
        </pc:spChg>
        <pc:spChg chg="add mod">
          <ac:chgData name="김 승빈" userId="352d81a3ef8732fd" providerId="LiveId" clId="{853B9411-FE60-493F-9D58-F59FFD71E633}" dt="2020-02-16T08:31:15.164" v="949" actId="571"/>
          <ac:spMkLst>
            <pc:docMk/>
            <pc:sldMk cId="3323392735" sldId="265"/>
            <ac:spMk id="84" creationId="{B12CD87E-26C7-4BA2-98DB-DF1736933C58}"/>
          </ac:spMkLst>
        </pc:spChg>
        <pc:spChg chg="add mod">
          <ac:chgData name="김 승빈" userId="352d81a3ef8732fd" providerId="LiveId" clId="{853B9411-FE60-493F-9D58-F59FFD71E633}" dt="2020-02-16T08:32:07.324" v="973" actId="20577"/>
          <ac:spMkLst>
            <pc:docMk/>
            <pc:sldMk cId="3323392735" sldId="265"/>
            <ac:spMk id="85" creationId="{AB4176F0-5E00-4C1F-90A0-80B6941E2C5F}"/>
          </ac:spMkLst>
        </pc:spChg>
        <pc:spChg chg="del">
          <ac:chgData name="김 승빈" userId="352d81a3ef8732fd" providerId="LiveId" clId="{853B9411-FE60-493F-9D58-F59FFD71E633}" dt="2020-02-16T08:26:53.384" v="865" actId="478"/>
          <ac:spMkLst>
            <pc:docMk/>
            <pc:sldMk cId="3323392735" sldId="265"/>
            <ac:spMk id="90" creationId="{B4D6E284-C1CE-4AB4-BB65-182692C38388}"/>
          </ac:spMkLst>
        </pc:spChg>
        <pc:spChg chg="add mod">
          <ac:chgData name="김 승빈" userId="352d81a3ef8732fd" providerId="LiveId" clId="{853B9411-FE60-493F-9D58-F59FFD71E633}" dt="2020-02-16T08:33:40.444" v="990" actId="20577"/>
          <ac:spMkLst>
            <pc:docMk/>
            <pc:sldMk cId="3323392735" sldId="265"/>
            <ac:spMk id="91" creationId="{7BD15A3C-FDCA-4C8B-A185-5C8CE44432CD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92" creationId="{435B3592-5556-49BA-B7EC-CC5D31A460EA}"/>
          </ac:spMkLst>
        </pc:spChg>
        <pc:spChg chg="add mod">
          <ac:chgData name="김 승빈" userId="352d81a3ef8732fd" providerId="LiveId" clId="{853B9411-FE60-493F-9D58-F59FFD71E633}" dt="2020-02-16T08:33:23.277" v="987" actId="207"/>
          <ac:spMkLst>
            <pc:docMk/>
            <pc:sldMk cId="3323392735" sldId="265"/>
            <ac:spMk id="93" creationId="{E42EAB6A-79D9-4858-B94E-98CA3A6DADB3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94" creationId="{DF830ED0-A429-42F7-944D-21236BA87467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95" creationId="{EB14967D-F983-4AEB-92BE-CF7CDDD95598}"/>
          </ac:spMkLst>
        </pc:spChg>
        <pc:spChg chg="add mod">
          <ac:chgData name="김 승빈" userId="352d81a3ef8732fd" providerId="LiveId" clId="{853B9411-FE60-493F-9D58-F59FFD71E633}" dt="2020-02-16T08:33:31.264" v="988" actId="207"/>
          <ac:spMkLst>
            <pc:docMk/>
            <pc:sldMk cId="3323392735" sldId="265"/>
            <ac:spMk id="96" creationId="{693DB3D7-E286-4E5E-A68E-4027CC8262FA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97" creationId="{212D5872-8DC7-4676-AD33-C857961315AE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98" creationId="{40FCA21B-DA21-4D2C-87E2-BC25630F52F0}"/>
          </ac:spMkLst>
        </pc:spChg>
        <pc:spChg chg="add mod">
          <ac:chgData name="김 승빈" userId="352d81a3ef8732fd" providerId="LiveId" clId="{853B9411-FE60-493F-9D58-F59FFD71E633}" dt="2020-02-16T08:33:56.391" v="994" actId="20577"/>
          <ac:spMkLst>
            <pc:docMk/>
            <pc:sldMk cId="3323392735" sldId="265"/>
            <ac:spMk id="103" creationId="{94C6C1A7-2AE7-4139-961E-9F118DABAB70}"/>
          </ac:spMkLst>
        </pc:spChg>
        <pc:spChg chg="add mod">
          <ac:chgData name="김 승빈" userId="352d81a3ef8732fd" providerId="LiveId" clId="{853B9411-FE60-493F-9D58-F59FFD71E633}" dt="2020-02-16T08:34:15.713" v="1004" actId="1076"/>
          <ac:spMkLst>
            <pc:docMk/>
            <pc:sldMk cId="3323392735" sldId="265"/>
            <ac:spMk id="104" creationId="{66B108F2-2E3A-4FB8-B907-154CB302FCE3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105" creationId="{A55B42F1-DE61-45FC-AD9D-14AB9D54C484}"/>
          </ac:spMkLst>
        </pc:spChg>
        <pc:spChg chg="add mod">
          <ac:chgData name="김 승빈" userId="352d81a3ef8732fd" providerId="LiveId" clId="{853B9411-FE60-493F-9D58-F59FFD71E633}" dt="2020-02-16T08:33:20.804" v="986" actId="207"/>
          <ac:spMkLst>
            <pc:docMk/>
            <pc:sldMk cId="3323392735" sldId="265"/>
            <ac:spMk id="106" creationId="{FF07C395-779B-46D7-B3DE-3C275FB19092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107" creationId="{7E84ACFA-71E3-43CE-87E8-BD8A24C6D1E6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108" creationId="{1FD5571A-D8B8-4B5A-AC83-19CFF86A33C1}"/>
          </ac:spMkLst>
        </pc:spChg>
        <pc:spChg chg="add mod">
          <ac:chgData name="김 승빈" userId="352d81a3ef8732fd" providerId="LiveId" clId="{853B9411-FE60-493F-9D58-F59FFD71E633}" dt="2020-02-16T08:33:31.264" v="988" actId="207"/>
          <ac:spMkLst>
            <pc:docMk/>
            <pc:sldMk cId="3323392735" sldId="265"/>
            <ac:spMk id="109" creationId="{0C39CCA0-11C1-430F-BB38-1E7CA26125E5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110" creationId="{D3B552E0-06C2-4399-8977-372A05D6BC54}"/>
          </ac:spMkLst>
        </pc:spChg>
        <pc:spChg chg="add mod">
          <ac:chgData name="김 승빈" userId="352d81a3ef8732fd" providerId="LiveId" clId="{853B9411-FE60-493F-9D58-F59FFD71E633}" dt="2020-02-16T08:35:40.463" v="1094" actId="20577"/>
          <ac:spMkLst>
            <pc:docMk/>
            <pc:sldMk cId="3323392735" sldId="265"/>
            <ac:spMk id="115" creationId="{14706F78-3536-4A75-B63A-F15BBCD63FDD}"/>
          </ac:spMkLst>
        </pc:spChg>
        <pc:spChg chg="add mod">
          <ac:chgData name="김 승빈" userId="352d81a3ef8732fd" providerId="LiveId" clId="{853B9411-FE60-493F-9D58-F59FFD71E633}" dt="2020-02-16T08:34:32.485" v="1051" actId="14100"/>
          <ac:spMkLst>
            <pc:docMk/>
            <pc:sldMk cId="3323392735" sldId="265"/>
            <ac:spMk id="116" creationId="{36563082-D43F-4BC4-96C3-88CCC7A0633E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117" creationId="{0E0F4C24-84FB-4DCC-A498-91ADCBB3CD9B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118" creationId="{7F29D58F-4584-4D40-928E-4E4159DB8291}"/>
          </ac:spMkLst>
        </pc:spChg>
        <pc:spChg chg="add mod">
          <ac:chgData name="김 승빈" userId="352d81a3ef8732fd" providerId="LiveId" clId="{853B9411-FE60-493F-9D58-F59FFD71E633}" dt="2020-02-16T08:33:18.479" v="985" actId="207"/>
          <ac:spMkLst>
            <pc:docMk/>
            <pc:sldMk cId="3323392735" sldId="265"/>
            <ac:spMk id="119" creationId="{FB6D5387-9FA3-4D60-8840-B9DB0C9C28BB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120" creationId="{9176AA1A-100F-4685-A423-BED3327DC61E}"/>
          </ac:spMkLst>
        </pc:spChg>
        <pc:spChg chg="add mod">
          <ac:chgData name="김 승빈" userId="352d81a3ef8732fd" providerId="LiveId" clId="{853B9411-FE60-493F-9D58-F59FFD71E633}" dt="2020-02-16T08:32:39.724" v="978" actId="1076"/>
          <ac:spMkLst>
            <pc:docMk/>
            <pc:sldMk cId="3323392735" sldId="265"/>
            <ac:spMk id="121" creationId="{3581872F-5637-423E-BA2D-0C9F5B0BB8D3}"/>
          </ac:spMkLst>
        </pc:spChg>
        <pc:spChg chg="add del mod">
          <ac:chgData name="김 승빈" userId="352d81a3ef8732fd" providerId="LiveId" clId="{853B9411-FE60-493F-9D58-F59FFD71E633}" dt="2020-02-16T08:33:53.893" v="993" actId="478"/>
          <ac:spMkLst>
            <pc:docMk/>
            <pc:sldMk cId="3323392735" sldId="265"/>
            <ac:spMk id="122" creationId="{FFCFA466-BBD4-42DC-BE1C-09F3FD4FB778}"/>
          </ac:spMkLst>
        </pc:spChg>
        <pc:spChg chg="add mod">
          <ac:chgData name="김 승빈" userId="352d81a3ef8732fd" providerId="LiveId" clId="{853B9411-FE60-493F-9D58-F59FFD71E633}" dt="2020-02-16T08:33:51.465" v="992" actId="20577"/>
          <ac:spMkLst>
            <pc:docMk/>
            <pc:sldMk cId="3323392735" sldId="265"/>
            <ac:spMk id="123" creationId="{105C31FA-722B-4C51-88B6-65A49B26A601}"/>
          </ac:spMkLst>
        </pc:spChg>
        <pc:grpChg chg="add del mod">
          <ac:chgData name="김 승빈" userId="352d81a3ef8732fd" providerId="LiveId" clId="{853B9411-FE60-493F-9D58-F59FFD71E633}" dt="2020-02-16T08:28:23.405" v="913" actId="165"/>
          <ac:grpSpMkLst>
            <pc:docMk/>
            <pc:sldMk cId="3323392735" sldId="265"/>
            <ac:grpSpMk id="2" creationId="{93A9BEE2-12D1-49B3-AE09-3DFDE3F023D9}"/>
          </ac:grpSpMkLst>
        </pc:grpChg>
        <pc:cxnChg chg="mod">
          <ac:chgData name="김 승빈" userId="352d81a3ef8732fd" providerId="LiveId" clId="{853B9411-FE60-493F-9D58-F59FFD71E633}" dt="2020-02-16T08:30:21.314" v="945" actId="1076"/>
          <ac:cxnSpMkLst>
            <pc:docMk/>
            <pc:sldMk cId="3323392735" sldId="265"/>
            <ac:cxnSpMk id="7" creationId="{AFBA5545-920C-4B83-985A-00ED68DDF9ED}"/>
          </ac:cxnSpMkLst>
        </pc:cxnChg>
        <pc:cxnChg chg="mod topLvl">
          <ac:chgData name="김 승빈" userId="352d81a3ef8732fd" providerId="LiveId" clId="{853B9411-FE60-493F-9D58-F59FFD71E633}" dt="2020-02-16T08:30:21.314" v="945" actId="1076"/>
          <ac:cxnSpMkLst>
            <pc:docMk/>
            <pc:sldMk cId="3323392735" sldId="265"/>
            <ac:cxnSpMk id="15" creationId="{18020C91-0369-449D-AB05-BAAFDE9380FC}"/>
          </ac:cxnSpMkLst>
        </pc:cxnChg>
        <pc:cxnChg chg="mod topLvl">
          <ac:chgData name="김 승빈" userId="352d81a3ef8732fd" providerId="LiveId" clId="{853B9411-FE60-493F-9D58-F59FFD71E633}" dt="2020-02-16T08:30:21.314" v="945" actId="1076"/>
          <ac:cxnSpMkLst>
            <pc:docMk/>
            <pc:sldMk cId="3323392735" sldId="265"/>
            <ac:cxnSpMk id="16" creationId="{7D4EAB60-2776-4576-B017-39A1F0BA850D}"/>
          </ac:cxnSpMkLst>
        </pc:cxnChg>
        <pc:cxnChg chg="mod topLvl">
          <ac:chgData name="김 승빈" userId="352d81a3ef8732fd" providerId="LiveId" clId="{853B9411-FE60-493F-9D58-F59FFD71E633}" dt="2020-02-16T08:30:21.314" v="945" actId="1076"/>
          <ac:cxnSpMkLst>
            <pc:docMk/>
            <pc:sldMk cId="3323392735" sldId="265"/>
            <ac:cxnSpMk id="17" creationId="{C8BC6BF0-B38A-4B90-BAF4-2A7CD6BF6B91}"/>
          </ac:cxnSpMkLst>
        </pc:cxnChg>
        <pc:cxnChg chg="del">
          <ac:chgData name="김 승빈" userId="352d81a3ef8732fd" providerId="LiveId" clId="{853B9411-FE60-493F-9D58-F59FFD71E633}" dt="2020-02-16T08:26:53.384" v="865" actId="478"/>
          <ac:cxnSpMkLst>
            <pc:docMk/>
            <pc:sldMk cId="3323392735" sldId="265"/>
            <ac:cxnSpMk id="23" creationId="{3C83C131-1883-486C-A3C0-6F5AA2311F97}"/>
          </ac:cxnSpMkLst>
        </pc:cxnChg>
        <pc:cxnChg chg="del">
          <ac:chgData name="김 승빈" userId="352d81a3ef8732fd" providerId="LiveId" clId="{853B9411-FE60-493F-9D58-F59FFD71E633}" dt="2020-02-16T08:26:53.384" v="865" actId="478"/>
          <ac:cxnSpMkLst>
            <pc:docMk/>
            <pc:sldMk cId="3323392735" sldId="265"/>
            <ac:cxnSpMk id="24" creationId="{8064430B-E808-48EE-81FB-1933ABB2EFA0}"/>
          </ac:cxnSpMkLst>
        </pc:cxnChg>
        <pc:cxnChg chg="del">
          <ac:chgData name="김 승빈" userId="352d81a3ef8732fd" providerId="LiveId" clId="{853B9411-FE60-493F-9D58-F59FFD71E633}" dt="2020-02-16T08:26:53.384" v="865" actId="478"/>
          <ac:cxnSpMkLst>
            <pc:docMk/>
            <pc:sldMk cId="3323392735" sldId="265"/>
            <ac:cxnSpMk id="30" creationId="{7969BC73-CC63-4FD9-9386-83BFEA301435}"/>
          </ac:cxnSpMkLst>
        </pc:cxnChg>
        <pc:cxnChg chg="del">
          <ac:chgData name="김 승빈" userId="352d81a3ef8732fd" providerId="LiveId" clId="{853B9411-FE60-493F-9D58-F59FFD71E633}" dt="2020-02-16T08:26:53.384" v="865" actId="478"/>
          <ac:cxnSpMkLst>
            <pc:docMk/>
            <pc:sldMk cId="3323392735" sldId="265"/>
            <ac:cxnSpMk id="40" creationId="{2E450A00-F096-4DF2-9106-4E68B4D1641F}"/>
          </ac:cxnSpMkLst>
        </pc:cxnChg>
        <pc:cxnChg chg="del">
          <ac:chgData name="김 승빈" userId="352d81a3ef8732fd" providerId="LiveId" clId="{853B9411-FE60-493F-9D58-F59FFD71E633}" dt="2020-02-16T08:26:53.384" v="865" actId="478"/>
          <ac:cxnSpMkLst>
            <pc:docMk/>
            <pc:sldMk cId="3323392735" sldId="265"/>
            <ac:cxnSpMk id="41" creationId="{7367EAB1-DF1A-4B25-91BF-979BEE81305C}"/>
          </ac:cxnSpMkLst>
        </pc:cxnChg>
        <pc:cxnChg chg="del">
          <ac:chgData name="김 승빈" userId="352d81a3ef8732fd" providerId="LiveId" clId="{853B9411-FE60-493F-9D58-F59FFD71E633}" dt="2020-02-16T08:26:53.384" v="865" actId="478"/>
          <ac:cxnSpMkLst>
            <pc:docMk/>
            <pc:sldMk cId="3323392735" sldId="265"/>
            <ac:cxnSpMk id="42" creationId="{DC10A919-A36E-4200-A228-C93E855003AA}"/>
          </ac:cxnSpMkLst>
        </pc:cxnChg>
        <pc:cxnChg chg="add mod">
          <ac:chgData name="김 승빈" userId="352d81a3ef8732fd" providerId="LiveId" clId="{853B9411-FE60-493F-9D58-F59FFD71E633}" dt="2020-02-16T08:31:47.635" v="969" actId="1076"/>
          <ac:cxnSpMkLst>
            <pc:docMk/>
            <pc:sldMk cId="3323392735" sldId="265"/>
            <ac:cxnSpMk id="49" creationId="{2D60A9B3-45BA-41B9-AB0B-BBAE3A7236C0}"/>
          </ac:cxnSpMkLst>
        </pc:cxnChg>
        <pc:cxnChg chg="add mod">
          <ac:chgData name="김 승빈" userId="352d81a3ef8732fd" providerId="LiveId" clId="{853B9411-FE60-493F-9D58-F59FFD71E633}" dt="2020-02-16T08:30:50.496" v="947" actId="571"/>
          <ac:cxnSpMkLst>
            <pc:docMk/>
            <pc:sldMk cId="3323392735" sldId="265"/>
            <ac:cxnSpMk id="50" creationId="{D06E210E-77F7-49A1-9082-3EB84A4B7254}"/>
          </ac:cxnSpMkLst>
        </pc:cxnChg>
        <pc:cxnChg chg="add mod">
          <ac:chgData name="김 승빈" userId="352d81a3ef8732fd" providerId="LiveId" clId="{853B9411-FE60-493F-9D58-F59FFD71E633}" dt="2020-02-16T08:30:50.496" v="947" actId="571"/>
          <ac:cxnSpMkLst>
            <pc:docMk/>
            <pc:sldMk cId="3323392735" sldId="265"/>
            <ac:cxnSpMk id="51" creationId="{1AD3D538-2860-405C-98D2-33BAB1DEA2C6}"/>
          </ac:cxnSpMkLst>
        </pc:cxnChg>
        <pc:cxnChg chg="add mod">
          <ac:chgData name="김 승빈" userId="352d81a3ef8732fd" providerId="LiveId" clId="{853B9411-FE60-493F-9D58-F59FFD71E633}" dt="2020-02-16T08:30:50.496" v="947" actId="571"/>
          <ac:cxnSpMkLst>
            <pc:docMk/>
            <pc:sldMk cId="3323392735" sldId="265"/>
            <ac:cxnSpMk id="52" creationId="{DE435AD3-5D12-48FC-AF01-A07A4C807006}"/>
          </ac:cxnSpMkLst>
        </pc:cxnChg>
        <pc:cxnChg chg="del">
          <ac:chgData name="김 승빈" userId="352d81a3ef8732fd" providerId="LiveId" clId="{853B9411-FE60-493F-9D58-F59FFD71E633}" dt="2020-02-16T08:26:53.384" v="865" actId="478"/>
          <ac:cxnSpMkLst>
            <pc:docMk/>
            <pc:sldMk cId="3323392735" sldId="265"/>
            <ac:cxnSpMk id="58" creationId="{F5BC0028-D0DE-41E6-8B85-014FDB25C7CD}"/>
          </ac:cxnSpMkLst>
        </pc:cxnChg>
        <pc:cxnChg chg="del">
          <ac:chgData name="김 승빈" userId="352d81a3ef8732fd" providerId="LiveId" clId="{853B9411-FE60-493F-9D58-F59FFD71E633}" dt="2020-02-16T08:26:53.384" v="865" actId="478"/>
          <ac:cxnSpMkLst>
            <pc:docMk/>
            <pc:sldMk cId="3323392735" sldId="265"/>
            <ac:cxnSpMk id="59" creationId="{6F6B37D4-45DA-4EDA-A9D9-2BD973A8BECE}"/>
          </ac:cxnSpMkLst>
        </pc:cxnChg>
        <pc:cxnChg chg="del">
          <ac:chgData name="김 승빈" userId="352d81a3ef8732fd" providerId="LiveId" clId="{853B9411-FE60-493F-9D58-F59FFD71E633}" dt="2020-02-16T08:26:53.384" v="865" actId="478"/>
          <ac:cxnSpMkLst>
            <pc:docMk/>
            <pc:sldMk cId="3323392735" sldId="265"/>
            <ac:cxnSpMk id="60" creationId="{947B2950-D467-4354-A2DD-7200DBC9E6EE}"/>
          </ac:cxnSpMkLst>
        </pc:cxnChg>
        <pc:cxnChg chg="del mod">
          <ac:chgData name="김 승빈" userId="352d81a3ef8732fd" providerId="LiveId" clId="{853B9411-FE60-493F-9D58-F59FFD71E633}" dt="2020-02-16T08:26:53.384" v="865" actId="478"/>
          <ac:cxnSpMkLst>
            <pc:docMk/>
            <pc:sldMk cId="3323392735" sldId="265"/>
            <ac:cxnSpMk id="63" creationId="{C57FDAA0-2077-4B3B-8EE4-895D41134ED0}"/>
          </ac:cxnSpMkLst>
        </pc:cxnChg>
        <pc:cxnChg chg="del mod">
          <ac:chgData name="김 승빈" userId="352d81a3ef8732fd" providerId="LiveId" clId="{853B9411-FE60-493F-9D58-F59FFD71E633}" dt="2020-02-16T08:26:53.384" v="865" actId="478"/>
          <ac:cxnSpMkLst>
            <pc:docMk/>
            <pc:sldMk cId="3323392735" sldId="265"/>
            <ac:cxnSpMk id="67" creationId="{CDED763A-AE9C-457B-B855-26919BA9320D}"/>
          </ac:cxnSpMkLst>
        </pc:cxnChg>
        <pc:cxnChg chg="add mod">
          <ac:chgData name="김 승빈" userId="352d81a3ef8732fd" providerId="LiveId" clId="{853B9411-FE60-493F-9D58-F59FFD71E633}" dt="2020-02-16T08:32:11.933" v="974" actId="1076"/>
          <ac:cxnSpMkLst>
            <pc:docMk/>
            <pc:sldMk cId="3323392735" sldId="265"/>
            <ac:cxnSpMk id="74" creationId="{C877E727-CE50-4575-94E0-059BB7C818DA}"/>
          </ac:cxnSpMkLst>
        </pc:cxnChg>
        <pc:cxnChg chg="add mod">
          <ac:chgData name="김 승빈" userId="352d81a3ef8732fd" providerId="LiveId" clId="{853B9411-FE60-493F-9D58-F59FFD71E633}" dt="2020-02-16T08:31:15.164" v="949" actId="571"/>
          <ac:cxnSpMkLst>
            <pc:docMk/>
            <pc:sldMk cId="3323392735" sldId="265"/>
            <ac:cxnSpMk id="75" creationId="{05F55F8E-896C-4D18-A828-3DBB6428C5E9}"/>
          </ac:cxnSpMkLst>
        </pc:cxnChg>
        <pc:cxnChg chg="add mod">
          <ac:chgData name="김 승빈" userId="352d81a3ef8732fd" providerId="LiveId" clId="{853B9411-FE60-493F-9D58-F59FFD71E633}" dt="2020-02-16T08:31:15.164" v="949" actId="571"/>
          <ac:cxnSpMkLst>
            <pc:docMk/>
            <pc:sldMk cId="3323392735" sldId="265"/>
            <ac:cxnSpMk id="76" creationId="{4280768D-DBFC-4552-B047-EBD946DC9E3D}"/>
          </ac:cxnSpMkLst>
        </pc:cxnChg>
        <pc:cxnChg chg="add mod">
          <ac:chgData name="김 승빈" userId="352d81a3ef8732fd" providerId="LiveId" clId="{853B9411-FE60-493F-9D58-F59FFD71E633}" dt="2020-02-16T08:31:15.164" v="949" actId="571"/>
          <ac:cxnSpMkLst>
            <pc:docMk/>
            <pc:sldMk cId="3323392735" sldId="265"/>
            <ac:cxnSpMk id="77" creationId="{04ECAC26-D14F-4169-BBD0-242C4A7C44FC}"/>
          </ac:cxnSpMkLst>
        </pc:cxnChg>
        <pc:cxnChg chg="add mod">
          <ac:chgData name="김 승빈" userId="352d81a3ef8732fd" providerId="LiveId" clId="{853B9411-FE60-493F-9D58-F59FFD71E633}" dt="2020-02-16T08:33:12.438" v="983" actId="1076"/>
          <ac:cxnSpMkLst>
            <pc:docMk/>
            <pc:sldMk cId="3323392735" sldId="265"/>
            <ac:cxnSpMk id="86" creationId="{78D5DD65-56B1-4603-A72E-1B2272030AFD}"/>
          </ac:cxnSpMkLst>
        </pc:cxnChg>
        <pc:cxnChg chg="add mod">
          <ac:chgData name="김 승빈" userId="352d81a3ef8732fd" providerId="LiveId" clId="{853B9411-FE60-493F-9D58-F59FFD71E633}" dt="2020-02-16T08:32:39.724" v="978" actId="1076"/>
          <ac:cxnSpMkLst>
            <pc:docMk/>
            <pc:sldMk cId="3323392735" sldId="265"/>
            <ac:cxnSpMk id="87" creationId="{ABF60361-EFE4-4030-9DF3-65C6950A17E5}"/>
          </ac:cxnSpMkLst>
        </pc:cxnChg>
        <pc:cxnChg chg="add mod">
          <ac:chgData name="김 승빈" userId="352d81a3ef8732fd" providerId="LiveId" clId="{853B9411-FE60-493F-9D58-F59FFD71E633}" dt="2020-02-16T08:32:39.724" v="978" actId="1076"/>
          <ac:cxnSpMkLst>
            <pc:docMk/>
            <pc:sldMk cId="3323392735" sldId="265"/>
            <ac:cxnSpMk id="88" creationId="{D81C4E68-5CFE-423F-8867-7DAB2AC56921}"/>
          </ac:cxnSpMkLst>
        </pc:cxnChg>
        <pc:cxnChg chg="add mod">
          <ac:chgData name="김 승빈" userId="352d81a3ef8732fd" providerId="LiveId" clId="{853B9411-FE60-493F-9D58-F59FFD71E633}" dt="2020-02-16T08:32:39.724" v="978" actId="1076"/>
          <ac:cxnSpMkLst>
            <pc:docMk/>
            <pc:sldMk cId="3323392735" sldId="265"/>
            <ac:cxnSpMk id="89" creationId="{9DC6F905-95B8-4D9C-9FF0-E0B0DA1EAA27}"/>
          </ac:cxnSpMkLst>
        </pc:cxnChg>
        <pc:cxnChg chg="add mod">
          <ac:chgData name="김 승빈" userId="352d81a3ef8732fd" providerId="LiveId" clId="{853B9411-FE60-493F-9D58-F59FFD71E633}" dt="2020-02-16T08:32:55.970" v="980" actId="1076"/>
          <ac:cxnSpMkLst>
            <pc:docMk/>
            <pc:sldMk cId="3323392735" sldId="265"/>
            <ac:cxnSpMk id="99" creationId="{3AE5C6DF-2EC9-4F5E-9BC4-BDF7A74A1C11}"/>
          </ac:cxnSpMkLst>
        </pc:cxnChg>
        <pc:cxnChg chg="add mod">
          <ac:chgData name="김 승빈" userId="352d81a3ef8732fd" providerId="LiveId" clId="{853B9411-FE60-493F-9D58-F59FFD71E633}" dt="2020-02-16T08:32:39.724" v="978" actId="1076"/>
          <ac:cxnSpMkLst>
            <pc:docMk/>
            <pc:sldMk cId="3323392735" sldId="265"/>
            <ac:cxnSpMk id="100" creationId="{7EEFE8BB-AB49-4609-9872-C35D034B9BD0}"/>
          </ac:cxnSpMkLst>
        </pc:cxnChg>
        <pc:cxnChg chg="add mod">
          <ac:chgData name="김 승빈" userId="352d81a3ef8732fd" providerId="LiveId" clId="{853B9411-FE60-493F-9D58-F59FFD71E633}" dt="2020-02-16T08:32:39.724" v="978" actId="1076"/>
          <ac:cxnSpMkLst>
            <pc:docMk/>
            <pc:sldMk cId="3323392735" sldId="265"/>
            <ac:cxnSpMk id="101" creationId="{B0C15912-F5A3-4AF6-BD29-E139A30069CF}"/>
          </ac:cxnSpMkLst>
        </pc:cxnChg>
        <pc:cxnChg chg="add mod">
          <ac:chgData name="김 승빈" userId="352d81a3ef8732fd" providerId="LiveId" clId="{853B9411-FE60-493F-9D58-F59FFD71E633}" dt="2020-02-16T08:32:39.724" v="978" actId="1076"/>
          <ac:cxnSpMkLst>
            <pc:docMk/>
            <pc:sldMk cId="3323392735" sldId="265"/>
            <ac:cxnSpMk id="102" creationId="{540DDA48-0C57-40FC-978A-03AE31FEF883}"/>
          </ac:cxnSpMkLst>
        </pc:cxnChg>
        <pc:cxnChg chg="add del mod">
          <ac:chgData name="김 승빈" userId="352d81a3ef8732fd" providerId="LiveId" clId="{853B9411-FE60-493F-9D58-F59FFD71E633}" dt="2020-02-16T08:33:16.410" v="984" actId="478"/>
          <ac:cxnSpMkLst>
            <pc:docMk/>
            <pc:sldMk cId="3323392735" sldId="265"/>
            <ac:cxnSpMk id="111" creationId="{C3EAC108-B1B3-4D2A-A3AD-5EF196E63002}"/>
          </ac:cxnSpMkLst>
        </pc:cxnChg>
        <pc:cxnChg chg="add mod">
          <ac:chgData name="김 승빈" userId="352d81a3ef8732fd" providerId="LiveId" clId="{853B9411-FE60-493F-9D58-F59FFD71E633}" dt="2020-02-16T08:32:39.724" v="978" actId="1076"/>
          <ac:cxnSpMkLst>
            <pc:docMk/>
            <pc:sldMk cId="3323392735" sldId="265"/>
            <ac:cxnSpMk id="112" creationId="{DC333102-20A0-4791-A1AE-90222323D57A}"/>
          </ac:cxnSpMkLst>
        </pc:cxnChg>
        <pc:cxnChg chg="add mod">
          <ac:chgData name="김 승빈" userId="352d81a3ef8732fd" providerId="LiveId" clId="{853B9411-FE60-493F-9D58-F59FFD71E633}" dt="2020-02-16T08:32:39.724" v="978" actId="1076"/>
          <ac:cxnSpMkLst>
            <pc:docMk/>
            <pc:sldMk cId="3323392735" sldId="265"/>
            <ac:cxnSpMk id="113" creationId="{F9DB9CE5-51B4-4DDC-9DA1-6F97D77CC7D5}"/>
          </ac:cxnSpMkLst>
        </pc:cxnChg>
        <pc:cxnChg chg="add mod">
          <ac:chgData name="김 승빈" userId="352d81a3ef8732fd" providerId="LiveId" clId="{853B9411-FE60-493F-9D58-F59FFD71E633}" dt="2020-02-16T08:32:39.724" v="978" actId="1076"/>
          <ac:cxnSpMkLst>
            <pc:docMk/>
            <pc:sldMk cId="3323392735" sldId="265"/>
            <ac:cxnSpMk id="114" creationId="{B95CF481-E3A9-4ECA-AF00-C73A95CD7B5E}"/>
          </ac:cxnSpMkLst>
        </pc:cxnChg>
      </pc:sldChg>
      <pc:sldChg chg="addSp delSp modSp add">
        <pc:chgData name="김 승빈" userId="352d81a3ef8732fd" providerId="LiveId" clId="{853B9411-FE60-493F-9D58-F59FFD71E633}" dt="2020-02-17T09:18:49.640" v="1352" actId="207"/>
        <pc:sldMkLst>
          <pc:docMk/>
          <pc:sldMk cId="1161325066" sldId="266"/>
        </pc:sldMkLst>
        <pc:spChg chg="del">
          <ac:chgData name="김 승빈" userId="352d81a3ef8732fd" providerId="LiveId" clId="{853B9411-FE60-493F-9D58-F59FFD71E633}" dt="2020-02-17T09:02:50.568" v="1096" actId="478"/>
          <ac:spMkLst>
            <pc:docMk/>
            <pc:sldMk cId="1161325066" sldId="266"/>
            <ac:spMk id="2" creationId="{1FB5092A-4481-450F-8754-BBC754097636}"/>
          </ac:spMkLst>
        </pc:spChg>
        <pc:spChg chg="del">
          <ac:chgData name="김 승빈" userId="352d81a3ef8732fd" providerId="LiveId" clId="{853B9411-FE60-493F-9D58-F59FFD71E633}" dt="2020-02-17T09:02:51.082" v="1097" actId="478"/>
          <ac:spMkLst>
            <pc:docMk/>
            <pc:sldMk cId="1161325066" sldId="266"/>
            <ac:spMk id="3" creationId="{4AF93A50-7768-4C77-9A38-B330B6DF02DB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4" creationId="{CC982FC9-8952-49B8-933D-EB80C3347731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5" creationId="{42EE0C09-8AB0-4232-9418-F93C7CD93926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6" creationId="{DA291B90-51A7-40A9-903E-27FF020EA3BD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7" creationId="{A5D33E66-8DC6-404C-932D-1C10F809DB3D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8" creationId="{CDD2079F-CE91-4A4D-99DD-96A65C12F18B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9" creationId="{984D7DCB-F75F-493D-A509-8E78271AD129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10" creationId="{775DD3FD-35E6-4F74-98C1-BB1F8F7F9BD1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21" creationId="{876352BD-9E82-427A-B2CD-E9D5C9AB389F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22" creationId="{15CFB770-3322-43DE-9957-96D9E3C8A377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23" creationId="{396116A9-DE60-40B5-A6DF-3E44CCEEBE75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24" creationId="{5CD3BF17-CC55-41A2-99A3-78E78FAA490E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25" creationId="{687E2654-5623-4E40-90BC-F7E21C99B758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26" creationId="{5546B49D-71C0-4F6B-A878-403B3F68BE9C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27" creationId="{456E840C-E04B-40C1-8746-EC2453B8A5AF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28" creationId="{B4A36905-19E2-4AF4-8A52-8CED4A682B9C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29" creationId="{5B2F043F-7C0D-472F-9950-5B011036B318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30" creationId="{A42B4F7F-A026-4FD3-B5D9-BD57E6BCB496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31" creationId="{84AE69F3-6422-4831-9834-CB22DF6679EA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32" creationId="{62611D33-23F2-4E9E-A24D-9928679E87F9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36" creationId="{662F7C95-B5E8-4CFC-BF6F-37EDB64A7C35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37" creationId="{90105B1D-5EC7-4D19-BD6A-B0396386A843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38" creationId="{AB513FAC-98CB-45C3-A1FF-E466D01E272E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39" creationId="{147BE7BA-6040-4F9D-99D8-77F7E860A793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40" creationId="{9AB610B3-DBD8-42E7-8EC0-155DD1828CEB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41" creationId="{4B917051-B90E-4072-B949-2950D3294B52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42" creationId="{FFD78DC8-7BEB-4E48-9D7F-BFE678D0AAFF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43" creationId="{C1877A52-18FD-4ADD-B41E-4ABAC24FEF6C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44" creationId="{59121DF2-30A1-496A-A897-EF5DE6205CA0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45" creationId="{044CDDA2-09F8-4761-8713-80779C2B5CCC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46" creationId="{2A6013EE-9914-48EC-B26C-9CA7D3C1C05F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47" creationId="{7612C09A-32D4-4BAF-9296-12CF8590DCB8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51" creationId="{43E71F87-A593-49AD-B7C9-73F8CAED4FC8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52" creationId="{092392C1-8425-46A2-9E63-5F13B9ED5B58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53" creationId="{990AE202-EA8A-4816-9E7B-9E6C61B471AF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54" creationId="{3EC3F2DD-C5D2-49C0-B10F-02C877FE9736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55" creationId="{602B31F1-56C6-4A45-B5B2-141369F80155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56" creationId="{20445D67-9CE0-450F-B391-B5499DDEF302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57" creationId="{8CAAAD67-6EA4-4B5B-8C61-50C1CD04F5BF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58" creationId="{E72DBFB2-8907-49E6-8EEC-765180277411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59" creationId="{8118D6FE-1E26-4657-8213-B27E6538E57D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60" creationId="{6653B663-6C50-497F-B720-2C57AD3FF6E9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61" creationId="{0009CB97-FD78-4EF4-98A1-8EC02053650E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62" creationId="{AD498D0F-36FC-49D5-8671-BE0C4FBDA5CD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66" creationId="{50BD65DC-221B-4B6E-AC3A-310A89161ACA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67" creationId="{EC3A567C-3132-4640-A34D-BA34DDFBF1D7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68" creationId="{C8A76508-1142-469A-8DE4-B32A43CB755A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69" creationId="{8DF4C841-2577-46D3-8085-666E0FB3EE97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70" creationId="{9D029588-5337-45B3-83F4-C22451D33DC2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71" creationId="{5B640617-8D7B-48C0-A311-216A835D034B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72" creationId="{FFFF1746-3472-4D31-B64D-691268AE24D9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73" creationId="{2C17E7E2-074B-464C-9320-6C25632572C0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74" creationId="{B8367D21-6BF6-4698-8BB5-9E740CD78DEB}"/>
          </ac:spMkLst>
        </pc:spChg>
        <pc:spChg chg="add mod">
          <ac:chgData name="김 승빈" userId="352d81a3ef8732fd" providerId="LiveId" clId="{853B9411-FE60-493F-9D58-F59FFD71E633}" dt="2020-02-17T09:15:23.550" v="1315" actId="207"/>
          <ac:spMkLst>
            <pc:docMk/>
            <pc:sldMk cId="1161325066" sldId="266"/>
            <ac:spMk id="75" creationId="{C565064D-2411-4B8B-A464-EBF3A1327B5F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76" creationId="{90210A63-A664-4B0B-85C9-EA39B4B4F377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77" creationId="{65F32E9C-1368-433B-B23F-6DF206217BB0}"/>
          </ac:spMkLst>
        </pc:spChg>
        <pc:spChg chg="add mod">
          <ac:chgData name="김 승빈" userId="352d81a3ef8732fd" providerId="LiveId" clId="{853B9411-FE60-493F-9D58-F59FFD71E633}" dt="2020-02-17T09:16:45.935" v="1328" actId="207"/>
          <ac:spMkLst>
            <pc:docMk/>
            <pc:sldMk cId="1161325066" sldId="266"/>
            <ac:spMk id="81" creationId="{D3FA3005-2D3A-4D8F-B8C4-6926812AE10E}"/>
          </ac:spMkLst>
        </pc:spChg>
        <pc:spChg chg="add mod">
          <ac:chgData name="김 승빈" userId="352d81a3ef8732fd" providerId="LiveId" clId="{853B9411-FE60-493F-9D58-F59FFD71E633}" dt="2020-02-17T09:16:45.935" v="1328" actId="207"/>
          <ac:spMkLst>
            <pc:docMk/>
            <pc:sldMk cId="1161325066" sldId="266"/>
            <ac:spMk id="82" creationId="{D40A9F0F-328F-4232-A04E-5C547360EB5F}"/>
          </ac:spMkLst>
        </pc:spChg>
        <pc:spChg chg="add mod">
          <ac:chgData name="김 승빈" userId="352d81a3ef8732fd" providerId="LiveId" clId="{853B9411-FE60-493F-9D58-F59FFD71E633}" dt="2020-02-17T09:16:45.935" v="1328" actId="207"/>
          <ac:spMkLst>
            <pc:docMk/>
            <pc:sldMk cId="1161325066" sldId="266"/>
            <ac:spMk id="83" creationId="{5D5930EA-D3B2-4176-9C11-86473E1A68B8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84" creationId="{120D04D6-FD6D-46F2-9D26-3C61A5361802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85" creationId="{976F6FEF-FE37-4A59-B784-BAFC1708FA12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86" creationId="{4AA05DD4-3B35-4D1B-B8F7-92F262E4773C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87" creationId="{84C66AB2-1242-4F89-A336-09038B873D92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88" creationId="{7D112231-7271-4E72-BB3C-B2FBA5FBE62C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89" creationId="{4C2E0C41-12EA-48DC-8CDA-1D62D8764640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90" creationId="{8CDE17AD-8D70-46CD-9820-DBA73394B50A}"/>
          </ac:spMkLst>
        </pc:spChg>
        <pc:spChg chg="add mod">
          <ac:chgData name="김 승빈" userId="352d81a3ef8732fd" providerId="LiveId" clId="{853B9411-FE60-493F-9D58-F59FFD71E633}" dt="2020-02-17T09:16:54.102" v="1329" actId="207"/>
          <ac:spMkLst>
            <pc:docMk/>
            <pc:sldMk cId="1161325066" sldId="266"/>
            <ac:spMk id="91" creationId="{7F33CB0B-1FA8-4092-80C0-36E15F88A53C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92" creationId="{896A5DC0-38A2-46FA-AC32-1B41F3DCF21C}"/>
          </ac:spMkLst>
        </pc:spChg>
        <pc:spChg chg="add mod">
          <ac:chgData name="김 승빈" userId="352d81a3ef8732fd" providerId="LiveId" clId="{853B9411-FE60-493F-9D58-F59FFD71E633}" dt="2020-02-17T09:17:24.303" v="1333" actId="20577"/>
          <ac:spMkLst>
            <pc:docMk/>
            <pc:sldMk cId="1161325066" sldId="266"/>
            <ac:spMk id="96" creationId="{60D93A34-DC19-45CF-BB25-39F8D1CFBE41}"/>
          </ac:spMkLst>
        </pc:spChg>
        <pc:spChg chg="add mod">
          <ac:chgData name="김 승빈" userId="352d81a3ef8732fd" providerId="LiveId" clId="{853B9411-FE60-493F-9D58-F59FFD71E633}" dt="2020-02-17T09:17:24.870" v="1334" actId="20577"/>
          <ac:spMkLst>
            <pc:docMk/>
            <pc:sldMk cId="1161325066" sldId="266"/>
            <ac:spMk id="97" creationId="{62EB58A3-416D-445A-9DE6-CAE324E90EDE}"/>
          </ac:spMkLst>
        </pc:spChg>
        <pc:spChg chg="add mod">
          <ac:chgData name="김 승빈" userId="352d81a3ef8732fd" providerId="LiveId" clId="{853B9411-FE60-493F-9D58-F59FFD71E633}" dt="2020-02-17T09:17:28.327" v="1335" actId="20577"/>
          <ac:spMkLst>
            <pc:docMk/>
            <pc:sldMk cId="1161325066" sldId="266"/>
            <ac:spMk id="98" creationId="{4AC1052D-8988-473A-9C94-71C3E9105D1A}"/>
          </ac:spMkLst>
        </pc:spChg>
        <pc:spChg chg="add mod">
          <ac:chgData name="김 승빈" userId="352d81a3ef8732fd" providerId="LiveId" clId="{853B9411-FE60-493F-9D58-F59FFD71E633}" dt="2020-02-17T09:17:31.749" v="1336" actId="207"/>
          <ac:spMkLst>
            <pc:docMk/>
            <pc:sldMk cId="1161325066" sldId="266"/>
            <ac:spMk id="99" creationId="{6D479ACE-64A7-4352-8D59-6E58BE10586D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00" creationId="{96A9DE6D-1E97-43A6-ADA3-9A76A2FC744F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01" creationId="{C9095F2F-6974-4170-A281-A2A035000B43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02" creationId="{6B93F261-0175-4A57-BE38-E824ADE4B6D6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03" creationId="{41F374C2-FF2E-44F8-9E70-1398CA680337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04" creationId="{1FCDB627-2D6B-4629-8F5C-59539C8B9AB4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05" creationId="{2E333E02-69B0-430B-9BEE-BA3BD2AC7D2C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06" creationId="{890C1F4A-2CCE-47AB-8532-16A9259D49A1}"/>
          </ac:spMkLst>
        </pc:spChg>
        <pc:spChg chg="add mod">
          <ac:chgData name="김 승빈" userId="352d81a3ef8732fd" providerId="LiveId" clId="{853B9411-FE60-493F-9D58-F59FFD71E633}" dt="2020-02-17T09:17:49.288" v="1338" actId="207"/>
          <ac:spMkLst>
            <pc:docMk/>
            <pc:sldMk cId="1161325066" sldId="266"/>
            <ac:spMk id="107" creationId="{4628836D-8733-4847-AF18-244E2B825861}"/>
          </ac:spMkLst>
        </pc:spChg>
        <pc:spChg chg="add mod">
          <ac:chgData name="김 승빈" userId="352d81a3ef8732fd" providerId="LiveId" clId="{853B9411-FE60-493F-9D58-F59FFD71E633}" dt="2020-02-17T09:18:11.752" v="1345" actId="207"/>
          <ac:spMkLst>
            <pc:docMk/>
            <pc:sldMk cId="1161325066" sldId="266"/>
            <ac:spMk id="111" creationId="{7B22DAE2-2A99-4D60-8FEE-4F24330AE82B}"/>
          </ac:spMkLst>
        </pc:spChg>
        <pc:spChg chg="add mod">
          <ac:chgData name="김 승빈" userId="352d81a3ef8732fd" providerId="LiveId" clId="{853B9411-FE60-493F-9D58-F59FFD71E633}" dt="2020-02-17T09:18:11.752" v="1345" actId="207"/>
          <ac:spMkLst>
            <pc:docMk/>
            <pc:sldMk cId="1161325066" sldId="266"/>
            <ac:spMk id="112" creationId="{C5868F56-DEB3-4C47-B253-64A0C6EFD147}"/>
          </ac:spMkLst>
        </pc:spChg>
        <pc:spChg chg="add mod">
          <ac:chgData name="김 승빈" userId="352d81a3ef8732fd" providerId="LiveId" clId="{853B9411-FE60-493F-9D58-F59FFD71E633}" dt="2020-02-17T09:18:11.752" v="1345" actId="207"/>
          <ac:spMkLst>
            <pc:docMk/>
            <pc:sldMk cId="1161325066" sldId="266"/>
            <ac:spMk id="113" creationId="{1B46BD35-5BEA-43D2-AB4D-A8582010DCA7}"/>
          </ac:spMkLst>
        </pc:spChg>
        <pc:spChg chg="add mod">
          <ac:chgData name="김 승빈" userId="352d81a3ef8732fd" providerId="LiveId" clId="{853B9411-FE60-493F-9D58-F59FFD71E633}" dt="2020-02-17T09:18:11.752" v="1345" actId="207"/>
          <ac:spMkLst>
            <pc:docMk/>
            <pc:sldMk cId="1161325066" sldId="266"/>
            <ac:spMk id="114" creationId="{BD03493C-3811-47A6-B04A-F85A9A64142C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15" creationId="{5AA912BA-835B-4780-9291-4E4214F47C07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16" creationId="{F29DFD15-2CD9-4B73-8C39-0D7D4D8153DD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17" creationId="{15F25AC4-A66D-43FA-9447-139152CED8D8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18" creationId="{D4F9323A-4388-4193-8EE8-5859992C3448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19" creationId="{F8D62CF1-400D-44E4-8CF9-29626935AFA3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20" creationId="{77DF6AC6-C3CF-43ED-9295-13B7494FE92D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21" creationId="{1E014535-5F4E-46A7-9050-5E342C3707DE}"/>
          </ac:spMkLst>
        </pc:spChg>
        <pc:spChg chg="add mod">
          <ac:chgData name="김 승빈" userId="352d81a3ef8732fd" providerId="LiveId" clId="{853B9411-FE60-493F-9D58-F59FFD71E633}" dt="2020-02-17T09:10:38.440" v="1161" actId="1076"/>
          <ac:spMkLst>
            <pc:docMk/>
            <pc:sldMk cId="1161325066" sldId="266"/>
            <ac:spMk id="122" creationId="{9EFDB51E-AA3E-47ED-9127-8A8E8112E053}"/>
          </ac:spMkLst>
        </pc:spChg>
        <pc:spChg chg="add mod">
          <ac:chgData name="김 승빈" userId="352d81a3ef8732fd" providerId="LiveId" clId="{853B9411-FE60-493F-9D58-F59FFD71E633}" dt="2020-02-17T09:18:49.640" v="1352" actId="207"/>
          <ac:spMkLst>
            <pc:docMk/>
            <pc:sldMk cId="1161325066" sldId="266"/>
            <ac:spMk id="126" creationId="{BB1DCDA0-2AC0-443C-A150-0D02149625E4}"/>
          </ac:spMkLst>
        </pc:spChg>
        <pc:spChg chg="add mod">
          <ac:chgData name="김 승빈" userId="352d81a3ef8732fd" providerId="LiveId" clId="{853B9411-FE60-493F-9D58-F59FFD71E633}" dt="2020-02-17T09:18:49.640" v="1352" actId="207"/>
          <ac:spMkLst>
            <pc:docMk/>
            <pc:sldMk cId="1161325066" sldId="266"/>
            <ac:spMk id="127" creationId="{6C8F3677-F830-4AFC-A9AA-B226DF8E6E7E}"/>
          </ac:spMkLst>
        </pc:spChg>
        <pc:spChg chg="add mod">
          <ac:chgData name="김 승빈" userId="352d81a3ef8732fd" providerId="LiveId" clId="{853B9411-FE60-493F-9D58-F59FFD71E633}" dt="2020-02-17T09:18:49.640" v="1352" actId="207"/>
          <ac:spMkLst>
            <pc:docMk/>
            <pc:sldMk cId="1161325066" sldId="266"/>
            <ac:spMk id="128" creationId="{E63A0D9A-3CBC-475E-AC76-5B873DA911FB}"/>
          </ac:spMkLst>
        </pc:spChg>
        <pc:spChg chg="add mod">
          <ac:chgData name="김 승빈" userId="352d81a3ef8732fd" providerId="LiveId" clId="{853B9411-FE60-493F-9D58-F59FFD71E633}" dt="2020-02-17T09:18:49.640" v="1352" actId="207"/>
          <ac:spMkLst>
            <pc:docMk/>
            <pc:sldMk cId="1161325066" sldId="266"/>
            <ac:spMk id="129" creationId="{D06EBEAF-BD30-477D-876C-9A49496AC49F}"/>
          </ac:spMkLst>
        </pc:spChg>
        <pc:spChg chg="add mod">
          <ac:chgData name="김 승빈" userId="352d81a3ef8732fd" providerId="LiveId" clId="{853B9411-FE60-493F-9D58-F59FFD71E633}" dt="2020-02-17T09:18:49.640" v="1352" actId="207"/>
          <ac:spMkLst>
            <pc:docMk/>
            <pc:sldMk cId="1161325066" sldId="266"/>
            <ac:spMk id="130" creationId="{A3D8ACB5-3875-4A1D-A733-A1D70129DD58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36" creationId="{F468AF27-1D83-400F-A73D-BAC05EF2DB74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37" creationId="{D5A0F035-4535-47DA-BF16-F93ACCE8AFE2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38" creationId="{69C8B14B-C39C-4A3B-AD2E-4E27E62E04C2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39" creationId="{B05E1E0A-224A-4B44-808E-5E8BD37460AF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40" creationId="{CB20F86F-CF7D-4E57-B031-D3AD799D105D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41" creationId="{6F659620-7846-4245-BEC7-7F532A2A34AF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42" creationId="{F33AB5CB-42A7-450B-B676-1CBF4C9F1E52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46" creationId="{0BD13F1C-3E3E-4A73-881B-D54E962798D7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47" creationId="{17B57374-4370-4268-B42F-0F1A5CC958DA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48" creationId="{FD53D590-A14D-4774-B8AE-2559A7174A34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49" creationId="{47842BBE-3D4D-4CA1-B928-64C3E3AE0CF7}"/>
          </ac:spMkLst>
        </pc:spChg>
        <pc:spChg chg="add mod">
          <ac:chgData name="김 승빈" userId="352d81a3ef8732fd" providerId="LiveId" clId="{853B9411-FE60-493F-9D58-F59FFD71E633}" dt="2020-02-17T09:09:54.830" v="1156" actId="571"/>
          <ac:spMkLst>
            <pc:docMk/>
            <pc:sldMk cId="1161325066" sldId="266"/>
            <ac:spMk id="150" creationId="{E7EBC4F7-F537-4F68-A10D-8B95BBB1480F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152" creationId="{3359E4EA-5EAD-48AD-AB32-7914527F213D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153" creationId="{E69DF7A9-9033-4D08-8DC3-ADB77561C292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154" creationId="{96C4E449-6629-45B6-92C9-3D22AB1DB274}"/>
          </ac:spMkLst>
        </pc:spChg>
        <pc:spChg chg="add mod">
          <ac:chgData name="김 승빈" userId="352d81a3ef8732fd" providerId="LiveId" clId="{853B9411-FE60-493F-9D58-F59FFD71E633}" dt="2020-02-17T09:14:18" v="1191" actId="207"/>
          <ac:spMkLst>
            <pc:docMk/>
            <pc:sldMk cId="1161325066" sldId="266"/>
            <ac:spMk id="155" creationId="{ED88B06F-E518-4482-A82F-38153280025F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156" creationId="{D787F959-F1F0-402B-A1FC-E0CF37A251D0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157" creationId="{1AEE70CA-02ED-4327-AA32-CA1EF5AD0FCA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158" creationId="{FD90B4FB-6932-44AD-91FF-7F8C213D04CF}"/>
          </ac:spMkLst>
        </pc:spChg>
        <pc:spChg chg="add mod">
          <ac:chgData name="김 승빈" userId="352d81a3ef8732fd" providerId="LiveId" clId="{853B9411-FE60-493F-9D58-F59FFD71E633}" dt="2020-02-17T09:14:24.205" v="1194" actId="207"/>
          <ac:spMkLst>
            <pc:docMk/>
            <pc:sldMk cId="1161325066" sldId="266"/>
            <ac:spMk id="162" creationId="{68B360DA-24A9-45AC-ABCF-ADD7ECF0F2A1}"/>
          </ac:spMkLst>
        </pc:spChg>
        <pc:spChg chg="add mod">
          <ac:chgData name="김 승빈" userId="352d81a3ef8732fd" providerId="LiveId" clId="{853B9411-FE60-493F-9D58-F59FFD71E633}" dt="2020-02-17T09:14:24.205" v="1194" actId="207"/>
          <ac:spMkLst>
            <pc:docMk/>
            <pc:sldMk cId="1161325066" sldId="266"/>
            <ac:spMk id="163" creationId="{7323F031-0E90-4587-9223-45B934F6014F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164" creationId="{7A0BFBBD-906C-44AB-A9F6-C6308B26FEF3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165" creationId="{FBF6B24F-7F3B-436A-BE8A-B68B879ADA95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166" creationId="{C1E27802-009D-499C-A218-5A5FFC81D6D1}"/>
          </ac:spMkLst>
        </pc:spChg>
        <pc:spChg chg="add mod">
          <ac:chgData name="김 승빈" userId="352d81a3ef8732fd" providerId="LiveId" clId="{853B9411-FE60-493F-9D58-F59FFD71E633}" dt="2020-02-17T09:13:57.545" v="1186" actId="1076"/>
          <ac:spMkLst>
            <pc:docMk/>
            <pc:sldMk cId="1161325066" sldId="266"/>
            <ac:spMk id="172" creationId="{362F871B-5884-4BF6-86FE-F3D2B7F9AE3E}"/>
          </ac:spMkLst>
        </pc:spChg>
        <pc:spChg chg="add mod">
          <ac:chgData name="김 승빈" userId="352d81a3ef8732fd" providerId="LiveId" clId="{853B9411-FE60-493F-9D58-F59FFD71E633}" dt="2020-02-17T09:14:55.290" v="1313" actId="1076"/>
          <ac:spMkLst>
            <pc:docMk/>
            <pc:sldMk cId="1161325066" sldId="266"/>
            <ac:spMk id="175" creationId="{86D64E44-9D28-42F0-8F2C-85E6D3C71527}"/>
          </ac:spMkLst>
        </pc:spChg>
        <pc:spChg chg="add mod">
          <ac:chgData name="김 승빈" userId="352d81a3ef8732fd" providerId="LiveId" clId="{853B9411-FE60-493F-9D58-F59FFD71E633}" dt="2020-02-17T09:15:52.449" v="1317" actId="571"/>
          <ac:spMkLst>
            <pc:docMk/>
            <pc:sldMk cId="1161325066" sldId="266"/>
            <ac:spMk id="178" creationId="{2F1ABB1D-83B6-44AA-8516-3FCCBB60A9FE}"/>
          </ac:spMkLst>
        </pc:spChg>
        <pc:spChg chg="add mod">
          <ac:chgData name="김 승빈" userId="352d81a3ef8732fd" providerId="LiveId" clId="{853B9411-FE60-493F-9D58-F59FFD71E633}" dt="2020-02-17T09:16:01.903" v="1318" actId="571"/>
          <ac:spMkLst>
            <pc:docMk/>
            <pc:sldMk cId="1161325066" sldId="266"/>
            <ac:spMk id="179" creationId="{19B8B200-AC56-4682-8F82-44950CB1CA30}"/>
          </ac:spMkLst>
        </pc:spChg>
        <pc:spChg chg="add mod">
          <ac:chgData name="김 승빈" userId="352d81a3ef8732fd" providerId="LiveId" clId="{853B9411-FE60-493F-9D58-F59FFD71E633}" dt="2020-02-17T09:16:13.290" v="1320" actId="20577"/>
          <ac:spMkLst>
            <pc:docMk/>
            <pc:sldMk cId="1161325066" sldId="266"/>
            <ac:spMk id="180" creationId="{FC60EB56-BB74-4CC6-8B72-E0328585B46F}"/>
          </ac:spMkLst>
        </pc:spChg>
        <pc:spChg chg="add mod">
          <ac:chgData name="김 승빈" userId="352d81a3ef8732fd" providerId="LiveId" clId="{853B9411-FE60-493F-9D58-F59FFD71E633}" dt="2020-02-17T09:16:25.753" v="1321" actId="571"/>
          <ac:spMkLst>
            <pc:docMk/>
            <pc:sldMk cId="1161325066" sldId="266"/>
            <ac:spMk id="181" creationId="{32E1FA31-2E7F-49E9-A1A5-E27C712CA6AF}"/>
          </ac:spMkLst>
        </pc:spChg>
        <pc:spChg chg="add mod">
          <ac:chgData name="김 승빈" userId="352d81a3ef8732fd" providerId="LiveId" clId="{853B9411-FE60-493F-9D58-F59FFD71E633}" dt="2020-02-17T09:16:25.753" v="1321" actId="571"/>
          <ac:spMkLst>
            <pc:docMk/>
            <pc:sldMk cId="1161325066" sldId="266"/>
            <ac:spMk id="182" creationId="{FEAE54BE-1E62-4FBB-A005-196B062D73CF}"/>
          </ac:spMkLst>
        </pc:spChg>
        <pc:spChg chg="add mod">
          <ac:chgData name="김 승빈" userId="352d81a3ef8732fd" providerId="LiveId" clId="{853B9411-FE60-493F-9D58-F59FFD71E633}" dt="2020-02-17T09:17:09.649" v="1331" actId="571"/>
          <ac:spMkLst>
            <pc:docMk/>
            <pc:sldMk cId="1161325066" sldId="266"/>
            <ac:spMk id="184" creationId="{E651CA5C-14BB-4009-99A3-D124747AD20D}"/>
          </ac:spMkLst>
        </pc:spChg>
        <pc:spChg chg="add mod">
          <ac:chgData name="김 승빈" userId="352d81a3ef8732fd" providerId="LiveId" clId="{853B9411-FE60-493F-9D58-F59FFD71E633}" dt="2020-02-17T09:18:01.875" v="1340" actId="1076"/>
          <ac:spMkLst>
            <pc:docMk/>
            <pc:sldMk cId="1161325066" sldId="266"/>
            <ac:spMk id="186" creationId="{5957864E-85A0-4160-BD9B-CDC13E91727F}"/>
          </ac:spMkLst>
        </pc:sp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11" creationId="{FFDA610D-EE7F-460E-97C3-06FDC98F75EA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12" creationId="{E05FCFAE-BB40-417D-8339-D6E5042CB2D0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13" creationId="{2F42F0D3-03BE-4221-AE8F-8AFB515A81A7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33" creationId="{B713852D-82A0-44CE-82AC-8E6A7A66C04C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34" creationId="{D6B5090A-1FE9-4CF7-807E-09EB806AF275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35" creationId="{5879458F-E57A-4916-A1A6-21E3C38B0900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48" creationId="{BC8D4619-C547-4FFC-9EDB-B07912DA1A7D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49" creationId="{143E32D4-4BDA-4173-87A0-88DCE3FAB574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50" creationId="{9C0F3DBE-C205-4810-860C-6FF52AE5C514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63" creationId="{15E610AD-BC3F-49C8-81B7-5106F2C37A03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64" creationId="{17D65007-C2B6-4D86-A7F5-519763479A44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65" creationId="{34FDC9FC-5B05-4AA1-AEB3-B6A63E5DB310}"/>
          </ac:cxnSpMkLst>
        </pc:cxnChg>
        <pc:cxnChg chg="add mod">
          <ac:chgData name="김 승빈" userId="352d81a3ef8732fd" providerId="LiveId" clId="{853B9411-FE60-493F-9D58-F59FFD71E633}" dt="2020-02-17T09:10:38.440" v="1161" actId="1076"/>
          <ac:cxnSpMkLst>
            <pc:docMk/>
            <pc:sldMk cId="1161325066" sldId="266"/>
            <ac:cxnSpMk id="78" creationId="{8C51A0A6-83AF-4DF1-8B2C-DE86C1FB0220}"/>
          </ac:cxnSpMkLst>
        </pc:cxnChg>
        <pc:cxnChg chg="add mod">
          <ac:chgData name="김 승빈" userId="352d81a3ef8732fd" providerId="LiveId" clId="{853B9411-FE60-493F-9D58-F59FFD71E633}" dt="2020-02-17T09:10:38.440" v="1161" actId="1076"/>
          <ac:cxnSpMkLst>
            <pc:docMk/>
            <pc:sldMk cId="1161325066" sldId="266"/>
            <ac:cxnSpMk id="79" creationId="{73F29BAE-D36E-4303-8D01-80E7EF96D943}"/>
          </ac:cxnSpMkLst>
        </pc:cxnChg>
        <pc:cxnChg chg="add mod">
          <ac:chgData name="김 승빈" userId="352d81a3ef8732fd" providerId="LiveId" clId="{853B9411-FE60-493F-9D58-F59FFD71E633}" dt="2020-02-17T09:10:38.440" v="1161" actId="1076"/>
          <ac:cxnSpMkLst>
            <pc:docMk/>
            <pc:sldMk cId="1161325066" sldId="266"/>
            <ac:cxnSpMk id="80" creationId="{408EF653-F98A-4E17-958D-561A2FB7E2A7}"/>
          </ac:cxnSpMkLst>
        </pc:cxnChg>
        <pc:cxnChg chg="add mod">
          <ac:chgData name="김 승빈" userId="352d81a3ef8732fd" providerId="LiveId" clId="{853B9411-FE60-493F-9D58-F59FFD71E633}" dt="2020-02-17T09:10:38.440" v="1161" actId="1076"/>
          <ac:cxnSpMkLst>
            <pc:docMk/>
            <pc:sldMk cId="1161325066" sldId="266"/>
            <ac:cxnSpMk id="93" creationId="{BF3E5955-6140-4FCF-9528-46C07CFADF92}"/>
          </ac:cxnSpMkLst>
        </pc:cxnChg>
        <pc:cxnChg chg="add mod">
          <ac:chgData name="김 승빈" userId="352d81a3ef8732fd" providerId="LiveId" clId="{853B9411-FE60-493F-9D58-F59FFD71E633}" dt="2020-02-17T09:10:38.440" v="1161" actId="1076"/>
          <ac:cxnSpMkLst>
            <pc:docMk/>
            <pc:sldMk cId="1161325066" sldId="266"/>
            <ac:cxnSpMk id="94" creationId="{D4ADA759-18E4-477F-B6BE-7414A1958F72}"/>
          </ac:cxnSpMkLst>
        </pc:cxnChg>
        <pc:cxnChg chg="add mod">
          <ac:chgData name="김 승빈" userId="352d81a3ef8732fd" providerId="LiveId" clId="{853B9411-FE60-493F-9D58-F59FFD71E633}" dt="2020-02-17T09:10:38.440" v="1161" actId="1076"/>
          <ac:cxnSpMkLst>
            <pc:docMk/>
            <pc:sldMk cId="1161325066" sldId="266"/>
            <ac:cxnSpMk id="95" creationId="{2B696622-0DAC-4A0A-B8F5-9D67CD4001B0}"/>
          </ac:cxnSpMkLst>
        </pc:cxnChg>
        <pc:cxnChg chg="add mod">
          <ac:chgData name="김 승빈" userId="352d81a3ef8732fd" providerId="LiveId" clId="{853B9411-FE60-493F-9D58-F59FFD71E633}" dt="2020-02-17T09:10:38.440" v="1161" actId="1076"/>
          <ac:cxnSpMkLst>
            <pc:docMk/>
            <pc:sldMk cId="1161325066" sldId="266"/>
            <ac:cxnSpMk id="108" creationId="{AF19A510-ABD6-44D0-A9A8-43320276F06C}"/>
          </ac:cxnSpMkLst>
        </pc:cxnChg>
        <pc:cxnChg chg="add mod">
          <ac:chgData name="김 승빈" userId="352d81a3ef8732fd" providerId="LiveId" clId="{853B9411-FE60-493F-9D58-F59FFD71E633}" dt="2020-02-17T09:10:38.440" v="1161" actId="1076"/>
          <ac:cxnSpMkLst>
            <pc:docMk/>
            <pc:sldMk cId="1161325066" sldId="266"/>
            <ac:cxnSpMk id="109" creationId="{B4C7A408-EDC1-42CA-994A-DAD804E39010}"/>
          </ac:cxnSpMkLst>
        </pc:cxnChg>
        <pc:cxnChg chg="add mod">
          <ac:chgData name="김 승빈" userId="352d81a3ef8732fd" providerId="LiveId" clId="{853B9411-FE60-493F-9D58-F59FFD71E633}" dt="2020-02-17T09:10:38.440" v="1161" actId="1076"/>
          <ac:cxnSpMkLst>
            <pc:docMk/>
            <pc:sldMk cId="1161325066" sldId="266"/>
            <ac:cxnSpMk id="110" creationId="{E5FB987F-ECFD-4C76-95D1-B64AF0C9D900}"/>
          </ac:cxnSpMkLst>
        </pc:cxnChg>
        <pc:cxnChg chg="add mod">
          <ac:chgData name="김 승빈" userId="352d81a3ef8732fd" providerId="LiveId" clId="{853B9411-FE60-493F-9D58-F59FFD71E633}" dt="2020-02-17T09:10:38.440" v="1161" actId="1076"/>
          <ac:cxnSpMkLst>
            <pc:docMk/>
            <pc:sldMk cId="1161325066" sldId="266"/>
            <ac:cxnSpMk id="123" creationId="{ED4A1A8C-D3D6-416F-8C58-DD03204D3744}"/>
          </ac:cxnSpMkLst>
        </pc:cxnChg>
        <pc:cxnChg chg="add mod">
          <ac:chgData name="김 승빈" userId="352d81a3ef8732fd" providerId="LiveId" clId="{853B9411-FE60-493F-9D58-F59FFD71E633}" dt="2020-02-17T09:10:38.440" v="1161" actId="1076"/>
          <ac:cxnSpMkLst>
            <pc:docMk/>
            <pc:sldMk cId="1161325066" sldId="266"/>
            <ac:cxnSpMk id="124" creationId="{1A73BE1B-9A4F-4619-9967-65F04C18ACEC}"/>
          </ac:cxnSpMkLst>
        </pc:cxnChg>
        <pc:cxnChg chg="add del mod">
          <ac:chgData name="김 승빈" userId="352d81a3ef8732fd" providerId="LiveId" clId="{853B9411-FE60-493F-9D58-F59FFD71E633}" dt="2020-02-17T09:13:26.997" v="1183" actId="478"/>
          <ac:cxnSpMkLst>
            <pc:docMk/>
            <pc:sldMk cId="1161325066" sldId="266"/>
            <ac:cxnSpMk id="125" creationId="{75C1D35E-B3BE-4368-A0AF-F2273EE32C0F}"/>
          </ac:cxnSpMkLst>
        </pc:cxnChg>
        <pc:cxnChg chg="add mod">
          <ac:chgData name="김 승빈" userId="352d81a3ef8732fd" providerId="LiveId" clId="{853B9411-FE60-493F-9D58-F59FFD71E633}" dt="2020-02-17T09:09:54.830" v="1156" actId="571"/>
          <ac:cxnSpMkLst>
            <pc:docMk/>
            <pc:sldMk cId="1161325066" sldId="266"/>
            <ac:cxnSpMk id="135" creationId="{1653FF4D-8028-497A-8832-78D074B37B86}"/>
          </ac:cxnSpMkLst>
        </pc:cxnChg>
        <pc:cxnChg chg="add mod">
          <ac:chgData name="김 승빈" userId="352d81a3ef8732fd" providerId="LiveId" clId="{853B9411-FE60-493F-9D58-F59FFD71E633}" dt="2020-02-17T09:09:54.830" v="1156" actId="571"/>
          <ac:cxnSpMkLst>
            <pc:docMk/>
            <pc:sldMk cId="1161325066" sldId="266"/>
            <ac:cxnSpMk id="143" creationId="{8D793E7E-ED73-4191-AAE0-8441458D3B1E}"/>
          </ac:cxnSpMkLst>
        </pc:cxnChg>
        <pc:cxnChg chg="add mod">
          <ac:chgData name="김 승빈" userId="352d81a3ef8732fd" providerId="LiveId" clId="{853B9411-FE60-493F-9D58-F59FFD71E633}" dt="2020-02-17T09:09:54.830" v="1156" actId="571"/>
          <ac:cxnSpMkLst>
            <pc:docMk/>
            <pc:sldMk cId="1161325066" sldId="266"/>
            <ac:cxnSpMk id="144" creationId="{E35AE556-660D-41DE-8B0D-33BF3515D480}"/>
          </ac:cxnSpMkLst>
        </pc:cxnChg>
        <pc:cxnChg chg="add mod">
          <ac:chgData name="김 승빈" userId="352d81a3ef8732fd" providerId="LiveId" clId="{853B9411-FE60-493F-9D58-F59FFD71E633}" dt="2020-02-17T09:09:54.830" v="1156" actId="571"/>
          <ac:cxnSpMkLst>
            <pc:docMk/>
            <pc:sldMk cId="1161325066" sldId="266"/>
            <ac:cxnSpMk id="145" creationId="{A40E5BC8-4770-41E7-8E98-73778D5DC47B}"/>
          </ac:cxnSpMkLst>
        </pc:cxnChg>
        <pc:cxnChg chg="add mod">
          <ac:chgData name="김 승빈" userId="352d81a3ef8732fd" providerId="LiveId" clId="{853B9411-FE60-493F-9D58-F59FFD71E633}" dt="2020-02-17T09:13:23.097" v="1182" actId="1076"/>
          <ac:cxnSpMkLst>
            <pc:docMk/>
            <pc:sldMk cId="1161325066" sldId="266"/>
            <ac:cxnSpMk id="151" creationId="{35091493-D7A4-4DA5-ABF9-8903C6D2887C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159" creationId="{071644E0-3DF9-438B-AD76-74E59776BC2B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160" creationId="{118A914B-0F6D-4921-9C63-01004B3490AC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161" creationId="{4031D77C-7AC6-4186-84BE-8D2BE5F634F4}"/>
          </ac:cxnSpMkLst>
        </pc:cxnChg>
        <pc:cxnChg chg="add del mod">
          <ac:chgData name="김 승빈" userId="352d81a3ef8732fd" providerId="LiveId" clId="{853B9411-FE60-493F-9D58-F59FFD71E633}" dt="2020-02-17T09:11:09.570" v="1166" actId="478"/>
          <ac:cxnSpMkLst>
            <pc:docMk/>
            <pc:sldMk cId="1161325066" sldId="266"/>
            <ac:cxnSpMk id="168" creationId="{F7F4BF90-5EBD-44D2-AA46-20308C84B0DE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170" creationId="{03D4835D-AED0-4F81-9A45-2BD6021FC8BE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173" creationId="{41DDED77-9DFE-4342-BD24-B65D045550E6}"/>
          </ac:cxnSpMkLst>
        </pc:cxnChg>
        <pc:cxnChg chg="add mod">
          <ac:chgData name="김 승빈" userId="352d81a3ef8732fd" providerId="LiveId" clId="{853B9411-FE60-493F-9D58-F59FFD71E633}" dt="2020-02-17T09:13:57.545" v="1186" actId="1076"/>
          <ac:cxnSpMkLst>
            <pc:docMk/>
            <pc:sldMk cId="1161325066" sldId="266"/>
            <ac:cxnSpMk id="174" creationId="{BCA65B5E-DEB2-4E20-977B-3098F5C518FE}"/>
          </ac:cxnSpMkLst>
        </pc:cxnChg>
        <pc:cxnChg chg="add mod">
          <ac:chgData name="김 승빈" userId="352d81a3ef8732fd" providerId="LiveId" clId="{853B9411-FE60-493F-9D58-F59FFD71E633}" dt="2020-02-17T09:15:18.494" v="1314" actId="571"/>
          <ac:cxnSpMkLst>
            <pc:docMk/>
            <pc:sldMk cId="1161325066" sldId="266"/>
            <ac:cxnSpMk id="176" creationId="{9F7D216B-B6F8-4597-A5DF-C907186F945F}"/>
          </ac:cxnSpMkLst>
        </pc:cxnChg>
        <pc:cxnChg chg="add mod">
          <ac:chgData name="김 승빈" userId="352d81a3ef8732fd" providerId="LiveId" clId="{853B9411-FE60-493F-9D58-F59FFD71E633}" dt="2020-02-17T09:15:28.657" v="1316" actId="571"/>
          <ac:cxnSpMkLst>
            <pc:docMk/>
            <pc:sldMk cId="1161325066" sldId="266"/>
            <ac:cxnSpMk id="177" creationId="{4B57903C-FE8C-4AFF-9AEF-2DC7DF8D1517}"/>
          </ac:cxnSpMkLst>
        </pc:cxnChg>
        <pc:cxnChg chg="add mod">
          <ac:chgData name="김 승빈" userId="352d81a3ef8732fd" providerId="LiveId" clId="{853B9411-FE60-493F-9D58-F59FFD71E633}" dt="2020-02-17T09:16:58.706" v="1330" actId="571"/>
          <ac:cxnSpMkLst>
            <pc:docMk/>
            <pc:sldMk cId="1161325066" sldId="266"/>
            <ac:cxnSpMk id="183" creationId="{BA33F8C3-701E-4738-8D3C-1E1BD1B3985B}"/>
          </ac:cxnSpMkLst>
        </pc:cxnChg>
        <pc:cxnChg chg="add mod">
          <ac:chgData name="김 승빈" userId="352d81a3ef8732fd" providerId="LiveId" clId="{853B9411-FE60-493F-9D58-F59FFD71E633}" dt="2020-02-17T09:17:43.915" v="1337" actId="571"/>
          <ac:cxnSpMkLst>
            <pc:docMk/>
            <pc:sldMk cId="1161325066" sldId="266"/>
            <ac:cxnSpMk id="185" creationId="{3AE9F19F-EA82-431C-B1D0-C85ADF560886}"/>
          </ac:cxnSpMkLst>
        </pc:cxnChg>
        <pc:cxnChg chg="add mod">
          <ac:chgData name="김 승빈" userId="352d81a3ef8732fd" providerId="LiveId" clId="{853B9411-FE60-493F-9D58-F59FFD71E633}" dt="2020-02-17T09:18:30.144" v="1346" actId="571"/>
          <ac:cxnSpMkLst>
            <pc:docMk/>
            <pc:sldMk cId="1161325066" sldId="266"/>
            <ac:cxnSpMk id="187" creationId="{27C4D381-88D9-4396-9C4D-E1CC5AD37C5D}"/>
          </ac:cxnSpMkLst>
        </pc:cxnChg>
      </pc:sldChg>
      <pc:sldChg chg="add del">
        <pc:chgData name="김 승빈" userId="352d81a3ef8732fd" providerId="LiveId" clId="{853B9411-FE60-493F-9D58-F59FFD71E633}" dt="2020-02-17T09:26:54.583" v="1354" actId="2696"/>
        <pc:sldMkLst>
          <pc:docMk/>
          <pc:sldMk cId="91746997" sldId="267"/>
        </pc:sldMkLst>
      </pc:sldChg>
      <pc:sldChg chg="addSp delSp modSp add ord">
        <pc:chgData name="김 승빈" userId="352d81a3ef8732fd" providerId="LiveId" clId="{853B9411-FE60-493F-9D58-F59FFD71E633}" dt="2020-02-18T07:08:47.958" v="1628" actId="571"/>
        <pc:sldMkLst>
          <pc:docMk/>
          <pc:sldMk cId="2989468533" sldId="267"/>
        </pc:sldMkLst>
        <pc:spChg chg="del">
          <ac:chgData name="김 승빈" userId="352d81a3ef8732fd" providerId="LiveId" clId="{853B9411-FE60-493F-9D58-F59FFD71E633}" dt="2020-02-17T09:27:03.962" v="1358" actId="478"/>
          <ac:spMkLst>
            <pc:docMk/>
            <pc:sldMk cId="2989468533" sldId="267"/>
            <ac:spMk id="2" creationId="{9D053350-AEA0-4352-8DA0-2B33765478CD}"/>
          </ac:spMkLst>
        </pc:spChg>
        <pc:spChg chg="del">
          <ac:chgData name="김 승빈" userId="352d81a3ef8732fd" providerId="LiveId" clId="{853B9411-FE60-493F-9D58-F59FFD71E633}" dt="2020-02-17T09:27:06.425" v="1359" actId="478"/>
          <ac:spMkLst>
            <pc:docMk/>
            <pc:sldMk cId="2989468533" sldId="267"/>
            <ac:spMk id="3" creationId="{4A19FE7F-8F16-42DE-B997-EC43B297EC2A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4" creationId="{C37011DD-5ECD-4384-95CC-815318903799}"/>
          </ac:spMkLst>
        </pc:spChg>
        <pc:spChg chg="add mod">
          <ac:chgData name="김 승빈" userId="352d81a3ef8732fd" providerId="LiveId" clId="{853B9411-FE60-493F-9D58-F59FFD71E633}" dt="2020-02-17T09:28:39.558" v="1368" actId="571"/>
          <ac:spMkLst>
            <pc:docMk/>
            <pc:sldMk cId="2989468533" sldId="267"/>
            <ac:spMk id="5" creationId="{AE9C1D88-9C6D-46E1-BE85-DF7048C7BD57}"/>
          </ac:spMkLst>
        </pc:spChg>
        <pc:spChg chg="add mod">
          <ac:chgData name="김 승빈" userId="352d81a3ef8732fd" providerId="LiveId" clId="{853B9411-FE60-493F-9D58-F59FFD71E633}" dt="2020-02-17T09:28:39.404" v="1367" actId="571"/>
          <ac:spMkLst>
            <pc:docMk/>
            <pc:sldMk cId="2989468533" sldId="267"/>
            <ac:spMk id="6" creationId="{85577F87-4123-49DD-9A97-52727DD0458C}"/>
          </ac:spMkLst>
        </pc:spChg>
        <pc:spChg chg="add mod">
          <ac:chgData name="김 승빈" userId="352d81a3ef8732fd" providerId="LiveId" clId="{853B9411-FE60-493F-9D58-F59FFD71E633}" dt="2020-02-17T09:28:39.204" v="1366" actId="571"/>
          <ac:spMkLst>
            <pc:docMk/>
            <pc:sldMk cId="2989468533" sldId="267"/>
            <ac:spMk id="7" creationId="{5DC20E20-E22F-4208-97E5-1669BE4D68A5}"/>
          </ac:spMkLst>
        </pc:spChg>
        <pc:spChg chg="add mod">
          <ac:chgData name="김 승빈" userId="352d81a3ef8732fd" providerId="LiveId" clId="{853B9411-FE60-493F-9D58-F59FFD71E633}" dt="2020-02-17T09:28:39.204" v="1366" actId="571"/>
          <ac:spMkLst>
            <pc:docMk/>
            <pc:sldMk cId="2989468533" sldId="267"/>
            <ac:spMk id="8" creationId="{97DF3299-5AF3-427A-B131-16DB5F6183EB}"/>
          </ac:spMkLst>
        </pc:spChg>
        <pc:spChg chg="add mod">
          <ac:chgData name="김 승빈" userId="352d81a3ef8732fd" providerId="LiveId" clId="{853B9411-FE60-493F-9D58-F59FFD71E633}" dt="2020-02-17T09:28:39.204" v="1366" actId="571"/>
          <ac:spMkLst>
            <pc:docMk/>
            <pc:sldMk cId="2989468533" sldId="267"/>
            <ac:spMk id="9" creationId="{48CD430E-47AC-41CE-A4FE-2DDC8CE7FEA1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0" creationId="{A825D30A-37ED-45A8-BDC7-AE2A14C29159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1" creationId="{39D44510-72B2-4F26-9526-7E7FC52BEBF0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2" creationId="{621BE43D-52D2-42CD-BAD4-13A9B330B80A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3" creationId="{618EB394-6241-44CC-B61E-A6A99129F819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4" creationId="{EE48C03C-316A-48A9-871D-B7D649856278}"/>
          </ac:spMkLst>
        </pc:spChg>
        <pc:spChg chg="add del mod topLvl">
          <ac:chgData name="김 승빈" userId="352d81a3ef8732fd" providerId="LiveId" clId="{853B9411-FE60-493F-9D58-F59FFD71E633}" dt="2020-02-17T09:31:10.687" v="1407" actId="478"/>
          <ac:spMkLst>
            <pc:docMk/>
            <pc:sldMk cId="2989468533" sldId="267"/>
            <ac:spMk id="15" creationId="{1C8084D2-5EB0-4425-AB06-46E6F7A3F192}"/>
          </ac:spMkLst>
        </pc:spChg>
        <pc:spChg chg="add del mod topLvl">
          <ac:chgData name="김 승빈" userId="352d81a3ef8732fd" providerId="LiveId" clId="{853B9411-FE60-493F-9D58-F59FFD71E633}" dt="2020-02-17T09:31:11.143" v="1408" actId="478"/>
          <ac:spMkLst>
            <pc:docMk/>
            <pc:sldMk cId="2989468533" sldId="267"/>
            <ac:spMk id="16" creationId="{D135EC2C-2CDE-47D0-BF67-875399001845}"/>
          </ac:spMkLst>
        </pc:spChg>
        <pc:spChg chg="add del mod topLvl">
          <ac:chgData name="김 승빈" userId="352d81a3ef8732fd" providerId="LiveId" clId="{853B9411-FE60-493F-9D58-F59FFD71E633}" dt="2020-02-17T09:31:11.727" v="1409" actId="478"/>
          <ac:spMkLst>
            <pc:docMk/>
            <pc:sldMk cId="2989468533" sldId="267"/>
            <ac:spMk id="17" creationId="{7AF7C124-1434-4525-96D4-7CA73642808D}"/>
          </ac:spMkLst>
        </pc:spChg>
        <pc:spChg chg="add del mod topLvl">
          <ac:chgData name="김 승빈" userId="352d81a3ef8732fd" providerId="LiveId" clId="{853B9411-FE60-493F-9D58-F59FFD71E633}" dt="2020-02-17T09:31:12.624" v="1410" actId="478"/>
          <ac:spMkLst>
            <pc:docMk/>
            <pc:sldMk cId="2989468533" sldId="267"/>
            <ac:spMk id="18" creationId="{7205005F-D7E4-4B13-9565-3A6D670BE323}"/>
          </ac:spMkLst>
        </pc:spChg>
        <pc:spChg chg="add del mod topLvl">
          <ac:chgData name="김 승빈" userId="352d81a3ef8732fd" providerId="LiveId" clId="{853B9411-FE60-493F-9D58-F59FFD71E633}" dt="2020-02-17T09:31:13.395" v="1411" actId="478"/>
          <ac:spMkLst>
            <pc:docMk/>
            <pc:sldMk cId="2989468533" sldId="267"/>
            <ac:spMk id="19" creationId="{C6C03916-8AB1-4683-AFB2-B3A5DDB0011C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20" creationId="{9DC5EFD6-12CD-4E27-B9C1-A3C0908E81EE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21" creationId="{9DF0AF05-149C-4284-865E-07D5494EC0A1}"/>
          </ac:spMkLst>
        </pc:spChg>
        <pc:spChg chg="add del mod topLvl">
          <ac:chgData name="김 승빈" userId="352d81a3ef8732fd" providerId="LiveId" clId="{853B9411-FE60-493F-9D58-F59FFD71E633}" dt="2020-02-17T09:31:19.320" v="1417" actId="478"/>
          <ac:spMkLst>
            <pc:docMk/>
            <pc:sldMk cId="2989468533" sldId="267"/>
            <ac:spMk id="22" creationId="{5F199E4D-88C4-4F13-891E-A1A8402A93F2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23" creationId="{43AB7746-562E-4CBD-AE9D-21A61976121E}"/>
          </ac:spMkLst>
        </pc:spChg>
        <pc:spChg chg="add del mod topLvl">
          <ac:chgData name="김 승빈" userId="352d81a3ef8732fd" providerId="LiveId" clId="{853B9411-FE60-493F-9D58-F59FFD71E633}" dt="2020-02-17T09:31:14.190" v="1412" actId="478"/>
          <ac:spMkLst>
            <pc:docMk/>
            <pc:sldMk cId="2989468533" sldId="267"/>
            <ac:spMk id="24" creationId="{766EAC92-2943-4EB8-BC20-069E24526913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25" creationId="{B7DD06C9-ACC7-4774-9FDD-4E5A7B37D0F2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26" creationId="{151A74B1-F0A0-4888-A297-484B5DEA8736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27" creationId="{581B4A6D-58FF-4FEB-85AC-D4754AE1E7AC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28" creationId="{26544733-3C75-4505-AB9C-D14BFAD1771D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29" creationId="{2644EB2F-E15C-461D-87F2-4D721398D4ED}"/>
          </ac:spMkLst>
        </pc:spChg>
        <pc:spChg chg="add del mod topLvl">
          <ac:chgData name="김 승빈" userId="352d81a3ef8732fd" providerId="LiveId" clId="{853B9411-FE60-493F-9D58-F59FFD71E633}" dt="2020-02-17T09:31:14.867" v="1413" actId="478"/>
          <ac:spMkLst>
            <pc:docMk/>
            <pc:sldMk cId="2989468533" sldId="267"/>
            <ac:spMk id="30" creationId="{0961DD2A-2E23-4E90-B663-D28FE22823E8}"/>
          </ac:spMkLst>
        </pc:spChg>
        <pc:spChg chg="add del mod topLvl">
          <ac:chgData name="김 승빈" userId="352d81a3ef8732fd" providerId="LiveId" clId="{853B9411-FE60-493F-9D58-F59FFD71E633}" dt="2020-02-17T09:31:17.130" v="1415" actId="478"/>
          <ac:spMkLst>
            <pc:docMk/>
            <pc:sldMk cId="2989468533" sldId="267"/>
            <ac:spMk id="31" creationId="{9322F4A8-18ED-4D89-A3CC-C2B9215978C9}"/>
          </ac:spMkLst>
        </pc:spChg>
        <pc:spChg chg="add del mod topLvl">
          <ac:chgData name="김 승빈" userId="352d81a3ef8732fd" providerId="LiveId" clId="{853B9411-FE60-493F-9D58-F59FFD71E633}" dt="2020-02-17T09:31:17.875" v="1416" actId="478"/>
          <ac:spMkLst>
            <pc:docMk/>
            <pc:sldMk cId="2989468533" sldId="267"/>
            <ac:spMk id="32" creationId="{6526B990-1D1E-4988-BC64-C686CCD4F24E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33" creationId="{A3B3C094-21B8-4C97-A891-583B16DE3F8D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34" creationId="{29BFD707-4160-43A9-B1C5-CE5B60CC6AF8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35" creationId="{8C45EF79-A394-4245-A669-98FB2CF49A72}"/>
          </ac:spMkLst>
        </pc:spChg>
        <pc:spChg chg="add del mod topLvl">
          <ac:chgData name="김 승빈" userId="352d81a3ef8732fd" providerId="LiveId" clId="{853B9411-FE60-493F-9D58-F59FFD71E633}" dt="2020-02-17T09:31:15.616" v="1414" actId="478"/>
          <ac:spMkLst>
            <pc:docMk/>
            <pc:sldMk cId="2989468533" sldId="267"/>
            <ac:spMk id="36" creationId="{57D69BC1-753D-4078-9CFE-73D88D1BCD05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37" creationId="{93BDC1F9-723D-4A2C-950D-2BD3442E4BB6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38" creationId="{9C36A31F-8194-4007-87F6-ADAB662EC73F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40" creationId="{CA6E2C91-5803-480E-83FA-2EBCAA65BDD7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41" creationId="{F75508AF-6D9D-437D-BA41-C080D2A58F85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42" creationId="{B0ABCFF0-0C37-4A1E-A4B0-D947D3359E4B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43" creationId="{9E306D71-0D12-4DCC-95BE-DB4249B83DC7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44" creationId="{C5EE2C72-1D9E-4CB4-ADBA-DA8E12329F29}"/>
          </ac:spMkLst>
        </pc:spChg>
        <pc:spChg chg="add mod topLvl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45" creationId="{639EE609-5AB3-4F2C-B2C6-D9830206DA6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47" creationId="{50C4BA2F-A885-49AF-B478-643247E95E8D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48" creationId="{AC22B410-C8F0-40F6-A07F-F3D2E25A5DE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49" creationId="{7369E850-D4D0-43BD-8E2F-10DCD07FF498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0" creationId="{3BFF6559-F4A5-487D-8452-D184BD220D6E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1" creationId="{AA04AAB2-4BA2-4AAC-8FAD-5EFAE9951207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2" creationId="{D32B35FA-B3EC-4AC4-88AC-0AAF4D4EDCA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3" creationId="{2672D744-8B2D-4185-904B-AEA4CEB7A7D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4" creationId="{2CA74DE5-8E5D-4D08-A9AE-FBA21B91D3E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5" creationId="{D8B8ECA8-33D2-4AE4-94F9-4B5DF887D9E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6" creationId="{891D3EAB-75B1-450C-BDCE-881C5455B4D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7" creationId="{7D00BD70-782B-4B8D-829F-9F6F35A5AA0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8" creationId="{C565ADF5-E522-4685-B03D-FAC0E1A6A68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9" creationId="{8C00B37C-1D0E-4DC3-9D09-5DF6FEE6E39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75" creationId="{74E1A841-DD2C-4BC2-BD25-72408C255EB0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76" creationId="{8AF3C69E-9966-4848-92C0-128B1BEA9BC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77" creationId="{8915627A-8627-41D9-82C8-E964A4E0590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78" creationId="{502CF738-9D45-496B-B804-A0793E424FD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79" creationId="{0E83111F-9CEB-483D-BAAE-441A3B2A732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80" creationId="{51F06567-7844-4B46-9203-761B0EF7DA6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81" creationId="{46A10B8D-330E-45A8-BAC7-EB2C96EB8028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82" creationId="{C622DDB4-0859-4A0A-A510-B45CEDC8265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83" creationId="{CFDC5BE3-E7B7-4544-90D9-519A7C27E75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84" creationId="{3B018208-2C1E-42B0-86DD-D606D1B77BEE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85" creationId="{F7DCB8A8-C137-4756-A6A5-CE74EF22FBD0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86" creationId="{FEEDD454-3112-4DA1-9237-CDFC7FFA362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87" creationId="{A6501079-AD9C-4057-B151-10ACA84F4489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88" creationId="{75C51AB1-A828-4201-8A83-E177158E66F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89" creationId="{2135C0C2-8768-4EA1-B1EA-804538D1976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90" creationId="{A20553C6-D9A0-48A3-A667-34506C41078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91" creationId="{2185A176-55BD-4233-A273-2A140A4B83B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92" creationId="{E9E69BC1-D2BB-4BDD-9C0F-82F232492EEE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93" creationId="{5B512221-03A2-40FC-A037-55F4E85C873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94" creationId="{0A424E85-35D1-4B9B-AC33-3A2993A8CD19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95" creationId="{DFFE1D6C-193A-46F5-ABB1-DA84DED0BBF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96" creationId="{45C5B62B-AC70-437D-AF88-4FB2BFB0A6C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97" creationId="{DC675736-FD7A-42D5-8C18-7D7A9BEC98E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98" creationId="{7B6F0D34-5B2F-457B-AFF6-F9DB5537A5A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99" creationId="{DC19DE32-5C4B-49D9-B07B-9E7C5EDFB13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00" creationId="{71765934-AF5C-4EDD-AEC7-45B5FC9CC1F9}"/>
          </ac:spMkLst>
        </pc:spChg>
        <pc:spChg chg="add mod">
          <ac:chgData name="김 승빈" userId="352d81a3ef8732fd" providerId="LiveId" clId="{853B9411-FE60-493F-9D58-F59FFD71E633}" dt="2020-02-18T07:04:44.076" v="1601" actId="1076"/>
          <ac:spMkLst>
            <pc:docMk/>
            <pc:sldMk cId="2989468533" sldId="267"/>
            <ac:spMk id="101" creationId="{E7E262B8-AC65-4679-8499-280C773499A2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02" creationId="{2CA8FA03-BCF8-493A-A0B1-5FEE4FD320ED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03" creationId="{ACE3B5C9-3A5A-4008-9064-26FD9B80874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04" creationId="{8DEB9BF3-B51B-44EA-85F4-5C7C6CC3869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05" creationId="{62D54D15-198E-47F0-B1B1-6D2D19C2B3F8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06" creationId="{AA488737-A0E4-4D64-81DD-B7F46D033152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07" creationId="{14CB7076-BE4C-42C7-B850-B2E006E1A50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08" creationId="{A22E923F-8566-4D4E-9A53-ECA7F4CD2F0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09" creationId="{6736D6A9-5B38-48F8-9393-5F12FB8E5FF8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10" creationId="{208A1C24-97FF-4E38-99B3-74F68B2DFC3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11" creationId="{FD34599C-DAE6-479F-8829-989E717129F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12" creationId="{4F43B556-261C-44C6-A104-17FE55025F70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13" creationId="{B9DB0A1C-C33D-4276-BFD3-73CF490C2981}"/>
          </ac:spMkLst>
        </pc:spChg>
        <pc:spChg chg="add mod">
          <ac:chgData name="김 승빈" userId="352d81a3ef8732fd" providerId="LiveId" clId="{853B9411-FE60-493F-9D58-F59FFD71E633}" dt="2020-02-18T07:01:39.884" v="1565" actId="20577"/>
          <ac:spMkLst>
            <pc:docMk/>
            <pc:sldMk cId="2989468533" sldId="267"/>
            <ac:spMk id="118" creationId="{355A6D68-3274-479A-BA16-74AB1E0199C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19" creationId="{C67DA36C-5A53-49AB-AD51-300EE487A2A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20" creationId="{18164ADC-CF2C-452E-BBA9-B094924B1169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21" creationId="{706C46E6-46DE-4CBB-AB6A-FD91B472422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22" creationId="{52C1ABDB-B8AA-4999-814B-D4A67299BB1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23" creationId="{B473050B-2436-4F9D-9812-19F2314D2332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24" creationId="{CA02F223-4A51-4165-B19A-43EB0B0F54E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25" creationId="{702A57AE-A5BD-4B55-80DD-F0E97109A9F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26" creationId="{AF69E558-8A59-4087-80E3-00A78C07152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27" creationId="{5376F5F9-735B-4BDA-B66E-06748EF84E07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28" creationId="{0803D942-EF7C-4F06-9263-813D9A254F27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29" creationId="{A3248EE4-D160-43DA-9223-E60F35D1BB6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30" creationId="{BC561979-B80E-4F1D-8575-ECB5ED74271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31" creationId="{94D3398C-C325-4E06-9AFF-3E64EC9B3482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32" creationId="{E7346EDD-46CB-4422-AD9E-13FE93D9FD9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33" creationId="{DF45AA0A-C854-4ABE-9E41-07D5105595B2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34" creationId="{31BD7623-215A-498F-87BB-B86DE131277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35" creationId="{B0688F65-F7B0-44E1-B63D-00D90A87673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36" creationId="{6D0B5256-329E-4675-A543-0D6DBEE139E8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37" creationId="{79599743-659F-4B2B-A435-9B68EA79F22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38" creationId="{64BFA838-24BF-4A8F-B490-45DFFF06F90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39" creationId="{3657FC1D-7FA7-47F3-93B9-009A6A5E7B7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40" creationId="{CE70A6C0-C0D7-4951-B017-380A1DAC4848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41" creationId="{8C00C2F6-0945-441C-9046-C6657AC03EE7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42" creationId="{9B8957EA-7604-4E67-81A3-5E2215F074B7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43" creationId="{B5CF8638-A0E5-42FA-8561-05F608FD28ED}"/>
          </ac:spMkLst>
        </pc:spChg>
        <pc:spChg chg="add mod">
          <ac:chgData name="김 승빈" userId="352d81a3ef8732fd" providerId="LiveId" clId="{853B9411-FE60-493F-9D58-F59FFD71E633}" dt="2020-02-18T07:04:38.334" v="1600" actId="1076"/>
          <ac:spMkLst>
            <pc:docMk/>
            <pc:sldMk cId="2989468533" sldId="267"/>
            <ac:spMk id="144" creationId="{B53EA2A6-2876-4922-B138-25779452DEC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45" creationId="{33F1A6B0-47B4-4749-A4DF-293D7DAB00D7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46" creationId="{E96328B5-3281-4077-9485-609D8812078D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47" creationId="{D792D612-FA8F-455D-A97A-24B848FEE60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48" creationId="{5808DDEE-E956-455D-8131-F2F766417B6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49" creationId="{26FD3BFC-8636-4144-B8E7-ACE60BD19E9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50" creationId="{6B1FDA2A-D0B7-43A8-A1A6-306FF6542A2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51" creationId="{1A6289B9-7D55-40A4-A247-D2DB2F674B7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52" creationId="{C908B305-C03B-45E9-8ED0-773ECEB91B6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53" creationId="{EC0A5C8C-F428-44A6-8E06-EA5C7FD01B08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54" creationId="{9A25E6F7-89B4-40BE-B8EA-5F66251EC44D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55" creationId="{419607FF-C894-483F-B111-82CF0E62FD1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156" creationId="{081BF767-822F-47A0-9B54-116A914C7855}"/>
          </ac:spMkLst>
        </pc:spChg>
        <pc:spChg chg="add mod">
          <ac:chgData name="김 승빈" userId="352d81a3ef8732fd" providerId="LiveId" clId="{853B9411-FE60-493F-9D58-F59FFD71E633}" dt="2020-02-18T07:01:54.863" v="1569" actId="20577"/>
          <ac:spMkLst>
            <pc:docMk/>
            <pc:sldMk cId="2989468533" sldId="267"/>
            <ac:spMk id="161" creationId="{98C30DD4-A062-44A3-A012-0D47D5AB27E6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62" creationId="{62457E64-9AB6-474A-8D60-0509BC1AEC83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63" creationId="{05DD41B7-D4E2-4E91-AAF3-F1FB90180511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64" creationId="{107A49F7-46C2-4BC2-AC48-2EC91BE2B10F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65" creationId="{57B92604-3C3C-4E39-B053-E9E0EA50D2E7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66" creationId="{C0D4EBBF-3568-4DDD-BD38-5EA872F86C0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67" creationId="{74E3837C-D848-47AF-8C59-6512AAB8032B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68" creationId="{C790107C-498F-4774-ACC3-FF8ADF94BE2B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69" creationId="{56F5FC32-53A5-4F83-B2A3-3861ABFE452F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70" creationId="{BB560D41-C084-4169-B210-525D450DD200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71" creationId="{6A97415C-688C-40C6-B4F9-5B8785BD041F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72" creationId="{462B2951-CF02-4401-AA9C-087AF2C7696A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73" creationId="{3EF3FD56-F614-4EF2-BB7D-480E4C26E58E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74" creationId="{BFD4224C-8926-4EBD-9795-A07465DF230B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75" creationId="{A2ECCE83-C6D8-4658-85D3-5FFCDF1E2B9A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76" creationId="{C28A186D-E880-4E43-B537-0589120B51EC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77" creationId="{A4F58309-C9EF-4C93-9B11-A73E7EE66564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78" creationId="{DF1A353F-E34C-4F01-8465-86A2E0DAB7B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79" creationId="{2FD5FE90-63CB-4DC0-8BD3-84154CC9F454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80" creationId="{360A3856-924F-401E-BBE7-1B00F533CA95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81" creationId="{9DCFEA28-5DBD-4060-8EBA-AFAAC0B61EDD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82" creationId="{D0ADD489-D586-47C0-89D8-9EDEF576084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83" creationId="{D1E8A8D1-C19A-49C6-9858-2DF026D90E8F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84" creationId="{4DF02E24-318A-464D-8207-78A3AE447605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85" creationId="{EF361753-8310-4654-82B4-5637E1F9DB7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86" creationId="{DD6DBEFF-992A-4FDF-A8C7-A3C9BBDFFB81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87" creationId="{929740EB-FEC6-408C-B675-4D614CE367C4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88" creationId="{A24D57DC-D24A-4A76-8F37-F80EFE78BA0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89" creationId="{B2DB4338-2793-409E-9E3F-3D64487B6EBB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90" creationId="{89BC6C66-102A-471F-83C8-5F02BA408494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91" creationId="{81E99960-2CAA-4FE5-8706-EA477DB44B1E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92" creationId="{B8D26A37-64AF-47B0-A280-1668991854A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93" creationId="{4BAAB6DA-123F-47E5-9271-495777A95D1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94" creationId="{7F5BFA5E-3161-4441-907F-B831B29B95D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95" creationId="{3803E911-9A20-4CF7-B1F6-513CAE9E3E55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96" creationId="{05282472-2C57-4FDD-BB55-86202C8C5287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97" creationId="{3C156003-58D0-4093-9976-2DC7DCBF6D8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98" creationId="{180D37F1-DCB0-4C67-90C9-AF00B3549F81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199" creationId="{47E80071-FFEA-4152-8355-8A41D4C7CBB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04" creationId="{703506CE-E12B-40FF-B256-9349A15714A0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05" creationId="{3A04B686-8F10-457B-A26A-F4CB4C337545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06" creationId="{AD455703-7E03-4E91-860C-CC1C89ACDBA7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07" creationId="{949010E2-1610-4879-898D-5D5A5C796C4C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08" creationId="{B7E13D22-31CA-402B-A760-CAA3D67FCFAF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09" creationId="{8AF00D27-2065-4265-AF64-EE5561EA0C1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10" creationId="{4604AF44-8B2F-4848-841B-A1B3729F7156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11" creationId="{492AE04F-EB40-4FF5-A94D-F09782E41C90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12" creationId="{BE139E1E-69ED-4B3C-8DDF-B03E8E475E0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13" creationId="{8BD49C02-ABD9-4B85-82F0-D4BB3BB37E43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14" creationId="{BF197E79-422C-4E41-9521-4BCC2EAA0BDA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15" creationId="{26D350A4-84B8-4B8E-A7EB-764C11B738FD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16" creationId="{F76C65C6-2862-483F-975C-9E267F87A2E5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17" creationId="{48BDEE03-7ABF-4849-B691-B42C6D67BAD5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18" creationId="{AEA06E8E-8DEB-400E-BF21-C93B7E72EA4A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19" creationId="{1840D00E-5B1B-4D18-B986-FB1A1B45FC45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20" creationId="{E6B88C5D-6EB0-4113-A9F6-8AF3D6E3A890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21" creationId="{BD5F2196-DD4B-4EDA-B2F9-807AB814757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22" creationId="{EF731E02-410A-43CF-AD13-53653827680E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23" creationId="{A8E6FAE5-5763-4A40-843E-24B12157D2F0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24" creationId="{DF71C054-3510-48F1-9783-FB936BE0C9C4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25" creationId="{C858E9F7-5989-4528-A0B9-D5EC7A9EFAF7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26" creationId="{00A592CD-2BF3-4133-A41E-E0418665FF80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27" creationId="{5F2C60E7-DF45-4138-93CA-8E14AF4DBCCA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28" creationId="{76FC8037-C795-4CFB-B2B9-6A574458266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29" creationId="{3551BAD5-7FAE-4D1E-9568-EF34E0929E29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30" creationId="{1925A116-43FB-456B-ABF4-495F608D9DBB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31" creationId="{FF190D9F-D037-4FCA-9331-75DB2095817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32" creationId="{AD449CA3-A45E-4750-BA7F-8BAB2601EB4A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33" creationId="{E2CE9279-46CC-4E7D-8BFD-5F6608DA7C1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34" creationId="{427BB7C3-F905-4938-893A-FB360352598F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35" creationId="{CFA61574-5F9A-490E-A4DC-AACAF7A7983A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36" creationId="{3188DC55-35D4-4E47-8148-15A06CD37769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37" creationId="{36C84DFE-9BB4-47FB-9020-AC31329D906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38" creationId="{B2DB25B2-9632-43A2-A90B-24F9FF7FC704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39" creationId="{B87E24F8-08EE-4BFC-ADA4-F88CBA818AED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40" creationId="{92ECF41A-FC99-4721-94E7-F02869C465E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41" creationId="{39944214-8207-42A9-9DB6-0B6FB51BA974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42" creationId="{2FA1F180-C425-4B33-9942-C25ED127D527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47" creationId="{88D7872B-E222-48B8-BACB-1992DE6DACAE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48" creationId="{41649053-B0A6-4C0E-A2A6-0EDBC4F195E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49" creationId="{731847C3-0B5B-4446-92DA-4AED661AA2AE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50" creationId="{0CE7AEDE-6DD1-48AE-B1B8-8B291658333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51" creationId="{85447800-D887-46C8-BF1A-00DA6EA3BC05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52" creationId="{3DB5E057-886C-46BF-9484-FB8CFC1811A7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53" creationId="{DC115258-1EEF-44FA-A112-2F1652977CF0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54" creationId="{0EB03F81-AF40-4DCF-A613-5F561F9D0F8D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55" creationId="{91F6DD08-6F8D-43FF-9AAC-1B0A0C74AE45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56" creationId="{BC739378-80F8-4523-AD29-E338DD45B207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57" creationId="{4AFA5E9E-74EE-4870-83A4-981357552B6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58" creationId="{16E7E312-320D-4D29-9C5A-639593038E8C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59" creationId="{B82C5E74-7177-4A31-BF67-7CC6AB10CBF0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60" creationId="{6696EA98-70C0-4E14-9484-214AB83773F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61" creationId="{FD2966AE-95B9-4448-89A8-27C7DA3E86C7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62" creationId="{E596F64F-8A56-4B8C-9887-5B1FC980AB26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63" creationId="{6791CBE1-3F41-41AE-BD1D-5254366A3944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64" creationId="{FBC0F8E8-7E6C-4247-A625-5C250F0522DF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65" creationId="{2CDABE8B-B251-44F6-9AB6-82B4B736F18F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66" creationId="{88144AF9-701B-4181-882E-3B4B5EBB0CB4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67" creationId="{B098EE53-6AA0-46F1-B9BF-18DE02D9A019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68" creationId="{72EBCAD6-F58B-4705-8A6B-99E41CDC5342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69" creationId="{03B57F4A-AA2F-4179-96DA-25B0C0A3906E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70" creationId="{4D4E1D16-4B10-4CA3-8E7B-D5BAA388E913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71" creationId="{396A25B8-2DB6-4BCE-A963-1E27422AD4C7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72" creationId="{8DBA9E0E-78D2-44F1-9481-CE766A9ED20E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73" creationId="{51D7A2BD-A6FA-4CC8-91CC-D10DD450BBA4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74" creationId="{75A5F75B-CFF2-4F9C-9083-88D6B18DE97B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75" creationId="{0EA4E0AF-AD5A-4C26-AA39-C219ABA903CD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76" creationId="{683411B0-097A-4794-85BD-0DC9740D7A6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77" creationId="{D9549CF5-02FD-4A33-9DA2-FBC225835375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78" creationId="{0F9EBC0E-82AB-4E91-AA10-784855DAFE09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79" creationId="{08E2707C-19B6-4B53-A87C-5C5A4696D214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80" creationId="{EE913BF8-E333-450E-B9C1-C978681CE793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81" creationId="{02D56936-4E7D-40FB-9451-D3FDB36D65E8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82" creationId="{FD7F8D29-4A34-4B40-804B-095E01CBB007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83" creationId="{1F6EB633-FFED-4B0E-A051-9C58A241A50B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84" creationId="{FE5C0AE7-F9DF-48AA-97C9-9689DDAEA0E7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85" creationId="{AE148628-A367-4F3D-A6EB-731569FCCFA0}"/>
          </ac:spMkLst>
        </pc:spChg>
        <pc:spChg chg="add mod">
          <ac:chgData name="김 승빈" userId="352d81a3ef8732fd" providerId="LiveId" clId="{853B9411-FE60-493F-9D58-F59FFD71E633}" dt="2020-02-18T06:58:07.690" v="1500" actId="571"/>
          <ac:spMkLst>
            <pc:docMk/>
            <pc:sldMk cId="2989468533" sldId="267"/>
            <ac:spMk id="290" creationId="{554D5859-CD44-4E44-B303-CCADAF397A9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291" creationId="{7E6E8954-2772-4F44-B3E5-8870BA5D5A02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292" creationId="{294DB24B-AF11-4000-922C-A57004FBFC1C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293" creationId="{E5ABBF08-BEB1-4976-94A2-FEEDF45435D2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294" creationId="{B483AE2D-FF10-4BD4-8BFF-655C1FA7F427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295" creationId="{06B06D48-C6BC-48E7-9D67-0055E4104D76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296" creationId="{00AAD87D-143E-4240-8ADA-6F3B532D0EA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297" creationId="{DD190417-7D26-4719-91D1-FD46DAF84675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298" creationId="{3150C46B-0540-4D2F-A73F-F43A6473B625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299" creationId="{45A6799C-0C6E-44F0-A56B-2B3BBF42DEC3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00" creationId="{029533C3-FE20-4C11-ABDC-A6BE36BC515B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01" creationId="{CE72A234-E373-474D-8D92-DF9DE7964993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02" creationId="{0632EE63-732A-40CA-B7AD-D20380ADC81F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03" creationId="{7D059A9C-6767-40B6-81B4-E5AC4A1A2590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04" creationId="{AFC949F1-E194-4548-ABE8-80BB064568E4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05" creationId="{41AE58BA-4522-45BE-8EF3-0D3BE27AD416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06" creationId="{9FC3337B-D6C2-430B-A547-2255CED30760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07" creationId="{A926A3EC-01F6-4C5E-A734-3DB4ADF2D318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08" creationId="{4AF91FD6-B802-4B04-AEB6-45E894895F05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09" creationId="{61911556-66FC-480C-B296-5BAC999EBDB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10" creationId="{70BA13B7-8B01-415B-94F5-4B257EAC0438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11" creationId="{4982BF3C-9D61-49EC-A097-AFDE740B4A1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12" creationId="{015E38AA-237C-4C7A-BF33-FAD2FB57E83E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13" creationId="{EFDC0CB9-F3E9-4308-A1F6-24BB8197386C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14" creationId="{1516685F-ABEB-47CF-BEF9-AB504F5A6DCB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15" creationId="{9FA907D7-8D4B-40BD-8265-F1800CDC58AA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16" creationId="{9F5FE2AB-40EC-4F72-8AE1-601BC473DC10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17" creationId="{BD32C11E-3D2F-4C3B-85FA-102BD4DEAC8A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18" creationId="{344A0BAE-15B3-474C-9266-D91052067515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19" creationId="{7C33FA22-7FC1-4B0C-BC47-2D04DFA43275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20" creationId="{FE0642FA-0CAB-44A8-B227-08824826EF04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21" creationId="{DC75D28D-2819-48E9-9EAA-B8F4F0A25EB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22" creationId="{F30CF7A1-D1F2-4309-8F56-579AE1828C05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23" creationId="{C0905FD7-632A-42E2-8DA2-60B161262962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24" creationId="{61A2DD46-FE0F-4D52-BD0F-A70D648AD1FB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25" creationId="{CE9A496B-1334-46C7-81E1-F719AB26525E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26" creationId="{97F40ABA-61BD-4B76-9C8E-423170A638C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27" creationId="{30C909C1-BBEF-47E7-8E7F-11BA4F2A378E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28" creationId="{F935411C-61DD-4A53-AA96-C58ED56ADBA2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33" creationId="{CF69F0CB-CA49-4B6C-A64D-8EC19EAE495A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34" creationId="{3CBE679A-2194-49EE-8A4B-AEE7ADDAC577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35" creationId="{4E9EC539-80A0-41CF-A1A6-477EDAE5FE9D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36" creationId="{2110D85D-95CA-41C1-9A60-BF2C001F7D5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37" creationId="{B978EE2E-B411-4D2C-B73F-066B6286DCCA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38" creationId="{FDBDE29F-DD0A-4EB5-A02E-6F784A0F12C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39" creationId="{59D3B670-A847-43B8-8C45-67CE7FD3D7FC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40" creationId="{BC8A19DC-E120-4B6B-8A62-109C5619C442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41" creationId="{413C79FD-5C64-4C10-B084-026C42ADDE73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42" creationId="{331A0D16-AA39-4A60-ADBD-17E81C6B52D4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43" creationId="{F9A3A2C0-6C03-44DE-9A69-DF17E1B1C03A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44" creationId="{26DDCA61-0123-476A-96EC-5983B092A648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45" creationId="{B939B1BC-B0C9-456B-A163-D270A4EA88B7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46" creationId="{AF4A93D9-0760-4E4B-BBD2-59ED3ED9900A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47" creationId="{B1B6E051-C7E6-415C-AA84-D00C56E2033C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48" creationId="{D8FF152C-D20E-4BA2-AE53-045C4227B050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49" creationId="{97C36EF1-BCE3-4FBE-BF0D-1D2B18B35FB7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50" creationId="{FD680049-F4BB-4334-8179-857AA804C96D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51" creationId="{E6601837-2CC8-4D7B-9BEC-65BCBEAD9F60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52" creationId="{4C4F940D-BFF6-446F-AA12-4CB8F1047D00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53" creationId="{00CA476B-96EA-4AB2-9749-DAFE8D286A9E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54" creationId="{CF21A706-865F-4202-AE20-1E3C66ED6C26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55" creationId="{4A8B01F2-3BD8-4E1F-AE3C-C23B900D2534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56" creationId="{4D285139-028B-497B-8E8B-BB1E221D1478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57" creationId="{17FF1795-1835-4F7A-88D7-B8768CAEA106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58" creationId="{C1235FBC-EC84-4999-B03E-B2F2208C2282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59" creationId="{05548F57-7976-4DAC-8105-393E19E4B347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60" creationId="{5855B5BF-57A7-48A0-8D90-6D02ED9E19B0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61" creationId="{C951915D-E77D-44B2-A690-C1BAE166660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62" creationId="{9FBD88F8-C670-48B3-B2AD-5C60F3ACAF96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63" creationId="{AC041150-1ECC-45CE-A7C5-D7B62B028A8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64" creationId="{B3BA4444-092D-4F7F-9915-614B7E91CAE3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65" creationId="{5186C9C9-D157-4280-ADE5-DA5A5B2B5538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66" creationId="{5B6D22D0-6973-443B-8237-A4C14444D11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67" creationId="{374E1659-81DF-4863-BCB9-B73243CF5E68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68" creationId="{BCA2E86F-282B-4A5D-81AD-B7DADCED92FA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69" creationId="{A2BB6736-0137-4A79-AC99-1E622E06FB1F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70" creationId="{261583DF-3DD8-4971-B1B2-FBDF5748BAE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71" creationId="{9EA8683E-3E53-46DD-B20A-6BC061215C87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76" creationId="{6F41CD53-B290-4D7F-9448-363E64D59956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77" creationId="{E5F204E8-274B-4A50-99E1-96446B82C8C0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78" creationId="{AF5EF50E-2927-4BAF-8A44-C15AF8951E68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79" creationId="{9D0E39FB-4E93-4EDB-A352-B121A90DEC21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80" creationId="{568BD41C-7FFD-42AC-B221-08B7F5D06EA6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81" creationId="{EE1FDB55-96A6-4626-98BA-7F235D72E224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82" creationId="{6B7E777F-6B56-48F5-AB1C-0680549AF4BA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83" creationId="{BFD6CA41-3A94-4F12-9C3F-08795F9F3F32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84" creationId="{95AFAB5F-8010-4161-BBE1-B9B9578330EB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85" creationId="{76781608-2EEB-48C5-B3EA-9782BC8BC77E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86" creationId="{6B63A66F-9F68-419E-B6B8-04C41304A8BD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87" creationId="{F96FE5C6-FF76-4097-B0C8-937E6D3AAAE4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88" creationId="{E6D31E63-F7FE-4DFE-8904-22F256C86202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89" creationId="{88FFEFF6-45A3-4772-B9B6-CAF76618CC94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90" creationId="{5F082A44-A5CB-41D9-A891-9987D91BC935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91" creationId="{217EC4EC-3EB6-4014-AB32-AC680D68D3FC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92" creationId="{19E84A16-9E11-42FD-9B6F-A2BCC0CC3A74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93" creationId="{6E8415F3-09DD-4314-B015-A18241142D02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94" creationId="{3303D702-5472-4F14-9BCE-5593F03AFA75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95" creationId="{B7764315-1BFD-4199-A04E-134CEA2E1D8F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96" creationId="{DCEEE838-18E4-46B8-BC3B-2CEDAAB5A575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97" creationId="{B8F562AD-4FB2-4A10-A671-C1063BBAFD32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98" creationId="{7EF6DE1D-C220-4214-BE62-433C8CB65848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399" creationId="{309FF3B7-325B-4268-A57E-2613E767383E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00" creationId="{00A804D0-EA70-4440-8691-C3EB98C6599B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01" creationId="{619FF502-938D-4E30-BB5C-B87FFFD79D02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02" creationId="{C59DD253-E0FE-4C53-B7EA-3634C0892513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03" creationId="{FD19E671-F38B-4402-A3B8-F3A5AA0500FD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04" creationId="{E263CDFE-A769-4472-B75C-A195FF9DC48B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05" creationId="{91652512-246C-4B92-9F20-7ECF4340F8B6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06" creationId="{B4D0A166-F31B-43FB-B95C-474E57C42E9B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07" creationId="{2EBE5129-FF5D-47DA-A851-32B6C1A8EFD3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08" creationId="{819573D6-B154-4E98-B3ED-E8F4C30C2F9B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09" creationId="{307A06D2-83E0-42E2-97E1-411A29034D94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10" creationId="{30058F8A-CA76-49B1-B07C-92455E600739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11" creationId="{C450F976-1B0A-47B5-B0DC-3BE0930B66B7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12" creationId="{D54A96BF-1325-4908-9B4F-AFB985CF6989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13" creationId="{333032FB-6A58-45B8-8186-18CD2E0AE348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14" creationId="{5610BE1C-77D1-4D8D-8AD2-8DF1C45E7AA7}"/>
          </ac:spMkLst>
        </pc:spChg>
        <pc:spChg chg="add mod">
          <ac:chgData name="김 승빈" userId="352d81a3ef8732fd" providerId="LiveId" clId="{853B9411-FE60-493F-9D58-F59FFD71E633}" dt="2020-02-18T06:58:07.073" v="1499" actId="571"/>
          <ac:spMkLst>
            <pc:docMk/>
            <pc:sldMk cId="2989468533" sldId="267"/>
            <ac:spMk id="419" creationId="{F6680134-A570-4CFC-86A3-84421C6DE28C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20" creationId="{F5C4A101-CC5F-44F5-8CF5-3B2F5B3E4A0F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21" creationId="{F786491B-34F7-4247-A8F6-464694132923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22" creationId="{2D22FC46-F468-4615-955C-63456A57FE2D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23" creationId="{0B46D977-2854-4185-A9A6-0691E26E8725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24" creationId="{DBB8A98C-E689-4778-81F1-2DFD8CE8721D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25" creationId="{9905D23B-0BAC-4FBB-8D96-2A2202C1F409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26" creationId="{6B394D9B-C090-4EBD-A90E-4E567EB96A9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27" creationId="{025479B7-0FD0-4D04-8B90-9573343AA9DD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28" creationId="{33DEE746-F38C-4713-864D-29481949D598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29" creationId="{EA41B8A3-4E96-4F27-8A6B-A932E256C129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30" creationId="{F30072FB-B38D-4020-AD3F-749DDF425A65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31" creationId="{1309D4E9-D33D-47AD-83D4-35467BAC00CA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32" creationId="{675CA114-8F62-408F-8E60-2E09E0C244B3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33" creationId="{412F6CB9-DB7C-4781-8370-8B3AAA00BADF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34" creationId="{8DEE6175-2805-4799-AF84-4D24394F24C0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35" creationId="{2537C3B2-905A-4CCE-A3A5-82439D580E1C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36" creationId="{A9999C05-7211-4A19-A299-1DFDD1D93D99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37" creationId="{95857F5C-EC97-479B-9170-699D9170A1A7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38" creationId="{28EC191A-02C1-4285-9DE0-45EB033E34F6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39" creationId="{98C1CB2D-25E5-4C1D-AE43-0A3DE0D9E1E3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40" creationId="{E3486556-D215-4B40-BD70-71B429978D0C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41" creationId="{13D56A67-DDE2-4386-ACEC-BD5C223CEB2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42" creationId="{F830A93D-E008-4C3F-A7A1-57F242465064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43" creationId="{C0E16C9A-355D-4F73-A7C1-6980DD25CA71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44" creationId="{F9BD298D-9941-4DCB-9BDA-44EFCB1F92F3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45" creationId="{0621185E-6A5B-4965-AFBD-EB253C09E3E4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46" creationId="{178B5B15-AFAD-4554-A67A-2DDDE09C32A5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47" creationId="{86B6CAD8-D1A3-4ED8-B50A-400754B16424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48" creationId="{7B9CFCE1-EAA1-443D-8794-3517AF4A53BF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49" creationId="{D4326DCB-BA3B-48C6-A1EC-6ECDD32E91D4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50" creationId="{6DBEEBFD-FBB8-40AB-94D6-1CBFDF5401A6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51" creationId="{9856CE5F-69F8-449A-862A-7F9319FB1748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56" creationId="{7DE85920-0207-4F22-B2BE-C2DCEA9FA8EA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57" creationId="{543A9180-AB07-4CFC-974C-C1936DCDA8D6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58" creationId="{D8710DC8-6FB1-4026-8503-A7AF9A04BEE6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59" creationId="{B1ABCB4F-8EA0-4B80-B4B7-61381B6F1A1C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60" creationId="{13EB9DCF-CF46-4C25-BF74-04592A161398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61" creationId="{7DCFDD3A-5D20-4699-A3D2-7D95A80312DC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62" creationId="{E069CB1A-FD5A-4259-BDE8-042C3BD749C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63" creationId="{8C2A35ED-1D66-4D31-AB13-8F2B3C49F1A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64" creationId="{07AA4949-E3D7-4B54-8A99-A6867B159747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65" creationId="{B93761E7-BD1A-45C7-8366-ACB834CF3F31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66" creationId="{D874511B-A59F-4862-87D0-F86C388BA3B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67" creationId="{5B0612A2-31B4-4236-8B6D-6B8ABBEB7067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68" creationId="{FBBEB33F-6B7F-4385-8C28-9426A55DA595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69" creationId="{80D644B9-8AB8-4C21-89AD-E702B4666650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70" creationId="{711B0CFC-A711-477B-B975-2532D034C274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71" creationId="{FE07A909-1FD8-4B19-A1E5-5C7B2C3F1C94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72" creationId="{B27727AE-CEF6-4D86-8FA1-D9556A027D15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73" creationId="{A806B9B7-DADF-4011-B4AB-049BDADEA2F9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74" creationId="{B64F166B-5A37-4C26-A87E-9D3FCD28DF10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75" creationId="{BA412332-172C-4212-BC9E-E241051FEA1F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76" creationId="{8F00542E-136D-476A-ABAF-8247FD25C778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77" creationId="{C41909E4-477F-404F-A35F-B9758FA96103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78" creationId="{D73CFB24-173E-42F2-851B-83DCA742C57D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79" creationId="{7ECE09FA-8350-4BF1-9E08-9789DFB251C1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80" creationId="{6F80959D-940E-4DF5-9E03-E11923E4EF81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81" creationId="{D0D568E5-E4AD-46A9-B827-0F5CD7601E6D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82" creationId="{68B218EE-8F5A-4BF6-BA4F-7283BFA69FA1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83" creationId="{774BEE3B-8232-49D5-9FAD-3FED86A1C568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84" creationId="{691B374A-D56D-4BB7-9A69-6B7E877262C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85" creationId="{9016AB49-2BF2-4FFE-AF2E-B5A72637251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86" creationId="{31DB2A6D-9D39-4967-81F2-EF799DF5F2A3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87" creationId="{9628505A-05C7-4757-9F79-3652B7E8D103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88" creationId="{9B55A7FC-BDE3-41F4-848D-C3222CA1FAED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89" creationId="{E73044C5-608A-4BB9-ACDA-EFA5DA7258D4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90" creationId="{F0BFB4BF-DE48-4F2A-B5E0-C05E967ECBE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91" creationId="{EEEAB6EC-BB73-4265-97CE-234895A61808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92" creationId="{48862199-BD10-4D7D-AEB7-045E20BC844D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93" creationId="{D697D829-D1FE-44DF-A6BB-4E9142152A6B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94" creationId="{ACE37E14-BA09-4F8C-8024-6A8386236DD3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499" creationId="{2CC289E7-A715-41B9-ABCE-024F2D264AE1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00" creationId="{C7ED1FCA-B099-4CB8-AE86-6755CDA5BA85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01" creationId="{9498D023-60BA-46DA-8BC4-EFC59CC06DD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02" creationId="{CF70D8C0-1B93-4F4F-B28E-92D1910EB3A3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03" creationId="{BFC89585-395A-4D60-BABE-EA62C572082C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04" creationId="{E944AD5B-286A-4E83-AB3E-57487051DC3A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05" creationId="{8AC1C993-8D0C-4F30-9EEE-1B2DE1FC56D3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06" creationId="{65179FB0-3877-4532-A17E-38C0BC398925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07" creationId="{6EF5E9A6-C430-4D83-A109-D9AD41B23F64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08" creationId="{5778B2FA-883F-4AD7-81D7-C52CF19E61C0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09" creationId="{A247C15F-FE8E-47AF-98E0-DAE3D9990879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10" creationId="{1302D26E-C3AA-4BC8-A986-BEFB00ADEF38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11" creationId="{65A10914-CBFB-4DBB-BE4B-A2708D8F6F3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12" creationId="{7FAA0525-04D6-4E51-8F95-D687EF46C992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13" creationId="{878B52D4-0DBD-4C42-9D94-FC02028480FC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14" creationId="{26B830C8-26EF-44D5-B1E1-74F32397A854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15" creationId="{D24A9DC8-22CB-4612-A9E9-E2B5134AEF15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16" creationId="{4447BCBC-FDA6-4B63-9833-553D51BB90D7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17" creationId="{BAB983FC-2A1B-4841-9C8C-FCDE9484790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18" creationId="{28514BBF-0287-47F4-80E7-9885C4D40C6F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19" creationId="{1B098734-5207-490F-A9B0-496CF7CEE1BB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20" creationId="{FE9A8159-0405-4B7B-8CEE-C8E35FB4F52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21" creationId="{C9748ECA-21A3-4559-8DE8-B3E234FA9F36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22" creationId="{C2D16CA2-2191-4DE1-9B34-7C853FAF5A5A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23" creationId="{2F236370-6839-4E87-B9AA-27E2D2A8169F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24" creationId="{6043677E-B468-4228-8EE0-A1D47960C11B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25" creationId="{EEBF4375-14BC-4FBF-98D9-1F36C6F62FA1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26" creationId="{67AFE4BB-C6A4-4A3A-B053-93DD63303DCC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27" creationId="{DFDB6CEE-E85A-463D-9D1F-C5065F29BA35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28" creationId="{29361FDC-56C2-4840-9701-3597946B6DA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29" creationId="{F9AB3ECF-26D6-4C2A-98E9-1B8531AA9FE3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30" creationId="{E81E1B9F-07A1-4CD7-8B15-9EA9EEE10357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31" creationId="{C2AF9D7A-59EE-40B0-A7D7-FE74B008DAB9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32" creationId="{46712702-BD4B-45DF-9E11-D4AAF4FB0272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33" creationId="{79264C1E-3E3D-482E-9801-2ACC1C7A4E31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34" creationId="{571297A4-E8DD-48F9-BB90-1FF98F8832DE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35" creationId="{24F58F47-62E9-4F96-9455-2CF3582A5EAF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36" creationId="{D9089F77-E2AB-42BB-B485-1D9876B096EB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37" creationId="{22E3D11F-6A9F-410D-9CBA-3436F74B1085}"/>
          </ac:spMkLst>
        </pc:spChg>
        <pc:spChg chg="add mod">
          <ac:chgData name="김 승빈" userId="352d81a3ef8732fd" providerId="LiveId" clId="{853B9411-FE60-493F-9D58-F59FFD71E633}" dt="2020-02-18T06:58:56.164" v="1506" actId="571"/>
          <ac:spMkLst>
            <pc:docMk/>
            <pc:sldMk cId="2989468533" sldId="267"/>
            <ac:spMk id="542" creationId="{0071B39D-BDBE-47B2-BA37-ABB166031A07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55" creationId="{FA9F5D74-7942-445C-955E-736F38FD3A3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56" creationId="{B48D79E0-36E0-4A3B-B711-F5356D3BD1D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57" creationId="{3A35B974-0B10-4F39-803E-DDE9EBE3A1F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58" creationId="{7006873B-730F-4454-87C2-F67B5E225012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59" creationId="{6F6B6C59-C0AC-45DB-B864-8D706310C0F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60" creationId="{EC726E9B-843F-4050-863A-3348FBE4C6FE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61" creationId="{F094942E-4EB7-4B58-B66E-1B84531F1FA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62" creationId="{D760D694-EDAF-4964-BE11-CFF370C5565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63" creationId="{04CA79A8-3C9A-4CE8-A727-FD40C1CACD8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64" creationId="{E5E676D6-3EED-4EA3-9B0F-1829DEFE409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65" creationId="{EED59AEC-104B-423A-B34E-F851BCC0F778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66" creationId="{2B9039CF-2DFE-495C-B9EE-2EE5A86DE400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67" creationId="{82465306-6B5F-46E9-A05F-FC085E81E44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68" creationId="{580A6A37-7596-4412-A0EF-FF49BC3B294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69" creationId="{BC153B34-8039-4D37-A3CA-F151295EBDB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70" creationId="{2960779C-EBB9-4DC2-A6BD-CA1CDABAEC0D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71" creationId="{78FA4311-C21F-41CF-961F-65A7DAF6556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72" creationId="{77FFA6E2-1AED-4A30-B11C-7719EE0DCE77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73" creationId="{60F86D9F-D675-43B3-A705-3E7CBDD9B3A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74" creationId="{0F1ECB7F-FEF2-4C8F-B6A0-43B4B4EC2F7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75" creationId="{4F6C6EAC-3A25-41F3-A9A1-93BDB66F26A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76" creationId="{D42CF090-280B-4F51-8CBA-A4BEAEB9BC9D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77" creationId="{F3FCE8F2-EAF1-4BC4-A718-B76786AAF30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78" creationId="{38EDAFC1-B18A-40C7-B5AA-2245513AF53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79" creationId="{4A403442-CF9E-4FB2-8A29-8E3FBD34DF43}"/>
          </ac:spMkLst>
        </pc:spChg>
        <pc:spChg chg="add mod">
          <ac:chgData name="김 승빈" userId="352d81a3ef8732fd" providerId="LiveId" clId="{853B9411-FE60-493F-9D58-F59FFD71E633}" dt="2020-02-18T07:05:00.178" v="1602" actId="1076"/>
          <ac:spMkLst>
            <pc:docMk/>
            <pc:sldMk cId="2989468533" sldId="267"/>
            <ac:spMk id="580" creationId="{D01DD502-3A3E-4BAB-AB62-C35F6387022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81" creationId="{CB4968F2-ABF4-49F4-8E6E-D4BBC99F530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82" creationId="{F05173AF-0FDD-4F93-8B39-BAC551C72CE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83" creationId="{AEC60D6E-DD27-4D6C-8908-1F3E6F5426FE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84" creationId="{0F8FE271-202A-49BA-AF62-A235936C9A22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85" creationId="{01C41C58-E5D7-4780-80A1-BE95637895C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86" creationId="{AC910D11-6472-4B73-AF6F-661FB041D00E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87" creationId="{BD63B3D2-D130-4003-B22E-ED35B7D22718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88" creationId="{FC57ADD7-1735-4B6E-9F82-6DE0B116987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89" creationId="{A6057608-8800-49F2-947D-4805C688509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90" creationId="{78945CA0-43E4-4867-A733-D546FE283C8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91" creationId="{25115D3D-6EDA-4667-88B0-E154A3BB295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92" creationId="{D0F052D0-7249-4977-9F91-E756DE026E26}"/>
          </ac:spMkLst>
        </pc:spChg>
        <pc:spChg chg="add mod">
          <ac:chgData name="김 승빈" userId="352d81a3ef8732fd" providerId="LiveId" clId="{853B9411-FE60-493F-9D58-F59FFD71E633}" dt="2020-02-18T07:02:25.015" v="1573" actId="20577"/>
          <ac:spMkLst>
            <pc:docMk/>
            <pc:sldMk cId="2989468533" sldId="267"/>
            <ac:spMk id="597" creationId="{FBCD4A23-9FD2-47F3-9EE3-67343043B70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98" creationId="{CDDD24EE-B2FE-4DF2-BF2F-8D1C897A562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599" creationId="{46738552-F6B1-45E7-8D0B-D7B59F29FFB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00" creationId="{DA8439A7-AD4D-4C3D-9260-648DEA769FF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01" creationId="{42237E25-7CB7-41FA-B79F-E464AAD43F1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02" creationId="{35B9C9D0-A833-4AFF-905E-88101F51251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03" creationId="{D815D411-6BD3-42A4-9765-68D13F6F287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04" creationId="{0F249B0D-B1A8-4F84-86EA-8193A80A83DD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05" creationId="{42312B13-D43D-483E-BCF8-8E2B08101E10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06" creationId="{41878178-D06B-43EC-8088-D678265BA9F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07" creationId="{C97DC52A-9BEF-46CF-A3C4-47795446252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08" creationId="{E57E6A0C-CCED-40EF-955A-ABA898912AEE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09" creationId="{7073B33E-6BBE-4F05-8B8B-1BE5DB952622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10" creationId="{C6304EF4-B757-4A45-BB67-F4788ECB8F72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11" creationId="{5E3EBFDB-7CEF-43E9-8638-23302E49BA3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12" creationId="{AC65997C-7AA6-4DBA-9378-AF2806959E5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13" creationId="{6D440E10-9B52-46D5-822C-AEEE68E28A2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14" creationId="{29DE15F6-4547-4232-A989-4B06A57158F2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15" creationId="{A9B09C7D-30B7-4474-B3CF-195AB4290A0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16" creationId="{D8A24CF7-7229-4ACB-9B15-0107C45C3B5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17" creationId="{25DF2621-565A-4420-AA24-23726DBF37A0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18" creationId="{E2C40C6F-2540-4511-9A51-21CEC3224CC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19" creationId="{7004BADD-111E-4AEF-9788-19628586214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20" creationId="{26448018-0DD8-413B-9846-2E93DCB6082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21" creationId="{43B7A1A6-BE4A-44F5-B972-25FC43A578F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22" creationId="{AF5C67DD-CAFC-439F-B700-5B2719623EB6}"/>
          </ac:spMkLst>
        </pc:spChg>
        <pc:spChg chg="add mod">
          <ac:chgData name="김 승빈" userId="352d81a3ef8732fd" providerId="LiveId" clId="{853B9411-FE60-493F-9D58-F59FFD71E633}" dt="2020-02-18T07:05:09.465" v="1603" actId="1076"/>
          <ac:spMkLst>
            <pc:docMk/>
            <pc:sldMk cId="2989468533" sldId="267"/>
            <ac:spMk id="623" creationId="{D7779580-1B0E-4956-8810-06F23FF42369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24" creationId="{A390088A-8C26-4E40-B81A-42A1EC47114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25" creationId="{3C8B17B1-E14C-4E32-8682-6D723CC2D1B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26" creationId="{94078CFE-4E9B-407C-BA61-4DDCC05338BD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27" creationId="{57C2A6E9-0BEE-4AC1-A28F-30BADB515897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28" creationId="{FA9F883F-9F43-4F33-A807-F8603C685100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29" creationId="{1DEA126B-42A2-4D60-ABBA-0138CBBE5DBE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30" creationId="{9F1F1C0C-DFE4-48A6-92E8-85C5917798C7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31" creationId="{998EB8EC-C3A5-4C88-97E2-E8BE06A363BD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32" creationId="{E99B6CD8-7C33-4703-A3A0-B63CD827865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33" creationId="{C78DE74E-8F59-4B33-B8E0-8B5D6076218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34" creationId="{F76241C3-9675-4709-B416-B8577B74B89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35" creationId="{DA8047FD-19EA-44B3-B30D-648DBC9AEBF8}"/>
          </ac:spMkLst>
        </pc:spChg>
        <pc:spChg chg="add mod">
          <ac:chgData name="김 승빈" userId="352d81a3ef8732fd" providerId="LiveId" clId="{853B9411-FE60-493F-9D58-F59FFD71E633}" dt="2020-02-18T07:02:55.907" v="1579" actId="20577"/>
          <ac:spMkLst>
            <pc:docMk/>
            <pc:sldMk cId="2989468533" sldId="267"/>
            <ac:spMk id="640" creationId="{679B0A65-04E5-4B78-AD5E-67F96D16FEA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41" creationId="{825C360A-133D-4990-8205-24469C6DB08E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42" creationId="{08899F46-584B-40A4-AC52-AA2A7FC6D2FA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43" creationId="{DCC4C5DF-3FC5-4D26-BAEC-4BEF47C25AD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44" creationId="{842D97F3-B07E-4539-98F6-5C1E90B61260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45" creationId="{DE257CF0-63C5-42EA-9DD5-F1543831852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46" creationId="{BF502B97-3BFD-4E63-A85C-80060A2F3A37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47" creationId="{3BDE39C0-182E-41EA-BBEA-DD318D75DA0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48" creationId="{688281FB-DAA8-4FC1-919B-D7108BEE753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49" creationId="{A740BCA3-6B33-4B08-AFA9-6A9A9AEA4B09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50" creationId="{84EC7D09-186C-4F10-AA1B-79A4A862D1E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51" creationId="{3ACB6DE9-522F-483A-B8AE-4343A09478F9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52" creationId="{F08C21AB-E907-4F1C-9044-D22E0EC4F5F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53" creationId="{820429C3-6233-42FB-8D80-4FA55483EE9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54" creationId="{7BD7D727-D7F2-46C3-A193-21DC7D77DB59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55" creationId="{8F1DFBF8-B684-494A-833C-0A457E4D77A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56" creationId="{B52997AF-6B48-40FF-8B1F-65D734694CC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57" creationId="{31987424-E77A-40EA-A604-B933988076C6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58" creationId="{C296C79E-5630-41BA-BB19-554242141D6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59" creationId="{B48E4569-41C8-42E9-9A81-AA25B1B103F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60" creationId="{12479383-83F3-42BC-9E5A-DEDF5CE444C4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61" creationId="{C74DCC99-E24A-46FE-9DF9-76831CE75AA8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62" creationId="{391B6DF5-0F68-4EAB-969C-7B9DDE240E4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63" creationId="{589BCD34-9D33-426B-9B14-C4AA437B4EB1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64" creationId="{6660EB25-50D1-4973-88EE-313D0A12ABAD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65" creationId="{C6E1A959-DBDF-4335-9050-A8B77696E511}"/>
          </ac:spMkLst>
        </pc:spChg>
        <pc:spChg chg="add mod">
          <ac:chgData name="김 승빈" userId="352d81a3ef8732fd" providerId="LiveId" clId="{853B9411-FE60-493F-9D58-F59FFD71E633}" dt="2020-02-18T07:05:22.401" v="1604" actId="1076"/>
          <ac:spMkLst>
            <pc:docMk/>
            <pc:sldMk cId="2989468533" sldId="267"/>
            <ac:spMk id="666" creationId="{823AE864-0E03-4715-9764-5FF490224582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67" creationId="{61CC5FCC-9645-4C72-AEA3-3C6EA92883C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68" creationId="{AB540DB2-099E-4FD7-9492-95F47E3E275D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69" creationId="{5BAC8EC9-C31B-409A-AC2A-EFEE90D6406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70" creationId="{E9E4E6EA-73D0-4234-941F-5D316AE2E485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71" creationId="{84B20BBF-3AB0-4A98-AFAD-A45AA147D429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72" creationId="{BA90146F-C673-46D1-975C-2AA7014802D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73" creationId="{C60A40AC-0FC0-4928-8DFD-4F6A124F7133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74" creationId="{ACB4B3DC-876E-4726-BE1C-EC8DE7D10C0B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75" creationId="{156C62D2-CA7E-4D30-BBA6-72746DBA4C2F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76" creationId="{3F449485-928F-4F34-AC00-43A4E4686B1C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77" creationId="{7CA6F6AC-AEAC-4C16-87F6-FA9D82229BE0}"/>
          </ac:spMkLst>
        </pc:spChg>
        <pc:spChg chg="add mod">
          <ac:chgData name="김 승빈" userId="352d81a3ef8732fd" providerId="LiveId" clId="{853B9411-FE60-493F-9D58-F59FFD71E633}" dt="2020-02-18T06:59:37.766" v="1512" actId="1076"/>
          <ac:spMkLst>
            <pc:docMk/>
            <pc:sldMk cId="2989468533" sldId="267"/>
            <ac:spMk id="678" creationId="{C046DBE5-3046-4D62-B8D8-59538B767CB1}"/>
          </ac:spMkLst>
        </pc:spChg>
        <pc:spChg chg="add mod">
          <ac:chgData name="김 승빈" userId="352d81a3ef8732fd" providerId="LiveId" clId="{853B9411-FE60-493F-9D58-F59FFD71E633}" dt="2020-02-18T07:03:09.007" v="1582" actId="20577"/>
          <ac:spMkLst>
            <pc:docMk/>
            <pc:sldMk cId="2989468533" sldId="267"/>
            <ac:spMk id="683" creationId="{85CE7C73-AFC7-4C12-A51D-5B077C916776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84" creationId="{29FD9556-8A4B-4B97-AF19-56E702D3B7C6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85" creationId="{793319D2-EB76-4BC9-B21A-7CE83C9D3B44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86" creationId="{1357F606-7C6B-445D-BE96-F63371913F30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87" creationId="{56E37960-9568-41BF-84F3-C07D8B461C88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88" creationId="{C946A930-6265-4767-B975-6C3677D33A5E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89" creationId="{70008462-DE20-4870-AF09-420F563C2FCC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90" creationId="{537CD5CE-615F-410A-8AFC-48537C654BF4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91" creationId="{3C043F20-6BAE-4DFB-9CF1-E9CDF203EE03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92" creationId="{06BE3024-8AD0-4E60-9C0F-E8B167218420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93" creationId="{9E05B0DC-ED7B-481F-9B6A-B9A94FA18398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94" creationId="{5AF01F82-217B-4A44-A509-07565EA6E4F7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95" creationId="{5CAE14F8-FD59-40F3-AA7B-B59422F4F1F7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96" creationId="{3F0EF0A9-71BA-4C66-AF95-C33C64878158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97" creationId="{A2A30541-3B00-4F0F-A754-60E939ED5269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98" creationId="{4B4885A7-4F3A-4828-951D-27F352FDEA07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699" creationId="{8E1194EA-7ABB-4EC8-A7BD-E02A41B7B835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00" creationId="{42A26114-EFF0-4D56-814E-41AE44387E0C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01" creationId="{AD637195-6299-42F7-9BB5-5A0D55062D09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02" creationId="{0A0C3FA5-9838-4985-A56A-D2C54C10C385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03" creationId="{482E8577-AF10-4F74-8D57-62CBCE893650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04" creationId="{601A584C-9E2E-4F92-A884-DBFD771F2BA2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05" creationId="{44F30331-386B-4333-ADCE-FCCC4DC6A76A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06" creationId="{85F7FB69-23B4-4DC6-9075-159DA4CD0ADE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07" creationId="{B2C76689-8FD5-4C1E-B7AD-146ADF573B01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08" creationId="{A0E153C3-A570-4FF2-98F6-CFB60A092976}"/>
          </ac:spMkLst>
        </pc:spChg>
        <pc:spChg chg="add mod">
          <ac:chgData name="김 승빈" userId="352d81a3ef8732fd" providerId="LiveId" clId="{853B9411-FE60-493F-9D58-F59FFD71E633}" dt="2020-02-18T07:05:36.379" v="1605" actId="1076"/>
          <ac:spMkLst>
            <pc:docMk/>
            <pc:sldMk cId="2989468533" sldId="267"/>
            <ac:spMk id="709" creationId="{A07507CB-C485-46C6-B4B2-DEEC32A5006D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10" creationId="{A3214F82-A5E7-43C4-A801-F9824B96BA0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11" creationId="{48CA1D9D-4646-4B06-85ED-E123CAE01394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12" creationId="{4F28C51B-AB57-485B-9884-A8933C2D3A79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13" creationId="{D7FB6FC5-F278-46E6-A47E-A79F0A9527B5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14" creationId="{61FCF685-7664-4305-A2C2-A26D11D07527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15" creationId="{A0B28F93-2E30-404E-9457-037B6FBABAFA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16" creationId="{29CE283E-1A9C-4D69-ABE7-5B86C5CCE6DF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17" creationId="{FD5D511B-1CB8-4F1D-A944-4890B1E6F4F6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18" creationId="{12DA5C31-BD49-4D51-B4E5-F16DF50A655D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19" creationId="{34CF2FD5-3EE5-4D2F-B65C-04E750FCDDA0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20" creationId="{FCE014A7-B2DB-417C-9D1F-E434CB6719F4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21" creationId="{EA070CAE-6E91-455B-8720-F05D68BDF20E}"/>
          </ac:spMkLst>
        </pc:spChg>
        <pc:spChg chg="add mod">
          <ac:chgData name="김 승빈" userId="352d81a3ef8732fd" providerId="LiveId" clId="{853B9411-FE60-493F-9D58-F59FFD71E633}" dt="2020-02-18T07:03:27.336" v="1585" actId="20577"/>
          <ac:spMkLst>
            <pc:docMk/>
            <pc:sldMk cId="2989468533" sldId="267"/>
            <ac:spMk id="726" creationId="{D29B8724-0575-48D4-A793-B25127D4638E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27" creationId="{C62B28B8-85D1-4B3D-A589-5BD5FDF4B547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28" creationId="{A00393FD-C89F-426E-865C-FB11644075D8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29" creationId="{F51E435D-E5C1-4721-B575-E8DEB32E05A0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30" creationId="{952AC14D-6058-41EE-A2E0-686D5F1E0944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31" creationId="{8FCA3327-219E-48D4-A4CA-7E00C5BC0C65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32" creationId="{5215B61D-A77A-405F-82FB-4F84F6CE05D8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33" creationId="{04AFA70A-E040-486D-A342-B20A5EAD70B1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34" creationId="{03F15B3D-44A7-485E-977A-756369255354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35" creationId="{0FCE9ACD-4593-4BE0-848C-408CA19B957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36" creationId="{AD5DC82E-9BFB-493E-BCE8-7F1B41C77F00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37" creationId="{FABB8915-2629-4061-9119-34594E0F1F1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38" creationId="{F5DE595E-773C-4452-A0EF-F02F19036F48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39" creationId="{51C208C8-8948-417C-8ED8-B49AD91AE08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40" creationId="{793B45CA-A1C6-4568-B09D-9C6CE5001349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41" creationId="{70BC400D-6C09-4C15-AD6B-557B57FBCCB7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42" creationId="{D21888A7-648D-4DCC-8B6B-03E12B61759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43" creationId="{18E52347-2047-43AB-80CC-E4AD980D47A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44" creationId="{1B89BB13-9995-44B0-A3EE-976AD55C96C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45" creationId="{A1CA6845-2D41-41E1-9338-B54B039BCC6C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46" creationId="{065C3173-D633-4CAA-BFF3-D2CD24D8BBC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47" creationId="{EDD4F0FF-4E99-4646-8311-E673A488855D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48" creationId="{D639318E-7A32-4FAB-ADFC-51A97BAC9E05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49" creationId="{382D5D7D-EDBC-4B21-9C32-B696407D591A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50" creationId="{435EC3D7-580A-4B39-8FAB-173A20A2AE87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51" creationId="{DC69499C-5C26-45E0-ADE0-C44A1AC1EEC1}"/>
          </ac:spMkLst>
        </pc:spChg>
        <pc:spChg chg="add mod">
          <ac:chgData name="김 승빈" userId="352d81a3ef8732fd" providerId="LiveId" clId="{853B9411-FE60-493F-9D58-F59FFD71E633}" dt="2020-02-18T07:05:49.653" v="1606" actId="1076"/>
          <ac:spMkLst>
            <pc:docMk/>
            <pc:sldMk cId="2989468533" sldId="267"/>
            <ac:spMk id="752" creationId="{92E267FF-7E66-4410-8F79-32A45BE302DC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53" creationId="{4545F883-62C7-4353-A3E3-952238A717C2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54" creationId="{83A56A90-79F1-4ED2-A70D-E54B33F2545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55" creationId="{76EE342B-6A8D-44AB-930B-80C89A69CDBC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56" creationId="{06C90B2A-41CE-42D6-B4BF-8F3388F2204E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57" creationId="{4E918FE6-67EF-40E6-8992-AFB6C81AA831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58" creationId="{5CFA5F7F-4DC2-4592-8230-C2896E93EBBA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59" creationId="{ECCEB714-B332-4E8F-ACE5-FEBFF2FA923A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60" creationId="{792B5B73-D335-418A-B1F2-9BEA8B55B70E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61" creationId="{66B51FD7-6DEA-4CAC-872E-C4EAF558F05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62" creationId="{B72FBE88-A053-48EE-97D7-536FD344AF54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63" creationId="{3C0F4497-126B-4CA6-B881-0D1E68A4D3DF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64" creationId="{5C33752E-6C5F-4533-9B66-2D940A558044}"/>
          </ac:spMkLst>
        </pc:spChg>
        <pc:spChg chg="add mod">
          <ac:chgData name="김 승빈" userId="352d81a3ef8732fd" providerId="LiveId" clId="{853B9411-FE60-493F-9D58-F59FFD71E633}" dt="2020-02-18T07:03:54.753" v="1594" actId="20577"/>
          <ac:spMkLst>
            <pc:docMk/>
            <pc:sldMk cId="2989468533" sldId="267"/>
            <ac:spMk id="769" creationId="{63C1F0F5-5101-46A1-85D3-122DA06AC668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70" creationId="{7F7B5560-BD1A-4A75-8B87-C0D61B718E1D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71" creationId="{689FDCA2-B17F-416D-832B-4BCCAAF8705E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72" creationId="{E8F7258A-75A2-4135-986E-5065B91A1DC1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73" creationId="{CA8B3091-BFEB-4A36-B2C7-D693E1A8D5A0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74" creationId="{97000306-20E2-40F4-A9A3-444B5A011D22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75" creationId="{D1263E10-0F14-4DF6-AC3A-56C40D090E3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76" creationId="{2801956B-10DF-41C0-995C-06F6233D57BE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77" creationId="{58836F4A-158C-45D5-AD66-BFE2FED0C2BD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78" creationId="{0C1418F3-773D-4C92-8DED-F52EC2DDE0FD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79" creationId="{EB7BDFAA-2BF2-4183-B63B-18C4087DBEA3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80" creationId="{BB2F74E3-FE5E-4681-9D16-6E9320963992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81" creationId="{C1B5968E-8EA2-4A8B-9506-B55667C2DA38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82" creationId="{5054B9F9-D383-4A48-A13A-9ECDBC62D4AC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83" creationId="{67D16020-7488-4AA0-8481-7BFA76E70FE7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84" creationId="{8CA40A42-7C85-40EC-BC42-2E914AAB48EE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85" creationId="{3CCDDB41-A406-4114-8852-C9608A52E36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86" creationId="{DA2B3A2E-9024-4E20-B3DE-B6A6CA24D591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87" creationId="{5639B963-3C3E-4D32-BD0B-2CD46B465B59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88" creationId="{B9CB7A33-533C-4A0C-8B70-A198B7F78F29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89" creationId="{2CABD53D-4058-4CC8-B374-3D25E9991C23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90" creationId="{434F7EDC-00F0-474E-86A0-009C1CA3466E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91" creationId="{7AA6F79A-0ED4-4F77-883B-BFF42CAE9D30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92" creationId="{A0572777-FEFB-4801-8BD7-6E03D136A18E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93" creationId="{EEAD4428-0839-47AD-9567-184756808A8C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94" creationId="{F41AD995-3102-4A32-990F-92E9D4972B3E}"/>
          </ac:spMkLst>
        </pc:spChg>
        <pc:spChg chg="add mod">
          <ac:chgData name="김 승빈" userId="352d81a3ef8732fd" providerId="LiveId" clId="{853B9411-FE60-493F-9D58-F59FFD71E633}" dt="2020-02-18T07:05:58.786" v="1607" actId="1076"/>
          <ac:spMkLst>
            <pc:docMk/>
            <pc:sldMk cId="2989468533" sldId="267"/>
            <ac:spMk id="795" creationId="{2B6ADDFE-A9C3-48CD-865C-CE3DC377BA1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96" creationId="{703204F3-2091-4C41-B2FF-25CF10391220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97" creationId="{19EA7512-610F-48B2-9C36-3644FD9D58F3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98" creationId="{C7BDB32D-6A72-4A34-978D-BBC51DABB698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799" creationId="{A8F41828-4B46-4980-9C59-23CDE91186BC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800" creationId="{83756538-AC1F-4B6C-8199-2BC39DA0E0F7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801" creationId="{38095AE3-9E22-4DED-B1D8-809416CF28AA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802" creationId="{BFA059BF-C3CA-49E0-AA99-3080C47A8B2C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803" creationId="{8A6020A1-07E5-44BE-BFEC-2831FAB74A86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804" creationId="{534EF650-EDF6-4ED5-8C76-FDE4D4D5CECB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805" creationId="{B443F151-2705-41C6-8545-56C64F21387F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806" creationId="{0F4F2CB1-70BD-4794-88C0-9B4ED56D0FFC}"/>
          </ac:spMkLst>
        </pc:spChg>
        <pc:spChg chg="add mod">
          <ac:chgData name="김 승빈" userId="352d81a3ef8732fd" providerId="LiveId" clId="{853B9411-FE60-493F-9D58-F59FFD71E633}" dt="2020-02-18T06:59:55.737" v="1513" actId="571"/>
          <ac:spMkLst>
            <pc:docMk/>
            <pc:sldMk cId="2989468533" sldId="267"/>
            <ac:spMk id="807" creationId="{A791BA53-7B33-45B7-8C65-D69E6B6C1707}"/>
          </ac:spMkLst>
        </pc:spChg>
        <pc:spChg chg="add mod">
          <ac:chgData name="김 승빈" userId="352d81a3ef8732fd" providerId="LiveId" clId="{853B9411-FE60-493F-9D58-F59FFD71E633}" dt="2020-02-18T07:04:14.018" v="1597" actId="20577"/>
          <ac:spMkLst>
            <pc:docMk/>
            <pc:sldMk cId="2989468533" sldId="267"/>
            <ac:spMk id="812" creationId="{A5F7FF75-45FD-4902-894A-EE5026098A27}"/>
          </ac:spMkLst>
        </pc:spChg>
        <pc:spChg chg="add mod">
          <ac:chgData name="김 승빈" userId="352d81a3ef8732fd" providerId="LiveId" clId="{853B9411-FE60-493F-9D58-F59FFD71E633}" dt="2020-02-18T07:00:18.934" v="1551"/>
          <ac:spMkLst>
            <pc:docMk/>
            <pc:sldMk cId="2989468533" sldId="267"/>
            <ac:spMk id="813" creationId="{D1DB716A-792B-4A28-B6E2-2BB35A4037CC}"/>
          </ac:spMkLst>
        </pc:spChg>
        <pc:spChg chg="add mod">
          <ac:chgData name="김 승빈" userId="352d81a3ef8732fd" providerId="LiveId" clId="{853B9411-FE60-493F-9D58-F59FFD71E633}" dt="2020-02-18T07:01:50.853" v="1568" actId="20577"/>
          <ac:spMkLst>
            <pc:docMk/>
            <pc:sldMk cId="2989468533" sldId="267"/>
            <ac:spMk id="827" creationId="{26AC4621-31A3-4A34-9998-40D70FEEC06A}"/>
          </ac:spMkLst>
        </pc:spChg>
        <pc:spChg chg="add mod">
          <ac:chgData name="김 승빈" userId="352d81a3ef8732fd" providerId="LiveId" clId="{853B9411-FE60-493F-9D58-F59FFD71E633}" dt="2020-02-18T07:02:15.144" v="1572" actId="20577"/>
          <ac:spMkLst>
            <pc:docMk/>
            <pc:sldMk cId="2989468533" sldId="267"/>
            <ac:spMk id="828" creationId="{28E9E05D-5728-4DF4-AD90-F59419180422}"/>
          </ac:spMkLst>
        </pc:spChg>
        <pc:spChg chg="add mod">
          <ac:chgData name="김 승빈" userId="352d81a3ef8732fd" providerId="LiveId" clId="{853B9411-FE60-493F-9D58-F59FFD71E633}" dt="2020-02-18T07:02:37.763" v="1575" actId="20577"/>
          <ac:spMkLst>
            <pc:docMk/>
            <pc:sldMk cId="2989468533" sldId="267"/>
            <ac:spMk id="829" creationId="{B5643BD8-7140-4EBF-AAD1-075E2212E385}"/>
          </ac:spMkLst>
        </pc:spChg>
        <pc:spChg chg="add mod">
          <ac:chgData name="김 승빈" userId="352d81a3ef8732fd" providerId="LiveId" clId="{853B9411-FE60-493F-9D58-F59FFD71E633}" dt="2020-02-18T07:02:48.105" v="1578" actId="20577"/>
          <ac:spMkLst>
            <pc:docMk/>
            <pc:sldMk cId="2989468533" sldId="267"/>
            <ac:spMk id="830" creationId="{6C730C2E-308D-435D-87B9-4A68FFAF83A0}"/>
          </ac:spMkLst>
        </pc:spChg>
        <pc:spChg chg="add mod">
          <ac:chgData name="김 승빈" userId="352d81a3ef8732fd" providerId="LiveId" clId="{853B9411-FE60-493F-9D58-F59FFD71E633}" dt="2020-02-18T07:03:05.295" v="1581" actId="20577"/>
          <ac:spMkLst>
            <pc:docMk/>
            <pc:sldMk cId="2989468533" sldId="267"/>
            <ac:spMk id="831" creationId="{99AC5631-CA29-4611-80F4-0908F0568CEE}"/>
          </ac:spMkLst>
        </pc:spChg>
        <pc:spChg chg="add mod">
          <ac:chgData name="김 승빈" userId="352d81a3ef8732fd" providerId="LiveId" clId="{853B9411-FE60-493F-9D58-F59FFD71E633}" dt="2020-02-18T07:03:20.047" v="1584" actId="20577"/>
          <ac:spMkLst>
            <pc:docMk/>
            <pc:sldMk cId="2989468533" sldId="267"/>
            <ac:spMk id="832" creationId="{95BFA9D7-0C5D-49E4-9A6E-C4D70AA7FC0B}"/>
          </ac:spMkLst>
        </pc:spChg>
        <pc:spChg chg="add mod">
          <ac:chgData name="김 승빈" userId="352d81a3ef8732fd" providerId="LiveId" clId="{853B9411-FE60-493F-9D58-F59FFD71E633}" dt="2020-02-18T07:03:38.953" v="1590" actId="20577"/>
          <ac:spMkLst>
            <pc:docMk/>
            <pc:sldMk cId="2989468533" sldId="267"/>
            <ac:spMk id="833" creationId="{B0D9B71E-7C4C-4FDC-B883-27512A844A70}"/>
          </ac:spMkLst>
        </pc:spChg>
        <pc:spChg chg="add mod">
          <ac:chgData name="김 승빈" userId="352d81a3ef8732fd" providerId="LiveId" clId="{853B9411-FE60-493F-9D58-F59FFD71E633}" dt="2020-02-18T07:03:49.386" v="1593" actId="20577"/>
          <ac:spMkLst>
            <pc:docMk/>
            <pc:sldMk cId="2989468533" sldId="267"/>
            <ac:spMk id="834" creationId="{051E9CAD-4C1D-4D2A-8D57-8D4E9193BB9B}"/>
          </ac:spMkLst>
        </pc:spChg>
        <pc:spChg chg="add mod">
          <ac:chgData name="김 승빈" userId="352d81a3ef8732fd" providerId="LiveId" clId="{853B9411-FE60-493F-9D58-F59FFD71E633}" dt="2020-02-18T07:04:05.261" v="1595" actId="571"/>
          <ac:spMkLst>
            <pc:docMk/>
            <pc:sldMk cId="2989468533" sldId="267"/>
            <ac:spMk id="835" creationId="{13DFF0AC-889C-4CA9-A581-A5E9D84D41E9}"/>
          </ac:spMkLst>
        </pc:spChg>
        <pc:spChg chg="add mod">
          <ac:chgData name="김 승빈" userId="352d81a3ef8732fd" providerId="LiveId" clId="{853B9411-FE60-493F-9D58-F59FFD71E633}" dt="2020-02-18T07:04:10.628" v="1596" actId="20577"/>
          <ac:spMkLst>
            <pc:docMk/>
            <pc:sldMk cId="2989468533" sldId="267"/>
            <ac:spMk id="836" creationId="{614AD014-A5D8-4B46-BBF9-A7B9F4142414}"/>
          </ac:spMkLst>
        </pc:spChg>
        <pc:spChg chg="add mod">
          <ac:chgData name="김 승빈" userId="352d81a3ef8732fd" providerId="LiveId" clId="{853B9411-FE60-493F-9D58-F59FFD71E633}" dt="2020-02-18T07:04:19.641" v="1598" actId="571"/>
          <ac:spMkLst>
            <pc:docMk/>
            <pc:sldMk cId="2989468533" sldId="267"/>
            <ac:spMk id="837" creationId="{10856593-8A3E-444B-9760-E6E9193D4191}"/>
          </ac:spMkLst>
        </pc:spChg>
        <pc:spChg chg="add mod">
          <ac:chgData name="김 승빈" userId="352d81a3ef8732fd" providerId="LiveId" clId="{853B9411-FE60-493F-9D58-F59FFD71E633}" dt="2020-02-18T07:06:32.386" v="1612" actId="208"/>
          <ac:spMkLst>
            <pc:docMk/>
            <pc:sldMk cId="2989468533" sldId="267"/>
            <ac:spMk id="838" creationId="{BAFD311D-C4E5-4B44-95AA-63FFBE237D57}"/>
          </ac:spMkLst>
        </pc:spChg>
        <pc:spChg chg="add mod">
          <ac:chgData name="김 승빈" userId="352d81a3ef8732fd" providerId="LiveId" clId="{853B9411-FE60-493F-9D58-F59FFD71E633}" dt="2020-02-18T07:06:40.736" v="1613" actId="571"/>
          <ac:spMkLst>
            <pc:docMk/>
            <pc:sldMk cId="2989468533" sldId="267"/>
            <ac:spMk id="839" creationId="{727F5444-CB5E-410D-9937-4C89618A91C2}"/>
          </ac:spMkLst>
        </pc:spChg>
        <pc:spChg chg="add mod">
          <ac:chgData name="김 승빈" userId="352d81a3ef8732fd" providerId="LiveId" clId="{853B9411-FE60-493F-9D58-F59FFD71E633}" dt="2020-02-18T07:06:44.272" v="1614" actId="571"/>
          <ac:spMkLst>
            <pc:docMk/>
            <pc:sldMk cId="2989468533" sldId="267"/>
            <ac:spMk id="840" creationId="{1A10F208-256F-4C05-A080-3ADF8C0644F1}"/>
          </ac:spMkLst>
        </pc:spChg>
        <pc:spChg chg="add mod">
          <ac:chgData name="김 승빈" userId="352d81a3ef8732fd" providerId="LiveId" clId="{853B9411-FE60-493F-9D58-F59FFD71E633}" dt="2020-02-18T07:06:54.523" v="1615" actId="571"/>
          <ac:spMkLst>
            <pc:docMk/>
            <pc:sldMk cId="2989468533" sldId="267"/>
            <ac:spMk id="841" creationId="{2FFEB154-899C-42D4-B2BE-36C330A22981}"/>
          </ac:spMkLst>
        </pc:spChg>
        <pc:spChg chg="add mod">
          <ac:chgData name="김 승빈" userId="352d81a3ef8732fd" providerId="LiveId" clId="{853B9411-FE60-493F-9D58-F59FFD71E633}" dt="2020-02-18T07:06:54.523" v="1615" actId="571"/>
          <ac:spMkLst>
            <pc:docMk/>
            <pc:sldMk cId="2989468533" sldId="267"/>
            <ac:spMk id="842" creationId="{4A8F39BD-E0E3-484B-AAB8-B982FB5D06CB}"/>
          </ac:spMkLst>
        </pc:spChg>
        <pc:spChg chg="add mod">
          <ac:chgData name="김 승빈" userId="352d81a3ef8732fd" providerId="LiveId" clId="{853B9411-FE60-493F-9D58-F59FFD71E633}" dt="2020-02-18T07:07:01.808" v="1616" actId="571"/>
          <ac:spMkLst>
            <pc:docMk/>
            <pc:sldMk cId="2989468533" sldId="267"/>
            <ac:spMk id="843" creationId="{13724C1E-DE68-4AD4-89FE-CB2BC16ECD3A}"/>
          </ac:spMkLst>
        </pc:spChg>
        <pc:spChg chg="add mod">
          <ac:chgData name="김 승빈" userId="352d81a3ef8732fd" providerId="LiveId" clId="{853B9411-FE60-493F-9D58-F59FFD71E633}" dt="2020-02-18T07:07:15.871" v="1617" actId="571"/>
          <ac:spMkLst>
            <pc:docMk/>
            <pc:sldMk cId="2989468533" sldId="267"/>
            <ac:spMk id="844" creationId="{FC833040-38C4-4E20-B806-DDED8313FE5E}"/>
          </ac:spMkLst>
        </pc:spChg>
        <pc:spChg chg="add mod">
          <ac:chgData name="김 승빈" userId="352d81a3ef8732fd" providerId="LiveId" clId="{853B9411-FE60-493F-9D58-F59FFD71E633}" dt="2020-02-18T07:07:15.871" v="1617" actId="571"/>
          <ac:spMkLst>
            <pc:docMk/>
            <pc:sldMk cId="2989468533" sldId="267"/>
            <ac:spMk id="845" creationId="{27F58C66-CCAF-42CF-AB5F-29B0129590A2}"/>
          </ac:spMkLst>
        </pc:spChg>
        <pc:spChg chg="add mod">
          <ac:chgData name="김 승빈" userId="352d81a3ef8732fd" providerId="LiveId" clId="{853B9411-FE60-493F-9D58-F59FFD71E633}" dt="2020-02-18T07:07:15.871" v="1617" actId="571"/>
          <ac:spMkLst>
            <pc:docMk/>
            <pc:sldMk cId="2989468533" sldId="267"/>
            <ac:spMk id="846" creationId="{18FD6A2A-9E6B-42BC-B6E3-F3D0A0ABCDB2}"/>
          </ac:spMkLst>
        </pc:spChg>
        <pc:spChg chg="add mod">
          <ac:chgData name="김 승빈" userId="352d81a3ef8732fd" providerId="LiveId" clId="{853B9411-FE60-493F-9D58-F59FFD71E633}" dt="2020-02-18T07:07:21.070" v="1618" actId="571"/>
          <ac:spMkLst>
            <pc:docMk/>
            <pc:sldMk cId="2989468533" sldId="267"/>
            <ac:spMk id="847" creationId="{0523FEC6-9F29-4821-BB95-4C2CCFC6310B}"/>
          </ac:spMkLst>
        </pc:spChg>
        <pc:spChg chg="add mod">
          <ac:chgData name="김 승빈" userId="352d81a3ef8732fd" providerId="LiveId" clId="{853B9411-FE60-493F-9D58-F59FFD71E633}" dt="2020-02-18T07:07:33.265" v="1619" actId="571"/>
          <ac:spMkLst>
            <pc:docMk/>
            <pc:sldMk cId="2989468533" sldId="267"/>
            <ac:spMk id="848" creationId="{0A700250-1A1E-4AD7-919B-C0EA31818D61}"/>
          </ac:spMkLst>
        </pc:spChg>
        <pc:spChg chg="add mod">
          <ac:chgData name="김 승빈" userId="352d81a3ef8732fd" providerId="LiveId" clId="{853B9411-FE60-493F-9D58-F59FFD71E633}" dt="2020-02-18T07:07:33.265" v="1619" actId="571"/>
          <ac:spMkLst>
            <pc:docMk/>
            <pc:sldMk cId="2989468533" sldId="267"/>
            <ac:spMk id="849" creationId="{7B68070A-ABC2-42BD-8C81-EB09A305A1A8}"/>
          </ac:spMkLst>
        </pc:spChg>
        <pc:spChg chg="add mod">
          <ac:chgData name="김 승빈" userId="352d81a3ef8732fd" providerId="LiveId" clId="{853B9411-FE60-493F-9D58-F59FFD71E633}" dt="2020-02-18T07:07:33.265" v="1619" actId="571"/>
          <ac:spMkLst>
            <pc:docMk/>
            <pc:sldMk cId="2989468533" sldId="267"/>
            <ac:spMk id="850" creationId="{2702585C-E750-456B-9DE1-BFED7FB5EDE6}"/>
          </ac:spMkLst>
        </pc:spChg>
        <pc:spChg chg="add mod">
          <ac:chgData name="김 승빈" userId="352d81a3ef8732fd" providerId="LiveId" clId="{853B9411-FE60-493F-9D58-F59FFD71E633}" dt="2020-02-18T07:07:33.265" v="1619" actId="571"/>
          <ac:spMkLst>
            <pc:docMk/>
            <pc:sldMk cId="2989468533" sldId="267"/>
            <ac:spMk id="851" creationId="{90F2D56E-C2BC-4F78-BD42-BAAD5A4469A7}"/>
          </ac:spMkLst>
        </pc:spChg>
        <pc:spChg chg="add mod">
          <ac:chgData name="김 승빈" userId="352d81a3ef8732fd" providerId="LiveId" clId="{853B9411-FE60-493F-9D58-F59FFD71E633}" dt="2020-02-18T07:07:49.846" v="1622" actId="1076"/>
          <ac:spMkLst>
            <pc:docMk/>
            <pc:sldMk cId="2989468533" sldId="267"/>
            <ac:spMk id="852" creationId="{1AB0A76E-CC3C-42FB-932B-A4A8409C3AE9}"/>
          </ac:spMkLst>
        </pc:spChg>
        <pc:spChg chg="add mod">
          <ac:chgData name="김 승빈" userId="352d81a3ef8732fd" providerId="LiveId" clId="{853B9411-FE60-493F-9D58-F59FFD71E633}" dt="2020-02-18T07:08:04.371" v="1623" actId="571"/>
          <ac:spMkLst>
            <pc:docMk/>
            <pc:sldMk cId="2989468533" sldId="267"/>
            <ac:spMk id="853" creationId="{4D70815C-E984-47B0-9F37-2D18EE0F5194}"/>
          </ac:spMkLst>
        </pc:spChg>
        <pc:spChg chg="add mod">
          <ac:chgData name="김 승빈" userId="352d81a3ef8732fd" providerId="LiveId" clId="{853B9411-FE60-493F-9D58-F59FFD71E633}" dt="2020-02-18T07:08:04.371" v="1623" actId="571"/>
          <ac:spMkLst>
            <pc:docMk/>
            <pc:sldMk cId="2989468533" sldId="267"/>
            <ac:spMk id="854" creationId="{C1E0A9A9-B3C4-4EC2-8229-8B062232E728}"/>
          </ac:spMkLst>
        </pc:spChg>
        <pc:spChg chg="add mod">
          <ac:chgData name="김 승빈" userId="352d81a3ef8732fd" providerId="LiveId" clId="{853B9411-FE60-493F-9D58-F59FFD71E633}" dt="2020-02-18T07:08:04.371" v="1623" actId="571"/>
          <ac:spMkLst>
            <pc:docMk/>
            <pc:sldMk cId="2989468533" sldId="267"/>
            <ac:spMk id="855" creationId="{AD7909F9-CB6F-4C99-B80F-589A89B92EDF}"/>
          </ac:spMkLst>
        </pc:spChg>
        <pc:spChg chg="add mod">
          <ac:chgData name="김 승빈" userId="352d81a3ef8732fd" providerId="LiveId" clId="{853B9411-FE60-493F-9D58-F59FFD71E633}" dt="2020-02-18T07:08:04.371" v="1623" actId="571"/>
          <ac:spMkLst>
            <pc:docMk/>
            <pc:sldMk cId="2989468533" sldId="267"/>
            <ac:spMk id="856" creationId="{BAAE42C9-75D3-4DF6-A837-C3027636DBE6}"/>
          </ac:spMkLst>
        </pc:spChg>
        <pc:spChg chg="add mod">
          <ac:chgData name="김 승빈" userId="352d81a3ef8732fd" providerId="LiveId" clId="{853B9411-FE60-493F-9D58-F59FFD71E633}" dt="2020-02-18T07:08:04.371" v="1623" actId="571"/>
          <ac:spMkLst>
            <pc:docMk/>
            <pc:sldMk cId="2989468533" sldId="267"/>
            <ac:spMk id="857" creationId="{527F821C-4B23-40A7-AB8F-9C188BFDACA3}"/>
          </ac:spMkLst>
        </pc:spChg>
        <pc:spChg chg="add mod">
          <ac:chgData name="김 승빈" userId="352d81a3ef8732fd" providerId="LiveId" clId="{853B9411-FE60-493F-9D58-F59FFD71E633}" dt="2020-02-18T07:08:10.932" v="1624" actId="571"/>
          <ac:spMkLst>
            <pc:docMk/>
            <pc:sldMk cId="2989468533" sldId="267"/>
            <ac:spMk id="858" creationId="{40F2FD4C-340E-4F87-BB55-BFF7FC7C04EC}"/>
          </ac:spMkLst>
        </pc:spChg>
        <pc:spChg chg="add mod">
          <ac:chgData name="김 승빈" userId="352d81a3ef8732fd" providerId="LiveId" clId="{853B9411-FE60-493F-9D58-F59FFD71E633}" dt="2020-02-18T07:08:24.630" v="1625" actId="571"/>
          <ac:spMkLst>
            <pc:docMk/>
            <pc:sldMk cId="2989468533" sldId="267"/>
            <ac:spMk id="859" creationId="{D1B76A57-A8CB-4DE3-8444-7D244DC7C7C8}"/>
          </ac:spMkLst>
        </pc:spChg>
        <pc:spChg chg="add mod">
          <ac:chgData name="김 승빈" userId="352d81a3ef8732fd" providerId="LiveId" clId="{853B9411-FE60-493F-9D58-F59FFD71E633}" dt="2020-02-18T07:08:24.630" v="1625" actId="571"/>
          <ac:spMkLst>
            <pc:docMk/>
            <pc:sldMk cId="2989468533" sldId="267"/>
            <ac:spMk id="860" creationId="{73A9BDE0-0103-4390-99DE-D93A293C8B66}"/>
          </ac:spMkLst>
        </pc:spChg>
        <pc:spChg chg="add mod">
          <ac:chgData name="김 승빈" userId="352d81a3ef8732fd" providerId="LiveId" clId="{853B9411-FE60-493F-9D58-F59FFD71E633}" dt="2020-02-18T07:08:24.630" v="1625" actId="571"/>
          <ac:spMkLst>
            <pc:docMk/>
            <pc:sldMk cId="2989468533" sldId="267"/>
            <ac:spMk id="861" creationId="{74788657-4C35-474E-AB34-D7F86AB5EC6C}"/>
          </ac:spMkLst>
        </pc:spChg>
        <pc:spChg chg="add mod">
          <ac:chgData name="김 승빈" userId="352d81a3ef8732fd" providerId="LiveId" clId="{853B9411-FE60-493F-9D58-F59FFD71E633}" dt="2020-02-18T07:08:24.630" v="1625" actId="571"/>
          <ac:spMkLst>
            <pc:docMk/>
            <pc:sldMk cId="2989468533" sldId="267"/>
            <ac:spMk id="862" creationId="{2D60576A-24A0-43EB-9E6C-640F6EB09DA1}"/>
          </ac:spMkLst>
        </pc:spChg>
        <pc:spChg chg="add mod">
          <ac:chgData name="김 승빈" userId="352d81a3ef8732fd" providerId="LiveId" clId="{853B9411-FE60-493F-9D58-F59FFD71E633}" dt="2020-02-18T07:08:24.630" v="1625" actId="571"/>
          <ac:spMkLst>
            <pc:docMk/>
            <pc:sldMk cId="2989468533" sldId="267"/>
            <ac:spMk id="863" creationId="{2DA1DFDA-5203-41D3-BEDD-85CE7E1F9AC4}"/>
          </ac:spMkLst>
        </pc:spChg>
        <pc:spChg chg="add mod">
          <ac:chgData name="김 승빈" userId="352d81a3ef8732fd" providerId="LiveId" clId="{853B9411-FE60-493F-9D58-F59FFD71E633}" dt="2020-02-18T07:08:24.630" v="1625" actId="571"/>
          <ac:spMkLst>
            <pc:docMk/>
            <pc:sldMk cId="2989468533" sldId="267"/>
            <ac:spMk id="864" creationId="{7B8F1511-EFBB-4A98-BE38-2AAD615073C3}"/>
          </ac:spMkLst>
        </pc:spChg>
        <pc:spChg chg="add mod">
          <ac:chgData name="김 승빈" userId="352d81a3ef8732fd" providerId="LiveId" clId="{853B9411-FE60-493F-9D58-F59FFD71E633}" dt="2020-02-18T07:08:30.396" v="1626" actId="571"/>
          <ac:spMkLst>
            <pc:docMk/>
            <pc:sldMk cId="2989468533" sldId="267"/>
            <ac:spMk id="865" creationId="{891A799C-901A-42DD-B7DC-3990958FE38E}"/>
          </ac:spMkLst>
        </pc:spChg>
        <pc:spChg chg="add mod">
          <ac:chgData name="김 승빈" userId="352d81a3ef8732fd" providerId="LiveId" clId="{853B9411-FE60-493F-9D58-F59FFD71E633}" dt="2020-02-18T07:08:42.343" v="1627" actId="571"/>
          <ac:spMkLst>
            <pc:docMk/>
            <pc:sldMk cId="2989468533" sldId="267"/>
            <ac:spMk id="866" creationId="{16230F32-0CC7-4500-A8D9-4BC5F3CA7EA5}"/>
          </ac:spMkLst>
        </pc:spChg>
        <pc:spChg chg="add mod">
          <ac:chgData name="김 승빈" userId="352d81a3ef8732fd" providerId="LiveId" clId="{853B9411-FE60-493F-9D58-F59FFD71E633}" dt="2020-02-18T07:08:42.343" v="1627" actId="571"/>
          <ac:spMkLst>
            <pc:docMk/>
            <pc:sldMk cId="2989468533" sldId="267"/>
            <ac:spMk id="867" creationId="{FA42E5E1-C8AE-4166-BBCF-A7B8F323307E}"/>
          </ac:spMkLst>
        </pc:spChg>
        <pc:spChg chg="add mod">
          <ac:chgData name="김 승빈" userId="352d81a3ef8732fd" providerId="LiveId" clId="{853B9411-FE60-493F-9D58-F59FFD71E633}" dt="2020-02-18T07:08:42.343" v="1627" actId="571"/>
          <ac:spMkLst>
            <pc:docMk/>
            <pc:sldMk cId="2989468533" sldId="267"/>
            <ac:spMk id="868" creationId="{95CA7CA3-47CC-4164-B97A-ABAF47D5480A}"/>
          </ac:spMkLst>
        </pc:spChg>
        <pc:spChg chg="add mod">
          <ac:chgData name="김 승빈" userId="352d81a3ef8732fd" providerId="LiveId" clId="{853B9411-FE60-493F-9D58-F59FFD71E633}" dt="2020-02-18T07:08:42.343" v="1627" actId="571"/>
          <ac:spMkLst>
            <pc:docMk/>
            <pc:sldMk cId="2989468533" sldId="267"/>
            <ac:spMk id="869" creationId="{E77F277E-0423-486D-996B-B6CDCEAF2326}"/>
          </ac:spMkLst>
        </pc:spChg>
        <pc:spChg chg="add mod">
          <ac:chgData name="김 승빈" userId="352d81a3ef8732fd" providerId="LiveId" clId="{853B9411-FE60-493F-9D58-F59FFD71E633}" dt="2020-02-18T07:08:42.343" v="1627" actId="571"/>
          <ac:spMkLst>
            <pc:docMk/>
            <pc:sldMk cId="2989468533" sldId="267"/>
            <ac:spMk id="870" creationId="{9252FD17-BD6E-4A98-A5BC-3A7DA2126753}"/>
          </ac:spMkLst>
        </pc:spChg>
        <pc:spChg chg="add mod">
          <ac:chgData name="김 승빈" userId="352d81a3ef8732fd" providerId="LiveId" clId="{853B9411-FE60-493F-9D58-F59FFD71E633}" dt="2020-02-18T07:08:42.343" v="1627" actId="571"/>
          <ac:spMkLst>
            <pc:docMk/>
            <pc:sldMk cId="2989468533" sldId="267"/>
            <ac:spMk id="871" creationId="{1E276706-3764-46C5-B220-EB557A874B5A}"/>
          </ac:spMkLst>
        </pc:spChg>
        <pc:spChg chg="add mod">
          <ac:chgData name="김 승빈" userId="352d81a3ef8732fd" providerId="LiveId" clId="{853B9411-FE60-493F-9D58-F59FFD71E633}" dt="2020-02-18T07:08:42.343" v="1627" actId="571"/>
          <ac:spMkLst>
            <pc:docMk/>
            <pc:sldMk cId="2989468533" sldId="267"/>
            <ac:spMk id="872" creationId="{C72C784B-55B5-4734-BBAF-45B41346899C}"/>
          </ac:spMkLst>
        </pc:spChg>
        <pc:spChg chg="add mod">
          <ac:chgData name="김 승빈" userId="352d81a3ef8732fd" providerId="LiveId" clId="{853B9411-FE60-493F-9D58-F59FFD71E633}" dt="2020-02-18T07:08:47.958" v="1628" actId="571"/>
          <ac:spMkLst>
            <pc:docMk/>
            <pc:sldMk cId="2989468533" sldId="267"/>
            <ac:spMk id="873" creationId="{025A0111-B6CE-4DF0-8DA0-CCB2C535A10B}"/>
          </ac:spMkLst>
        </pc:spChg>
        <pc:grpChg chg="add del mod">
          <ac:chgData name="김 승빈" userId="352d81a3ef8732fd" providerId="LiveId" clId="{853B9411-FE60-493F-9D58-F59FFD71E633}" dt="2020-02-17T09:29:49.515" v="1382" actId="165"/>
          <ac:grpSpMkLst>
            <pc:docMk/>
            <pc:sldMk cId="2989468533" sldId="267"/>
            <ac:grpSpMk id="39" creationId="{573B3B9C-C5FD-4A34-9A40-1E5253450253}"/>
          </ac:grpSpMkLst>
        </pc:grpChg>
        <pc:grpChg chg="add del mod">
          <ac:chgData name="김 승빈" userId="352d81a3ef8732fd" providerId="LiveId" clId="{853B9411-FE60-493F-9D58-F59FFD71E633}" dt="2020-02-17T09:31:06.431" v="1406" actId="165"/>
          <ac:grpSpMkLst>
            <pc:docMk/>
            <pc:sldMk cId="2989468533" sldId="267"/>
            <ac:grpSpMk id="46" creationId="{25CC7001-8914-402F-85BC-76720B8AE9D5}"/>
          </ac:grpSpMkLst>
        </pc:grpChg>
        <pc:cxnChg chg="add del">
          <ac:chgData name="김 승빈" userId="352d81a3ef8732fd" providerId="LiveId" clId="{853B9411-FE60-493F-9D58-F59FFD71E633}" dt="2020-02-18T06:55:47.547" v="1473"/>
          <ac:cxnSpMkLst>
            <pc:docMk/>
            <pc:sldMk cId="2989468533" sldId="267"/>
            <ac:cxnSpMk id="60" creationId="{1D14E979-EA54-4F77-9A07-6C5A86AC73D5}"/>
          </ac:cxnSpMkLst>
        </pc:cxnChg>
        <pc:cxnChg chg="add del">
          <ac:chgData name="김 승빈" userId="352d81a3ef8732fd" providerId="LiveId" clId="{853B9411-FE60-493F-9D58-F59FFD71E633}" dt="2020-02-18T06:55:47.547" v="1473"/>
          <ac:cxnSpMkLst>
            <pc:docMk/>
            <pc:sldMk cId="2989468533" sldId="267"/>
            <ac:cxnSpMk id="61" creationId="{E0A1FEA9-7CDD-45C8-88DB-355B526042A6}"/>
          </ac:cxnSpMkLst>
        </pc:cxnChg>
        <pc:cxnChg chg="add del">
          <ac:chgData name="김 승빈" userId="352d81a3ef8732fd" providerId="LiveId" clId="{853B9411-FE60-493F-9D58-F59FFD71E633}" dt="2020-02-18T06:55:47.547" v="1473"/>
          <ac:cxnSpMkLst>
            <pc:docMk/>
            <pc:sldMk cId="2989468533" sldId="267"/>
            <ac:cxnSpMk id="62" creationId="{8A67921A-85CF-44BD-936D-22363D9FD6EA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63" creationId="{5AC40633-128A-4A62-BB60-6A56301B1DED}"/>
          </ac:cxnSpMkLst>
        </pc:cxnChg>
        <pc:cxnChg chg="add del mod">
          <ac:chgData name="김 승빈" userId="352d81a3ef8732fd" providerId="LiveId" clId="{853B9411-FE60-493F-9D58-F59FFD71E633}" dt="2020-02-18T06:56:26.476" v="1482" actId="478"/>
          <ac:cxnSpMkLst>
            <pc:docMk/>
            <pc:sldMk cId="2989468533" sldId="267"/>
            <ac:cxnSpMk id="64" creationId="{61CE27F5-82DE-4D1D-A98F-CBC374C6CF65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65" creationId="{3FE8BBC2-A31D-44A3-BC77-B25315C434C8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66" creationId="{C3DC7081-8485-4BC6-9E2B-2E1BB3C4B7D5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73" creationId="{58D1A2BD-0B5A-45EC-BF41-855F513829FD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114" creationId="{63170FDD-7933-4247-A979-392508BBAA66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115" creationId="{DCD23623-2951-42A4-92AA-383981378532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116" creationId="{B1EDD5DC-0FC4-46D8-946C-F725BF6A9F8F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117" creationId="{B5FCA4D6-954C-4C46-B016-8649CEFAF1DE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157" creationId="{2711BC25-9DE2-4683-8FD8-E58ECD38304F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158" creationId="{D2ECADE7-766E-4AA3-9E00-7F6F74838517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159" creationId="{172E3B47-B6B4-4C42-8418-7C988560C7DE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160" creationId="{4AFA3DBA-A16D-46AF-A08D-C5A1D1896300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00" creationId="{56946123-21AF-4FDF-800A-F79A6C54B8FB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01" creationId="{B9B7A182-2E33-4FF5-BD00-CF71E62865FC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02" creationId="{B8BC80E7-388F-4B32-BB83-A47A755EE62C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03" creationId="{19CFF767-55D5-447F-A664-731813174F39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43" creationId="{9912D59F-D3B4-4FD2-B501-0C7ED5F25A5E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44" creationId="{48D7AB9B-F47C-42DB-A769-AE74D6FE10DA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45" creationId="{C8BCF1B8-A8E2-4391-A9EA-0B712DA8FE0E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46" creationId="{4D76E975-32CC-4E27-9447-89A1EB3A3428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86" creationId="{BD1F98F6-56E9-4C94-BB08-BE83B4D5374C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87" creationId="{98BD41A0-436C-4D08-B0B2-AF8A305132A1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88" creationId="{8E2517FE-C1B9-436D-97BF-8D53A2697DBF}"/>
          </ac:cxnSpMkLst>
        </pc:cxnChg>
        <pc:cxnChg chg="add mod">
          <ac:chgData name="김 승빈" userId="352d81a3ef8732fd" providerId="LiveId" clId="{853B9411-FE60-493F-9D58-F59FFD71E633}" dt="2020-02-18T06:58:07.690" v="1500" actId="571"/>
          <ac:cxnSpMkLst>
            <pc:docMk/>
            <pc:sldMk cId="2989468533" sldId="267"/>
            <ac:cxnSpMk id="289" creationId="{7D351929-5331-4236-8567-176886984C4D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329" creationId="{E19F620F-2F9E-413A-AFA9-BF6377F37A91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330" creationId="{871F7A97-9830-4325-A446-7F2208622F85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331" creationId="{BD1EB90A-9852-4209-9150-E88B27D4D1DE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332" creationId="{0B69524A-DA2A-4B68-9C17-6FC027126DEB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372" creationId="{964E4E61-5F9D-4C55-845D-FC8BD173BF7F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373" creationId="{D91E28CE-8978-4366-A772-78ED67EFC7D9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374" creationId="{671BA1A0-33B1-431D-8FC4-AB80FCDE7346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375" creationId="{C6081DB7-2B47-4002-BDA8-3FF577B6C938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415" creationId="{CF61D8C1-F43F-4032-9401-90514D242DE3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416" creationId="{3FEF5E69-16EC-4B83-BFB0-33ACB8F71C39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417" creationId="{72A88389-0E1D-410A-ABAA-A21F0FEDD82F}"/>
          </ac:cxnSpMkLst>
        </pc:cxnChg>
        <pc:cxnChg chg="add mod">
          <ac:chgData name="김 승빈" userId="352d81a3ef8732fd" providerId="LiveId" clId="{853B9411-FE60-493F-9D58-F59FFD71E633}" dt="2020-02-18T06:58:07.073" v="1499" actId="571"/>
          <ac:cxnSpMkLst>
            <pc:docMk/>
            <pc:sldMk cId="2989468533" sldId="267"/>
            <ac:cxnSpMk id="418" creationId="{2C8143FE-E118-49F7-AE7B-3F02C21781E5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452" creationId="{7454E32D-3398-4B40-94DE-B0D88A26ED7A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453" creationId="{2C000533-2C59-490D-A6B8-09FE20AC511A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454" creationId="{724B1D80-FB56-43EF-AEC1-BBF3EE62F5DC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455" creationId="{0C33AA7E-6E00-4B31-AA53-46AABED04A24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495" creationId="{F4141397-58D2-4E73-AD96-B2B13E1FD567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496" creationId="{42E40EB4-6713-4C2C-A0CD-27688004ACF3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497" creationId="{9B49B8EF-2F97-4FA4-8F72-1B89DE2E2A52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498" creationId="{63690D63-1F7A-48DB-AAC7-29C772554DEF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538" creationId="{D4376091-0654-44DD-BFEF-AC9EC5EF7E72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539" creationId="{EB92EAED-9219-4550-90D0-170B5609E18B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540" creationId="{08690D9D-6671-4F8D-AB04-E370C00799DA}"/>
          </ac:cxnSpMkLst>
        </pc:cxnChg>
        <pc:cxnChg chg="add mod">
          <ac:chgData name="김 승빈" userId="352d81a3ef8732fd" providerId="LiveId" clId="{853B9411-FE60-493F-9D58-F59FFD71E633}" dt="2020-02-18T06:58:56.164" v="1506" actId="571"/>
          <ac:cxnSpMkLst>
            <pc:docMk/>
            <pc:sldMk cId="2989468533" sldId="267"/>
            <ac:cxnSpMk id="541" creationId="{3997D691-3D05-46A6-BDB4-88CAF6225519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593" creationId="{7E8C38FB-6F09-475F-86A6-32D5D9842223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594" creationId="{6A8F6336-C4D4-4AF6-8421-233CCBBB3F36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595" creationId="{1D945F31-9BC5-4399-8E1A-56FBD3BF1E53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596" creationId="{46B274D5-3874-4E42-8DB2-7D2F699B6EBC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636" creationId="{2B431AF8-431B-46BC-9ED2-E700D9CF2674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637" creationId="{74B982C9-A86D-417E-9C5E-353D98A98B70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638" creationId="{235C95AA-2BD9-4B90-A76A-3E010AAFB049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639" creationId="{01853A88-E75F-4429-BFE3-F49B4B7E4D25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679" creationId="{97CCACDD-404D-4C5E-B07C-38E08238EF59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680" creationId="{B9EC6AD7-E2FB-48CA-A7A2-AF622CF0A337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681" creationId="{36FE17A0-77C8-4A41-9517-6F8A55F60E97}"/>
          </ac:cxnSpMkLst>
        </pc:cxnChg>
        <pc:cxnChg chg="add mod">
          <ac:chgData name="김 승빈" userId="352d81a3ef8732fd" providerId="LiveId" clId="{853B9411-FE60-493F-9D58-F59FFD71E633}" dt="2020-02-18T06:59:37.766" v="1512" actId="1076"/>
          <ac:cxnSpMkLst>
            <pc:docMk/>
            <pc:sldMk cId="2989468533" sldId="267"/>
            <ac:cxnSpMk id="682" creationId="{AD7F88B0-06C7-469D-9A87-10626E34D65C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722" creationId="{9B70D3D7-FD08-45B2-8C20-691CD2066563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723" creationId="{715673DC-B42E-4099-8A57-E22A0739EED5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724" creationId="{B2BDE239-D79E-409C-8AB0-5BAA1826DDA7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725" creationId="{61424E5C-E600-4DEC-ABBF-C5C28CED375E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765" creationId="{C22C17D0-CD52-4ABA-8EBB-0063BF590392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766" creationId="{9AE4BB6F-7269-45C7-811E-26F828EDD772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767" creationId="{6E55FB52-954E-4563-B5F5-AE272C14660E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768" creationId="{AC46ECED-9ED1-454E-B399-819B26DAB005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808" creationId="{14C6CF79-FB03-47E5-86C6-D1781D4E4E0F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809" creationId="{C59FFB2D-58C6-4297-86FF-D83E9EFB17FC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810" creationId="{4996F34C-409D-49A1-89B1-303D0C084471}"/>
          </ac:cxnSpMkLst>
        </pc:cxnChg>
        <pc:cxnChg chg="add mod">
          <ac:chgData name="김 승빈" userId="352d81a3ef8732fd" providerId="LiveId" clId="{853B9411-FE60-493F-9D58-F59FFD71E633}" dt="2020-02-18T06:59:55.737" v="1513" actId="571"/>
          <ac:cxnSpMkLst>
            <pc:docMk/>
            <pc:sldMk cId="2989468533" sldId="267"/>
            <ac:cxnSpMk id="811" creationId="{BA0B3CA2-741B-485E-98C2-46C00DC1EE8D}"/>
          </ac:cxnSpMkLst>
        </pc:cxnChg>
        <pc:cxnChg chg="add mod">
          <ac:chgData name="김 승빈" userId="352d81a3ef8732fd" providerId="LiveId" clId="{853B9411-FE60-493F-9D58-F59FFD71E633}" dt="2020-02-18T07:00:48.282" v="1556" actId="14100"/>
          <ac:cxnSpMkLst>
            <pc:docMk/>
            <pc:sldMk cId="2989468533" sldId="267"/>
            <ac:cxnSpMk id="814" creationId="{6FF5E44B-47D1-4D07-B246-59B3BDFC6ACD}"/>
          </ac:cxnSpMkLst>
        </pc:cxnChg>
        <pc:cxnChg chg="add mod">
          <ac:chgData name="김 승빈" userId="352d81a3ef8732fd" providerId="LiveId" clId="{853B9411-FE60-493F-9D58-F59FFD71E633}" dt="2020-02-18T07:00:57.990" v="1557" actId="571"/>
          <ac:cxnSpMkLst>
            <pc:docMk/>
            <pc:sldMk cId="2989468533" sldId="267"/>
            <ac:cxnSpMk id="819" creationId="{EBBFBA14-05CB-4586-B979-01A70A99CE81}"/>
          </ac:cxnSpMkLst>
        </pc:cxnChg>
        <pc:cxnChg chg="add mod">
          <ac:chgData name="김 승빈" userId="352d81a3ef8732fd" providerId="LiveId" clId="{853B9411-FE60-493F-9D58-F59FFD71E633}" dt="2020-02-18T07:01:03.372" v="1558" actId="571"/>
          <ac:cxnSpMkLst>
            <pc:docMk/>
            <pc:sldMk cId="2989468533" sldId="267"/>
            <ac:cxnSpMk id="820" creationId="{DA26B611-4CA9-403E-86C3-1C65C7D6A0D5}"/>
          </ac:cxnSpMkLst>
        </pc:cxnChg>
        <pc:cxnChg chg="add mod">
          <ac:chgData name="김 승빈" userId="352d81a3ef8732fd" providerId="LiveId" clId="{853B9411-FE60-493F-9D58-F59FFD71E633}" dt="2020-02-18T07:01:08.069" v="1559" actId="571"/>
          <ac:cxnSpMkLst>
            <pc:docMk/>
            <pc:sldMk cId="2989468533" sldId="267"/>
            <ac:cxnSpMk id="821" creationId="{D1C334C9-0B0A-495D-8282-7E357A5FC058}"/>
          </ac:cxnSpMkLst>
        </pc:cxnChg>
        <pc:cxnChg chg="add mod">
          <ac:chgData name="김 승빈" userId="352d81a3ef8732fd" providerId="LiveId" clId="{853B9411-FE60-493F-9D58-F59FFD71E633}" dt="2020-02-18T07:01:12.879" v="1560" actId="571"/>
          <ac:cxnSpMkLst>
            <pc:docMk/>
            <pc:sldMk cId="2989468533" sldId="267"/>
            <ac:cxnSpMk id="822" creationId="{490FE221-2904-440F-B635-F55850FA1FC0}"/>
          </ac:cxnSpMkLst>
        </pc:cxnChg>
        <pc:cxnChg chg="add mod">
          <ac:chgData name="김 승빈" userId="352d81a3ef8732fd" providerId="LiveId" clId="{853B9411-FE60-493F-9D58-F59FFD71E633}" dt="2020-02-18T07:01:16.934" v="1561" actId="571"/>
          <ac:cxnSpMkLst>
            <pc:docMk/>
            <pc:sldMk cId="2989468533" sldId="267"/>
            <ac:cxnSpMk id="823" creationId="{09BAEB83-5DDD-4234-A823-F714975D31C3}"/>
          </ac:cxnSpMkLst>
        </pc:cxnChg>
        <pc:cxnChg chg="add mod">
          <ac:chgData name="김 승빈" userId="352d81a3ef8732fd" providerId="LiveId" clId="{853B9411-FE60-493F-9D58-F59FFD71E633}" dt="2020-02-18T07:01:27.018" v="1563" actId="14100"/>
          <ac:cxnSpMkLst>
            <pc:docMk/>
            <pc:sldMk cId="2989468533" sldId="267"/>
            <ac:cxnSpMk id="824" creationId="{42D125F0-217C-4D1C-998A-741DD9009351}"/>
          </ac:cxnSpMkLst>
        </pc:cxnChg>
        <pc:cxnChg chg="add mod">
          <ac:chgData name="김 승빈" userId="352d81a3ef8732fd" providerId="LiveId" clId="{853B9411-FE60-493F-9D58-F59FFD71E633}" dt="2020-02-18T07:01:33.268" v="1564" actId="571"/>
          <ac:cxnSpMkLst>
            <pc:docMk/>
            <pc:sldMk cId="2989468533" sldId="267"/>
            <ac:cxnSpMk id="826" creationId="{C9667A29-7AA6-4400-8C64-3FBB179DC9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AF30A-D9E4-4EA0-B2B7-A928B723A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1B0A9D-1532-45D0-A3AC-4D4E6208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9C5EB-D866-4882-9847-EC9CED97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A74C1-A31C-4421-9F22-C6BA5997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3EEDE-B76F-4C33-9B7E-A35A2BB7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8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C7BBF-7B93-4193-B8AA-AEAEE125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15092-0D67-4DCC-8701-635CE756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446A6-9F6D-4931-9A18-A9350AFB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EB2B6-816A-4FFB-962B-A6637FF2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B6C52-7359-4C28-BA79-ED22B62B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6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3CD628-DEFB-41C3-BE72-BB1726C49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2FAC14-4CB0-418F-B6D2-8F340CDBC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BE7C1-7388-4089-98E6-FA344E77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20BA6-0A96-4F61-807E-5BF1C314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3ACE4-F6A6-410B-802C-B3C9803B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0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ADD3-24A3-4167-BDD6-BA1D0463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00FB6-C002-442A-86BE-962FFA2A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DFE73-3F67-40A2-8D30-D8D7F8C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0D96-6066-4B79-BC67-9A39369E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6D79-8D0A-4941-9522-15DCB139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4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8C140-54FF-4283-AB10-0E55E1D8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8CEE9-07C2-4A5A-9609-434A51236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2C9D9-D1EB-4CD4-B7E7-5518FF9C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B798C-9C51-49D2-B1E0-C949324C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53589-FCC4-45F0-9314-7950A2A1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B801E-19C1-48A0-9D65-647C442E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A4935-4AE2-4AE7-BBD6-4D3AE1819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6896A-368C-495F-AC47-5F94280D3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C5FFC-F914-4B60-975D-731F9498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CBE57-211C-4FED-A7CC-A6AB939A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9A11D-3F91-427D-AE3A-ADEC8C4F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8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2027-8B62-45EE-8C5E-FA2FBF9D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63A5D-C541-408A-A30F-849D850DB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B0BD5-5724-4554-BE46-72DCCCB02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563596-B47F-4E7A-89AC-1061E0D45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45F89A-1C89-4731-8FC4-CA651AF41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DADAE5-1C8C-4731-A7DE-D6A3970D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4B55F8-0B03-4E0D-B063-9FE6386D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38FAFD-2405-4627-ACE4-DFBD7E8E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9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0FEF3-A47D-4600-A300-74514687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1EF7D-2219-4E12-9B19-7CB23DB4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CDD891-24AA-4878-8A8E-E8F32A78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AC067D-589C-4AA3-A91F-D99CAFF5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8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996EC-027C-402F-9F43-2F9DC796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478791-3D37-4D32-9D04-24C2F6F6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488C0-F013-49E1-9187-D866DE45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3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989A-D550-4489-90DB-D89453EF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559EA-14BD-4D73-88AC-E346923F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761454-1EAB-4C7B-966E-828F8EB0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FC3A6-9426-4CFD-8970-7EAE3802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F2F0F-881A-45C1-A59D-867F5F43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E0D77-8748-4BF5-AB6F-91C05527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DBC5A-6079-476C-BA30-777FC64C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46250-6378-45A0-9406-65F3015E7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4182B-64EA-4B96-B683-2AF5FD61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0DED4-7FDC-4BC0-A405-E8B784C0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84B73-6434-4B7E-8B20-422054D2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B1584F-B495-486B-AE7E-AA71E492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5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0D50B1-D566-488C-A6EF-53443C9D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277AE-8D56-4361-98C1-BBE060E9F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047C8-81CA-4BAD-8907-A37F2D6BA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2601-DACA-42CE-8212-5787DCA9B14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7E6A4-C98F-4C73-86F3-157D3903C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181C2-86D3-4DBA-B98B-C41712AA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C930-B7F6-48A5-87BA-2AD588BCD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6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B5CE999C-B1CC-4359-8691-B7B5AFDB1487}"/>
              </a:ext>
            </a:extLst>
          </p:cNvPr>
          <p:cNvSpPr/>
          <p:nvPr/>
        </p:nvSpPr>
        <p:spPr>
          <a:xfrm>
            <a:off x="3355597" y="3848234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E91CE755-AAFD-4570-A8EA-FFA4478AE830}"/>
              </a:ext>
            </a:extLst>
          </p:cNvPr>
          <p:cNvSpPr/>
          <p:nvPr/>
        </p:nvSpPr>
        <p:spPr>
          <a:xfrm>
            <a:off x="3355597" y="3336506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64B53-BC40-4E3B-ADDF-05DE5948F0BD}"/>
              </a:ext>
            </a:extLst>
          </p:cNvPr>
          <p:cNvSpPr txBox="1"/>
          <p:nvPr/>
        </p:nvSpPr>
        <p:spPr>
          <a:xfrm>
            <a:off x="2841071" y="4678420"/>
            <a:ext cx="6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스택의 입출력은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후입선출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22DBBF8-F681-4C0F-B99D-9F04F4C75023}"/>
              </a:ext>
            </a:extLst>
          </p:cNvPr>
          <p:cNvSpPr/>
          <p:nvPr/>
        </p:nvSpPr>
        <p:spPr>
          <a:xfrm>
            <a:off x="4152549" y="3059668"/>
            <a:ext cx="612396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C9117218-E4B5-40B3-A645-D6DAF0AAAAB6}"/>
              </a:ext>
            </a:extLst>
          </p:cNvPr>
          <p:cNvSpPr/>
          <p:nvPr/>
        </p:nvSpPr>
        <p:spPr>
          <a:xfrm>
            <a:off x="4949501" y="3848234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A3DB4F4B-FCBC-4C1E-A337-93CA49AAF6FF}"/>
              </a:ext>
            </a:extLst>
          </p:cNvPr>
          <p:cNvSpPr/>
          <p:nvPr/>
        </p:nvSpPr>
        <p:spPr>
          <a:xfrm>
            <a:off x="4949501" y="3336506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BB91FD0C-3A04-49C3-B2DD-6E09599AC470}"/>
              </a:ext>
            </a:extLst>
          </p:cNvPr>
          <p:cNvSpPr/>
          <p:nvPr/>
        </p:nvSpPr>
        <p:spPr>
          <a:xfrm>
            <a:off x="4949501" y="2833382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F5ECE8D-C9F3-4881-BF97-BE70E3C95FA4}"/>
              </a:ext>
            </a:extLst>
          </p:cNvPr>
          <p:cNvSpPr/>
          <p:nvPr/>
        </p:nvSpPr>
        <p:spPr>
          <a:xfrm>
            <a:off x="5746453" y="3059668"/>
            <a:ext cx="612396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6E53E042-85D0-4064-B1C1-6CC93E2A5596}"/>
              </a:ext>
            </a:extLst>
          </p:cNvPr>
          <p:cNvSpPr/>
          <p:nvPr/>
        </p:nvSpPr>
        <p:spPr>
          <a:xfrm>
            <a:off x="6543405" y="3848234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BBF18B8B-EC76-42CE-A5B3-6D4CA262686A}"/>
              </a:ext>
            </a:extLst>
          </p:cNvPr>
          <p:cNvSpPr/>
          <p:nvPr/>
        </p:nvSpPr>
        <p:spPr>
          <a:xfrm>
            <a:off x="6543405" y="3336506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BBD7FE70-6550-4CED-83FE-44B092ADA2C2}"/>
              </a:ext>
            </a:extLst>
          </p:cNvPr>
          <p:cNvSpPr/>
          <p:nvPr/>
        </p:nvSpPr>
        <p:spPr>
          <a:xfrm>
            <a:off x="6543405" y="2833382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9C40F9AA-1A34-4B57-9E8A-4A06E1073524}"/>
              </a:ext>
            </a:extLst>
          </p:cNvPr>
          <p:cNvSpPr/>
          <p:nvPr/>
        </p:nvSpPr>
        <p:spPr>
          <a:xfrm>
            <a:off x="6543405" y="2325956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7AB74ED-F6EE-4550-A132-B94508A2300A}"/>
              </a:ext>
            </a:extLst>
          </p:cNvPr>
          <p:cNvSpPr/>
          <p:nvPr/>
        </p:nvSpPr>
        <p:spPr>
          <a:xfrm>
            <a:off x="7340357" y="3059668"/>
            <a:ext cx="612396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ABF8FAF8-A63A-4808-8E15-18E32C9BABAE}"/>
              </a:ext>
            </a:extLst>
          </p:cNvPr>
          <p:cNvSpPr/>
          <p:nvPr/>
        </p:nvSpPr>
        <p:spPr>
          <a:xfrm>
            <a:off x="8137309" y="3848234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4EA02D8D-9317-4689-9F8C-5BC1EBAE8A3C}"/>
              </a:ext>
            </a:extLst>
          </p:cNvPr>
          <p:cNvSpPr/>
          <p:nvPr/>
        </p:nvSpPr>
        <p:spPr>
          <a:xfrm>
            <a:off x="8137309" y="3336506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2C0E00C5-B1CA-428A-B7DC-A3CE796F59AA}"/>
              </a:ext>
            </a:extLst>
          </p:cNvPr>
          <p:cNvSpPr/>
          <p:nvPr/>
        </p:nvSpPr>
        <p:spPr>
          <a:xfrm>
            <a:off x="8137309" y="2833382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75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BA5545-920C-4B83-985A-00ED68DDF9ED}"/>
              </a:ext>
            </a:extLst>
          </p:cNvPr>
          <p:cNvCxnSpPr>
            <a:cxnSpLocks/>
          </p:cNvCxnSpPr>
          <p:nvPr/>
        </p:nvCxnSpPr>
        <p:spPr>
          <a:xfrm>
            <a:off x="3028446" y="402672"/>
            <a:ext cx="0" cy="268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020C91-0369-449D-AB05-BAAFDE9380FC}"/>
              </a:ext>
            </a:extLst>
          </p:cNvPr>
          <p:cNvCxnSpPr>
            <a:cxnSpLocks/>
          </p:cNvCxnSpPr>
          <p:nvPr/>
        </p:nvCxnSpPr>
        <p:spPr>
          <a:xfrm>
            <a:off x="3214794" y="1006825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EAB60-2776-4576-B017-39A1F0BA850D}"/>
              </a:ext>
            </a:extLst>
          </p:cNvPr>
          <p:cNvCxnSpPr>
            <a:cxnSpLocks/>
          </p:cNvCxnSpPr>
          <p:nvPr/>
        </p:nvCxnSpPr>
        <p:spPr>
          <a:xfrm>
            <a:off x="4088757" y="1006825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BC6BF0-B38A-4B90-BAF4-2A7CD6BF6B91}"/>
              </a:ext>
            </a:extLst>
          </p:cNvPr>
          <p:cNvCxnSpPr>
            <a:cxnSpLocks/>
          </p:cNvCxnSpPr>
          <p:nvPr/>
        </p:nvCxnSpPr>
        <p:spPr>
          <a:xfrm>
            <a:off x="3214794" y="2804180"/>
            <a:ext cx="884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89988688-D7F4-4BCC-81E1-60A72BBAD841}"/>
              </a:ext>
            </a:extLst>
          </p:cNvPr>
          <p:cNvSpPr/>
          <p:nvPr/>
        </p:nvSpPr>
        <p:spPr>
          <a:xfrm>
            <a:off x="3354558" y="2245688"/>
            <a:ext cx="590734" cy="476165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A810BC-E558-4E57-84CA-F6A6AB901981}"/>
              </a:ext>
            </a:extLst>
          </p:cNvPr>
          <p:cNvSpPr txBox="1"/>
          <p:nvPr/>
        </p:nvSpPr>
        <p:spPr>
          <a:xfrm>
            <a:off x="2868176" y="2832855"/>
            <a:ext cx="1577989" cy="24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피연산자 → 삽입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867023-3FF0-4EDE-8B2D-0809A2B9D7A2}"/>
              </a:ext>
            </a:extLst>
          </p:cNvPr>
          <p:cNvSpPr txBox="1"/>
          <p:nvPr/>
        </p:nvSpPr>
        <p:spPr>
          <a:xfrm>
            <a:off x="2546211" y="6087877"/>
            <a:ext cx="683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후위 표기 수식의 계산 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451DB4-BE0E-4454-A842-950D38AB7144}"/>
              </a:ext>
            </a:extLst>
          </p:cNvPr>
          <p:cNvSpPr/>
          <p:nvPr/>
        </p:nvSpPr>
        <p:spPr>
          <a:xfrm>
            <a:off x="2895261" y="671192"/>
            <a:ext cx="261097" cy="268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77D514-9915-415F-9E96-2081909DFD49}"/>
              </a:ext>
            </a:extLst>
          </p:cNvPr>
          <p:cNvSpPr/>
          <p:nvPr/>
        </p:nvSpPr>
        <p:spPr>
          <a:xfrm>
            <a:off x="3214794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DE1AAB-5AFC-4B0A-A494-C3059BC7E310}"/>
              </a:ext>
            </a:extLst>
          </p:cNvPr>
          <p:cNvSpPr/>
          <p:nvPr/>
        </p:nvSpPr>
        <p:spPr>
          <a:xfrm>
            <a:off x="3534327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780320-91A2-4903-A893-A9A940C169E1}"/>
              </a:ext>
            </a:extLst>
          </p:cNvPr>
          <p:cNvSpPr/>
          <p:nvPr/>
        </p:nvSpPr>
        <p:spPr>
          <a:xfrm>
            <a:off x="3853860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C09F04-EBA6-4A96-9C54-7AE51487FABC}"/>
              </a:ext>
            </a:extLst>
          </p:cNvPr>
          <p:cNvSpPr/>
          <p:nvPr/>
        </p:nvSpPr>
        <p:spPr>
          <a:xfrm>
            <a:off x="4173393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21E95926-9FF7-42F0-A69E-09663FE6D232}"/>
              </a:ext>
            </a:extLst>
          </p:cNvPr>
          <p:cNvSpPr/>
          <p:nvPr/>
        </p:nvSpPr>
        <p:spPr>
          <a:xfrm>
            <a:off x="4527798" y="1650317"/>
            <a:ext cx="612396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D60A9B3-45BA-41B9-AB0B-BBAE3A7236C0}"/>
              </a:ext>
            </a:extLst>
          </p:cNvPr>
          <p:cNvCxnSpPr>
            <a:cxnSpLocks/>
          </p:cNvCxnSpPr>
          <p:nvPr/>
        </p:nvCxnSpPr>
        <p:spPr>
          <a:xfrm>
            <a:off x="5617360" y="402672"/>
            <a:ext cx="0" cy="268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06E210E-77F7-49A1-9082-3EB84A4B7254}"/>
              </a:ext>
            </a:extLst>
          </p:cNvPr>
          <p:cNvCxnSpPr>
            <a:cxnSpLocks/>
          </p:cNvCxnSpPr>
          <p:nvPr/>
        </p:nvCxnSpPr>
        <p:spPr>
          <a:xfrm>
            <a:off x="5486812" y="1006825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AD3D538-2860-405C-98D2-33BAB1DEA2C6}"/>
              </a:ext>
            </a:extLst>
          </p:cNvPr>
          <p:cNvCxnSpPr>
            <a:cxnSpLocks/>
          </p:cNvCxnSpPr>
          <p:nvPr/>
        </p:nvCxnSpPr>
        <p:spPr>
          <a:xfrm>
            <a:off x="6360775" y="1006825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435AD3-5D12-48FC-AF01-A07A4C807006}"/>
              </a:ext>
            </a:extLst>
          </p:cNvPr>
          <p:cNvCxnSpPr>
            <a:cxnSpLocks/>
          </p:cNvCxnSpPr>
          <p:nvPr/>
        </p:nvCxnSpPr>
        <p:spPr>
          <a:xfrm>
            <a:off x="5486812" y="2804180"/>
            <a:ext cx="884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1655FED0-4282-4001-AA7E-30841E84121F}"/>
              </a:ext>
            </a:extLst>
          </p:cNvPr>
          <p:cNvSpPr/>
          <p:nvPr/>
        </p:nvSpPr>
        <p:spPr>
          <a:xfrm>
            <a:off x="5626576" y="2245688"/>
            <a:ext cx="590734" cy="476165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65D55F-4A75-4E6E-8D1B-B794DF81C927}"/>
              </a:ext>
            </a:extLst>
          </p:cNvPr>
          <p:cNvSpPr txBox="1"/>
          <p:nvPr/>
        </p:nvSpPr>
        <p:spPr>
          <a:xfrm>
            <a:off x="5140194" y="2832855"/>
            <a:ext cx="1577989" cy="24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피연산자 → 삽입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DB6CEEA-DCB4-47EF-8E9C-73F0743B73EC}"/>
              </a:ext>
            </a:extLst>
          </p:cNvPr>
          <p:cNvSpPr/>
          <p:nvPr/>
        </p:nvSpPr>
        <p:spPr>
          <a:xfrm>
            <a:off x="5167279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9E38FF-9D99-4467-AA1F-E01F78339497}"/>
              </a:ext>
            </a:extLst>
          </p:cNvPr>
          <p:cNvSpPr/>
          <p:nvPr/>
        </p:nvSpPr>
        <p:spPr>
          <a:xfrm>
            <a:off x="5486812" y="671192"/>
            <a:ext cx="261097" cy="268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EB75C5-0C6E-43CC-B209-FF187A229CE1}"/>
              </a:ext>
            </a:extLst>
          </p:cNvPr>
          <p:cNvSpPr/>
          <p:nvPr/>
        </p:nvSpPr>
        <p:spPr>
          <a:xfrm>
            <a:off x="5806345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170AE9D-EDC1-4B58-954A-9C28DBAE018B}"/>
              </a:ext>
            </a:extLst>
          </p:cNvPr>
          <p:cNvSpPr/>
          <p:nvPr/>
        </p:nvSpPr>
        <p:spPr>
          <a:xfrm>
            <a:off x="6125878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620866-9305-42F0-9245-3EC149A2611E}"/>
              </a:ext>
            </a:extLst>
          </p:cNvPr>
          <p:cNvSpPr/>
          <p:nvPr/>
        </p:nvSpPr>
        <p:spPr>
          <a:xfrm>
            <a:off x="6445411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DDBB667F-08DD-46BB-B39C-28FF6C2CDCF1}"/>
              </a:ext>
            </a:extLst>
          </p:cNvPr>
          <p:cNvSpPr/>
          <p:nvPr/>
        </p:nvSpPr>
        <p:spPr>
          <a:xfrm>
            <a:off x="6801214" y="1650317"/>
            <a:ext cx="612396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877E727-CE50-4575-94E0-059BB7C818DA}"/>
              </a:ext>
            </a:extLst>
          </p:cNvPr>
          <p:cNvCxnSpPr>
            <a:cxnSpLocks/>
          </p:cNvCxnSpPr>
          <p:nvPr/>
        </p:nvCxnSpPr>
        <p:spPr>
          <a:xfrm>
            <a:off x="8231445" y="402672"/>
            <a:ext cx="0" cy="268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5F55F8E-896C-4D18-A828-3DBB6428C5E9}"/>
              </a:ext>
            </a:extLst>
          </p:cNvPr>
          <p:cNvCxnSpPr>
            <a:cxnSpLocks/>
          </p:cNvCxnSpPr>
          <p:nvPr/>
        </p:nvCxnSpPr>
        <p:spPr>
          <a:xfrm>
            <a:off x="7796314" y="1006825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280768D-DBFC-4552-B047-EBD946DC9E3D}"/>
              </a:ext>
            </a:extLst>
          </p:cNvPr>
          <p:cNvCxnSpPr>
            <a:cxnSpLocks/>
          </p:cNvCxnSpPr>
          <p:nvPr/>
        </p:nvCxnSpPr>
        <p:spPr>
          <a:xfrm>
            <a:off x="8670277" y="1006825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4ECAC26-D14F-4169-BBD0-242C4A7C44FC}"/>
              </a:ext>
            </a:extLst>
          </p:cNvPr>
          <p:cNvCxnSpPr>
            <a:cxnSpLocks/>
          </p:cNvCxnSpPr>
          <p:nvPr/>
        </p:nvCxnSpPr>
        <p:spPr>
          <a:xfrm>
            <a:off x="7796314" y="2804180"/>
            <a:ext cx="884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정육면체 77">
            <a:extLst>
              <a:ext uri="{FF2B5EF4-FFF2-40B4-BE49-F238E27FC236}">
                <a16:creationId xmlns:a16="http://schemas.microsoft.com/office/drawing/2014/main" id="{86ADBA7A-70DF-439B-AF06-CFB1AAB70B7D}"/>
              </a:ext>
            </a:extLst>
          </p:cNvPr>
          <p:cNvSpPr/>
          <p:nvPr/>
        </p:nvSpPr>
        <p:spPr>
          <a:xfrm>
            <a:off x="7936078" y="2245688"/>
            <a:ext cx="590734" cy="476165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876489-1FD7-42CE-BB83-779261C06F38}"/>
              </a:ext>
            </a:extLst>
          </p:cNvPr>
          <p:cNvSpPr txBox="1"/>
          <p:nvPr/>
        </p:nvSpPr>
        <p:spPr>
          <a:xfrm>
            <a:off x="7248241" y="2832855"/>
            <a:ext cx="199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 →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8/2=4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8DCE144-DBFD-4190-B584-92175F27DA05}"/>
              </a:ext>
            </a:extLst>
          </p:cNvPr>
          <p:cNvSpPr/>
          <p:nvPr/>
        </p:nvSpPr>
        <p:spPr>
          <a:xfrm>
            <a:off x="7476781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56175CE-3453-4573-B79B-DA3DC38FC9F8}"/>
              </a:ext>
            </a:extLst>
          </p:cNvPr>
          <p:cNvSpPr/>
          <p:nvPr/>
        </p:nvSpPr>
        <p:spPr>
          <a:xfrm>
            <a:off x="7796314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6C79FE5-15FA-4FED-9E0E-0EE7A6BA519D}"/>
              </a:ext>
            </a:extLst>
          </p:cNvPr>
          <p:cNvSpPr/>
          <p:nvPr/>
        </p:nvSpPr>
        <p:spPr>
          <a:xfrm>
            <a:off x="8115847" y="671192"/>
            <a:ext cx="261097" cy="268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BA948FF-53EF-4607-B259-32B8C27334C0}"/>
              </a:ext>
            </a:extLst>
          </p:cNvPr>
          <p:cNvSpPr/>
          <p:nvPr/>
        </p:nvSpPr>
        <p:spPr>
          <a:xfrm>
            <a:off x="8435380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12CD87E-26C7-4BA2-98DB-DF1736933C58}"/>
              </a:ext>
            </a:extLst>
          </p:cNvPr>
          <p:cNvSpPr/>
          <p:nvPr/>
        </p:nvSpPr>
        <p:spPr>
          <a:xfrm>
            <a:off x="8754913" y="671192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AB4176F0-5E00-4C1F-90A0-80B6941E2C5F}"/>
              </a:ext>
            </a:extLst>
          </p:cNvPr>
          <p:cNvSpPr/>
          <p:nvPr/>
        </p:nvSpPr>
        <p:spPr>
          <a:xfrm>
            <a:off x="5626576" y="1834983"/>
            <a:ext cx="590734" cy="476165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8D5DD65-56B1-4603-A72E-1B2272030AFD}"/>
              </a:ext>
            </a:extLst>
          </p:cNvPr>
          <p:cNvCxnSpPr>
            <a:cxnSpLocks/>
          </p:cNvCxnSpPr>
          <p:nvPr/>
        </p:nvCxnSpPr>
        <p:spPr>
          <a:xfrm>
            <a:off x="3972925" y="3180401"/>
            <a:ext cx="0" cy="268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BF60361-EFE4-4030-9DF3-65C6950A17E5}"/>
              </a:ext>
            </a:extLst>
          </p:cNvPr>
          <p:cNvCxnSpPr>
            <a:cxnSpLocks/>
          </p:cNvCxnSpPr>
          <p:nvPr/>
        </p:nvCxnSpPr>
        <p:spPr>
          <a:xfrm>
            <a:off x="3214794" y="3784554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81C4E68-5CFE-423F-8867-7DAB2AC56921}"/>
              </a:ext>
            </a:extLst>
          </p:cNvPr>
          <p:cNvCxnSpPr>
            <a:cxnSpLocks/>
          </p:cNvCxnSpPr>
          <p:nvPr/>
        </p:nvCxnSpPr>
        <p:spPr>
          <a:xfrm>
            <a:off x="4088757" y="3784554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DC6F905-95B8-4D9C-9FF0-E0B0DA1EAA27}"/>
              </a:ext>
            </a:extLst>
          </p:cNvPr>
          <p:cNvCxnSpPr>
            <a:cxnSpLocks/>
          </p:cNvCxnSpPr>
          <p:nvPr/>
        </p:nvCxnSpPr>
        <p:spPr>
          <a:xfrm>
            <a:off x="3214794" y="5581909"/>
            <a:ext cx="884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정육면체 90">
            <a:extLst>
              <a:ext uri="{FF2B5EF4-FFF2-40B4-BE49-F238E27FC236}">
                <a16:creationId xmlns:a16="http://schemas.microsoft.com/office/drawing/2014/main" id="{7BD15A3C-FDCA-4C8B-A185-5C8CE44432CD}"/>
              </a:ext>
            </a:extLst>
          </p:cNvPr>
          <p:cNvSpPr/>
          <p:nvPr/>
        </p:nvSpPr>
        <p:spPr>
          <a:xfrm>
            <a:off x="3354558" y="5023417"/>
            <a:ext cx="590734" cy="476165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5B3592-5556-49BA-B7EC-CC5D31A460EA}"/>
              </a:ext>
            </a:extLst>
          </p:cNvPr>
          <p:cNvSpPr txBox="1"/>
          <p:nvPr/>
        </p:nvSpPr>
        <p:spPr>
          <a:xfrm>
            <a:off x="2868176" y="5610584"/>
            <a:ext cx="1577989" cy="24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피연산자 → 삽입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42EAB6A-79D9-4858-B94E-98CA3A6DADB3}"/>
              </a:ext>
            </a:extLst>
          </p:cNvPr>
          <p:cNvSpPr/>
          <p:nvPr/>
        </p:nvSpPr>
        <p:spPr>
          <a:xfrm>
            <a:off x="2895261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F830ED0-A429-42F7-944D-21236BA87467}"/>
              </a:ext>
            </a:extLst>
          </p:cNvPr>
          <p:cNvSpPr/>
          <p:nvPr/>
        </p:nvSpPr>
        <p:spPr>
          <a:xfrm>
            <a:off x="3214794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B14967D-F983-4AEB-92BE-CF7CDDD95598}"/>
              </a:ext>
            </a:extLst>
          </p:cNvPr>
          <p:cNvSpPr/>
          <p:nvPr/>
        </p:nvSpPr>
        <p:spPr>
          <a:xfrm>
            <a:off x="3534327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93DB3D7-E286-4E5E-A68E-4027CC8262FA}"/>
              </a:ext>
            </a:extLst>
          </p:cNvPr>
          <p:cNvSpPr/>
          <p:nvPr/>
        </p:nvSpPr>
        <p:spPr>
          <a:xfrm>
            <a:off x="3853860" y="3448921"/>
            <a:ext cx="261097" cy="268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2D5872-8DC7-4676-AD33-C857961315AE}"/>
              </a:ext>
            </a:extLst>
          </p:cNvPr>
          <p:cNvSpPr/>
          <p:nvPr/>
        </p:nvSpPr>
        <p:spPr>
          <a:xfrm>
            <a:off x="4173393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40FCA21B-DA21-4D2C-87E2-BC25630F52F0}"/>
              </a:ext>
            </a:extLst>
          </p:cNvPr>
          <p:cNvSpPr/>
          <p:nvPr/>
        </p:nvSpPr>
        <p:spPr>
          <a:xfrm>
            <a:off x="4527798" y="4428046"/>
            <a:ext cx="612396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AE5C6DF-2EC9-4F5E-9BC4-BDF7A74A1C11}"/>
              </a:ext>
            </a:extLst>
          </p:cNvPr>
          <p:cNvCxnSpPr>
            <a:cxnSpLocks/>
          </p:cNvCxnSpPr>
          <p:nvPr/>
        </p:nvCxnSpPr>
        <p:spPr>
          <a:xfrm>
            <a:off x="6573705" y="3180401"/>
            <a:ext cx="0" cy="268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EEFE8BB-AB49-4609-9872-C35D034B9BD0}"/>
              </a:ext>
            </a:extLst>
          </p:cNvPr>
          <p:cNvCxnSpPr>
            <a:cxnSpLocks/>
          </p:cNvCxnSpPr>
          <p:nvPr/>
        </p:nvCxnSpPr>
        <p:spPr>
          <a:xfrm>
            <a:off x="5486812" y="3784554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C15912-F5A3-4AF6-BD29-E139A30069CF}"/>
              </a:ext>
            </a:extLst>
          </p:cNvPr>
          <p:cNvCxnSpPr>
            <a:cxnSpLocks/>
          </p:cNvCxnSpPr>
          <p:nvPr/>
        </p:nvCxnSpPr>
        <p:spPr>
          <a:xfrm>
            <a:off x="6360775" y="3784554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40DDA48-0C57-40FC-978A-03AE31FEF883}"/>
              </a:ext>
            </a:extLst>
          </p:cNvPr>
          <p:cNvCxnSpPr>
            <a:cxnSpLocks/>
          </p:cNvCxnSpPr>
          <p:nvPr/>
        </p:nvCxnSpPr>
        <p:spPr>
          <a:xfrm>
            <a:off x="5486812" y="5581909"/>
            <a:ext cx="884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94C6C1A7-2AE7-4139-961E-9F118DABAB70}"/>
              </a:ext>
            </a:extLst>
          </p:cNvPr>
          <p:cNvSpPr/>
          <p:nvPr/>
        </p:nvSpPr>
        <p:spPr>
          <a:xfrm>
            <a:off x="5626576" y="5023417"/>
            <a:ext cx="590734" cy="476165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B108F2-2E3A-4FB8-B907-154CB302FCE3}"/>
              </a:ext>
            </a:extLst>
          </p:cNvPr>
          <p:cNvSpPr txBox="1"/>
          <p:nvPr/>
        </p:nvSpPr>
        <p:spPr>
          <a:xfrm>
            <a:off x="4798381" y="5610584"/>
            <a:ext cx="219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 →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4-3=1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55B42F1-DE61-45FC-AD9D-14AB9D54C484}"/>
              </a:ext>
            </a:extLst>
          </p:cNvPr>
          <p:cNvSpPr/>
          <p:nvPr/>
        </p:nvSpPr>
        <p:spPr>
          <a:xfrm>
            <a:off x="5167279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F07C395-779B-46D7-B3DE-3C275FB19092}"/>
              </a:ext>
            </a:extLst>
          </p:cNvPr>
          <p:cNvSpPr/>
          <p:nvPr/>
        </p:nvSpPr>
        <p:spPr>
          <a:xfrm>
            <a:off x="5486812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E84ACFA-71E3-43CE-87E8-BD8A24C6D1E6}"/>
              </a:ext>
            </a:extLst>
          </p:cNvPr>
          <p:cNvSpPr/>
          <p:nvPr/>
        </p:nvSpPr>
        <p:spPr>
          <a:xfrm>
            <a:off x="5806345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FD5571A-D8B8-4B5A-AC83-19CFF86A33C1}"/>
              </a:ext>
            </a:extLst>
          </p:cNvPr>
          <p:cNvSpPr/>
          <p:nvPr/>
        </p:nvSpPr>
        <p:spPr>
          <a:xfrm>
            <a:off x="6125878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C39CCA0-11C1-430F-BB38-1E7CA26125E5}"/>
              </a:ext>
            </a:extLst>
          </p:cNvPr>
          <p:cNvSpPr/>
          <p:nvPr/>
        </p:nvSpPr>
        <p:spPr>
          <a:xfrm>
            <a:off x="6445411" y="3448921"/>
            <a:ext cx="261097" cy="268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0" name="화살표: 오른쪽 109">
            <a:extLst>
              <a:ext uri="{FF2B5EF4-FFF2-40B4-BE49-F238E27FC236}">
                <a16:creationId xmlns:a16="http://schemas.microsoft.com/office/drawing/2014/main" id="{D3B552E0-06C2-4399-8977-372A05D6BC54}"/>
              </a:ext>
            </a:extLst>
          </p:cNvPr>
          <p:cNvSpPr/>
          <p:nvPr/>
        </p:nvSpPr>
        <p:spPr>
          <a:xfrm>
            <a:off x="6801214" y="4428046"/>
            <a:ext cx="612396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C333102-20A0-4791-A1AE-90222323D57A}"/>
              </a:ext>
            </a:extLst>
          </p:cNvPr>
          <p:cNvCxnSpPr>
            <a:cxnSpLocks/>
          </p:cNvCxnSpPr>
          <p:nvPr/>
        </p:nvCxnSpPr>
        <p:spPr>
          <a:xfrm>
            <a:off x="7796314" y="3784554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9DB9CE5-51B4-4DDC-9DA1-6F97D77CC7D5}"/>
              </a:ext>
            </a:extLst>
          </p:cNvPr>
          <p:cNvCxnSpPr>
            <a:cxnSpLocks/>
          </p:cNvCxnSpPr>
          <p:nvPr/>
        </p:nvCxnSpPr>
        <p:spPr>
          <a:xfrm>
            <a:off x="8670277" y="3784554"/>
            <a:ext cx="0" cy="1797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95CF481-E3A9-4ECA-AF00-C73A95CD7B5E}"/>
              </a:ext>
            </a:extLst>
          </p:cNvPr>
          <p:cNvCxnSpPr>
            <a:cxnSpLocks/>
          </p:cNvCxnSpPr>
          <p:nvPr/>
        </p:nvCxnSpPr>
        <p:spPr>
          <a:xfrm>
            <a:off x="7796314" y="5581909"/>
            <a:ext cx="884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정육면체 114">
            <a:extLst>
              <a:ext uri="{FF2B5EF4-FFF2-40B4-BE49-F238E27FC236}">
                <a16:creationId xmlns:a16="http://schemas.microsoft.com/office/drawing/2014/main" id="{14706F78-3536-4A75-B63A-F15BBCD63FDD}"/>
              </a:ext>
            </a:extLst>
          </p:cNvPr>
          <p:cNvSpPr/>
          <p:nvPr/>
        </p:nvSpPr>
        <p:spPr>
          <a:xfrm>
            <a:off x="7936078" y="5023417"/>
            <a:ext cx="590734" cy="476165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563082-D43F-4BC4-96C3-88CCC7A0633E}"/>
              </a:ext>
            </a:extLst>
          </p:cNvPr>
          <p:cNvSpPr txBox="1"/>
          <p:nvPr/>
        </p:nvSpPr>
        <p:spPr>
          <a:xfrm>
            <a:off x="7122254" y="5610584"/>
            <a:ext cx="226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종료 → 전체 연산 결과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E0F4C24-84FB-4DCC-A498-91ADCBB3CD9B}"/>
              </a:ext>
            </a:extLst>
          </p:cNvPr>
          <p:cNvSpPr/>
          <p:nvPr/>
        </p:nvSpPr>
        <p:spPr>
          <a:xfrm>
            <a:off x="7476781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F29D58F-4584-4D40-928E-4E4159DB8291}"/>
              </a:ext>
            </a:extLst>
          </p:cNvPr>
          <p:cNvSpPr/>
          <p:nvPr/>
        </p:nvSpPr>
        <p:spPr>
          <a:xfrm>
            <a:off x="7796314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B6D5387-9FA3-4D60-8840-B9DB0C9C28BB}"/>
              </a:ext>
            </a:extLst>
          </p:cNvPr>
          <p:cNvSpPr/>
          <p:nvPr/>
        </p:nvSpPr>
        <p:spPr>
          <a:xfrm>
            <a:off x="8115847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176AA1A-100F-4685-A423-BED3327DC61E}"/>
              </a:ext>
            </a:extLst>
          </p:cNvPr>
          <p:cNvSpPr/>
          <p:nvPr/>
        </p:nvSpPr>
        <p:spPr>
          <a:xfrm>
            <a:off x="8435380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581872F-5637-423E-BA2D-0C9F5B0BB8D3}"/>
              </a:ext>
            </a:extLst>
          </p:cNvPr>
          <p:cNvSpPr/>
          <p:nvPr/>
        </p:nvSpPr>
        <p:spPr>
          <a:xfrm>
            <a:off x="8754913" y="3448921"/>
            <a:ext cx="261097" cy="26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정육면체 122">
            <a:extLst>
              <a:ext uri="{FF2B5EF4-FFF2-40B4-BE49-F238E27FC236}">
                <a16:creationId xmlns:a16="http://schemas.microsoft.com/office/drawing/2014/main" id="{105C31FA-722B-4C51-88B6-65A49B26A601}"/>
              </a:ext>
            </a:extLst>
          </p:cNvPr>
          <p:cNvSpPr/>
          <p:nvPr/>
        </p:nvSpPr>
        <p:spPr>
          <a:xfrm>
            <a:off x="3359866" y="4612712"/>
            <a:ext cx="590734" cy="476165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39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CC982FC9-8952-49B8-933D-EB80C3347731}"/>
              </a:ext>
            </a:extLst>
          </p:cNvPr>
          <p:cNvSpPr/>
          <p:nvPr/>
        </p:nvSpPr>
        <p:spPr>
          <a:xfrm>
            <a:off x="388876" y="74450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42EE0C09-8AB0-4232-9418-F93C7CD93926}"/>
              </a:ext>
            </a:extLst>
          </p:cNvPr>
          <p:cNvSpPr/>
          <p:nvPr/>
        </p:nvSpPr>
        <p:spPr>
          <a:xfrm>
            <a:off x="732825" y="74450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DA291B90-51A7-40A9-903E-27FF020EA3BD}"/>
              </a:ext>
            </a:extLst>
          </p:cNvPr>
          <p:cNvSpPr/>
          <p:nvPr/>
        </p:nvSpPr>
        <p:spPr>
          <a:xfrm>
            <a:off x="1076774" y="74450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A5D33E66-8DC6-404C-932D-1C10F809DB3D}"/>
              </a:ext>
            </a:extLst>
          </p:cNvPr>
          <p:cNvSpPr/>
          <p:nvPr/>
        </p:nvSpPr>
        <p:spPr>
          <a:xfrm>
            <a:off x="1420723" y="74450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CDD2079F-CE91-4A4D-99DD-96A65C12F18B}"/>
              </a:ext>
            </a:extLst>
          </p:cNvPr>
          <p:cNvSpPr/>
          <p:nvPr/>
        </p:nvSpPr>
        <p:spPr>
          <a:xfrm>
            <a:off x="1764672" y="74450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984D7DCB-F75F-493D-A509-8E78271AD129}"/>
              </a:ext>
            </a:extLst>
          </p:cNvPr>
          <p:cNvSpPr/>
          <p:nvPr/>
        </p:nvSpPr>
        <p:spPr>
          <a:xfrm>
            <a:off x="2108621" y="74450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775DD3FD-35E6-4F74-98C1-BB1F8F7F9BD1}"/>
              </a:ext>
            </a:extLst>
          </p:cNvPr>
          <p:cNvSpPr/>
          <p:nvPr/>
        </p:nvSpPr>
        <p:spPr>
          <a:xfrm>
            <a:off x="2452570" y="74450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DA610D-EE7F-460E-97C3-06FDC98F75EA}"/>
              </a:ext>
            </a:extLst>
          </p:cNvPr>
          <p:cNvCxnSpPr>
            <a:cxnSpLocks/>
          </p:cNvCxnSpPr>
          <p:nvPr/>
        </p:nvCxnSpPr>
        <p:spPr>
          <a:xfrm>
            <a:off x="3052953" y="21996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5FCFAE-BB40-417D-8339-D6E5042CB2D0}"/>
              </a:ext>
            </a:extLst>
          </p:cNvPr>
          <p:cNvCxnSpPr>
            <a:cxnSpLocks/>
          </p:cNvCxnSpPr>
          <p:nvPr/>
        </p:nvCxnSpPr>
        <p:spPr>
          <a:xfrm>
            <a:off x="3603004" y="21996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42F0D3-03BE-4221-AE8F-8AFB515A81A7}"/>
              </a:ext>
            </a:extLst>
          </p:cNvPr>
          <p:cNvCxnSpPr>
            <a:cxnSpLocks/>
          </p:cNvCxnSpPr>
          <p:nvPr/>
        </p:nvCxnSpPr>
        <p:spPr>
          <a:xfrm>
            <a:off x="3052953" y="1273013"/>
            <a:ext cx="550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876352BD-9E82-427A-B2CD-E9D5C9AB389F}"/>
              </a:ext>
            </a:extLst>
          </p:cNvPr>
          <p:cNvSpPr/>
          <p:nvPr/>
        </p:nvSpPr>
        <p:spPr>
          <a:xfrm>
            <a:off x="3741995" y="744507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15CFB770-3322-43DE-9957-96D9E3C8A377}"/>
              </a:ext>
            </a:extLst>
          </p:cNvPr>
          <p:cNvSpPr/>
          <p:nvPr/>
        </p:nvSpPr>
        <p:spPr>
          <a:xfrm>
            <a:off x="4085944" y="744507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396116A9-DE60-40B5-A6DF-3E44CCEEBE75}"/>
              </a:ext>
            </a:extLst>
          </p:cNvPr>
          <p:cNvSpPr/>
          <p:nvPr/>
        </p:nvSpPr>
        <p:spPr>
          <a:xfrm>
            <a:off x="4429893" y="744507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5CD3BF17-CC55-41A2-99A3-78E78FAA490E}"/>
              </a:ext>
            </a:extLst>
          </p:cNvPr>
          <p:cNvSpPr/>
          <p:nvPr/>
        </p:nvSpPr>
        <p:spPr>
          <a:xfrm>
            <a:off x="4773842" y="744507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687E2654-5623-4E40-90BC-F7E21C99B758}"/>
              </a:ext>
            </a:extLst>
          </p:cNvPr>
          <p:cNvSpPr/>
          <p:nvPr/>
        </p:nvSpPr>
        <p:spPr>
          <a:xfrm>
            <a:off x="5117791" y="744507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5546B49D-71C0-4F6B-A878-403B3F68BE9C}"/>
              </a:ext>
            </a:extLst>
          </p:cNvPr>
          <p:cNvSpPr/>
          <p:nvPr/>
        </p:nvSpPr>
        <p:spPr>
          <a:xfrm>
            <a:off x="388876" y="2104581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456E840C-E04B-40C1-8746-EC2453B8A5AF}"/>
              </a:ext>
            </a:extLst>
          </p:cNvPr>
          <p:cNvSpPr/>
          <p:nvPr/>
        </p:nvSpPr>
        <p:spPr>
          <a:xfrm>
            <a:off x="732825" y="2104581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B4A36905-19E2-4AF4-8A52-8CED4A682B9C}"/>
              </a:ext>
            </a:extLst>
          </p:cNvPr>
          <p:cNvSpPr/>
          <p:nvPr/>
        </p:nvSpPr>
        <p:spPr>
          <a:xfrm>
            <a:off x="1076774" y="2104581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5B2F043F-7C0D-472F-9950-5B011036B318}"/>
              </a:ext>
            </a:extLst>
          </p:cNvPr>
          <p:cNvSpPr/>
          <p:nvPr/>
        </p:nvSpPr>
        <p:spPr>
          <a:xfrm>
            <a:off x="1420723" y="2104581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A42B4F7F-A026-4FD3-B5D9-BD57E6BCB496}"/>
              </a:ext>
            </a:extLst>
          </p:cNvPr>
          <p:cNvSpPr/>
          <p:nvPr/>
        </p:nvSpPr>
        <p:spPr>
          <a:xfrm>
            <a:off x="1764672" y="2104581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84AE69F3-6422-4831-9834-CB22DF6679EA}"/>
              </a:ext>
            </a:extLst>
          </p:cNvPr>
          <p:cNvSpPr/>
          <p:nvPr/>
        </p:nvSpPr>
        <p:spPr>
          <a:xfrm>
            <a:off x="2108621" y="2104581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62611D33-23F2-4E9E-A24D-9928679E87F9}"/>
              </a:ext>
            </a:extLst>
          </p:cNvPr>
          <p:cNvSpPr/>
          <p:nvPr/>
        </p:nvSpPr>
        <p:spPr>
          <a:xfrm>
            <a:off x="2452570" y="2104581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713852D-82A0-44CE-82AC-8E6A7A66C04C}"/>
              </a:ext>
            </a:extLst>
          </p:cNvPr>
          <p:cNvCxnSpPr>
            <a:cxnSpLocks/>
          </p:cNvCxnSpPr>
          <p:nvPr/>
        </p:nvCxnSpPr>
        <p:spPr>
          <a:xfrm>
            <a:off x="3052953" y="1382070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B5090A-1FE9-4CF7-807E-09EB806AF275}"/>
              </a:ext>
            </a:extLst>
          </p:cNvPr>
          <p:cNvCxnSpPr>
            <a:cxnSpLocks/>
          </p:cNvCxnSpPr>
          <p:nvPr/>
        </p:nvCxnSpPr>
        <p:spPr>
          <a:xfrm>
            <a:off x="3603004" y="1382070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79458F-E57A-4916-A1A6-21E3C38B0900}"/>
              </a:ext>
            </a:extLst>
          </p:cNvPr>
          <p:cNvCxnSpPr>
            <a:cxnSpLocks/>
          </p:cNvCxnSpPr>
          <p:nvPr/>
        </p:nvCxnSpPr>
        <p:spPr>
          <a:xfrm>
            <a:off x="3052953" y="2633087"/>
            <a:ext cx="550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662F7C95-B5E8-4CFC-BF6F-37EDB64A7C35}"/>
              </a:ext>
            </a:extLst>
          </p:cNvPr>
          <p:cNvSpPr/>
          <p:nvPr/>
        </p:nvSpPr>
        <p:spPr>
          <a:xfrm>
            <a:off x="3741995" y="2104581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90105B1D-5EC7-4D19-BD6A-B0396386A843}"/>
              </a:ext>
            </a:extLst>
          </p:cNvPr>
          <p:cNvSpPr/>
          <p:nvPr/>
        </p:nvSpPr>
        <p:spPr>
          <a:xfrm>
            <a:off x="4085944" y="2104581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AB513FAC-98CB-45C3-A1FF-E466D01E272E}"/>
              </a:ext>
            </a:extLst>
          </p:cNvPr>
          <p:cNvSpPr/>
          <p:nvPr/>
        </p:nvSpPr>
        <p:spPr>
          <a:xfrm>
            <a:off x="4429893" y="2104581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147BE7BA-6040-4F9D-99D8-77F7E860A793}"/>
              </a:ext>
            </a:extLst>
          </p:cNvPr>
          <p:cNvSpPr/>
          <p:nvPr/>
        </p:nvSpPr>
        <p:spPr>
          <a:xfrm>
            <a:off x="4773842" y="2104581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9AB610B3-DBD8-42E7-8EC0-155DD1828CEB}"/>
              </a:ext>
            </a:extLst>
          </p:cNvPr>
          <p:cNvSpPr/>
          <p:nvPr/>
        </p:nvSpPr>
        <p:spPr>
          <a:xfrm>
            <a:off x="5117791" y="2104581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4B917051-B90E-4072-B949-2950D3294B52}"/>
              </a:ext>
            </a:extLst>
          </p:cNvPr>
          <p:cNvSpPr/>
          <p:nvPr/>
        </p:nvSpPr>
        <p:spPr>
          <a:xfrm>
            <a:off x="388876" y="3464654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FFD78DC8-7BEB-4E48-9D7F-BFE678D0AAFF}"/>
              </a:ext>
            </a:extLst>
          </p:cNvPr>
          <p:cNvSpPr/>
          <p:nvPr/>
        </p:nvSpPr>
        <p:spPr>
          <a:xfrm>
            <a:off x="732825" y="3464654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C1877A52-18FD-4ADD-B41E-4ABAC24FEF6C}"/>
              </a:ext>
            </a:extLst>
          </p:cNvPr>
          <p:cNvSpPr/>
          <p:nvPr/>
        </p:nvSpPr>
        <p:spPr>
          <a:xfrm>
            <a:off x="1076774" y="3464654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59121DF2-30A1-496A-A897-EF5DE6205CA0}"/>
              </a:ext>
            </a:extLst>
          </p:cNvPr>
          <p:cNvSpPr/>
          <p:nvPr/>
        </p:nvSpPr>
        <p:spPr>
          <a:xfrm>
            <a:off x="1420723" y="3464654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044CDDA2-09F8-4761-8713-80779C2B5CCC}"/>
              </a:ext>
            </a:extLst>
          </p:cNvPr>
          <p:cNvSpPr/>
          <p:nvPr/>
        </p:nvSpPr>
        <p:spPr>
          <a:xfrm>
            <a:off x="1764672" y="3464654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2A6013EE-9914-48EC-B26C-9CA7D3C1C05F}"/>
              </a:ext>
            </a:extLst>
          </p:cNvPr>
          <p:cNvSpPr/>
          <p:nvPr/>
        </p:nvSpPr>
        <p:spPr>
          <a:xfrm>
            <a:off x="2108621" y="3464654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7612C09A-32D4-4BAF-9296-12CF8590DCB8}"/>
              </a:ext>
            </a:extLst>
          </p:cNvPr>
          <p:cNvSpPr/>
          <p:nvPr/>
        </p:nvSpPr>
        <p:spPr>
          <a:xfrm>
            <a:off x="2452570" y="3464654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C8D4619-C547-4FFC-9EDB-B07912DA1A7D}"/>
              </a:ext>
            </a:extLst>
          </p:cNvPr>
          <p:cNvCxnSpPr>
            <a:cxnSpLocks/>
          </p:cNvCxnSpPr>
          <p:nvPr/>
        </p:nvCxnSpPr>
        <p:spPr>
          <a:xfrm>
            <a:off x="3052953" y="2742143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43E32D4-4BDA-4173-87A0-88DCE3FAB574}"/>
              </a:ext>
            </a:extLst>
          </p:cNvPr>
          <p:cNvCxnSpPr>
            <a:cxnSpLocks/>
          </p:cNvCxnSpPr>
          <p:nvPr/>
        </p:nvCxnSpPr>
        <p:spPr>
          <a:xfrm>
            <a:off x="3603004" y="2742143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C0F3DBE-C205-4810-860C-6FF52AE5C514}"/>
              </a:ext>
            </a:extLst>
          </p:cNvPr>
          <p:cNvCxnSpPr>
            <a:cxnSpLocks/>
          </p:cNvCxnSpPr>
          <p:nvPr/>
        </p:nvCxnSpPr>
        <p:spPr>
          <a:xfrm>
            <a:off x="3052953" y="3993160"/>
            <a:ext cx="550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43E71F87-A593-49AD-B7C9-73F8CAED4FC8}"/>
              </a:ext>
            </a:extLst>
          </p:cNvPr>
          <p:cNvSpPr/>
          <p:nvPr/>
        </p:nvSpPr>
        <p:spPr>
          <a:xfrm>
            <a:off x="3741995" y="3464654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092392C1-8425-46A2-9E63-5F13B9ED5B58}"/>
              </a:ext>
            </a:extLst>
          </p:cNvPr>
          <p:cNvSpPr/>
          <p:nvPr/>
        </p:nvSpPr>
        <p:spPr>
          <a:xfrm>
            <a:off x="4085944" y="3464654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990AE202-EA8A-4816-9E7B-9E6C61B471AF}"/>
              </a:ext>
            </a:extLst>
          </p:cNvPr>
          <p:cNvSpPr/>
          <p:nvPr/>
        </p:nvSpPr>
        <p:spPr>
          <a:xfrm>
            <a:off x="4429893" y="3464654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3EC3F2DD-C5D2-49C0-B10F-02C877FE9736}"/>
              </a:ext>
            </a:extLst>
          </p:cNvPr>
          <p:cNvSpPr/>
          <p:nvPr/>
        </p:nvSpPr>
        <p:spPr>
          <a:xfrm>
            <a:off x="4773842" y="3464654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602B31F1-56C6-4A45-B5B2-141369F80155}"/>
              </a:ext>
            </a:extLst>
          </p:cNvPr>
          <p:cNvSpPr/>
          <p:nvPr/>
        </p:nvSpPr>
        <p:spPr>
          <a:xfrm>
            <a:off x="5117791" y="3464654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20445D67-9CE0-450F-B391-B5499DDEF302}"/>
              </a:ext>
            </a:extLst>
          </p:cNvPr>
          <p:cNvSpPr/>
          <p:nvPr/>
        </p:nvSpPr>
        <p:spPr>
          <a:xfrm>
            <a:off x="388876" y="4842529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8CAAAD67-6EA4-4B5B-8C61-50C1CD04F5BF}"/>
              </a:ext>
            </a:extLst>
          </p:cNvPr>
          <p:cNvSpPr/>
          <p:nvPr/>
        </p:nvSpPr>
        <p:spPr>
          <a:xfrm>
            <a:off x="732825" y="4842529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E72DBFB2-8907-49E6-8EEC-765180277411}"/>
              </a:ext>
            </a:extLst>
          </p:cNvPr>
          <p:cNvSpPr/>
          <p:nvPr/>
        </p:nvSpPr>
        <p:spPr>
          <a:xfrm>
            <a:off x="1076774" y="4842529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8118D6FE-1E26-4657-8213-B27E6538E57D}"/>
              </a:ext>
            </a:extLst>
          </p:cNvPr>
          <p:cNvSpPr/>
          <p:nvPr/>
        </p:nvSpPr>
        <p:spPr>
          <a:xfrm>
            <a:off x="1420723" y="4842529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6653B663-6C50-497F-B720-2C57AD3FF6E9}"/>
              </a:ext>
            </a:extLst>
          </p:cNvPr>
          <p:cNvSpPr/>
          <p:nvPr/>
        </p:nvSpPr>
        <p:spPr>
          <a:xfrm>
            <a:off x="1764672" y="4842529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0009CB97-FD78-4EF4-98A1-8EC02053650E}"/>
              </a:ext>
            </a:extLst>
          </p:cNvPr>
          <p:cNvSpPr/>
          <p:nvPr/>
        </p:nvSpPr>
        <p:spPr>
          <a:xfrm>
            <a:off x="2108621" y="4842529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AD498D0F-36FC-49D5-8671-BE0C4FBDA5CD}"/>
              </a:ext>
            </a:extLst>
          </p:cNvPr>
          <p:cNvSpPr/>
          <p:nvPr/>
        </p:nvSpPr>
        <p:spPr>
          <a:xfrm>
            <a:off x="2452570" y="4842529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5E610AD-BC3F-49C8-81B7-5106F2C37A03}"/>
              </a:ext>
            </a:extLst>
          </p:cNvPr>
          <p:cNvCxnSpPr>
            <a:cxnSpLocks/>
          </p:cNvCxnSpPr>
          <p:nvPr/>
        </p:nvCxnSpPr>
        <p:spPr>
          <a:xfrm>
            <a:off x="3052953" y="4120018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7D65007-C2B6-4D86-A7F5-519763479A44}"/>
              </a:ext>
            </a:extLst>
          </p:cNvPr>
          <p:cNvCxnSpPr>
            <a:cxnSpLocks/>
          </p:cNvCxnSpPr>
          <p:nvPr/>
        </p:nvCxnSpPr>
        <p:spPr>
          <a:xfrm>
            <a:off x="3603004" y="4120018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4FDC9FC-5B05-4AA1-AEB3-B6A63E5DB310}"/>
              </a:ext>
            </a:extLst>
          </p:cNvPr>
          <p:cNvCxnSpPr>
            <a:cxnSpLocks/>
          </p:cNvCxnSpPr>
          <p:nvPr/>
        </p:nvCxnSpPr>
        <p:spPr>
          <a:xfrm>
            <a:off x="3052953" y="5371035"/>
            <a:ext cx="550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50BD65DC-221B-4B6E-AC3A-310A89161ACA}"/>
              </a:ext>
            </a:extLst>
          </p:cNvPr>
          <p:cNvSpPr/>
          <p:nvPr/>
        </p:nvSpPr>
        <p:spPr>
          <a:xfrm>
            <a:off x="3741995" y="4842529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EC3A567C-3132-4640-A34D-BA34DDFBF1D7}"/>
              </a:ext>
            </a:extLst>
          </p:cNvPr>
          <p:cNvSpPr/>
          <p:nvPr/>
        </p:nvSpPr>
        <p:spPr>
          <a:xfrm>
            <a:off x="4085944" y="4842529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C8A76508-1142-469A-8DE4-B32A43CB755A}"/>
              </a:ext>
            </a:extLst>
          </p:cNvPr>
          <p:cNvSpPr/>
          <p:nvPr/>
        </p:nvSpPr>
        <p:spPr>
          <a:xfrm>
            <a:off x="4429893" y="4842529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8DF4C841-2577-46D3-8085-666E0FB3EE97}"/>
              </a:ext>
            </a:extLst>
          </p:cNvPr>
          <p:cNvSpPr/>
          <p:nvPr/>
        </p:nvSpPr>
        <p:spPr>
          <a:xfrm>
            <a:off x="4773842" y="4842529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9D029588-5337-45B3-83F4-C22451D33DC2}"/>
              </a:ext>
            </a:extLst>
          </p:cNvPr>
          <p:cNvSpPr/>
          <p:nvPr/>
        </p:nvSpPr>
        <p:spPr>
          <a:xfrm>
            <a:off x="5117791" y="4842529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정육면체 70">
            <a:extLst>
              <a:ext uri="{FF2B5EF4-FFF2-40B4-BE49-F238E27FC236}">
                <a16:creationId xmlns:a16="http://schemas.microsoft.com/office/drawing/2014/main" id="{5B640617-8D7B-48C0-A311-216A835D034B}"/>
              </a:ext>
            </a:extLst>
          </p:cNvPr>
          <p:cNvSpPr/>
          <p:nvPr/>
        </p:nvSpPr>
        <p:spPr>
          <a:xfrm>
            <a:off x="6688821" y="847288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id="{FFFF1746-3472-4D31-B64D-691268AE24D9}"/>
              </a:ext>
            </a:extLst>
          </p:cNvPr>
          <p:cNvSpPr/>
          <p:nvPr/>
        </p:nvSpPr>
        <p:spPr>
          <a:xfrm>
            <a:off x="7032770" y="847288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정육면체 72">
            <a:extLst>
              <a:ext uri="{FF2B5EF4-FFF2-40B4-BE49-F238E27FC236}">
                <a16:creationId xmlns:a16="http://schemas.microsoft.com/office/drawing/2014/main" id="{2C17E7E2-074B-464C-9320-6C25632572C0}"/>
              </a:ext>
            </a:extLst>
          </p:cNvPr>
          <p:cNvSpPr/>
          <p:nvPr/>
        </p:nvSpPr>
        <p:spPr>
          <a:xfrm>
            <a:off x="7376719" y="847288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정육면체 73">
            <a:extLst>
              <a:ext uri="{FF2B5EF4-FFF2-40B4-BE49-F238E27FC236}">
                <a16:creationId xmlns:a16="http://schemas.microsoft.com/office/drawing/2014/main" id="{B8367D21-6BF6-4698-8BB5-9E740CD78DEB}"/>
              </a:ext>
            </a:extLst>
          </p:cNvPr>
          <p:cNvSpPr/>
          <p:nvPr/>
        </p:nvSpPr>
        <p:spPr>
          <a:xfrm>
            <a:off x="7720668" y="847288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정육면체 74">
            <a:extLst>
              <a:ext uri="{FF2B5EF4-FFF2-40B4-BE49-F238E27FC236}">
                <a16:creationId xmlns:a16="http://schemas.microsoft.com/office/drawing/2014/main" id="{C565064D-2411-4B8B-A464-EBF3A1327B5F}"/>
              </a:ext>
            </a:extLst>
          </p:cNvPr>
          <p:cNvSpPr/>
          <p:nvPr/>
        </p:nvSpPr>
        <p:spPr>
          <a:xfrm>
            <a:off x="8064617" y="847288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정육면체 75">
            <a:extLst>
              <a:ext uri="{FF2B5EF4-FFF2-40B4-BE49-F238E27FC236}">
                <a16:creationId xmlns:a16="http://schemas.microsoft.com/office/drawing/2014/main" id="{90210A63-A664-4B0B-85C9-EA39B4B4F377}"/>
              </a:ext>
            </a:extLst>
          </p:cNvPr>
          <p:cNvSpPr/>
          <p:nvPr/>
        </p:nvSpPr>
        <p:spPr>
          <a:xfrm>
            <a:off x="8408566" y="847288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정육면체 76">
            <a:extLst>
              <a:ext uri="{FF2B5EF4-FFF2-40B4-BE49-F238E27FC236}">
                <a16:creationId xmlns:a16="http://schemas.microsoft.com/office/drawing/2014/main" id="{65F32E9C-1368-433B-B23F-6DF206217BB0}"/>
              </a:ext>
            </a:extLst>
          </p:cNvPr>
          <p:cNvSpPr/>
          <p:nvPr/>
        </p:nvSpPr>
        <p:spPr>
          <a:xfrm>
            <a:off x="8752515" y="847288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C51A0A6-83AF-4DF1-8B2C-DE86C1FB0220}"/>
              </a:ext>
            </a:extLst>
          </p:cNvPr>
          <p:cNvCxnSpPr>
            <a:cxnSpLocks/>
          </p:cNvCxnSpPr>
          <p:nvPr/>
        </p:nvCxnSpPr>
        <p:spPr>
          <a:xfrm>
            <a:off x="9352898" y="124777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3F29BAE-D36E-4303-8D01-80E7EF96D943}"/>
              </a:ext>
            </a:extLst>
          </p:cNvPr>
          <p:cNvCxnSpPr>
            <a:cxnSpLocks/>
          </p:cNvCxnSpPr>
          <p:nvPr/>
        </p:nvCxnSpPr>
        <p:spPr>
          <a:xfrm>
            <a:off x="9902949" y="124777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08EF653-F98A-4E17-958D-561A2FB7E2A7}"/>
              </a:ext>
            </a:extLst>
          </p:cNvPr>
          <p:cNvCxnSpPr>
            <a:cxnSpLocks/>
          </p:cNvCxnSpPr>
          <p:nvPr/>
        </p:nvCxnSpPr>
        <p:spPr>
          <a:xfrm>
            <a:off x="9352898" y="1375794"/>
            <a:ext cx="550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정육면체 80">
            <a:extLst>
              <a:ext uri="{FF2B5EF4-FFF2-40B4-BE49-F238E27FC236}">
                <a16:creationId xmlns:a16="http://schemas.microsoft.com/office/drawing/2014/main" id="{D3FA3005-2D3A-4D8F-B8C4-6926812AE10E}"/>
              </a:ext>
            </a:extLst>
          </p:cNvPr>
          <p:cNvSpPr/>
          <p:nvPr/>
        </p:nvSpPr>
        <p:spPr>
          <a:xfrm>
            <a:off x="10041940" y="847288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D40A9F0F-328F-4232-A04E-5C547360EB5F}"/>
              </a:ext>
            </a:extLst>
          </p:cNvPr>
          <p:cNvSpPr/>
          <p:nvPr/>
        </p:nvSpPr>
        <p:spPr>
          <a:xfrm>
            <a:off x="10385889" y="847288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5D5930EA-D3B2-4176-9C11-86473E1A68B8}"/>
              </a:ext>
            </a:extLst>
          </p:cNvPr>
          <p:cNvSpPr/>
          <p:nvPr/>
        </p:nvSpPr>
        <p:spPr>
          <a:xfrm>
            <a:off x="10729838" y="847288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120D04D6-FD6D-46F2-9D26-3C61A5361802}"/>
              </a:ext>
            </a:extLst>
          </p:cNvPr>
          <p:cNvSpPr/>
          <p:nvPr/>
        </p:nvSpPr>
        <p:spPr>
          <a:xfrm>
            <a:off x="11073787" y="847288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976F6FEF-FE37-4A59-B784-BAFC1708FA12}"/>
              </a:ext>
            </a:extLst>
          </p:cNvPr>
          <p:cNvSpPr/>
          <p:nvPr/>
        </p:nvSpPr>
        <p:spPr>
          <a:xfrm>
            <a:off x="11417736" y="847288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4AA05DD4-3B35-4D1B-B8F7-92F262E4773C}"/>
              </a:ext>
            </a:extLst>
          </p:cNvPr>
          <p:cNvSpPr/>
          <p:nvPr/>
        </p:nvSpPr>
        <p:spPr>
          <a:xfrm>
            <a:off x="6688821" y="2207362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정육면체 86">
            <a:extLst>
              <a:ext uri="{FF2B5EF4-FFF2-40B4-BE49-F238E27FC236}">
                <a16:creationId xmlns:a16="http://schemas.microsoft.com/office/drawing/2014/main" id="{84C66AB2-1242-4F89-A336-09038B873D92}"/>
              </a:ext>
            </a:extLst>
          </p:cNvPr>
          <p:cNvSpPr/>
          <p:nvPr/>
        </p:nvSpPr>
        <p:spPr>
          <a:xfrm>
            <a:off x="7032770" y="2207362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7D112231-7271-4E72-BB3C-B2FBA5FBE62C}"/>
              </a:ext>
            </a:extLst>
          </p:cNvPr>
          <p:cNvSpPr/>
          <p:nvPr/>
        </p:nvSpPr>
        <p:spPr>
          <a:xfrm>
            <a:off x="7376719" y="2207362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4C2E0C41-12EA-48DC-8CDA-1D62D8764640}"/>
              </a:ext>
            </a:extLst>
          </p:cNvPr>
          <p:cNvSpPr/>
          <p:nvPr/>
        </p:nvSpPr>
        <p:spPr>
          <a:xfrm>
            <a:off x="7720668" y="2207362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정육면체 89">
            <a:extLst>
              <a:ext uri="{FF2B5EF4-FFF2-40B4-BE49-F238E27FC236}">
                <a16:creationId xmlns:a16="http://schemas.microsoft.com/office/drawing/2014/main" id="{8CDE17AD-8D70-46CD-9820-DBA73394B50A}"/>
              </a:ext>
            </a:extLst>
          </p:cNvPr>
          <p:cNvSpPr/>
          <p:nvPr/>
        </p:nvSpPr>
        <p:spPr>
          <a:xfrm>
            <a:off x="8064617" y="2207362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정육면체 90">
            <a:extLst>
              <a:ext uri="{FF2B5EF4-FFF2-40B4-BE49-F238E27FC236}">
                <a16:creationId xmlns:a16="http://schemas.microsoft.com/office/drawing/2014/main" id="{7F33CB0B-1FA8-4092-80C0-36E15F88A53C}"/>
              </a:ext>
            </a:extLst>
          </p:cNvPr>
          <p:cNvSpPr/>
          <p:nvPr/>
        </p:nvSpPr>
        <p:spPr>
          <a:xfrm>
            <a:off x="8408566" y="2207362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정육면체 91">
            <a:extLst>
              <a:ext uri="{FF2B5EF4-FFF2-40B4-BE49-F238E27FC236}">
                <a16:creationId xmlns:a16="http://schemas.microsoft.com/office/drawing/2014/main" id="{896A5DC0-38A2-46FA-AC32-1B41F3DCF21C}"/>
              </a:ext>
            </a:extLst>
          </p:cNvPr>
          <p:cNvSpPr/>
          <p:nvPr/>
        </p:nvSpPr>
        <p:spPr>
          <a:xfrm>
            <a:off x="8752515" y="2207362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F3E5955-6140-4FCF-9528-46C07CFADF92}"/>
              </a:ext>
            </a:extLst>
          </p:cNvPr>
          <p:cNvCxnSpPr>
            <a:cxnSpLocks/>
          </p:cNvCxnSpPr>
          <p:nvPr/>
        </p:nvCxnSpPr>
        <p:spPr>
          <a:xfrm>
            <a:off x="9352898" y="1484851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4ADA759-18E4-477F-B6BE-7414A1958F72}"/>
              </a:ext>
            </a:extLst>
          </p:cNvPr>
          <p:cNvCxnSpPr>
            <a:cxnSpLocks/>
          </p:cNvCxnSpPr>
          <p:nvPr/>
        </p:nvCxnSpPr>
        <p:spPr>
          <a:xfrm>
            <a:off x="9902949" y="1484851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B696622-0DAC-4A0A-B8F5-9D67CD4001B0}"/>
              </a:ext>
            </a:extLst>
          </p:cNvPr>
          <p:cNvCxnSpPr>
            <a:cxnSpLocks/>
          </p:cNvCxnSpPr>
          <p:nvPr/>
        </p:nvCxnSpPr>
        <p:spPr>
          <a:xfrm>
            <a:off x="9352898" y="2735868"/>
            <a:ext cx="550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정육면체 95">
            <a:extLst>
              <a:ext uri="{FF2B5EF4-FFF2-40B4-BE49-F238E27FC236}">
                <a16:creationId xmlns:a16="http://schemas.microsoft.com/office/drawing/2014/main" id="{60D93A34-DC19-45CF-BB25-39F8D1CFBE41}"/>
              </a:ext>
            </a:extLst>
          </p:cNvPr>
          <p:cNvSpPr/>
          <p:nvPr/>
        </p:nvSpPr>
        <p:spPr>
          <a:xfrm>
            <a:off x="10041940" y="2207362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정육면체 96">
            <a:extLst>
              <a:ext uri="{FF2B5EF4-FFF2-40B4-BE49-F238E27FC236}">
                <a16:creationId xmlns:a16="http://schemas.microsoft.com/office/drawing/2014/main" id="{62EB58A3-416D-445A-9DE6-CAE324E90EDE}"/>
              </a:ext>
            </a:extLst>
          </p:cNvPr>
          <p:cNvSpPr/>
          <p:nvPr/>
        </p:nvSpPr>
        <p:spPr>
          <a:xfrm>
            <a:off x="10385889" y="2207362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4AC1052D-8988-473A-9C94-71C3E9105D1A}"/>
              </a:ext>
            </a:extLst>
          </p:cNvPr>
          <p:cNvSpPr/>
          <p:nvPr/>
        </p:nvSpPr>
        <p:spPr>
          <a:xfrm>
            <a:off x="10729838" y="2207362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6D479ACE-64A7-4352-8D59-6E58BE10586D}"/>
              </a:ext>
            </a:extLst>
          </p:cNvPr>
          <p:cNvSpPr/>
          <p:nvPr/>
        </p:nvSpPr>
        <p:spPr>
          <a:xfrm>
            <a:off x="11073787" y="2207362"/>
            <a:ext cx="411060" cy="419449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96A9DE6D-1E97-43A6-ADA3-9A76A2FC744F}"/>
              </a:ext>
            </a:extLst>
          </p:cNvPr>
          <p:cNvSpPr/>
          <p:nvPr/>
        </p:nvSpPr>
        <p:spPr>
          <a:xfrm>
            <a:off x="11417736" y="2207362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C9095F2F-6974-4170-A281-A2A035000B43}"/>
              </a:ext>
            </a:extLst>
          </p:cNvPr>
          <p:cNvSpPr/>
          <p:nvPr/>
        </p:nvSpPr>
        <p:spPr>
          <a:xfrm>
            <a:off x="6688821" y="3567435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6B93F261-0175-4A57-BE38-E824ADE4B6D6}"/>
              </a:ext>
            </a:extLst>
          </p:cNvPr>
          <p:cNvSpPr/>
          <p:nvPr/>
        </p:nvSpPr>
        <p:spPr>
          <a:xfrm>
            <a:off x="7032770" y="3567435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41F374C2-FF2E-44F8-9E70-1398CA680337}"/>
              </a:ext>
            </a:extLst>
          </p:cNvPr>
          <p:cNvSpPr/>
          <p:nvPr/>
        </p:nvSpPr>
        <p:spPr>
          <a:xfrm>
            <a:off x="7376719" y="3567435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1FCDB627-2D6B-4629-8F5C-59539C8B9AB4}"/>
              </a:ext>
            </a:extLst>
          </p:cNvPr>
          <p:cNvSpPr/>
          <p:nvPr/>
        </p:nvSpPr>
        <p:spPr>
          <a:xfrm>
            <a:off x="7720668" y="3567435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2E333E02-69B0-430B-9BEE-BA3BD2AC7D2C}"/>
              </a:ext>
            </a:extLst>
          </p:cNvPr>
          <p:cNvSpPr/>
          <p:nvPr/>
        </p:nvSpPr>
        <p:spPr>
          <a:xfrm>
            <a:off x="8064617" y="3567435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890C1F4A-2CCE-47AB-8532-16A9259D49A1}"/>
              </a:ext>
            </a:extLst>
          </p:cNvPr>
          <p:cNvSpPr/>
          <p:nvPr/>
        </p:nvSpPr>
        <p:spPr>
          <a:xfrm>
            <a:off x="8408566" y="3567435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4628836D-8733-4847-AF18-244E2B825861}"/>
              </a:ext>
            </a:extLst>
          </p:cNvPr>
          <p:cNvSpPr/>
          <p:nvPr/>
        </p:nvSpPr>
        <p:spPr>
          <a:xfrm>
            <a:off x="8752515" y="3567435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F19A510-ABD6-44D0-A9A8-43320276F06C}"/>
              </a:ext>
            </a:extLst>
          </p:cNvPr>
          <p:cNvCxnSpPr>
            <a:cxnSpLocks/>
          </p:cNvCxnSpPr>
          <p:nvPr/>
        </p:nvCxnSpPr>
        <p:spPr>
          <a:xfrm>
            <a:off x="9352898" y="2844924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4C7A408-EDC1-42CA-994A-DAD804E39010}"/>
              </a:ext>
            </a:extLst>
          </p:cNvPr>
          <p:cNvCxnSpPr>
            <a:cxnSpLocks/>
          </p:cNvCxnSpPr>
          <p:nvPr/>
        </p:nvCxnSpPr>
        <p:spPr>
          <a:xfrm>
            <a:off x="9902949" y="2844924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5FB987F-ECFD-4C76-95D1-B64AF0C9D900}"/>
              </a:ext>
            </a:extLst>
          </p:cNvPr>
          <p:cNvCxnSpPr>
            <a:cxnSpLocks/>
          </p:cNvCxnSpPr>
          <p:nvPr/>
        </p:nvCxnSpPr>
        <p:spPr>
          <a:xfrm>
            <a:off x="9352898" y="4095941"/>
            <a:ext cx="550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정육면체 110">
            <a:extLst>
              <a:ext uri="{FF2B5EF4-FFF2-40B4-BE49-F238E27FC236}">
                <a16:creationId xmlns:a16="http://schemas.microsoft.com/office/drawing/2014/main" id="{7B22DAE2-2A99-4D60-8FEE-4F24330AE82B}"/>
              </a:ext>
            </a:extLst>
          </p:cNvPr>
          <p:cNvSpPr/>
          <p:nvPr/>
        </p:nvSpPr>
        <p:spPr>
          <a:xfrm>
            <a:off x="10041940" y="3567435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정육면체 111">
            <a:extLst>
              <a:ext uri="{FF2B5EF4-FFF2-40B4-BE49-F238E27FC236}">
                <a16:creationId xmlns:a16="http://schemas.microsoft.com/office/drawing/2014/main" id="{C5868F56-DEB3-4C47-B253-64A0C6EFD147}"/>
              </a:ext>
            </a:extLst>
          </p:cNvPr>
          <p:cNvSpPr/>
          <p:nvPr/>
        </p:nvSpPr>
        <p:spPr>
          <a:xfrm>
            <a:off x="10385889" y="3567435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정육면체 112">
            <a:extLst>
              <a:ext uri="{FF2B5EF4-FFF2-40B4-BE49-F238E27FC236}">
                <a16:creationId xmlns:a16="http://schemas.microsoft.com/office/drawing/2014/main" id="{1B46BD35-5BEA-43D2-AB4D-A8582010DCA7}"/>
              </a:ext>
            </a:extLst>
          </p:cNvPr>
          <p:cNvSpPr/>
          <p:nvPr/>
        </p:nvSpPr>
        <p:spPr>
          <a:xfrm>
            <a:off x="10729838" y="3567435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정육면체 113">
            <a:extLst>
              <a:ext uri="{FF2B5EF4-FFF2-40B4-BE49-F238E27FC236}">
                <a16:creationId xmlns:a16="http://schemas.microsoft.com/office/drawing/2014/main" id="{BD03493C-3811-47A6-B04A-F85A9A64142C}"/>
              </a:ext>
            </a:extLst>
          </p:cNvPr>
          <p:cNvSpPr/>
          <p:nvPr/>
        </p:nvSpPr>
        <p:spPr>
          <a:xfrm>
            <a:off x="11073787" y="3567435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정육면체 114">
            <a:extLst>
              <a:ext uri="{FF2B5EF4-FFF2-40B4-BE49-F238E27FC236}">
                <a16:creationId xmlns:a16="http://schemas.microsoft.com/office/drawing/2014/main" id="{5AA912BA-835B-4780-9291-4E4214F47C07}"/>
              </a:ext>
            </a:extLst>
          </p:cNvPr>
          <p:cNvSpPr/>
          <p:nvPr/>
        </p:nvSpPr>
        <p:spPr>
          <a:xfrm>
            <a:off x="11417736" y="3567435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정육면체 115">
            <a:extLst>
              <a:ext uri="{FF2B5EF4-FFF2-40B4-BE49-F238E27FC236}">
                <a16:creationId xmlns:a16="http://schemas.microsoft.com/office/drawing/2014/main" id="{F29DFD15-2CD9-4B73-8C39-0D7D4D8153DD}"/>
              </a:ext>
            </a:extLst>
          </p:cNvPr>
          <p:cNvSpPr/>
          <p:nvPr/>
        </p:nvSpPr>
        <p:spPr>
          <a:xfrm>
            <a:off x="6688821" y="4945310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15F25AC4-A66D-43FA-9447-139152CED8D8}"/>
              </a:ext>
            </a:extLst>
          </p:cNvPr>
          <p:cNvSpPr/>
          <p:nvPr/>
        </p:nvSpPr>
        <p:spPr>
          <a:xfrm>
            <a:off x="7032770" y="4945310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정육면체 117">
            <a:extLst>
              <a:ext uri="{FF2B5EF4-FFF2-40B4-BE49-F238E27FC236}">
                <a16:creationId xmlns:a16="http://schemas.microsoft.com/office/drawing/2014/main" id="{D4F9323A-4388-4193-8EE8-5859992C3448}"/>
              </a:ext>
            </a:extLst>
          </p:cNvPr>
          <p:cNvSpPr/>
          <p:nvPr/>
        </p:nvSpPr>
        <p:spPr>
          <a:xfrm>
            <a:off x="7376719" y="4945310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정육면체 118">
            <a:extLst>
              <a:ext uri="{FF2B5EF4-FFF2-40B4-BE49-F238E27FC236}">
                <a16:creationId xmlns:a16="http://schemas.microsoft.com/office/drawing/2014/main" id="{F8D62CF1-400D-44E4-8CF9-29626935AFA3}"/>
              </a:ext>
            </a:extLst>
          </p:cNvPr>
          <p:cNvSpPr/>
          <p:nvPr/>
        </p:nvSpPr>
        <p:spPr>
          <a:xfrm>
            <a:off x="7720668" y="4945310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77DF6AC6-C3CF-43ED-9295-13B7494FE92D}"/>
              </a:ext>
            </a:extLst>
          </p:cNvPr>
          <p:cNvSpPr/>
          <p:nvPr/>
        </p:nvSpPr>
        <p:spPr>
          <a:xfrm>
            <a:off x="8064617" y="4945310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정육면체 120">
            <a:extLst>
              <a:ext uri="{FF2B5EF4-FFF2-40B4-BE49-F238E27FC236}">
                <a16:creationId xmlns:a16="http://schemas.microsoft.com/office/drawing/2014/main" id="{1E014535-5F4E-46A7-9050-5E342C3707DE}"/>
              </a:ext>
            </a:extLst>
          </p:cNvPr>
          <p:cNvSpPr/>
          <p:nvPr/>
        </p:nvSpPr>
        <p:spPr>
          <a:xfrm>
            <a:off x="8408566" y="4945310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정육면체 121">
            <a:extLst>
              <a:ext uri="{FF2B5EF4-FFF2-40B4-BE49-F238E27FC236}">
                <a16:creationId xmlns:a16="http://schemas.microsoft.com/office/drawing/2014/main" id="{9EFDB51E-AA3E-47ED-9127-8A8E8112E053}"/>
              </a:ext>
            </a:extLst>
          </p:cNvPr>
          <p:cNvSpPr/>
          <p:nvPr/>
        </p:nvSpPr>
        <p:spPr>
          <a:xfrm>
            <a:off x="8752515" y="4945310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D4A1A8C-D3D6-416F-8C58-DD03204D3744}"/>
              </a:ext>
            </a:extLst>
          </p:cNvPr>
          <p:cNvCxnSpPr>
            <a:cxnSpLocks/>
          </p:cNvCxnSpPr>
          <p:nvPr/>
        </p:nvCxnSpPr>
        <p:spPr>
          <a:xfrm>
            <a:off x="9352898" y="4222799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A73BE1B-9A4F-4619-9967-65F04C18ACEC}"/>
              </a:ext>
            </a:extLst>
          </p:cNvPr>
          <p:cNvCxnSpPr>
            <a:cxnSpLocks/>
          </p:cNvCxnSpPr>
          <p:nvPr/>
        </p:nvCxnSpPr>
        <p:spPr>
          <a:xfrm>
            <a:off x="9902949" y="4222799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정육면체 125">
            <a:extLst>
              <a:ext uri="{FF2B5EF4-FFF2-40B4-BE49-F238E27FC236}">
                <a16:creationId xmlns:a16="http://schemas.microsoft.com/office/drawing/2014/main" id="{BB1DCDA0-2AC0-443C-A150-0D02149625E4}"/>
              </a:ext>
            </a:extLst>
          </p:cNvPr>
          <p:cNvSpPr/>
          <p:nvPr/>
        </p:nvSpPr>
        <p:spPr>
          <a:xfrm>
            <a:off x="10041940" y="4945310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7" name="정육면체 126">
            <a:extLst>
              <a:ext uri="{FF2B5EF4-FFF2-40B4-BE49-F238E27FC236}">
                <a16:creationId xmlns:a16="http://schemas.microsoft.com/office/drawing/2014/main" id="{6C8F3677-F830-4AFC-A9AA-B226DF8E6E7E}"/>
              </a:ext>
            </a:extLst>
          </p:cNvPr>
          <p:cNvSpPr/>
          <p:nvPr/>
        </p:nvSpPr>
        <p:spPr>
          <a:xfrm>
            <a:off x="10385889" y="4945310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정육면체 127">
            <a:extLst>
              <a:ext uri="{FF2B5EF4-FFF2-40B4-BE49-F238E27FC236}">
                <a16:creationId xmlns:a16="http://schemas.microsoft.com/office/drawing/2014/main" id="{E63A0D9A-3CBC-475E-AC76-5B873DA911FB}"/>
              </a:ext>
            </a:extLst>
          </p:cNvPr>
          <p:cNvSpPr/>
          <p:nvPr/>
        </p:nvSpPr>
        <p:spPr>
          <a:xfrm>
            <a:off x="10729838" y="4945310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9" name="정육면체 128">
            <a:extLst>
              <a:ext uri="{FF2B5EF4-FFF2-40B4-BE49-F238E27FC236}">
                <a16:creationId xmlns:a16="http://schemas.microsoft.com/office/drawing/2014/main" id="{D06EBEAF-BD30-477D-876C-9A49496AC49F}"/>
              </a:ext>
            </a:extLst>
          </p:cNvPr>
          <p:cNvSpPr/>
          <p:nvPr/>
        </p:nvSpPr>
        <p:spPr>
          <a:xfrm>
            <a:off x="11073787" y="4945310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0" name="정육면체 129">
            <a:extLst>
              <a:ext uri="{FF2B5EF4-FFF2-40B4-BE49-F238E27FC236}">
                <a16:creationId xmlns:a16="http://schemas.microsoft.com/office/drawing/2014/main" id="{A3D8ACB5-3875-4A1D-A733-A1D70129DD58}"/>
              </a:ext>
            </a:extLst>
          </p:cNvPr>
          <p:cNvSpPr/>
          <p:nvPr/>
        </p:nvSpPr>
        <p:spPr>
          <a:xfrm>
            <a:off x="11417736" y="4945310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5091493-D7A4-4DA5-ABF9-8903C6D2887C}"/>
              </a:ext>
            </a:extLst>
          </p:cNvPr>
          <p:cNvCxnSpPr>
            <a:cxnSpLocks/>
          </p:cNvCxnSpPr>
          <p:nvPr/>
        </p:nvCxnSpPr>
        <p:spPr>
          <a:xfrm>
            <a:off x="9352898" y="5473816"/>
            <a:ext cx="550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정육면체 151">
            <a:extLst>
              <a:ext uri="{FF2B5EF4-FFF2-40B4-BE49-F238E27FC236}">
                <a16:creationId xmlns:a16="http://schemas.microsoft.com/office/drawing/2014/main" id="{3359E4EA-5EAD-48AD-AB32-7914527F213D}"/>
              </a:ext>
            </a:extLst>
          </p:cNvPr>
          <p:cNvSpPr/>
          <p:nvPr/>
        </p:nvSpPr>
        <p:spPr>
          <a:xfrm>
            <a:off x="388876" y="619632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정육면체 152">
            <a:extLst>
              <a:ext uri="{FF2B5EF4-FFF2-40B4-BE49-F238E27FC236}">
                <a16:creationId xmlns:a16="http://schemas.microsoft.com/office/drawing/2014/main" id="{E69DF7A9-9033-4D08-8DC3-ADB77561C292}"/>
              </a:ext>
            </a:extLst>
          </p:cNvPr>
          <p:cNvSpPr/>
          <p:nvPr/>
        </p:nvSpPr>
        <p:spPr>
          <a:xfrm>
            <a:off x="732825" y="619632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정육면체 153">
            <a:extLst>
              <a:ext uri="{FF2B5EF4-FFF2-40B4-BE49-F238E27FC236}">
                <a16:creationId xmlns:a16="http://schemas.microsoft.com/office/drawing/2014/main" id="{96C4E449-6629-45B6-92C9-3D22AB1DB274}"/>
              </a:ext>
            </a:extLst>
          </p:cNvPr>
          <p:cNvSpPr/>
          <p:nvPr/>
        </p:nvSpPr>
        <p:spPr>
          <a:xfrm>
            <a:off x="1076774" y="619632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정육면체 154">
            <a:extLst>
              <a:ext uri="{FF2B5EF4-FFF2-40B4-BE49-F238E27FC236}">
                <a16:creationId xmlns:a16="http://schemas.microsoft.com/office/drawing/2014/main" id="{ED88B06F-E518-4482-A82F-38153280025F}"/>
              </a:ext>
            </a:extLst>
          </p:cNvPr>
          <p:cNvSpPr/>
          <p:nvPr/>
        </p:nvSpPr>
        <p:spPr>
          <a:xfrm>
            <a:off x="1420723" y="6196327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정육면체 155">
            <a:extLst>
              <a:ext uri="{FF2B5EF4-FFF2-40B4-BE49-F238E27FC236}">
                <a16:creationId xmlns:a16="http://schemas.microsoft.com/office/drawing/2014/main" id="{D787F959-F1F0-402B-A1FC-E0CF37A251D0}"/>
              </a:ext>
            </a:extLst>
          </p:cNvPr>
          <p:cNvSpPr/>
          <p:nvPr/>
        </p:nvSpPr>
        <p:spPr>
          <a:xfrm>
            <a:off x="1764672" y="619632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정육면체 156">
            <a:extLst>
              <a:ext uri="{FF2B5EF4-FFF2-40B4-BE49-F238E27FC236}">
                <a16:creationId xmlns:a16="http://schemas.microsoft.com/office/drawing/2014/main" id="{1AEE70CA-02ED-4327-AA32-CA1EF5AD0FCA}"/>
              </a:ext>
            </a:extLst>
          </p:cNvPr>
          <p:cNvSpPr/>
          <p:nvPr/>
        </p:nvSpPr>
        <p:spPr>
          <a:xfrm>
            <a:off x="2108621" y="619632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8" name="정육면체 157">
            <a:extLst>
              <a:ext uri="{FF2B5EF4-FFF2-40B4-BE49-F238E27FC236}">
                <a16:creationId xmlns:a16="http://schemas.microsoft.com/office/drawing/2014/main" id="{FD90B4FB-6932-44AD-91FF-7F8C213D04CF}"/>
              </a:ext>
            </a:extLst>
          </p:cNvPr>
          <p:cNvSpPr/>
          <p:nvPr/>
        </p:nvSpPr>
        <p:spPr>
          <a:xfrm>
            <a:off x="2452570" y="6196327"/>
            <a:ext cx="411060" cy="4194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071644E0-3DF9-438B-AD76-74E59776BC2B}"/>
              </a:ext>
            </a:extLst>
          </p:cNvPr>
          <p:cNvCxnSpPr>
            <a:cxnSpLocks/>
          </p:cNvCxnSpPr>
          <p:nvPr/>
        </p:nvCxnSpPr>
        <p:spPr>
          <a:xfrm>
            <a:off x="3052953" y="5473816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118A914B-0F6D-4921-9C63-01004B3490AC}"/>
              </a:ext>
            </a:extLst>
          </p:cNvPr>
          <p:cNvCxnSpPr>
            <a:cxnSpLocks/>
          </p:cNvCxnSpPr>
          <p:nvPr/>
        </p:nvCxnSpPr>
        <p:spPr>
          <a:xfrm>
            <a:off x="3603004" y="5473816"/>
            <a:ext cx="0" cy="1251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031D77C-7AC6-4186-84BE-8D2BE5F634F4}"/>
              </a:ext>
            </a:extLst>
          </p:cNvPr>
          <p:cNvCxnSpPr>
            <a:cxnSpLocks/>
          </p:cNvCxnSpPr>
          <p:nvPr/>
        </p:nvCxnSpPr>
        <p:spPr>
          <a:xfrm>
            <a:off x="3052953" y="6724833"/>
            <a:ext cx="550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정육면체 161">
            <a:extLst>
              <a:ext uri="{FF2B5EF4-FFF2-40B4-BE49-F238E27FC236}">
                <a16:creationId xmlns:a16="http://schemas.microsoft.com/office/drawing/2014/main" id="{68B360DA-24A9-45AC-ABCF-ADD7ECF0F2A1}"/>
              </a:ext>
            </a:extLst>
          </p:cNvPr>
          <p:cNvSpPr/>
          <p:nvPr/>
        </p:nvSpPr>
        <p:spPr>
          <a:xfrm>
            <a:off x="3741995" y="6196327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3" name="정육면체 162">
            <a:extLst>
              <a:ext uri="{FF2B5EF4-FFF2-40B4-BE49-F238E27FC236}">
                <a16:creationId xmlns:a16="http://schemas.microsoft.com/office/drawing/2014/main" id="{7323F031-0E90-4587-9223-45B934F6014F}"/>
              </a:ext>
            </a:extLst>
          </p:cNvPr>
          <p:cNvSpPr/>
          <p:nvPr/>
        </p:nvSpPr>
        <p:spPr>
          <a:xfrm>
            <a:off x="4085944" y="6196327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4" name="정육면체 163">
            <a:extLst>
              <a:ext uri="{FF2B5EF4-FFF2-40B4-BE49-F238E27FC236}">
                <a16:creationId xmlns:a16="http://schemas.microsoft.com/office/drawing/2014/main" id="{7A0BFBBD-906C-44AB-A9F6-C6308B26FEF3}"/>
              </a:ext>
            </a:extLst>
          </p:cNvPr>
          <p:cNvSpPr/>
          <p:nvPr/>
        </p:nvSpPr>
        <p:spPr>
          <a:xfrm>
            <a:off x="4429893" y="6196327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5" name="정육면체 164">
            <a:extLst>
              <a:ext uri="{FF2B5EF4-FFF2-40B4-BE49-F238E27FC236}">
                <a16:creationId xmlns:a16="http://schemas.microsoft.com/office/drawing/2014/main" id="{FBF6B24F-7F3B-436A-BE8A-B68B879ADA95}"/>
              </a:ext>
            </a:extLst>
          </p:cNvPr>
          <p:cNvSpPr/>
          <p:nvPr/>
        </p:nvSpPr>
        <p:spPr>
          <a:xfrm>
            <a:off x="4773842" y="6196327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6" name="정육면체 165">
            <a:extLst>
              <a:ext uri="{FF2B5EF4-FFF2-40B4-BE49-F238E27FC236}">
                <a16:creationId xmlns:a16="http://schemas.microsoft.com/office/drawing/2014/main" id="{C1E27802-009D-499C-A218-5A5FFC81D6D1}"/>
              </a:ext>
            </a:extLst>
          </p:cNvPr>
          <p:cNvSpPr/>
          <p:nvPr/>
        </p:nvSpPr>
        <p:spPr>
          <a:xfrm>
            <a:off x="5117791" y="6196327"/>
            <a:ext cx="411060" cy="41944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3D4835D-AED0-4F81-9A45-2BD6021FC8BE}"/>
              </a:ext>
            </a:extLst>
          </p:cNvPr>
          <p:cNvCxnSpPr>
            <a:cxnSpLocks/>
          </p:cNvCxnSpPr>
          <p:nvPr/>
        </p:nvCxnSpPr>
        <p:spPr>
          <a:xfrm>
            <a:off x="637582" y="1760705"/>
            <a:ext cx="0" cy="343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정육면체 171">
            <a:extLst>
              <a:ext uri="{FF2B5EF4-FFF2-40B4-BE49-F238E27FC236}">
                <a16:creationId xmlns:a16="http://schemas.microsoft.com/office/drawing/2014/main" id="{362F871B-5884-4BF6-86FE-F3D2B7F9AE3E}"/>
              </a:ext>
            </a:extLst>
          </p:cNvPr>
          <p:cNvSpPr/>
          <p:nvPr/>
        </p:nvSpPr>
        <p:spPr>
          <a:xfrm>
            <a:off x="3131430" y="2104581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41DDED77-9DFE-4342-BD24-B65D045550E6}"/>
              </a:ext>
            </a:extLst>
          </p:cNvPr>
          <p:cNvCxnSpPr>
            <a:cxnSpLocks/>
          </p:cNvCxnSpPr>
          <p:nvPr/>
        </p:nvCxnSpPr>
        <p:spPr>
          <a:xfrm>
            <a:off x="955152" y="3120778"/>
            <a:ext cx="0" cy="343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BCA65B5E-DEB2-4E20-977B-3098F5C518FE}"/>
              </a:ext>
            </a:extLst>
          </p:cNvPr>
          <p:cNvCxnSpPr>
            <a:cxnSpLocks/>
          </p:cNvCxnSpPr>
          <p:nvPr/>
        </p:nvCxnSpPr>
        <p:spPr>
          <a:xfrm>
            <a:off x="1297889" y="4504432"/>
            <a:ext cx="0" cy="343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6D64E44-9D28-42F0-8F2C-85E6D3C71527}"/>
              </a:ext>
            </a:extLst>
          </p:cNvPr>
          <p:cNvSpPr txBox="1"/>
          <p:nvPr/>
        </p:nvSpPr>
        <p:spPr>
          <a:xfrm>
            <a:off x="6275435" y="5881524"/>
            <a:ext cx="592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중위 표기 수식을 후위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표기 수식으로 변환하는 예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9F7D216B-B6F8-4597-A5DF-C907186F945F}"/>
              </a:ext>
            </a:extLst>
          </p:cNvPr>
          <p:cNvCxnSpPr>
            <a:cxnSpLocks/>
          </p:cNvCxnSpPr>
          <p:nvPr/>
        </p:nvCxnSpPr>
        <p:spPr>
          <a:xfrm>
            <a:off x="1626253" y="5852451"/>
            <a:ext cx="0" cy="343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B57903C-FE8C-4AFF-9AEF-2DC7DF8D1517}"/>
              </a:ext>
            </a:extLst>
          </p:cNvPr>
          <p:cNvCxnSpPr>
            <a:cxnSpLocks/>
          </p:cNvCxnSpPr>
          <p:nvPr/>
        </p:nvCxnSpPr>
        <p:spPr>
          <a:xfrm>
            <a:off x="8278555" y="503412"/>
            <a:ext cx="0" cy="343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정육면체 177">
            <a:extLst>
              <a:ext uri="{FF2B5EF4-FFF2-40B4-BE49-F238E27FC236}">
                <a16:creationId xmlns:a16="http://schemas.microsoft.com/office/drawing/2014/main" id="{2F1ABB1D-83B6-44AA-8516-3FCCBB60A9FE}"/>
              </a:ext>
            </a:extLst>
          </p:cNvPr>
          <p:cNvSpPr/>
          <p:nvPr/>
        </p:nvSpPr>
        <p:spPr>
          <a:xfrm>
            <a:off x="3131430" y="3458378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9" name="정육면체 178">
            <a:extLst>
              <a:ext uri="{FF2B5EF4-FFF2-40B4-BE49-F238E27FC236}">
                <a16:creationId xmlns:a16="http://schemas.microsoft.com/office/drawing/2014/main" id="{19B8B200-AC56-4682-8F82-44950CB1CA30}"/>
              </a:ext>
            </a:extLst>
          </p:cNvPr>
          <p:cNvSpPr/>
          <p:nvPr/>
        </p:nvSpPr>
        <p:spPr>
          <a:xfrm>
            <a:off x="3131430" y="4848806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0" name="정육면체 179">
            <a:extLst>
              <a:ext uri="{FF2B5EF4-FFF2-40B4-BE49-F238E27FC236}">
                <a16:creationId xmlns:a16="http://schemas.microsoft.com/office/drawing/2014/main" id="{FC60EB56-BB74-4CC6-8B72-E0328585B46F}"/>
              </a:ext>
            </a:extLst>
          </p:cNvPr>
          <p:cNvSpPr/>
          <p:nvPr/>
        </p:nvSpPr>
        <p:spPr>
          <a:xfrm>
            <a:off x="3131430" y="4460335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1" name="정육면체 180">
            <a:extLst>
              <a:ext uri="{FF2B5EF4-FFF2-40B4-BE49-F238E27FC236}">
                <a16:creationId xmlns:a16="http://schemas.microsoft.com/office/drawing/2014/main" id="{32E1FA31-2E7F-49E9-A1A5-E27C712CA6AF}"/>
              </a:ext>
            </a:extLst>
          </p:cNvPr>
          <p:cNvSpPr/>
          <p:nvPr/>
        </p:nvSpPr>
        <p:spPr>
          <a:xfrm>
            <a:off x="3131430" y="6202603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2" name="정육면체 181">
            <a:extLst>
              <a:ext uri="{FF2B5EF4-FFF2-40B4-BE49-F238E27FC236}">
                <a16:creationId xmlns:a16="http://schemas.microsoft.com/office/drawing/2014/main" id="{FEAE54BE-1E62-4FBB-A005-196B062D73CF}"/>
              </a:ext>
            </a:extLst>
          </p:cNvPr>
          <p:cNvSpPr/>
          <p:nvPr/>
        </p:nvSpPr>
        <p:spPr>
          <a:xfrm>
            <a:off x="3131430" y="5814132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A33F8C3-701E-4738-8D3C-1E1BD1B3985B}"/>
              </a:ext>
            </a:extLst>
          </p:cNvPr>
          <p:cNvCxnSpPr>
            <a:cxnSpLocks/>
          </p:cNvCxnSpPr>
          <p:nvPr/>
        </p:nvCxnSpPr>
        <p:spPr>
          <a:xfrm>
            <a:off x="8656060" y="1863486"/>
            <a:ext cx="0" cy="343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정육면체 183">
            <a:extLst>
              <a:ext uri="{FF2B5EF4-FFF2-40B4-BE49-F238E27FC236}">
                <a16:creationId xmlns:a16="http://schemas.microsoft.com/office/drawing/2014/main" id="{E651CA5C-14BB-4009-99A3-D124747AD20D}"/>
              </a:ext>
            </a:extLst>
          </p:cNvPr>
          <p:cNvSpPr/>
          <p:nvPr/>
        </p:nvSpPr>
        <p:spPr>
          <a:xfrm>
            <a:off x="9431374" y="2207362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AE9F19F-EA82-431C-B1D0-C85ADF560886}"/>
              </a:ext>
            </a:extLst>
          </p:cNvPr>
          <p:cNvCxnSpPr>
            <a:cxnSpLocks/>
          </p:cNvCxnSpPr>
          <p:nvPr/>
        </p:nvCxnSpPr>
        <p:spPr>
          <a:xfrm>
            <a:off x="8958045" y="3218345"/>
            <a:ext cx="0" cy="343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정육면체 185">
            <a:extLst>
              <a:ext uri="{FF2B5EF4-FFF2-40B4-BE49-F238E27FC236}">
                <a16:creationId xmlns:a16="http://schemas.microsoft.com/office/drawing/2014/main" id="{5957864E-85A0-4160-BD9B-CDC13E91727F}"/>
              </a:ext>
            </a:extLst>
          </p:cNvPr>
          <p:cNvSpPr/>
          <p:nvPr/>
        </p:nvSpPr>
        <p:spPr>
          <a:xfrm>
            <a:off x="9431374" y="3567434"/>
            <a:ext cx="411060" cy="41944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27C4D381-88D9-4396-9C4D-E1CC5AD37C5D}"/>
              </a:ext>
            </a:extLst>
          </p:cNvPr>
          <p:cNvCxnSpPr>
            <a:cxnSpLocks/>
          </p:cNvCxnSpPr>
          <p:nvPr/>
        </p:nvCxnSpPr>
        <p:spPr>
          <a:xfrm>
            <a:off x="9240168" y="4601434"/>
            <a:ext cx="0" cy="343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2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7011DD-5ECD-4384-95CC-815318903799}"/>
              </a:ext>
            </a:extLst>
          </p:cNvPr>
          <p:cNvSpPr/>
          <p:nvPr/>
        </p:nvSpPr>
        <p:spPr>
          <a:xfrm>
            <a:off x="981510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25D30A-37ED-45A8-BDC7-AE2A14C29159}"/>
              </a:ext>
            </a:extLst>
          </p:cNvPr>
          <p:cNvSpPr/>
          <p:nvPr/>
        </p:nvSpPr>
        <p:spPr>
          <a:xfrm>
            <a:off x="1206615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D44510-72B2-4F26-9526-7E7FC52BEBF0}"/>
              </a:ext>
            </a:extLst>
          </p:cNvPr>
          <p:cNvSpPr/>
          <p:nvPr/>
        </p:nvSpPr>
        <p:spPr>
          <a:xfrm>
            <a:off x="1431719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1BE43D-52D2-42CD-BAD4-13A9B330B80A}"/>
              </a:ext>
            </a:extLst>
          </p:cNvPr>
          <p:cNvSpPr/>
          <p:nvPr/>
        </p:nvSpPr>
        <p:spPr>
          <a:xfrm>
            <a:off x="1656825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8EB394-6241-44CC-B61E-A6A99129F819}"/>
              </a:ext>
            </a:extLst>
          </p:cNvPr>
          <p:cNvSpPr/>
          <p:nvPr/>
        </p:nvSpPr>
        <p:spPr>
          <a:xfrm>
            <a:off x="1881930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48C03C-316A-48A9-871D-B7D649856278}"/>
              </a:ext>
            </a:extLst>
          </p:cNvPr>
          <p:cNvSpPr/>
          <p:nvPr/>
        </p:nvSpPr>
        <p:spPr>
          <a:xfrm>
            <a:off x="2107034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C5EFD6-12CD-4E27-B9C1-A3C0908E81EE}"/>
              </a:ext>
            </a:extLst>
          </p:cNvPr>
          <p:cNvSpPr/>
          <p:nvPr/>
        </p:nvSpPr>
        <p:spPr>
          <a:xfrm>
            <a:off x="2107034" y="915798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F0AF05-149C-4284-865E-07D5494EC0A1}"/>
              </a:ext>
            </a:extLst>
          </p:cNvPr>
          <p:cNvSpPr/>
          <p:nvPr/>
        </p:nvSpPr>
        <p:spPr>
          <a:xfrm>
            <a:off x="981510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AB7746-562E-4CBD-AE9D-21A61976121E}"/>
              </a:ext>
            </a:extLst>
          </p:cNvPr>
          <p:cNvSpPr/>
          <p:nvPr/>
        </p:nvSpPr>
        <p:spPr>
          <a:xfrm>
            <a:off x="1431719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DD06C9-ACC7-4774-9FDD-4E5A7B37D0F2}"/>
              </a:ext>
            </a:extLst>
          </p:cNvPr>
          <p:cNvSpPr/>
          <p:nvPr/>
        </p:nvSpPr>
        <p:spPr>
          <a:xfrm>
            <a:off x="1881930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1A74B1-F0A0-4888-A297-484B5DEA8736}"/>
              </a:ext>
            </a:extLst>
          </p:cNvPr>
          <p:cNvSpPr/>
          <p:nvPr/>
        </p:nvSpPr>
        <p:spPr>
          <a:xfrm>
            <a:off x="2107034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1B4A6D-58FF-4FEB-85AC-D4754AE1E7AC}"/>
              </a:ext>
            </a:extLst>
          </p:cNvPr>
          <p:cNvSpPr/>
          <p:nvPr/>
        </p:nvSpPr>
        <p:spPr>
          <a:xfrm>
            <a:off x="981510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544733-3C75-4505-AB9C-D14BFAD1771D}"/>
              </a:ext>
            </a:extLst>
          </p:cNvPr>
          <p:cNvSpPr/>
          <p:nvPr/>
        </p:nvSpPr>
        <p:spPr>
          <a:xfrm>
            <a:off x="1206615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44EB2F-E15C-461D-87F2-4D721398D4ED}"/>
              </a:ext>
            </a:extLst>
          </p:cNvPr>
          <p:cNvSpPr/>
          <p:nvPr/>
        </p:nvSpPr>
        <p:spPr>
          <a:xfrm>
            <a:off x="1431719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B3C094-21B8-4C97-A891-583B16DE3F8D}"/>
              </a:ext>
            </a:extLst>
          </p:cNvPr>
          <p:cNvSpPr/>
          <p:nvPr/>
        </p:nvSpPr>
        <p:spPr>
          <a:xfrm>
            <a:off x="981510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FD707-4160-43A9-B1C5-CE5B60CC6AF8}"/>
              </a:ext>
            </a:extLst>
          </p:cNvPr>
          <p:cNvSpPr/>
          <p:nvPr/>
        </p:nvSpPr>
        <p:spPr>
          <a:xfrm>
            <a:off x="1206615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45EF79-A394-4245-A669-98FB2CF49A72}"/>
              </a:ext>
            </a:extLst>
          </p:cNvPr>
          <p:cNvSpPr/>
          <p:nvPr/>
        </p:nvSpPr>
        <p:spPr>
          <a:xfrm>
            <a:off x="1431719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BDC1F9-723D-4A2C-950D-2BD3442E4BB6}"/>
              </a:ext>
            </a:extLst>
          </p:cNvPr>
          <p:cNvSpPr/>
          <p:nvPr/>
        </p:nvSpPr>
        <p:spPr>
          <a:xfrm>
            <a:off x="1881930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36A31F-8194-4007-87F6-ADAB662EC73F}"/>
              </a:ext>
            </a:extLst>
          </p:cNvPr>
          <p:cNvSpPr/>
          <p:nvPr/>
        </p:nvSpPr>
        <p:spPr>
          <a:xfrm>
            <a:off x="2107034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6E2C91-5803-480E-83FA-2EBCAA65BDD7}"/>
              </a:ext>
            </a:extLst>
          </p:cNvPr>
          <p:cNvSpPr/>
          <p:nvPr/>
        </p:nvSpPr>
        <p:spPr>
          <a:xfrm>
            <a:off x="981510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5508AF-6D9D-437D-BA41-C080D2A58F85}"/>
              </a:ext>
            </a:extLst>
          </p:cNvPr>
          <p:cNvSpPr/>
          <p:nvPr/>
        </p:nvSpPr>
        <p:spPr>
          <a:xfrm>
            <a:off x="1206615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ABCFF0-0C37-4A1E-A4B0-D947D3359E4B}"/>
              </a:ext>
            </a:extLst>
          </p:cNvPr>
          <p:cNvSpPr/>
          <p:nvPr/>
        </p:nvSpPr>
        <p:spPr>
          <a:xfrm>
            <a:off x="1431719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306D71-0D12-4DCC-95BE-DB4249B83DC7}"/>
              </a:ext>
            </a:extLst>
          </p:cNvPr>
          <p:cNvSpPr/>
          <p:nvPr/>
        </p:nvSpPr>
        <p:spPr>
          <a:xfrm>
            <a:off x="1656825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EE2C72-1D9E-4CB4-ADBA-DA8E12329F29}"/>
              </a:ext>
            </a:extLst>
          </p:cNvPr>
          <p:cNvSpPr/>
          <p:nvPr/>
        </p:nvSpPr>
        <p:spPr>
          <a:xfrm>
            <a:off x="1881930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9EE609-5AB3-4F2C-B2C6-D9830206DA64}"/>
              </a:ext>
            </a:extLst>
          </p:cNvPr>
          <p:cNvSpPr/>
          <p:nvPr/>
        </p:nvSpPr>
        <p:spPr>
          <a:xfrm>
            <a:off x="2107034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부분 원형 46">
            <a:extLst>
              <a:ext uri="{FF2B5EF4-FFF2-40B4-BE49-F238E27FC236}">
                <a16:creationId xmlns:a16="http://schemas.microsoft.com/office/drawing/2014/main" id="{50C4BA2F-A885-49AF-B478-643247E95E8D}"/>
              </a:ext>
            </a:extLst>
          </p:cNvPr>
          <p:cNvSpPr/>
          <p:nvPr/>
        </p:nvSpPr>
        <p:spPr>
          <a:xfrm>
            <a:off x="1031493" y="954947"/>
            <a:ext cx="125137" cy="120244"/>
          </a:xfrm>
          <a:prstGeom prst="pie">
            <a:avLst>
              <a:gd name="adj1" fmla="val 0"/>
              <a:gd name="adj2" fmla="val 1873877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22B410-C8F0-40F6-A07F-F3D2E25A5DE1}"/>
              </a:ext>
            </a:extLst>
          </p:cNvPr>
          <p:cNvSpPr txBox="1"/>
          <p:nvPr/>
        </p:nvSpPr>
        <p:spPr>
          <a:xfrm>
            <a:off x="692131" y="687055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69E850-D4D0-43BD-8E2F-10DCD07FF498}"/>
              </a:ext>
            </a:extLst>
          </p:cNvPr>
          <p:cNvSpPr txBox="1"/>
          <p:nvPr/>
        </p:nvSpPr>
        <p:spPr>
          <a:xfrm>
            <a:off x="692131" y="88978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FF6559-F4A5-487D-8452-D184BD220D6E}"/>
              </a:ext>
            </a:extLst>
          </p:cNvPr>
          <p:cNvSpPr txBox="1"/>
          <p:nvPr/>
        </p:nvSpPr>
        <p:spPr>
          <a:xfrm>
            <a:off x="692131" y="1092523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04AAB2-4BA2-4AAC-8FAD-5EFAE9951207}"/>
              </a:ext>
            </a:extLst>
          </p:cNvPr>
          <p:cNvSpPr txBox="1"/>
          <p:nvPr/>
        </p:nvSpPr>
        <p:spPr>
          <a:xfrm>
            <a:off x="692131" y="1295572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2B35FA-B3EC-4AC4-88AC-0AAF4D4EDCA3}"/>
              </a:ext>
            </a:extLst>
          </p:cNvPr>
          <p:cNvSpPr txBox="1"/>
          <p:nvPr/>
        </p:nvSpPr>
        <p:spPr>
          <a:xfrm>
            <a:off x="692131" y="1506207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72D744-8B2D-4185-904B-AEA4CEB7A7D6}"/>
              </a:ext>
            </a:extLst>
          </p:cNvPr>
          <p:cNvSpPr txBox="1"/>
          <p:nvPr/>
        </p:nvSpPr>
        <p:spPr>
          <a:xfrm>
            <a:off x="692131" y="1726734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A74DE5-8E5D-4D08-A9AE-FBA21B91D3E1}"/>
              </a:ext>
            </a:extLst>
          </p:cNvPr>
          <p:cNvSpPr txBox="1"/>
          <p:nvPr/>
        </p:nvSpPr>
        <p:spPr>
          <a:xfrm>
            <a:off x="885051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B8ECA8-33D2-4AE4-94F9-4B5DF887D9E4}"/>
              </a:ext>
            </a:extLst>
          </p:cNvPr>
          <p:cNvSpPr txBox="1"/>
          <p:nvPr/>
        </p:nvSpPr>
        <p:spPr>
          <a:xfrm>
            <a:off x="1126248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1D3EAB-75B1-450C-BDCE-881C5455B4DC}"/>
              </a:ext>
            </a:extLst>
          </p:cNvPr>
          <p:cNvSpPr txBox="1"/>
          <p:nvPr/>
        </p:nvSpPr>
        <p:spPr>
          <a:xfrm>
            <a:off x="1349925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00BD70-782B-4B8D-829F-9F6F35A5AA04}"/>
              </a:ext>
            </a:extLst>
          </p:cNvPr>
          <p:cNvSpPr txBox="1"/>
          <p:nvPr/>
        </p:nvSpPr>
        <p:spPr>
          <a:xfrm>
            <a:off x="1576457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65ADF5-E522-4685-B03D-FAC0E1A6A68A}"/>
              </a:ext>
            </a:extLst>
          </p:cNvPr>
          <p:cNvSpPr txBox="1"/>
          <p:nvPr/>
        </p:nvSpPr>
        <p:spPr>
          <a:xfrm>
            <a:off x="1801562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00B37C-1D0E-4DC3-9D09-5DF6FEE6E396}"/>
              </a:ext>
            </a:extLst>
          </p:cNvPr>
          <p:cNvSpPr txBox="1"/>
          <p:nvPr/>
        </p:nvSpPr>
        <p:spPr>
          <a:xfrm>
            <a:off x="2016516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AC40633-128A-4A62-BB60-6A56301B1DED}"/>
              </a:ext>
            </a:extLst>
          </p:cNvPr>
          <p:cNvCxnSpPr>
            <a:cxnSpLocks/>
          </p:cNvCxnSpPr>
          <p:nvPr/>
        </p:nvCxnSpPr>
        <p:spPr>
          <a:xfrm>
            <a:off x="1314113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FE8BBC2-A31D-44A3-BC77-B25315C434C8}"/>
              </a:ext>
            </a:extLst>
          </p:cNvPr>
          <p:cNvCxnSpPr>
            <a:cxnSpLocks/>
          </p:cNvCxnSpPr>
          <p:nvPr/>
        </p:nvCxnSpPr>
        <p:spPr>
          <a:xfrm>
            <a:off x="1302389" y="2885812"/>
            <a:ext cx="669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3DC7081-8485-4BC6-9E2B-2E1BB3C4B7D5}"/>
              </a:ext>
            </a:extLst>
          </p:cNvPr>
          <p:cNvCxnSpPr>
            <a:cxnSpLocks/>
          </p:cNvCxnSpPr>
          <p:nvPr/>
        </p:nvCxnSpPr>
        <p:spPr>
          <a:xfrm>
            <a:off x="1656824" y="1972955"/>
            <a:ext cx="0" cy="233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8D1A2BD-0B5A-45EC-BF41-855F513829FD}"/>
              </a:ext>
            </a:extLst>
          </p:cNvPr>
          <p:cNvCxnSpPr>
            <a:cxnSpLocks/>
          </p:cNvCxnSpPr>
          <p:nvPr/>
        </p:nvCxnSpPr>
        <p:spPr>
          <a:xfrm>
            <a:off x="1971613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4E1A841-DD2C-4BC2-BD25-72408C255EB0}"/>
              </a:ext>
            </a:extLst>
          </p:cNvPr>
          <p:cNvSpPr txBox="1"/>
          <p:nvPr/>
        </p:nvSpPr>
        <p:spPr>
          <a:xfrm>
            <a:off x="1319164" y="2640685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(1, 1)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AF3C69E-9966-4848-92C0-128B1BEA9BCF}"/>
              </a:ext>
            </a:extLst>
          </p:cNvPr>
          <p:cNvSpPr/>
          <p:nvPr/>
        </p:nvSpPr>
        <p:spPr>
          <a:xfrm>
            <a:off x="2731466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15627A-8627-41D9-82C8-E964A4E05903}"/>
              </a:ext>
            </a:extLst>
          </p:cNvPr>
          <p:cNvSpPr/>
          <p:nvPr/>
        </p:nvSpPr>
        <p:spPr>
          <a:xfrm>
            <a:off x="2956571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2CF738-9D45-496B-B804-A0793E424FDC}"/>
              </a:ext>
            </a:extLst>
          </p:cNvPr>
          <p:cNvSpPr/>
          <p:nvPr/>
        </p:nvSpPr>
        <p:spPr>
          <a:xfrm>
            <a:off x="3181675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83111F-9CEB-483D-BAAE-441A3B2A7325}"/>
              </a:ext>
            </a:extLst>
          </p:cNvPr>
          <p:cNvSpPr/>
          <p:nvPr/>
        </p:nvSpPr>
        <p:spPr>
          <a:xfrm>
            <a:off x="3406781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F06567-7844-4B46-9203-761B0EF7DA63}"/>
              </a:ext>
            </a:extLst>
          </p:cNvPr>
          <p:cNvSpPr/>
          <p:nvPr/>
        </p:nvSpPr>
        <p:spPr>
          <a:xfrm>
            <a:off x="3631886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6A10B8D-330E-45A8-BAC7-EB2C96EB8028}"/>
              </a:ext>
            </a:extLst>
          </p:cNvPr>
          <p:cNvSpPr/>
          <p:nvPr/>
        </p:nvSpPr>
        <p:spPr>
          <a:xfrm>
            <a:off x="3856990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622DDB4-0859-4A0A-A510-B45CEDC8265C}"/>
              </a:ext>
            </a:extLst>
          </p:cNvPr>
          <p:cNvSpPr/>
          <p:nvPr/>
        </p:nvSpPr>
        <p:spPr>
          <a:xfrm>
            <a:off x="3856990" y="915798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FDC5BE3-E7B7-4544-90D9-519A7C27E75B}"/>
              </a:ext>
            </a:extLst>
          </p:cNvPr>
          <p:cNvSpPr/>
          <p:nvPr/>
        </p:nvSpPr>
        <p:spPr>
          <a:xfrm>
            <a:off x="2731466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B018208-2C1E-42B0-86DD-D606D1B77BEE}"/>
              </a:ext>
            </a:extLst>
          </p:cNvPr>
          <p:cNvSpPr/>
          <p:nvPr/>
        </p:nvSpPr>
        <p:spPr>
          <a:xfrm>
            <a:off x="3181675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DCB8A8-C137-4756-A6A5-CE74EF22FBD0}"/>
              </a:ext>
            </a:extLst>
          </p:cNvPr>
          <p:cNvSpPr/>
          <p:nvPr/>
        </p:nvSpPr>
        <p:spPr>
          <a:xfrm>
            <a:off x="3631886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EDD454-3112-4DA1-9237-CDFC7FFA3625}"/>
              </a:ext>
            </a:extLst>
          </p:cNvPr>
          <p:cNvSpPr/>
          <p:nvPr/>
        </p:nvSpPr>
        <p:spPr>
          <a:xfrm>
            <a:off x="3856990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501079-AD9C-4057-B151-10ACA84F4489}"/>
              </a:ext>
            </a:extLst>
          </p:cNvPr>
          <p:cNvSpPr/>
          <p:nvPr/>
        </p:nvSpPr>
        <p:spPr>
          <a:xfrm>
            <a:off x="2731466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5C51AB1-A828-4201-8A83-E177158E66FF}"/>
              </a:ext>
            </a:extLst>
          </p:cNvPr>
          <p:cNvSpPr/>
          <p:nvPr/>
        </p:nvSpPr>
        <p:spPr>
          <a:xfrm>
            <a:off x="2956571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135C0C2-8768-4EA1-B1EA-804538D1976B}"/>
              </a:ext>
            </a:extLst>
          </p:cNvPr>
          <p:cNvSpPr/>
          <p:nvPr/>
        </p:nvSpPr>
        <p:spPr>
          <a:xfrm>
            <a:off x="3181675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20553C6-D9A0-48A3-A667-34506C41078F}"/>
              </a:ext>
            </a:extLst>
          </p:cNvPr>
          <p:cNvSpPr/>
          <p:nvPr/>
        </p:nvSpPr>
        <p:spPr>
          <a:xfrm>
            <a:off x="2731466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85A176-55BD-4233-A273-2A140A4B83BC}"/>
              </a:ext>
            </a:extLst>
          </p:cNvPr>
          <p:cNvSpPr/>
          <p:nvPr/>
        </p:nvSpPr>
        <p:spPr>
          <a:xfrm>
            <a:off x="2956571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9E69BC1-D2BB-4BDD-9C0F-82F232492EEE}"/>
              </a:ext>
            </a:extLst>
          </p:cNvPr>
          <p:cNvSpPr/>
          <p:nvPr/>
        </p:nvSpPr>
        <p:spPr>
          <a:xfrm>
            <a:off x="3181675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B512221-03A2-40FC-A037-55F4E85C873A}"/>
              </a:ext>
            </a:extLst>
          </p:cNvPr>
          <p:cNvSpPr/>
          <p:nvPr/>
        </p:nvSpPr>
        <p:spPr>
          <a:xfrm>
            <a:off x="3631886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A424E85-35D1-4B9B-AC33-3A2993A8CD19}"/>
              </a:ext>
            </a:extLst>
          </p:cNvPr>
          <p:cNvSpPr/>
          <p:nvPr/>
        </p:nvSpPr>
        <p:spPr>
          <a:xfrm>
            <a:off x="3856990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FFE1D6C-193A-46F5-ABB1-DA84DED0BBFA}"/>
              </a:ext>
            </a:extLst>
          </p:cNvPr>
          <p:cNvSpPr/>
          <p:nvPr/>
        </p:nvSpPr>
        <p:spPr>
          <a:xfrm>
            <a:off x="2731466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5C5B62B-AC70-437D-AF88-4FB2BFB0A6C6}"/>
              </a:ext>
            </a:extLst>
          </p:cNvPr>
          <p:cNvSpPr/>
          <p:nvPr/>
        </p:nvSpPr>
        <p:spPr>
          <a:xfrm>
            <a:off x="2956571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C675736-FD7A-42D5-8C18-7D7A9BEC98E6}"/>
              </a:ext>
            </a:extLst>
          </p:cNvPr>
          <p:cNvSpPr/>
          <p:nvPr/>
        </p:nvSpPr>
        <p:spPr>
          <a:xfrm>
            <a:off x="3181675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6F0D34-5B2F-457B-AFF6-F9DB5537A5AB}"/>
              </a:ext>
            </a:extLst>
          </p:cNvPr>
          <p:cNvSpPr/>
          <p:nvPr/>
        </p:nvSpPr>
        <p:spPr>
          <a:xfrm>
            <a:off x="3406781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C19DE32-5C4B-49D9-B07B-9E7C5EDFB13B}"/>
              </a:ext>
            </a:extLst>
          </p:cNvPr>
          <p:cNvSpPr/>
          <p:nvPr/>
        </p:nvSpPr>
        <p:spPr>
          <a:xfrm>
            <a:off x="3631886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765934-AF5C-4EDD-AEC7-45B5FC9CC1F9}"/>
              </a:ext>
            </a:extLst>
          </p:cNvPr>
          <p:cNvSpPr/>
          <p:nvPr/>
        </p:nvSpPr>
        <p:spPr>
          <a:xfrm>
            <a:off x="3856990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부분 원형 100">
            <a:extLst>
              <a:ext uri="{FF2B5EF4-FFF2-40B4-BE49-F238E27FC236}">
                <a16:creationId xmlns:a16="http://schemas.microsoft.com/office/drawing/2014/main" id="{E7E262B8-AC65-4679-8499-280C773499A2}"/>
              </a:ext>
            </a:extLst>
          </p:cNvPr>
          <p:cNvSpPr/>
          <p:nvPr/>
        </p:nvSpPr>
        <p:spPr>
          <a:xfrm>
            <a:off x="3022646" y="954947"/>
            <a:ext cx="125137" cy="120244"/>
          </a:xfrm>
          <a:prstGeom prst="pie">
            <a:avLst>
              <a:gd name="adj1" fmla="val 0"/>
              <a:gd name="adj2" fmla="val 1873877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A8FA03-BCF8-493A-A0B1-5FEE4FD320ED}"/>
              </a:ext>
            </a:extLst>
          </p:cNvPr>
          <p:cNvSpPr txBox="1"/>
          <p:nvPr/>
        </p:nvSpPr>
        <p:spPr>
          <a:xfrm>
            <a:off x="2442087" y="687055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E3B5C9-3A5A-4008-9064-26FD9B80874B}"/>
              </a:ext>
            </a:extLst>
          </p:cNvPr>
          <p:cNvSpPr txBox="1"/>
          <p:nvPr/>
        </p:nvSpPr>
        <p:spPr>
          <a:xfrm>
            <a:off x="2442087" y="88978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EB9BF3-B51B-44EA-85F4-5C7C6CC3869B}"/>
              </a:ext>
            </a:extLst>
          </p:cNvPr>
          <p:cNvSpPr txBox="1"/>
          <p:nvPr/>
        </p:nvSpPr>
        <p:spPr>
          <a:xfrm>
            <a:off x="2442087" y="1092523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2D54D15-198E-47F0-B1B1-6D2D19C2B3F8}"/>
              </a:ext>
            </a:extLst>
          </p:cNvPr>
          <p:cNvSpPr txBox="1"/>
          <p:nvPr/>
        </p:nvSpPr>
        <p:spPr>
          <a:xfrm>
            <a:off x="2442087" y="1295572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488737-A0E4-4D64-81DD-B7F46D033152}"/>
              </a:ext>
            </a:extLst>
          </p:cNvPr>
          <p:cNvSpPr txBox="1"/>
          <p:nvPr/>
        </p:nvSpPr>
        <p:spPr>
          <a:xfrm>
            <a:off x="2442087" y="1506207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CB7076-BE4C-42C7-B850-B2E006E1A506}"/>
              </a:ext>
            </a:extLst>
          </p:cNvPr>
          <p:cNvSpPr txBox="1"/>
          <p:nvPr/>
        </p:nvSpPr>
        <p:spPr>
          <a:xfrm>
            <a:off x="2442087" y="1726734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2E923F-8566-4D4E-9A53-ECA7F4CD2F0A}"/>
              </a:ext>
            </a:extLst>
          </p:cNvPr>
          <p:cNvSpPr txBox="1"/>
          <p:nvPr/>
        </p:nvSpPr>
        <p:spPr>
          <a:xfrm>
            <a:off x="2635007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736D6A9-5B38-48F8-9393-5F12FB8E5FF8}"/>
              </a:ext>
            </a:extLst>
          </p:cNvPr>
          <p:cNvSpPr txBox="1"/>
          <p:nvPr/>
        </p:nvSpPr>
        <p:spPr>
          <a:xfrm>
            <a:off x="2876204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A1C24-97FF-4E38-99B3-74F68B2DFC35}"/>
              </a:ext>
            </a:extLst>
          </p:cNvPr>
          <p:cNvSpPr txBox="1"/>
          <p:nvPr/>
        </p:nvSpPr>
        <p:spPr>
          <a:xfrm>
            <a:off x="3099881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D34599C-DAE6-479F-8829-989E717129FA}"/>
              </a:ext>
            </a:extLst>
          </p:cNvPr>
          <p:cNvSpPr txBox="1"/>
          <p:nvPr/>
        </p:nvSpPr>
        <p:spPr>
          <a:xfrm>
            <a:off x="3326413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F43B556-261C-44C6-A104-17FE55025F70}"/>
              </a:ext>
            </a:extLst>
          </p:cNvPr>
          <p:cNvSpPr txBox="1"/>
          <p:nvPr/>
        </p:nvSpPr>
        <p:spPr>
          <a:xfrm>
            <a:off x="3551518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9DB0A1C-C33D-4276-BFD3-73CF490C2981}"/>
              </a:ext>
            </a:extLst>
          </p:cNvPr>
          <p:cNvSpPr txBox="1"/>
          <p:nvPr/>
        </p:nvSpPr>
        <p:spPr>
          <a:xfrm>
            <a:off x="3766472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3170FDD-7933-4247-A979-392508BBAA66}"/>
              </a:ext>
            </a:extLst>
          </p:cNvPr>
          <p:cNvCxnSpPr>
            <a:cxnSpLocks/>
          </p:cNvCxnSpPr>
          <p:nvPr/>
        </p:nvCxnSpPr>
        <p:spPr>
          <a:xfrm>
            <a:off x="3064069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CD23623-2951-42A4-92AA-383981378532}"/>
              </a:ext>
            </a:extLst>
          </p:cNvPr>
          <p:cNvCxnSpPr>
            <a:cxnSpLocks/>
          </p:cNvCxnSpPr>
          <p:nvPr/>
        </p:nvCxnSpPr>
        <p:spPr>
          <a:xfrm>
            <a:off x="3052345" y="2885812"/>
            <a:ext cx="669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1EDD5DC-0FC4-46D8-946C-F725BF6A9F8F}"/>
              </a:ext>
            </a:extLst>
          </p:cNvPr>
          <p:cNvCxnSpPr>
            <a:cxnSpLocks/>
          </p:cNvCxnSpPr>
          <p:nvPr/>
        </p:nvCxnSpPr>
        <p:spPr>
          <a:xfrm>
            <a:off x="3406780" y="1972955"/>
            <a:ext cx="0" cy="233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5FCA4D6-954C-4C46-B016-8649CEFAF1DE}"/>
              </a:ext>
            </a:extLst>
          </p:cNvPr>
          <p:cNvCxnSpPr>
            <a:cxnSpLocks/>
          </p:cNvCxnSpPr>
          <p:nvPr/>
        </p:nvCxnSpPr>
        <p:spPr>
          <a:xfrm>
            <a:off x="3721569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55A6D68-3274-479A-BA16-74AB1E0199C1}"/>
              </a:ext>
            </a:extLst>
          </p:cNvPr>
          <p:cNvSpPr txBox="1"/>
          <p:nvPr/>
        </p:nvSpPr>
        <p:spPr>
          <a:xfrm>
            <a:off x="3069120" y="2640685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(2, 1)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7DA36C-5A53-49AB-AD51-300EE487A2AA}"/>
              </a:ext>
            </a:extLst>
          </p:cNvPr>
          <p:cNvSpPr/>
          <p:nvPr/>
        </p:nvSpPr>
        <p:spPr>
          <a:xfrm>
            <a:off x="4482303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8164ADC-CF2C-452E-BBA9-B094924B1169}"/>
              </a:ext>
            </a:extLst>
          </p:cNvPr>
          <p:cNvSpPr/>
          <p:nvPr/>
        </p:nvSpPr>
        <p:spPr>
          <a:xfrm>
            <a:off x="4707408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6C46E6-46DE-4CBB-AB6A-FD91B472422A}"/>
              </a:ext>
            </a:extLst>
          </p:cNvPr>
          <p:cNvSpPr/>
          <p:nvPr/>
        </p:nvSpPr>
        <p:spPr>
          <a:xfrm>
            <a:off x="4932512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2C1ABDB-B8AA-4999-814B-D4A67299BB1A}"/>
              </a:ext>
            </a:extLst>
          </p:cNvPr>
          <p:cNvSpPr/>
          <p:nvPr/>
        </p:nvSpPr>
        <p:spPr>
          <a:xfrm>
            <a:off x="5157618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473050B-2436-4F9D-9812-19F2314D2332}"/>
              </a:ext>
            </a:extLst>
          </p:cNvPr>
          <p:cNvSpPr/>
          <p:nvPr/>
        </p:nvSpPr>
        <p:spPr>
          <a:xfrm>
            <a:off x="5382723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A02F223-4A51-4165-B19A-43EB0B0F54EC}"/>
              </a:ext>
            </a:extLst>
          </p:cNvPr>
          <p:cNvSpPr/>
          <p:nvPr/>
        </p:nvSpPr>
        <p:spPr>
          <a:xfrm>
            <a:off x="5607827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02A57AE-A5BD-4B55-80DD-F0E97109A9F4}"/>
              </a:ext>
            </a:extLst>
          </p:cNvPr>
          <p:cNvSpPr/>
          <p:nvPr/>
        </p:nvSpPr>
        <p:spPr>
          <a:xfrm>
            <a:off x="5607827" y="915798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F69E558-8A59-4087-80E3-00A78C071521}"/>
              </a:ext>
            </a:extLst>
          </p:cNvPr>
          <p:cNvSpPr/>
          <p:nvPr/>
        </p:nvSpPr>
        <p:spPr>
          <a:xfrm>
            <a:off x="4482303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376F5F9-735B-4BDA-B66E-06748EF84E07}"/>
              </a:ext>
            </a:extLst>
          </p:cNvPr>
          <p:cNvSpPr/>
          <p:nvPr/>
        </p:nvSpPr>
        <p:spPr>
          <a:xfrm>
            <a:off x="4932512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803D942-EF7C-4F06-9263-813D9A254F27}"/>
              </a:ext>
            </a:extLst>
          </p:cNvPr>
          <p:cNvSpPr/>
          <p:nvPr/>
        </p:nvSpPr>
        <p:spPr>
          <a:xfrm>
            <a:off x="5382723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3248EE4-D160-43DA-9223-E60F35D1BB6F}"/>
              </a:ext>
            </a:extLst>
          </p:cNvPr>
          <p:cNvSpPr/>
          <p:nvPr/>
        </p:nvSpPr>
        <p:spPr>
          <a:xfrm>
            <a:off x="5607827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C561979-B80E-4F1D-8575-ECB5ED742716}"/>
              </a:ext>
            </a:extLst>
          </p:cNvPr>
          <p:cNvSpPr/>
          <p:nvPr/>
        </p:nvSpPr>
        <p:spPr>
          <a:xfrm>
            <a:off x="4482303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4D3398C-C325-4E06-9AFF-3E64EC9B3482}"/>
              </a:ext>
            </a:extLst>
          </p:cNvPr>
          <p:cNvSpPr/>
          <p:nvPr/>
        </p:nvSpPr>
        <p:spPr>
          <a:xfrm>
            <a:off x="4707408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7346EDD-46CB-4422-AD9E-13FE93D9FD95}"/>
              </a:ext>
            </a:extLst>
          </p:cNvPr>
          <p:cNvSpPr/>
          <p:nvPr/>
        </p:nvSpPr>
        <p:spPr>
          <a:xfrm>
            <a:off x="4932512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45AA0A-C854-4ABE-9E41-07D5105595B2}"/>
              </a:ext>
            </a:extLst>
          </p:cNvPr>
          <p:cNvSpPr/>
          <p:nvPr/>
        </p:nvSpPr>
        <p:spPr>
          <a:xfrm>
            <a:off x="4482303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1BD7623-215A-498F-87BB-B86DE131277A}"/>
              </a:ext>
            </a:extLst>
          </p:cNvPr>
          <p:cNvSpPr/>
          <p:nvPr/>
        </p:nvSpPr>
        <p:spPr>
          <a:xfrm>
            <a:off x="4707408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0688F65-F7B0-44E1-B63D-00D90A87673C}"/>
              </a:ext>
            </a:extLst>
          </p:cNvPr>
          <p:cNvSpPr/>
          <p:nvPr/>
        </p:nvSpPr>
        <p:spPr>
          <a:xfrm>
            <a:off x="4932512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D0B5256-329E-4675-A543-0D6DBEE139E8}"/>
              </a:ext>
            </a:extLst>
          </p:cNvPr>
          <p:cNvSpPr/>
          <p:nvPr/>
        </p:nvSpPr>
        <p:spPr>
          <a:xfrm>
            <a:off x="5382723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9599743-659F-4B2B-A435-9B68EA79F22C}"/>
              </a:ext>
            </a:extLst>
          </p:cNvPr>
          <p:cNvSpPr/>
          <p:nvPr/>
        </p:nvSpPr>
        <p:spPr>
          <a:xfrm>
            <a:off x="5607827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4BFA838-24BF-4A8F-B490-45DFFF06F905}"/>
              </a:ext>
            </a:extLst>
          </p:cNvPr>
          <p:cNvSpPr/>
          <p:nvPr/>
        </p:nvSpPr>
        <p:spPr>
          <a:xfrm>
            <a:off x="4482303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657FC1D-7FA7-47F3-93B9-009A6A5E7B7A}"/>
              </a:ext>
            </a:extLst>
          </p:cNvPr>
          <p:cNvSpPr/>
          <p:nvPr/>
        </p:nvSpPr>
        <p:spPr>
          <a:xfrm>
            <a:off x="4707408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E70A6C0-C0D7-4951-B017-380A1DAC4848}"/>
              </a:ext>
            </a:extLst>
          </p:cNvPr>
          <p:cNvSpPr/>
          <p:nvPr/>
        </p:nvSpPr>
        <p:spPr>
          <a:xfrm>
            <a:off x="4932512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C00C2F6-0945-441C-9046-C6657AC03EE7}"/>
              </a:ext>
            </a:extLst>
          </p:cNvPr>
          <p:cNvSpPr/>
          <p:nvPr/>
        </p:nvSpPr>
        <p:spPr>
          <a:xfrm>
            <a:off x="5157618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8957EA-7604-4E67-81A3-5E2215F074B7}"/>
              </a:ext>
            </a:extLst>
          </p:cNvPr>
          <p:cNvSpPr/>
          <p:nvPr/>
        </p:nvSpPr>
        <p:spPr>
          <a:xfrm>
            <a:off x="5382723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5CF8638-A0E5-42FA-8561-05F608FD28ED}"/>
              </a:ext>
            </a:extLst>
          </p:cNvPr>
          <p:cNvSpPr/>
          <p:nvPr/>
        </p:nvSpPr>
        <p:spPr>
          <a:xfrm>
            <a:off x="5607827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부분 원형 143">
            <a:extLst>
              <a:ext uri="{FF2B5EF4-FFF2-40B4-BE49-F238E27FC236}">
                <a16:creationId xmlns:a16="http://schemas.microsoft.com/office/drawing/2014/main" id="{B53EA2A6-2876-4922-B138-25779452DECA}"/>
              </a:ext>
            </a:extLst>
          </p:cNvPr>
          <p:cNvSpPr/>
          <p:nvPr/>
        </p:nvSpPr>
        <p:spPr>
          <a:xfrm>
            <a:off x="4994078" y="954947"/>
            <a:ext cx="125137" cy="120244"/>
          </a:xfrm>
          <a:prstGeom prst="pie">
            <a:avLst>
              <a:gd name="adj1" fmla="val 0"/>
              <a:gd name="adj2" fmla="val 1873877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3F1A6B0-47B4-4749-A4DF-293D7DAB00D7}"/>
              </a:ext>
            </a:extLst>
          </p:cNvPr>
          <p:cNvSpPr txBox="1"/>
          <p:nvPr/>
        </p:nvSpPr>
        <p:spPr>
          <a:xfrm>
            <a:off x="4192924" y="687055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96328B5-3281-4077-9485-609D8812078D}"/>
              </a:ext>
            </a:extLst>
          </p:cNvPr>
          <p:cNvSpPr txBox="1"/>
          <p:nvPr/>
        </p:nvSpPr>
        <p:spPr>
          <a:xfrm>
            <a:off x="4192924" y="88978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792D612-FA8F-455D-A97A-24B848FEE60A}"/>
              </a:ext>
            </a:extLst>
          </p:cNvPr>
          <p:cNvSpPr txBox="1"/>
          <p:nvPr/>
        </p:nvSpPr>
        <p:spPr>
          <a:xfrm>
            <a:off x="4192924" y="1092523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08DDEE-E956-455D-8131-F2F766417B6C}"/>
              </a:ext>
            </a:extLst>
          </p:cNvPr>
          <p:cNvSpPr txBox="1"/>
          <p:nvPr/>
        </p:nvSpPr>
        <p:spPr>
          <a:xfrm>
            <a:off x="4192924" y="1295572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FD3BFC-8636-4144-B8E7-ACE60BD19E96}"/>
              </a:ext>
            </a:extLst>
          </p:cNvPr>
          <p:cNvSpPr txBox="1"/>
          <p:nvPr/>
        </p:nvSpPr>
        <p:spPr>
          <a:xfrm>
            <a:off x="4192924" y="1506207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B1FDA2A-D0B7-43A8-A1A6-306FF6542A21}"/>
              </a:ext>
            </a:extLst>
          </p:cNvPr>
          <p:cNvSpPr txBox="1"/>
          <p:nvPr/>
        </p:nvSpPr>
        <p:spPr>
          <a:xfrm>
            <a:off x="4192924" y="1726734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A6289B9-7D55-40A4-A247-D2DB2F674B7B}"/>
              </a:ext>
            </a:extLst>
          </p:cNvPr>
          <p:cNvSpPr txBox="1"/>
          <p:nvPr/>
        </p:nvSpPr>
        <p:spPr>
          <a:xfrm>
            <a:off x="4385844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908B305-C03B-45E9-8ED0-773ECEB91B6A}"/>
              </a:ext>
            </a:extLst>
          </p:cNvPr>
          <p:cNvSpPr txBox="1"/>
          <p:nvPr/>
        </p:nvSpPr>
        <p:spPr>
          <a:xfrm>
            <a:off x="4627041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C0A5C8C-F428-44A6-8E06-EA5C7FD01B08}"/>
              </a:ext>
            </a:extLst>
          </p:cNvPr>
          <p:cNvSpPr txBox="1"/>
          <p:nvPr/>
        </p:nvSpPr>
        <p:spPr>
          <a:xfrm>
            <a:off x="4850718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A25E6F7-89B4-40BE-B8EA-5F66251EC44D}"/>
              </a:ext>
            </a:extLst>
          </p:cNvPr>
          <p:cNvSpPr txBox="1"/>
          <p:nvPr/>
        </p:nvSpPr>
        <p:spPr>
          <a:xfrm>
            <a:off x="5077250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19607FF-C894-483F-B111-82CF0E62FD11}"/>
              </a:ext>
            </a:extLst>
          </p:cNvPr>
          <p:cNvSpPr txBox="1"/>
          <p:nvPr/>
        </p:nvSpPr>
        <p:spPr>
          <a:xfrm>
            <a:off x="5302355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81BF767-822F-47A0-9B54-116A914C7855}"/>
              </a:ext>
            </a:extLst>
          </p:cNvPr>
          <p:cNvSpPr txBox="1"/>
          <p:nvPr/>
        </p:nvSpPr>
        <p:spPr>
          <a:xfrm>
            <a:off x="5517309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2711BC25-9DE2-4683-8FD8-E58ECD38304F}"/>
              </a:ext>
            </a:extLst>
          </p:cNvPr>
          <p:cNvCxnSpPr>
            <a:cxnSpLocks/>
          </p:cNvCxnSpPr>
          <p:nvPr/>
        </p:nvCxnSpPr>
        <p:spPr>
          <a:xfrm>
            <a:off x="4814906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D2ECADE7-766E-4AA3-9E00-7F6F74838517}"/>
              </a:ext>
            </a:extLst>
          </p:cNvPr>
          <p:cNvCxnSpPr>
            <a:cxnSpLocks/>
          </p:cNvCxnSpPr>
          <p:nvPr/>
        </p:nvCxnSpPr>
        <p:spPr>
          <a:xfrm>
            <a:off x="4803182" y="2885812"/>
            <a:ext cx="669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172E3B47-B6B4-4C42-8418-7C988560C7DE}"/>
              </a:ext>
            </a:extLst>
          </p:cNvPr>
          <p:cNvCxnSpPr>
            <a:cxnSpLocks/>
          </p:cNvCxnSpPr>
          <p:nvPr/>
        </p:nvCxnSpPr>
        <p:spPr>
          <a:xfrm>
            <a:off x="5157617" y="1972955"/>
            <a:ext cx="0" cy="233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4AFA3DBA-A16D-46AF-A08D-C5A1D1896300}"/>
              </a:ext>
            </a:extLst>
          </p:cNvPr>
          <p:cNvCxnSpPr>
            <a:cxnSpLocks/>
          </p:cNvCxnSpPr>
          <p:nvPr/>
        </p:nvCxnSpPr>
        <p:spPr>
          <a:xfrm>
            <a:off x="5472406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8C30DD4-A062-44A3-A012-0D47D5AB27E6}"/>
              </a:ext>
            </a:extLst>
          </p:cNvPr>
          <p:cNvSpPr txBox="1"/>
          <p:nvPr/>
        </p:nvSpPr>
        <p:spPr>
          <a:xfrm>
            <a:off x="4819957" y="2640685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(2, 1)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FA9F5D74-7942-445C-955E-736F38FD3A3C}"/>
              </a:ext>
            </a:extLst>
          </p:cNvPr>
          <p:cNvSpPr/>
          <p:nvPr/>
        </p:nvSpPr>
        <p:spPr>
          <a:xfrm>
            <a:off x="6418126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B48D79E0-36E0-4A3B-B711-F5356D3BD1D6}"/>
              </a:ext>
            </a:extLst>
          </p:cNvPr>
          <p:cNvSpPr/>
          <p:nvPr/>
        </p:nvSpPr>
        <p:spPr>
          <a:xfrm>
            <a:off x="6643231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3A35B974-0B10-4F39-803E-DDE9EBE3A1FF}"/>
              </a:ext>
            </a:extLst>
          </p:cNvPr>
          <p:cNvSpPr/>
          <p:nvPr/>
        </p:nvSpPr>
        <p:spPr>
          <a:xfrm>
            <a:off x="6868335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직사각형 557">
            <a:extLst>
              <a:ext uri="{FF2B5EF4-FFF2-40B4-BE49-F238E27FC236}">
                <a16:creationId xmlns:a16="http://schemas.microsoft.com/office/drawing/2014/main" id="{7006873B-730F-4454-87C2-F67B5E225012}"/>
              </a:ext>
            </a:extLst>
          </p:cNvPr>
          <p:cNvSpPr/>
          <p:nvPr/>
        </p:nvSpPr>
        <p:spPr>
          <a:xfrm>
            <a:off x="7093441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9" name="직사각형 558">
            <a:extLst>
              <a:ext uri="{FF2B5EF4-FFF2-40B4-BE49-F238E27FC236}">
                <a16:creationId xmlns:a16="http://schemas.microsoft.com/office/drawing/2014/main" id="{6F6B6C59-C0AC-45DB-B864-8D706310C0F1}"/>
              </a:ext>
            </a:extLst>
          </p:cNvPr>
          <p:cNvSpPr/>
          <p:nvPr/>
        </p:nvSpPr>
        <p:spPr>
          <a:xfrm>
            <a:off x="7318546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0" name="직사각형 559">
            <a:extLst>
              <a:ext uri="{FF2B5EF4-FFF2-40B4-BE49-F238E27FC236}">
                <a16:creationId xmlns:a16="http://schemas.microsoft.com/office/drawing/2014/main" id="{EC726E9B-843F-4050-863A-3348FBE4C6FE}"/>
              </a:ext>
            </a:extLst>
          </p:cNvPr>
          <p:cNvSpPr/>
          <p:nvPr/>
        </p:nvSpPr>
        <p:spPr>
          <a:xfrm>
            <a:off x="7543650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1" name="직사각형 560">
            <a:extLst>
              <a:ext uri="{FF2B5EF4-FFF2-40B4-BE49-F238E27FC236}">
                <a16:creationId xmlns:a16="http://schemas.microsoft.com/office/drawing/2014/main" id="{F094942E-4EB7-4B58-B66E-1B84531F1FAB}"/>
              </a:ext>
            </a:extLst>
          </p:cNvPr>
          <p:cNvSpPr/>
          <p:nvPr/>
        </p:nvSpPr>
        <p:spPr>
          <a:xfrm>
            <a:off x="7543650" y="915798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D760D694-EDAF-4964-BE11-CFF370C5565F}"/>
              </a:ext>
            </a:extLst>
          </p:cNvPr>
          <p:cNvSpPr/>
          <p:nvPr/>
        </p:nvSpPr>
        <p:spPr>
          <a:xfrm>
            <a:off x="6418126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3" name="직사각형 562">
            <a:extLst>
              <a:ext uri="{FF2B5EF4-FFF2-40B4-BE49-F238E27FC236}">
                <a16:creationId xmlns:a16="http://schemas.microsoft.com/office/drawing/2014/main" id="{04CA79A8-3C9A-4CE8-A727-FD40C1CACD84}"/>
              </a:ext>
            </a:extLst>
          </p:cNvPr>
          <p:cNvSpPr/>
          <p:nvPr/>
        </p:nvSpPr>
        <p:spPr>
          <a:xfrm>
            <a:off x="6868335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E5E676D6-3EED-4EA3-9B0F-1829DEFE4095}"/>
              </a:ext>
            </a:extLst>
          </p:cNvPr>
          <p:cNvSpPr/>
          <p:nvPr/>
        </p:nvSpPr>
        <p:spPr>
          <a:xfrm>
            <a:off x="7318546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EED59AEC-104B-423A-B34E-F851BCC0F778}"/>
              </a:ext>
            </a:extLst>
          </p:cNvPr>
          <p:cNvSpPr/>
          <p:nvPr/>
        </p:nvSpPr>
        <p:spPr>
          <a:xfrm>
            <a:off x="7543650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6" name="직사각형 565">
            <a:extLst>
              <a:ext uri="{FF2B5EF4-FFF2-40B4-BE49-F238E27FC236}">
                <a16:creationId xmlns:a16="http://schemas.microsoft.com/office/drawing/2014/main" id="{2B9039CF-2DFE-495C-B9EE-2EE5A86DE400}"/>
              </a:ext>
            </a:extLst>
          </p:cNvPr>
          <p:cNvSpPr/>
          <p:nvPr/>
        </p:nvSpPr>
        <p:spPr>
          <a:xfrm>
            <a:off x="6418126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82465306-6B5F-46E9-A05F-FC085E81E44B}"/>
              </a:ext>
            </a:extLst>
          </p:cNvPr>
          <p:cNvSpPr/>
          <p:nvPr/>
        </p:nvSpPr>
        <p:spPr>
          <a:xfrm>
            <a:off x="6643231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580A6A37-7596-4412-A0EF-FF49BC3B294C}"/>
              </a:ext>
            </a:extLst>
          </p:cNvPr>
          <p:cNvSpPr/>
          <p:nvPr/>
        </p:nvSpPr>
        <p:spPr>
          <a:xfrm>
            <a:off x="6868335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BC153B34-8039-4D37-A3CA-F151295EBDB6}"/>
              </a:ext>
            </a:extLst>
          </p:cNvPr>
          <p:cNvSpPr/>
          <p:nvPr/>
        </p:nvSpPr>
        <p:spPr>
          <a:xfrm>
            <a:off x="6418126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2960779C-EBB9-4DC2-A6BD-CA1CDABAEC0D}"/>
              </a:ext>
            </a:extLst>
          </p:cNvPr>
          <p:cNvSpPr/>
          <p:nvPr/>
        </p:nvSpPr>
        <p:spPr>
          <a:xfrm>
            <a:off x="6643231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78FA4311-C21F-41CF-961F-65A7DAF65564}"/>
              </a:ext>
            </a:extLst>
          </p:cNvPr>
          <p:cNvSpPr/>
          <p:nvPr/>
        </p:nvSpPr>
        <p:spPr>
          <a:xfrm>
            <a:off x="6868335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77FFA6E2-1AED-4A30-B11C-7719EE0DCE77}"/>
              </a:ext>
            </a:extLst>
          </p:cNvPr>
          <p:cNvSpPr/>
          <p:nvPr/>
        </p:nvSpPr>
        <p:spPr>
          <a:xfrm>
            <a:off x="7318546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60F86D9F-D675-43B3-A705-3E7CBDD9B3AF}"/>
              </a:ext>
            </a:extLst>
          </p:cNvPr>
          <p:cNvSpPr/>
          <p:nvPr/>
        </p:nvSpPr>
        <p:spPr>
          <a:xfrm>
            <a:off x="7543650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0F1ECB7F-FEF2-4C8F-B6A0-43B4B4EC2F7C}"/>
              </a:ext>
            </a:extLst>
          </p:cNvPr>
          <p:cNvSpPr/>
          <p:nvPr/>
        </p:nvSpPr>
        <p:spPr>
          <a:xfrm>
            <a:off x="6418126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4F6C6EAC-3A25-41F3-A9A1-93BDB66F26A4}"/>
              </a:ext>
            </a:extLst>
          </p:cNvPr>
          <p:cNvSpPr/>
          <p:nvPr/>
        </p:nvSpPr>
        <p:spPr>
          <a:xfrm>
            <a:off x="6643231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D42CF090-280B-4F51-8CBA-A4BEAEB9BC9D}"/>
              </a:ext>
            </a:extLst>
          </p:cNvPr>
          <p:cNvSpPr/>
          <p:nvPr/>
        </p:nvSpPr>
        <p:spPr>
          <a:xfrm>
            <a:off x="6868335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F3FCE8F2-EAF1-4BC4-A718-B76786AAF305}"/>
              </a:ext>
            </a:extLst>
          </p:cNvPr>
          <p:cNvSpPr/>
          <p:nvPr/>
        </p:nvSpPr>
        <p:spPr>
          <a:xfrm>
            <a:off x="7093441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직사각형 577">
            <a:extLst>
              <a:ext uri="{FF2B5EF4-FFF2-40B4-BE49-F238E27FC236}">
                <a16:creationId xmlns:a16="http://schemas.microsoft.com/office/drawing/2014/main" id="{38EDAFC1-B18A-40C7-B5AA-2245513AF53F}"/>
              </a:ext>
            </a:extLst>
          </p:cNvPr>
          <p:cNvSpPr/>
          <p:nvPr/>
        </p:nvSpPr>
        <p:spPr>
          <a:xfrm>
            <a:off x="7318546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4A403442-CF9E-4FB2-8A29-8E3FBD34DF43}"/>
              </a:ext>
            </a:extLst>
          </p:cNvPr>
          <p:cNvSpPr/>
          <p:nvPr/>
        </p:nvSpPr>
        <p:spPr>
          <a:xfrm>
            <a:off x="7543650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0" name="부분 원형 579">
            <a:extLst>
              <a:ext uri="{FF2B5EF4-FFF2-40B4-BE49-F238E27FC236}">
                <a16:creationId xmlns:a16="http://schemas.microsoft.com/office/drawing/2014/main" id="{D01DD502-3A3E-4BAB-AB62-C35F63870223}"/>
              </a:ext>
            </a:extLst>
          </p:cNvPr>
          <p:cNvSpPr/>
          <p:nvPr/>
        </p:nvSpPr>
        <p:spPr>
          <a:xfrm>
            <a:off x="7146783" y="954947"/>
            <a:ext cx="125137" cy="120244"/>
          </a:xfrm>
          <a:prstGeom prst="pie">
            <a:avLst>
              <a:gd name="adj1" fmla="val 0"/>
              <a:gd name="adj2" fmla="val 1873877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CB4968F2-ABF4-49F4-8E6E-D4BBC99F5301}"/>
              </a:ext>
            </a:extLst>
          </p:cNvPr>
          <p:cNvSpPr txBox="1"/>
          <p:nvPr/>
        </p:nvSpPr>
        <p:spPr>
          <a:xfrm>
            <a:off x="6128747" y="687055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F05173AF-0FDD-4F93-8B39-BAC551C72CE3}"/>
              </a:ext>
            </a:extLst>
          </p:cNvPr>
          <p:cNvSpPr txBox="1"/>
          <p:nvPr/>
        </p:nvSpPr>
        <p:spPr>
          <a:xfrm>
            <a:off x="6128747" y="88978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AEC60D6E-DD27-4D6C-8908-1F3E6F5426FE}"/>
              </a:ext>
            </a:extLst>
          </p:cNvPr>
          <p:cNvSpPr txBox="1"/>
          <p:nvPr/>
        </p:nvSpPr>
        <p:spPr>
          <a:xfrm>
            <a:off x="6128747" y="1092523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0F8FE271-202A-49BA-AF62-A235936C9A22}"/>
              </a:ext>
            </a:extLst>
          </p:cNvPr>
          <p:cNvSpPr txBox="1"/>
          <p:nvPr/>
        </p:nvSpPr>
        <p:spPr>
          <a:xfrm>
            <a:off x="6128747" y="1295572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01C41C58-E5D7-4780-80A1-BE95637895C1}"/>
              </a:ext>
            </a:extLst>
          </p:cNvPr>
          <p:cNvSpPr txBox="1"/>
          <p:nvPr/>
        </p:nvSpPr>
        <p:spPr>
          <a:xfrm>
            <a:off x="6128747" y="1506207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AC910D11-6472-4B73-AF6F-661FB041D00E}"/>
              </a:ext>
            </a:extLst>
          </p:cNvPr>
          <p:cNvSpPr txBox="1"/>
          <p:nvPr/>
        </p:nvSpPr>
        <p:spPr>
          <a:xfrm>
            <a:off x="6128747" y="1726734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BD63B3D2-D130-4003-B22E-ED35B7D22718}"/>
              </a:ext>
            </a:extLst>
          </p:cNvPr>
          <p:cNvSpPr txBox="1"/>
          <p:nvPr/>
        </p:nvSpPr>
        <p:spPr>
          <a:xfrm>
            <a:off x="6321667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FC57ADD7-1735-4B6E-9F82-6DE0B116987B}"/>
              </a:ext>
            </a:extLst>
          </p:cNvPr>
          <p:cNvSpPr txBox="1"/>
          <p:nvPr/>
        </p:nvSpPr>
        <p:spPr>
          <a:xfrm>
            <a:off x="6562864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A6057608-8800-49F2-947D-4805C688509F}"/>
              </a:ext>
            </a:extLst>
          </p:cNvPr>
          <p:cNvSpPr txBox="1"/>
          <p:nvPr/>
        </p:nvSpPr>
        <p:spPr>
          <a:xfrm>
            <a:off x="6786541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78945CA0-43E4-4867-A733-D546FE283C8B}"/>
              </a:ext>
            </a:extLst>
          </p:cNvPr>
          <p:cNvSpPr txBox="1"/>
          <p:nvPr/>
        </p:nvSpPr>
        <p:spPr>
          <a:xfrm>
            <a:off x="7013073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5115D3D-6EDA-4667-88B0-E154A3BB2954}"/>
              </a:ext>
            </a:extLst>
          </p:cNvPr>
          <p:cNvSpPr txBox="1"/>
          <p:nvPr/>
        </p:nvSpPr>
        <p:spPr>
          <a:xfrm>
            <a:off x="7238178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D0F052D0-7249-4977-9F91-E756DE026E26}"/>
              </a:ext>
            </a:extLst>
          </p:cNvPr>
          <p:cNvSpPr txBox="1"/>
          <p:nvPr/>
        </p:nvSpPr>
        <p:spPr>
          <a:xfrm>
            <a:off x="7453132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3" name="직선 연결선 592">
            <a:extLst>
              <a:ext uri="{FF2B5EF4-FFF2-40B4-BE49-F238E27FC236}">
                <a16:creationId xmlns:a16="http://schemas.microsoft.com/office/drawing/2014/main" id="{7E8C38FB-6F09-475F-86A6-32D5D9842223}"/>
              </a:ext>
            </a:extLst>
          </p:cNvPr>
          <p:cNvCxnSpPr>
            <a:cxnSpLocks/>
          </p:cNvCxnSpPr>
          <p:nvPr/>
        </p:nvCxnSpPr>
        <p:spPr>
          <a:xfrm>
            <a:off x="6750729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직선 연결선 593">
            <a:extLst>
              <a:ext uri="{FF2B5EF4-FFF2-40B4-BE49-F238E27FC236}">
                <a16:creationId xmlns:a16="http://schemas.microsoft.com/office/drawing/2014/main" id="{6A8F6336-C4D4-4AF6-8421-233CCBBB3F36}"/>
              </a:ext>
            </a:extLst>
          </p:cNvPr>
          <p:cNvCxnSpPr>
            <a:cxnSpLocks/>
          </p:cNvCxnSpPr>
          <p:nvPr/>
        </p:nvCxnSpPr>
        <p:spPr>
          <a:xfrm>
            <a:off x="6739005" y="2885812"/>
            <a:ext cx="669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화살표 연결선 594">
            <a:extLst>
              <a:ext uri="{FF2B5EF4-FFF2-40B4-BE49-F238E27FC236}">
                <a16:creationId xmlns:a16="http://schemas.microsoft.com/office/drawing/2014/main" id="{1D945F31-9BC5-4399-8E1A-56FBD3BF1E53}"/>
              </a:ext>
            </a:extLst>
          </p:cNvPr>
          <p:cNvCxnSpPr>
            <a:cxnSpLocks/>
          </p:cNvCxnSpPr>
          <p:nvPr/>
        </p:nvCxnSpPr>
        <p:spPr>
          <a:xfrm>
            <a:off x="7093440" y="1972955"/>
            <a:ext cx="0" cy="233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연결선 595">
            <a:extLst>
              <a:ext uri="{FF2B5EF4-FFF2-40B4-BE49-F238E27FC236}">
                <a16:creationId xmlns:a16="http://schemas.microsoft.com/office/drawing/2014/main" id="{46B274D5-3874-4E42-8DB2-7D2F699B6EBC}"/>
              </a:ext>
            </a:extLst>
          </p:cNvPr>
          <p:cNvCxnSpPr>
            <a:cxnSpLocks/>
          </p:cNvCxnSpPr>
          <p:nvPr/>
        </p:nvCxnSpPr>
        <p:spPr>
          <a:xfrm>
            <a:off x="7408229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TextBox 596">
            <a:extLst>
              <a:ext uri="{FF2B5EF4-FFF2-40B4-BE49-F238E27FC236}">
                <a16:creationId xmlns:a16="http://schemas.microsoft.com/office/drawing/2014/main" id="{FBCD4A23-9FD2-47F3-9EE3-67343043B704}"/>
              </a:ext>
            </a:extLst>
          </p:cNvPr>
          <p:cNvSpPr txBox="1"/>
          <p:nvPr/>
        </p:nvSpPr>
        <p:spPr>
          <a:xfrm>
            <a:off x="6755780" y="2640685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(2, 1)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CDDD24EE-B2FE-4DF2-BF2F-8D1C897A562F}"/>
              </a:ext>
            </a:extLst>
          </p:cNvPr>
          <p:cNvSpPr/>
          <p:nvPr/>
        </p:nvSpPr>
        <p:spPr>
          <a:xfrm>
            <a:off x="8168082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46738552-F6B1-45E7-8D0B-D7B59F29FFB6}"/>
              </a:ext>
            </a:extLst>
          </p:cNvPr>
          <p:cNvSpPr/>
          <p:nvPr/>
        </p:nvSpPr>
        <p:spPr>
          <a:xfrm>
            <a:off x="8393187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DA8439A7-AD4D-4C3D-9260-648DEA769FFF}"/>
              </a:ext>
            </a:extLst>
          </p:cNvPr>
          <p:cNvSpPr/>
          <p:nvPr/>
        </p:nvSpPr>
        <p:spPr>
          <a:xfrm>
            <a:off x="8618291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42237E25-7CB7-41FA-B79F-E464AAD43F16}"/>
              </a:ext>
            </a:extLst>
          </p:cNvPr>
          <p:cNvSpPr/>
          <p:nvPr/>
        </p:nvSpPr>
        <p:spPr>
          <a:xfrm>
            <a:off x="8843397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35B9C9D0-A833-4AFF-905E-88101F512514}"/>
              </a:ext>
            </a:extLst>
          </p:cNvPr>
          <p:cNvSpPr/>
          <p:nvPr/>
        </p:nvSpPr>
        <p:spPr>
          <a:xfrm>
            <a:off x="9068502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D815D411-6BD3-42A4-9765-68D13F6F2875}"/>
              </a:ext>
            </a:extLst>
          </p:cNvPr>
          <p:cNvSpPr/>
          <p:nvPr/>
        </p:nvSpPr>
        <p:spPr>
          <a:xfrm>
            <a:off x="9293606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0F249B0D-B1A8-4F84-86EA-8193A80A83DD}"/>
              </a:ext>
            </a:extLst>
          </p:cNvPr>
          <p:cNvSpPr/>
          <p:nvPr/>
        </p:nvSpPr>
        <p:spPr>
          <a:xfrm>
            <a:off x="9293606" y="915798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42312B13-D43D-483E-BCF8-8E2B08101E10}"/>
              </a:ext>
            </a:extLst>
          </p:cNvPr>
          <p:cNvSpPr/>
          <p:nvPr/>
        </p:nvSpPr>
        <p:spPr>
          <a:xfrm>
            <a:off x="8168082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41878178-D06B-43EC-8088-D678265BA9FF}"/>
              </a:ext>
            </a:extLst>
          </p:cNvPr>
          <p:cNvSpPr/>
          <p:nvPr/>
        </p:nvSpPr>
        <p:spPr>
          <a:xfrm>
            <a:off x="8618291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C97DC52A-9BEF-46CF-A3C4-477954462525}"/>
              </a:ext>
            </a:extLst>
          </p:cNvPr>
          <p:cNvSpPr/>
          <p:nvPr/>
        </p:nvSpPr>
        <p:spPr>
          <a:xfrm>
            <a:off x="9068502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E57E6A0C-CCED-40EF-955A-ABA898912AEE}"/>
              </a:ext>
            </a:extLst>
          </p:cNvPr>
          <p:cNvSpPr/>
          <p:nvPr/>
        </p:nvSpPr>
        <p:spPr>
          <a:xfrm>
            <a:off x="9293606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7073B33E-6BBE-4F05-8B8B-1BE5DB952622}"/>
              </a:ext>
            </a:extLst>
          </p:cNvPr>
          <p:cNvSpPr/>
          <p:nvPr/>
        </p:nvSpPr>
        <p:spPr>
          <a:xfrm>
            <a:off x="8168082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C6304EF4-B757-4A45-BB67-F4788ECB8F72}"/>
              </a:ext>
            </a:extLst>
          </p:cNvPr>
          <p:cNvSpPr/>
          <p:nvPr/>
        </p:nvSpPr>
        <p:spPr>
          <a:xfrm>
            <a:off x="8393187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5E3EBFDB-7CEF-43E9-8638-23302E49BA35}"/>
              </a:ext>
            </a:extLst>
          </p:cNvPr>
          <p:cNvSpPr/>
          <p:nvPr/>
        </p:nvSpPr>
        <p:spPr>
          <a:xfrm>
            <a:off x="8618291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C65997C-7AA6-4DBA-9378-AF2806959E55}"/>
              </a:ext>
            </a:extLst>
          </p:cNvPr>
          <p:cNvSpPr/>
          <p:nvPr/>
        </p:nvSpPr>
        <p:spPr>
          <a:xfrm>
            <a:off x="8168082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6D440E10-9B52-46D5-822C-AEEE68E28A21}"/>
              </a:ext>
            </a:extLst>
          </p:cNvPr>
          <p:cNvSpPr/>
          <p:nvPr/>
        </p:nvSpPr>
        <p:spPr>
          <a:xfrm>
            <a:off x="8393187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29DE15F6-4547-4232-A989-4B06A57158F2}"/>
              </a:ext>
            </a:extLst>
          </p:cNvPr>
          <p:cNvSpPr/>
          <p:nvPr/>
        </p:nvSpPr>
        <p:spPr>
          <a:xfrm>
            <a:off x="8618291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A9B09C7D-30B7-4474-B3CF-195AB4290A05}"/>
              </a:ext>
            </a:extLst>
          </p:cNvPr>
          <p:cNvSpPr/>
          <p:nvPr/>
        </p:nvSpPr>
        <p:spPr>
          <a:xfrm>
            <a:off x="9068502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D8A24CF7-7229-4ACB-9B15-0107C45C3B51}"/>
              </a:ext>
            </a:extLst>
          </p:cNvPr>
          <p:cNvSpPr/>
          <p:nvPr/>
        </p:nvSpPr>
        <p:spPr>
          <a:xfrm>
            <a:off x="9293606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25DF2621-565A-4420-AA24-23726DBF37A0}"/>
              </a:ext>
            </a:extLst>
          </p:cNvPr>
          <p:cNvSpPr/>
          <p:nvPr/>
        </p:nvSpPr>
        <p:spPr>
          <a:xfrm>
            <a:off x="8168082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E2C40C6F-2540-4511-9A51-21CEC3224CC5}"/>
              </a:ext>
            </a:extLst>
          </p:cNvPr>
          <p:cNvSpPr/>
          <p:nvPr/>
        </p:nvSpPr>
        <p:spPr>
          <a:xfrm>
            <a:off x="8393187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7004BADD-111E-4AEF-9788-19628586214B}"/>
              </a:ext>
            </a:extLst>
          </p:cNvPr>
          <p:cNvSpPr/>
          <p:nvPr/>
        </p:nvSpPr>
        <p:spPr>
          <a:xfrm>
            <a:off x="8618291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26448018-0DD8-413B-9846-2E93DCB6082F}"/>
              </a:ext>
            </a:extLst>
          </p:cNvPr>
          <p:cNvSpPr/>
          <p:nvPr/>
        </p:nvSpPr>
        <p:spPr>
          <a:xfrm>
            <a:off x="8843397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43B7A1A6-BE4A-44F5-B972-25FC43A578F3}"/>
              </a:ext>
            </a:extLst>
          </p:cNvPr>
          <p:cNvSpPr/>
          <p:nvPr/>
        </p:nvSpPr>
        <p:spPr>
          <a:xfrm>
            <a:off x="9068502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AF5C67DD-CAFC-439F-B700-5B2719623EB6}"/>
              </a:ext>
            </a:extLst>
          </p:cNvPr>
          <p:cNvSpPr/>
          <p:nvPr/>
        </p:nvSpPr>
        <p:spPr>
          <a:xfrm>
            <a:off x="9293606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부분 원형 622">
            <a:extLst>
              <a:ext uri="{FF2B5EF4-FFF2-40B4-BE49-F238E27FC236}">
                <a16:creationId xmlns:a16="http://schemas.microsoft.com/office/drawing/2014/main" id="{D7779580-1B0E-4956-8810-06F23FF42369}"/>
              </a:ext>
            </a:extLst>
          </p:cNvPr>
          <p:cNvSpPr/>
          <p:nvPr/>
        </p:nvSpPr>
        <p:spPr>
          <a:xfrm>
            <a:off x="9123177" y="954947"/>
            <a:ext cx="125137" cy="120244"/>
          </a:xfrm>
          <a:prstGeom prst="pie">
            <a:avLst>
              <a:gd name="adj1" fmla="val 0"/>
              <a:gd name="adj2" fmla="val 1873877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A390088A-8C26-4E40-B81A-42A1EC471141}"/>
              </a:ext>
            </a:extLst>
          </p:cNvPr>
          <p:cNvSpPr txBox="1"/>
          <p:nvPr/>
        </p:nvSpPr>
        <p:spPr>
          <a:xfrm>
            <a:off x="7878703" y="687055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3C8B17B1-E14C-4E32-8682-6D723CC2D1BA}"/>
              </a:ext>
            </a:extLst>
          </p:cNvPr>
          <p:cNvSpPr txBox="1"/>
          <p:nvPr/>
        </p:nvSpPr>
        <p:spPr>
          <a:xfrm>
            <a:off x="7878703" y="88978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94078CFE-4E9B-407C-BA61-4DDCC05338BD}"/>
              </a:ext>
            </a:extLst>
          </p:cNvPr>
          <p:cNvSpPr txBox="1"/>
          <p:nvPr/>
        </p:nvSpPr>
        <p:spPr>
          <a:xfrm>
            <a:off x="7878703" y="1092523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57C2A6E9-0BEE-4AC1-A28F-30BADB515897}"/>
              </a:ext>
            </a:extLst>
          </p:cNvPr>
          <p:cNvSpPr txBox="1"/>
          <p:nvPr/>
        </p:nvSpPr>
        <p:spPr>
          <a:xfrm>
            <a:off x="7878703" y="1295572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FA9F883F-9F43-4F33-A807-F8603C685100}"/>
              </a:ext>
            </a:extLst>
          </p:cNvPr>
          <p:cNvSpPr txBox="1"/>
          <p:nvPr/>
        </p:nvSpPr>
        <p:spPr>
          <a:xfrm>
            <a:off x="7878703" y="1506207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1DEA126B-42A2-4D60-ABBA-0138CBBE5DBE}"/>
              </a:ext>
            </a:extLst>
          </p:cNvPr>
          <p:cNvSpPr txBox="1"/>
          <p:nvPr/>
        </p:nvSpPr>
        <p:spPr>
          <a:xfrm>
            <a:off x="7878703" y="1726734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9F1F1C0C-DFE4-48A6-92E8-85C5917798C7}"/>
              </a:ext>
            </a:extLst>
          </p:cNvPr>
          <p:cNvSpPr txBox="1"/>
          <p:nvPr/>
        </p:nvSpPr>
        <p:spPr>
          <a:xfrm>
            <a:off x="8071623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998EB8EC-C3A5-4C88-97E2-E8BE06A363BD}"/>
              </a:ext>
            </a:extLst>
          </p:cNvPr>
          <p:cNvSpPr txBox="1"/>
          <p:nvPr/>
        </p:nvSpPr>
        <p:spPr>
          <a:xfrm>
            <a:off x="8312820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E99B6CD8-7C33-4703-A3A0-B63CD8278653}"/>
              </a:ext>
            </a:extLst>
          </p:cNvPr>
          <p:cNvSpPr txBox="1"/>
          <p:nvPr/>
        </p:nvSpPr>
        <p:spPr>
          <a:xfrm>
            <a:off x="8536497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8DE74E-8F59-4B33-B8E0-8B5D60762186}"/>
              </a:ext>
            </a:extLst>
          </p:cNvPr>
          <p:cNvSpPr txBox="1"/>
          <p:nvPr/>
        </p:nvSpPr>
        <p:spPr>
          <a:xfrm>
            <a:off x="8763029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F76241C3-9675-4709-B416-B8577B74B894}"/>
              </a:ext>
            </a:extLst>
          </p:cNvPr>
          <p:cNvSpPr txBox="1"/>
          <p:nvPr/>
        </p:nvSpPr>
        <p:spPr>
          <a:xfrm>
            <a:off x="8988134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DA8047FD-19EA-44B3-B30D-648DBC9AEBF8}"/>
              </a:ext>
            </a:extLst>
          </p:cNvPr>
          <p:cNvSpPr txBox="1"/>
          <p:nvPr/>
        </p:nvSpPr>
        <p:spPr>
          <a:xfrm>
            <a:off x="9203088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6" name="직선 연결선 635">
            <a:extLst>
              <a:ext uri="{FF2B5EF4-FFF2-40B4-BE49-F238E27FC236}">
                <a16:creationId xmlns:a16="http://schemas.microsoft.com/office/drawing/2014/main" id="{2B431AF8-431B-46BC-9ED2-E700D9CF2674}"/>
              </a:ext>
            </a:extLst>
          </p:cNvPr>
          <p:cNvCxnSpPr>
            <a:cxnSpLocks/>
          </p:cNvCxnSpPr>
          <p:nvPr/>
        </p:nvCxnSpPr>
        <p:spPr>
          <a:xfrm>
            <a:off x="8500685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직선 연결선 636">
            <a:extLst>
              <a:ext uri="{FF2B5EF4-FFF2-40B4-BE49-F238E27FC236}">
                <a16:creationId xmlns:a16="http://schemas.microsoft.com/office/drawing/2014/main" id="{74B982C9-A86D-417E-9C5E-353D98A98B70}"/>
              </a:ext>
            </a:extLst>
          </p:cNvPr>
          <p:cNvCxnSpPr>
            <a:cxnSpLocks/>
          </p:cNvCxnSpPr>
          <p:nvPr/>
        </p:nvCxnSpPr>
        <p:spPr>
          <a:xfrm>
            <a:off x="8488961" y="2885812"/>
            <a:ext cx="669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직선 화살표 연결선 637">
            <a:extLst>
              <a:ext uri="{FF2B5EF4-FFF2-40B4-BE49-F238E27FC236}">
                <a16:creationId xmlns:a16="http://schemas.microsoft.com/office/drawing/2014/main" id="{235C95AA-2BD9-4B90-A76A-3E010AAFB049}"/>
              </a:ext>
            </a:extLst>
          </p:cNvPr>
          <p:cNvCxnSpPr>
            <a:cxnSpLocks/>
          </p:cNvCxnSpPr>
          <p:nvPr/>
        </p:nvCxnSpPr>
        <p:spPr>
          <a:xfrm>
            <a:off x="8843396" y="1972955"/>
            <a:ext cx="0" cy="233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직선 연결선 638">
            <a:extLst>
              <a:ext uri="{FF2B5EF4-FFF2-40B4-BE49-F238E27FC236}">
                <a16:creationId xmlns:a16="http://schemas.microsoft.com/office/drawing/2014/main" id="{01853A88-E75F-4429-BFE3-F49B4B7E4D25}"/>
              </a:ext>
            </a:extLst>
          </p:cNvPr>
          <p:cNvCxnSpPr>
            <a:cxnSpLocks/>
          </p:cNvCxnSpPr>
          <p:nvPr/>
        </p:nvCxnSpPr>
        <p:spPr>
          <a:xfrm>
            <a:off x="9158185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TextBox 639">
            <a:extLst>
              <a:ext uri="{FF2B5EF4-FFF2-40B4-BE49-F238E27FC236}">
                <a16:creationId xmlns:a16="http://schemas.microsoft.com/office/drawing/2014/main" id="{679B0A65-04E5-4B78-AD5E-67F96D16FEA3}"/>
              </a:ext>
            </a:extLst>
          </p:cNvPr>
          <p:cNvSpPr txBox="1"/>
          <p:nvPr/>
        </p:nvSpPr>
        <p:spPr>
          <a:xfrm>
            <a:off x="8505736" y="2640685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(2, 1)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1" name="직사각형 640">
            <a:extLst>
              <a:ext uri="{FF2B5EF4-FFF2-40B4-BE49-F238E27FC236}">
                <a16:creationId xmlns:a16="http://schemas.microsoft.com/office/drawing/2014/main" id="{825C360A-133D-4990-8205-24469C6DB08E}"/>
              </a:ext>
            </a:extLst>
          </p:cNvPr>
          <p:cNvSpPr/>
          <p:nvPr/>
        </p:nvSpPr>
        <p:spPr>
          <a:xfrm>
            <a:off x="9918919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id="{08899F46-584B-40A4-AC52-AA2A7FC6D2FA}"/>
              </a:ext>
            </a:extLst>
          </p:cNvPr>
          <p:cNvSpPr/>
          <p:nvPr/>
        </p:nvSpPr>
        <p:spPr>
          <a:xfrm>
            <a:off x="10144024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DCC4C5DF-3FC5-4D26-BAEC-4BEF47C25ADF}"/>
              </a:ext>
            </a:extLst>
          </p:cNvPr>
          <p:cNvSpPr/>
          <p:nvPr/>
        </p:nvSpPr>
        <p:spPr>
          <a:xfrm>
            <a:off x="10369128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4" name="직사각형 643">
            <a:extLst>
              <a:ext uri="{FF2B5EF4-FFF2-40B4-BE49-F238E27FC236}">
                <a16:creationId xmlns:a16="http://schemas.microsoft.com/office/drawing/2014/main" id="{842D97F3-B07E-4539-98F6-5C1E90B61260}"/>
              </a:ext>
            </a:extLst>
          </p:cNvPr>
          <p:cNvSpPr/>
          <p:nvPr/>
        </p:nvSpPr>
        <p:spPr>
          <a:xfrm>
            <a:off x="10594234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DE257CF0-63C5-42EA-9DD5-F15438318525}"/>
              </a:ext>
            </a:extLst>
          </p:cNvPr>
          <p:cNvSpPr/>
          <p:nvPr/>
        </p:nvSpPr>
        <p:spPr>
          <a:xfrm>
            <a:off x="10819339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BF502B97-3BFD-4E63-A85C-80060A2F3A37}"/>
              </a:ext>
            </a:extLst>
          </p:cNvPr>
          <p:cNvSpPr/>
          <p:nvPr/>
        </p:nvSpPr>
        <p:spPr>
          <a:xfrm>
            <a:off x="11044443" y="71306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3BDE39C0-182E-41EA-BBEA-DD318D75DA0B}"/>
              </a:ext>
            </a:extLst>
          </p:cNvPr>
          <p:cNvSpPr/>
          <p:nvPr/>
        </p:nvSpPr>
        <p:spPr>
          <a:xfrm>
            <a:off x="11044443" y="915798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688281FB-DAA8-4FC1-919B-D7108BEE7531}"/>
              </a:ext>
            </a:extLst>
          </p:cNvPr>
          <p:cNvSpPr/>
          <p:nvPr/>
        </p:nvSpPr>
        <p:spPr>
          <a:xfrm>
            <a:off x="9918919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A740BCA3-6B33-4B08-AFA9-6A9A9AEA4B09}"/>
              </a:ext>
            </a:extLst>
          </p:cNvPr>
          <p:cNvSpPr/>
          <p:nvPr/>
        </p:nvSpPr>
        <p:spPr>
          <a:xfrm>
            <a:off x="10369128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84EC7D09-186C-4F10-AA1B-79A4A862D1E1}"/>
              </a:ext>
            </a:extLst>
          </p:cNvPr>
          <p:cNvSpPr/>
          <p:nvPr/>
        </p:nvSpPr>
        <p:spPr>
          <a:xfrm>
            <a:off x="10819339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3ACB6DE9-522F-483A-B8AE-4343A09478F9}"/>
              </a:ext>
            </a:extLst>
          </p:cNvPr>
          <p:cNvSpPr/>
          <p:nvPr/>
        </p:nvSpPr>
        <p:spPr>
          <a:xfrm>
            <a:off x="11044443" y="1118532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F08C21AB-E907-4F1C-9044-D22E0EC4F5F3}"/>
              </a:ext>
            </a:extLst>
          </p:cNvPr>
          <p:cNvSpPr/>
          <p:nvPr/>
        </p:nvSpPr>
        <p:spPr>
          <a:xfrm>
            <a:off x="9918919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820429C3-6233-42FB-8D80-4FA55483EE96}"/>
              </a:ext>
            </a:extLst>
          </p:cNvPr>
          <p:cNvSpPr/>
          <p:nvPr/>
        </p:nvSpPr>
        <p:spPr>
          <a:xfrm>
            <a:off x="10144024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직사각형 653">
            <a:extLst>
              <a:ext uri="{FF2B5EF4-FFF2-40B4-BE49-F238E27FC236}">
                <a16:creationId xmlns:a16="http://schemas.microsoft.com/office/drawing/2014/main" id="{7BD7D727-D7F2-46C3-A193-21DC7D77DB59}"/>
              </a:ext>
            </a:extLst>
          </p:cNvPr>
          <p:cNvSpPr/>
          <p:nvPr/>
        </p:nvSpPr>
        <p:spPr>
          <a:xfrm>
            <a:off x="10369128" y="1321266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직사각형 654">
            <a:extLst>
              <a:ext uri="{FF2B5EF4-FFF2-40B4-BE49-F238E27FC236}">
                <a16:creationId xmlns:a16="http://schemas.microsoft.com/office/drawing/2014/main" id="{8F1DFBF8-B684-494A-833C-0A457E4D77A3}"/>
              </a:ext>
            </a:extLst>
          </p:cNvPr>
          <p:cNvSpPr/>
          <p:nvPr/>
        </p:nvSpPr>
        <p:spPr>
          <a:xfrm>
            <a:off x="9918919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6" name="직사각형 655">
            <a:extLst>
              <a:ext uri="{FF2B5EF4-FFF2-40B4-BE49-F238E27FC236}">
                <a16:creationId xmlns:a16="http://schemas.microsoft.com/office/drawing/2014/main" id="{B52997AF-6B48-40FF-8B1F-65D734694CC4}"/>
              </a:ext>
            </a:extLst>
          </p:cNvPr>
          <p:cNvSpPr/>
          <p:nvPr/>
        </p:nvSpPr>
        <p:spPr>
          <a:xfrm>
            <a:off x="10144024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31987424-E77A-40EA-A604-B933988076C6}"/>
              </a:ext>
            </a:extLst>
          </p:cNvPr>
          <p:cNvSpPr/>
          <p:nvPr/>
        </p:nvSpPr>
        <p:spPr>
          <a:xfrm>
            <a:off x="10369128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8" name="직사각형 657">
            <a:extLst>
              <a:ext uri="{FF2B5EF4-FFF2-40B4-BE49-F238E27FC236}">
                <a16:creationId xmlns:a16="http://schemas.microsoft.com/office/drawing/2014/main" id="{C296C79E-5630-41BA-BB19-554242141D6B}"/>
              </a:ext>
            </a:extLst>
          </p:cNvPr>
          <p:cNvSpPr/>
          <p:nvPr/>
        </p:nvSpPr>
        <p:spPr>
          <a:xfrm>
            <a:off x="10819339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9" name="직사각형 658">
            <a:extLst>
              <a:ext uri="{FF2B5EF4-FFF2-40B4-BE49-F238E27FC236}">
                <a16:creationId xmlns:a16="http://schemas.microsoft.com/office/drawing/2014/main" id="{B48E4569-41C8-42E9-9A81-AA25B1B103F5}"/>
              </a:ext>
            </a:extLst>
          </p:cNvPr>
          <p:cNvSpPr/>
          <p:nvPr/>
        </p:nvSpPr>
        <p:spPr>
          <a:xfrm>
            <a:off x="11044443" y="1524000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0" name="직사각형 659">
            <a:extLst>
              <a:ext uri="{FF2B5EF4-FFF2-40B4-BE49-F238E27FC236}">
                <a16:creationId xmlns:a16="http://schemas.microsoft.com/office/drawing/2014/main" id="{12479383-83F3-42BC-9E5A-DEDF5CE444C4}"/>
              </a:ext>
            </a:extLst>
          </p:cNvPr>
          <p:cNvSpPr/>
          <p:nvPr/>
        </p:nvSpPr>
        <p:spPr>
          <a:xfrm>
            <a:off x="9918919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1" name="직사각형 660">
            <a:extLst>
              <a:ext uri="{FF2B5EF4-FFF2-40B4-BE49-F238E27FC236}">
                <a16:creationId xmlns:a16="http://schemas.microsoft.com/office/drawing/2014/main" id="{C74DCC99-E24A-46FE-9DF9-76831CE75AA8}"/>
              </a:ext>
            </a:extLst>
          </p:cNvPr>
          <p:cNvSpPr/>
          <p:nvPr/>
        </p:nvSpPr>
        <p:spPr>
          <a:xfrm>
            <a:off x="10144024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2" name="직사각형 661">
            <a:extLst>
              <a:ext uri="{FF2B5EF4-FFF2-40B4-BE49-F238E27FC236}">
                <a16:creationId xmlns:a16="http://schemas.microsoft.com/office/drawing/2014/main" id="{391B6DF5-0F68-4EAB-969C-7B9DDE240E43}"/>
              </a:ext>
            </a:extLst>
          </p:cNvPr>
          <p:cNvSpPr/>
          <p:nvPr/>
        </p:nvSpPr>
        <p:spPr>
          <a:xfrm>
            <a:off x="10369128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3" name="직사각형 662">
            <a:extLst>
              <a:ext uri="{FF2B5EF4-FFF2-40B4-BE49-F238E27FC236}">
                <a16:creationId xmlns:a16="http://schemas.microsoft.com/office/drawing/2014/main" id="{589BCD34-9D33-426B-9B14-C4AA437B4EB1}"/>
              </a:ext>
            </a:extLst>
          </p:cNvPr>
          <p:cNvSpPr/>
          <p:nvPr/>
        </p:nvSpPr>
        <p:spPr>
          <a:xfrm>
            <a:off x="10594234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4" name="직사각형 663">
            <a:extLst>
              <a:ext uri="{FF2B5EF4-FFF2-40B4-BE49-F238E27FC236}">
                <a16:creationId xmlns:a16="http://schemas.microsoft.com/office/drawing/2014/main" id="{6660EB25-50D1-4973-88EE-313D0A12ABAD}"/>
              </a:ext>
            </a:extLst>
          </p:cNvPr>
          <p:cNvSpPr/>
          <p:nvPr/>
        </p:nvSpPr>
        <p:spPr>
          <a:xfrm>
            <a:off x="10819339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C6E1A959-DBDF-4335-9050-A8B77696E511}"/>
              </a:ext>
            </a:extLst>
          </p:cNvPr>
          <p:cNvSpPr/>
          <p:nvPr/>
        </p:nvSpPr>
        <p:spPr>
          <a:xfrm>
            <a:off x="11044443" y="1726734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6" name="부분 원형 665">
            <a:extLst>
              <a:ext uri="{FF2B5EF4-FFF2-40B4-BE49-F238E27FC236}">
                <a16:creationId xmlns:a16="http://schemas.microsoft.com/office/drawing/2014/main" id="{823AE864-0E03-4715-9764-5FF490224582}"/>
              </a:ext>
            </a:extLst>
          </p:cNvPr>
          <p:cNvSpPr/>
          <p:nvPr/>
        </p:nvSpPr>
        <p:spPr>
          <a:xfrm>
            <a:off x="10650160" y="1166141"/>
            <a:ext cx="125137" cy="120244"/>
          </a:xfrm>
          <a:prstGeom prst="pie">
            <a:avLst>
              <a:gd name="adj1" fmla="val 0"/>
              <a:gd name="adj2" fmla="val 1873877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61CC5FCC-9645-4C72-AEA3-3C6EA92883CB}"/>
              </a:ext>
            </a:extLst>
          </p:cNvPr>
          <p:cNvSpPr txBox="1"/>
          <p:nvPr/>
        </p:nvSpPr>
        <p:spPr>
          <a:xfrm>
            <a:off x="9629540" y="687055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AB540DB2-099E-4FD7-9492-95F47E3E275D}"/>
              </a:ext>
            </a:extLst>
          </p:cNvPr>
          <p:cNvSpPr txBox="1"/>
          <p:nvPr/>
        </p:nvSpPr>
        <p:spPr>
          <a:xfrm>
            <a:off x="9629540" y="88978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5BAC8EC9-C31B-409A-AC2A-EFEE90D6406F}"/>
              </a:ext>
            </a:extLst>
          </p:cNvPr>
          <p:cNvSpPr txBox="1"/>
          <p:nvPr/>
        </p:nvSpPr>
        <p:spPr>
          <a:xfrm>
            <a:off x="9629540" y="1092523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E9E4E6EA-73D0-4234-941F-5D316AE2E485}"/>
              </a:ext>
            </a:extLst>
          </p:cNvPr>
          <p:cNvSpPr txBox="1"/>
          <p:nvPr/>
        </p:nvSpPr>
        <p:spPr>
          <a:xfrm>
            <a:off x="9629540" y="1295572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84B20BBF-3AB0-4A98-AFAD-A45AA147D429}"/>
              </a:ext>
            </a:extLst>
          </p:cNvPr>
          <p:cNvSpPr txBox="1"/>
          <p:nvPr/>
        </p:nvSpPr>
        <p:spPr>
          <a:xfrm>
            <a:off x="9629540" y="1506207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BA90146F-C673-46D1-975C-2AA7014802DB}"/>
              </a:ext>
            </a:extLst>
          </p:cNvPr>
          <p:cNvSpPr txBox="1"/>
          <p:nvPr/>
        </p:nvSpPr>
        <p:spPr>
          <a:xfrm>
            <a:off x="9629540" y="1726734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C60A40AC-0FC0-4928-8DFD-4F6A124F7133}"/>
              </a:ext>
            </a:extLst>
          </p:cNvPr>
          <p:cNvSpPr txBox="1"/>
          <p:nvPr/>
        </p:nvSpPr>
        <p:spPr>
          <a:xfrm>
            <a:off x="9822460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ACB4B3DC-876E-4726-BE1C-EC8DE7D10C0B}"/>
              </a:ext>
            </a:extLst>
          </p:cNvPr>
          <p:cNvSpPr txBox="1"/>
          <p:nvPr/>
        </p:nvSpPr>
        <p:spPr>
          <a:xfrm>
            <a:off x="10063657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156C62D2-CA7E-4D30-BBA6-72746DBA4C2F}"/>
              </a:ext>
            </a:extLst>
          </p:cNvPr>
          <p:cNvSpPr txBox="1"/>
          <p:nvPr/>
        </p:nvSpPr>
        <p:spPr>
          <a:xfrm>
            <a:off x="10287334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3F449485-928F-4F34-AC00-43A4E4686B1C}"/>
              </a:ext>
            </a:extLst>
          </p:cNvPr>
          <p:cNvSpPr txBox="1"/>
          <p:nvPr/>
        </p:nvSpPr>
        <p:spPr>
          <a:xfrm>
            <a:off x="10513866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7CA6F6AC-AEAC-4C16-87F6-FA9D82229BE0}"/>
              </a:ext>
            </a:extLst>
          </p:cNvPr>
          <p:cNvSpPr txBox="1"/>
          <p:nvPr/>
        </p:nvSpPr>
        <p:spPr>
          <a:xfrm>
            <a:off x="10738971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C046DBE5-3046-4D62-B8D8-59538B767CB1}"/>
              </a:ext>
            </a:extLst>
          </p:cNvPr>
          <p:cNvSpPr txBox="1"/>
          <p:nvPr/>
        </p:nvSpPr>
        <p:spPr>
          <a:xfrm>
            <a:off x="10953925" y="48693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97CCACDD-404D-4C5E-B07C-38E08238EF59}"/>
              </a:ext>
            </a:extLst>
          </p:cNvPr>
          <p:cNvCxnSpPr>
            <a:cxnSpLocks/>
          </p:cNvCxnSpPr>
          <p:nvPr/>
        </p:nvCxnSpPr>
        <p:spPr>
          <a:xfrm>
            <a:off x="10251522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B9EC6AD7-E2FB-48CA-A7A2-AF622CF0A337}"/>
              </a:ext>
            </a:extLst>
          </p:cNvPr>
          <p:cNvCxnSpPr>
            <a:cxnSpLocks/>
          </p:cNvCxnSpPr>
          <p:nvPr/>
        </p:nvCxnSpPr>
        <p:spPr>
          <a:xfrm>
            <a:off x="10239798" y="2885812"/>
            <a:ext cx="669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직선 화살표 연결선 680">
            <a:extLst>
              <a:ext uri="{FF2B5EF4-FFF2-40B4-BE49-F238E27FC236}">
                <a16:creationId xmlns:a16="http://schemas.microsoft.com/office/drawing/2014/main" id="{36FE17A0-77C8-4A41-9517-6F8A55F60E97}"/>
              </a:ext>
            </a:extLst>
          </p:cNvPr>
          <p:cNvCxnSpPr>
            <a:cxnSpLocks/>
          </p:cNvCxnSpPr>
          <p:nvPr/>
        </p:nvCxnSpPr>
        <p:spPr>
          <a:xfrm>
            <a:off x="10594233" y="1972955"/>
            <a:ext cx="0" cy="233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직선 연결선 681">
            <a:extLst>
              <a:ext uri="{FF2B5EF4-FFF2-40B4-BE49-F238E27FC236}">
                <a16:creationId xmlns:a16="http://schemas.microsoft.com/office/drawing/2014/main" id="{AD7F88B0-06C7-469D-9A87-10626E34D65C}"/>
              </a:ext>
            </a:extLst>
          </p:cNvPr>
          <p:cNvCxnSpPr>
            <a:cxnSpLocks/>
          </p:cNvCxnSpPr>
          <p:nvPr/>
        </p:nvCxnSpPr>
        <p:spPr>
          <a:xfrm>
            <a:off x="10909022" y="2147581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85CE7C73-AFC7-4C12-A51D-5B077C916776}"/>
              </a:ext>
            </a:extLst>
          </p:cNvPr>
          <p:cNvSpPr txBox="1"/>
          <p:nvPr/>
        </p:nvSpPr>
        <p:spPr>
          <a:xfrm>
            <a:off x="10256573" y="2640685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(2, 1)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29FD9556-8A4B-4B97-AF19-56E702D3B7C6}"/>
              </a:ext>
            </a:extLst>
          </p:cNvPr>
          <p:cNvSpPr/>
          <p:nvPr/>
        </p:nvSpPr>
        <p:spPr>
          <a:xfrm>
            <a:off x="3663189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793319D2-EB76-4BC9-B21A-7CE83C9D3B44}"/>
              </a:ext>
            </a:extLst>
          </p:cNvPr>
          <p:cNvSpPr/>
          <p:nvPr/>
        </p:nvSpPr>
        <p:spPr>
          <a:xfrm>
            <a:off x="3888294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1357F606-7C6B-445D-BE96-F63371913F30}"/>
              </a:ext>
            </a:extLst>
          </p:cNvPr>
          <p:cNvSpPr/>
          <p:nvPr/>
        </p:nvSpPr>
        <p:spPr>
          <a:xfrm>
            <a:off x="4113398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56E37960-9568-41BF-84F3-C07D8B461C88}"/>
              </a:ext>
            </a:extLst>
          </p:cNvPr>
          <p:cNvSpPr/>
          <p:nvPr/>
        </p:nvSpPr>
        <p:spPr>
          <a:xfrm>
            <a:off x="4338504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8" name="직사각형 687">
            <a:extLst>
              <a:ext uri="{FF2B5EF4-FFF2-40B4-BE49-F238E27FC236}">
                <a16:creationId xmlns:a16="http://schemas.microsoft.com/office/drawing/2014/main" id="{C946A930-6265-4767-B975-6C3677D33A5E}"/>
              </a:ext>
            </a:extLst>
          </p:cNvPr>
          <p:cNvSpPr/>
          <p:nvPr/>
        </p:nvSpPr>
        <p:spPr>
          <a:xfrm>
            <a:off x="4563609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9" name="직사각형 688">
            <a:extLst>
              <a:ext uri="{FF2B5EF4-FFF2-40B4-BE49-F238E27FC236}">
                <a16:creationId xmlns:a16="http://schemas.microsoft.com/office/drawing/2014/main" id="{70008462-DE20-4870-AF09-420F563C2FCC}"/>
              </a:ext>
            </a:extLst>
          </p:cNvPr>
          <p:cNvSpPr/>
          <p:nvPr/>
        </p:nvSpPr>
        <p:spPr>
          <a:xfrm>
            <a:off x="4788713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0" name="직사각형 689">
            <a:extLst>
              <a:ext uri="{FF2B5EF4-FFF2-40B4-BE49-F238E27FC236}">
                <a16:creationId xmlns:a16="http://schemas.microsoft.com/office/drawing/2014/main" id="{537CD5CE-615F-410A-8AFC-48537C654BF4}"/>
              </a:ext>
            </a:extLst>
          </p:cNvPr>
          <p:cNvSpPr/>
          <p:nvPr/>
        </p:nvSpPr>
        <p:spPr>
          <a:xfrm>
            <a:off x="4788713" y="3611639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1" name="직사각형 690">
            <a:extLst>
              <a:ext uri="{FF2B5EF4-FFF2-40B4-BE49-F238E27FC236}">
                <a16:creationId xmlns:a16="http://schemas.microsoft.com/office/drawing/2014/main" id="{3C043F20-6BAE-4DFB-9CF1-E9CDF203EE03}"/>
              </a:ext>
            </a:extLst>
          </p:cNvPr>
          <p:cNvSpPr/>
          <p:nvPr/>
        </p:nvSpPr>
        <p:spPr>
          <a:xfrm>
            <a:off x="3663189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2" name="직사각형 691">
            <a:extLst>
              <a:ext uri="{FF2B5EF4-FFF2-40B4-BE49-F238E27FC236}">
                <a16:creationId xmlns:a16="http://schemas.microsoft.com/office/drawing/2014/main" id="{06BE3024-8AD0-4E60-9C0F-E8B167218420}"/>
              </a:ext>
            </a:extLst>
          </p:cNvPr>
          <p:cNvSpPr/>
          <p:nvPr/>
        </p:nvSpPr>
        <p:spPr>
          <a:xfrm>
            <a:off x="4113398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3" name="직사각형 692">
            <a:extLst>
              <a:ext uri="{FF2B5EF4-FFF2-40B4-BE49-F238E27FC236}">
                <a16:creationId xmlns:a16="http://schemas.microsoft.com/office/drawing/2014/main" id="{9E05B0DC-ED7B-481F-9B6A-B9A94FA18398}"/>
              </a:ext>
            </a:extLst>
          </p:cNvPr>
          <p:cNvSpPr/>
          <p:nvPr/>
        </p:nvSpPr>
        <p:spPr>
          <a:xfrm>
            <a:off x="4563609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4" name="직사각형 693">
            <a:extLst>
              <a:ext uri="{FF2B5EF4-FFF2-40B4-BE49-F238E27FC236}">
                <a16:creationId xmlns:a16="http://schemas.microsoft.com/office/drawing/2014/main" id="{5AF01F82-217B-4A44-A509-07565EA6E4F7}"/>
              </a:ext>
            </a:extLst>
          </p:cNvPr>
          <p:cNvSpPr/>
          <p:nvPr/>
        </p:nvSpPr>
        <p:spPr>
          <a:xfrm>
            <a:off x="4788713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5" name="직사각형 694">
            <a:extLst>
              <a:ext uri="{FF2B5EF4-FFF2-40B4-BE49-F238E27FC236}">
                <a16:creationId xmlns:a16="http://schemas.microsoft.com/office/drawing/2014/main" id="{5CAE14F8-FD59-40F3-AA7B-B59422F4F1F7}"/>
              </a:ext>
            </a:extLst>
          </p:cNvPr>
          <p:cNvSpPr/>
          <p:nvPr/>
        </p:nvSpPr>
        <p:spPr>
          <a:xfrm>
            <a:off x="3663189" y="4017107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6" name="직사각형 695">
            <a:extLst>
              <a:ext uri="{FF2B5EF4-FFF2-40B4-BE49-F238E27FC236}">
                <a16:creationId xmlns:a16="http://schemas.microsoft.com/office/drawing/2014/main" id="{3F0EF0A9-71BA-4C66-AF95-C33C64878158}"/>
              </a:ext>
            </a:extLst>
          </p:cNvPr>
          <p:cNvSpPr/>
          <p:nvPr/>
        </p:nvSpPr>
        <p:spPr>
          <a:xfrm>
            <a:off x="3888294" y="4017107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A2A30541-3B00-4F0F-A754-60E939ED5269}"/>
              </a:ext>
            </a:extLst>
          </p:cNvPr>
          <p:cNvSpPr/>
          <p:nvPr/>
        </p:nvSpPr>
        <p:spPr>
          <a:xfrm>
            <a:off x="4113398" y="4017107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4B4885A7-4F3A-4828-951D-27F352FDEA07}"/>
              </a:ext>
            </a:extLst>
          </p:cNvPr>
          <p:cNvSpPr/>
          <p:nvPr/>
        </p:nvSpPr>
        <p:spPr>
          <a:xfrm>
            <a:off x="3663189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8E1194EA-7ABB-4EC8-A7BD-E02A41B7B835}"/>
              </a:ext>
            </a:extLst>
          </p:cNvPr>
          <p:cNvSpPr/>
          <p:nvPr/>
        </p:nvSpPr>
        <p:spPr>
          <a:xfrm>
            <a:off x="3888294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42A26114-EFF0-4D56-814E-41AE44387E0C}"/>
              </a:ext>
            </a:extLst>
          </p:cNvPr>
          <p:cNvSpPr/>
          <p:nvPr/>
        </p:nvSpPr>
        <p:spPr>
          <a:xfrm>
            <a:off x="4113398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AD637195-6299-42F7-9BB5-5A0D55062D09}"/>
              </a:ext>
            </a:extLst>
          </p:cNvPr>
          <p:cNvSpPr/>
          <p:nvPr/>
        </p:nvSpPr>
        <p:spPr>
          <a:xfrm>
            <a:off x="4563609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0A0C3FA5-9838-4985-A56A-D2C54C10C385}"/>
              </a:ext>
            </a:extLst>
          </p:cNvPr>
          <p:cNvSpPr/>
          <p:nvPr/>
        </p:nvSpPr>
        <p:spPr>
          <a:xfrm>
            <a:off x="4788713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482E8577-AF10-4F74-8D57-62CBCE893650}"/>
              </a:ext>
            </a:extLst>
          </p:cNvPr>
          <p:cNvSpPr/>
          <p:nvPr/>
        </p:nvSpPr>
        <p:spPr>
          <a:xfrm>
            <a:off x="3663189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601A584C-9E2E-4F92-A884-DBFD771F2BA2}"/>
              </a:ext>
            </a:extLst>
          </p:cNvPr>
          <p:cNvSpPr/>
          <p:nvPr/>
        </p:nvSpPr>
        <p:spPr>
          <a:xfrm>
            <a:off x="3888294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44F30331-386B-4333-ADCE-FCCC4DC6A76A}"/>
              </a:ext>
            </a:extLst>
          </p:cNvPr>
          <p:cNvSpPr/>
          <p:nvPr/>
        </p:nvSpPr>
        <p:spPr>
          <a:xfrm>
            <a:off x="4113398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85F7FB69-23B4-4DC6-9075-159DA4CD0ADE}"/>
              </a:ext>
            </a:extLst>
          </p:cNvPr>
          <p:cNvSpPr/>
          <p:nvPr/>
        </p:nvSpPr>
        <p:spPr>
          <a:xfrm>
            <a:off x="4338504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7" name="직사각형 706">
            <a:extLst>
              <a:ext uri="{FF2B5EF4-FFF2-40B4-BE49-F238E27FC236}">
                <a16:creationId xmlns:a16="http://schemas.microsoft.com/office/drawing/2014/main" id="{B2C76689-8FD5-4C1E-B7AD-146ADF573B01}"/>
              </a:ext>
            </a:extLst>
          </p:cNvPr>
          <p:cNvSpPr/>
          <p:nvPr/>
        </p:nvSpPr>
        <p:spPr>
          <a:xfrm>
            <a:off x="4563609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A0E153C3-A570-4FF2-98F6-CFB60A092976}"/>
              </a:ext>
            </a:extLst>
          </p:cNvPr>
          <p:cNvSpPr/>
          <p:nvPr/>
        </p:nvSpPr>
        <p:spPr>
          <a:xfrm>
            <a:off x="4788713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9" name="부분 원형 708">
            <a:extLst>
              <a:ext uri="{FF2B5EF4-FFF2-40B4-BE49-F238E27FC236}">
                <a16:creationId xmlns:a16="http://schemas.microsoft.com/office/drawing/2014/main" id="{A07507CB-C485-46C6-B4B2-DEEC32A5006D}"/>
              </a:ext>
            </a:extLst>
          </p:cNvPr>
          <p:cNvSpPr/>
          <p:nvPr/>
        </p:nvSpPr>
        <p:spPr>
          <a:xfrm>
            <a:off x="4385844" y="4061669"/>
            <a:ext cx="125137" cy="120244"/>
          </a:xfrm>
          <a:prstGeom prst="pie">
            <a:avLst>
              <a:gd name="adj1" fmla="val 0"/>
              <a:gd name="adj2" fmla="val 1873877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A3214F82-A5E7-43C4-A801-F9824B96BA0B}"/>
              </a:ext>
            </a:extLst>
          </p:cNvPr>
          <p:cNvSpPr txBox="1"/>
          <p:nvPr/>
        </p:nvSpPr>
        <p:spPr>
          <a:xfrm>
            <a:off x="3373810" y="3382896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48CA1D9D-4646-4B06-85ED-E123CAE01394}"/>
              </a:ext>
            </a:extLst>
          </p:cNvPr>
          <p:cNvSpPr txBox="1"/>
          <p:nvPr/>
        </p:nvSpPr>
        <p:spPr>
          <a:xfrm>
            <a:off x="3373810" y="3585630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4F28C51B-AB57-485B-9884-A8933C2D3A79}"/>
              </a:ext>
            </a:extLst>
          </p:cNvPr>
          <p:cNvSpPr txBox="1"/>
          <p:nvPr/>
        </p:nvSpPr>
        <p:spPr>
          <a:xfrm>
            <a:off x="3373810" y="3788364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D7FB6FC5-F278-46E6-A47E-A79F0A9527B5}"/>
              </a:ext>
            </a:extLst>
          </p:cNvPr>
          <p:cNvSpPr txBox="1"/>
          <p:nvPr/>
        </p:nvSpPr>
        <p:spPr>
          <a:xfrm>
            <a:off x="3373810" y="3991413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61FCF685-7664-4305-A2C2-A26D11D07527}"/>
              </a:ext>
            </a:extLst>
          </p:cNvPr>
          <p:cNvSpPr txBox="1"/>
          <p:nvPr/>
        </p:nvSpPr>
        <p:spPr>
          <a:xfrm>
            <a:off x="3373810" y="420204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A0B28F93-2E30-404E-9457-037B6FBABAFA}"/>
              </a:ext>
            </a:extLst>
          </p:cNvPr>
          <p:cNvSpPr txBox="1"/>
          <p:nvPr/>
        </p:nvSpPr>
        <p:spPr>
          <a:xfrm>
            <a:off x="3373810" y="4422575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29CE283E-1A9C-4D69-ABE7-5B86C5CCE6DF}"/>
              </a:ext>
            </a:extLst>
          </p:cNvPr>
          <p:cNvSpPr txBox="1"/>
          <p:nvPr/>
        </p:nvSpPr>
        <p:spPr>
          <a:xfrm>
            <a:off x="3566730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FD5D511B-1CB8-4F1D-A944-4890B1E6F4F6}"/>
              </a:ext>
            </a:extLst>
          </p:cNvPr>
          <p:cNvSpPr txBox="1"/>
          <p:nvPr/>
        </p:nvSpPr>
        <p:spPr>
          <a:xfrm>
            <a:off x="3807927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12DA5C31-BD49-4D51-B4E5-F16DF50A655D}"/>
              </a:ext>
            </a:extLst>
          </p:cNvPr>
          <p:cNvSpPr txBox="1"/>
          <p:nvPr/>
        </p:nvSpPr>
        <p:spPr>
          <a:xfrm>
            <a:off x="4031604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34CF2FD5-3EE5-4D2F-B65C-04E750FCDDA0}"/>
              </a:ext>
            </a:extLst>
          </p:cNvPr>
          <p:cNvSpPr txBox="1"/>
          <p:nvPr/>
        </p:nvSpPr>
        <p:spPr>
          <a:xfrm>
            <a:off x="4258136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FCE014A7-B2DB-417C-9D1F-E434CB6719F4}"/>
              </a:ext>
            </a:extLst>
          </p:cNvPr>
          <p:cNvSpPr txBox="1"/>
          <p:nvPr/>
        </p:nvSpPr>
        <p:spPr>
          <a:xfrm>
            <a:off x="4483241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EA070CAE-6E91-455B-8720-F05D68BDF20E}"/>
              </a:ext>
            </a:extLst>
          </p:cNvPr>
          <p:cNvSpPr txBox="1"/>
          <p:nvPr/>
        </p:nvSpPr>
        <p:spPr>
          <a:xfrm>
            <a:off x="4698195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22" name="직선 연결선 721">
            <a:extLst>
              <a:ext uri="{FF2B5EF4-FFF2-40B4-BE49-F238E27FC236}">
                <a16:creationId xmlns:a16="http://schemas.microsoft.com/office/drawing/2014/main" id="{9B70D3D7-FD08-45B2-8C20-691CD2066563}"/>
              </a:ext>
            </a:extLst>
          </p:cNvPr>
          <p:cNvCxnSpPr>
            <a:cxnSpLocks/>
          </p:cNvCxnSpPr>
          <p:nvPr/>
        </p:nvCxnSpPr>
        <p:spPr>
          <a:xfrm>
            <a:off x="3995792" y="4843422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직선 연결선 722">
            <a:extLst>
              <a:ext uri="{FF2B5EF4-FFF2-40B4-BE49-F238E27FC236}">
                <a16:creationId xmlns:a16="http://schemas.microsoft.com/office/drawing/2014/main" id="{715673DC-B42E-4099-8A57-E22A0739EED5}"/>
              </a:ext>
            </a:extLst>
          </p:cNvPr>
          <p:cNvCxnSpPr>
            <a:cxnSpLocks/>
          </p:cNvCxnSpPr>
          <p:nvPr/>
        </p:nvCxnSpPr>
        <p:spPr>
          <a:xfrm>
            <a:off x="3984068" y="5581653"/>
            <a:ext cx="669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직선 화살표 연결선 723">
            <a:extLst>
              <a:ext uri="{FF2B5EF4-FFF2-40B4-BE49-F238E27FC236}">
                <a16:creationId xmlns:a16="http://schemas.microsoft.com/office/drawing/2014/main" id="{B2BDE239-D79E-409C-8AB0-5BAA1826DDA7}"/>
              </a:ext>
            </a:extLst>
          </p:cNvPr>
          <p:cNvCxnSpPr>
            <a:cxnSpLocks/>
          </p:cNvCxnSpPr>
          <p:nvPr/>
        </p:nvCxnSpPr>
        <p:spPr>
          <a:xfrm>
            <a:off x="4338503" y="4668796"/>
            <a:ext cx="0" cy="233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직선 연결선 724">
            <a:extLst>
              <a:ext uri="{FF2B5EF4-FFF2-40B4-BE49-F238E27FC236}">
                <a16:creationId xmlns:a16="http://schemas.microsoft.com/office/drawing/2014/main" id="{61424E5C-E600-4DEC-ABBF-C5C28CED375E}"/>
              </a:ext>
            </a:extLst>
          </p:cNvPr>
          <p:cNvCxnSpPr>
            <a:cxnSpLocks/>
          </p:cNvCxnSpPr>
          <p:nvPr/>
        </p:nvCxnSpPr>
        <p:spPr>
          <a:xfrm>
            <a:off x="4653292" y="4843422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D29B8724-0575-48D4-A793-B25127D4638E}"/>
              </a:ext>
            </a:extLst>
          </p:cNvPr>
          <p:cNvSpPr txBox="1"/>
          <p:nvPr/>
        </p:nvSpPr>
        <p:spPr>
          <a:xfrm>
            <a:off x="4000843" y="5336526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(2, 1)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C62B28B8-85D1-4B3D-A589-5BD5FDF4B547}"/>
              </a:ext>
            </a:extLst>
          </p:cNvPr>
          <p:cNvSpPr/>
          <p:nvPr/>
        </p:nvSpPr>
        <p:spPr>
          <a:xfrm>
            <a:off x="5413145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A00393FD-C89F-426E-865C-FB11644075D8}"/>
              </a:ext>
            </a:extLst>
          </p:cNvPr>
          <p:cNvSpPr/>
          <p:nvPr/>
        </p:nvSpPr>
        <p:spPr>
          <a:xfrm>
            <a:off x="5638250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9" name="직사각형 728">
            <a:extLst>
              <a:ext uri="{FF2B5EF4-FFF2-40B4-BE49-F238E27FC236}">
                <a16:creationId xmlns:a16="http://schemas.microsoft.com/office/drawing/2014/main" id="{F51E435D-E5C1-4721-B575-E8DEB32E05A0}"/>
              </a:ext>
            </a:extLst>
          </p:cNvPr>
          <p:cNvSpPr/>
          <p:nvPr/>
        </p:nvSpPr>
        <p:spPr>
          <a:xfrm>
            <a:off x="5863354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0" name="직사각형 729">
            <a:extLst>
              <a:ext uri="{FF2B5EF4-FFF2-40B4-BE49-F238E27FC236}">
                <a16:creationId xmlns:a16="http://schemas.microsoft.com/office/drawing/2014/main" id="{952AC14D-6058-41EE-A2E0-686D5F1E0944}"/>
              </a:ext>
            </a:extLst>
          </p:cNvPr>
          <p:cNvSpPr/>
          <p:nvPr/>
        </p:nvSpPr>
        <p:spPr>
          <a:xfrm>
            <a:off x="6088460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8FCA3327-219E-48D4-A4CA-7E00C5BC0C65}"/>
              </a:ext>
            </a:extLst>
          </p:cNvPr>
          <p:cNvSpPr/>
          <p:nvPr/>
        </p:nvSpPr>
        <p:spPr>
          <a:xfrm>
            <a:off x="6313565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5215B61D-A77A-405F-82FB-4F84F6CE05D8}"/>
              </a:ext>
            </a:extLst>
          </p:cNvPr>
          <p:cNvSpPr/>
          <p:nvPr/>
        </p:nvSpPr>
        <p:spPr>
          <a:xfrm>
            <a:off x="6538669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04AFA70A-E040-486D-A342-B20A5EAD70B1}"/>
              </a:ext>
            </a:extLst>
          </p:cNvPr>
          <p:cNvSpPr/>
          <p:nvPr/>
        </p:nvSpPr>
        <p:spPr>
          <a:xfrm>
            <a:off x="6538669" y="3611639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4" name="직사각형 733">
            <a:extLst>
              <a:ext uri="{FF2B5EF4-FFF2-40B4-BE49-F238E27FC236}">
                <a16:creationId xmlns:a16="http://schemas.microsoft.com/office/drawing/2014/main" id="{03F15B3D-44A7-485E-977A-756369255354}"/>
              </a:ext>
            </a:extLst>
          </p:cNvPr>
          <p:cNvSpPr/>
          <p:nvPr/>
        </p:nvSpPr>
        <p:spPr>
          <a:xfrm>
            <a:off x="5413145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0FCE9ACD-4593-4BE0-848C-408CA19B957B}"/>
              </a:ext>
            </a:extLst>
          </p:cNvPr>
          <p:cNvSpPr/>
          <p:nvPr/>
        </p:nvSpPr>
        <p:spPr>
          <a:xfrm>
            <a:off x="5863354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AD5DC82E-9BFB-493E-BCE8-7F1B41C77F00}"/>
              </a:ext>
            </a:extLst>
          </p:cNvPr>
          <p:cNvSpPr/>
          <p:nvPr/>
        </p:nvSpPr>
        <p:spPr>
          <a:xfrm>
            <a:off x="6313565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직사각형 736">
            <a:extLst>
              <a:ext uri="{FF2B5EF4-FFF2-40B4-BE49-F238E27FC236}">
                <a16:creationId xmlns:a16="http://schemas.microsoft.com/office/drawing/2014/main" id="{FABB8915-2629-4061-9119-34594E0F1F1B}"/>
              </a:ext>
            </a:extLst>
          </p:cNvPr>
          <p:cNvSpPr/>
          <p:nvPr/>
        </p:nvSpPr>
        <p:spPr>
          <a:xfrm>
            <a:off x="6538669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F5DE595E-773C-4452-A0EF-F02F19036F48}"/>
              </a:ext>
            </a:extLst>
          </p:cNvPr>
          <p:cNvSpPr/>
          <p:nvPr/>
        </p:nvSpPr>
        <p:spPr>
          <a:xfrm>
            <a:off x="5413145" y="4017107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51C208C8-8948-417C-8ED8-B49AD91AE08B}"/>
              </a:ext>
            </a:extLst>
          </p:cNvPr>
          <p:cNvSpPr/>
          <p:nvPr/>
        </p:nvSpPr>
        <p:spPr>
          <a:xfrm>
            <a:off x="5638250" y="4017107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0" name="직사각형 739">
            <a:extLst>
              <a:ext uri="{FF2B5EF4-FFF2-40B4-BE49-F238E27FC236}">
                <a16:creationId xmlns:a16="http://schemas.microsoft.com/office/drawing/2014/main" id="{793B45CA-A1C6-4568-B09D-9C6CE5001349}"/>
              </a:ext>
            </a:extLst>
          </p:cNvPr>
          <p:cNvSpPr/>
          <p:nvPr/>
        </p:nvSpPr>
        <p:spPr>
          <a:xfrm>
            <a:off x="5863354" y="4017107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1" name="직사각형 740">
            <a:extLst>
              <a:ext uri="{FF2B5EF4-FFF2-40B4-BE49-F238E27FC236}">
                <a16:creationId xmlns:a16="http://schemas.microsoft.com/office/drawing/2014/main" id="{70BC400D-6C09-4C15-AD6B-557B57FBCCB7}"/>
              </a:ext>
            </a:extLst>
          </p:cNvPr>
          <p:cNvSpPr/>
          <p:nvPr/>
        </p:nvSpPr>
        <p:spPr>
          <a:xfrm>
            <a:off x="5413145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2" name="직사각형 741">
            <a:extLst>
              <a:ext uri="{FF2B5EF4-FFF2-40B4-BE49-F238E27FC236}">
                <a16:creationId xmlns:a16="http://schemas.microsoft.com/office/drawing/2014/main" id="{D21888A7-648D-4DCC-8B6B-03E12B61759B}"/>
              </a:ext>
            </a:extLst>
          </p:cNvPr>
          <p:cNvSpPr/>
          <p:nvPr/>
        </p:nvSpPr>
        <p:spPr>
          <a:xfrm>
            <a:off x="5638250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18E52347-2047-43AB-80CC-E4AD980D47AB}"/>
              </a:ext>
            </a:extLst>
          </p:cNvPr>
          <p:cNvSpPr/>
          <p:nvPr/>
        </p:nvSpPr>
        <p:spPr>
          <a:xfrm>
            <a:off x="5863354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4" name="직사각형 743">
            <a:extLst>
              <a:ext uri="{FF2B5EF4-FFF2-40B4-BE49-F238E27FC236}">
                <a16:creationId xmlns:a16="http://schemas.microsoft.com/office/drawing/2014/main" id="{1B89BB13-9995-44B0-A3EE-976AD55C96CB}"/>
              </a:ext>
            </a:extLst>
          </p:cNvPr>
          <p:cNvSpPr/>
          <p:nvPr/>
        </p:nvSpPr>
        <p:spPr>
          <a:xfrm>
            <a:off x="6313565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5" name="직사각형 744">
            <a:extLst>
              <a:ext uri="{FF2B5EF4-FFF2-40B4-BE49-F238E27FC236}">
                <a16:creationId xmlns:a16="http://schemas.microsoft.com/office/drawing/2014/main" id="{A1CA6845-2D41-41E1-9338-B54B039BCC6C}"/>
              </a:ext>
            </a:extLst>
          </p:cNvPr>
          <p:cNvSpPr/>
          <p:nvPr/>
        </p:nvSpPr>
        <p:spPr>
          <a:xfrm>
            <a:off x="6538669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6" name="직사각형 745">
            <a:extLst>
              <a:ext uri="{FF2B5EF4-FFF2-40B4-BE49-F238E27FC236}">
                <a16:creationId xmlns:a16="http://schemas.microsoft.com/office/drawing/2014/main" id="{065C3173-D633-4CAA-BFF3-D2CD24D8BBCB}"/>
              </a:ext>
            </a:extLst>
          </p:cNvPr>
          <p:cNvSpPr/>
          <p:nvPr/>
        </p:nvSpPr>
        <p:spPr>
          <a:xfrm>
            <a:off x="5413145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7" name="직사각형 746">
            <a:extLst>
              <a:ext uri="{FF2B5EF4-FFF2-40B4-BE49-F238E27FC236}">
                <a16:creationId xmlns:a16="http://schemas.microsoft.com/office/drawing/2014/main" id="{EDD4F0FF-4E99-4646-8311-E673A488855D}"/>
              </a:ext>
            </a:extLst>
          </p:cNvPr>
          <p:cNvSpPr/>
          <p:nvPr/>
        </p:nvSpPr>
        <p:spPr>
          <a:xfrm>
            <a:off x="5638250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8" name="직사각형 747">
            <a:extLst>
              <a:ext uri="{FF2B5EF4-FFF2-40B4-BE49-F238E27FC236}">
                <a16:creationId xmlns:a16="http://schemas.microsoft.com/office/drawing/2014/main" id="{D639318E-7A32-4FAB-ADFC-51A97BAC9E05}"/>
              </a:ext>
            </a:extLst>
          </p:cNvPr>
          <p:cNvSpPr/>
          <p:nvPr/>
        </p:nvSpPr>
        <p:spPr>
          <a:xfrm>
            <a:off x="5863354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9" name="직사각형 748">
            <a:extLst>
              <a:ext uri="{FF2B5EF4-FFF2-40B4-BE49-F238E27FC236}">
                <a16:creationId xmlns:a16="http://schemas.microsoft.com/office/drawing/2014/main" id="{382D5D7D-EDBC-4B21-9C32-B696407D591A}"/>
              </a:ext>
            </a:extLst>
          </p:cNvPr>
          <p:cNvSpPr/>
          <p:nvPr/>
        </p:nvSpPr>
        <p:spPr>
          <a:xfrm>
            <a:off x="6088460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435EC3D7-580A-4B39-8FAB-173A20A2AE87}"/>
              </a:ext>
            </a:extLst>
          </p:cNvPr>
          <p:cNvSpPr/>
          <p:nvPr/>
        </p:nvSpPr>
        <p:spPr>
          <a:xfrm>
            <a:off x="6313565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1" name="직사각형 750">
            <a:extLst>
              <a:ext uri="{FF2B5EF4-FFF2-40B4-BE49-F238E27FC236}">
                <a16:creationId xmlns:a16="http://schemas.microsoft.com/office/drawing/2014/main" id="{DC69499C-5C26-45E0-ADE0-C44A1AC1EEC1}"/>
              </a:ext>
            </a:extLst>
          </p:cNvPr>
          <p:cNvSpPr/>
          <p:nvPr/>
        </p:nvSpPr>
        <p:spPr>
          <a:xfrm>
            <a:off x="6538669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2" name="부분 원형 751">
            <a:extLst>
              <a:ext uri="{FF2B5EF4-FFF2-40B4-BE49-F238E27FC236}">
                <a16:creationId xmlns:a16="http://schemas.microsoft.com/office/drawing/2014/main" id="{92E267FF-7E66-4410-8F79-32A45BE302DC}"/>
              </a:ext>
            </a:extLst>
          </p:cNvPr>
          <p:cNvSpPr/>
          <p:nvPr/>
        </p:nvSpPr>
        <p:spPr>
          <a:xfrm>
            <a:off x="6377638" y="4061669"/>
            <a:ext cx="125137" cy="120244"/>
          </a:xfrm>
          <a:prstGeom prst="pie">
            <a:avLst>
              <a:gd name="adj1" fmla="val 0"/>
              <a:gd name="adj2" fmla="val 1873877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4545F883-62C7-4353-A3E3-952238A717C2}"/>
              </a:ext>
            </a:extLst>
          </p:cNvPr>
          <p:cNvSpPr txBox="1"/>
          <p:nvPr/>
        </p:nvSpPr>
        <p:spPr>
          <a:xfrm>
            <a:off x="5123766" y="3382896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83A56A90-79F1-4ED2-A70D-E54B33F2545B}"/>
              </a:ext>
            </a:extLst>
          </p:cNvPr>
          <p:cNvSpPr txBox="1"/>
          <p:nvPr/>
        </p:nvSpPr>
        <p:spPr>
          <a:xfrm>
            <a:off x="5123766" y="3585630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76EE342B-6A8D-44AB-930B-80C89A69CDBC}"/>
              </a:ext>
            </a:extLst>
          </p:cNvPr>
          <p:cNvSpPr txBox="1"/>
          <p:nvPr/>
        </p:nvSpPr>
        <p:spPr>
          <a:xfrm>
            <a:off x="5123766" y="3788364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06C90B2A-41CE-42D6-B4BF-8F3388F2204E}"/>
              </a:ext>
            </a:extLst>
          </p:cNvPr>
          <p:cNvSpPr txBox="1"/>
          <p:nvPr/>
        </p:nvSpPr>
        <p:spPr>
          <a:xfrm>
            <a:off x="5123766" y="3991413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4E918FE6-67EF-40E6-8992-AFB6C81AA831}"/>
              </a:ext>
            </a:extLst>
          </p:cNvPr>
          <p:cNvSpPr txBox="1"/>
          <p:nvPr/>
        </p:nvSpPr>
        <p:spPr>
          <a:xfrm>
            <a:off x="5123766" y="420204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5CFA5F7F-4DC2-4592-8230-C2896E93EBBA}"/>
              </a:ext>
            </a:extLst>
          </p:cNvPr>
          <p:cNvSpPr txBox="1"/>
          <p:nvPr/>
        </p:nvSpPr>
        <p:spPr>
          <a:xfrm>
            <a:off x="5123766" y="4422575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ECCEB714-B332-4E8F-ACE5-FEBFF2FA923A}"/>
              </a:ext>
            </a:extLst>
          </p:cNvPr>
          <p:cNvSpPr txBox="1"/>
          <p:nvPr/>
        </p:nvSpPr>
        <p:spPr>
          <a:xfrm>
            <a:off x="5316686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792B5B73-D335-418A-B1F2-9BEA8B55B70E}"/>
              </a:ext>
            </a:extLst>
          </p:cNvPr>
          <p:cNvSpPr txBox="1"/>
          <p:nvPr/>
        </p:nvSpPr>
        <p:spPr>
          <a:xfrm>
            <a:off x="5557883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66B51FD7-6DEA-4CAC-872E-C4EAF558F05B}"/>
              </a:ext>
            </a:extLst>
          </p:cNvPr>
          <p:cNvSpPr txBox="1"/>
          <p:nvPr/>
        </p:nvSpPr>
        <p:spPr>
          <a:xfrm>
            <a:off x="5781560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B72FBE88-A053-48EE-97D7-536FD344AF54}"/>
              </a:ext>
            </a:extLst>
          </p:cNvPr>
          <p:cNvSpPr txBox="1"/>
          <p:nvPr/>
        </p:nvSpPr>
        <p:spPr>
          <a:xfrm>
            <a:off x="6008092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3C0F4497-126B-4CA6-B881-0D1E68A4D3DF}"/>
              </a:ext>
            </a:extLst>
          </p:cNvPr>
          <p:cNvSpPr txBox="1"/>
          <p:nvPr/>
        </p:nvSpPr>
        <p:spPr>
          <a:xfrm>
            <a:off x="6233197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5C33752E-6C5F-4533-9B66-2D940A558044}"/>
              </a:ext>
            </a:extLst>
          </p:cNvPr>
          <p:cNvSpPr txBox="1"/>
          <p:nvPr/>
        </p:nvSpPr>
        <p:spPr>
          <a:xfrm>
            <a:off x="6448151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65" name="직선 연결선 764">
            <a:extLst>
              <a:ext uri="{FF2B5EF4-FFF2-40B4-BE49-F238E27FC236}">
                <a16:creationId xmlns:a16="http://schemas.microsoft.com/office/drawing/2014/main" id="{C22C17D0-CD52-4ABA-8EBB-0063BF590392}"/>
              </a:ext>
            </a:extLst>
          </p:cNvPr>
          <p:cNvCxnSpPr>
            <a:cxnSpLocks/>
          </p:cNvCxnSpPr>
          <p:nvPr/>
        </p:nvCxnSpPr>
        <p:spPr>
          <a:xfrm>
            <a:off x="5745748" y="4843422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직선 연결선 765">
            <a:extLst>
              <a:ext uri="{FF2B5EF4-FFF2-40B4-BE49-F238E27FC236}">
                <a16:creationId xmlns:a16="http://schemas.microsoft.com/office/drawing/2014/main" id="{9AE4BB6F-7269-45C7-811E-26F828EDD772}"/>
              </a:ext>
            </a:extLst>
          </p:cNvPr>
          <p:cNvCxnSpPr>
            <a:cxnSpLocks/>
          </p:cNvCxnSpPr>
          <p:nvPr/>
        </p:nvCxnSpPr>
        <p:spPr>
          <a:xfrm>
            <a:off x="5734024" y="5581653"/>
            <a:ext cx="669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직선 화살표 연결선 766">
            <a:extLst>
              <a:ext uri="{FF2B5EF4-FFF2-40B4-BE49-F238E27FC236}">
                <a16:creationId xmlns:a16="http://schemas.microsoft.com/office/drawing/2014/main" id="{6E55FB52-954E-4563-B5F5-AE272C14660E}"/>
              </a:ext>
            </a:extLst>
          </p:cNvPr>
          <p:cNvCxnSpPr>
            <a:cxnSpLocks/>
          </p:cNvCxnSpPr>
          <p:nvPr/>
        </p:nvCxnSpPr>
        <p:spPr>
          <a:xfrm>
            <a:off x="6088459" y="4668796"/>
            <a:ext cx="0" cy="233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직선 연결선 767">
            <a:extLst>
              <a:ext uri="{FF2B5EF4-FFF2-40B4-BE49-F238E27FC236}">
                <a16:creationId xmlns:a16="http://schemas.microsoft.com/office/drawing/2014/main" id="{AC46ECED-9ED1-454E-B399-819B26DAB005}"/>
              </a:ext>
            </a:extLst>
          </p:cNvPr>
          <p:cNvCxnSpPr>
            <a:cxnSpLocks/>
          </p:cNvCxnSpPr>
          <p:nvPr/>
        </p:nvCxnSpPr>
        <p:spPr>
          <a:xfrm>
            <a:off x="6403248" y="4843422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TextBox 768">
            <a:extLst>
              <a:ext uri="{FF2B5EF4-FFF2-40B4-BE49-F238E27FC236}">
                <a16:creationId xmlns:a16="http://schemas.microsoft.com/office/drawing/2014/main" id="{63C1F0F5-5101-46A1-85D3-122DA06AC668}"/>
              </a:ext>
            </a:extLst>
          </p:cNvPr>
          <p:cNvSpPr txBox="1"/>
          <p:nvPr/>
        </p:nvSpPr>
        <p:spPr>
          <a:xfrm>
            <a:off x="5750799" y="5336526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(2, 1)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0" name="직사각형 769">
            <a:extLst>
              <a:ext uri="{FF2B5EF4-FFF2-40B4-BE49-F238E27FC236}">
                <a16:creationId xmlns:a16="http://schemas.microsoft.com/office/drawing/2014/main" id="{7F7B5560-BD1A-4A75-8B87-C0D61B718E1D}"/>
              </a:ext>
            </a:extLst>
          </p:cNvPr>
          <p:cNvSpPr/>
          <p:nvPr/>
        </p:nvSpPr>
        <p:spPr>
          <a:xfrm>
            <a:off x="7163982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직사각형 770">
            <a:extLst>
              <a:ext uri="{FF2B5EF4-FFF2-40B4-BE49-F238E27FC236}">
                <a16:creationId xmlns:a16="http://schemas.microsoft.com/office/drawing/2014/main" id="{689FDCA2-B17F-416D-832B-4BCCAAF8705E}"/>
              </a:ext>
            </a:extLst>
          </p:cNvPr>
          <p:cNvSpPr/>
          <p:nvPr/>
        </p:nvSpPr>
        <p:spPr>
          <a:xfrm>
            <a:off x="7389087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2" name="직사각형 771">
            <a:extLst>
              <a:ext uri="{FF2B5EF4-FFF2-40B4-BE49-F238E27FC236}">
                <a16:creationId xmlns:a16="http://schemas.microsoft.com/office/drawing/2014/main" id="{E8F7258A-75A2-4135-986E-5065B91A1DC1}"/>
              </a:ext>
            </a:extLst>
          </p:cNvPr>
          <p:cNvSpPr/>
          <p:nvPr/>
        </p:nvSpPr>
        <p:spPr>
          <a:xfrm>
            <a:off x="7614191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직사각형 772">
            <a:extLst>
              <a:ext uri="{FF2B5EF4-FFF2-40B4-BE49-F238E27FC236}">
                <a16:creationId xmlns:a16="http://schemas.microsoft.com/office/drawing/2014/main" id="{CA8B3091-BFEB-4A36-B2C7-D693E1A8D5A0}"/>
              </a:ext>
            </a:extLst>
          </p:cNvPr>
          <p:cNvSpPr/>
          <p:nvPr/>
        </p:nvSpPr>
        <p:spPr>
          <a:xfrm>
            <a:off x="7839297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4" name="직사각형 773">
            <a:extLst>
              <a:ext uri="{FF2B5EF4-FFF2-40B4-BE49-F238E27FC236}">
                <a16:creationId xmlns:a16="http://schemas.microsoft.com/office/drawing/2014/main" id="{97000306-20E2-40F4-A9A3-444B5A011D22}"/>
              </a:ext>
            </a:extLst>
          </p:cNvPr>
          <p:cNvSpPr/>
          <p:nvPr/>
        </p:nvSpPr>
        <p:spPr>
          <a:xfrm>
            <a:off x="8064402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직사각형 774">
            <a:extLst>
              <a:ext uri="{FF2B5EF4-FFF2-40B4-BE49-F238E27FC236}">
                <a16:creationId xmlns:a16="http://schemas.microsoft.com/office/drawing/2014/main" id="{D1263E10-0F14-4DF6-AC3A-56C40D090E3B}"/>
              </a:ext>
            </a:extLst>
          </p:cNvPr>
          <p:cNvSpPr/>
          <p:nvPr/>
        </p:nvSpPr>
        <p:spPr>
          <a:xfrm>
            <a:off x="8289506" y="340890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직사각형 775">
            <a:extLst>
              <a:ext uri="{FF2B5EF4-FFF2-40B4-BE49-F238E27FC236}">
                <a16:creationId xmlns:a16="http://schemas.microsoft.com/office/drawing/2014/main" id="{2801956B-10DF-41C0-995C-06F6233D57BE}"/>
              </a:ext>
            </a:extLst>
          </p:cNvPr>
          <p:cNvSpPr/>
          <p:nvPr/>
        </p:nvSpPr>
        <p:spPr>
          <a:xfrm>
            <a:off x="8289506" y="3611639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직사각형 776">
            <a:extLst>
              <a:ext uri="{FF2B5EF4-FFF2-40B4-BE49-F238E27FC236}">
                <a16:creationId xmlns:a16="http://schemas.microsoft.com/office/drawing/2014/main" id="{58836F4A-158C-45D5-AD66-BFE2FED0C2BD}"/>
              </a:ext>
            </a:extLst>
          </p:cNvPr>
          <p:cNvSpPr/>
          <p:nvPr/>
        </p:nvSpPr>
        <p:spPr>
          <a:xfrm>
            <a:off x="7163982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직사각형 777">
            <a:extLst>
              <a:ext uri="{FF2B5EF4-FFF2-40B4-BE49-F238E27FC236}">
                <a16:creationId xmlns:a16="http://schemas.microsoft.com/office/drawing/2014/main" id="{0C1418F3-773D-4C92-8DED-F52EC2DDE0FD}"/>
              </a:ext>
            </a:extLst>
          </p:cNvPr>
          <p:cNvSpPr/>
          <p:nvPr/>
        </p:nvSpPr>
        <p:spPr>
          <a:xfrm>
            <a:off x="7614191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9" name="직사각형 778">
            <a:extLst>
              <a:ext uri="{FF2B5EF4-FFF2-40B4-BE49-F238E27FC236}">
                <a16:creationId xmlns:a16="http://schemas.microsoft.com/office/drawing/2014/main" id="{EB7BDFAA-2BF2-4183-B63B-18C4087DBEA3}"/>
              </a:ext>
            </a:extLst>
          </p:cNvPr>
          <p:cNvSpPr/>
          <p:nvPr/>
        </p:nvSpPr>
        <p:spPr>
          <a:xfrm>
            <a:off x="8064402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0" name="직사각형 779">
            <a:extLst>
              <a:ext uri="{FF2B5EF4-FFF2-40B4-BE49-F238E27FC236}">
                <a16:creationId xmlns:a16="http://schemas.microsoft.com/office/drawing/2014/main" id="{BB2F74E3-FE5E-4681-9D16-6E9320963992}"/>
              </a:ext>
            </a:extLst>
          </p:cNvPr>
          <p:cNvSpPr/>
          <p:nvPr/>
        </p:nvSpPr>
        <p:spPr>
          <a:xfrm>
            <a:off x="8289506" y="3814373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1" name="직사각형 780">
            <a:extLst>
              <a:ext uri="{FF2B5EF4-FFF2-40B4-BE49-F238E27FC236}">
                <a16:creationId xmlns:a16="http://schemas.microsoft.com/office/drawing/2014/main" id="{C1B5968E-8EA2-4A8B-9506-B55667C2DA38}"/>
              </a:ext>
            </a:extLst>
          </p:cNvPr>
          <p:cNvSpPr/>
          <p:nvPr/>
        </p:nvSpPr>
        <p:spPr>
          <a:xfrm>
            <a:off x="7163982" y="4017107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2" name="직사각형 781">
            <a:extLst>
              <a:ext uri="{FF2B5EF4-FFF2-40B4-BE49-F238E27FC236}">
                <a16:creationId xmlns:a16="http://schemas.microsoft.com/office/drawing/2014/main" id="{5054B9F9-D383-4A48-A13A-9ECDBC62D4AC}"/>
              </a:ext>
            </a:extLst>
          </p:cNvPr>
          <p:cNvSpPr/>
          <p:nvPr/>
        </p:nvSpPr>
        <p:spPr>
          <a:xfrm>
            <a:off x="7389087" y="4017107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3" name="직사각형 782">
            <a:extLst>
              <a:ext uri="{FF2B5EF4-FFF2-40B4-BE49-F238E27FC236}">
                <a16:creationId xmlns:a16="http://schemas.microsoft.com/office/drawing/2014/main" id="{67D16020-7488-4AA0-8481-7BFA76E70FE7}"/>
              </a:ext>
            </a:extLst>
          </p:cNvPr>
          <p:cNvSpPr/>
          <p:nvPr/>
        </p:nvSpPr>
        <p:spPr>
          <a:xfrm>
            <a:off x="7614191" y="4017107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4" name="직사각형 783">
            <a:extLst>
              <a:ext uri="{FF2B5EF4-FFF2-40B4-BE49-F238E27FC236}">
                <a16:creationId xmlns:a16="http://schemas.microsoft.com/office/drawing/2014/main" id="{8CA40A42-7C85-40EC-BC42-2E914AAB48EE}"/>
              </a:ext>
            </a:extLst>
          </p:cNvPr>
          <p:cNvSpPr/>
          <p:nvPr/>
        </p:nvSpPr>
        <p:spPr>
          <a:xfrm>
            <a:off x="7163982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5" name="직사각형 784">
            <a:extLst>
              <a:ext uri="{FF2B5EF4-FFF2-40B4-BE49-F238E27FC236}">
                <a16:creationId xmlns:a16="http://schemas.microsoft.com/office/drawing/2014/main" id="{3CCDDB41-A406-4114-8852-C9608A52E36B}"/>
              </a:ext>
            </a:extLst>
          </p:cNvPr>
          <p:cNvSpPr/>
          <p:nvPr/>
        </p:nvSpPr>
        <p:spPr>
          <a:xfrm>
            <a:off x="7389087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직사각형 785">
            <a:extLst>
              <a:ext uri="{FF2B5EF4-FFF2-40B4-BE49-F238E27FC236}">
                <a16:creationId xmlns:a16="http://schemas.microsoft.com/office/drawing/2014/main" id="{DA2B3A2E-9024-4E20-B3DE-B6A6CA24D591}"/>
              </a:ext>
            </a:extLst>
          </p:cNvPr>
          <p:cNvSpPr/>
          <p:nvPr/>
        </p:nvSpPr>
        <p:spPr>
          <a:xfrm>
            <a:off x="7614191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7" name="직사각형 786">
            <a:extLst>
              <a:ext uri="{FF2B5EF4-FFF2-40B4-BE49-F238E27FC236}">
                <a16:creationId xmlns:a16="http://schemas.microsoft.com/office/drawing/2014/main" id="{5639B963-3C3E-4D32-BD0B-2CD46B465B59}"/>
              </a:ext>
            </a:extLst>
          </p:cNvPr>
          <p:cNvSpPr/>
          <p:nvPr/>
        </p:nvSpPr>
        <p:spPr>
          <a:xfrm>
            <a:off x="8064402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8" name="직사각형 787">
            <a:extLst>
              <a:ext uri="{FF2B5EF4-FFF2-40B4-BE49-F238E27FC236}">
                <a16:creationId xmlns:a16="http://schemas.microsoft.com/office/drawing/2014/main" id="{B9CB7A33-533C-4A0C-8B70-A198B7F78F29}"/>
              </a:ext>
            </a:extLst>
          </p:cNvPr>
          <p:cNvSpPr/>
          <p:nvPr/>
        </p:nvSpPr>
        <p:spPr>
          <a:xfrm>
            <a:off x="8289506" y="4219841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9" name="직사각형 788">
            <a:extLst>
              <a:ext uri="{FF2B5EF4-FFF2-40B4-BE49-F238E27FC236}">
                <a16:creationId xmlns:a16="http://schemas.microsoft.com/office/drawing/2014/main" id="{2CABD53D-4058-4CC8-B374-3D25E9991C23}"/>
              </a:ext>
            </a:extLst>
          </p:cNvPr>
          <p:cNvSpPr/>
          <p:nvPr/>
        </p:nvSpPr>
        <p:spPr>
          <a:xfrm>
            <a:off x="7163982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0" name="직사각형 789">
            <a:extLst>
              <a:ext uri="{FF2B5EF4-FFF2-40B4-BE49-F238E27FC236}">
                <a16:creationId xmlns:a16="http://schemas.microsoft.com/office/drawing/2014/main" id="{434F7EDC-00F0-474E-86A0-009C1CA3466E}"/>
              </a:ext>
            </a:extLst>
          </p:cNvPr>
          <p:cNvSpPr/>
          <p:nvPr/>
        </p:nvSpPr>
        <p:spPr>
          <a:xfrm>
            <a:off x="7389087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1" name="직사각형 790">
            <a:extLst>
              <a:ext uri="{FF2B5EF4-FFF2-40B4-BE49-F238E27FC236}">
                <a16:creationId xmlns:a16="http://schemas.microsoft.com/office/drawing/2014/main" id="{7AA6F79A-0ED4-4F77-883B-BFF42CAE9D30}"/>
              </a:ext>
            </a:extLst>
          </p:cNvPr>
          <p:cNvSpPr/>
          <p:nvPr/>
        </p:nvSpPr>
        <p:spPr>
          <a:xfrm>
            <a:off x="7614191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2" name="직사각형 791">
            <a:extLst>
              <a:ext uri="{FF2B5EF4-FFF2-40B4-BE49-F238E27FC236}">
                <a16:creationId xmlns:a16="http://schemas.microsoft.com/office/drawing/2014/main" id="{A0572777-FEFB-4801-8BD7-6E03D136A18E}"/>
              </a:ext>
            </a:extLst>
          </p:cNvPr>
          <p:cNvSpPr/>
          <p:nvPr/>
        </p:nvSpPr>
        <p:spPr>
          <a:xfrm>
            <a:off x="7839297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3" name="직사각형 792">
            <a:extLst>
              <a:ext uri="{FF2B5EF4-FFF2-40B4-BE49-F238E27FC236}">
                <a16:creationId xmlns:a16="http://schemas.microsoft.com/office/drawing/2014/main" id="{EEAD4428-0839-47AD-9567-184756808A8C}"/>
              </a:ext>
            </a:extLst>
          </p:cNvPr>
          <p:cNvSpPr/>
          <p:nvPr/>
        </p:nvSpPr>
        <p:spPr>
          <a:xfrm>
            <a:off x="8064402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4" name="직사각형 793">
            <a:extLst>
              <a:ext uri="{FF2B5EF4-FFF2-40B4-BE49-F238E27FC236}">
                <a16:creationId xmlns:a16="http://schemas.microsoft.com/office/drawing/2014/main" id="{F41AD995-3102-4A32-990F-92E9D4972B3E}"/>
              </a:ext>
            </a:extLst>
          </p:cNvPr>
          <p:cNvSpPr/>
          <p:nvPr/>
        </p:nvSpPr>
        <p:spPr>
          <a:xfrm>
            <a:off x="8289506" y="4422575"/>
            <a:ext cx="225105" cy="202734"/>
          </a:xfrm>
          <a:prstGeom prst="rect">
            <a:avLst/>
          </a:prstGeom>
          <a:solidFill>
            <a:srgbClr val="D7BD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5" name="부분 원형 794">
            <a:extLst>
              <a:ext uri="{FF2B5EF4-FFF2-40B4-BE49-F238E27FC236}">
                <a16:creationId xmlns:a16="http://schemas.microsoft.com/office/drawing/2014/main" id="{2B6ADDFE-A9C3-48CD-865C-CE3DC377BA1B}"/>
              </a:ext>
            </a:extLst>
          </p:cNvPr>
          <p:cNvSpPr/>
          <p:nvPr/>
        </p:nvSpPr>
        <p:spPr>
          <a:xfrm>
            <a:off x="8339489" y="4054401"/>
            <a:ext cx="125137" cy="120244"/>
          </a:xfrm>
          <a:prstGeom prst="pie">
            <a:avLst>
              <a:gd name="adj1" fmla="val 0"/>
              <a:gd name="adj2" fmla="val 1873877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703204F3-2091-4C41-B2FF-25CF10391220}"/>
              </a:ext>
            </a:extLst>
          </p:cNvPr>
          <p:cNvSpPr txBox="1"/>
          <p:nvPr/>
        </p:nvSpPr>
        <p:spPr>
          <a:xfrm>
            <a:off x="6874603" y="3382896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19EA7512-610F-48B2-9C36-3644FD9D58F3}"/>
              </a:ext>
            </a:extLst>
          </p:cNvPr>
          <p:cNvSpPr txBox="1"/>
          <p:nvPr/>
        </p:nvSpPr>
        <p:spPr>
          <a:xfrm>
            <a:off x="6874603" y="3585630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C7BDB32D-6A72-4A34-978D-BBC51DABB698}"/>
              </a:ext>
            </a:extLst>
          </p:cNvPr>
          <p:cNvSpPr txBox="1"/>
          <p:nvPr/>
        </p:nvSpPr>
        <p:spPr>
          <a:xfrm>
            <a:off x="6874603" y="3788364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A8F41828-4B46-4980-9C59-23CDE91186BC}"/>
              </a:ext>
            </a:extLst>
          </p:cNvPr>
          <p:cNvSpPr txBox="1"/>
          <p:nvPr/>
        </p:nvSpPr>
        <p:spPr>
          <a:xfrm>
            <a:off x="6874603" y="3991413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83756538-AC1F-4B6C-8199-2BC39DA0E0F7}"/>
              </a:ext>
            </a:extLst>
          </p:cNvPr>
          <p:cNvSpPr txBox="1"/>
          <p:nvPr/>
        </p:nvSpPr>
        <p:spPr>
          <a:xfrm>
            <a:off x="6874603" y="4202048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38095AE3-9E22-4DED-B1D8-809416CF28AA}"/>
              </a:ext>
            </a:extLst>
          </p:cNvPr>
          <p:cNvSpPr txBox="1"/>
          <p:nvPr/>
        </p:nvSpPr>
        <p:spPr>
          <a:xfrm>
            <a:off x="6874603" y="4422575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BFA059BF-C3CA-49E0-AA99-3080C47A8B2C}"/>
              </a:ext>
            </a:extLst>
          </p:cNvPr>
          <p:cNvSpPr txBox="1"/>
          <p:nvPr/>
        </p:nvSpPr>
        <p:spPr>
          <a:xfrm>
            <a:off x="7067523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8A6020A1-07E5-44BE-BFEC-2831FAB74A86}"/>
              </a:ext>
            </a:extLst>
          </p:cNvPr>
          <p:cNvSpPr txBox="1"/>
          <p:nvPr/>
        </p:nvSpPr>
        <p:spPr>
          <a:xfrm>
            <a:off x="7308720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534EF650-EDF6-4ED5-8C76-FDE4D4D5CECB}"/>
              </a:ext>
            </a:extLst>
          </p:cNvPr>
          <p:cNvSpPr txBox="1"/>
          <p:nvPr/>
        </p:nvSpPr>
        <p:spPr>
          <a:xfrm>
            <a:off x="7532397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B443F151-2705-41C6-8545-56C64F21387F}"/>
              </a:ext>
            </a:extLst>
          </p:cNvPr>
          <p:cNvSpPr txBox="1"/>
          <p:nvPr/>
        </p:nvSpPr>
        <p:spPr>
          <a:xfrm>
            <a:off x="7758929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0F4F2CB1-70BD-4794-88C0-9B4ED56D0FFC}"/>
              </a:ext>
            </a:extLst>
          </p:cNvPr>
          <p:cNvSpPr txBox="1"/>
          <p:nvPr/>
        </p:nvSpPr>
        <p:spPr>
          <a:xfrm>
            <a:off x="7984034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A791BA53-7B33-45B7-8C65-D69E6B6C1707}"/>
              </a:ext>
            </a:extLst>
          </p:cNvPr>
          <p:cNvSpPr txBox="1"/>
          <p:nvPr/>
        </p:nvSpPr>
        <p:spPr>
          <a:xfrm>
            <a:off x="8198988" y="3182779"/>
            <a:ext cx="41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08" name="직선 연결선 807">
            <a:extLst>
              <a:ext uri="{FF2B5EF4-FFF2-40B4-BE49-F238E27FC236}">
                <a16:creationId xmlns:a16="http://schemas.microsoft.com/office/drawing/2014/main" id="{14C6CF79-FB03-47E5-86C6-D1781D4E4E0F}"/>
              </a:ext>
            </a:extLst>
          </p:cNvPr>
          <p:cNvCxnSpPr>
            <a:cxnSpLocks/>
          </p:cNvCxnSpPr>
          <p:nvPr/>
        </p:nvCxnSpPr>
        <p:spPr>
          <a:xfrm>
            <a:off x="7496585" y="4843422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직선 연결선 808">
            <a:extLst>
              <a:ext uri="{FF2B5EF4-FFF2-40B4-BE49-F238E27FC236}">
                <a16:creationId xmlns:a16="http://schemas.microsoft.com/office/drawing/2014/main" id="{C59FFB2D-58C6-4297-86FF-D83E9EFB17FC}"/>
              </a:ext>
            </a:extLst>
          </p:cNvPr>
          <p:cNvCxnSpPr>
            <a:cxnSpLocks/>
          </p:cNvCxnSpPr>
          <p:nvPr/>
        </p:nvCxnSpPr>
        <p:spPr>
          <a:xfrm>
            <a:off x="7484861" y="5581653"/>
            <a:ext cx="669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직선 화살표 연결선 809">
            <a:extLst>
              <a:ext uri="{FF2B5EF4-FFF2-40B4-BE49-F238E27FC236}">
                <a16:creationId xmlns:a16="http://schemas.microsoft.com/office/drawing/2014/main" id="{4996F34C-409D-49A1-89B1-303D0C084471}"/>
              </a:ext>
            </a:extLst>
          </p:cNvPr>
          <p:cNvCxnSpPr>
            <a:cxnSpLocks/>
          </p:cNvCxnSpPr>
          <p:nvPr/>
        </p:nvCxnSpPr>
        <p:spPr>
          <a:xfrm>
            <a:off x="7839296" y="4668796"/>
            <a:ext cx="0" cy="233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연결선 810">
            <a:extLst>
              <a:ext uri="{FF2B5EF4-FFF2-40B4-BE49-F238E27FC236}">
                <a16:creationId xmlns:a16="http://schemas.microsoft.com/office/drawing/2014/main" id="{BA0B3CA2-741B-485E-98C2-46C00DC1EE8D}"/>
              </a:ext>
            </a:extLst>
          </p:cNvPr>
          <p:cNvCxnSpPr>
            <a:cxnSpLocks/>
          </p:cNvCxnSpPr>
          <p:nvPr/>
        </p:nvCxnSpPr>
        <p:spPr>
          <a:xfrm>
            <a:off x="8154085" y="4843422"/>
            <a:ext cx="0" cy="738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TextBox 811">
            <a:extLst>
              <a:ext uri="{FF2B5EF4-FFF2-40B4-BE49-F238E27FC236}">
                <a16:creationId xmlns:a16="http://schemas.microsoft.com/office/drawing/2014/main" id="{A5F7FF75-45FD-4902-894A-EE5026098A27}"/>
              </a:ext>
            </a:extLst>
          </p:cNvPr>
          <p:cNvSpPr txBox="1"/>
          <p:nvPr/>
        </p:nvSpPr>
        <p:spPr>
          <a:xfrm>
            <a:off x="7501636" y="5336526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(2, 1)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D1DB716A-792B-4A28-B6E2-2BB35A4037CC}"/>
              </a:ext>
            </a:extLst>
          </p:cNvPr>
          <p:cNvSpPr txBox="1"/>
          <p:nvPr/>
        </p:nvSpPr>
        <p:spPr>
          <a:xfrm>
            <a:off x="3240185" y="5968211"/>
            <a:ext cx="592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미로탐색문제 알고리즘</a:t>
            </a:r>
          </a:p>
        </p:txBody>
      </p:sp>
      <p:cxnSp>
        <p:nvCxnSpPr>
          <p:cNvPr id="814" name="직선 화살표 연결선 813">
            <a:extLst>
              <a:ext uri="{FF2B5EF4-FFF2-40B4-BE49-F238E27FC236}">
                <a16:creationId xmlns:a16="http://schemas.microsoft.com/office/drawing/2014/main" id="{6FF5E44B-47D1-4D07-B246-59B3BDFC6ACD}"/>
              </a:ext>
            </a:extLst>
          </p:cNvPr>
          <p:cNvCxnSpPr>
            <a:cxnSpLocks/>
            <a:stCxn id="75" idx="3"/>
            <a:endCxn id="107" idx="2"/>
          </p:cNvCxnSpPr>
          <p:nvPr/>
        </p:nvCxnSpPr>
        <p:spPr>
          <a:xfrm flipV="1">
            <a:off x="1971611" y="1972955"/>
            <a:ext cx="679488" cy="790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직선 화살표 연결선 818">
            <a:extLst>
              <a:ext uri="{FF2B5EF4-FFF2-40B4-BE49-F238E27FC236}">
                <a16:creationId xmlns:a16="http://schemas.microsoft.com/office/drawing/2014/main" id="{EBBFBA14-05CB-4586-B979-01A70A99CE81}"/>
              </a:ext>
            </a:extLst>
          </p:cNvPr>
          <p:cNvCxnSpPr>
            <a:cxnSpLocks/>
          </p:cNvCxnSpPr>
          <p:nvPr/>
        </p:nvCxnSpPr>
        <p:spPr>
          <a:xfrm flipV="1">
            <a:off x="3724533" y="1972955"/>
            <a:ext cx="679488" cy="790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직선 화살표 연결선 819">
            <a:extLst>
              <a:ext uri="{FF2B5EF4-FFF2-40B4-BE49-F238E27FC236}">
                <a16:creationId xmlns:a16="http://schemas.microsoft.com/office/drawing/2014/main" id="{DA26B611-4CA9-403E-86C3-1C65C7D6A0D5}"/>
              </a:ext>
            </a:extLst>
          </p:cNvPr>
          <p:cNvCxnSpPr>
            <a:cxnSpLocks/>
          </p:cNvCxnSpPr>
          <p:nvPr/>
        </p:nvCxnSpPr>
        <p:spPr>
          <a:xfrm flipV="1">
            <a:off x="5468043" y="1972955"/>
            <a:ext cx="679488" cy="790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직선 화살표 연결선 820">
            <a:extLst>
              <a:ext uri="{FF2B5EF4-FFF2-40B4-BE49-F238E27FC236}">
                <a16:creationId xmlns:a16="http://schemas.microsoft.com/office/drawing/2014/main" id="{D1C334C9-0B0A-495D-8282-7E357A5FC058}"/>
              </a:ext>
            </a:extLst>
          </p:cNvPr>
          <p:cNvCxnSpPr>
            <a:cxnSpLocks/>
          </p:cNvCxnSpPr>
          <p:nvPr/>
        </p:nvCxnSpPr>
        <p:spPr>
          <a:xfrm flipV="1">
            <a:off x="7407346" y="1972955"/>
            <a:ext cx="679488" cy="790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직선 화살표 연결선 821">
            <a:extLst>
              <a:ext uri="{FF2B5EF4-FFF2-40B4-BE49-F238E27FC236}">
                <a16:creationId xmlns:a16="http://schemas.microsoft.com/office/drawing/2014/main" id="{490FE221-2904-440F-B635-F55850FA1FC0}"/>
              </a:ext>
            </a:extLst>
          </p:cNvPr>
          <p:cNvCxnSpPr>
            <a:cxnSpLocks/>
          </p:cNvCxnSpPr>
          <p:nvPr/>
        </p:nvCxnSpPr>
        <p:spPr>
          <a:xfrm flipV="1">
            <a:off x="9154011" y="1972955"/>
            <a:ext cx="679488" cy="790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직선 화살표 연결선 822">
            <a:extLst>
              <a:ext uri="{FF2B5EF4-FFF2-40B4-BE49-F238E27FC236}">
                <a16:creationId xmlns:a16="http://schemas.microsoft.com/office/drawing/2014/main" id="{09BAEB83-5DDD-4234-A823-F714975D31C3}"/>
              </a:ext>
            </a:extLst>
          </p:cNvPr>
          <p:cNvCxnSpPr>
            <a:cxnSpLocks/>
          </p:cNvCxnSpPr>
          <p:nvPr/>
        </p:nvCxnSpPr>
        <p:spPr>
          <a:xfrm flipV="1">
            <a:off x="10909020" y="1972955"/>
            <a:ext cx="679488" cy="790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직선 화살표 연결선 823">
            <a:extLst>
              <a:ext uri="{FF2B5EF4-FFF2-40B4-BE49-F238E27FC236}">
                <a16:creationId xmlns:a16="http://schemas.microsoft.com/office/drawing/2014/main" id="{42D125F0-217C-4D1C-998A-741DD9009351}"/>
              </a:ext>
            </a:extLst>
          </p:cNvPr>
          <p:cNvCxnSpPr>
            <a:cxnSpLocks/>
            <a:stCxn id="726" idx="3"/>
          </p:cNvCxnSpPr>
          <p:nvPr/>
        </p:nvCxnSpPr>
        <p:spPr>
          <a:xfrm flipV="1">
            <a:off x="4653290" y="4658841"/>
            <a:ext cx="681577" cy="800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직선 화살표 연결선 825">
            <a:extLst>
              <a:ext uri="{FF2B5EF4-FFF2-40B4-BE49-F238E27FC236}">
                <a16:creationId xmlns:a16="http://schemas.microsoft.com/office/drawing/2014/main" id="{C9667A29-7AA6-4400-8C64-3FBB179DC941}"/>
              </a:ext>
            </a:extLst>
          </p:cNvPr>
          <p:cNvCxnSpPr>
            <a:cxnSpLocks/>
          </p:cNvCxnSpPr>
          <p:nvPr/>
        </p:nvCxnSpPr>
        <p:spPr>
          <a:xfrm flipV="1">
            <a:off x="6389122" y="4658841"/>
            <a:ext cx="681577" cy="800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TextBox 826">
            <a:extLst>
              <a:ext uri="{FF2B5EF4-FFF2-40B4-BE49-F238E27FC236}">
                <a16:creationId xmlns:a16="http://schemas.microsoft.com/office/drawing/2014/main" id="{26AC4621-31A3-4A34-9998-40D70FEEC06A}"/>
              </a:ext>
            </a:extLst>
          </p:cNvPr>
          <p:cNvSpPr txBox="1"/>
          <p:nvPr/>
        </p:nvSpPr>
        <p:spPr>
          <a:xfrm>
            <a:off x="3069120" y="2414039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(1, 2)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28E9E05D-5728-4DF4-AD90-F59419180422}"/>
              </a:ext>
            </a:extLst>
          </p:cNvPr>
          <p:cNvSpPr txBox="1"/>
          <p:nvPr/>
        </p:nvSpPr>
        <p:spPr>
          <a:xfrm>
            <a:off x="4814097" y="2412565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(1, 3)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B5643BD8-7140-4EBF-AAD1-075E2212E385}"/>
              </a:ext>
            </a:extLst>
          </p:cNvPr>
          <p:cNvSpPr txBox="1"/>
          <p:nvPr/>
        </p:nvSpPr>
        <p:spPr>
          <a:xfrm>
            <a:off x="6753257" y="2412565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(2, 3)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0" name="TextBox 829">
            <a:extLst>
              <a:ext uri="{FF2B5EF4-FFF2-40B4-BE49-F238E27FC236}">
                <a16:creationId xmlns:a16="http://schemas.microsoft.com/office/drawing/2014/main" id="{6C730C2E-308D-435D-87B9-4A68FFAF83A0}"/>
              </a:ext>
            </a:extLst>
          </p:cNvPr>
          <p:cNvSpPr txBox="1"/>
          <p:nvPr/>
        </p:nvSpPr>
        <p:spPr>
          <a:xfrm>
            <a:off x="6753257" y="2168724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(1, 4)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99AC5631-CA29-4611-80F4-0908F0568CEE}"/>
              </a:ext>
            </a:extLst>
          </p:cNvPr>
          <p:cNvSpPr txBox="1"/>
          <p:nvPr/>
        </p:nvSpPr>
        <p:spPr>
          <a:xfrm>
            <a:off x="8505736" y="2404512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(2, 3)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95BFA9D7-0C5D-49E4-9A6E-C4D70AA7FC0B}"/>
              </a:ext>
            </a:extLst>
          </p:cNvPr>
          <p:cNvSpPr txBox="1"/>
          <p:nvPr/>
        </p:nvSpPr>
        <p:spPr>
          <a:xfrm>
            <a:off x="10251522" y="2404512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(3, 3)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B0D9B71E-7C4C-4FDC-B883-27512A844A70}"/>
              </a:ext>
            </a:extLst>
          </p:cNvPr>
          <p:cNvSpPr txBox="1"/>
          <p:nvPr/>
        </p:nvSpPr>
        <p:spPr>
          <a:xfrm>
            <a:off x="4000843" y="5094770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(4, 3)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4" name="TextBox 833">
            <a:extLst>
              <a:ext uri="{FF2B5EF4-FFF2-40B4-BE49-F238E27FC236}">
                <a16:creationId xmlns:a16="http://schemas.microsoft.com/office/drawing/2014/main" id="{051E9CAD-4C1D-4D2A-8D57-8D4E9193BB9B}"/>
              </a:ext>
            </a:extLst>
          </p:cNvPr>
          <p:cNvSpPr txBox="1"/>
          <p:nvPr/>
        </p:nvSpPr>
        <p:spPr>
          <a:xfrm>
            <a:off x="4000843" y="4850139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(3, 4)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13DFF0AC-889C-4CA9-A581-A5E9D84D41E9}"/>
              </a:ext>
            </a:extLst>
          </p:cNvPr>
          <p:cNvSpPr txBox="1"/>
          <p:nvPr/>
        </p:nvSpPr>
        <p:spPr>
          <a:xfrm>
            <a:off x="5756060" y="5094770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(4, 3)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6" name="TextBox 835">
            <a:extLst>
              <a:ext uri="{FF2B5EF4-FFF2-40B4-BE49-F238E27FC236}">
                <a16:creationId xmlns:a16="http://schemas.microsoft.com/office/drawing/2014/main" id="{614AD014-A5D8-4B46-BBF9-A7B9F4142414}"/>
              </a:ext>
            </a:extLst>
          </p:cNvPr>
          <p:cNvSpPr txBox="1"/>
          <p:nvPr/>
        </p:nvSpPr>
        <p:spPr>
          <a:xfrm>
            <a:off x="5756060" y="4850139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(3, 5)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10856593-8A3E-444B-9760-E6E9193D4191}"/>
              </a:ext>
            </a:extLst>
          </p:cNvPr>
          <p:cNvSpPr txBox="1"/>
          <p:nvPr/>
        </p:nvSpPr>
        <p:spPr>
          <a:xfrm>
            <a:off x="7493249" y="5094770"/>
            <a:ext cx="65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(4, 3)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8" name="타원 837">
            <a:extLst>
              <a:ext uri="{FF2B5EF4-FFF2-40B4-BE49-F238E27FC236}">
                <a16:creationId xmlns:a16="http://schemas.microsoft.com/office/drawing/2014/main" id="{BAFD311D-C4E5-4B44-95AA-63FFBE237D57}"/>
              </a:ext>
            </a:extLst>
          </p:cNvPr>
          <p:cNvSpPr/>
          <p:nvPr/>
        </p:nvSpPr>
        <p:spPr>
          <a:xfrm>
            <a:off x="2767523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9" name="타원 838">
            <a:extLst>
              <a:ext uri="{FF2B5EF4-FFF2-40B4-BE49-F238E27FC236}">
                <a16:creationId xmlns:a16="http://schemas.microsoft.com/office/drawing/2014/main" id="{727F5444-CB5E-410D-9937-4C89618A91C2}"/>
              </a:ext>
            </a:extLst>
          </p:cNvPr>
          <p:cNvSpPr/>
          <p:nvPr/>
        </p:nvSpPr>
        <p:spPr>
          <a:xfrm>
            <a:off x="4522612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0" name="타원 839">
            <a:extLst>
              <a:ext uri="{FF2B5EF4-FFF2-40B4-BE49-F238E27FC236}">
                <a16:creationId xmlns:a16="http://schemas.microsoft.com/office/drawing/2014/main" id="{1A10F208-256F-4C05-A080-3ADF8C0644F1}"/>
              </a:ext>
            </a:extLst>
          </p:cNvPr>
          <p:cNvSpPr/>
          <p:nvPr/>
        </p:nvSpPr>
        <p:spPr>
          <a:xfrm>
            <a:off x="4758685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1" name="타원 840">
            <a:extLst>
              <a:ext uri="{FF2B5EF4-FFF2-40B4-BE49-F238E27FC236}">
                <a16:creationId xmlns:a16="http://schemas.microsoft.com/office/drawing/2014/main" id="{2FFEB154-899C-42D4-B2BE-36C330A22981}"/>
              </a:ext>
            </a:extLst>
          </p:cNvPr>
          <p:cNvSpPr/>
          <p:nvPr/>
        </p:nvSpPr>
        <p:spPr>
          <a:xfrm>
            <a:off x="6469873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2" name="타원 841">
            <a:extLst>
              <a:ext uri="{FF2B5EF4-FFF2-40B4-BE49-F238E27FC236}">
                <a16:creationId xmlns:a16="http://schemas.microsoft.com/office/drawing/2014/main" id="{4A8F39BD-E0E3-484B-AAB8-B982FB5D06CB}"/>
              </a:ext>
            </a:extLst>
          </p:cNvPr>
          <p:cNvSpPr/>
          <p:nvPr/>
        </p:nvSpPr>
        <p:spPr>
          <a:xfrm>
            <a:off x="6705946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3" name="타원 842">
            <a:extLst>
              <a:ext uri="{FF2B5EF4-FFF2-40B4-BE49-F238E27FC236}">
                <a16:creationId xmlns:a16="http://schemas.microsoft.com/office/drawing/2014/main" id="{13724C1E-DE68-4AD4-89FE-CB2BC16ECD3A}"/>
              </a:ext>
            </a:extLst>
          </p:cNvPr>
          <p:cNvSpPr/>
          <p:nvPr/>
        </p:nvSpPr>
        <p:spPr>
          <a:xfrm>
            <a:off x="6924213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4" name="타원 843">
            <a:extLst>
              <a:ext uri="{FF2B5EF4-FFF2-40B4-BE49-F238E27FC236}">
                <a16:creationId xmlns:a16="http://schemas.microsoft.com/office/drawing/2014/main" id="{FC833040-38C4-4E20-B806-DDED8313FE5E}"/>
              </a:ext>
            </a:extLst>
          </p:cNvPr>
          <p:cNvSpPr/>
          <p:nvPr/>
        </p:nvSpPr>
        <p:spPr>
          <a:xfrm>
            <a:off x="8223735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5" name="타원 844">
            <a:extLst>
              <a:ext uri="{FF2B5EF4-FFF2-40B4-BE49-F238E27FC236}">
                <a16:creationId xmlns:a16="http://schemas.microsoft.com/office/drawing/2014/main" id="{27F58C66-CCAF-42CF-AB5F-29B0129590A2}"/>
              </a:ext>
            </a:extLst>
          </p:cNvPr>
          <p:cNvSpPr/>
          <p:nvPr/>
        </p:nvSpPr>
        <p:spPr>
          <a:xfrm>
            <a:off x="8459808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6" name="타원 845">
            <a:extLst>
              <a:ext uri="{FF2B5EF4-FFF2-40B4-BE49-F238E27FC236}">
                <a16:creationId xmlns:a16="http://schemas.microsoft.com/office/drawing/2014/main" id="{18FD6A2A-9E6B-42BC-B6E3-F3D0A0ABCDB2}"/>
              </a:ext>
            </a:extLst>
          </p:cNvPr>
          <p:cNvSpPr/>
          <p:nvPr/>
        </p:nvSpPr>
        <p:spPr>
          <a:xfrm>
            <a:off x="8678075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7" name="타원 846">
            <a:extLst>
              <a:ext uri="{FF2B5EF4-FFF2-40B4-BE49-F238E27FC236}">
                <a16:creationId xmlns:a16="http://schemas.microsoft.com/office/drawing/2014/main" id="{0523FEC6-9F29-4821-BB95-4C2CCFC6310B}"/>
              </a:ext>
            </a:extLst>
          </p:cNvPr>
          <p:cNvSpPr/>
          <p:nvPr/>
        </p:nvSpPr>
        <p:spPr>
          <a:xfrm>
            <a:off x="8886592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8" name="타원 847">
            <a:extLst>
              <a:ext uri="{FF2B5EF4-FFF2-40B4-BE49-F238E27FC236}">
                <a16:creationId xmlns:a16="http://schemas.microsoft.com/office/drawing/2014/main" id="{0A700250-1A1E-4AD7-919B-C0EA31818D61}"/>
              </a:ext>
            </a:extLst>
          </p:cNvPr>
          <p:cNvSpPr/>
          <p:nvPr/>
        </p:nvSpPr>
        <p:spPr>
          <a:xfrm>
            <a:off x="9975909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9" name="타원 848">
            <a:extLst>
              <a:ext uri="{FF2B5EF4-FFF2-40B4-BE49-F238E27FC236}">
                <a16:creationId xmlns:a16="http://schemas.microsoft.com/office/drawing/2014/main" id="{7B68070A-ABC2-42BD-8C81-EB09A305A1A8}"/>
              </a:ext>
            </a:extLst>
          </p:cNvPr>
          <p:cNvSpPr/>
          <p:nvPr/>
        </p:nvSpPr>
        <p:spPr>
          <a:xfrm>
            <a:off x="10211982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0" name="타원 849">
            <a:extLst>
              <a:ext uri="{FF2B5EF4-FFF2-40B4-BE49-F238E27FC236}">
                <a16:creationId xmlns:a16="http://schemas.microsoft.com/office/drawing/2014/main" id="{2702585C-E750-456B-9DE1-BFED7FB5EDE6}"/>
              </a:ext>
            </a:extLst>
          </p:cNvPr>
          <p:cNvSpPr/>
          <p:nvPr/>
        </p:nvSpPr>
        <p:spPr>
          <a:xfrm>
            <a:off x="10430249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1" name="타원 850">
            <a:extLst>
              <a:ext uri="{FF2B5EF4-FFF2-40B4-BE49-F238E27FC236}">
                <a16:creationId xmlns:a16="http://schemas.microsoft.com/office/drawing/2014/main" id="{90F2D56E-C2BC-4F78-BD42-BAAD5A4469A7}"/>
              </a:ext>
            </a:extLst>
          </p:cNvPr>
          <p:cNvSpPr/>
          <p:nvPr/>
        </p:nvSpPr>
        <p:spPr>
          <a:xfrm>
            <a:off x="10638766" y="937743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2" name="타원 851">
            <a:extLst>
              <a:ext uri="{FF2B5EF4-FFF2-40B4-BE49-F238E27FC236}">
                <a16:creationId xmlns:a16="http://schemas.microsoft.com/office/drawing/2014/main" id="{1AB0A76E-CC3C-42FB-932B-A4A8409C3AE9}"/>
              </a:ext>
            </a:extLst>
          </p:cNvPr>
          <p:cNvSpPr/>
          <p:nvPr/>
        </p:nvSpPr>
        <p:spPr>
          <a:xfrm>
            <a:off x="10882575" y="944632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3" name="타원 852">
            <a:extLst>
              <a:ext uri="{FF2B5EF4-FFF2-40B4-BE49-F238E27FC236}">
                <a16:creationId xmlns:a16="http://schemas.microsoft.com/office/drawing/2014/main" id="{4D70815C-E984-47B0-9F37-2D18EE0F5194}"/>
              </a:ext>
            </a:extLst>
          </p:cNvPr>
          <p:cNvSpPr/>
          <p:nvPr/>
        </p:nvSpPr>
        <p:spPr>
          <a:xfrm>
            <a:off x="3700670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4" name="타원 853">
            <a:extLst>
              <a:ext uri="{FF2B5EF4-FFF2-40B4-BE49-F238E27FC236}">
                <a16:creationId xmlns:a16="http://schemas.microsoft.com/office/drawing/2014/main" id="{C1E0A9A9-B3C4-4EC2-8229-8B062232E728}"/>
              </a:ext>
            </a:extLst>
          </p:cNvPr>
          <p:cNvSpPr/>
          <p:nvPr/>
        </p:nvSpPr>
        <p:spPr>
          <a:xfrm>
            <a:off x="3936743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5" name="타원 854">
            <a:extLst>
              <a:ext uri="{FF2B5EF4-FFF2-40B4-BE49-F238E27FC236}">
                <a16:creationId xmlns:a16="http://schemas.microsoft.com/office/drawing/2014/main" id="{AD7909F9-CB6F-4C99-B80F-589A89B92EDF}"/>
              </a:ext>
            </a:extLst>
          </p:cNvPr>
          <p:cNvSpPr/>
          <p:nvPr/>
        </p:nvSpPr>
        <p:spPr>
          <a:xfrm>
            <a:off x="4155010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6" name="타원 855">
            <a:extLst>
              <a:ext uri="{FF2B5EF4-FFF2-40B4-BE49-F238E27FC236}">
                <a16:creationId xmlns:a16="http://schemas.microsoft.com/office/drawing/2014/main" id="{BAAE42C9-75D3-4DF6-A837-C3027636DBE6}"/>
              </a:ext>
            </a:extLst>
          </p:cNvPr>
          <p:cNvSpPr/>
          <p:nvPr/>
        </p:nvSpPr>
        <p:spPr>
          <a:xfrm>
            <a:off x="4363527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7" name="타원 856">
            <a:extLst>
              <a:ext uri="{FF2B5EF4-FFF2-40B4-BE49-F238E27FC236}">
                <a16:creationId xmlns:a16="http://schemas.microsoft.com/office/drawing/2014/main" id="{527F821C-4B23-40A7-AB8F-9C188BFDACA3}"/>
              </a:ext>
            </a:extLst>
          </p:cNvPr>
          <p:cNvSpPr/>
          <p:nvPr/>
        </p:nvSpPr>
        <p:spPr>
          <a:xfrm>
            <a:off x="4607336" y="3654204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8" name="타원 857">
            <a:extLst>
              <a:ext uri="{FF2B5EF4-FFF2-40B4-BE49-F238E27FC236}">
                <a16:creationId xmlns:a16="http://schemas.microsoft.com/office/drawing/2014/main" id="{40F2FD4C-340E-4F87-BB55-BFF7FC7C04EC}"/>
              </a:ext>
            </a:extLst>
          </p:cNvPr>
          <p:cNvSpPr/>
          <p:nvPr/>
        </p:nvSpPr>
        <p:spPr>
          <a:xfrm>
            <a:off x="4363527" y="3849781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9" name="타원 858">
            <a:extLst>
              <a:ext uri="{FF2B5EF4-FFF2-40B4-BE49-F238E27FC236}">
                <a16:creationId xmlns:a16="http://schemas.microsoft.com/office/drawing/2014/main" id="{D1B76A57-A8CB-4DE3-8444-7D244DC7C7C8}"/>
              </a:ext>
            </a:extLst>
          </p:cNvPr>
          <p:cNvSpPr/>
          <p:nvPr/>
        </p:nvSpPr>
        <p:spPr>
          <a:xfrm>
            <a:off x="5462866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0" name="타원 859">
            <a:extLst>
              <a:ext uri="{FF2B5EF4-FFF2-40B4-BE49-F238E27FC236}">
                <a16:creationId xmlns:a16="http://schemas.microsoft.com/office/drawing/2014/main" id="{73A9BDE0-0103-4390-99DE-D93A293C8B66}"/>
              </a:ext>
            </a:extLst>
          </p:cNvPr>
          <p:cNvSpPr/>
          <p:nvPr/>
        </p:nvSpPr>
        <p:spPr>
          <a:xfrm>
            <a:off x="5698939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1" name="타원 860">
            <a:extLst>
              <a:ext uri="{FF2B5EF4-FFF2-40B4-BE49-F238E27FC236}">
                <a16:creationId xmlns:a16="http://schemas.microsoft.com/office/drawing/2014/main" id="{74788657-4C35-474E-AB34-D7F86AB5EC6C}"/>
              </a:ext>
            </a:extLst>
          </p:cNvPr>
          <p:cNvSpPr/>
          <p:nvPr/>
        </p:nvSpPr>
        <p:spPr>
          <a:xfrm>
            <a:off x="5917206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2" name="타원 861">
            <a:extLst>
              <a:ext uri="{FF2B5EF4-FFF2-40B4-BE49-F238E27FC236}">
                <a16:creationId xmlns:a16="http://schemas.microsoft.com/office/drawing/2014/main" id="{2D60576A-24A0-43EB-9E6C-640F6EB09DA1}"/>
              </a:ext>
            </a:extLst>
          </p:cNvPr>
          <p:cNvSpPr/>
          <p:nvPr/>
        </p:nvSpPr>
        <p:spPr>
          <a:xfrm>
            <a:off x="6125723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3" name="타원 862">
            <a:extLst>
              <a:ext uri="{FF2B5EF4-FFF2-40B4-BE49-F238E27FC236}">
                <a16:creationId xmlns:a16="http://schemas.microsoft.com/office/drawing/2014/main" id="{2DA1DFDA-5203-41D3-BEDD-85CE7E1F9AC4}"/>
              </a:ext>
            </a:extLst>
          </p:cNvPr>
          <p:cNvSpPr/>
          <p:nvPr/>
        </p:nvSpPr>
        <p:spPr>
          <a:xfrm>
            <a:off x="6369532" y="3654204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4" name="타원 863">
            <a:extLst>
              <a:ext uri="{FF2B5EF4-FFF2-40B4-BE49-F238E27FC236}">
                <a16:creationId xmlns:a16="http://schemas.microsoft.com/office/drawing/2014/main" id="{7B8F1511-EFBB-4A98-BE38-2AAD615073C3}"/>
              </a:ext>
            </a:extLst>
          </p:cNvPr>
          <p:cNvSpPr/>
          <p:nvPr/>
        </p:nvSpPr>
        <p:spPr>
          <a:xfrm>
            <a:off x="6125723" y="3849781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5" name="타원 864">
            <a:extLst>
              <a:ext uri="{FF2B5EF4-FFF2-40B4-BE49-F238E27FC236}">
                <a16:creationId xmlns:a16="http://schemas.microsoft.com/office/drawing/2014/main" id="{891A799C-901A-42DD-B7DC-3990958FE38E}"/>
              </a:ext>
            </a:extLst>
          </p:cNvPr>
          <p:cNvSpPr/>
          <p:nvPr/>
        </p:nvSpPr>
        <p:spPr>
          <a:xfrm>
            <a:off x="6125723" y="4052247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6" name="타원 865">
            <a:extLst>
              <a:ext uri="{FF2B5EF4-FFF2-40B4-BE49-F238E27FC236}">
                <a16:creationId xmlns:a16="http://schemas.microsoft.com/office/drawing/2014/main" id="{16230F32-0CC7-4500-A8D9-4BC5F3CA7EA5}"/>
              </a:ext>
            </a:extLst>
          </p:cNvPr>
          <p:cNvSpPr/>
          <p:nvPr/>
        </p:nvSpPr>
        <p:spPr>
          <a:xfrm>
            <a:off x="7217264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7" name="타원 866">
            <a:extLst>
              <a:ext uri="{FF2B5EF4-FFF2-40B4-BE49-F238E27FC236}">
                <a16:creationId xmlns:a16="http://schemas.microsoft.com/office/drawing/2014/main" id="{FA42E5E1-C8AE-4166-BBCF-A7B8F323307E}"/>
              </a:ext>
            </a:extLst>
          </p:cNvPr>
          <p:cNvSpPr/>
          <p:nvPr/>
        </p:nvSpPr>
        <p:spPr>
          <a:xfrm>
            <a:off x="7453337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8" name="타원 867">
            <a:extLst>
              <a:ext uri="{FF2B5EF4-FFF2-40B4-BE49-F238E27FC236}">
                <a16:creationId xmlns:a16="http://schemas.microsoft.com/office/drawing/2014/main" id="{95CA7CA3-47CC-4164-B97A-ABAF47D5480A}"/>
              </a:ext>
            </a:extLst>
          </p:cNvPr>
          <p:cNvSpPr/>
          <p:nvPr/>
        </p:nvSpPr>
        <p:spPr>
          <a:xfrm>
            <a:off x="7671604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9" name="타원 868">
            <a:extLst>
              <a:ext uri="{FF2B5EF4-FFF2-40B4-BE49-F238E27FC236}">
                <a16:creationId xmlns:a16="http://schemas.microsoft.com/office/drawing/2014/main" id="{E77F277E-0423-486D-996B-B6CDCEAF2326}"/>
              </a:ext>
            </a:extLst>
          </p:cNvPr>
          <p:cNvSpPr/>
          <p:nvPr/>
        </p:nvSpPr>
        <p:spPr>
          <a:xfrm>
            <a:off x="7880121" y="3647315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0" name="타원 869">
            <a:extLst>
              <a:ext uri="{FF2B5EF4-FFF2-40B4-BE49-F238E27FC236}">
                <a16:creationId xmlns:a16="http://schemas.microsoft.com/office/drawing/2014/main" id="{9252FD17-BD6E-4A98-A5BC-3A7DA2126753}"/>
              </a:ext>
            </a:extLst>
          </p:cNvPr>
          <p:cNvSpPr/>
          <p:nvPr/>
        </p:nvSpPr>
        <p:spPr>
          <a:xfrm>
            <a:off x="8123930" y="3654204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1" name="타원 870">
            <a:extLst>
              <a:ext uri="{FF2B5EF4-FFF2-40B4-BE49-F238E27FC236}">
                <a16:creationId xmlns:a16="http://schemas.microsoft.com/office/drawing/2014/main" id="{1E276706-3764-46C5-B220-EB557A874B5A}"/>
              </a:ext>
            </a:extLst>
          </p:cNvPr>
          <p:cNvSpPr/>
          <p:nvPr/>
        </p:nvSpPr>
        <p:spPr>
          <a:xfrm>
            <a:off x="7880121" y="3849781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2" name="타원 871">
            <a:extLst>
              <a:ext uri="{FF2B5EF4-FFF2-40B4-BE49-F238E27FC236}">
                <a16:creationId xmlns:a16="http://schemas.microsoft.com/office/drawing/2014/main" id="{C72C784B-55B5-4734-BBAF-45B41346899C}"/>
              </a:ext>
            </a:extLst>
          </p:cNvPr>
          <p:cNvSpPr/>
          <p:nvPr/>
        </p:nvSpPr>
        <p:spPr>
          <a:xfrm>
            <a:off x="7880121" y="4052247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3" name="타원 872">
            <a:extLst>
              <a:ext uri="{FF2B5EF4-FFF2-40B4-BE49-F238E27FC236}">
                <a16:creationId xmlns:a16="http://schemas.microsoft.com/office/drawing/2014/main" id="{025A0111-B6CE-4DF0-8DA0-CCB2C535A10B}"/>
              </a:ext>
            </a:extLst>
          </p:cNvPr>
          <p:cNvSpPr/>
          <p:nvPr/>
        </p:nvSpPr>
        <p:spPr>
          <a:xfrm>
            <a:off x="8107879" y="4052247"/>
            <a:ext cx="143310" cy="145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6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864B53-BC40-4E3B-ADDF-05DE5948F0BD}"/>
              </a:ext>
            </a:extLst>
          </p:cNvPr>
          <p:cNvSpPr txBox="1"/>
          <p:nvPr/>
        </p:nvSpPr>
        <p:spPr>
          <a:xfrm>
            <a:off x="2597790" y="4492897"/>
            <a:ext cx="6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스택의 구조</a:t>
            </a: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C9117218-E4B5-40B3-A645-D6DAF0AAAAB6}"/>
              </a:ext>
            </a:extLst>
          </p:cNvPr>
          <p:cNvSpPr/>
          <p:nvPr/>
        </p:nvSpPr>
        <p:spPr>
          <a:xfrm>
            <a:off x="5345185" y="3621731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A3DB4F4B-FCBC-4C1E-A337-93CA49AAF6FF}"/>
              </a:ext>
            </a:extLst>
          </p:cNvPr>
          <p:cNvSpPr/>
          <p:nvPr/>
        </p:nvSpPr>
        <p:spPr>
          <a:xfrm>
            <a:off x="5345185" y="3110003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BB91FD0C-3A04-49C3-B2DD-6E09599AC470}"/>
              </a:ext>
            </a:extLst>
          </p:cNvPr>
          <p:cNvSpPr/>
          <p:nvPr/>
        </p:nvSpPr>
        <p:spPr>
          <a:xfrm>
            <a:off x="5345185" y="2606879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6A4CEA-FC1C-4015-8073-B6FDDAA2BB59}"/>
              </a:ext>
            </a:extLst>
          </p:cNvPr>
          <p:cNvCxnSpPr>
            <a:cxnSpLocks/>
          </p:cNvCxnSpPr>
          <p:nvPr/>
        </p:nvCxnSpPr>
        <p:spPr>
          <a:xfrm>
            <a:off x="5192785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BCF218-AA99-4C59-8FF8-147B0C99B6F5}"/>
              </a:ext>
            </a:extLst>
          </p:cNvPr>
          <p:cNvCxnSpPr>
            <a:cxnSpLocks/>
          </p:cNvCxnSpPr>
          <p:nvPr/>
        </p:nvCxnSpPr>
        <p:spPr>
          <a:xfrm>
            <a:off x="6098796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052C406-C448-48D7-B896-2EF626EF82D2}"/>
              </a:ext>
            </a:extLst>
          </p:cNvPr>
          <p:cNvCxnSpPr>
            <a:cxnSpLocks/>
          </p:cNvCxnSpPr>
          <p:nvPr/>
        </p:nvCxnSpPr>
        <p:spPr>
          <a:xfrm>
            <a:off x="5192785" y="4320330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0264FE-5BF3-4E9E-8D04-6EB325DE96A6}"/>
              </a:ext>
            </a:extLst>
          </p:cNvPr>
          <p:cNvSpPr txBox="1"/>
          <p:nvPr/>
        </p:nvSpPr>
        <p:spPr>
          <a:xfrm>
            <a:off x="5345185" y="3817206"/>
            <a:ext cx="253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하단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841454-41D2-427B-8370-511D77A0A445}"/>
              </a:ext>
            </a:extLst>
          </p:cNvPr>
          <p:cNvSpPr txBox="1"/>
          <p:nvPr/>
        </p:nvSpPr>
        <p:spPr>
          <a:xfrm>
            <a:off x="5345185" y="2648760"/>
            <a:ext cx="253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상단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E03482-793C-4932-81E5-02088C327C27}"/>
              </a:ext>
            </a:extLst>
          </p:cNvPr>
          <p:cNvSpPr txBox="1"/>
          <p:nvPr/>
        </p:nvSpPr>
        <p:spPr>
          <a:xfrm>
            <a:off x="6179190" y="1345070"/>
            <a:ext cx="86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3165BA-A11A-4D10-85DF-020F68DF61E9}"/>
              </a:ext>
            </a:extLst>
          </p:cNvPr>
          <p:cNvSpPr txBox="1"/>
          <p:nvPr/>
        </p:nvSpPr>
        <p:spPr>
          <a:xfrm>
            <a:off x="4260913" y="1345070"/>
            <a:ext cx="86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CE70C67D-50A1-447B-886A-78B72B43E342}"/>
              </a:ext>
            </a:extLst>
          </p:cNvPr>
          <p:cNvCxnSpPr>
            <a:stCxn id="31" idx="3"/>
          </p:cNvCxnSpPr>
          <p:nvPr/>
        </p:nvCxnSpPr>
        <p:spPr>
          <a:xfrm>
            <a:off x="5123577" y="1498959"/>
            <a:ext cx="413156" cy="73251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EE99DEF9-F588-4FDD-A6FE-B3C3E397F6F3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5660561" y="1673642"/>
            <a:ext cx="693311" cy="34394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97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18C7F4A-659B-4713-90B5-5715577E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131" y="1722718"/>
            <a:ext cx="1543265" cy="307700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7469C3-16FE-49FE-891F-91C9821C570F}"/>
              </a:ext>
            </a:extLst>
          </p:cNvPr>
          <p:cNvSpPr/>
          <p:nvPr/>
        </p:nvSpPr>
        <p:spPr>
          <a:xfrm>
            <a:off x="4035105" y="1627464"/>
            <a:ext cx="2751589" cy="9311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F76FA74-68C3-4944-89CB-17D62D7356F0}"/>
              </a:ext>
            </a:extLst>
          </p:cNvPr>
          <p:cNvSpPr/>
          <p:nvPr/>
        </p:nvSpPr>
        <p:spPr>
          <a:xfrm>
            <a:off x="4035105" y="2653896"/>
            <a:ext cx="2751589" cy="9311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EF57584-A2EE-42FF-B02B-00A81081C093}"/>
              </a:ext>
            </a:extLst>
          </p:cNvPr>
          <p:cNvSpPr/>
          <p:nvPr/>
        </p:nvSpPr>
        <p:spPr>
          <a:xfrm>
            <a:off x="4035105" y="3680328"/>
            <a:ext cx="2751589" cy="11193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5997CDF0-0419-4638-9697-C535D1EA518D}"/>
              </a:ext>
            </a:extLst>
          </p:cNvPr>
          <p:cNvCxnSpPr>
            <a:stCxn id="53" idx="3"/>
            <a:endCxn id="52" idx="3"/>
          </p:cNvCxnSpPr>
          <p:nvPr/>
        </p:nvCxnSpPr>
        <p:spPr>
          <a:xfrm flipV="1">
            <a:off x="6786694" y="3119485"/>
            <a:ext cx="12700" cy="1120540"/>
          </a:xfrm>
          <a:prstGeom prst="curvedConnector3">
            <a:avLst>
              <a:gd name="adj1" fmla="val 378165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13D99F5D-FD14-4633-8C8E-B78F64210AB1}"/>
              </a:ext>
            </a:extLst>
          </p:cNvPr>
          <p:cNvCxnSpPr>
            <a:cxnSpLocks/>
          </p:cNvCxnSpPr>
          <p:nvPr/>
        </p:nvCxnSpPr>
        <p:spPr>
          <a:xfrm flipV="1">
            <a:off x="6773994" y="2093053"/>
            <a:ext cx="12700" cy="1026432"/>
          </a:xfrm>
          <a:prstGeom prst="curvedConnector3">
            <a:avLst>
              <a:gd name="adj1" fmla="val 41119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06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864B53-BC40-4E3B-ADDF-05DE5948F0BD}"/>
              </a:ext>
            </a:extLst>
          </p:cNvPr>
          <p:cNvSpPr txBox="1"/>
          <p:nvPr/>
        </p:nvSpPr>
        <p:spPr>
          <a:xfrm>
            <a:off x="2976000" y="4442563"/>
            <a:ext cx="6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함수호출에서의 스택의 사용</a:t>
            </a: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C9117218-E4B5-40B3-A645-D6DAF0AAAAB6}"/>
              </a:ext>
            </a:extLst>
          </p:cNvPr>
          <p:cNvSpPr/>
          <p:nvPr/>
        </p:nvSpPr>
        <p:spPr>
          <a:xfrm>
            <a:off x="2739708" y="3716244"/>
            <a:ext cx="996885" cy="46747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6A4CEA-FC1C-4015-8073-B6FDDAA2BB59}"/>
              </a:ext>
            </a:extLst>
          </p:cNvPr>
          <p:cNvCxnSpPr>
            <a:cxnSpLocks/>
          </p:cNvCxnSpPr>
          <p:nvPr/>
        </p:nvCxnSpPr>
        <p:spPr>
          <a:xfrm>
            <a:off x="2608977" y="202174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BCF218-AA99-4C59-8FF8-147B0C99B6F5}"/>
              </a:ext>
            </a:extLst>
          </p:cNvPr>
          <p:cNvCxnSpPr>
            <a:cxnSpLocks/>
          </p:cNvCxnSpPr>
          <p:nvPr/>
        </p:nvCxnSpPr>
        <p:spPr>
          <a:xfrm>
            <a:off x="3867325" y="202174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052C406-C448-48D7-B896-2EF626EF82D2}"/>
              </a:ext>
            </a:extLst>
          </p:cNvPr>
          <p:cNvCxnSpPr>
            <a:cxnSpLocks/>
          </p:cNvCxnSpPr>
          <p:nvPr/>
        </p:nvCxnSpPr>
        <p:spPr>
          <a:xfrm>
            <a:off x="2608977" y="4269997"/>
            <a:ext cx="12583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8A083A70-BC77-49BE-9382-8A2D0806186F}"/>
              </a:ext>
            </a:extLst>
          </p:cNvPr>
          <p:cNvSpPr/>
          <p:nvPr/>
        </p:nvSpPr>
        <p:spPr>
          <a:xfrm>
            <a:off x="4128788" y="3716244"/>
            <a:ext cx="996885" cy="46747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DD955C-03BE-4759-983A-101AFC103C4C}"/>
              </a:ext>
            </a:extLst>
          </p:cNvPr>
          <p:cNvCxnSpPr>
            <a:cxnSpLocks/>
          </p:cNvCxnSpPr>
          <p:nvPr/>
        </p:nvCxnSpPr>
        <p:spPr>
          <a:xfrm>
            <a:off x="3998057" y="202174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9B198D-C915-4498-A8C8-0D6184F8FE36}"/>
              </a:ext>
            </a:extLst>
          </p:cNvPr>
          <p:cNvCxnSpPr>
            <a:cxnSpLocks/>
          </p:cNvCxnSpPr>
          <p:nvPr/>
        </p:nvCxnSpPr>
        <p:spPr>
          <a:xfrm>
            <a:off x="5256405" y="202174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2221E5-6DA8-4E89-BD34-3134588B4CF9}"/>
              </a:ext>
            </a:extLst>
          </p:cNvPr>
          <p:cNvCxnSpPr>
            <a:cxnSpLocks/>
          </p:cNvCxnSpPr>
          <p:nvPr/>
        </p:nvCxnSpPr>
        <p:spPr>
          <a:xfrm>
            <a:off x="3998057" y="4269997"/>
            <a:ext cx="12583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5867DDE9-B710-4599-8713-A499FB87B270}"/>
              </a:ext>
            </a:extLst>
          </p:cNvPr>
          <p:cNvSpPr/>
          <p:nvPr/>
        </p:nvSpPr>
        <p:spPr>
          <a:xfrm>
            <a:off x="5531151" y="3716244"/>
            <a:ext cx="996885" cy="46747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2D68DB8-1475-4FF3-897D-CEA1AC26D6BE}"/>
              </a:ext>
            </a:extLst>
          </p:cNvPr>
          <p:cNvCxnSpPr>
            <a:cxnSpLocks/>
          </p:cNvCxnSpPr>
          <p:nvPr/>
        </p:nvCxnSpPr>
        <p:spPr>
          <a:xfrm>
            <a:off x="5400420" y="202174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87482AF-D29E-48F1-B107-66F49A16FE00}"/>
              </a:ext>
            </a:extLst>
          </p:cNvPr>
          <p:cNvCxnSpPr>
            <a:cxnSpLocks/>
          </p:cNvCxnSpPr>
          <p:nvPr/>
        </p:nvCxnSpPr>
        <p:spPr>
          <a:xfrm>
            <a:off x="6658768" y="202174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1261DC-9360-4300-90E2-D5B1D56EF4DC}"/>
              </a:ext>
            </a:extLst>
          </p:cNvPr>
          <p:cNvCxnSpPr>
            <a:cxnSpLocks/>
          </p:cNvCxnSpPr>
          <p:nvPr/>
        </p:nvCxnSpPr>
        <p:spPr>
          <a:xfrm>
            <a:off x="5400420" y="4269997"/>
            <a:ext cx="12583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0E47B269-E428-4986-86A0-DB91C94D4137}"/>
              </a:ext>
            </a:extLst>
          </p:cNvPr>
          <p:cNvSpPr/>
          <p:nvPr/>
        </p:nvSpPr>
        <p:spPr>
          <a:xfrm>
            <a:off x="6943305" y="3716244"/>
            <a:ext cx="996885" cy="46747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BE2CF3B-D716-4CC0-B80F-88287EAD60BB}"/>
              </a:ext>
            </a:extLst>
          </p:cNvPr>
          <p:cNvCxnSpPr>
            <a:cxnSpLocks/>
          </p:cNvCxnSpPr>
          <p:nvPr/>
        </p:nvCxnSpPr>
        <p:spPr>
          <a:xfrm>
            <a:off x="6812574" y="202174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ED281A-E74E-4DC2-AF5B-2EFBE76383C2}"/>
              </a:ext>
            </a:extLst>
          </p:cNvPr>
          <p:cNvCxnSpPr>
            <a:cxnSpLocks/>
          </p:cNvCxnSpPr>
          <p:nvPr/>
        </p:nvCxnSpPr>
        <p:spPr>
          <a:xfrm>
            <a:off x="8070922" y="202174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DF1957-C519-4A2D-9EF2-EC526E66A5FF}"/>
              </a:ext>
            </a:extLst>
          </p:cNvPr>
          <p:cNvCxnSpPr>
            <a:cxnSpLocks/>
          </p:cNvCxnSpPr>
          <p:nvPr/>
        </p:nvCxnSpPr>
        <p:spPr>
          <a:xfrm>
            <a:off x="6812574" y="4269997"/>
            <a:ext cx="12583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2C4A2DDA-D534-4337-A9C6-682F6C02192D}"/>
              </a:ext>
            </a:extLst>
          </p:cNvPr>
          <p:cNvSpPr/>
          <p:nvPr/>
        </p:nvSpPr>
        <p:spPr>
          <a:xfrm>
            <a:off x="8349873" y="3716244"/>
            <a:ext cx="996885" cy="46747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46DCDE-DAB8-4D72-86AF-0146B9A7E7D4}"/>
              </a:ext>
            </a:extLst>
          </p:cNvPr>
          <p:cNvCxnSpPr>
            <a:cxnSpLocks/>
          </p:cNvCxnSpPr>
          <p:nvPr/>
        </p:nvCxnSpPr>
        <p:spPr>
          <a:xfrm>
            <a:off x="8219142" y="202174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7D17720-6603-43D3-994F-739E412F1E42}"/>
              </a:ext>
            </a:extLst>
          </p:cNvPr>
          <p:cNvCxnSpPr>
            <a:cxnSpLocks/>
          </p:cNvCxnSpPr>
          <p:nvPr/>
        </p:nvCxnSpPr>
        <p:spPr>
          <a:xfrm>
            <a:off x="9477490" y="202174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D5DE278-E46E-4990-9FDF-B5185F84FD1B}"/>
              </a:ext>
            </a:extLst>
          </p:cNvPr>
          <p:cNvCxnSpPr>
            <a:cxnSpLocks/>
          </p:cNvCxnSpPr>
          <p:nvPr/>
        </p:nvCxnSpPr>
        <p:spPr>
          <a:xfrm>
            <a:off x="8219142" y="4269997"/>
            <a:ext cx="12583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817089DC-7CEF-4F14-AAFF-E060E86563E3}"/>
              </a:ext>
            </a:extLst>
          </p:cNvPr>
          <p:cNvSpPr/>
          <p:nvPr/>
        </p:nvSpPr>
        <p:spPr>
          <a:xfrm>
            <a:off x="4128788" y="3309944"/>
            <a:ext cx="996885" cy="46747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func1()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23B3333A-1055-4491-AF01-8E6CAEF75BCE}"/>
              </a:ext>
            </a:extLst>
          </p:cNvPr>
          <p:cNvSpPr/>
          <p:nvPr/>
        </p:nvSpPr>
        <p:spPr>
          <a:xfrm>
            <a:off x="5531149" y="3309944"/>
            <a:ext cx="996885" cy="46747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func1()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4F331B3B-0B60-4C42-9E01-03066BFF489C}"/>
              </a:ext>
            </a:extLst>
          </p:cNvPr>
          <p:cNvSpPr/>
          <p:nvPr/>
        </p:nvSpPr>
        <p:spPr>
          <a:xfrm>
            <a:off x="5531149" y="2903644"/>
            <a:ext cx="996885" cy="46747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func2()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5C94FAE7-A9D6-4C65-9D22-AC666B1487F3}"/>
              </a:ext>
            </a:extLst>
          </p:cNvPr>
          <p:cNvSpPr/>
          <p:nvPr/>
        </p:nvSpPr>
        <p:spPr>
          <a:xfrm>
            <a:off x="6943304" y="3309944"/>
            <a:ext cx="996885" cy="46747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func1()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87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864B53-BC40-4E3B-ADDF-05DE5948F0BD}"/>
              </a:ext>
            </a:extLst>
          </p:cNvPr>
          <p:cNvSpPr txBox="1"/>
          <p:nvPr/>
        </p:nvSpPr>
        <p:spPr>
          <a:xfrm>
            <a:off x="2912917" y="4656409"/>
            <a:ext cx="6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스택의 삽입과 삭제 연산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C9117218-E4B5-40B3-A645-D6DAF0AAAAB6}"/>
              </a:ext>
            </a:extLst>
          </p:cNvPr>
          <p:cNvSpPr/>
          <p:nvPr/>
        </p:nvSpPr>
        <p:spPr>
          <a:xfrm>
            <a:off x="7819073" y="3621731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A3DB4F4B-FCBC-4C1E-A337-93CA49AAF6FF}"/>
              </a:ext>
            </a:extLst>
          </p:cNvPr>
          <p:cNvSpPr/>
          <p:nvPr/>
        </p:nvSpPr>
        <p:spPr>
          <a:xfrm>
            <a:off x="7819073" y="3110003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BB91FD0C-3A04-49C3-B2DD-6E09599AC470}"/>
              </a:ext>
            </a:extLst>
          </p:cNvPr>
          <p:cNvSpPr/>
          <p:nvPr/>
        </p:nvSpPr>
        <p:spPr>
          <a:xfrm>
            <a:off x="7819073" y="2606879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6A4CEA-FC1C-4015-8073-B6FDDAA2BB59}"/>
              </a:ext>
            </a:extLst>
          </p:cNvPr>
          <p:cNvCxnSpPr>
            <a:cxnSpLocks/>
          </p:cNvCxnSpPr>
          <p:nvPr/>
        </p:nvCxnSpPr>
        <p:spPr>
          <a:xfrm>
            <a:off x="7666673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BCF218-AA99-4C59-8FF8-147B0C99B6F5}"/>
              </a:ext>
            </a:extLst>
          </p:cNvPr>
          <p:cNvCxnSpPr>
            <a:cxnSpLocks/>
          </p:cNvCxnSpPr>
          <p:nvPr/>
        </p:nvCxnSpPr>
        <p:spPr>
          <a:xfrm>
            <a:off x="8572684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052C406-C448-48D7-B896-2EF626EF82D2}"/>
              </a:ext>
            </a:extLst>
          </p:cNvPr>
          <p:cNvCxnSpPr>
            <a:cxnSpLocks/>
          </p:cNvCxnSpPr>
          <p:nvPr/>
        </p:nvCxnSpPr>
        <p:spPr>
          <a:xfrm>
            <a:off x="7666673" y="4320330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0264FE-5BF3-4E9E-8D04-6EB325DE96A6}"/>
              </a:ext>
            </a:extLst>
          </p:cNvPr>
          <p:cNvSpPr txBox="1"/>
          <p:nvPr/>
        </p:nvSpPr>
        <p:spPr>
          <a:xfrm>
            <a:off x="600353" y="4326236"/>
            <a:ext cx="253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841454-41D2-427B-8370-511D77A0A445}"/>
              </a:ext>
            </a:extLst>
          </p:cNvPr>
          <p:cNvSpPr txBox="1"/>
          <p:nvPr/>
        </p:nvSpPr>
        <p:spPr>
          <a:xfrm>
            <a:off x="2419720" y="3395747"/>
            <a:ext cx="95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push(A)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020C91-0369-449D-AB05-BAAFDE9380FC}"/>
              </a:ext>
            </a:extLst>
          </p:cNvPr>
          <p:cNvCxnSpPr>
            <a:cxnSpLocks/>
          </p:cNvCxnSpPr>
          <p:nvPr/>
        </p:nvCxnSpPr>
        <p:spPr>
          <a:xfrm>
            <a:off x="1407093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EAB60-2776-4576-B017-39A1F0BA850D}"/>
              </a:ext>
            </a:extLst>
          </p:cNvPr>
          <p:cNvCxnSpPr>
            <a:cxnSpLocks/>
          </p:cNvCxnSpPr>
          <p:nvPr/>
        </p:nvCxnSpPr>
        <p:spPr>
          <a:xfrm>
            <a:off x="2313104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BC6BF0-B38A-4B90-BAF4-2A7CD6BF6B91}"/>
              </a:ext>
            </a:extLst>
          </p:cNvPr>
          <p:cNvCxnSpPr>
            <a:cxnSpLocks/>
          </p:cNvCxnSpPr>
          <p:nvPr/>
        </p:nvCxnSpPr>
        <p:spPr>
          <a:xfrm>
            <a:off x="1407093" y="4320330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00923A8-4F0A-4FE7-AEA5-EA93AD3E1729}"/>
              </a:ext>
            </a:extLst>
          </p:cNvPr>
          <p:cNvSpPr/>
          <p:nvPr/>
        </p:nvSpPr>
        <p:spPr>
          <a:xfrm>
            <a:off x="2606719" y="3059668"/>
            <a:ext cx="612396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A80A67A0-17EF-4CB7-BC22-49D3441494C9}"/>
              </a:ext>
            </a:extLst>
          </p:cNvPr>
          <p:cNvSpPr/>
          <p:nvPr/>
        </p:nvSpPr>
        <p:spPr>
          <a:xfrm>
            <a:off x="3636466" y="3621731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83C131-1883-486C-A3C0-6F5AA2311F97}"/>
              </a:ext>
            </a:extLst>
          </p:cNvPr>
          <p:cNvCxnSpPr>
            <a:cxnSpLocks/>
          </p:cNvCxnSpPr>
          <p:nvPr/>
        </p:nvCxnSpPr>
        <p:spPr>
          <a:xfrm>
            <a:off x="3484066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64430B-E808-48EE-81FB-1933ABB2EFA0}"/>
              </a:ext>
            </a:extLst>
          </p:cNvPr>
          <p:cNvCxnSpPr>
            <a:cxnSpLocks/>
          </p:cNvCxnSpPr>
          <p:nvPr/>
        </p:nvCxnSpPr>
        <p:spPr>
          <a:xfrm>
            <a:off x="4390077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969BC73-CC63-4FD9-9386-83BFEA301435}"/>
              </a:ext>
            </a:extLst>
          </p:cNvPr>
          <p:cNvCxnSpPr>
            <a:cxnSpLocks/>
          </p:cNvCxnSpPr>
          <p:nvPr/>
        </p:nvCxnSpPr>
        <p:spPr>
          <a:xfrm>
            <a:off x="3484066" y="4320330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0D171A-D93F-4FA0-AD93-80432CEBA171}"/>
              </a:ext>
            </a:extLst>
          </p:cNvPr>
          <p:cNvSpPr txBox="1"/>
          <p:nvPr/>
        </p:nvSpPr>
        <p:spPr>
          <a:xfrm>
            <a:off x="4496692" y="3395747"/>
            <a:ext cx="95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push(B)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01E1588-C662-4F9A-BC6A-6A86787D417A}"/>
              </a:ext>
            </a:extLst>
          </p:cNvPr>
          <p:cNvSpPr/>
          <p:nvPr/>
        </p:nvSpPr>
        <p:spPr>
          <a:xfrm>
            <a:off x="4683691" y="3059668"/>
            <a:ext cx="612396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C5669349-4142-4AED-8BC5-A1AB8700CFB1}"/>
              </a:ext>
            </a:extLst>
          </p:cNvPr>
          <p:cNvSpPr/>
          <p:nvPr/>
        </p:nvSpPr>
        <p:spPr>
          <a:xfrm>
            <a:off x="5713437" y="3621731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1102E512-ADF4-4124-88A5-6EFAE535FCF6}"/>
              </a:ext>
            </a:extLst>
          </p:cNvPr>
          <p:cNvSpPr/>
          <p:nvPr/>
        </p:nvSpPr>
        <p:spPr>
          <a:xfrm>
            <a:off x="5713437" y="3110003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450A00-F096-4DF2-9106-4E68B4D1641F}"/>
              </a:ext>
            </a:extLst>
          </p:cNvPr>
          <p:cNvCxnSpPr>
            <a:cxnSpLocks/>
          </p:cNvCxnSpPr>
          <p:nvPr/>
        </p:nvCxnSpPr>
        <p:spPr>
          <a:xfrm>
            <a:off x="5561037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367EAB1-DF1A-4B25-91BF-979BEE81305C}"/>
              </a:ext>
            </a:extLst>
          </p:cNvPr>
          <p:cNvCxnSpPr>
            <a:cxnSpLocks/>
          </p:cNvCxnSpPr>
          <p:nvPr/>
        </p:nvCxnSpPr>
        <p:spPr>
          <a:xfrm>
            <a:off x="6467048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C10A919-A36E-4200-A228-C93E855003AA}"/>
              </a:ext>
            </a:extLst>
          </p:cNvPr>
          <p:cNvCxnSpPr>
            <a:cxnSpLocks/>
          </p:cNvCxnSpPr>
          <p:nvPr/>
        </p:nvCxnSpPr>
        <p:spPr>
          <a:xfrm>
            <a:off x="5561037" y="4320330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F2E984D-0FCD-4B71-98BF-9785F5253C48}"/>
              </a:ext>
            </a:extLst>
          </p:cNvPr>
          <p:cNvSpPr txBox="1"/>
          <p:nvPr/>
        </p:nvSpPr>
        <p:spPr>
          <a:xfrm>
            <a:off x="6573664" y="3395747"/>
            <a:ext cx="95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push(C)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D95EF43-589D-484C-91A2-D1B6F3F37A98}"/>
              </a:ext>
            </a:extLst>
          </p:cNvPr>
          <p:cNvSpPr/>
          <p:nvPr/>
        </p:nvSpPr>
        <p:spPr>
          <a:xfrm>
            <a:off x="6760663" y="3059668"/>
            <a:ext cx="612396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10113F-8C54-4BD9-B45A-621890F53D27}"/>
              </a:ext>
            </a:extLst>
          </p:cNvPr>
          <p:cNvSpPr txBox="1"/>
          <p:nvPr/>
        </p:nvSpPr>
        <p:spPr>
          <a:xfrm>
            <a:off x="8679300" y="3395747"/>
            <a:ext cx="95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pop()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28CB6452-0B2C-4E20-93B6-05785D2C000A}"/>
              </a:ext>
            </a:extLst>
          </p:cNvPr>
          <p:cNvSpPr/>
          <p:nvPr/>
        </p:nvSpPr>
        <p:spPr>
          <a:xfrm>
            <a:off x="8866299" y="3059668"/>
            <a:ext cx="612396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CE9D3AF4-DC51-4FDB-8A28-49588C1C3CD5}"/>
              </a:ext>
            </a:extLst>
          </p:cNvPr>
          <p:cNvSpPr/>
          <p:nvPr/>
        </p:nvSpPr>
        <p:spPr>
          <a:xfrm>
            <a:off x="9935374" y="3621731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ED6CDAD6-A96E-4AC3-8C58-F1B602E99760}"/>
              </a:ext>
            </a:extLst>
          </p:cNvPr>
          <p:cNvSpPr/>
          <p:nvPr/>
        </p:nvSpPr>
        <p:spPr>
          <a:xfrm>
            <a:off x="9935374" y="3110003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C42685C-DE5D-44CA-839D-84B6C6B82CCA}"/>
              </a:ext>
            </a:extLst>
          </p:cNvPr>
          <p:cNvCxnSpPr>
            <a:cxnSpLocks/>
          </p:cNvCxnSpPr>
          <p:nvPr/>
        </p:nvCxnSpPr>
        <p:spPr>
          <a:xfrm>
            <a:off x="9782974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32DAECC-13DB-4F33-AA8A-B5CA104FE508}"/>
              </a:ext>
            </a:extLst>
          </p:cNvPr>
          <p:cNvCxnSpPr>
            <a:cxnSpLocks/>
          </p:cNvCxnSpPr>
          <p:nvPr/>
        </p:nvCxnSpPr>
        <p:spPr>
          <a:xfrm>
            <a:off x="10688985" y="2072081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8B5496D-FD3A-4E90-8EE8-07A72192F670}"/>
              </a:ext>
            </a:extLst>
          </p:cNvPr>
          <p:cNvCxnSpPr>
            <a:cxnSpLocks/>
          </p:cNvCxnSpPr>
          <p:nvPr/>
        </p:nvCxnSpPr>
        <p:spPr>
          <a:xfrm>
            <a:off x="9782974" y="4320330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8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864B53-BC40-4E3B-ADDF-05DE5948F0BD}"/>
              </a:ext>
            </a:extLst>
          </p:cNvPr>
          <p:cNvSpPr txBox="1"/>
          <p:nvPr/>
        </p:nvSpPr>
        <p:spPr>
          <a:xfrm>
            <a:off x="2597790" y="4492897"/>
            <a:ext cx="683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스택의 공백상태와 포화상태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MAX_STACK_SIZE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6A4CEA-FC1C-4015-8073-B6FDDAA2BB59}"/>
              </a:ext>
            </a:extLst>
          </p:cNvPr>
          <p:cNvCxnSpPr>
            <a:cxnSpLocks/>
          </p:cNvCxnSpPr>
          <p:nvPr/>
        </p:nvCxnSpPr>
        <p:spPr>
          <a:xfrm>
            <a:off x="3967992" y="1543574"/>
            <a:ext cx="0" cy="2114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BCF218-AA99-4C59-8FF8-147B0C99B6F5}"/>
              </a:ext>
            </a:extLst>
          </p:cNvPr>
          <p:cNvCxnSpPr>
            <a:cxnSpLocks/>
          </p:cNvCxnSpPr>
          <p:nvPr/>
        </p:nvCxnSpPr>
        <p:spPr>
          <a:xfrm>
            <a:off x="4874003" y="1543574"/>
            <a:ext cx="0" cy="2114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052C406-C448-48D7-B896-2EF626EF82D2}"/>
              </a:ext>
            </a:extLst>
          </p:cNvPr>
          <p:cNvCxnSpPr>
            <a:cxnSpLocks/>
          </p:cNvCxnSpPr>
          <p:nvPr/>
        </p:nvCxnSpPr>
        <p:spPr>
          <a:xfrm>
            <a:off x="3967992" y="3657601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0264FE-5BF3-4E9E-8D04-6EB325DE96A6}"/>
              </a:ext>
            </a:extLst>
          </p:cNvPr>
          <p:cNvSpPr txBox="1"/>
          <p:nvPr/>
        </p:nvSpPr>
        <p:spPr>
          <a:xfrm>
            <a:off x="5027802" y="3701913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AA93F-FC54-4745-ABD3-1EBBB96C5697}"/>
              </a:ext>
            </a:extLst>
          </p:cNvPr>
          <p:cNvSpPr txBox="1"/>
          <p:nvPr/>
        </p:nvSpPr>
        <p:spPr>
          <a:xfrm>
            <a:off x="3161252" y="4068167"/>
            <a:ext cx="253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공백상태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0228BA-846F-4B54-BC17-A24C96E38FE8}"/>
              </a:ext>
            </a:extLst>
          </p:cNvPr>
          <p:cNvSpPr txBox="1"/>
          <p:nvPr/>
        </p:nvSpPr>
        <p:spPr>
          <a:xfrm>
            <a:off x="3224169" y="3701913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957C61F-D1E4-4B05-8B9B-F7FC568F0B44}"/>
              </a:ext>
            </a:extLst>
          </p:cNvPr>
          <p:cNvCxnSpPr/>
          <p:nvPr/>
        </p:nvCxnSpPr>
        <p:spPr>
          <a:xfrm flipH="1">
            <a:off x="4885189" y="3855801"/>
            <a:ext cx="383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F68B76-FB80-48B9-AE47-4C62B03CBB05}"/>
              </a:ext>
            </a:extLst>
          </p:cNvPr>
          <p:cNvSpPr txBox="1"/>
          <p:nvPr/>
        </p:nvSpPr>
        <p:spPr>
          <a:xfrm>
            <a:off x="3224169" y="3298430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F6D361-7CA2-42C0-BC50-2F332F0D6F50}"/>
              </a:ext>
            </a:extLst>
          </p:cNvPr>
          <p:cNvSpPr txBox="1"/>
          <p:nvPr/>
        </p:nvSpPr>
        <p:spPr>
          <a:xfrm>
            <a:off x="3224169" y="2932176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611765-FA45-472C-9716-F2B9BA0B1224}"/>
              </a:ext>
            </a:extLst>
          </p:cNvPr>
          <p:cNvSpPr txBox="1"/>
          <p:nvPr/>
        </p:nvSpPr>
        <p:spPr>
          <a:xfrm>
            <a:off x="3224169" y="2580088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7DD72C-F20E-476D-9F26-02E136B9251B}"/>
              </a:ext>
            </a:extLst>
          </p:cNvPr>
          <p:cNvSpPr txBox="1"/>
          <p:nvPr/>
        </p:nvSpPr>
        <p:spPr>
          <a:xfrm>
            <a:off x="3224169" y="2220917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BA87F-3901-47C9-A260-60E998C9C839}"/>
              </a:ext>
            </a:extLst>
          </p:cNvPr>
          <p:cNvSpPr txBox="1"/>
          <p:nvPr/>
        </p:nvSpPr>
        <p:spPr>
          <a:xfrm>
            <a:off x="3224169" y="1868829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ECC965A-699A-4EED-B565-17E8F81FEFF5}"/>
              </a:ext>
            </a:extLst>
          </p:cNvPr>
          <p:cNvCxnSpPr>
            <a:cxnSpLocks/>
          </p:cNvCxnSpPr>
          <p:nvPr/>
        </p:nvCxnSpPr>
        <p:spPr>
          <a:xfrm>
            <a:off x="6953078" y="1543574"/>
            <a:ext cx="0" cy="2114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B01FFBD-F01F-4C1B-B850-F80EA276A7DF}"/>
              </a:ext>
            </a:extLst>
          </p:cNvPr>
          <p:cNvCxnSpPr>
            <a:cxnSpLocks/>
          </p:cNvCxnSpPr>
          <p:nvPr/>
        </p:nvCxnSpPr>
        <p:spPr>
          <a:xfrm>
            <a:off x="7859089" y="1543574"/>
            <a:ext cx="0" cy="2114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2450E5C-5F6E-4BD1-9752-B80B1BF7C8BC}"/>
              </a:ext>
            </a:extLst>
          </p:cNvPr>
          <p:cNvCxnSpPr>
            <a:cxnSpLocks/>
          </p:cNvCxnSpPr>
          <p:nvPr/>
        </p:nvCxnSpPr>
        <p:spPr>
          <a:xfrm>
            <a:off x="6953078" y="3657601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CA6185-BCCA-4444-9D74-4B1F9A34A37B}"/>
              </a:ext>
            </a:extLst>
          </p:cNvPr>
          <p:cNvSpPr txBox="1"/>
          <p:nvPr/>
        </p:nvSpPr>
        <p:spPr>
          <a:xfrm>
            <a:off x="8012888" y="1848818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3E1504-2BD7-4F78-B246-F5ED7353BC0B}"/>
              </a:ext>
            </a:extLst>
          </p:cNvPr>
          <p:cNvSpPr txBox="1"/>
          <p:nvPr/>
        </p:nvSpPr>
        <p:spPr>
          <a:xfrm>
            <a:off x="6146338" y="4068167"/>
            <a:ext cx="253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포화상태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F65BA-2F49-4341-9F51-77710707E11F}"/>
              </a:ext>
            </a:extLst>
          </p:cNvPr>
          <p:cNvSpPr txBox="1"/>
          <p:nvPr/>
        </p:nvSpPr>
        <p:spPr>
          <a:xfrm>
            <a:off x="6209255" y="3701913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017E4E-DD47-4260-8752-70436875B514}"/>
              </a:ext>
            </a:extLst>
          </p:cNvPr>
          <p:cNvCxnSpPr/>
          <p:nvPr/>
        </p:nvCxnSpPr>
        <p:spPr>
          <a:xfrm flipH="1">
            <a:off x="7870275" y="2002706"/>
            <a:ext cx="383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77EA85-3AEC-4721-9B77-42FAFB697BC1}"/>
              </a:ext>
            </a:extLst>
          </p:cNvPr>
          <p:cNvSpPr txBox="1"/>
          <p:nvPr/>
        </p:nvSpPr>
        <p:spPr>
          <a:xfrm>
            <a:off x="6209255" y="3298430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2859D-4F24-47CC-8BFC-AD4377F2AB16}"/>
              </a:ext>
            </a:extLst>
          </p:cNvPr>
          <p:cNvSpPr txBox="1"/>
          <p:nvPr/>
        </p:nvSpPr>
        <p:spPr>
          <a:xfrm>
            <a:off x="6209255" y="2932176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E560B0-1ADF-41CD-BA4A-3B1B7D2D5BAD}"/>
              </a:ext>
            </a:extLst>
          </p:cNvPr>
          <p:cNvSpPr txBox="1"/>
          <p:nvPr/>
        </p:nvSpPr>
        <p:spPr>
          <a:xfrm>
            <a:off x="6209255" y="2580088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9F8670-D79D-4620-8DCB-2C946B344FE1}"/>
              </a:ext>
            </a:extLst>
          </p:cNvPr>
          <p:cNvSpPr txBox="1"/>
          <p:nvPr/>
        </p:nvSpPr>
        <p:spPr>
          <a:xfrm>
            <a:off x="6209255" y="2220917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4E320D-E6A7-4C48-B763-0C3D07268481}"/>
              </a:ext>
            </a:extLst>
          </p:cNvPr>
          <p:cNvSpPr txBox="1"/>
          <p:nvPr/>
        </p:nvSpPr>
        <p:spPr>
          <a:xfrm>
            <a:off x="6209255" y="1868829"/>
            <a:ext cx="9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F5CA4A5F-5728-4108-ADC8-AD2A8F22CC18}"/>
              </a:ext>
            </a:extLst>
          </p:cNvPr>
          <p:cNvSpPr/>
          <p:nvPr/>
        </p:nvSpPr>
        <p:spPr>
          <a:xfrm>
            <a:off x="7049205" y="3239954"/>
            <a:ext cx="713757" cy="36625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7399794E-9BDE-459C-A545-5B039BF761AA}"/>
              </a:ext>
            </a:extLst>
          </p:cNvPr>
          <p:cNvSpPr/>
          <p:nvPr/>
        </p:nvSpPr>
        <p:spPr>
          <a:xfrm>
            <a:off x="7049205" y="2887865"/>
            <a:ext cx="713757" cy="36625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83870818-B486-4F43-B427-DAA62C14F8B1}"/>
              </a:ext>
            </a:extLst>
          </p:cNvPr>
          <p:cNvSpPr/>
          <p:nvPr/>
        </p:nvSpPr>
        <p:spPr>
          <a:xfrm>
            <a:off x="7049205" y="2541504"/>
            <a:ext cx="713757" cy="36625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8F22C54D-1D01-450C-87A7-C85C05805F35}"/>
              </a:ext>
            </a:extLst>
          </p:cNvPr>
          <p:cNvSpPr/>
          <p:nvPr/>
        </p:nvSpPr>
        <p:spPr>
          <a:xfrm>
            <a:off x="7049205" y="2190325"/>
            <a:ext cx="713757" cy="36625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0ECB6255-8DE8-4889-8B87-F4A724EA8C64}"/>
              </a:ext>
            </a:extLst>
          </p:cNvPr>
          <p:cNvSpPr/>
          <p:nvPr/>
        </p:nvSpPr>
        <p:spPr>
          <a:xfrm>
            <a:off x="7049205" y="1846450"/>
            <a:ext cx="713757" cy="36625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94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정육면체 11">
            <a:extLst>
              <a:ext uri="{FF2B5EF4-FFF2-40B4-BE49-F238E27FC236}">
                <a16:creationId xmlns:a16="http://schemas.microsoft.com/office/drawing/2014/main" id="{C9117218-E4B5-40B3-A645-D6DAF0AAAAB6}"/>
              </a:ext>
            </a:extLst>
          </p:cNvPr>
          <p:cNvSpPr/>
          <p:nvPr/>
        </p:nvSpPr>
        <p:spPr>
          <a:xfrm>
            <a:off x="5672344" y="3974068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A3DB4F4B-FCBC-4C1E-A337-93CA49AAF6FF}"/>
              </a:ext>
            </a:extLst>
          </p:cNvPr>
          <p:cNvSpPr/>
          <p:nvPr/>
        </p:nvSpPr>
        <p:spPr>
          <a:xfrm>
            <a:off x="5672344" y="346234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BB91FD0C-3A04-49C3-B2DD-6E09599AC470}"/>
              </a:ext>
            </a:extLst>
          </p:cNvPr>
          <p:cNvSpPr/>
          <p:nvPr/>
        </p:nvSpPr>
        <p:spPr>
          <a:xfrm>
            <a:off x="5672344" y="2437306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6A4CEA-FC1C-4015-8073-B6FDDAA2BB59}"/>
              </a:ext>
            </a:extLst>
          </p:cNvPr>
          <p:cNvCxnSpPr>
            <a:cxnSpLocks/>
          </p:cNvCxnSpPr>
          <p:nvPr/>
        </p:nvCxnSpPr>
        <p:spPr>
          <a:xfrm>
            <a:off x="5519944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BCF218-AA99-4C59-8FF8-147B0C99B6F5}"/>
              </a:ext>
            </a:extLst>
          </p:cNvPr>
          <p:cNvCxnSpPr>
            <a:cxnSpLocks/>
          </p:cNvCxnSpPr>
          <p:nvPr/>
        </p:nvCxnSpPr>
        <p:spPr>
          <a:xfrm>
            <a:off x="6425955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052C406-C448-48D7-B896-2EF626EF82D2}"/>
              </a:ext>
            </a:extLst>
          </p:cNvPr>
          <p:cNvCxnSpPr>
            <a:cxnSpLocks/>
          </p:cNvCxnSpPr>
          <p:nvPr/>
        </p:nvCxnSpPr>
        <p:spPr>
          <a:xfrm>
            <a:off x="5519944" y="4672667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841454-41D2-427B-8370-511D77A0A445}"/>
              </a:ext>
            </a:extLst>
          </p:cNvPr>
          <p:cNvSpPr txBox="1"/>
          <p:nvPr/>
        </p:nvSpPr>
        <p:spPr>
          <a:xfrm>
            <a:off x="2004988" y="1514820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020C91-0369-449D-AB05-BAAFDE9380FC}"/>
              </a:ext>
            </a:extLst>
          </p:cNvPr>
          <p:cNvCxnSpPr>
            <a:cxnSpLocks/>
          </p:cNvCxnSpPr>
          <p:nvPr/>
        </p:nvCxnSpPr>
        <p:spPr>
          <a:xfrm>
            <a:off x="1860099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EAB60-2776-4576-B017-39A1F0BA850D}"/>
              </a:ext>
            </a:extLst>
          </p:cNvPr>
          <p:cNvCxnSpPr>
            <a:cxnSpLocks/>
          </p:cNvCxnSpPr>
          <p:nvPr/>
        </p:nvCxnSpPr>
        <p:spPr>
          <a:xfrm>
            <a:off x="2766110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BC6BF0-B38A-4B90-BAF4-2A7CD6BF6B91}"/>
              </a:ext>
            </a:extLst>
          </p:cNvPr>
          <p:cNvCxnSpPr>
            <a:cxnSpLocks/>
          </p:cNvCxnSpPr>
          <p:nvPr/>
        </p:nvCxnSpPr>
        <p:spPr>
          <a:xfrm>
            <a:off x="1860099" y="4672667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A80A67A0-17EF-4CB7-BC22-49D3441494C9}"/>
              </a:ext>
            </a:extLst>
          </p:cNvPr>
          <p:cNvSpPr/>
          <p:nvPr/>
        </p:nvSpPr>
        <p:spPr>
          <a:xfrm>
            <a:off x="3222789" y="3974068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83C131-1883-486C-A3C0-6F5AA2311F97}"/>
              </a:ext>
            </a:extLst>
          </p:cNvPr>
          <p:cNvCxnSpPr>
            <a:cxnSpLocks/>
          </p:cNvCxnSpPr>
          <p:nvPr/>
        </p:nvCxnSpPr>
        <p:spPr>
          <a:xfrm>
            <a:off x="3070389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64430B-E808-48EE-81FB-1933ABB2EFA0}"/>
              </a:ext>
            </a:extLst>
          </p:cNvPr>
          <p:cNvCxnSpPr>
            <a:cxnSpLocks/>
          </p:cNvCxnSpPr>
          <p:nvPr/>
        </p:nvCxnSpPr>
        <p:spPr>
          <a:xfrm>
            <a:off x="3976400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969BC73-CC63-4FD9-9386-83BFEA301435}"/>
              </a:ext>
            </a:extLst>
          </p:cNvPr>
          <p:cNvCxnSpPr>
            <a:cxnSpLocks/>
          </p:cNvCxnSpPr>
          <p:nvPr/>
        </p:nvCxnSpPr>
        <p:spPr>
          <a:xfrm>
            <a:off x="3070389" y="4672667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C5669349-4142-4AED-8BC5-A1AB8700CFB1}"/>
              </a:ext>
            </a:extLst>
          </p:cNvPr>
          <p:cNvSpPr/>
          <p:nvPr/>
        </p:nvSpPr>
        <p:spPr>
          <a:xfrm>
            <a:off x="4457449" y="3974068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1102E512-ADF4-4124-88A5-6EFAE535FCF6}"/>
              </a:ext>
            </a:extLst>
          </p:cNvPr>
          <p:cNvSpPr/>
          <p:nvPr/>
        </p:nvSpPr>
        <p:spPr>
          <a:xfrm>
            <a:off x="4457449" y="346234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450A00-F096-4DF2-9106-4E68B4D1641F}"/>
              </a:ext>
            </a:extLst>
          </p:cNvPr>
          <p:cNvCxnSpPr>
            <a:cxnSpLocks/>
          </p:cNvCxnSpPr>
          <p:nvPr/>
        </p:nvCxnSpPr>
        <p:spPr>
          <a:xfrm>
            <a:off x="4305049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367EAB1-DF1A-4B25-91BF-979BEE81305C}"/>
              </a:ext>
            </a:extLst>
          </p:cNvPr>
          <p:cNvCxnSpPr>
            <a:cxnSpLocks/>
          </p:cNvCxnSpPr>
          <p:nvPr/>
        </p:nvCxnSpPr>
        <p:spPr>
          <a:xfrm>
            <a:off x="5211060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C10A919-A36E-4200-A228-C93E855003AA}"/>
              </a:ext>
            </a:extLst>
          </p:cNvPr>
          <p:cNvCxnSpPr>
            <a:cxnSpLocks/>
          </p:cNvCxnSpPr>
          <p:nvPr/>
        </p:nvCxnSpPr>
        <p:spPr>
          <a:xfrm>
            <a:off x="4305049" y="4672667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CE9D3AF4-DC51-4FDB-8A28-49588C1C3CD5}"/>
              </a:ext>
            </a:extLst>
          </p:cNvPr>
          <p:cNvSpPr/>
          <p:nvPr/>
        </p:nvSpPr>
        <p:spPr>
          <a:xfrm>
            <a:off x="6873393" y="3974068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ED6CDAD6-A96E-4AC3-8C58-F1B602E99760}"/>
              </a:ext>
            </a:extLst>
          </p:cNvPr>
          <p:cNvSpPr/>
          <p:nvPr/>
        </p:nvSpPr>
        <p:spPr>
          <a:xfrm>
            <a:off x="6873393" y="2437306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C42685C-DE5D-44CA-839D-84B6C6B82CCA}"/>
              </a:ext>
            </a:extLst>
          </p:cNvPr>
          <p:cNvCxnSpPr>
            <a:cxnSpLocks/>
          </p:cNvCxnSpPr>
          <p:nvPr/>
        </p:nvCxnSpPr>
        <p:spPr>
          <a:xfrm>
            <a:off x="6720993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32DAECC-13DB-4F33-AA8A-B5CA104FE508}"/>
              </a:ext>
            </a:extLst>
          </p:cNvPr>
          <p:cNvCxnSpPr>
            <a:cxnSpLocks/>
          </p:cNvCxnSpPr>
          <p:nvPr/>
        </p:nvCxnSpPr>
        <p:spPr>
          <a:xfrm>
            <a:off x="7627004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8B5496D-FD3A-4E90-8EE8-07A72192F670}"/>
              </a:ext>
            </a:extLst>
          </p:cNvPr>
          <p:cNvCxnSpPr>
            <a:cxnSpLocks/>
          </p:cNvCxnSpPr>
          <p:nvPr/>
        </p:nvCxnSpPr>
        <p:spPr>
          <a:xfrm>
            <a:off x="6720993" y="4672667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3B497554-1F8E-4E2B-9433-A5BEE6537243}"/>
              </a:ext>
            </a:extLst>
          </p:cNvPr>
          <p:cNvSpPr/>
          <p:nvPr/>
        </p:nvSpPr>
        <p:spPr>
          <a:xfrm>
            <a:off x="8073018" y="2437306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ACE635D-6CB0-4773-A579-DD95ECAE2CC1}"/>
              </a:ext>
            </a:extLst>
          </p:cNvPr>
          <p:cNvCxnSpPr>
            <a:cxnSpLocks/>
          </p:cNvCxnSpPr>
          <p:nvPr/>
        </p:nvCxnSpPr>
        <p:spPr>
          <a:xfrm>
            <a:off x="7920618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CA1F5E-762F-48B1-8C41-DF859410143C}"/>
              </a:ext>
            </a:extLst>
          </p:cNvPr>
          <p:cNvCxnSpPr>
            <a:cxnSpLocks/>
          </p:cNvCxnSpPr>
          <p:nvPr/>
        </p:nvCxnSpPr>
        <p:spPr>
          <a:xfrm>
            <a:off x="8826629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5C729BB-68FF-4D27-B082-7C7E77F4947F}"/>
              </a:ext>
            </a:extLst>
          </p:cNvPr>
          <p:cNvCxnSpPr>
            <a:cxnSpLocks/>
          </p:cNvCxnSpPr>
          <p:nvPr/>
        </p:nvCxnSpPr>
        <p:spPr>
          <a:xfrm>
            <a:off x="7920618" y="4672667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5BC0028-D0DE-41E6-8B85-014FDB25C7CD}"/>
              </a:ext>
            </a:extLst>
          </p:cNvPr>
          <p:cNvCxnSpPr>
            <a:cxnSpLocks/>
          </p:cNvCxnSpPr>
          <p:nvPr/>
        </p:nvCxnSpPr>
        <p:spPr>
          <a:xfrm>
            <a:off x="9137022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F6B37D4-45DA-4EDA-A9D9-2BD973A8BECE}"/>
              </a:ext>
            </a:extLst>
          </p:cNvPr>
          <p:cNvCxnSpPr>
            <a:cxnSpLocks/>
          </p:cNvCxnSpPr>
          <p:nvPr/>
        </p:nvCxnSpPr>
        <p:spPr>
          <a:xfrm>
            <a:off x="10043033" y="2424418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47B2950-D467-4354-A2DD-7200DBC9E6EE}"/>
              </a:ext>
            </a:extLst>
          </p:cNvPr>
          <p:cNvCxnSpPr>
            <a:cxnSpLocks/>
          </p:cNvCxnSpPr>
          <p:nvPr/>
        </p:nvCxnSpPr>
        <p:spPr>
          <a:xfrm>
            <a:off x="9137022" y="4672667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89988688-D7F4-4BCC-81E1-60A72BBAD841}"/>
              </a:ext>
            </a:extLst>
          </p:cNvPr>
          <p:cNvSpPr/>
          <p:nvPr/>
        </p:nvSpPr>
        <p:spPr>
          <a:xfrm>
            <a:off x="2004988" y="3974068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BA5545-920C-4B83-985A-00ED68DDF9ED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323768" y="1822597"/>
            <a:ext cx="0" cy="577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E50A8DE-C288-4D07-BA8B-E2957E8AE1F7}"/>
              </a:ext>
            </a:extLst>
          </p:cNvPr>
          <p:cNvSpPr txBox="1"/>
          <p:nvPr/>
        </p:nvSpPr>
        <p:spPr>
          <a:xfrm>
            <a:off x="2585230" y="1514820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13C7A8-F215-4FB7-A3D6-BD6B1B5A2FB0}"/>
              </a:ext>
            </a:extLst>
          </p:cNvPr>
          <p:cNvSpPr txBox="1"/>
          <p:nvPr/>
        </p:nvSpPr>
        <p:spPr>
          <a:xfrm>
            <a:off x="3222789" y="1514820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DED763A-AE9C-457B-B855-26919BA9320D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541569" y="1822597"/>
            <a:ext cx="0" cy="577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3E3742B6-E6F8-437C-9BC9-3467F0F877BD}"/>
              </a:ext>
            </a:extLst>
          </p:cNvPr>
          <p:cNvSpPr/>
          <p:nvPr/>
        </p:nvSpPr>
        <p:spPr>
          <a:xfrm>
            <a:off x="3222789" y="346234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663C56-B479-4274-9808-352DFF586D76}"/>
              </a:ext>
            </a:extLst>
          </p:cNvPr>
          <p:cNvSpPr txBox="1"/>
          <p:nvPr/>
        </p:nvSpPr>
        <p:spPr>
          <a:xfrm>
            <a:off x="4429508" y="1514820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8C93131-0E73-4CF1-B676-540D37967804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748288" y="1822597"/>
            <a:ext cx="0" cy="577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09A2090-A192-4F85-9733-BA9C9D789053}"/>
              </a:ext>
            </a:extLst>
          </p:cNvPr>
          <p:cNvSpPr txBox="1"/>
          <p:nvPr/>
        </p:nvSpPr>
        <p:spPr>
          <a:xfrm>
            <a:off x="5034785" y="1514820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id="{F464C1AA-6595-499F-BD59-3E810D377079}"/>
              </a:ext>
            </a:extLst>
          </p:cNvPr>
          <p:cNvSpPr/>
          <p:nvPr/>
        </p:nvSpPr>
        <p:spPr>
          <a:xfrm>
            <a:off x="4457449" y="2959216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AABCD3-9269-4781-9386-EB9BD1DB6507}"/>
              </a:ext>
            </a:extLst>
          </p:cNvPr>
          <p:cNvSpPr txBox="1"/>
          <p:nvPr/>
        </p:nvSpPr>
        <p:spPr>
          <a:xfrm>
            <a:off x="5636227" y="1514820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94D2991-6A3B-4004-9DCC-573E746CD34F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5955007" y="1822597"/>
            <a:ext cx="0" cy="5117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4CCE342-A723-45F0-8F3D-B8A374D922D9}"/>
              </a:ext>
            </a:extLst>
          </p:cNvPr>
          <p:cNvSpPr txBox="1"/>
          <p:nvPr/>
        </p:nvSpPr>
        <p:spPr>
          <a:xfrm>
            <a:off x="5918214" y="1963514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F28310-92BF-442B-B429-0083A15F73F7}"/>
              </a:ext>
            </a:extLst>
          </p:cNvPr>
          <p:cNvSpPr txBox="1"/>
          <p:nvPr/>
        </p:nvSpPr>
        <p:spPr>
          <a:xfrm>
            <a:off x="6842945" y="1514820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10EDE1D-2E4C-4465-8A00-EE152199A69B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7161725" y="1822597"/>
            <a:ext cx="0" cy="5117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C0734AB-C7D6-4BF7-8652-2061A61346C0}"/>
              </a:ext>
            </a:extLst>
          </p:cNvPr>
          <p:cNvSpPr txBox="1"/>
          <p:nvPr/>
        </p:nvSpPr>
        <p:spPr>
          <a:xfrm>
            <a:off x="7124933" y="1963514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39D6E7-65EF-492B-8C41-C201A53D2128}"/>
              </a:ext>
            </a:extLst>
          </p:cNvPr>
          <p:cNvSpPr txBox="1"/>
          <p:nvPr/>
        </p:nvSpPr>
        <p:spPr>
          <a:xfrm>
            <a:off x="7477713" y="1514820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0;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F2100E-F3E9-44E3-943F-8B654039775E}"/>
              </a:ext>
            </a:extLst>
          </p:cNvPr>
          <p:cNvSpPr txBox="1"/>
          <p:nvPr/>
        </p:nvSpPr>
        <p:spPr>
          <a:xfrm>
            <a:off x="8047855" y="1514820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C7384B2-7DF6-4EA4-8270-46D438F6EACF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8366635" y="1822597"/>
            <a:ext cx="0" cy="5117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DA389AB-E02E-4AA6-B5F5-0CC0993D3A86}"/>
              </a:ext>
            </a:extLst>
          </p:cNvPr>
          <p:cNvSpPr txBox="1"/>
          <p:nvPr/>
        </p:nvSpPr>
        <p:spPr>
          <a:xfrm>
            <a:off x="8329843" y="1963514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</a:p>
        </p:txBody>
      </p:sp>
      <p:sp>
        <p:nvSpPr>
          <p:cNvPr id="21" name="별: 꼭짓점 7개 20">
            <a:extLst>
              <a:ext uri="{FF2B5EF4-FFF2-40B4-BE49-F238E27FC236}">
                <a16:creationId xmlns:a16="http://schemas.microsoft.com/office/drawing/2014/main" id="{86D558FA-8712-49D6-A613-E951D539FC01}"/>
              </a:ext>
            </a:extLst>
          </p:cNvPr>
          <p:cNvSpPr/>
          <p:nvPr/>
        </p:nvSpPr>
        <p:spPr>
          <a:xfrm>
            <a:off x="9218765" y="2078461"/>
            <a:ext cx="1116189" cy="511721"/>
          </a:xfrm>
          <a:prstGeom prst="star7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</a:t>
            </a:r>
          </a:p>
        </p:txBody>
      </p:sp>
    </p:spTree>
    <p:extLst>
      <p:ext uri="{BB962C8B-B14F-4D97-AF65-F5344CB8AC3E}">
        <p14:creationId xmlns:p14="http://schemas.microsoft.com/office/powerpoint/2010/main" val="190483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정육면체 11">
            <a:extLst>
              <a:ext uri="{FF2B5EF4-FFF2-40B4-BE49-F238E27FC236}">
                <a16:creationId xmlns:a16="http://schemas.microsoft.com/office/drawing/2014/main" id="{C9117218-E4B5-40B3-A645-D6DAF0AAAAB6}"/>
              </a:ext>
            </a:extLst>
          </p:cNvPr>
          <p:cNvSpPr/>
          <p:nvPr/>
        </p:nvSpPr>
        <p:spPr>
          <a:xfrm>
            <a:off x="6360242" y="412507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A3DB4F4B-FCBC-4C1E-A337-93CA49AAF6FF}"/>
              </a:ext>
            </a:extLst>
          </p:cNvPr>
          <p:cNvSpPr/>
          <p:nvPr/>
        </p:nvSpPr>
        <p:spPr>
          <a:xfrm>
            <a:off x="6360242" y="3613342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6A4CEA-FC1C-4015-8073-B6FDDAA2BB59}"/>
              </a:ext>
            </a:extLst>
          </p:cNvPr>
          <p:cNvCxnSpPr>
            <a:cxnSpLocks/>
          </p:cNvCxnSpPr>
          <p:nvPr/>
        </p:nvCxnSpPr>
        <p:spPr>
          <a:xfrm>
            <a:off x="6207842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BCF218-AA99-4C59-8FF8-147B0C99B6F5}"/>
              </a:ext>
            </a:extLst>
          </p:cNvPr>
          <p:cNvCxnSpPr>
            <a:cxnSpLocks/>
          </p:cNvCxnSpPr>
          <p:nvPr/>
        </p:nvCxnSpPr>
        <p:spPr>
          <a:xfrm>
            <a:off x="7113853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052C406-C448-48D7-B896-2EF626EF82D2}"/>
              </a:ext>
            </a:extLst>
          </p:cNvPr>
          <p:cNvCxnSpPr>
            <a:cxnSpLocks/>
          </p:cNvCxnSpPr>
          <p:nvPr/>
        </p:nvCxnSpPr>
        <p:spPr>
          <a:xfrm>
            <a:off x="6207842" y="4823669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841454-41D2-427B-8370-511D77A0A445}"/>
              </a:ext>
            </a:extLst>
          </p:cNvPr>
          <p:cNvSpPr txBox="1"/>
          <p:nvPr/>
        </p:nvSpPr>
        <p:spPr>
          <a:xfrm>
            <a:off x="2692886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020C91-0369-449D-AB05-BAAFDE9380FC}"/>
              </a:ext>
            </a:extLst>
          </p:cNvPr>
          <p:cNvCxnSpPr>
            <a:cxnSpLocks/>
          </p:cNvCxnSpPr>
          <p:nvPr/>
        </p:nvCxnSpPr>
        <p:spPr>
          <a:xfrm>
            <a:off x="2547997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EAB60-2776-4576-B017-39A1F0BA850D}"/>
              </a:ext>
            </a:extLst>
          </p:cNvPr>
          <p:cNvCxnSpPr>
            <a:cxnSpLocks/>
          </p:cNvCxnSpPr>
          <p:nvPr/>
        </p:nvCxnSpPr>
        <p:spPr>
          <a:xfrm>
            <a:off x="3454008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BC6BF0-B38A-4B90-BAF4-2A7CD6BF6B91}"/>
              </a:ext>
            </a:extLst>
          </p:cNvPr>
          <p:cNvCxnSpPr>
            <a:cxnSpLocks/>
          </p:cNvCxnSpPr>
          <p:nvPr/>
        </p:nvCxnSpPr>
        <p:spPr>
          <a:xfrm>
            <a:off x="2547997" y="4823669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A80A67A0-17EF-4CB7-BC22-49D3441494C9}"/>
              </a:ext>
            </a:extLst>
          </p:cNvPr>
          <p:cNvSpPr/>
          <p:nvPr/>
        </p:nvSpPr>
        <p:spPr>
          <a:xfrm>
            <a:off x="3910687" y="412507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83C131-1883-486C-A3C0-6F5AA2311F97}"/>
              </a:ext>
            </a:extLst>
          </p:cNvPr>
          <p:cNvCxnSpPr>
            <a:cxnSpLocks/>
          </p:cNvCxnSpPr>
          <p:nvPr/>
        </p:nvCxnSpPr>
        <p:spPr>
          <a:xfrm>
            <a:off x="3758287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64430B-E808-48EE-81FB-1933ABB2EFA0}"/>
              </a:ext>
            </a:extLst>
          </p:cNvPr>
          <p:cNvCxnSpPr>
            <a:cxnSpLocks/>
          </p:cNvCxnSpPr>
          <p:nvPr/>
        </p:nvCxnSpPr>
        <p:spPr>
          <a:xfrm>
            <a:off x="4664298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969BC73-CC63-4FD9-9386-83BFEA301435}"/>
              </a:ext>
            </a:extLst>
          </p:cNvPr>
          <p:cNvCxnSpPr>
            <a:cxnSpLocks/>
          </p:cNvCxnSpPr>
          <p:nvPr/>
        </p:nvCxnSpPr>
        <p:spPr>
          <a:xfrm>
            <a:off x="3758287" y="4823669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C5669349-4142-4AED-8BC5-A1AB8700CFB1}"/>
              </a:ext>
            </a:extLst>
          </p:cNvPr>
          <p:cNvSpPr/>
          <p:nvPr/>
        </p:nvSpPr>
        <p:spPr>
          <a:xfrm>
            <a:off x="5145347" y="412507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1102E512-ADF4-4124-88A5-6EFAE535FCF6}"/>
              </a:ext>
            </a:extLst>
          </p:cNvPr>
          <p:cNvSpPr/>
          <p:nvPr/>
        </p:nvSpPr>
        <p:spPr>
          <a:xfrm>
            <a:off x="5145347" y="2588308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450A00-F096-4DF2-9106-4E68B4D1641F}"/>
              </a:ext>
            </a:extLst>
          </p:cNvPr>
          <p:cNvCxnSpPr>
            <a:cxnSpLocks/>
          </p:cNvCxnSpPr>
          <p:nvPr/>
        </p:nvCxnSpPr>
        <p:spPr>
          <a:xfrm>
            <a:off x="4992947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367EAB1-DF1A-4B25-91BF-979BEE81305C}"/>
              </a:ext>
            </a:extLst>
          </p:cNvPr>
          <p:cNvCxnSpPr>
            <a:cxnSpLocks/>
          </p:cNvCxnSpPr>
          <p:nvPr/>
        </p:nvCxnSpPr>
        <p:spPr>
          <a:xfrm>
            <a:off x="5898958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C10A919-A36E-4200-A228-C93E855003AA}"/>
              </a:ext>
            </a:extLst>
          </p:cNvPr>
          <p:cNvCxnSpPr>
            <a:cxnSpLocks/>
          </p:cNvCxnSpPr>
          <p:nvPr/>
        </p:nvCxnSpPr>
        <p:spPr>
          <a:xfrm>
            <a:off x="4992947" y="4823669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CE9D3AF4-DC51-4FDB-8A28-49588C1C3CD5}"/>
              </a:ext>
            </a:extLst>
          </p:cNvPr>
          <p:cNvSpPr/>
          <p:nvPr/>
        </p:nvSpPr>
        <p:spPr>
          <a:xfrm>
            <a:off x="7561291" y="412507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ED6CDAD6-A96E-4AC3-8C58-F1B602E99760}"/>
              </a:ext>
            </a:extLst>
          </p:cNvPr>
          <p:cNvSpPr/>
          <p:nvPr/>
        </p:nvSpPr>
        <p:spPr>
          <a:xfrm>
            <a:off x="7561291" y="2588308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C42685C-DE5D-44CA-839D-84B6C6B82CCA}"/>
              </a:ext>
            </a:extLst>
          </p:cNvPr>
          <p:cNvCxnSpPr>
            <a:cxnSpLocks/>
          </p:cNvCxnSpPr>
          <p:nvPr/>
        </p:nvCxnSpPr>
        <p:spPr>
          <a:xfrm>
            <a:off x="7408891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32DAECC-13DB-4F33-AA8A-B5CA104FE508}"/>
              </a:ext>
            </a:extLst>
          </p:cNvPr>
          <p:cNvCxnSpPr>
            <a:cxnSpLocks/>
          </p:cNvCxnSpPr>
          <p:nvPr/>
        </p:nvCxnSpPr>
        <p:spPr>
          <a:xfrm>
            <a:off x="8314902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8B5496D-FD3A-4E90-8EE8-07A72192F670}"/>
              </a:ext>
            </a:extLst>
          </p:cNvPr>
          <p:cNvCxnSpPr>
            <a:cxnSpLocks/>
          </p:cNvCxnSpPr>
          <p:nvPr/>
        </p:nvCxnSpPr>
        <p:spPr>
          <a:xfrm>
            <a:off x="7408891" y="4823669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5BC0028-D0DE-41E6-8B85-014FDB25C7CD}"/>
              </a:ext>
            </a:extLst>
          </p:cNvPr>
          <p:cNvCxnSpPr>
            <a:cxnSpLocks/>
          </p:cNvCxnSpPr>
          <p:nvPr/>
        </p:nvCxnSpPr>
        <p:spPr>
          <a:xfrm>
            <a:off x="8574850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F6B37D4-45DA-4EDA-A9D9-2BD973A8BECE}"/>
              </a:ext>
            </a:extLst>
          </p:cNvPr>
          <p:cNvCxnSpPr>
            <a:cxnSpLocks/>
          </p:cNvCxnSpPr>
          <p:nvPr/>
        </p:nvCxnSpPr>
        <p:spPr>
          <a:xfrm>
            <a:off x="9480861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47B2950-D467-4354-A2DD-7200DBC9E6EE}"/>
              </a:ext>
            </a:extLst>
          </p:cNvPr>
          <p:cNvCxnSpPr>
            <a:cxnSpLocks/>
          </p:cNvCxnSpPr>
          <p:nvPr/>
        </p:nvCxnSpPr>
        <p:spPr>
          <a:xfrm>
            <a:off x="8574850" y="4823669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89988688-D7F4-4BCC-81E1-60A72BBAD841}"/>
              </a:ext>
            </a:extLst>
          </p:cNvPr>
          <p:cNvSpPr/>
          <p:nvPr/>
        </p:nvSpPr>
        <p:spPr>
          <a:xfrm>
            <a:off x="2692886" y="412507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BA5545-920C-4B83-985A-00ED68DDF9ED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011666" y="1973599"/>
            <a:ext cx="0" cy="577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D13C7A8-F215-4FB7-A3D6-BD6B1B5A2FB0}"/>
              </a:ext>
            </a:extLst>
          </p:cNvPr>
          <p:cNvSpPr txBox="1"/>
          <p:nvPr/>
        </p:nvSpPr>
        <p:spPr>
          <a:xfrm>
            <a:off x="3910687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DED763A-AE9C-457B-B855-26919BA9320D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4229467" y="1973599"/>
            <a:ext cx="0" cy="577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3E3742B6-E6F8-437C-9BC9-3467F0F877BD}"/>
              </a:ext>
            </a:extLst>
          </p:cNvPr>
          <p:cNvSpPr/>
          <p:nvPr/>
        </p:nvSpPr>
        <p:spPr>
          <a:xfrm>
            <a:off x="3910687" y="3613342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9A2090-A192-4F85-9733-BA9C9D789053}"/>
              </a:ext>
            </a:extLst>
          </p:cNvPr>
          <p:cNvSpPr txBox="1"/>
          <p:nvPr/>
        </p:nvSpPr>
        <p:spPr>
          <a:xfrm>
            <a:off x="4514830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==1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별: 꼭짓점 7개 20">
            <a:extLst>
              <a:ext uri="{FF2B5EF4-FFF2-40B4-BE49-F238E27FC236}">
                <a16:creationId xmlns:a16="http://schemas.microsoft.com/office/drawing/2014/main" id="{86D558FA-8712-49D6-A613-E951D539FC01}"/>
              </a:ext>
            </a:extLst>
          </p:cNvPr>
          <p:cNvSpPr/>
          <p:nvPr/>
        </p:nvSpPr>
        <p:spPr>
          <a:xfrm>
            <a:off x="8656593" y="2229463"/>
            <a:ext cx="1116189" cy="511721"/>
          </a:xfrm>
          <a:prstGeom prst="star7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A810BC-E558-4E57-84CA-F6A6AB901981}"/>
              </a:ext>
            </a:extLst>
          </p:cNvPr>
          <p:cNvSpPr txBox="1"/>
          <p:nvPr/>
        </p:nvSpPr>
        <p:spPr>
          <a:xfrm>
            <a:off x="2535376" y="1665821"/>
            <a:ext cx="418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1DE23A-C6F4-4C5C-A968-32212A9C5A5B}"/>
              </a:ext>
            </a:extLst>
          </p:cNvPr>
          <p:cNvSpPr txBox="1"/>
          <p:nvPr/>
        </p:nvSpPr>
        <p:spPr>
          <a:xfrm>
            <a:off x="5115597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57FDAA0-2077-4B3B-8EE4-895D41134ED0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5434377" y="1973599"/>
            <a:ext cx="0" cy="5117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31591D8-28D9-4AC6-9B6B-31B568115F2B}"/>
              </a:ext>
            </a:extLst>
          </p:cNvPr>
          <p:cNvSpPr txBox="1"/>
          <p:nvPr/>
        </p:nvSpPr>
        <p:spPr>
          <a:xfrm>
            <a:off x="5397584" y="2114516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29987C-8994-4E31-BE27-1D8EFB26A201}"/>
              </a:ext>
            </a:extLst>
          </p:cNvPr>
          <p:cNvSpPr txBox="1"/>
          <p:nvPr/>
        </p:nvSpPr>
        <p:spPr>
          <a:xfrm>
            <a:off x="5756773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&amp;&amp;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23B3AC-EA9C-438A-8F22-15F53B2E7A68}"/>
              </a:ext>
            </a:extLst>
          </p:cNvPr>
          <p:cNvSpPr txBox="1"/>
          <p:nvPr/>
        </p:nvSpPr>
        <p:spPr>
          <a:xfrm>
            <a:off x="6340831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3AC33F-6416-4440-A7F9-F8D52B03D188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659611" y="1973599"/>
            <a:ext cx="0" cy="577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24F126F-A374-405C-B048-09C6F5ACCF60}"/>
              </a:ext>
            </a:extLst>
          </p:cNvPr>
          <p:cNvSpPr txBox="1"/>
          <p:nvPr/>
        </p:nvSpPr>
        <p:spPr>
          <a:xfrm>
            <a:off x="6978074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j==1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81C847-F289-4FCA-9881-372A188344EA}"/>
              </a:ext>
            </a:extLst>
          </p:cNvPr>
          <p:cNvSpPr txBox="1"/>
          <p:nvPr/>
        </p:nvSpPr>
        <p:spPr>
          <a:xfrm>
            <a:off x="7578841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08A4891-8F71-43A2-94FE-E290E6DAE109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897621" y="1973599"/>
            <a:ext cx="0" cy="5117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4F28779-A99D-48A8-AAFE-5BB1B5355C8B}"/>
              </a:ext>
            </a:extLst>
          </p:cNvPr>
          <p:cNvSpPr txBox="1"/>
          <p:nvPr/>
        </p:nvSpPr>
        <p:spPr>
          <a:xfrm>
            <a:off x="7860828" y="2114516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</a:p>
        </p:txBody>
      </p:sp>
      <p:sp>
        <p:nvSpPr>
          <p:cNvPr id="90" name="정육면체 89">
            <a:extLst>
              <a:ext uri="{FF2B5EF4-FFF2-40B4-BE49-F238E27FC236}">
                <a16:creationId xmlns:a16="http://schemas.microsoft.com/office/drawing/2014/main" id="{B4D6E284-C1CE-4AB4-BB65-182692C38388}"/>
              </a:ext>
            </a:extLst>
          </p:cNvPr>
          <p:cNvSpPr/>
          <p:nvPr/>
        </p:nvSpPr>
        <p:spPr>
          <a:xfrm>
            <a:off x="8721658" y="412507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93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E841454-41D2-427B-8370-511D77A0A445}"/>
              </a:ext>
            </a:extLst>
          </p:cNvPr>
          <p:cNvSpPr txBox="1"/>
          <p:nvPr/>
        </p:nvSpPr>
        <p:spPr>
          <a:xfrm>
            <a:off x="3825400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020C91-0369-449D-AB05-BAAFDE9380FC}"/>
              </a:ext>
            </a:extLst>
          </p:cNvPr>
          <p:cNvCxnSpPr>
            <a:cxnSpLocks/>
          </p:cNvCxnSpPr>
          <p:nvPr/>
        </p:nvCxnSpPr>
        <p:spPr>
          <a:xfrm>
            <a:off x="3680511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EAB60-2776-4576-B017-39A1F0BA850D}"/>
              </a:ext>
            </a:extLst>
          </p:cNvPr>
          <p:cNvCxnSpPr>
            <a:cxnSpLocks/>
          </p:cNvCxnSpPr>
          <p:nvPr/>
        </p:nvCxnSpPr>
        <p:spPr>
          <a:xfrm>
            <a:off x="4586522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BC6BF0-B38A-4B90-BAF4-2A7CD6BF6B91}"/>
              </a:ext>
            </a:extLst>
          </p:cNvPr>
          <p:cNvCxnSpPr>
            <a:cxnSpLocks/>
          </p:cNvCxnSpPr>
          <p:nvPr/>
        </p:nvCxnSpPr>
        <p:spPr>
          <a:xfrm>
            <a:off x="3680511" y="4823669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A80A67A0-17EF-4CB7-BC22-49D3441494C9}"/>
              </a:ext>
            </a:extLst>
          </p:cNvPr>
          <p:cNvSpPr/>
          <p:nvPr/>
        </p:nvSpPr>
        <p:spPr>
          <a:xfrm>
            <a:off x="5043201" y="412507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83C131-1883-486C-A3C0-6F5AA2311F97}"/>
              </a:ext>
            </a:extLst>
          </p:cNvPr>
          <p:cNvCxnSpPr>
            <a:cxnSpLocks/>
          </p:cNvCxnSpPr>
          <p:nvPr/>
        </p:nvCxnSpPr>
        <p:spPr>
          <a:xfrm>
            <a:off x="4890801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64430B-E808-48EE-81FB-1933ABB2EFA0}"/>
              </a:ext>
            </a:extLst>
          </p:cNvPr>
          <p:cNvCxnSpPr>
            <a:cxnSpLocks/>
          </p:cNvCxnSpPr>
          <p:nvPr/>
        </p:nvCxnSpPr>
        <p:spPr>
          <a:xfrm>
            <a:off x="5796812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969BC73-CC63-4FD9-9386-83BFEA301435}"/>
              </a:ext>
            </a:extLst>
          </p:cNvPr>
          <p:cNvCxnSpPr>
            <a:cxnSpLocks/>
          </p:cNvCxnSpPr>
          <p:nvPr/>
        </p:nvCxnSpPr>
        <p:spPr>
          <a:xfrm>
            <a:off x="4890801" y="4823669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C5669349-4142-4AED-8BC5-A1AB8700CFB1}"/>
              </a:ext>
            </a:extLst>
          </p:cNvPr>
          <p:cNvSpPr/>
          <p:nvPr/>
        </p:nvSpPr>
        <p:spPr>
          <a:xfrm>
            <a:off x="6277861" y="412507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1102E512-ADF4-4124-88A5-6EFAE535FCF6}"/>
              </a:ext>
            </a:extLst>
          </p:cNvPr>
          <p:cNvSpPr/>
          <p:nvPr/>
        </p:nvSpPr>
        <p:spPr>
          <a:xfrm>
            <a:off x="6277861" y="2588308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450A00-F096-4DF2-9106-4E68B4D1641F}"/>
              </a:ext>
            </a:extLst>
          </p:cNvPr>
          <p:cNvCxnSpPr>
            <a:cxnSpLocks/>
          </p:cNvCxnSpPr>
          <p:nvPr/>
        </p:nvCxnSpPr>
        <p:spPr>
          <a:xfrm>
            <a:off x="6125461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367EAB1-DF1A-4B25-91BF-979BEE81305C}"/>
              </a:ext>
            </a:extLst>
          </p:cNvPr>
          <p:cNvCxnSpPr>
            <a:cxnSpLocks/>
          </p:cNvCxnSpPr>
          <p:nvPr/>
        </p:nvCxnSpPr>
        <p:spPr>
          <a:xfrm>
            <a:off x="7031472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C10A919-A36E-4200-A228-C93E855003AA}"/>
              </a:ext>
            </a:extLst>
          </p:cNvPr>
          <p:cNvCxnSpPr>
            <a:cxnSpLocks/>
          </p:cNvCxnSpPr>
          <p:nvPr/>
        </p:nvCxnSpPr>
        <p:spPr>
          <a:xfrm>
            <a:off x="6125461" y="4823669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5BC0028-D0DE-41E6-8B85-014FDB25C7CD}"/>
              </a:ext>
            </a:extLst>
          </p:cNvPr>
          <p:cNvCxnSpPr>
            <a:cxnSpLocks/>
          </p:cNvCxnSpPr>
          <p:nvPr/>
        </p:nvCxnSpPr>
        <p:spPr>
          <a:xfrm>
            <a:off x="7308872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F6B37D4-45DA-4EDA-A9D9-2BD973A8BECE}"/>
              </a:ext>
            </a:extLst>
          </p:cNvPr>
          <p:cNvCxnSpPr>
            <a:cxnSpLocks/>
          </p:cNvCxnSpPr>
          <p:nvPr/>
        </p:nvCxnSpPr>
        <p:spPr>
          <a:xfrm>
            <a:off x="8214883" y="2575420"/>
            <a:ext cx="0" cy="2248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47B2950-D467-4354-A2DD-7200DBC9E6EE}"/>
              </a:ext>
            </a:extLst>
          </p:cNvPr>
          <p:cNvCxnSpPr>
            <a:cxnSpLocks/>
          </p:cNvCxnSpPr>
          <p:nvPr/>
        </p:nvCxnSpPr>
        <p:spPr>
          <a:xfrm>
            <a:off x="7308872" y="4823669"/>
            <a:ext cx="917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89988688-D7F4-4BCC-81E1-60A72BBAD841}"/>
              </a:ext>
            </a:extLst>
          </p:cNvPr>
          <p:cNvSpPr/>
          <p:nvPr/>
        </p:nvSpPr>
        <p:spPr>
          <a:xfrm>
            <a:off x="3825400" y="412507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BA5545-920C-4B83-985A-00ED68DDF9ED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144180" y="1973599"/>
            <a:ext cx="0" cy="577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D13C7A8-F215-4FB7-A3D6-BD6B1B5A2FB0}"/>
              </a:ext>
            </a:extLst>
          </p:cNvPr>
          <p:cNvSpPr txBox="1"/>
          <p:nvPr/>
        </p:nvSpPr>
        <p:spPr>
          <a:xfrm>
            <a:off x="5043201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DED763A-AE9C-457B-B855-26919BA9320D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361981" y="1973599"/>
            <a:ext cx="0" cy="577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3E3742B6-E6F8-437C-9BC9-3467F0F877BD}"/>
              </a:ext>
            </a:extLst>
          </p:cNvPr>
          <p:cNvSpPr/>
          <p:nvPr/>
        </p:nvSpPr>
        <p:spPr>
          <a:xfrm>
            <a:off x="5043201" y="3613342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9A2090-A192-4F85-9733-BA9C9D789053}"/>
              </a:ext>
            </a:extLst>
          </p:cNvPr>
          <p:cNvSpPr txBox="1"/>
          <p:nvPr/>
        </p:nvSpPr>
        <p:spPr>
          <a:xfrm>
            <a:off x="5647344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i+1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별: 꼭짓점 7개 20">
            <a:extLst>
              <a:ext uri="{FF2B5EF4-FFF2-40B4-BE49-F238E27FC236}">
                <a16:creationId xmlns:a16="http://schemas.microsoft.com/office/drawing/2014/main" id="{86D558FA-8712-49D6-A613-E951D539FC01}"/>
              </a:ext>
            </a:extLst>
          </p:cNvPr>
          <p:cNvSpPr/>
          <p:nvPr/>
        </p:nvSpPr>
        <p:spPr>
          <a:xfrm>
            <a:off x="7390615" y="2229463"/>
            <a:ext cx="1116189" cy="511721"/>
          </a:xfrm>
          <a:prstGeom prst="star7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A810BC-E558-4E57-84CA-F6A6AB901981}"/>
              </a:ext>
            </a:extLst>
          </p:cNvPr>
          <p:cNvSpPr txBox="1"/>
          <p:nvPr/>
        </p:nvSpPr>
        <p:spPr>
          <a:xfrm>
            <a:off x="3667890" y="1665821"/>
            <a:ext cx="418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1DE23A-C6F4-4C5C-A968-32212A9C5A5B}"/>
              </a:ext>
            </a:extLst>
          </p:cNvPr>
          <p:cNvSpPr txBox="1"/>
          <p:nvPr/>
        </p:nvSpPr>
        <p:spPr>
          <a:xfrm>
            <a:off x="6248111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57FDAA0-2077-4B3B-8EE4-895D41134ED0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6566891" y="1973599"/>
            <a:ext cx="0" cy="5117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31591D8-28D9-4AC6-9B6B-31B568115F2B}"/>
              </a:ext>
            </a:extLst>
          </p:cNvPr>
          <p:cNvSpPr txBox="1"/>
          <p:nvPr/>
        </p:nvSpPr>
        <p:spPr>
          <a:xfrm>
            <a:off x="6530098" y="2114516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29987C-8994-4E31-BE27-1D8EFB26A201}"/>
              </a:ext>
            </a:extLst>
          </p:cNvPr>
          <p:cNvSpPr txBox="1"/>
          <p:nvPr/>
        </p:nvSpPr>
        <p:spPr>
          <a:xfrm>
            <a:off x="7458317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정육면체 89">
            <a:extLst>
              <a:ext uri="{FF2B5EF4-FFF2-40B4-BE49-F238E27FC236}">
                <a16:creationId xmlns:a16="http://schemas.microsoft.com/office/drawing/2014/main" id="{B4D6E284-C1CE-4AB4-BB65-182692C38388}"/>
              </a:ext>
            </a:extLst>
          </p:cNvPr>
          <p:cNvSpPr/>
          <p:nvPr/>
        </p:nvSpPr>
        <p:spPr>
          <a:xfrm>
            <a:off x="7455680" y="4125070"/>
            <a:ext cx="612396" cy="59561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A33FBC-0FE5-40A1-8905-66219B40673D}"/>
              </a:ext>
            </a:extLst>
          </p:cNvPr>
          <p:cNvSpPr txBox="1"/>
          <p:nvPr/>
        </p:nvSpPr>
        <p:spPr>
          <a:xfrm>
            <a:off x="8038854" y="1665822"/>
            <a:ext cx="63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=0;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867023-3FF0-4EDE-8B2D-0809A2B9D7A2}"/>
              </a:ext>
            </a:extLst>
          </p:cNvPr>
          <p:cNvSpPr txBox="1"/>
          <p:nvPr/>
        </p:nvSpPr>
        <p:spPr>
          <a:xfrm>
            <a:off x="2546211" y="4989433"/>
            <a:ext cx="683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괄호 검사 과정</a:t>
            </a:r>
          </a:p>
        </p:txBody>
      </p:sp>
    </p:spTree>
    <p:extLst>
      <p:ext uri="{BB962C8B-B14F-4D97-AF65-F5344CB8AC3E}">
        <p14:creationId xmlns:p14="http://schemas.microsoft.com/office/powerpoint/2010/main" val="246175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563</Words>
  <Application>Microsoft Office PowerPoint</Application>
  <PresentationFormat>와이드스크린</PresentationFormat>
  <Paragraphs>390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1</cp:revision>
  <dcterms:created xsi:type="dcterms:W3CDTF">2020-02-16T06:26:55Z</dcterms:created>
  <dcterms:modified xsi:type="dcterms:W3CDTF">2020-03-19T07:13:53Z</dcterms:modified>
</cp:coreProperties>
</file>