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1B8E1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0C83B-8C9C-4224-828A-170F4BD9F961}" v="693" dt="2020-03-15T13:06:10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D690C83B-8C9C-4224-828A-170F4BD9F961}"/>
    <pc:docChg chg="undo custSel addSld delSld modSld sldOrd">
      <pc:chgData name="김 승빈" userId="352d81a3ef8732fd" providerId="LiveId" clId="{D690C83B-8C9C-4224-828A-170F4BD9F961}" dt="2020-03-15T13:06:10.363" v="3950"/>
      <pc:docMkLst>
        <pc:docMk/>
      </pc:docMkLst>
      <pc:sldChg chg="addSp delSp modSp add mod">
        <pc:chgData name="김 승빈" userId="352d81a3ef8732fd" providerId="LiveId" clId="{D690C83B-8C9C-4224-828A-170F4BD9F961}" dt="2020-03-13T04:26:22.142" v="221" actId="1076"/>
        <pc:sldMkLst>
          <pc:docMk/>
          <pc:sldMk cId="535159244" sldId="256"/>
        </pc:sldMkLst>
        <pc:spChg chg="del">
          <ac:chgData name="김 승빈" userId="352d81a3ef8732fd" providerId="LiveId" clId="{D690C83B-8C9C-4224-828A-170F4BD9F961}" dt="2020-03-13T04:04:41.126" v="1" actId="478"/>
          <ac:spMkLst>
            <pc:docMk/>
            <pc:sldMk cId="535159244" sldId="256"/>
            <ac:spMk id="2" creationId="{12D082FF-283E-4552-8645-5B78BC64BD77}"/>
          </ac:spMkLst>
        </pc:spChg>
        <pc:spChg chg="del">
          <ac:chgData name="김 승빈" userId="352d81a3ef8732fd" providerId="LiveId" clId="{D690C83B-8C9C-4224-828A-170F4BD9F961}" dt="2020-03-13T04:04:41.769" v="2" actId="478"/>
          <ac:spMkLst>
            <pc:docMk/>
            <pc:sldMk cId="535159244" sldId="256"/>
            <ac:spMk id="3" creationId="{191A63A5-C0EE-41F4-B096-DED59FA4D5AE}"/>
          </ac:spMkLst>
        </pc:spChg>
        <pc:spChg chg="add mod">
          <ac:chgData name="김 승빈" userId="352d81a3ef8732fd" providerId="LiveId" clId="{D690C83B-8C9C-4224-828A-170F4BD9F961}" dt="2020-03-13T04:20:10.687" v="64" actId="1076"/>
          <ac:spMkLst>
            <pc:docMk/>
            <pc:sldMk cId="535159244" sldId="256"/>
            <ac:spMk id="6" creationId="{56657CDE-1B1C-4657-BDA9-479BCCC33C76}"/>
          </ac:spMkLst>
        </pc:spChg>
        <pc:spChg chg="add mod">
          <ac:chgData name="김 승빈" userId="352d81a3ef8732fd" providerId="LiveId" clId="{D690C83B-8C9C-4224-828A-170F4BD9F961}" dt="2020-03-13T04:20:54.317" v="115" actId="1076"/>
          <ac:spMkLst>
            <pc:docMk/>
            <pc:sldMk cId="535159244" sldId="256"/>
            <ac:spMk id="7" creationId="{426A742F-A457-43C0-98AD-90D84A9C8772}"/>
          </ac:spMkLst>
        </pc:spChg>
        <pc:spChg chg="add mod">
          <ac:chgData name="김 승빈" userId="352d81a3ef8732fd" providerId="LiveId" clId="{D690C83B-8C9C-4224-828A-170F4BD9F961}" dt="2020-03-13T04:23:14.440" v="154" actId="14100"/>
          <ac:spMkLst>
            <pc:docMk/>
            <pc:sldMk cId="535159244" sldId="256"/>
            <ac:spMk id="39" creationId="{4A35C600-1DB0-4E77-8C92-86284A487D18}"/>
          </ac:spMkLst>
        </pc:spChg>
        <pc:spChg chg="add mod">
          <ac:chgData name="김 승빈" userId="352d81a3ef8732fd" providerId="LiveId" clId="{D690C83B-8C9C-4224-828A-170F4BD9F961}" dt="2020-03-13T04:25:01.950" v="180" actId="1076"/>
          <ac:spMkLst>
            <pc:docMk/>
            <pc:sldMk cId="535159244" sldId="256"/>
            <ac:spMk id="41" creationId="{84AD24AD-E772-48D8-A586-6610D9027346}"/>
          </ac:spMkLst>
        </pc:spChg>
        <pc:spChg chg="add mod">
          <ac:chgData name="김 승빈" userId="352d81a3ef8732fd" providerId="LiveId" clId="{D690C83B-8C9C-4224-828A-170F4BD9F961}" dt="2020-03-13T04:25:01.950" v="180" actId="1076"/>
          <ac:spMkLst>
            <pc:docMk/>
            <pc:sldMk cId="535159244" sldId="256"/>
            <ac:spMk id="42" creationId="{A5FD54DA-6716-4305-9ED7-C2FB7A386C3D}"/>
          </ac:spMkLst>
        </pc:spChg>
        <pc:spChg chg="add mod">
          <ac:chgData name="김 승빈" userId="352d81a3ef8732fd" providerId="LiveId" clId="{D690C83B-8C9C-4224-828A-170F4BD9F961}" dt="2020-03-13T04:25:37.478" v="195" actId="14100"/>
          <ac:spMkLst>
            <pc:docMk/>
            <pc:sldMk cId="535159244" sldId="256"/>
            <ac:spMk id="51" creationId="{DA3EDE91-D9B3-4DB3-BB17-53F23239E5A3}"/>
          </ac:spMkLst>
        </pc:spChg>
        <pc:spChg chg="add mod">
          <ac:chgData name="김 승빈" userId="352d81a3ef8732fd" providerId="LiveId" clId="{D690C83B-8C9C-4224-828A-170F4BD9F961}" dt="2020-03-13T04:26:22.142" v="221" actId="1076"/>
          <ac:spMkLst>
            <pc:docMk/>
            <pc:sldMk cId="535159244" sldId="256"/>
            <ac:spMk id="55" creationId="{10A53565-B5C9-4762-BE76-A57EA92BD218}"/>
          </ac:spMkLst>
        </pc:spChg>
        <pc:graphicFrameChg chg="add mod modGraphic">
          <ac:chgData name="김 승빈" userId="352d81a3ef8732fd" providerId="LiveId" clId="{D690C83B-8C9C-4224-828A-170F4BD9F961}" dt="2020-03-13T04:19:41.161" v="44" actId="1076"/>
          <ac:graphicFrameMkLst>
            <pc:docMk/>
            <pc:sldMk cId="535159244" sldId="256"/>
            <ac:graphicFrameMk id="4" creationId="{F85E0B29-0444-4435-8190-25E7263EA565}"/>
          </ac:graphicFrameMkLst>
        </pc:graphicFrameChg>
        <pc:cxnChg chg="add mod">
          <ac:chgData name="김 승빈" userId="352d81a3ef8732fd" providerId="LiveId" clId="{D690C83B-8C9C-4224-828A-170F4BD9F961}" dt="2020-03-13T04:22:46.412" v="143" actId="208"/>
          <ac:cxnSpMkLst>
            <pc:docMk/>
            <pc:sldMk cId="535159244" sldId="256"/>
            <ac:cxnSpMk id="9" creationId="{E53478C3-1CFB-430B-9807-67C86DBFF2C0}"/>
          </ac:cxnSpMkLst>
        </pc:cxnChg>
        <pc:cxnChg chg="add mod">
          <ac:chgData name="김 승빈" userId="352d81a3ef8732fd" providerId="LiveId" clId="{D690C83B-8C9C-4224-828A-170F4BD9F961}" dt="2020-03-13T04:21:18.984" v="120" actId="14100"/>
          <ac:cxnSpMkLst>
            <pc:docMk/>
            <pc:sldMk cId="535159244" sldId="256"/>
            <ac:cxnSpMk id="13" creationId="{D2D147CD-05DA-4634-8225-A12A3F64439A}"/>
          </ac:cxnSpMkLst>
        </pc:cxnChg>
        <pc:cxnChg chg="add mod">
          <ac:chgData name="김 승빈" userId="352d81a3ef8732fd" providerId="LiveId" clId="{D690C83B-8C9C-4224-828A-170F4BD9F961}" dt="2020-03-13T04:21:27.515" v="123" actId="14100"/>
          <ac:cxnSpMkLst>
            <pc:docMk/>
            <pc:sldMk cId="535159244" sldId="256"/>
            <ac:cxnSpMk id="16" creationId="{898CB24D-2708-41DB-A456-C2A3880CF336}"/>
          </ac:cxnSpMkLst>
        </pc:cxnChg>
        <pc:cxnChg chg="add mod">
          <ac:chgData name="김 승빈" userId="352d81a3ef8732fd" providerId="LiveId" clId="{D690C83B-8C9C-4224-828A-170F4BD9F961}" dt="2020-03-13T04:21:35.446" v="126" actId="14100"/>
          <ac:cxnSpMkLst>
            <pc:docMk/>
            <pc:sldMk cId="535159244" sldId="256"/>
            <ac:cxnSpMk id="19" creationId="{A6849EBE-2FC1-4E93-944B-087809F5086B}"/>
          </ac:cxnSpMkLst>
        </pc:cxnChg>
        <pc:cxnChg chg="add mod">
          <ac:chgData name="김 승빈" userId="352d81a3ef8732fd" providerId="LiveId" clId="{D690C83B-8C9C-4224-828A-170F4BD9F961}" dt="2020-03-13T04:24:48.578" v="176" actId="14100"/>
          <ac:cxnSpMkLst>
            <pc:docMk/>
            <pc:sldMk cId="535159244" sldId="256"/>
            <ac:cxnSpMk id="22" creationId="{9DF08346-8E5F-46E6-92D8-988EDF402588}"/>
          </ac:cxnSpMkLst>
        </pc:cxnChg>
        <pc:cxnChg chg="add mod">
          <ac:chgData name="김 승빈" userId="352d81a3ef8732fd" providerId="LiveId" clId="{D690C83B-8C9C-4224-828A-170F4BD9F961}" dt="2020-03-13T04:21:50.141" v="132" actId="14100"/>
          <ac:cxnSpMkLst>
            <pc:docMk/>
            <pc:sldMk cId="535159244" sldId="256"/>
            <ac:cxnSpMk id="25" creationId="{84A89277-6EDC-4892-80F7-3183D04F731F}"/>
          </ac:cxnSpMkLst>
        </pc:cxnChg>
        <pc:cxnChg chg="add mod">
          <ac:chgData name="김 승빈" userId="352d81a3ef8732fd" providerId="LiveId" clId="{D690C83B-8C9C-4224-828A-170F4BD9F961}" dt="2020-03-13T04:22:00.120" v="135" actId="14100"/>
          <ac:cxnSpMkLst>
            <pc:docMk/>
            <pc:sldMk cId="535159244" sldId="256"/>
            <ac:cxnSpMk id="28" creationId="{23DBC0DD-7827-409F-B1E6-4234FF677C5B}"/>
          </ac:cxnSpMkLst>
        </pc:cxnChg>
        <pc:cxnChg chg="add mod">
          <ac:chgData name="김 승빈" userId="352d81a3ef8732fd" providerId="LiveId" clId="{D690C83B-8C9C-4224-828A-170F4BD9F961}" dt="2020-03-13T04:22:09.550" v="138" actId="14100"/>
          <ac:cxnSpMkLst>
            <pc:docMk/>
            <pc:sldMk cId="535159244" sldId="256"/>
            <ac:cxnSpMk id="31" creationId="{107FD487-68EF-48D7-9205-44294AADE517}"/>
          </ac:cxnSpMkLst>
        </pc:cxnChg>
        <pc:cxnChg chg="add mod">
          <ac:chgData name="김 승빈" userId="352d81a3ef8732fd" providerId="LiveId" clId="{D690C83B-8C9C-4224-828A-170F4BD9F961}" dt="2020-03-13T04:22:19.126" v="141" actId="14100"/>
          <ac:cxnSpMkLst>
            <pc:docMk/>
            <pc:sldMk cId="535159244" sldId="256"/>
            <ac:cxnSpMk id="34" creationId="{64BAEA1D-AAF7-48BF-A9A4-DFC86DC2152F}"/>
          </ac:cxnSpMkLst>
        </pc:cxnChg>
        <pc:cxnChg chg="add mod">
          <ac:chgData name="김 승빈" userId="352d81a3ef8732fd" providerId="LiveId" clId="{D690C83B-8C9C-4224-828A-170F4BD9F961}" dt="2020-03-13T04:23:04.737" v="146" actId="14100"/>
          <ac:cxnSpMkLst>
            <pc:docMk/>
            <pc:sldMk cId="535159244" sldId="256"/>
            <ac:cxnSpMk id="38" creationId="{3CAB4648-75C9-47F3-88E8-C3A13F155C17}"/>
          </ac:cxnSpMkLst>
        </pc:cxnChg>
        <pc:cxnChg chg="add mod">
          <ac:chgData name="김 승빈" userId="352d81a3ef8732fd" providerId="LiveId" clId="{D690C83B-8C9C-4224-828A-170F4BD9F961}" dt="2020-03-13T04:25:01.950" v="180" actId="1076"/>
          <ac:cxnSpMkLst>
            <pc:docMk/>
            <pc:sldMk cId="535159244" sldId="256"/>
            <ac:cxnSpMk id="45" creationId="{BC76A0C9-EDFB-4B13-B9AE-FABEFD47CC43}"/>
          </ac:cxnSpMkLst>
        </pc:cxnChg>
        <pc:cxnChg chg="add mod">
          <ac:chgData name="김 승빈" userId="352d81a3ef8732fd" providerId="LiveId" clId="{D690C83B-8C9C-4224-828A-170F4BD9F961}" dt="2020-03-13T04:25:37.478" v="195" actId="14100"/>
          <ac:cxnSpMkLst>
            <pc:docMk/>
            <pc:sldMk cId="535159244" sldId="256"/>
            <ac:cxnSpMk id="49" creationId="{FB5E919C-6DE7-4110-A590-8559D32AB00F}"/>
          </ac:cxnSpMkLst>
        </pc:cxnChg>
        <pc:cxnChg chg="add mod">
          <ac:chgData name="김 승빈" userId="352d81a3ef8732fd" providerId="LiveId" clId="{D690C83B-8C9C-4224-828A-170F4BD9F961}" dt="2020-03-13T04:26:22.142" v="221" actId="1076"/>
          <ac:cxnSpMkLst>
            <pc:docMk/>
            <pc:sldMk cId="535159244" sldId="256"/>
            <ac:cxnSpMk id="54" creationId="{CDB28F6A-17EA-4AED-93B7-C4BD2384EFF3}"/>
          </ac:cxnSpMkLst>
        </pc:cxnChg>
      </pc:sldChg>
      <pc:sldChg chg="addSp delSp modSp add mod">
        <pc:chgData name="김 승빈" userId="352d81a3ef8732fd" providerId="LiveId" clId="{D690C83B-8C9C-4224-828A-170F4BD9F961}" dt="2020-03-13T12:44:43.041" v="327" actId="1076"/>
        <pc:sldMkLst>
          <pc:docMk/>
          <pc:sldMk cId="2133518526" sldId="257"/>
        </pc:sldMkLst>
        <pc:spChg chg="del">
          <ac:chgData name="김 승빈" userId="352d81a3ef8732fd" providerId="LiveId" clId="{D690C83B-8C9C-4224-828A-170F4BD9F961}" dt="2020-03-13T12:38:41.186" v="223" actId="478"/>
          <ac:spMkLst>
            <pc:docMk/>
            <pc:sldMk cId="2133518526" sldId="257"/>
            <ac:spMk id="2" creationId="{D8721307-6FD9-4A85-8FB6-DB2E0FC9400E}"/>
          </ac:spMkLst>
        </pc:spChg>
        <pc:spChg chg="del">
          <ac:chgData name="김 승빈" userId="352d81a3ef8732fd" providerId="LiveId" clId="{D690C83B-8C9C-4224-828A-170F4BD9F961}" dt="2020-03-13T12:38:41.915" v="224" actId="478"/>
          <ac:spMkLst>
            <pc:docMk/>
            <pc:sldMk cId="2133518526" sldId="257"/>
            <ac:spMk id="3" creationId="{B1E2E2CE-6F85-47EB-9461-8B1E7AE53B97}"/>
          </ac:spMkLst>
        </pc:spChg>
        <pc:spChg chg="add del mod">
          <ac:chgData name="김 승빈" userId="352d81a3ef8732fd" providerId="LiveId" clId="{D690C83B-8C9C-4224-828A-170F4BD9F961}" dt="2020-03-13T12:38:47.087" v="227"/>
          <ac:spMkLst>
            <pc:docMk/>
            <pc:sldMk cId="2133518526" sldId="257"/>
            <ac:spMk id="4" creationId="{32915963-0AF5-4EDC-BC7D-442FA3C02A09}"/>
          </ac:spMkLst>
        </pc:spChg>
        <pc:spChg chg="add mod">
          <ac:chgData name="김 승빈" userId="352d81a3ef8732fd" providerId="LiveId" clId="{D690C83B-8C9C-4224-828A-170F4BD9F961}" dt="2020-03-13T12:44:43.041" v="327" actId="1076"/>
          <ac:spMkLst>
            <pc:docMk/>
            <pc:sldMk cId="2133518526" sldId="257"/>
            <ac:spMk id="5" creationId="{484B996B-D1A2-458C-91F3-CB33DB241F6B}"/>
          </ac:spMkLst>
        </pc:spChg>
      </pc:sldChg>
      <pc:sldChg chg="addSp delSp modSp add mod">
        <pc:chgData name="김 승빈" userId="352d81a3ef8732fd" providerId="LiveId" clId="{D690C83B-8C9C-4224-828A-170F4BD9F961}" dt="2020-03-13T14:36:17.992" v="476" actId="1076"/>
        <pc:sldMkLst>
          <pc:docMk/>
          <pc:sldMk cId="2555778185" sldId="258"/>
        </pc:sldMkLst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2" creationId="{6F8F51D7-7A06-467B-BC34-EE71E4B78C42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3" creationId="{F37DFC3F-B0A1-4133-89E6-889D8F25E45A}"/>
          </ac:spMkLst>
        </pc:spChg>
        <pc:spChg chg="add mod">
          <ac:chgData name="김 승빈" userId="352d81a3ef8732fd" providerId="LiveId" clId="{D690C83B-8C9C-4224-828A-170F4BD9F961}" dt="2020-03-13T14:30:57.783" v="335" actId="571"/>
          <ac:spMkLst>
            <pc:docMk/>
            <pc:sldMk cId="2555778185" sldId="258"/>
            <ac:spMk id="4" creationId="{93E68FDB-6171-4C2A-9144-C261C29CF307}"/>
          </ac:spMkLst>
        </pc:spChg>
        <pc:spChg chg="del">
          <ac:chgData name="김 승빈" userId="352d81a3ef8732fd" providerId="LiveId" clId="{D690C83B-8C9C-4224-828A-170F4BD9F961}" dt="2020-03-13T14:30:10.824" v="329" actId="478"/>
          <ac:spMkLst>
            <pc:docMk/>
            <pc:sldMk cId="2555778185" sldId="258"/>
            <ac:spMk id="5" creationId="{484B996B-D1A2-458C-91F3-CB33DB241F6B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6" creationId="{3C067303-3F95-4905-9775-E573A8829747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7" creationId="{683F9CBA-3CBC-4445-98C3-E24AF02FCDD5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8" creationId="{7BC4B51B-9EB9-4B75-87E3-C5D55212CFBC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9" creationId="{6CA876B1-686E-44F5-B12A-0FCB2539E65B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10" creationId="{F7E41140-3F6D-4ED0-87D1-76B9D7B1275B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11" creationId="{C46336F1-A20B-46E8-8D1B-7ED526449104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12" creationId="{DDAFA5C1-4877-4F16-8789-C87C12639492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13" creationId="{B5AA6174-AA00-4D0D-9F9E-74C3F8C7D7D2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14" creationId="{76E957A0-42EB-4855-9C87-39D65C02E46C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15" creationId="{13C4B074-6333-40A9-BD89-0879D73F5B27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16" creationId="{95764DB2-402C-4788-A78E-EE48020D0598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17" creationId="{65C4424D-21CE-4D65-A821-5392DE23BCCD}"/>
          </ac:spMkLst>
        </pc:spChg>
        <pc:spChg chg="add del">
          <ac:chgData name="김 승빈" userId="352d81a3ef8732fd" providerId="LiveId" clId="{D690C83B-8C9C-4224-828A-170F4BD9F961}" dt="2020-03-13T14:33:39.478" v="385" actId="478"/>
          <ac:spMkLst>
            <pc:docMk/>
            <pc:sldMk cId="2555778185" sldId="258"/>
            <ac:spMk id="18" creationId="{2E8B2EAF-A405-40D8-8AA7-597895B69640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19" creationId="{E6EFB2B2-5A23-4080-BB7D-9398F150CC57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20" creationId="{46A18A90-BC27-41C8-839A-D625B844ED6B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23" creationId="{F43D34A6-342F-44EC-9586-B9A827F16037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25" creationId="{D214123B-9E54-4571-82FA-851420C86DC9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30" creationId="{92BB3B77-0E0C-46F2-915D-9BB177796C9C}"/>
          </ac:spMkLst>
        </pc:spChg>
        <pc:spChg chg="add mod">
          <ac:chgData name="김 승빈" userId="352d81a3ef8732fd" providerId="LiveId" clId="{D690C83B-8C9C-4224-828A-170F4BD9F961}" dt="2020-03-13T14:36:17.992" v="476" actId="1076"/>
          <ac:spMkLst>
            <pc:docMk/>
            <pc:sldMk cId="2555778185" sldId="258"/>
            <ac:spMk id="31" creationId="{C49F3EFF-3B88-4480-88F2-6C1DACF5F06B}"/>
          </ac:spMkLst>
        </pc:spChg>
        <pc:spChg chg="add mod">
          <ac:chgData name="김 승빈" userId="352d81a3ef8732fd" providerId="LiveId" clId="{D690C83B-8C9C-4224-828A-170F4BD9F961}" dt="2020-03-13T14:36:10.562" v="475" actId="1076"/>
          <ac:spMkLst>
            <pc:docMk/>
            <pc:sldMk cId="2555778185" sldId="258"/>
            <ac:spMk id="32" creationId="{861BD7BA-65F6-4C91-AA03-A53A57FD5336}"/>
          </ac:spMkLst>
        </pc:spChg>
        <pc:cxnChg chg="add del mod">
          <ac:chgData name="김 승빈" userId="352d81a3ef8732fd" providerId="LiveId" clId="{D690C83B-8C9C-4224-828A-170F4BD9F961}" dt="2020-03-13T14:33:40.786" v="386" actId="478"/>
          <ac:cxnSpMkLst>
            <pc:docMk/>
            <pc:sldMk cId="2555778185" sldId="258"/>
            <ac:cxnSpMk id="21" creationId="{5CD51661-D865-4DF7-A3C7-F1E33D14B852}"/>
          </ac:cxnSpMkLst>
        </pc:cxnChg>
        <pc:cxnChg chg="add mod">
          <ac:chgData name="김 승빈" userId="352d81a3ef8732fd" providerId="LiveId" clId="{D690C83B-8C9C-4224-828A-170F4BD9F961}" dt="2020-03-13T14:36:17.992" v="476" actId="1076"/>
          <ac:cxnSpMkLst>
            <pc:docMk/>
            <pc:sldMk cId="2555778185" sldId="258"/>
            <ac:cxnSpMk id="22" creationId="{03933799-9BE1-42A1-B569-5283B52E30A7}"/>
          </ac:cxnSpMkLst>
        </pc:cxnChg>
        <pc:cxnChg chg="add del mod">
          <ac:chgData name="김 승빈" userId="352d81a3ef8732fd" providerId="LiveId" clId="{D690C83B-8C9C-4224-828A-170F4BD9F961}" dt="2020-03-13T14:33:48.251" v="388" actId="478"/>
          <ac:cxnSpMkLst>
            <pc:docMk/>
            <pc:sldMk cId="2555778185" sldId="258"/>
            <ac:cxnSpMk id="24" creationId="{EE68A32E-F52C-4B81-ADB7-E9CA6B6B811C}"/>
          </ac:cxnSpMkLst>
        </pc:cxnChg>
        <pc:cxnChg chg="add mod">
          <ac:chgData name="김 승빈" userId="352d81a3ef8732fd" providerId="LiveId" clId="{D690C83B-8C9C-4224-828A-170F4BD9F961}" dt="2020-03-13T14:36:17.992" v="476" actId="1076"/>
          <ac:cxnSpMkLst>
            <pc:docMk/>
            <pc:sldMk cId="2555778185" sldId="258"/>
            <ac:cxnSpMk id="28" creationId="{062F2863-56A9-45A2-8114-3FAC1F6026EA}"/>
          </ac:cxnSpMkLst>
        </pc:cxnChg>
      </pc:sldChg>
      <pc:sldChg chg="addSp delSp modSp add mod">
        <pc:chgData name="김 승빈" userId="352d81a3ef8732fd" providerId="LiveId" clId="{D690C83B-8C9C-4224-828A-170F4BD9F961}" dt="2020-03-13T14:45:35.737" v="648"/>
        <pc:sldMkLst>
          <pc:docMk/>
          <pc:sldMk cId="54720056" sldId="259"/>
        </pc:sldMkLst>
        <pc:spChg chg="del">
          <ac:chgData name="김 승빈" userId="352d81a3ef8732fd" providerId="LiveId" clId="{D690C83B-8C9C-4224-828A-170F4BD9F961}" dt="2020-03-13T14:41:08.834" v="478" actId="478"/>
          <ac:spMkLst>
            <pc:docMk/>
            <pc:sldMk cId="54720056" sldId="259"/>
            <ac:spMk id="2" creationId="{3C39CADE-3165-4EA0-B7B8-501AAFB7BA3B}"/>
          </ac:spMkLst>
        </pc:spChg>
        <pc:spChg chg="del">
          <ac:chgData name="김 승빈" userId="352d81a3ef8732fd" providerId="LiveId" clId="{D690C83B-8C9C-4224-828A-170F4BD9F961}" dt="2020-03-13T14:41:09.247" v="479" actId="478"/>
          <ac:spMkLst>
            <pc:docMk/>
            <pc:sldMk cId="54720056" sldId="259"/>
            <ac:spMk id="3" creationId="{6A28A3DE-DA73-42AA-B4C3-E9C09CDFD495}"/>
          </ac:spMkLst>
        </pc:spChg>
        <pc:spChg chg="add mod">
          <ac:chgData name="김 승빈" userId="352d81a3ef8732fd" providerId="LiveId" clId="{D690C83B-8C9C-4224-828A-170F4BD9F961}" dt="2020-03-13T14:42:59.257" v="499" actId="1582"/>
          <ac:spMkLst>
            <pc:docMk/>
            <pc:sldMk cId="54720056" sldId="259"/>
            <ac:spMk id="6" creationId="{1FF5CCF3-5D15-4672-9BF6-EEF3233D5B46}"/>
          </ac:spMkLst>
        </pc:spChg>
        <pc:spChg chg="add mod">
          <ac:chgData name="김 승빈" userId="352d81a3ef8732fd" providerId="LiveId" clId="{D690C83B-8C9C-4224-828A-170F4BD9F961}" dt="2020-03-13T14:43:14.975" v="505" actId="14100"/>
          <ac:spMkLst>
            <pc:docMk/>
            <pc:sldMk cId="54720056" sldId="259"/>
            <ac:spMk id="8" creationId="{B95D3258-8C12-42D0-AEEA-40196FEA6E9A}"/>
          </ac:spMkLst>
        </pc:spChg>
        <pc:spChg chg="add mod">
          <ac:chgData name="김 승빈" userId="352d81a3ef8732fd" providerId="LiveId" clId="{D690C83B-8C9C-4224-828A-170F4BD9F961}" dt="2020-03-13T14:43:40.036" v="528"/>
          <ac:spMkLst>
            <pc:docMk/>
            <pc:sldMk cId="54720056" sldId="259"/>
            <ac:spMk id="9" creationId="{413DF778-783F-4781-B032-8031E05BAB74}"/>
          </ac:spMkLst>
        </pc:spChg>
        <pc:spChg chg="add mod">
          <ac:chgData name="김 승빈" userId="352d81a3ef8732fd" providerId="LiveId" clId="{D690C83B-8C9C-4224-828A-170F4BD9F961}" dt="2020-03-13T14:43:53.289" v="547"/>
          <ac:spMkLst>
            <pc:docMk/>
            <pc:sldMk cId="54720056" sldId="259"/>
            <ac:spMk id="10" creationId="{AA5AF64B-550B-4B20-BF1C-917ADCEB085A}"/>
          </ac:spMkLst>
        </pc:spChg>
        <pc:spChg chg="add mod">
          <ac:chgData name="김 승빈" userId="352d81a3ef8732fd" providerId="LiveId" clId="{D690C83B-8C9C-4224-828A-170F4BD9F961}" dt="2020-03-13T14:44:25.814" v="564" actId="20577"/>
          <ac:spMkLst>
            <pc:docMk/>
            <pc:sldMk cId="54720056" sldId="259"/>
            <ac:spMk id="11" creationId="{3910D8B8-4086-4DA4-8546-E154FC947136}"/>
          </ac:spMkLst>
        </pc:spChg>
        <pc:spChg chg="add mod">
          <ac:chgData name="김 승빈" userId="352d81a3ef8732fd" providerId="LiveId" clId="{D690C83B-8C9C-4224-828A-170F4BD9F961}" dt="2020-03-13T14:44:32.808" v="571" actId="1076"/>
          <ac:spMkLst>
            <pc:docMk/>
            <pc:sldMk cId="54720056" sldId="259"/>
            <ac:spMk id="12" creationId="{D3A41441-0198-4D17-ACA1-965654590D4E}"/>
          </ac:spMkLst>
        </pc:spChg>
        <pc:spChg chg="add mod">
          <ac:chgData name="김 승빈" userId="352d81a3ef8732fd" providerId="LiveId" clId="{D690C83B-8C9C-4224-828A-170F4BD9F961}" dt="2020-03-13T14:44:56.571" v="594" actId="1076"/>
          <ac:spMkLst>
            <pc:docMk/>
            <pc:sldMk cId="54720056" sldId="259"/>
            <ac:spMk id="13" creationId="{CC9FA419-C4E3-41F3-82CD-BFBC7B54C9EF}"/>
          </ac:spMkLst>
        </pc:spChg>
        <pc:spChg chg="add mod">
          <ac:chgData name="김 승빈" userId="352d81a3ef8732fd" providerId="LiveId" clId="{D690C83B-8C9C-4224-828A-170F4BD9F961}" dt="2020-03-13T14:44:54.705" v="593" actId="571"/>
          <ac:spMkLst>
            <pc:docMk/>
            <pc:sldMk cId="54720056" sldId="259"/>
            <ac:spMk id="14" creationId="{7E449EA2-E8EC-4C08-9FD2-977873A18885}"/>
          </ac:spMkLst>
        </pc:spChg>
        <pc:spChg chg="add mod">
          <ac:chgData name="김 승빈" userId="352d81a3ef8732fd" providerId="LiveId" clId="{D690C83B-8C9C-4224-828A-170F4BD9F961}" dt="2020-03-13T14:45:05.393" v="617" actId="20577"/>
          <ac:spMkLst>
            <pc:docMk/>
            <pc:sldMk cId="54720056" sldId="259"/>
            <ac:spMk id="15" creationId="{675F765B-B3D8-41BE-A8DE-B4ACF3298C93}"/>
          </ac:spMkLst>
        </pc:spChg>
        <pc:spChg chg="add mod">
          <ac:chgData name="김 승빈" userId="352d81a3ef8732fd" providerId="LiveId" clId="{D690C83B-8C9C-4224-828A-170F4BD9F961}" dt="2020-03-13T14:45:15.776" v="620" actId="20577"/>
          <ac:spMkLst>
            <pc:docMk/>
            <pc:sldMk cId="54720056" sldId="259"/>
            <ac:spMk id="16" creationId="{A781BB81-3663-47A3-BD39-88F66BD4C6B1}"/>
          </ac:spMkLst>
        </pc:spChg>
        <pc:spChg chg="add mod">
          <ac:chgData name="김 승빈" userId="352d81a3ef8732fd" providerId="LiveId" clId="{D690C83B-8C9C-4224-828A-170F4BD9F961}" dt="2020-03-13T14:45:35.737" v="648"/>
          <ac:spMkLst>
            <pc:docMk/>
            <pc:sldMk cId="54720056" sldId="259"/>
            <ac:spMk id="17" creationId="{062BEB72-0D79-4BC3-890E-0DE85D7EA817}"/>
          </ac:spMkLst>
        </pc:spChg>
        <pc:graphicFrameChg chg="add mod modGraphic">
          <ac:chgData name="김 승빈" userId="352d81a3ef8732fd" providerId="LiveId" clId="{D690C83B-8C9C-4224-828A-170F4BD9F961}" dt="2020-03-13T14:42:07.297" v="489" actId="1076"/>
          <ac:graphicFrameMkLst>
            <pc:docMk/>
            <pc:sldMk cId="54720056" sldId="259"/>
            <ac:graphicFrameMk id="4" creationId="{0183DA9C-5D6E-4B55-AF3A-709904356B1E}"/>
          </ac:graphicFrameMkLst>
        </pc:graphicFrameChg>
        <pc:picChg chg="add del">
          <ac:chgData name="김 승빈" userId="352d81a3ef8732fd" providerId="LiveId" clId="{D690C83B-8C9C-4224-828A-170F4BD9F961}" dt="2020-03-13T14:43:03.761" v="501"/>
          <ac:picMkLst>
            <pc:docMk/>
            <pc:sldMk cId="54720056" sldId="259"/>
            <ac:picMk id="7" creationId="{E85CDF82-CF76-43B6-B14B-81E6861E32B1}"/>
          </ac:picMkLst>
        </pc:picChg>
      </pc:sldChg>
      <pc:sldChg chg="addSp delSp modSp add mod ord">
        <pc:chgData name="김 승빈" userId="352d81a3ef8732fd" providerId="LiveId" clId="{D690C83B-8C9C-4224-828A-170F4BD9F961}" dt="2020-03-13T15:35:04.222" v="762" actId="20577"/>
        <pc:sldMkLst>
          <pc:docMk/>
          <pc:sldMk cId="1710027436" sldId="260"/>
        </pc:sldMkLst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2" creationId="{6F8F51D7-7A06-467B-BC34-EE71E4B78C42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3" creationId="{F37DFC3F-B0A1-4133-89E6-889D8F25E45A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6" creationId="{3C067303-3F95-4905-9775-E573A8829747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7" creationId="{683F9CBA-3CBC-4445-98C3-E24AF02FCDD5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8" creationId="{7BC4B51B-9EB9-4B75-87E3-C5D55212CFBC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9" creationId="{6CA876B1-686E-44F5-B12A-0FCB2539E65B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10" creationId="{F7E41140-3F6D-4ED0-87D1-76B9D7B1275B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11" creationId="{C46336F1-A20B-46E8-8D1B-7ED526449104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12" creationId="{DDAFA5C1-4877-4F16-8789-C87C12639492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13" creationId="{B5AA6174-AA00-4D0D-9F9E-74C3F8C7D7D2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14" creationId="{76E957A0-42EB-4855-9C87-39D65C02E46C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15" creationId="{13C4B074-6333-40A9-BD89-0879D73F5B27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16" creationId="{95764DB2-402C-4788-A78E-EE48020D0598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17" creationId="{65C4424D-21CE-4D65-A821-5392DE23BCCD}"/>
          </ac:spMkLst>
        </pc:spChg>
        <pc:spChg chg="del">
          <ac:chgData name="김 승빈" userId="352d81a3ef8732fd" providerId="LiveId" clId="{D690C83B-8C9C-4224-828A-170F4BD9F961}" dt="2020-03-13T15:13:50.932" v="737" actId="478"/>
          <ac:spMkLst>
            <pc:docMk/>
            <pc:sldMk cId="1710027436" sldId="260"/>
            <ac:spMk id="19" creationId="{E6EFB2B2-5A23-4080-BB7D-9398F150CC57}"/>
          </ac:spMkLst>
        </pc:spChg>
        <pc:spChg chg="del">
          <ac:chgData name="김 승빈" userId="352d81a3ef8732fd" providerId="LiveId" clId="{D690C83B-8C9C-4224-828A-170F4BD9F961}" dt="2020-03-13T15:13:53.232" v="738" actId="478"/>
          <ac:spMkLst>
            <pc:docMk/>
            <pc:sldMk cId="1710027436" sldId="260"/>
            <ac:spMk id="20" creationId="{46A18A90-BC27-41C8-839A-D625B844ED6B}"/>
          </ac:spMkLst>
        </pc:spChg>
        <pc:spChg chg="mod">
          <ac:chgData name="김 승빈" userId="352d81a3ef8732fd" providerId="LiveId" clId="{D690C83B-8C9C-4224-828A-170F4BD9F961}" dt="2020-03-13T15:35:04.222" v="762" actId="20577"/>
          <ac:spMkLst>
            <pc:docMk/>
            <pc:sldMk cId="1710027436" sldId="260"/>
            <ac:spMk id="23" creationId="{F43D34A6-342F-44EC-9586-B9A827F16037}"/>
          </ac:spMkLst>
        </pc:spChg>
        <pc:spChg chg="del mod">
          <ac:chgData name="김 승빈" userId="352d81a3ef8732fd" providerId="LiveId" clId="{D690C83B-8C9C-4224-828A-170F4BD9F961}" dt="2020-03-13T15:13:54.085" v="740" actId="478"/>
          <ac:spMkLst>
            <pc:docMk/>
            <pc:sldMk cId="1710027436" sldId="260"/>
            <ac:spMk id="25" creationId="{D214123B-9E54-4571-82FA-851420C86DC9}"/>
          </ac:spMkLst>
        </pc:spChg>
        <pc:spChg chg="add 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26" creationId="{C7CA947F-6FB6-4641-BDB2-684CD04252BF}"/>
          </ac:spMkLst>
        </pc:spChg>
        <pc:spChg chg="add 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27" creationId="{B656AFC5-F51B-40A0-8064-794CF96ACCBC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30" creationId="{92BB3B77-0E0C-46F2-915D-9BB177796C9C}"/>
          </ac:spMkLst>
        </pc:spChg>
        <pc:spChg chg="mod">
          <ac:chgData name="김 승빈" userId="352d81a3ef8732fd" providerId="LiveId" clId="{D690C83B-8C9C-4224-828A-170F4BD9F961}" dt="2020-03-13T15:15:43.609" v="757" actId="1076"/>
          <ac:spMkLst>
            <pc:docMk/>
            <pc:sldMk cId="1710027436" sldId="260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3T15:15:46.072" v="758" actId="1076"/>
          <ac:spMkLst>
            <pc:docMk/>
            <pc:sldMk cId="1710027436" sldId="260"/>
            <ac:spMk id="32" creationId="{861BD7BA-65F6-4C91-AA03-A53A57FD5336}"/>
          </ac:spMkLst>
        </pc:spChg>
        <pc:cxnChg chg="mod">
          <ac:chgData name="김 승빈" userId="352d81a3ef8732fd" providerId="LiveId" clId="{D690C83B-8C9C-4224-828A-170F4BD9F961}" dt="2020-03-13T15:15:43.609" v="757" actId="1076"/>
          <ac:cxnSpMkLst>
            <pc:docMk/>
            <pc:sldMk cId="1710027436" sldId="260"/>
            <ac:cxnSpMk id="22" creationId="{03933799-9BE1-42A1-B569-5283B52E30A7}"/>
          </ac:cxnSpMkLst>
        </pc:cxnChg>
        <pc:cxnChg chg="del mod">
          <ac:chgData name="김 승빈" userId="352d81a3ef8732fd" providerId="LiveId" clId="{D690C83B-8C9C-4224-828A-170F4BD9F961}" dt="2020-03-13T15:12:13.117" v="654" actId="478"/>
          <ac:cxnSpMkLst>
            <pc:docMk/>
            <pc:sldMk cId="1710027436" sldId="260"/>
            <ac:cxnSpMk id="28" creationId="{062F2863-56A9-45A2-8114-3FAC1F6026EA}"/>
          </ac:cxnSpMkLst>
        </pc:cxnChg>
      </pc:sldChg>
      <pc:sldChg chg="addSp modSp add mod">
        <pc:chgData name="김 승빈" userId="352d81a3ef8732fd" providerId="LiveId" clId="{D690C83B-8C9C-4224-828A-170F4BD9F961}" dt="2020-03-13T15:36:51.149" v="789" actId="14100"/>
        <pc:sldMkLst>
          <pc:docMk/>
          <pc:sldMk cId="3528377485" sldId="261"/>
        </pc:sldMkLst>
        <pc:spChg chg="mod">
          <ac:chgData name="김 승빈" userId="352d81a3ef8732fd" providerId="LiveId" clId="{D690C83B-8C9C-4224-828A-170F4BD9F961}" dt="2020-03-13T15:35:50.226" v="765" actId="20577"/>
          <ac:spMkLst>
            <pc:docMk/>
            <pc:sldMk cId="3528377485" sldId="261"/>
            <ac:spMk id="17" creationId="{65C4424D-21CE-4D65-A821-5392DE23BCCD}"/>
          </ac:spMkLst>
        </pc:spChg>
        <pc:spChg chg="mod">
          <ac:chgData name="김 승빈" userId="352d81a3ef8732fd" providerId="LiveId" clId="{D690C83B-8C9C-4224-828A-170F4BD9F961}" dt="2020-03-13T15:36:25.587" v="786" actId="20577"/>
          <ac:spMkLst>
            <pc:docMk/>
            <pc:sldMk cId="3528377485" sldId="261"/>
            <ac:spMk id="23" creationId="{F43D34A6-342F-44EC-9586-B9A827F16037}"/>
          </ac:spMkLst>
        </pc:spChg>
        <pc:spChg chg="add mod">
          <ac:chgData name="김 승빈" userId="352d81a3ef8732fd" providerId="LiveId" clId="{D690C83B-8C9C-4224-828A-170F4BD9F961}" dt="2020-03-13T15:36:17.893" v="784" actId="571"/>
          <ac:spMkLst>
            <pc:docMk/>
            <pc:sldMk cId="3528377485" sldId="261"/>
            <ac:spMk id="24" creationId="{830232A7-0395-4DE4-8499-134B31E56F3C}"/>
          </ac:spMkLst>
        </pc:spChg>
        <pc:spChg chg="mod">
          <ac:chgData name="김 승빈" userId="352d81a3ef8732fd" providerId="LiveId" clId="{D690C83B-8C9C-4224-828A-170F4BD9F961}" dt="2020-03-13T15:35:57.796" v="781"/>
          <ac:spMkLst>
            <pc:docMk/>
            <pc:sldMk cId="3528377485" sldId="261"/>
            <ac:spMk id="32" creationId="{861BD7BA-65F6-4C91-AA03-A53A57FD5336}"/>
          </ac:spMkLst>
        </pc:spChg>
        <pc:cxnChg chg="mod">
          <ac:chgData name="김 승빈" userId="352d81a3ef8732fd" providerId="LiveId" clId="{D690C83B-8C9C-4224-828A-170F4BD9F961}" dt="2020-03-13T15:36:51.149" v="789" actId="14100"/>
          <ac:cxnSpMkLst>
            <pc:docMk/>
            <pc:sldMk cId="3528377485" sldId="261"/>
            <ac:cxnSpMk id="22" creationId="{03933799-9BE1-42A1-B569-5283B52E30A7}"/>
          </ac:cxnSpMkLst>
        </pc:cxnChg>
        <pc:cxnChg chg="add mod">
          <ac:chgData name="김 승빈" userId="352d81a3ef8732fd" providerId="LiveId" clId="{D690C83B-8C9C-4224-828A-170F4BD9F961}" dt="2020-03-13T15:36:48.371" v="788" actId="14100"/>
          <ac:cxnSpMkLst>
            <pc:docMk/>
            <pc:sldMk cId="3528377485" sldId="261"/>
            <ac:cxnSpMk id="25" creationId="{DE54F3CA-90D9-4ED9-A1BE-B75A7039B10F}"/>
          </ac:cxnSpMkLst>
        </pc:cxnChg>
      </pc:sldChg>
      <pc:sldChg chg="addSp delSp modSp add mod">
        <pc:chgData name="김 승빈" userId="352d81a3ef8732fd" providerId="LiveId" clId="{D690C83B-8C9C-4224-828A-170F4BD9F961}" dt="2020-03-13T15:49:40.265" v="1026" actId="20577"/>
        <pc:sldMkLst>
          <pc:docMk/>
          <pc:sldMk cId="84002585" sldId="262"/>
        </pc:sldMkLst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2" creationId="{6F8F51D7-7A06-467B-BC34-EE71E4B78C42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" creationId="{F37DFC3F-B0A1-4133-89E6-889D8F25E45A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6" creationId="{3C067303-3F95-4905-9775-E573A8829747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7" creationId="{683F9CBA-3CBC-4445-98C3-E24AF02FCDD5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8" creationId="{7BC4B51B-9EB9-4B75-87E3-C5D55212CFBC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9" creationId="{6CA876B1-686E-44F5-B12A-0FCB2539E65B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10" creationId="{F7E41140-3F6D-4ED0-87D1-76B9D7B1275B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11" creationId="{C46336F1-A20B-46E8-8D1B-7ED526449104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12" creationId="{DDAFA5C1-4877-4F16-8789-C87C12639492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13" creationId="{B5AA6174-AA00-4D0D-9F9E-74C3F8C7D7D2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14" creationId="{76E957A0-42EB-4855-9C87-39D65C02E46C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15" creationId="{13C4B074-6333-40A9-BD89-0879D73F5B27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16" creationId="{95764DB2-402C-4788-A78E-EE48020D0598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17" creationId="{65C4424D-21CE-4D65-A821-5392DE23BCCD}"/>
          </ac:spMkLst>
        </pc:spChg>
        <pc:spChg chg="del">
          <ac:chgData name="김 승빈" userId="352d81a3ef8732fd" providerId="LiveId" clId="{D690C83B-8C9C-4224-828A-170F4BD9F961}" dt="2020-03-13T15:43:08.620" v="837" actId="478"/>
          <ac:spMkLst>
            <pc:docMk/>
            <pc:sldMk cId="84002585" sldId="262"/>
            <ac:spMk id="23" creationId="{F43D34A6-342F-44EC-9586-B9A827F16037}"/>
          </ac:spMkLst>
        </pc:spChg>
        <pc:spChg chg="del">
          <ac:chgData name="김 승빈" userId="352d81a3ef8732fd" providerId="LiveId" clId="{D690C83B-8C9C-4224-828A-170F4BD9F961}" dt="2020-03-13T15:43:08.620" v="837" actId="478"/>
          <ac:spMkLst>
            <pc:docMk/>
            <pc:sldMk cId="84002585" sldId="262"/>
            <ac:spMk id="24" creationId="{830232A7-0395-4DE4-8499-134B31E56F3C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26" creationId="{C7CA947F-6FB6-4641-BDB2-684CD04252BF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27" creationId="{B656AFC5-F51B-40A0-8064-794CF96ACCBC}"/>
          </ac:spMkLst>
        </pc:spChg>
        <pc:spChg chg="add mod or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28" creationId="{B5625103-F622-43CD-B620-D78FDDFFCBD4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29" creationId="{2F2B6A5B-D5C5-47E2-9EF7-A357E4A57D97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0" creationId="{92BB3B77-0E0C-46F2-915D-9BB177796C9C}"/>
          </ac:spMkLst>
        </pc:spChg>
        <pc:spChg chg="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3T15:49:17.624" v="1022" actId="1076"/>
          <ac:spMkLst>
            <pc:docMk/>
            <pc:sldMk cId="84002585" sldId="262"/>
            <ac:spMk id="32" creationId="{861BD7BA-65F6-4C91-AA03-A53A57FD5336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3" creationId="{E8B810FD-613C-4060-925D-FB8695C65164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4" creationId="{22346A0B-3B8B-4488-A580-A2D722BEAFC2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5" creationId="{E63F09F5-BAC5-4545-BDA8-B66E5C03CD17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6" creationId="{28ADF14B-B3FB-45B1-8E9B-627722FCDF0C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7" creationId="{C3D77B63-8523-4B7A-939A-39E9C8AE78E1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8" creationId="{A80BB5F3-AB37-4B5F-83A4-1F33E485FE8B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39" creationId="{A5DE85A0-95A2-4668-AA47-C62420BBB4EB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0" creationId="{7E890E94-E17E-426B-B9EC-68F167B86E52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1" creationId="{FE9423D6-A673-40BE-B378-185B6DCCAD78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2" creationId="{4451ED90-85CA-49E3-879B-3DF096D8169D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3" creationId="{3C839AF4-758F-4BE1-97AA-61AAD59F4818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4" creationId="{17D88207-3639-42AB-9BEA-30EAE1098FA4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5" creationId="{2E95BEFC-2EFD-400F-8A89-FA9D8910B751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6" creationId="{FD5567A0-A6D3-4F56-862D-F6E0E2C0FA82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7" creationId="{D3B5D9C7-FE68-46CC-A83C-65048D5A7545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8" creationId="{B5B60447-EA9D-4CB2-9839-43A07FE254C2}"/>
          </ac:spMkLst>
        </pc:spChg>
        <pc:spChg chg="add mod">
          <ac:chgData name="김 승빈" userId="352d81a3ef8732fd" providerId="LiveId" clId="{D690C83B-8C9C-4224-828A-170F4BD9F961}" dt="2020-03-13T15:48:04.860" v="1021" actId="1076"/>
          <ac:spMkLst>
            <pc:docMk/>
            <pc:sldMk cId="84002585" sldId="262"/>
            <ac:spMk id="49" creationId="{C928FEC1-7D1A-41D6-A1A1-33109E943BA6}"/>
          </ac:spMkLst>
        </pc:spChg>
        <pc:spChg chg="add mod">
          <ac:chgData name="김 승빈" userId="352d81a3ef8732fd" providerId="LiveId" clId="{D690C83B-8C9C-4224-828A-170F4BD9F961}" dt="2020-03-13T15:49:40.265" v="1026" actId="20577"/>
          <ac:spMkLst>
            <pc:docMk/>
            <pc:sldMk cId="84002585" sldId="262"/>
            <ac:spMk id="50" creationId="{70B4CEAE-FB9A-4653-8B69-24E9BF150D5E}"/>
          </ac:spMkLst>
        </pc:spChg>
        <pc:cxnChg chg="add mod">
          <ac:chgData name="김 승빈" userId="352d81a3ef8732fd" providerId="LiveId" clId="{D690C83B-8C9C-4224-828A-170F4BD9F961}" dt="2020-03-13T15:48:04.860" v="1021" actId="1076"/>
          <ac:cxnSpMkLst>
            <pc:docMk/>
            <pc:sldMk cId="84002585" sldId="262"/>
            <ac:cxnSpMk id="5" creationId="{68103AD9-3556-46E7-85B4-BBCACDAFEE16}"/>
          </ac:cxnSpMkLst>
        </pc:cxnChg>
        <pc:cxnChg chg="del">
          <ac:chgData name="김 승빈" userId="352d81a3ef8732fd" providerId="LiveId" clId="{D690C83B-8C9C-4224-828A-170F4BD9F961}" dt="2020-03-13T15:43:08.620" v="837" actId="478"/>
          <ac:cxnSpMkLst>
            <pc:docMk/>
            <pc:sldMk cId="84002585" sldId="262"/>
            <ac:cxnSpMk id="22" creationId="{03933799-9BE1-42A1-B569-5283B52E30A7}"/>
          </ac:cxnSpMkLst>
        </pc:cxnChg>
        <pc:cxnChg chg="del">
          <ac:chgData name="김 승빈" userId="352d81a3ef8732fd" providerId="LiveId" clId="{D690C83B-8C9C-4224-828A-170F4BD9F961}" dt="2020-03-13T15:43:08.620" v="837" actId="478"/>
          <ac:cxnSpMkLst>
            <pc:docMk/>
            <pc:sldMk cId="84002585" sldId="262"/>
            <ac:cxnSpMk id="25" creationId="{DE54F3CA-90D9-4ED9-A1BE-B75A7039B10F}"/>
          </ac:cxnSpMkLst>
        </pc:cxnChg>
        <pc:cxnChg chg="add mod">
          <ac:chgData name="김 승빈" userId="352d81a3ef8732fd" providerId="LiveId" clId="{D690C83B-8C9C-4224-828A-170F4BD9F961}" dt="2020-03-13T15:48:04.860" v="1021" actId="1076"/>
          <ac:cxnSpMkLst>
            <pc:docMk/>
            <pc:sldMk cId="84002585" sldId="262"/>
            <ac:cxnSpMk id="51" creationId="{0895A5EF-11CC-4777-A02E-68FEF7B12BF1}"/>
          </ac:cxnSpMkLst>
        </pc:cxnChg>
      </pc:sldChg>
      <pc:sldChg chg="addSp delSp modSp add mod ord">
        <pc:chgData name="김 승빈" userId="352d81a3ef8732fd" providerId="LiveId" clId="{D690C83B-8C9C-4224-828A-170F4BD9F961}" dt="2020-03-15T06:49:51.499" v="1130" actId="1076"/>
        <pc:sldMkLst>
          <pc:docMk/>
          <pc:sldMk cId="2353478904" sldId="263"/>
        </pc:sldMkLst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2" creationId="{6F8F51D7-7A06-467B-BC34-EE71E4B78C42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3" creationId="{F37DFC3F-B0A1-4133-89E6-889D8F25E45A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6" creationId="{3C067303-3F95-4905-9775-E573A8829747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7" creationId="{683F9CBA-3CBC-4445-98C3-E24AF02FCDD5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8" creationId="{7BC4B51B-9EB9-4B75-87E3-C5D55212CFBC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9" creationId="{6CA876B1-686E-44F5-B12A-0FCB2539E65B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10" creationId="{F7E41140-3F6D-4ED0-87D1-76B9D7B1275B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11" creationId="{C46336F1-A20B-46E8-8D1B-7ED526449104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12" creationId="{DDAFA5C1-4877-4F16-8789-C87C12639492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13" creationId="{B5AA6174-AA00-4D0D-9F9E-74C3F8C7D7D2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14" creationId="{76E957A0-42EB-4855-9C87-39D65C02E46C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15" creationId="{13C4B074-6333-40A9-BD89-0879D73F5B27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16" creationId="{95764DB2-402C-4788-A78E-EE48020D0598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17" creationId="{65C4424D-21CE-4D65-A821-5392DE23BCCD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19" creationId="{E6EFB2B2-5A23-4080-BB7D-9398F150CC57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20" creationId="{46A18A90-BC27-41C8-839A-D625B844ED6B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23" creationId="{F43D34A6-342F-44EC-9586-B9A827F16037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25" creationId="{D214123B-9E54-4571-82FA-851420C86DC9}"/>
          </ac:spMkLst>
        </pc:spChg>
        <pc:spChg chg="del">
          <ac:chgData name="김 승빈" userId="352d81a3ef8732fd" providerId="LiveId" clId="{D690C83B-8C9C-4224-828A-170F4BD9F961}" dt="2020-03-15T06:49:01.147" v="1125" actId="478"/>
          <ac:spMkLst>
            <pc:docMk/>
            <pc:sldMk cId="2353478904" sldId="263"/>
            <ac:spMk id="30" creationId="{92BB3B77-0E0C-46F2-915D-9BB177796C9C}"/>
          </ac:spMkLst>
        </pc:spChg>
        <pc:spChg chg="mod">
          <ac:chgData name="김 승빈" userId="352d81a3ef8732fd" providerId="LiveId" clId="{D690C83B-8C9C-4224-828A-170F4BD9F961}" dt="2020-03-15T06:49:48.698" v="1129" actId="1076"/>
          <ac:spMkLst>
            <pc:docMk/>
            <pc:sldMk cId="2353478904" sldId="263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5T06:49:51.499" v="1130" actId="1076"/>
          <ac:spMkLst>
            <pc:docMk/>
            <pc:sldMk cId="2353478904" sldId="263"/>
            <ac:spMk id="32" creationId="{861BD7BA-65F6-4C91-AA03-A53A57FD5336}"/>
          </ac:spMkLst>
        </pc:spChg>
        <pc:cxnChg chg="mod">
          <ac:chgData name="김 승빈" userId="352d81a3ef8732fd" providerId="LiveId" clId="{D690C83B-8C9C-4224-828A-170F4BD9F961}" dt="2020-03-15T06:49:48.698" v="1129" actId="1076"/>
          <ac:cxnSpMkLst>
            <pc:docMk/>
            <pc:sldMk cId="2353478904" sldId="263"/>
            <ac:cxnSpMk id="22" creationId="{03933799-9BE1-42A1-B569-5283B52E30A7}"/>
          </ac:cxnSpMkLst>
        </pc:cxnChg>
        <pc:cxnChg chg="add mod">
          <ac:chgData name="김 승빈" userId="352d81a3ef8732fd" providerId="LiveId" clId="{D690C83B-8C9C-4224-828A-170F4BD9F961}" dt="2020-03-15T06:49:48.698" v="1129" actId="1076"/>
          <ac:cxnSpMkLst>
            <pc:docMk/>
            <pc:sldMk cId="2353478904" sldId="263"/>
            <ac:cxnSpMk id="26" creationId="{596E9ED4-CA66-4027-9C68-EE829F4B0A2E}"/>
          </ac:cxnSpMkLst>
        </pc:cxnChg>
        <pc:cxnChg chg="add mod">
          <ac:chgData name="김 승빈" userId="352d81a3ef8732fd" providerId="LiveId" clId="{D690C83B-8C9C-4224-828A-170F4BD9F961}" dt="2020-03-15T06:49:48.698" v="1129" actId="1076"/>
          <ac:cxnSpMkLst>
            <pc:docMk/>
            <pc:sldMk cId="2353478904" sldId="263"/>
            <ac:cxnSpMk id="27" creationId="{4C11ED14-2839-469D-833B-1829F10D4861}"/>
          </ac:cxnSpMkLst>
        </pc:cxnChg>
        <pc:cxnChg chg="del mod">
          <ac:chgData name="김 승빈" userId="352d81a3ef8732fd" providerId="LiveId" clId="{D690C83B-8C9C-4224-828A-170F4BD9F961}" dt="2020-03-15T06:48:58.978" v="1124" actId="478"/>
          <ac:cxnSpMkLst>
            <pc:docMk/>
            <pc:sldMk cId="2353478904" sldId="263"/>
            <ac:cxnSpMk id="28" creationId="{062F2863-56A9-45A2-8114-3FAC1F6026EA}"/>
          </ac:cxnSpMkLst>
        </pc:cxnChg>
        <pc:cxnChg chg="add mod">
          <ac:chgData name="김 승빈" userId="352d81a3ef8732fd" providerId="LiveId" clId="{D690C83B-8C9C-4224-828A-170F4BD9F961}" dt="2020-03-15T06:49:48.698" v="1129" actId="1076"/>
          <ac:cxnSpMkLst>
            <pc:docMk/>
            <pc:sldMk cId="2353478904" sldId="263"/>
            <ac:cxnSpMk id="29" creationId="{F0C16DD4-1E77-41A4-ADF3-DF399776269E}"/>
          </ac:cxnSpMkLst>
        </pc:cxnChg>
        <pc:cxnChg chg="add mod">
          <ac:chgData name="김 승빈" userId="352d81a3ef8732fd" providerId="LiveId" clId="{D690C83B-8C9C-4224-828A-170F4BD9F961}" dt="2020-03-15T06:49:48.698" v="1129" actId="1076"/>
          <ac:cxnSpMkLst>
            <pc:docMk/>
            <pc:sldMk cId="2353478904" sldId="263"/>
            <ac:cxnSpMk id="33" creationId="{6FDE5656-3F24-4543-92B8-806543E57154}"/>
          </ac:cxnSpMkLst>
        </pc:cxnChg>
        <pc:cxnChg chg="add mod">
          <ac:chgData name="김 승빈" userId="352d81a3ef8732fd" providerId="LiveId" clId="{D690C83B-8C9C-4224-828A-170F4BD9F961}" dt="2020-03-15T06:49:48.698" v="1129" actId="1076"/>
          <ac:cxnSpMkLst>
            <pc:docMk/>
            <pc:sldMk cId="2353478904" sldId="263"/>
            <ac:cxnSpMk id="34" creationId="{B7682B51-04A6-47B5-9121-435D3EAE769C}"/>
          </ac:cxnSpMkLst>
        </pc:cxnChg>
        <pc:cxnChg chg="add mod">
          <ac:chgData name="김 승빈" userId="352d81a3ef8732fd" providerId="LiveId" clId="{D690C83B-8C9C-4224-828A-170F4BD9F961}" dt="2020-03-15T06:49:48.698" v="1129" actId="1076"/>
          <ac:cxnSpMkLst>
            <pc:docMk/>
            <pc:sldMk cId="2353478904" sldId="263"/>
            <ac:cxnSpMk id="35" creationId="{9C37BA96-C4B9-437C-ACFB-CBD91E74075C}"/>
          </ac:cxnSpMkLst>
        </pc:cxnChg>
        <pc:cxnChg chg="add mod">
          <ac:chgData name="김 승빈" userId="352d81a3ef8732fd" providerId="LiveId" clId="{D690C83B-8C9C-4224-828A-170F4BD9F961}" dt="2020-03-15T06:49:48.698" v="1129" actId="1076"/>
          <ac:cxnSpMkLst>
            <pc:docMk/>
            <pc:sldMk cId="2353478904" sldId="263"/>
            <ac:cxnSpMk id="36" creationId="{8E11914A-2CE0-4CB0-B184-7D84829014C7}"/>
          </ac:cxnSpMkLst>
        </pc:cxnChg>
        <pc:cxnChg chg="add mod">
          <ac:chgData name="김 승빈" userId="352d81a3ef8732fd" providerId="LiveId" clId="{D690C83B-8C9C-4224-828A-170F4BD9F961}" dt="2020-03-15T06:49:48.698" v="1129" actId="1076"/>
          <ac:cxnSpMkLst>
            <pc:docMk/>
            <pc:sldMk cId="2353478904" sldId="263"/>
            <ac:cxnSpMk id="37" creationId="{35518B20-CFBE-4D25-9D41-B121CB29B344}"/>
          </ac:cxnSpMkLst>
        </pc:cxnChg>
      </pc:sldChg>
      <pc:sldChg chg="delSp add del mod ord">
        <pc:chgData name="김 승빈" userId="352d81a3ef8732fd" providerId="LiveId" clId="{D690C83B-8C9C-4224-828A-170F4BD9F961}" dt="2020-03-15T06:48:12.829" v="1031" actId="47"/>
        <pc:sldMkLst>
          <pc:docMk/>
          <pc:sldMk cId="4044585404" sldId="263"/>
        </pc:sldMkLst>
        <pc:spChg chg="del">
          <ac:chgData name="김 승빈" userId="352d81a3ef8732fd" providerId="LiveId" clId="{D690C83B-8C9C-4224-828A-170F4BD9F961}" dt="2020-03-15T06:48:05.385" v="1030" actId="478"/>
          <ac:spMkLst>
            <pc:docMk/>
            <pc:sldMk cId="4044585404" sldId="263"/>
            <ac:spMk id="7" creationId="{426A742F-A457-43C0-98AD-90D84A9C8772}"/>
          </ac:spMkLst>
        </pc:spChg>
        <pc:cxnChg chg="del">
          <ac:chgData name="김 승빈" userId="352d81a3ef8732fd" providerId="LiveId" clId="{D690C83B-8C9C-4224-828A-170F4BD9F961}" dt="2020-03-15T06:48:05.385" v="1030" actId="478"/>
          <ac:cxnSpMkLst>
            <pc:docMk/>
            <pc:sldMk cId="4044585404" sldId="263"/>
            <ac:cxnSpMk id="9" creationId="{E53478C3-1CFB-430B-9807-67C86DBFF2C0}"/>
          </ac:cxnSpMkLst>
        </pc:cxnChg>
      </pc:sldChg>
      <pc:sldChg chg="addSp delSp modSp add mod">
        <pc:chgData name="김 승빈" userId="352d81a3ef8732fd" providerId="LiveId" clId="{D690C83B-8C9C-4224-828A-170F4BD9F961}" dt="2020-03-15T07:26:05.698" v="1346" actId="1076"/>
        <pc:sldMkLst>
          <pc:docMk/>
          <pc:sldMk cId="2685313438" sldId="264"/>
        </pc:sldMkLst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2" creationId="{6F8F51D7-7A06-467B-BC34-EE71E4B78C42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3" creationId="{F37DFC3F-B0A1-4133-89E6-889D8F25E45A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6" creationId="{3C067303-3F95-4905-9775-E573A8829747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7" creationId="{683F9CBA-3CBC-4445-98C3-E24AF02FCDD5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8" creationId="{7BC4B51B-9EB9-4B75-87E3-C5D55212CFBC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9" creationId="{6CA876B1-686E-44F5-B12A-0FCB2539E65B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10" creationId="{F7E41140-3F6D-4ED0-87D1-76B9D7B1275B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11" creationId="{C46336F1-A20B-46E8-8D1B-7ED526449104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12" creationId="{DDAFA5C1-4877-4F16-8789-C87C12639492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13" creationId="{B5AA6174-AA00-4D0D-9F9E-74C3F8C7D7D2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14" creationId="{76E957A0-42EB-4855-9C87-39D65C02E46C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15" creationId="{13C4B074-6333-40A9-BD89-0879D73F5B27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16" creationId="{95764DB2-402C-4788-A78E-EE48020D0598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17" creationId="{65C4424D-21CE-4D65-A821-5392DE23BCCD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19" creationId="{E6EFB2B2-5A23-4080-BB7D-9398F150CC57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20" creationId="{46A18A90-BC27-41C8-839A-D625B844ED6B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23" creationId="{F43D34A6-342F-44EC-9586-B9A827F16037}"/>
          </ac:spMkLst>
        </pc:spChg>
        <pc:spChg chg="del">
          <ac:chgData name="김 승빈" userId="352d81a3ef8732fd" providerId="LiveId" clId="{D690C83B-8C9C-4224-828A-170F4BD9F961}" dt="2020-03-15T07:19:12.258" v="1132" actId="478"/>
          <ac:spMkLst>
            <pc:docMk/>
            <pc:sldMk cId="2685313438" sldId="264"/>
            <ac:spMk id="25" creationId="{D214123B-9E54-4571-82FA-851420C86DC9}"/>
          </ac:spMkLst>
        </pc:spChg>
        <pc:spChg chg="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5T07:26:05.698" v="1346" actId="1076"/>
          <ac:spMkLst>
            <pc:docMk/>
            <pc:sldMk cId="2685313438" sldId="264"/>
            <ac:spMk id="32" creationId="{861BD7BA-65F6-4C91-AA03-A53A57FD5336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46" creationId="{91E9CBE1-6584-47DD-9638-9437658051F6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47" creationId="{C295B34C-F627-480B-A96B-1DD1677D421B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49" creationId="{D2EC6D76-3DB6-4EE8-BEBF-FCB5605B4C87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51" creationId="{453B4A35-BD64-4101-BA2C-3D7E3274F918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53" creationId="{04C8CFF2-1FA8-407C-905B-A9D19527F559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56" creationId="{20BFFD56-4BE4-4303-9716-A66C810F43FF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57" creationId="{436BA303-50DB-4E71-B180-8FD4AC46044B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59" creationId="{9C988D66-B119-426C-BE43-66AEC835021E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61" creationId="{DB34947C-FC71-4955-83CF-49202AE92F6A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63" creationId="{B607CE43-7CCB-4F99-87C4-7716B02C4198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65" creationId="{0EE9AB3A-633D-4B42-9EAF-021172F86053}"/>
          </ac:spMkLst>
        </pc:spChg>
        <pc:spChg chg="add mod">
          <ac:chgData name="김 승빈" userId="352d81a3ef8732fd" providerId="LiveId" clId="{D690C83B-8C9C-4224-828A-170F4BD9F961}" dt="2020-03-15T07:25:20.058" v="1297" actId="571"/>
          <ac:spMkLst>
            <pc:docMk/>
            <pc:sldMk cId="2685313438" sldId="264"/>
            <ac:spMk id="67" creationId="{74CA5015-BD70-45FB-89B2-05CF2F69C1E0}"/>
          </ac:spMkLst>
        </pc:spChg>
        <pc:spChg chg="add mod">
          <ac:chgData name="김 승빈" userId="352d81a3ef8732fd" providerId="LiveId" clId="{D690C83B-8C9C-4224-828A-170F4BD9F961}" dt="2020-03-15T07:25:23.671" v="1299" actId="571"/>
          <ac:spMkLst>
            <pc:docMk/>
            <pc:sldMk cId="2685313438" sldId="264"/>
            <ac:spMk id="68" creationId="{889E327C-91D4-41FE-AD09-E02F3422F221}"/>
          </ac:spMkLst>
        </pc:spChg>
        <pc:spChg chg="add mod">
          <ac:chgData name="김 승빈" userId="352d81a3ef8732fd" providerId="LiveId" clId="{D690C83B-8C9C-4224-828A-170F4BD9F961}" dt="2020-03-15T07:26:01.077" v="1345" actId="1076"/>
          <ac:spMkLst>
            <pc:docMk/>
            <pc:sldMk cId="2685313438" sldId="264"/>
            <ac:spMk id="69" creationId="{0CBD1389-D660-4A14-AF9D-ACD1BD7CD6DF}"/>
          </ac:spMkLst>
        </pc:spChg>
        <pc:graphicFrameChg chg="add mod or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4" creationId="{391F572B-18DE-4DD8-B072-2ECC938A45C1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18" creationId="{7F4DA419-8D54-4C06-A224-A0B3B93FE80E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48" creationId="{4CACF630-D8D5-4405-ADAB-41493FD7B4A3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50" creationId="{85D61464-72E6-4EBE-BAE9-270489D22A0D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52" creationId="{678BE1AB-14B5-42D1-9074-7915E30CB76F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54" creationId="{E7010912-1425-4F5F-9CF1-E335AC82916F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55" creationId="{8C0D8070-5C9D-48CC-BBA4-0D9779FF6234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58" creationId="{FDF91F35-C729-45A9-983D-1FF001DBCF0A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60" creationId="{C990B4D0-CC69-41E7-B9AD-E584D0B53E3C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62" creationId="{A350372B-27DA-498C-B91A-1DEF8913DEDF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64" creationId="{760FDD41-BF3A-476E-A6D5-649198E8F320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66" creationId="{6055BA77-913D-4EFC-A736-DE82F387AD2B}"/>
          </ac:graphicFrameMkLst>
        </pc:graphicFrameChg>
        <pc:graphicFrameChg chg="add mod modGraphic">
          <ac:chgData name="김 승빈" userId="352d81a3ef8732fd" providerId="LiveId" clId="{D690C83B-8C9C-4224-828A-170F4BD9F961}" dt="2020-03-15T07:26:01.077" v="1345" actId="1076"/>
          <ac:graphicFrameMkLst>
            <pc:docMk/>
            <pc:sldMk cId="2685313438" sldId="264"/>
            <ac:graphicFrameMk id="70" creationId="{02AB03D1-EC35-4114-A4C5-E85F32680F37}"/>
          </ac:graphicFrameMkLst>
        </pc:graphicFrameChg>
        <pc:cxnChg chg="del">
          <ac:chgData name="김 승빈" userId="352d81a3ef8732fd" providerId="LiveId" clId="{D690C83B-8C9C-4224-828A-170F4BD9F961}" dt="2020-03-15T07:19:12.258" v="1132" actId="478"/>
          <ac:cxnSpMkLst>
            <pc:docMk/>
            <pc:sldMk cId="2685313438" sldId="264"/>
            <ac:cxnSpMk id="22" creationId="{03933799-9BE1-42A1-B569-5283B52E30A7}"/>
          </ac:cxnSpMkLst>
        </pc:cxnChg>
        <pc:cxnChg chg="del">
          <ac:chgData name="김 승빈" userId="352d81a3ef8732fd" providerId="LiveId" clId="{D690C83B-8C9C-4224-828A-170F4BD9F961}" dt="2020-03-15T07:19:12.258" v="1132" actId="478"/>
          <ac:cxnSpMkLst>
            <pc:docMk/>
            <pc:sldMk cId="2685313438" sldId="264"/>
            <ac:cxnSpMk id="26" creationId="{596E9ED4-CA66-4027-9C68-EE829F4B0A2E}"/>
          </ac:cxnSpMkLst>
        </pc:cxnChg>
        <pc:cxnChg chg="del">
          <ac:chgData name="김 승빈" userId="352d81a3ef8732fd" providerId="LiveId" clId="{D690C83B-8C9C-4224-828A-170F4BD9F961}" dt="2020-03-15T07:19:12.258" v="1132" actId="478"/>
          <ac:cxnSpMkLst>
            <pc:docMk/>
            <pc:sldMk cId="2685313438" sldId="264"/>
            <ac:cxnSpMk id="27" creationId="{4C11ED14-2839-469D-833B-1829F10D4861}"/>
          </ac:cxnSpMkLst>
        </pc:cxnChg>
        <pc:cxnChg chg="add mod">
          <ac:chgData name="김 승빈" userId="352d81a3ef8732fd" providerId="LiveId" clId="{D690C83B-8C9C-4224-828A-170F4BD9F961}" dt="2020-03-15T07:26:01.077" v="1345" actId="1076"/>
          <ac:cxnSpMkLst>
            <pc:docMk/>
            <pc:sldMk cId="2685313438" sldId="264"/>
            <ac:cxnSpMk id="28" creationId="{148215B1-791C-4197-A960-D91B4ADECB84}"/>
          </ac:cxnSpMkLst>
        </pc:cxnChg>
        <pc:cxnChg chg="del">
          <ac:chgData name="김 승빈" userId="352d81a3ef8732fd" providerId="LiveId" clId="{D690C83B-8C9C-4224-828A-170F4BD9F961}" dt="2020-03-15T07:19:12.258" v="1132" actId="478"/>
          <ac:cxnSpMkLst>
            <pc:docMk/>
            <pc:sldMk cId="2685313438" sldId="264"/>
            <ac:cxnSpMk id="29" creationId="{F0C16DD4-1E77-41A4-ADF3-DF399776269E}"/>
          </ac:cxnSpMkLst>
        </pc:cxnChg>
        <pc:cxnChg chg="del">
          <ac:chgData name="김 승빈" userId="352d81a3ef8732fd" providerId="LiveId" clId="{D690C83B-8C9C-4224-828A-170F4BD9F961}" dt="2020-03-15T07:19:12.258" v="1132" actId="478"/>
          <ac:cxnSpMkLst>
            <pc:docMk/>
            <pc:sldMk cId="2685313438" sldId="264"/>
            <ac:cxnSpMk id="33" creationId="{6FDE5656-3F24-4543-92B8-806543E57154}"/>
          </ac:cxnSpMkLst>
        </pc:cxnChg>
        <pc:cxnChg chg="del">
          <ac:chgData name="김 승빈" userId="352d81a3ef8732fd" providerId="LiveId" clId="{D690C83B-8C9C-4224-828A-170F4BD9F961}" dt="2020-03-15T07:19:12.258" v="1132" actId="478"/>
          <ac:cxnSpMkLst>
            <pc:docMk/>
            <pc:sldMk cId="2685313438" sldId="264"/>
            <ac:cxnSpMk id="34" creationId="{B7682B51-04A6-47B5-9121-435D3EAE769C}"/>
          </ac:cxnSpMkLst>
        </pc:cxnChg>
        <pc:cxnChg chg="del">
          <ac:chgData name="김 승빈" userId="352d81a3ef8732fd" providerId="LiveId" clId="{D690C83B-8C9C-4224-828A-170F4BD9F961}" dt="2020-03-15T07:19:12.258" v="1132" actId="478"/>
          <ac:cxnSpMkLst>
            <pc:docMk/>
            <pc:sldMk cId="2685313438" sldId="264"/>
            <ac:cxnSpMk id="35" creationId="{9C37BA96-C4B9-437C-ACFB-CBD91E74075C}"/>
          </ac:cxnSpMkLst>
        </pc:cxnChg>
        <pc:cxnChg chg="del">
          <ac:chgData name="김 승빈" userId="352d81a3ef8732fd" providerId="LiveId" clId="{D690C83B-8C9C-4224-828A-170F4BD9F961}" dt="2020-03-15T07:19:12.258" v="1132" actId="478"/>
          <ac:cxnSpMkLst>
            <pc:docMk/>
            <pc:sldMk cId="2685313438" sldId="264"/>
            <ac:cxnSpMk id="36" creationId="{8E11914A-2CE0-4CB0-B184-7D84829014C7}"/>
          </ac:cxnSpMkLst>
        </pc:cxnChg>
        <pc:cxnChg chg="del">
          <ac:chgData name="김 승빈" userId="352d81a3ef8732fd" providerId="LiveId" clId="{D690C83B-8C9C-4224-828A-170F4BD9F961}" dt="2020-03-15T07:19:12.258" v="1132" actId="478"/>
          <ac:cxnSpMkLst>
            <pc:docMk/>
            <pc:sldMk cId="2685313438" sldId="264"/>
            <ac:cxnSpMk id="37" creationId="{35518B20-CFBE-4D25-9D41-B121CB29B344}"/>
          </ac:cxnSpMkLst>
        </pc:cxnChg>
        <pc:cxnChg chg="add mod">
          <ac:chgData name="김 승빈" userId="352d81a3ef8732fd" providerId="LiveId" clId="{D690C83B-8C9C-4224-828A-170F4BD9F961}" dt="2020-03-15T07:26:01.077" v="1345" actId="1076"/>
          <ac:cxnSpMkLst>
            <pc:docMk/>
            <pc:sldMk cId="2685313438" sldId="264"/>
            <ac:cxnSpMk id="43" creationId="{1368F793-EF9E-4CFB-ADB2-44A3BB4EE108}"/>
          </ac:cxnSpMkLst>
        </pc:cxnChg>
        <pc:cxnChg chg="add mod">
          <ac:chgData name="김 승빈" userId="352d81a3ef8732fd" providerId="LiveId" clId="{D690C83B-8C9C-4224-828A-170F4BD9F961}" dt="2020-03-15T07:26:01.077" v="1345" actId="1076"/>
          <ac:cxnSpMkLst>
            <pc:docMk/>
            <pc:sldMk cId="2685313438" sldId="264"/>
            <ac:cxnSpMk id="44" creationId="{C215C674-C1F6-451F-92E6-BE01A2A26C06}"/>
          </ac:cxnSpMkLst>
        </pc:cxnChg>
        <pc:cxnChg chg="add mod">
          <ac:chgData name="김 승빈" userId="352d81a3ef8732fd" providerId="LiveId" clId="{D690C83B-8C9C-4224-828A-170F4BD9F961}" dt="2020-03-15T07:26:01.077" v="1345" actId="1076"/>
          <ac:cxnSpMkLst>
            <pc:docMk/>
            <pc:sldMk cId="2685313438" sldId="264"/>
            <ac:cxnSpMk id="45" creationId="{0AA66EE8-31EA-45CE-BD1F-E8BF59F9A818}"/>
          </ac:cxnSpMkLst>
        </pc:cxnChg>
      </pc:sldChg>
      <pc:sldChg chg="addSp delSp modSp add mod">
        <pc:chgData name="김 승빈" userId="352d81a3ef8732fd" providerId="LiveId" clId="{D690C83B-8C9C-4224-828A-170F4BD9F961}" dt="2020-03-15T08:01:19.491" v="1940" actId="1076"/>
        <pc:sldMkLst>
          <pc:docMk/>
          <pc:sldMk cId="850709350" sldId="265"/>
        </pc:sldMkLst>
        <pc:spChg chg="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5T08:01:11.703" v="1939"/>
          <ac:spMkLst>
            <pc:docMk/>
            <pc:sldMk cId="850709350" sldId="265"/>
            <ac:spMk id="32" creationId="{861BD7BA-65F6-4C91-AA03-A53A57FD5336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33" creationId="{4E9FC92F-CB99-4CB9-8268-C8AF1CA1006B}"/>
          </ac:spMkLst>
        </pc:spChg>
        <pc:spChg chg="add mod">
          <ac:chgData name="김 승빈" userId="352d81a3ef8732fd" providerId="LiveId" clId="{D690C83B-8C9C-4224-828A-170F4BD9F961}" dt="2020-03-15T07:54:13.827" v="1395" actId="571"/>
          <ac:spMkLst>
            <pc:docMk/>
            <pc:sldMk cId="850709350" sldId="265"/>
            <ac:spMk id="34" creationId="{446B35D2-A2EF-48E2-8B72-0B4AC1B59BBB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35" creationId="{E6B221AE-AF51-4CA3-BE30-B527D1793ECA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36" creationId="{77011E5E-4488-49CA-AA22-92120EBD3C50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37" creationId="{F870B077-958B-483F-8BCA-476147617449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38" creationId="{A0414EE3-8F41-46B1-8305-D20AA550B8C6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39" creationId="{B445B530-E2C4-4FA0-971E-CE96B47CB125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40" creationId="{1AF57CEF-2E48-475A-841D-4D57ED17C894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41" creationId="{0F85EEF3-467C-4C75-A71E-4974C06078AC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42" creationId="{BC0015CC-F1BB-40EB-A886-9E68A727B7DA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46" creationId="{91E9CBE1-6584-47DD-9638-9437658051F6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47" creationId="{C295B34C-F627-480B-A96B-1DD1677D421B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49" creationId="{D2EC6D76-3DB6-4EE8-BEBF-FCB5605B4C87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51" creationId="{453B4A35-BD64-4101-BA2C-3D7E3274F918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53" creationId="{04C8CFF2-1FA8-407C-905B-A9D19527F559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56" creationId="{20BFFD56-4BE4-4303-9716-A66C810F43FF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57" creationId="{436BA303-50DB-4E71-B180-8FD4AC46044B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59" creationId="{9C988D66-B119-426C-BE43-66AEC835021E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61" creationId="{DB34947C-FC71-4955-83CF-49202AE92F6A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63" creationId="{B607CE43-7CCB-4F99-87C4-7716B02C4198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65" creationId="{0EE9AB3A-633D-4B42-9EAF-021172F86053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67" creationId="{D2A8D9EB-953B-4752-B88D-6A4D46B094AC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68" creationId="{E9085F63-124D-4741-ACBF-420AB33B3FAD}"/>
          </ac:spMkLst>
        </pc:spChg>
        <pc:spChg chg="del">
          <ac:chgData name="김 승빈" userId="352d81a3ef8732fd" providerId="LiveId" clId="{D690C83B-8C9C-4224-828A-170F4BD9F961}" dt="2020-03-15T07:52:37.297" v="1349" actId="478"/>
          <ac:spMkLst>
            <pc:docMk/>
            <pc:sldMk cId="850709350" sldId="265"/>
            <ac:spMk id="69" creationId="{0CBD1389-D660-4A14-AF9D-ACD1BD7CD6DF}"/>
          </ac:spMkLst>
        </pc:spChg>
        <pc:spChg chg="add mod">
          <ac:chgData name="김 승빈" userId="352d81a3ef8732fd" providerId="LiveId" clId="{D690C83B-8C9C-4224-828A-170F4BD9F961}" dt="2020-03-15T08:01:19.491" v="1940" actId="1076"/>
          <ac:spMkLst>
            <pc:docMk/>
            <pc:sldMk cId="850709350" sldId="265"/>
            <ac:spMk id="71" creationId="{22E86226-0B95-4B8A-8842-7EE84BA90AF0}"/>
          </ac:spMkLst>
        </pc:spChg>
        <pc:graphicFrameChg chg="mod modGraphic">
          <ac:chgData name="김 승빈" userId="352d81a3ef8732fd" providerId="LiveId" clId="{D690C83B-8C9C-4224-828A-170F4BD9F961}" dt="2020-03-15T08:01:19.491" v="1940" actId="1076"/>
          <ac:graphicFrameMkLst>
            <pc:docMk/>
            <pc:sldMk cId="850709350" sldId="265"/>
            <ac:graphicFrameMk id="4" creationId="{391F572B-18DE-4DD8-B072-2ECC938A45C1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18" creationId="{7F4DA419-8D54-4C06-A224-A0B3B93FE80E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48" creationId="{4CACF630-D8D5-4405-ADAB-41493FD7B4A3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50" creationId="{85D61464-72E6-4EBE-BAE9-270489D22A0D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52" creationId="{678BE1AB-14B5-42D1-9074-7915E30CB76F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54" creationId="{E7010912-1425-4F5F-9CF1-E335AC82916F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55" creationId="{8C0D8070-5C9D-48CC-BBA4-0D9779FF6234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58" creationId="{FDF91F35-C729-45A9-983D-1FF001DBCF0A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60" creationId="{C990B4D0-CC69-41E7-B9AD-E584D0B53E3C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62" creationId="{A350372B-27DA-498C-B91A-1DEF8913DEDF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64" creationId="{760FDD41-BF3A-476E-A6D5-649198E8F320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66" creationId="{6055BA77-913D-4EFC-A736-DE82F387AD2B}"/>
          </ac:graphicFrameMkLst>
        </pc:graphicFrameChg>
        <pc:graphicFrameChg chg="del">
          <ac:chgData name="김 승빈" userId="352d81a3ef8732fd" providerId="LiveId" clId="{D690C83B-8C9C-4224-828A-170F4BD9F961}" dt="2020-03-15T07:52:37.297" v="1349" actId="478"/>
          <ac:graphicFrameMkLst>
            <pc:docMk/>
            <pc:sldMk cId="850709350" sldId="265"/>
            <ac:graphicFrameMk id="70" creationId="{02AB03D1-EC35-4114-A4C5-E85F32680F37}"/>
          </ac:graphicFrameMkLst>
        </pc:graphicFrameChg>
        <pc:cxnChg chg="del">
          <ac:chgData name="김 승빈" userId="352d81a3ef8732fd" providerId="LiveId" clId="{D690C83B-8C9C-4224-828A-170F4BD9F961}" dt="2020-03-15T07:52:33.972" v="1348" actId="478"/>
          <ac:cxnSpMkLst>
            <pc:docMk/>
            <pc:sldMk cId="850709350" sldId="265"/>
            <ac:cxnSpMk id="28" creationId="{148215B1-791C-4197-A960-D91B4ADECB84}"/>
          </ac:cxnSpMkLst>
        </pc:cxnChg>
        <pc:cxnChg chg="del">
          <ac:chgData name="김 승빈" userId="352d81a3ef8732fd" providerId="LiveId" clId="{D690C83B-8C9C-4224-828A-170F4BD9F961}" dt="2020-03-15T07:52:33.972" v="1348" actId="478"/>
          <ac:cxnSpMkLst>
            <pc:docMk/>
            <pc:sldMk cId="850709350" sldId="265"/>
            <ac:cxnSpMk id="43" creationId="{1368F793-EF9E-4CFB-ADB2-44A3BB4EE108}"/>
          </ac:cxnSpMkLst>
        </pc:cxnChg>
        <pc:cxnChg chg="del">
          <ac:chgData name="김 승빈" userId="352d81a3ef8732fd" providerId="LiveId" clId="{D690C83B-8C9C-4224-828A-170F4BD9F961}" dt="2020-03-15T07:52:33.972" v="1348" actId="478"/>
          <ac:cxnSpMkLst>
            <pc:docMk/>
            <pc:sldMk cId="850709350" sldId="265"/>
            <ac:cxnSpMk id="44" creationId="{C215C674-C1F6-451F-92E6-BE01A2A26C06}"/>
          </ac:cxnSpMkLst>
        </pc:cxnChg>
        <pc:cxnChg chg="del">
          <ac:chgData name="김 승빈" userId="352d81a3ef8732fd" providerId="LiveId" clId="{D690C83B-8C9C-4224-828A-170F4BD9F961}" dt="2020-03-15T07:52:33.972" v="1348" actId="478"/>
          <ac:cxnSpMkLst>
            <pc:docMk/>
            <pc:sldMk cId="850709350" sldId="265"/>
            <ac:cxnSpMk id="45" creationId="{0AA66EE8-31EA-45CE-BD1F-E8BF59F9A818}"/>
          </ac:cxnSpMkLst>
        </pc:cxnChg>
      </pc:sldChg>
      <pc:sldChg chg="addSp delSp modSp add mod">
        <pc:chgData name="김 승빈" userId="352d81a3ef8732fd" providerId="LiveId" clId="{D690C83B-8C9C-4224-828A-170F4BD9F961}" dt="2020-03-15T08:33:04.967" v="2309" actId="207"/>
        <pc:sldMkLst>
          <pc:docMk/>
          <pc:sldMk cId="2987538512" sldId="266"/>
        </pc:sldMkLst>
        <pc:spChg chg="del">
          <ac:chgData name="김 승빈" userId="352d81a3ef8732fd" providerId="LiveId" clId="{D690C83B-8C9C-4224-828A-170F4BD9F961}" dt="2020-03-15T08:28:06.565" v="1943" actId="478"/>
          <ac:spMkLst>
            <pc:docMk/>
            <pc:sldMk cId="2987538512" sldId="266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5T08:29:45.391" v="2011"/>
          <ac:spMkLst>
            <pc:docMk/>
            <pc:sldMk cId="2987538512" sldId="266"/>
            <ac:spMk id="32" creationId="{861BD7BA-65F6-4C91-AA03-A53A57FD5336}"/>
          </ac:spMkLst>
        </pc:spChg>
        <pc:spChg chg="del">
          <ac:chgData name="김 승빈" userId="352d81a3ef8732fd" providerId="LiveId" clId="{D690C83B-8C9C-4224-828A-170F4BD9F961}" dt="2020-03-15T08:28:19.126" v="1945" actId="478"/>
          <ac:spMkLst>
            <pc:docMk/>
            <pc:sldMk cId="2987538512" sldId="266"/>
            <ac:spMk id="33" creationId="{4E9FC92F-CB99-4CB9-8268-C8AF1CA1006B}"/>
          </ac:spMkLst>
        </pc:spChg>
        <pc:spChg chg="del">
          <ac:chgData name="김 승빈" userId="352d81a3ef8732fd" providerId="LiveId" clId="{D690C83B-8C9C-4224-828A-170F4BD9F961}" dt="2020-03-15T08:28:19.126" v="1945" actId="478"/>
          <ac:spMkLst>
            <pc:docMk/>
            <pc:sldMk cId="2987538512" sldId="266"/>
            <ac:spMk id="35" creationId="{E6B221AE-AF51-4CA3-BE30-B527D1793ECA}"/>
          </ac:spMkLst>
        </pc:spChg>
        <pc:spChg chg="del">
          <ac:chgData name="김 승빈" userId="352d81a3ef8732fd" providerId="LiveId" clId="{D690C83B-8C9C-4224-828A-170F4BD9F961}" dt="2020-03-15T08:28:19.126" v="1945" actId="478"/>
          <ac:spMkLst>
            <pc:docMk/>
            <pc:sldMk cId="2987538512" sldId="266"/>
            <ac:spMk id="36" creationId="{77011E5E-4488-49CA-AA22-92120EBD3C50}"/>
          </ac:spMkLst>
        </pc:spChg>
        <pc:spChg chg="del">
          <ac:chgData name="김 승빈" userId="352d81a3ef8732fd" providerId="LiveId" clId="{D690C83B-8C9C-4224-828A-170F4BD9F961}" dt="2020-03-15T08:28:19.126" v="1945" actId="478"/>
          <ac:spMkLst>
            <pc:docMk/>
            <pc:sldMk cId="2987538512" sldId="266"/>
            <ac:spMk id="37" creationId="{F870B077-958B-483F-8BCA-476147617449}"/>
          </ac:spMkLst>
        </pc:spChg>
        <pc:spChg chg="del">
          <ac:chgData name="김 승빈" userId="352d81a3ef8732fd" providerId="LiveId" clId="{D690C83B-8C9C-4224-828A-170F4BD9F961}" dt="2020-03-15T08:28:19.126" v="1945" actId="478"/>
          <ac:spMkLst>
            <pc:docMk/>
            <pc:sldMk cId="2987538512" sldId="266"/>
            <ac:spMk id="38" creationId="{A0414EE3-8F41-46B1-8305-D20AA550B8C6}"/>
          </ac:spMkLst>
        </pc:spChg>
        <pc:spChg chg="del mod">
          <ac:chgData name="김 승빈" userId="352d81a3ef8732fd" providerId="LiveId" clId="{D690C83B-8C9C-4224-828A-170F4BD9F961}" dt="2020-03-15T08:29:25.502" v="1965" actId="478"/>
          <ac:spMkLst>
            <pc:docMk/>
            <pc:sldMk cId="2987538512" sldId="266"/>
            <ac:spMk id="39" creationId="{B445B530-E2C4-4FA0-971E-CE96B47CB125}"/>
          </ac:spMkLst>
        </pc:spChg>
        <pc:spChg chg="del mod">
          <ac:chgData name="김 승빈" userId="352d81a3ef8732fd" providerId="LiveId" clId="{D690C83B-8C9C-4224-828A-170F4BD9F961}" dt="2020-03-15T08:29:25.502" v="1965" actId="478"/>
          <ac:spMkLst>
            <pc:docMk/>
            <pc:sldMk cId="2987538512" sldId="266"/>
            <ac:spMk id="40" creationId="{1AF57CEF-2E48-475A-841D-4D57ED17C894}"/>
          </ac:spMkLst>
        </pc:spChg>
        <pc:spChg chg="del mod">
          <ac:chgData name="김 승빈" userId="352d81a3ef8732fd" providerId="LiveId" clId="{D690C83B-8C9C-4224-828A-170F4BD9F961}" dt="2020-03-15T08:29:25.502" v="1965" actId="478"/>
          <ac:spMkLst>
            <pc:docMk/>
            <pc:sldMk cId="2987538512" sldId="266"/>
            <ac:spMk id="41" creationId="{0F85EEF3-467C-4C75-A71E-4974C06078AC}"/>
          </ac:spMkLst>
        </pc:spChg>
        <pc:spChg chg="del mod">
          <ac:chgData name="김 승빈" userId="352d81a3ef8732fd" providerId="LiveId" clId="{D690C83B-8C9C-4224-828A-170F4BD9F961}" dt="2020-03-15T08:29:25.502" v="1965" actId="478"/>
          <ac:spMkLst>
            <pc:docMk/>
            <pc:sldMk cId="2987538512" sldId="266"/>
            <ac:spMk id="42" creationId="{BC0015CC-F1BB-40EB-A886-9E68A727B7DA}"/>
          </ac:spMkLst>
        </pc:spChg>
        <pc:spChg chg="del mod">
          <ac:chgData name="김 승빈" userId="352d81a3ef8732fd" providerId="LiveId" clId="{D690C83B-8C9C-4224-828A-170F4BD9F961}" dt="2020-03-15T08:29:25.502" v="1965" actId="478"/>
          <ac:spMkLst>
            <pc:docMk/>
            <pc:sldMk cId="2987538512" sldId="266"/>
            <ac:spMk id="67" creationId="{D2A8D9EB-953B-4752-B88D-6A4D46B094AC}"/>
          </ac:spMkLst>
        </pc:spChg>
        <pc:spChg chg="del mod">
          <ac:chgData name="김 승빈" userId="352d81a3ef8732fd" providerId="LiveId" clId="{D690C83B-8C9C-4224-828A-170F4BD9F961}" dt="2020-03-15T08:29:25.502" v="1965" actId="478"/>
          <ac:spMkLst>
            <pc:docMk/>
            <pc:sldMk cId="2987538512" sldId="266"/>
            <ac:spMk id="68" creationId="{E9085F63-124D-4741-ACBF-420AB33B3FAD}"/>
          </ac:spMkLst>
        </pc:spChg>
        <pc:spChg chg="del mod">
          <ac:chgData name="김 승빈" userId="352d81a3ef8732fd" providerId="LiveId" clId="{D690C83B-8C9C-4224-828A-170F4BD9F961}" dt="2020-03-15T08:29:25.502" v="1965" actId="478"/>
          <ac:spMkLst>
            <pc:docMk/>
            <pc:sldMk cId="2987538512" sldId="266"/>
            <ac:spMk id="71" creationId="{22E86226-0B95-4B8A-8842-7EE84BA90AF0}"/>
          </ac:spMkLst>
        </pc:spChg>
        <pc:graphicFrameChg chg="mod modGraphic">
          <ac:chgData name="김 승빈" userId="352d81a3ef8732fd" providerId="LiveId" clId="{D690C83B-8C9C-4224-828A-170F4BD9F961}" dt="2020-03-15T08:33:04.967" v="2309" actId="207"/>
          <ac:graphicFrameMkLst>
            <pc:docMk/>
            <pc:sldMk cId="2987538512" sldId="266"/>
            <ac:graphicFrameMk id="4" creationId="{391F572B-18DE-4DD8-B072-2ECC938A45C1}"/>
          </ac:graphicFrameMkLst>
        </pc:graphicFrameChg>
        <pc:graphicFrameChg chg="add mod">
          <ac:chgData name="김 승빈" userId="352d81a3ef8732fd" providerId="LiveId" clId="{D690C83B-8C9C-4224-828A-170F4BD9F961}" dt="2020-03-15T08:31:45.465" v="2199"/>
          <ac:graphicFrameMkLst>
            <pc:docMk/>
            <pc:sldMk cId="2987538512" sldId="266"/>
            <ac:graphicFrameMk id="17" creationId="{C1728C65-E1C9-48C5-94DA-AE4A70AAD2E2}"/>
          </ac:graphicFrameMkLst>
        </pc:graphicFrameChg>
      </pc:sldChg>
      <pc:sldChg chg="addSp delSp modSp add mod ord">
        <pc:chgData name="김 승빈" userId="352d81a3ef8732fd" providerId="LiveId" clId="{D690C83B-8C9C-4224-828A-170F4BD9F961}" dt="2020-03-15T09:42:24.714" v="2502" actId="1076"/>
        <pc:sldMkLst>
          <pc:docMk/>
          <pc:sldMk cId="2023195821" sldId="267"/>
        </pc:sldMkLst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2" creationId="{6F8F51D7-7A06-467B-BC34-EE71E4B78C42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3" creationId="{F37DFC3F-B0A1-4133-89E6-889D8F25E45A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" creationId="{3C067303-3F95-4905-9775-E573A8829747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" creationId="{683F9CBA-3CBC-4445-98C3-E24AF02FCDD5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8" creationId="{7BC4B51B-9EB9-4B75-87E3-C5D55212CFBC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9" creationId="{6CA876B1-686E-44F5-B12A-0FCB2539E65B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10" creationId="{F7E41140-3F6D-4ED0-87D1-76B9D7B1275B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11" creationId="{C46336F1-A20B-46E8-8D1B-7ED526449104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12" creationId="{DDAFA5C1-4877-4F16-8789-C87C12639492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13" creationId="{B5AA6174-AA00-4D0D-9F9E-74C3F8C7D7D2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14" creationId="{76E957A0-42EB-4855-9C87-39D65C02E46C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15" creationId="{13C4B074-6333-40A9-BD89-0879D73F5B27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16" creationId="{95764DB2-402C-4788-A78E-EE48020D0598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17" creationId="{65C4424D-21CE-4D65-A821-5392DE23BCCD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26" creationId="{C7CA947F-6FB6-4641-BDB2-684CD04252BF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27" creationId="{B656AFC5-F51B-40A0-8064-794CF96ACCBC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28" creationId="{B5625103-F622-43CD-B620-D78FDDFFCBD4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29" creationId="{2F2B6A5B-D5C5-47E2-9EF7-A357E4A57D97}"/>
          </ac:spMkLst>
        </pc:spChg>
        <pc:spChg chg="del">
          <ac:chgData name="김 승빈" userId="352d81a3ef8732fd" providerId="LiveId" clId="{D690C83B-8C9C-4224-828A-170F4BD9F961}" dt="2020-03-15T09:37:21.811" v="2390" actId="478"/>
          <ac:spMkLst>
            <pc:docMk/>
            <pc:sldMk cId="2023195821" sldId="267"/>
            <ac:spMk id="30" creationId="{92BB3B77-0E0C-46F2-915D-9BB177796C9C}"/>
          </ac:spMkLst>
        </pc:spChg>
        <pc:spChg chg="del">
          <ac:chgData name="김 승빈" userId="352d81a3ef8732fd" providerId="LiveId" clId="{D690C83B-8C9C-4224-828A-170F4BD9F961}" dt="2020-03-15T09:37:11.577" v="2387" actId="478"/>
          <ac:spMkLst>
            <pc:docMk/>
            <pc:sldMk cId="2023195821" sldId="267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5T09:42:24.714" v="2502" actId="1076"/>
          <ac:spMkLst>
            <pc:docMk/>
            <pc:sldMk cId="2023195821" sldId="267"/>
            <ac:spMk id="32" creationId="{861BD7BA-65F6-4C91-AA03-A53A57FD5336}"/>
          </ac:spMkLst>
        </pc:spChg>
        <pc:spChg chg="del mod">
          <ac:chgData name="김 승빈" userId="352d81a3ef8732fd" providerId="LiveId" clId="{D690C83B-8C9C-4224-828A-170F4BD9F961}" dt="2020-03-15T09:37:51.025" v="2418" actId="478"/>
          <ac:spMkLst>
            <pc:docMk/>
            <pc:sldMk cId="2023195821" sldId="267"/>
            <ac:spMk id="33" creationId="{E8B810FD-613C-4060-925D-FB8695C65164}"/>
          </ac:spMkLst>
        </pc:spChg>
        <pc:spChg chg="del mod">
          <ac:chgData name="김 승빈" userId="352d81a3ef8732fd" providerId="LiveId" clId="{D690C83B-8C9C-4224-828A-170F4BD9F961}" dt="2020-03-15T09:37:51.025" v="2418" actId="478"/>
          <ac:spMkLst>
            <pc:docMk/>
            <pc:sldMk cId="2023195821" sldId="267"/>
            <ac:spMk id="34" creationId="{22346A0B-3B8B-4488-A580-A2D722BEAFC2}"/>
          </ac:spMkLst>
        </pc:spChg>
        <pc:spChg chg="del mod">
          <ac:chgData name="김 승빈" userId="352d81a3ef8732fd" providerId="LiveId" clId="{D690C83B-8C9C-4224-828A-170F4BD9F961}" dt="2020-03-15T09:37:51.025" v="2418" actId="478"/>
          <ac:spMkLst>
            <pc:docMk/>
            <pc:sldMk cId="2023195821" sldId="267"/>
            <ac:spMk id="35" creationId="{E63F09F5-BAC5-4545-BDA8-B66E5C03CD17}"/>
          </ac:spMkLst>
        </pc:spChg>
        <pc:spChg chg="del mod">
          <ac:chgData name="김 승빈" userId="352d81a3ef8732fd" providerId="LiveId" clId="{D690C83B-8C9C-4224-828A-170F4BD9F961}" dt="2020-03-15T09:37:51.025" v="2418" actId="478"/>
          <ac:spMkLst>
            <pc:docMk/>
            <pc:sldMk cId="2023195821" sldId="267"/>
            <ac:spMk id="36" creationId="{28ADF14B-B3FB-45B1-8E9B-627722FCDF0C}"/>
          </ac:spMkLst>
        </pc:spChg>
        <pc:spChg chg="del mod">
          <ac:chgData name="김 승빈" userId="352d81a3ef8732fd" providerId="LiveId" clId="{D690C83B-8C9C-4224-828A-170F4BD9F961}" dt="2020-03-15T09:37:51.025" v="2418" actId="478"/>
          <ac:spMkLst>
            <pc:docMk/>
            <pc:sldMk cId="2023195821" sldId="267"/>
            <ac:spMk id="37" creationId="{C3D77B63-8523-4B7A-939A-39E9C8AE78E1}"/>
          </ac:spMkLst>
        </pc:spChg>
        <pc:spChg chg="del mod">
          <ac:chgData name="김 승빈" userId="352d81a3ef8732fd" providerId="LiveId" clId="{D690C83B-8C9C-4224-828A-170F4BD9F961}" dt="2020-03-15T09:37:51.025" v="2418" actId="478"/>
          <ac:spMkLst>
            <pc:docMk/>
            <pc:sldMk cId="2023195821" sldId="267"/>
            <ac:spMk id="38" creationId="{A80BB5F3-AB37-4B5F-83A4-1F33E485FE8B}"/>
          </ac:spMkLst>
        </pc:spChg>
        <pc:spChg chg="del mod">
          <ac:chgData name="김 승빈" userId="352d81a3ef8732fd" providerId="LiveId" clId="{D690C83B-8C9C-4224-828A-170F4BD9F961}" dt="2020-03-15T09:37:51.025" v="2418" actId="478"/>
          <ac:spMkLst>
            <pc:docMk/>
            <pc:sldMk cId="2023195821" sldId="267"/>
            <ac:spMk id="39" creationId="{A5DE85A0-95A2-4668-AA47-C62420BBB4EB}"/>
          </ac:spMkLst>
        </pc:spChg>
        <pc:spChg chg="del mod">
          <ac:chgData name="김 승빈" userId="352d81a3ef8732fd" providerId="LiveId" clId="{D690C83B-8C9C-4224-828A-170F4BD9F961}" dt="2020-03-15T09:37:51.025" v="2418" actId="478"/>
          <ac:spMkLst>
            <pc:docMk/>
            <pc:sldMk cId="2023195821" sldId="267"/>
            <ac:spMk id="40" creationId="{7E890E94-E17E-426B-B9EC-68F167B86E52}"/>
          </ac:spMkLst>
        </pc:spChg>
        <pc:spChg chg="del mod">
          <ac:chgData name="김 승빈" userId="352d81a3ef8732fd" providerId="LiveId" clId="{D690C83B-8C9C-4224-828A-170F4BD9F961}" dt="2020-03-15T09:37:51.025" v="2418" actId="478"/>
          <ac:spMkLst>
            <pc:docMk/>
            <pc:sldMk cId="2023195821" sldId="267"/>
            <ac:spMk id="41" creationId="{FE9423D6-A673-40BE-B378-185B6DCCAD78}"/>
          </ac:spMkLst>
        </pc:spChg>
        <pc:spChg chg="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42" creationId="{4451ED90-85CA-49E3-879B-3DF096D8169D}"/>
          </ac:spMkLst>
        </pc:spChg>
        <pc:spChg chg="del mod">
          <ac:chgData name="김 승빈" userId="352d81a3ef8732fd" providerId="LiveId" clId="{D690C83B-8C9C-4224-828A-170F4BD9F961}" dt="2020-03-15T09:37:42.487" v="2399" actId="478"/>
          <ac:spMkLst>
            <pc:docMk/>
            <pc:sldMk cId="2023195821" sldId="267"/>
            <ac:spMk id="43" creationId="{3C839AF4-758F-4BE1-97AA-61AAD59F4818}"/>
          </ac:spMkLst>
        </pc:spChg>
        <pc:spChg chg="del">
          <ac:chgData name="김 승빈" userId="352d81a3ef8732fd" providerId="LiveId" clId="{D690C83B-8C9C-4224-828A-170F4BD9F961}" dt="2020-03-15T09:37:22.876" v="2391" actId="478"/>
          <ac:spMkLst>
            <pc:docMk/>
            <pc:sldMk cId="2023195821" sldId="267"/>
            <ac:spMk id="44" creationId="{17D88207-3639-42AB-9BEA-30EAE1098FA4}"/>
          </ac:spMkLst>
        </pc:spChg>
        <pc:spChg chg="del">
          <ac:chgData name="김 승빈" userId="352d81a3ef8732fd" providerId="LiveId" clId="{D690C83B-8C9C-4224-828A-170F4BD9F961}" dt="2020-03-15T09:37:20.638" v="2389" actId="478"/>
          <ac:spMkLst>
            <pc:docMk/>
            <pc:sldMk cId="2023195821" sldId="267"/>
            <ac:spMk id="45" creationId="{2E95BEFC-2EFD-400F-8A89-FA9D8910B751}"/>
          </ac:spMkLst>
        </pc:spChg>
        <pc:spChg chg="del">
          <ac:chgData name="김 승빈" userId="352d81a3ef8732fd" providerId="LiveId" clId="{D690C83B-8C9C-4224-828A-170F4BD9F961}" dt="2020-03-15T09:37:23.463" v="2392" actId="478"/>
          <ac:spMkLst>
            <pc:docMk/>
            <pc:sldMk cId="2023195821" sldId="267"/>
            <ac:spMk id="46" creationId="{FD5567A0-A6D3-4F56-862D-F6E0E2C0FA82}"/>
          </ac:spMkLst>
        </pc:spChg>
        <pc:spChg chg="del">
          <ac:chgData name="김 승빈" userId="352d81a3ef8732fd" providerId="LiveId" clId="{D690C83B-8C9C-4224-828A-170F4BD9F961}" dt="2020-03-15T09:37:20.638" v="2389" actId="478"/>
          <ac:spMkLst>
            <pc:docMk/>
            <pc:sldMk cId="2023195821" sldId="267"/>
            <ac:spMk id="47" creationId="{D3B5D9C7-FE68-46CC-A83C-65048D5A7545}"/>
          </ac:spMkLst>
        </pc:spChg>
        <pc:spChg chg="del mod">
          <ac:chgData name="김 승빈" userId="352d81a3ef8732fd" providerId="LiveId" clId="{D690C83B-8C9C-4224-828A-170F4BD9F961}" dt="2020-03-15T09:37:25.651" v="2394" actId="478"/>
          <ac:spMkLst>
            <pc:docMk/>
            <pc:sldMk cId="2023195821" sldId="267"/>
            <ac:spMk id="48" creationId="{B5B60447-EA9D-4CB2-9839-43A07FE254C2}"/>
          </ac:spMkLst>
        </pc:spChg>
        <pc:spChg chg="del">
          <ac:chgData name="김 승빈" userId="352d81a3ef8732fd" providerId="LiveId" clId="{D690C83B-8C9C-4224-828A-170F4BD9F961}" dt="2020-03-15T09:37:26.714" v="2395" actId="478"/>
          <ac:spMkLst>
            <pc:docMk/>
            <pc:sldMk cId="2023195821" sldId="267"/>
            <ac:spMk id="49" creationId="{C928FEC1-7D1A-41D6-A1A1-33109E943BA6}"/>
          </ac:spMkLst>
        </pc:spChg>
        <pc:spChg chg="del">
          <ac:chgData name="김 승빈" userId="352d81a3ef8732fd" providerId="LiveId" clId="{D690C83B-8C9C-4224-828A-170F4BD9F961}" dt="2020-03-15T09:36:45.627" v="2313" actId="478"/>
          <ac:spMkLst>
            <pc:docMk/>
            <pc:sldMk cId="2023195821" sldId="267"/>
            <ac:spMk id="50" creationId="{70B4CEAE-FB9A-4653-8B69-24E9BF150D5E}"/>
          </ac:spMkLst>
        </pc:spChg>
        <pc:spChg chg="add mod or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52" creationId="{6828F122-3222-4561-B8ED-1DBB3C40C025}"/>
          </ac:spMkLst>
        </pc:spChg>
        <pc:spChg chg="add mod or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53" creationId="{F9FB37DC-A388-4ED8-9AE8-A5F9873E13A2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56" creationId="{E898885F-36A5-48CB-B6CC-2288BB810F92}"/>
          </ac:spMkLst>
        </pc:spChg>
        <pc:spChg chg="add mod">
          <ac:chgData name="김 승빈" userId="352d81a3ef8732fd" providerId="LiveId" clId="{D690C83B-8C9C-4224-828A-170F4BD9F961}" dt="2020-03-15T09:39:35.779" v="2462" actId="571"/>
          <ac:spMkLst>
            <pc:docMk/>
            <pc:sldMk cId="2023195821" sldId="267"/>
            <ac:spMk id="59" creationId="{05AB1DAB-EB53-4AF1-9D12-B35AA8E630F2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0" creationId="{82911019-01F7-4EEB-AB31-6FDAF4137B85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1" creationId="{D06FD791-1A68-42EE-AA68-16384478F4AE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2" creationId="{75264867-39D6-45D0-BF2B-246385F2708D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3" creationId="{063DC5B9-9AAD-43D9-B979-BFBB77D03AA0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4" creationId="{A40BD865-95CD-4460-B723-8B11E0B8831A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5" creationId="{70A5F744-99B5-4588-A315-A177D1DC89AD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6" creationId="{C85A0165-EA1D-4595-85A3-33F298918DF7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7" creationId="{39843567-7706-4B71-A8AA-BA29BEDFF6DE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8" creationId="{70CCD77A-791D-4678-A4A2-B3A253C60EE1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69" creationId="{C4051E9A-590C-48D2-97F5-D299FDDEDC20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0" creationId="{3C81F6FF-5C59-4134-8EA8-EDD0BFF84910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1" creationId="{E6584384-D5C2-437A-9360-9FA23125129A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2" creationId="{71643CF0-288E-4FA8-94CB-B72699C2EF18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3" creationId="{9DA28B30-19C2-4CAD-A3B0-FCB515F59773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4" creationId="{4409E30A-E340-447C-8B55-A7A5F27AE548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5" creationId="{6E910A77-BACE-40D5-89AA-0804925762BA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6" creationId="{3314368D-B105-4C24-A7A3-BF9D0119D320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7" creationId="{959E59B4-CAB5-45DE-9362-5AF66158B459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8" creationId="{EFE7408B-3C1E-4D46-AF3C-97485451B5F5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79" creationId="{B9629B4A-D552-4694-B4F2-04E171DCCB44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80" creationId="{75FF6C4E-9B33-4E35-B0FA-4C5725015AD0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81" creationId="{D2B17630-A063-4A9E-867F-46DBC36996BB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85" creationId="{C717E19F-4C74-4A8A-BEBA-EB36BF81873C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87" creationId="{CF9B3295-9A27-4DF5-8B01-314E7EAAB865}"/>
          </ac:spMkLst>
        </pc:spChg>
        <pc:spChg chg="add mod">
          <ac:chgData name="김 승빈" userId="352d81a3ef8732fd" providerId="LiveId" clId="{D690C83B-8C9C-4224-828A-170F4BD9F961}" dt="2020-03-15T09:42:20.500" v="2501" actId="1076"/>
          <ac:spMkLst>
            <pc:docMk/>
            <pc:sldMk cId="2023195821" sldId="267"/>
            <ac:spMk id="94" creationId="{C2DABC56-2B97-459F-89BF-C7A3B9031931}"/>
          </ac:spMkLst>
        </pc:spChg>
        <pc:cxnChg chg="del">
          <ac:chgData name="김 승빈" userId="352d81a3ef8732fd" providerId="LiveId" clId="{D690C83B-8C9C-4224-828A-170F4BD9F961}" dt="2020-03-15T09:36:47.975" v="2314" actId="478"/>
          <ac:cxnSpMkLst>
            <pc:docMk/>
            <pc:sldMk cId="2023195821" sldId="267"/>
            <ac:cxnSpMk id="5" creationId="{68103AD9-3556-46E7-85B4-BBCACDAFEE16}"/>
          </ac:cxnSpMkLst>
        </pc:cxnChg>
        <pc:cxnChg chg="add mod">
          <ac:chgData name="김 승빈" userId="352d81a3ef8732fd" providerId="LiveId" clId="{D690C83B-8C9C-4224-828A-170F4BD9F961}" dt="2020-03-15T09:42:20.500" v="2501" actId="1076"/>
          <ac:cxnSpMkLst>
            <pc:docMk/>
            <pc:sldMk cId="2023195821" sldId="267"/>
            <ac:cxnSpMk id="18" creationId="{24745DC1-0C51-4570-8C09-BF5D2AAE9CE6}"/>
          </ac:cxnSpMkLst>
        </pc:cxnChg>
        <pc:cxnChg chg="del">
          <ac:chgData name="김 승빈" userId="352d81a3ef8732fd" providerId="LiveId" clId="{D690C83B-8C9C-4224-828A-170F4BD9F961}" dt="2020-03-15T09:36:48.188" v="2315" actId="478"/>
          <ac:cxnSpMkLst>
            <pc:docMk/>
            <pc:sldMk cId="2023195821" sldId="267"/>
            <ac:cxnSpMk id="51" creationId="{0895A5EF-11CC-4777-A02E-68FEF7B12BF1}"/>
          </ac:cxnSpMkLst>
        </pc:cxnChg>
        <pc:cxnChg chg="add mod">
          <ac:chgData name="김 승빈" userId="352d81a3ef8732fd" providerId="LiveId" clId="{D690C83B-8C9C-4224-828A-170F4BD9F961}" dt="2020-03-15T09:42:20.500" v="2501" actId="1076"/>
          <ac:cxnSpMkLst>
            <pc:docMk/>
            <pc:sldMk cId="2023195821" sldId="267"/>
            <ac:cxnSpMk id="54" creationId="{F613A9F1-8560-4E53-9FF1-E66F09818595}"/>
          </ac:cxnSpMkLst>
        </pc:cxnChg>
        <pc:cxnChg chg="add mod">
          <ac:chgData name="김 승빈" userId="352d81a3ef8732fd" providerId="LiveId" clId="{D690C83B-8C9C-4224-828A-170F4BD9F961}" dt="2020-03-15T09:42:20.500" v="2501" actId="1076"/>
          <ac:cxnSpMkLst>
            <pc:docMk/>
            <pc:sldMk cId="2023195821" sldId="267"/>
            <ac:cxnSpMk id="55" creationId="{81E4C9FC-CA03-42BD-8165-05252C18E380}"/>
          </ac:cxnSpMkLst>
        </pc:cxnChg>
        <pc:cxnChg chg="add mod">
          <ac:chgData name="김 승빈" userId="352d81a3ef8732fd" providerId="LiveId" clId="{D690C83B-8C9C-4224-828A-170F4BD9F961}" dt="2020-03-15T09:42:20.500" v="2501" actId="1076"/>
          <ac:cxnSpMkLst>
            <pc:docMk/>
            <pc:sldMk cId="2023195821" sldId="267"/>
            <ac:cxnSpMk id="57" creationId="{C9D91C16-1362-4D98-9869-6C36A4A2E419}"/>
          </ac:cxnSpMkLst>
        </pc:cxnChg>
        <pc:cxnChg chg="add mod">
          <ac:chgData name="김 승빈" userId="352d81a3ef8732fd" providerId="LiveId" clId="{D690C83B-8C9C-4224-828A-170F4BD9F961}" dt="2020-03-15T09:42:20.500" v="2501" actId="1076"/>
          <ac:cxnSpMkLst>
            <pc:docMk/>
            <pc:sldMk cId="2023195821" sldId="267"/>
            <ac:cxnSpMk id="82" creationId="{91C53009-86BA-467A-9C40-D733E2AEA1CE}"/>
          </ac:cxnSpMkLst>
        </pc:cxnChg>
        <pc:cxnChg chg="add del mod">
          <ac:chgData name="김 승빈" userId="352d81a3ef8732fd" providerId="LiveId" clId="{D690C83B-8C9C-4224-828A-170F4BD9F961}" dt="2020-03-15T09:40:19.153" v="2479" actId="478"/>
          <ac:cxnSpMkLst>
            <pc:docMk/>
            <pc:sldMk cId="2023195821" sldId="267"/>
            <ac:cxnSpMk id="83" creationId="{CAC68B7C-B0C3-47B2-9B7D-8A76A39F0928}"/>
          </ac:cxnSpMkLst>
        </pc:cxnChg>
        <pc:cxnChg chg="add del mod">
          <ac:chgData name="김 승빈" userId="352d81a3ef8732fd" providerId="LiveId" clId="{D690C83B-8C9C-4224-828A-170F4BD9F961}" dt="2020-03-15T09:40:24.166" v="2480" actId="478"/>
          <ac:cxnSpMkLst>
            <pc:docMk/>
            <pc:sldMk cId="2023195821" sldId="267"/>
            <ac:cxnSpMk id="84" creationId="{CDF031BA-95A0-4455-894E-CB25C82F4463}"/>
          </ac:cxnSpMkLst>
        </pc:cxnChg>
        <pc:cxnChg chg="add mod">
          <ac:chgData name="김 승빈" userId="352d81a3ef8732fd" providerId="LiveId" clId="{D690C83B-8C9C-4224-828A-170F4BD9F961}" dt="2020-03-15T09:42:20.500" v="2501" actId="1076"/>
          <ac:cxnSpMkLst>
            <pc:docMk/>
            <pc:sldMk cId="2023195821" sldId="267"/>
            <ac:cxnSpMk id="86" creationId="{D71BF880-531C-44E3-AF4C-6206021F3A1C}"/>
          </ac:cxnSpMkLst>
        </pc:cxnChg>
        <pc:cxnChg chg="add mod">
          <ac:chgData name="김 승빈" userId="352d81a3ef8732fd" providerId="LiveId" clId="{D690C83B-8C9C-4224-828A-170F4BD9F961}" dt="2020-03-15T09:40:45.968" v="2485" actId="571"/>
          <ac:cxnSpMkLst>
            <pc:docMk/>
            <pc:sldMk cId="2023195821" sldId="267"/>
            <ac:cxnSpMk id="90" creationId="{8447B07B-DC20-42CA-AC53-FDAC160E64F2}"/>
          </ac:cxnSpMkLst>
        </pc:cxnChg>
        <pc:cxnChg chg="add mod">
          <ac:chgData name="김 승빈" userId="352d81a3ef8732fd" providerId="LiveId" clId="{D690C83B-8C9C-4224-828A-170F4BD9F961}" dt="2020-03-15T09:42:20.500" v="2501" actId="1076"/>
          <ac:cxnSpMkLst>
            <pc:docMk/>
            <pc:sldMk cId="2023195821" sldId="267"/>
            <ac:cxnSpMk id="93" creationId="{A8DD99BF-6BD3-4E4C-BAA1-8B0A85A2B965}"/>
          </ac:cxnSpMkLst>
        </pc:cxnChg>
      </pc:sldChg>
      <pc:sldChg chg="addSp delSp modSp add mod ord">
        <pc:chgData name="김 승빈" userId="352d81a3ef8732fd" providerId="LiveId" clId="{D690C83B-8C9C-4224-828A-170F4BD9F961}" dt="2020-03-15T10:54:37.677" v="2979" actId="1076"/>
        <pc:sldMkLst>
          <pc:docMk/>
          <pc:sldMk cId="1606737438" sldId="268"/>
        </pc:sldMkLst>
        <pc:spChg chg="add del mod">
          <ac:chgData name="김 승빈" userId="352d81a3ef8732fd" providerId="LiveId" clId="{D690C83B-8C9C-4224-828A-170F4BD9F961}" dt="2020-03-15T10:21:16.857" v="2946" actId="478"/>
          <ac:spMkLst>
            <pc:docMk/>
            <pc:sldMk cId="1606737438" sldId="268"/>
            <ac:spMk id="17" creationId="{D5D54226-C5F1-4BA7-9CEC-611F7F5B4075}"/>
          </ac:spMkLst>
        </pc:spChg>
        <pc:spChg chg="add mod">
          <ac:chgData name="김 승빈" userId="352d81a3ef8732fd" providerId="LiveId" clId="{D690C83B-8C9C-4224-828A-170F4BD9F961}" dt="2020-03-15T10:54:37.677" v="2979" actId="1076"/>
          <ac:spMkLst>
            <pc:docMk/>
            <pc:sldMk cId="1606737438" sldId="268"/>
            <ac:spMk id="20" creationId="{F2A3D7E5-F27E-4DDF-BDCD-D5C596EAAC47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5T10:53:00.660" v="2978" actId="20577"/>
          <ac:spMkLst>
            <pc:docMk/>
            <pc:sldMk cId="1606737438" sldId="268"/>
            <ac:spMk id="32" creationId="{861BD7BA-65F6-4C91-AA03-A53A57FD5336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33" creationId="{4E9FC92F-CB99-4CB9-8268-C8AF1CA1006B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35" creationId="{E6B221AE-AF51-4CA3-BE30-B527D1793ECA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36" creationId="{77011E5E-4488-49CA-AA22-92120EBD3C50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37" creationId="{F870B077-958B-483F-8BCA-476147617449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38" creationId="{A0414EE3-8F41-46B1-8305-D20AA550B8C6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39" creationId="{B445B530-E2C4-4FA0-971E-CE96B47CB125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40" creationId="{1AF57CEF-2E48-475A-841D-4D57ED17C894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41" creationId="{0F85EEF3-467C-4C75-A71E-4974C06078AC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42" creationId="{BC0015CC-F1BB-40EB-A886-9E68A727B7DA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67" creationId="{D2A8D9EB-953B-4752-B88D-6A4D46B094AC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68" creationId="{E9085F63-124D-4741-ACBF-420AB33B3FAD}"/>
          </ac:spMkLst>
        </pc:spChg>
        <pc:spChg chg="mod">
          <ac:chgData name="김 승빈" userId="352d81a3ef8732fd" providerId="LiveId" clId="{D690C83B-8C9C-4224-828A-170F4BD9F961}" dt="2020-03-15T10:21:35.247" v="2950" actId="1076"/>
          <ac:spMkLst>
            <pc:docMk/>
            <pc:sldMk cId="1606737438" sldId="268"/>
            <ac:spMk id="71" creationId="{22E86226-0B95-4B8A-8842-7EE84BA90AF0}"/>
          </ac:spMkLst>
        </pc:spChg>
        <pc:graphicFrameChg chg="mod modGraphic">
          <ac:chgData name="김 승빈" userId="352d81a3ef8732fd" providerId="LiveId" clId="{D690C83B-8C9C-4224-828A-170F4BD9F961}" dt="2020-03-15T10:21:35.247" v="2950" actId="1076"/>
          <ac:graphicFrameMkLst>
            <pc:docMk/>
            <pc:sldMk cId="1606737438" sldId="268"/>
            <ac:graphicFrameMk id="4" creationId="{391F572B-18DE-4DD8-B072-2ECC938A45C1}"/>
          </ac:graphicFrameMkLst>
        </pc:graphicFrameChg>
        <pc:cxnChg chg="add mod">
          <ac:chgData name="김 승빈" userId="352d81a3ef8732fd" providerId="LiveId" clId="{D690C83B-8C9C-4224-828A-170F4BD9F961}" dt="2020-03-15T10:54:37.677" v="2979" actId="1076"/>
          <ac:cxnSpMkLst>
            <pc:docMk/>
            <pc:sldMk cId="1606737438" sldId="268"/>
            <ac:cxnSpMk id="3" creationId="{6CAD4D57-41C7-48FA-A729-84C96B3ED84A}"/>
          </ac:cxnSpMkLst>
        </pc:cxnChg>
      </pc:sldChg>
      <pc:sldChg chg="addSp delSp modSp add mod">
        <pc:chgData name="김 승빈" userId="352d81a3ef8732fd" providerId="LiveId" clId="{D690C83B-8C9C-4224-828A-170F4BD9F961}" dt="2020-03-15T11:24:02.674" v="3220" actId="207"/>
        <pc:sldMkLst>
          <pc:docMk/>
          <pc:sldMk cId="2374019249" sldId="269"/>
        </pc:sldMkLst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5" creationId="{912F9145-7E67-4D27-BF8B-D6C24B8F8C6E}"/>
          </ac:spMkLst>
        </pc:spChg>
        <pc:spChg chg="add del mod">
          <ac:chgData name="김 승빈" userId="352d81a3ef8732fd" providerId="LiveId" clId="{D690C83B-8C9C-4224-828A-170F4BD9F961}" dt="2020-03-15T11:15:22.550" v="3111" actId="478"/>
          <ac:spMkLst>
            <pc:docMk/>
            <pc:sldMk cId="2374019249" sldId="269"/>
            <ac:spMk id="19" creationId="{1B083873-4B20-462E-B97A-A0216075255A}"/>
          </ac:spMkLst>
        </pc:spChg>
        <pc:spChg chg="del">
          <ac:chgData name="김 승빈" userId="352d81a3ef8732fd" providerId="LiveId" clId="{D690C83B-8C9C-4224-828A-170F4BD9F961}" dt="2020-03-15T11:14:16.425" v="3061" actId="478"/>
          <ac:spMkLst>
            <pc:docMk/>
            <pc:sldMk cId="2374019249" sldId="269"/>
            <ac:spMk id="20" creationId="{F2A3D7E5-F27E-4DDF-BDCD-D5C596EAAC47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21" creationId="{3AB50FAC-0005-4456-99BF-A24735A76E05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22" creationId="{22D802FD-20CA-4EA7-B7D4-71CC6472AE89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23" creationId="{DCB75244-96A0-433D-A298-311A4E651F25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24" creationId="{56D77A05-5800-4031-938F-27917A08A494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25" creationId="{6A8995F8-8589-44FD-B403-D46AF169ED7B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26" creationId="{2B893592-2443-4F59-93E0-DAFF69ECBC37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27" creationId="{B7070062-7B1E-4E93-B543-0185CDEC8A9E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28" creationId="{B4A27E28-7CF6-4D3C-BF8B-F6D298473D42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29" creationId="{A5A12C04-72EC-4541-B8D6-088C92CDA08D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30" creationId="{1137D7E9-FF17-4408-BFA7-9411C63A4A84}"/>
          </ac:spMkLst>
        </pc:spChg>
        <pc:spChg chg="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5T11:22:28.246" v="3216" actId="20577"/>
          <ac:spMkLst>
            <pc:docMk/>
            <pc:sldMk cId="2374019249" sldId="269"/>
            <ac:spMk id="32" creationId="{861BD7BA-65F6-4C91-AA03-A53A57FD5336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33" creationId="{4E9FC92F-CB99-4CB9-8268-C8AF1CA1006B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34" creationId="{5AF4633C-5AC6-4797-A2FA-4A574453E75B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35" creationId="{E6B221AE-AF51-4CA3-BE30-B527D1793ECA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36" creationId="{77011E5E-4488-49CA-AA22-92120EBD3C50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37" creationId="{F870B077-958B-483F-8BCA-476147617449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38" creationId="{A0414EE3-8F41-46B1-8305-D20AA550B8C6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39" creationId="{B445B530-E2C4-4FA0-971E-CE96B47CB125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40" creationId="{1AF57CEF-2E48-475A-841D-4D57ED17C894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41" creationId="{0F85EEF3-467C-4C75-A71E-4974C06078AC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42" creationId="{BC0015CC-F1BB-40EB-A886-9E68A727B7DA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43" creationId="{780A993B-8E60-4753-8A93-A1355316244E}"/>
          </ac:spMkLst>
        </pc:spChg>
        <pc:spChg chg="add del mod">
          <ac:chgData name="김 승빈" userId="352d81a3ef8732fd" providerId="LiveId" clId="{D690C83B-8C9C-4224-828A-170F4BD9F961}" dt="2020-03-15T11:15:23.725" v="3112" actId="478"/>
          <ac:spMkLst>
            <pc:docMk/>
            <pc:sldMk cId="2374019249" sldId="269"/>
            <ac:spMk id="44" creationId="{4BDD7799-2AF1-4567-A00A-D39A94F36098}"/>
          </ac:spMkLst>
        </pc:spChg>
        <pc:spChg chg="add del mod">
          <ac:chgData name="김 승빈" userId="352d81a3ef8732fd" providerId="LiveId" clId="{D690C83B-8C9C-4224-828A-170F4BD9F961}" dt="2020-03-15T11:15:25.189" v="3113" actId="478"/>
          <ac:spMkLst>
            <pc:docMk/>
            <pc:sldMk cId="2374019249" sldId="269"/>
            <ac:spMk id="46" creationId="{3D1A3962-1B98-4AC3-9618-79536CC83D1C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47" creationId="{6DE08057-B332-4AB1-89BC-A1102B9DD496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48" creationId="{4F7EF3DB-E186-459E-AC25-67184BF8DAD9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49" creationId="{36FC5075-46D0-49B9-8646-F8728D891B6B}"/>
          </ac:spMkLst>
        </pc:spChg>
        <pc:spChg chg="add del mod">
          <ac:chgData name="김 승빈" userId="352d81a3ef8732fd" providerId="LiveId" clId="{D690C83B-8C9C-4224-828A-170F4BD9F961}" dt="2020-03-15T11:16:24.950" v="3124" actId="478"/>
          <ac:spMkLst>
            <pc:docMk/>
            <pc:sldMk cId="2374019249" sldId="269"/>
            <ac:spMk id="50" creationId="{436D014F-6828-41F6-81B6-5A3243973458}"/>
          </ac:spMkLst>
        </pc:spChg>
        <pc:spChg chg="add del mod">
          <ac:chgData name="김 승빈" userId="352d81a3ef8732fd" providerId="LiveId" clId="{D690C83B-8C9C-4224-828A-170F4BD9F961}" dt="2020-03-15T11:16:24.950" v="3124" actId="478"/>
          <ac:spMkLst>
            <pc:docMk/>
            <pc:sldMk cId="2374019249" sldId="269"/>
            <ac:spMk id="51" creationId="{87F84FC6-DC0F-473A-AE93-58F4CFE0C20B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52" creationId="{02424D4C-6C1E-410B-B69C-D5F6B16CCE2B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53" creationId="{6581009C-7536-48A6-B214-C25E6884AE60}"/>
          </ac:spMkLst>
        </pc:spChg>
        <pc:spChg chg="add mod">
          <ac:chgData name="김 승빈" userId="352d81a3ef8732fd" providerId="LiveId" clId="{D690C83B-8C9C-4224-828A-170F4BD9F961}" dt="2020-03-15T11:17:24.430" v="3137" actId="571"/>
          <ac:spMkLst>
            <pc:docMk/>
            <pc:sldMk cId="2374019249" sldId="269"/>
            <ac:spMk id="54" creationId="{4FBC0275-573E-42FB-9C75-703D1AE70CBE}"/>
          </ac:spMkLst>
        </pc:spChg>
        <pc:spChg chg="add mod">
          <ac:chgData name="김 승빈" userId="352d81a3ef8732fd" providerId="LiveId" clId="{D690C83B-8C9C-4224-828A-170F4BD9F961}" dt="2020-03-15T11:17:24.430" v="3137" actId="571"/>
          <ac:spMkLst>
            <pc:docMk/>
            <pc:sldMk cId="2374019249" sldId="269"/>
            <ac:spMk id="55" creationId="{98A7DE08-D262-4FC2-9A6C-EC3DE8FCF9C7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57" creationId="{6AAC61A2-FFAB-4530-BC5C-F9CB1BE7690C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58" creationId="{D39BBA7E-2DC4-4A70-A5F8-5AEF8FA77370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59" creationId="{9DB73C76-4C57-4042-8526-BD8CCBFE1439}"/>
          </ac:spMkLst>
        </pc:spChg>
        <pc:spChg chg="add mod">
          <ac:chgData name="김 승빈" userId="352d81a3ef8732fd" providerId="LiveId" clId="{D690C83B-8C9C-4224-828A-170F4BD9F961}" dt="2020-03-15T11:17:45.891" v="3140" actId="571"/>
          <ac:spMkLst>
            <pc:docMk/>
            <pc:sldMk cId="2374019249" sldId="269"/>
            <ac:spMk id="60" creationId="{ACDE6E0E-A2F1-4B82-A791-950EC92D3613}"/>
          </ac:spMkLst>
        </pc:spChg>
        <pc:spChg chg="add del mod">
          <ac:chgData name="김 승빈" userId="352d81a3ef8732fd" providerId="LiveId" clId="{D690C83B-8C9C-4224-828A-170F4BD9F961}" dt="2020-03-15T11:19:48.241" v="3165" actId="478"/>
          <ac:spMkLst>
            <pc:docMk/>
            <pc:sldMk cId="2374019249" sldId="269"/>
            <ac:spMk id="61" creationId="{FDE06297-D06A-46B7-BA60-9ABC1A648B07}"/>
          </ac:spMkLst>
        </pc:spChg>
        <pc:spChg chg="add del mod">
          <ac:chgData name="김 승빈" userId="352d81a3ef8732fd" providerId="LiveId" clId="{D690C83B-8C9C-4224-828A-170F4BD9F961}" dt="2020-03-15T11:19:48.942" v="3166" actId="478"/>
          <ac:spMkLst>
            <pc:docMk/>
            <pc:sldMk cId="2374019249" sldId="269"/>
            <ac:spMk id="62" creationId="{68F06798-3D2C-45D4-86A8-9808DEAC70D0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63" creationId="{8B57E75B-42D2-4398-A883-1BE8659242CB}"/>
          </ac:spMkLst>
        </pc:spChg>
        <pc:spChg chg="add mod or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65" creationId="{F6EA6AA7-9C8A-4BDB-9990-81944AB3A612}"/>
          </ac:spMkLst>
        </pc:spChg>
        <pc:spChg chg="add mod or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66" creationId="{177F3668-73E7-4834-A6BB-8CF78B6517C2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67" creationId="{D2A8D9EB-953B-4752-B88D-6A4D46B094AC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68" creationId="{E9085F63-124D-4741-ACBF-420AB33B3FAD}"/>
          </ac:spMkLst>
        </pc:spChg>
        <pc:spChg chg="add mod or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69" creationId="{131875F0-567A-4BF4-997C-81E823C998AC}"/>
          </ac:spMkLst>
        </pc:spChg>
        <pc:spChg chg="add mod or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70" creationId="{21350913-4184-4BDD-82B9-AC057CC5A2E0}"/>
          </ac:spMkLst>
        </pc:spChg>
        <pc:spChg chg="del">
          <ac:chgData name="김 승빈" userId="352d81a3ef8732fd" providerId="LiveId" clId="{D690C83B-8C9C-4224-828A-170F4BD9F961}" dt="2020-03-15T11:13:24.864" v="2981" actId="478"/>
          <ac:spMkLst>
            <pc:docMk/>
            <pc:sldMk cId="2374019249" sldId="269"/>
            <ac:spMk id="71" creationId="{22E86226-0B95-4B8A-8842-7EE84BA90AF0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72" creationId="{D1012F92-FFFD-4F03-A9F0-1D35A24F8356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73" creationId="{5F589BBD-1B84-493F-8149-532E3AF5044C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74" creationId="{C615F1E5-63EE-4801-A5C2-01F13F643E9C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75" creationId="{6D966490-91B7-4CF8-9991-AF22BA0B4495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76" creationId="{2B0FF9E4-4DBD-49AA-875B-23F75D088A86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79" creationId="{CD09AD6C-56D6-45C4-9EB9-E0498625B572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80" creationId="{CC1A643C-56B2-4BEC-8EA7-FBB713975E2E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81" creationId="{8E33D73B-4DD2-40E7-B83C-71B325F79DF6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82" creationId="{3A1978AD-7DED-48E3-90AB-9014725958A7}"/>
          </ac:spMkLst>
        </pc:spChg>
        <pc:spChg chg="add mod">
          <ac:chgData name="김 승빈" userId="352d81a3ef8732fd" providerId="LiveId" clId="{D690C83B-8C9C-4224-828A-170F4BD9F961}" dt="2020-03-15T11:24:02.674" v="3220" actId="207"/>
          <ac:spMkLst>
            <pc:docMk/>
            <pc:sldMk cId="2374019249" sldId="269"/>
            <ac:spMk id="83" creationId="{3E26B255-EBC4-4B15-9E1B-6CE75B0AB7AE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84" creationId="{D3E2F1AE-B931-43AA-B45A-06E363A5A0DF}"/>
          </ac:spMkLst>
        </pc:spChg>
        <pc:spChg chg="add mod">
          <ac:chgData name="김 승빈" userId="352d81a3ef8732fd" providerId="LiveId" clId="{D690C83B-8C9C-4224-828A-170F4BD9F961}" dt="2020-03-15T11:22:54.176" v="3219" actId="1076"/>
          <ac:spMkLst>
            <pc:docMk/>
            <pc:sldMk cId="2374019249" sldId="269"/>
            <ac:spMk id="85" creationId="{EDFE09C3-FA06-4936-A34E-6A6672DD0560}"/>
          </ac:spMkLst>
        </pc:spChg>
        <pc:graphicFrameChg chg="del">
          <ac:chgData name="김 승빈" userId="352d81a3ef8732fd" providerId="LiveId" clId="{D690C83B-8C9C-4224-828A-170F4BD9F961}" dt="2020-03-15T11:13:24.864" v="2981" actId="478"/>
          <ac:graphicFrameMkLst>
            <pc:docMk/>
            <pc:sldMk cId="2374019249" sldId="269"/>
            <ac:graphicFrameMk id="4" creationId="{391F572B-18DE-4DD8-B072-2ECC938A45C1}"/>
          </ac:graphicFrameMkLst>
        </pc:graphicFrameChg>
        <pc:cxnChg chg="del mod">
          <ac:chgData name="김 승빈" userId="352d81a3ef8732fd" providerId="LiveId" clId="{D690C83B-8C9C-4224-828A-170F4BD9F961}" dt="2020-03-15T11:14:17.098" v="3062" actId="478"/>
          <ac:cxnSpMkLst>
            <pc:docMk/>
            <pc:sldMk cId="2374019249" sldId="269"/>
            <ac:cxnSpMk id="3" creationId="{6CAD4D57-41C7-48FA-A729-84C96B3ED84A}"/>
          </ac:cxnSpMkLst>
        </pc:cxnChg>
        <pc:cxnChg chg="add mod">
          <ac:chgData name="김 승빈" userId="352d81a3ef8732fd" providerId="LiveId" clId="{D690C83B-8C9C-4224-828A-170F4BD9F961}" dt="2020-03-15T11:22:54.176" v="3219" actId="1076"/>
          <ac:cxnSpMkLst>
            <pc:docMk/>
            <pc:sldMk cId="2374019249" sldId="269"/>
            <ac:cxnSpMk id="45" creationId="{23632D44-F582-495F-AE53-A2729B6F5AFC}"/>
          </ac:cxnSpMkLst>
        </pc:cxnChg>
        <pc:cxnChg chg="add mod">
          <ac:chgData name="김 승빈" userId="352d81a3ef8732fd" providerId="LiveId" clId="{D690C83B-8C9C-4224-828A-170F4BD9F961}" dt="2020-03-15T11:22:54.176" v="3219" actId="1076"/>
          <ac:cxnSpMkLst>
            <pc:docMk/>
            <pc:sldMk cId="2374019249" sldId="269"/>
            <ac:cxnSpMk id="56" creationId="{045A92AD-0A16-453E-8BCA-7F5FB83F53E8}"/>
          </ac:cxnSpMkLst>
        </pc:cxnChg>
        <pc:cxnChg chg="add mod ord">
          <ac:chgData name="김 승빈" userId="352d81a3ef8732fd" providerId="LiveId" clId="{D690C83B-8C9C-4224-828A-170F4BD9F961}" dt="2020-03-15T11:22:54.176" v="3219" actId="1076"/>
          <ac:cxnSpMkLst>
            <pc:docMk/>
            <pc:sldMk cId="2374019249" sldId="269"/>
            <ac:cxnSpMk id="64" creationId="{DDAB2778-89A1-41B7-B89D-AB5D5C698924}"/>
          </ac:cxnSpMkLst>
        </pc:cxnChg>
        <pc:cxnChg chg="add mod">
          <ac:chgData name="김 승빈" userId="352d81a3ef8732fd" providerId="LiveId" clId="{D690C83B-8C9C-4224-828A-170F4BD9F961}" dt="2020-03-15T11:22:54.176" v="3219" actId="1076"/>
          <ac:cxnSpMkLst>
            <pc:docMk/>
            <pc:sldMk cId="2374019249" sldId="269"/>
            <ac:cxnSpMk id="77" creationId="{777D55C0-793A-451C-846C-E30592CC2E28}"/>
          </ac:cxnSpMkLst>
        </pc:cxnChg>
        <pc:cxnChg chg="add mod">
          <ac:chgData name="김 승빈" userId="352d81a3ef8732fd" providerId="LiveId" clId="{D690C83B-8C9C-4224-828A-170F4BD9F961}" dt="2020-03-15T11:22:54.176" v="3219" actId="1076"/>
          <ac:cxnSpMkLst>
            <pc:docMk/>
            <pc:sldMk cId="2374019249" sldId="269"/>
            <ac:cxnSpMk id="78" creationId="{D88C74BE-08C6-46C7-8CCA-451608563225}"/>
          </ac:cxnSpMkLst>
        </pc:cxnChg>
      </pc:sldChg>
      <pc:sldChg chg="addSp delSp modSp add mod">
        <pc:chgData name="김 승빈" userId="352d81a3ef8732fd" providerId="LiveId" clId="{D690C83B-8C9C-4224-828A-170F4BD9F961}" dt="2020-03-15T12:07:16.566" v="3397"/>
        <pc:sldMkLst>
          <pc:docMk/>
          <pc:sldMk cId="4125319450" sldId="270"/>
        </pc:sldMkLst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5" creationId="{912F9145-7E67-4D27-BF8B-D6C24B8F8C6E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21" creationId="{3AB50FAC-0005-4456-99BF-A24735A76E05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22" creationId="{22D802FD-20CA-4EA7-B7D4-71CC6472AE89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23" creationId="{DCB75244-96A0-433D-A298-311A4E651F25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24" creationId="{56D77A05-5800-4031-938F-27917A08A494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25" creationId="{6A8995F8-8589-44FD-B403-D46AF169ED7B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26" creationId="{2B893592-2443-4F59-93E0-DAFF69ECBC37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27" creationId="{B7070062-7B1E-4E93-B543-0185CDEC8A9E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28" creationId="{B4A27E28-7CF6-4D3C-BF8B-F6D298473D42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29" creationId="{A5A12C04-72EC-4541-B8D6-088C92CDA08D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30" creationId="{1137D7E9-FF17-4408-BFA7-9411C63A4A84}"/>
          </ac:spMkLst>
        </pc:spChg>
        <pc:spChg chg="del">
          <ac:chgData name="김 승빈" userId="352d81a3ef8732fd" providerId="LiveId" clId="{D690C83B-8C9C-4224-828A-170F4BD9F961}" dt="2020-03-15T11:59:33.650" v="3222" actId="478"/>
          <ac:spMkLst>
            <pc:docMk/>
            <pc:sldMk cId="4125319450" sldId="270"/>
            <ac:spMk id="31" creationId="{C49F3EFF-3B88-4480-88F2-6C1DACF5F06B}"/>
          </ac:spMkLst>
        </pc:spChg>
        <pc:spChg chg="mod">
          <ac:chgData name="김 승빈" userId="352d81a3ef8732fd" providerId="LiveId" clId="{D690C83B-8C9C-4224-828A-170F4BD9F961}" dt="2020-03-15T12:07:16.566" v="3397"/>
          <ac:spMkLst>
            <pc:docMk/>
            <pc:sldMk cId="4125319450" sldId="270"/>
            <ac:spMk id="32" creationId="{861BD7BA-65F6-4C91-AA03-A53A57FD5336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34" creationId="{5AF4633C-5AC6-4797-A2FA-4A574453E75B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43" creationId="{780A993B-8E60-4753-8A93-A1355316244E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47" creationId="{6DE08057-B332-4AB1-89BC-A1102B9DD496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48" creationId="{4F7EF3DB-E186-459E-AC25-67184BF8DAD9}"/>
          </ac:spMkLst>
        </pc:spChg>
        <pc:spChg chg="del">
          <ac:chgData name="김 승빈" userId="352d81a3ef8732fd" providerId="LiveId" clId="{D690C83B-8C9C-4224-828A-170F4BD9F961}" dt="2020-03-15T11:59:40.510" v="3223" actId="478"/>
          <ac:spMkLst>
            <pc:docMk/>
            <pc:sldMk cId="4125319450" sldId="270"/>
            <ac:spMk id="49" creationId="{36FC5075-46D0-49B9-8646-F8728D891B6B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50" creationId="{A374552D-E6CA-407E-A187-2F86D51D2FFC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51" creationId="{4AB750D6-4AD4-4468-B9F3-45C8E27EB9C2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52" creationId="{02424D4C-6C1E-410B-B69C-D5F6B16CCE2B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53" creationId="{6581009C-7536-48A6-B214-C25E6884AE60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54" creationId="{BC972552-01D6-4624-A01D-47C076DE338C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55" creationId="{E2209B67-172E-4711-815B-4C2C678F3556}"/>
          </ac:spMkLst>
        </pc:spChg>
        <pc:spChg chg="del mod">
          <ac:chgData name="김 승빈" userId="352d81a3ef8732fd" providerId="LiveId" clId="{D690C83B-8C9C-4224-828A-170F4BD9F961}" dt="2020-03-15T12:00:57.289" v="3234" actId="478"/>
          <ac:spMkLst>
            <pc:docMk/>
            <pc:sldMk cId="4125319450" sldId="270"/>
            <ac:spMk id="57" creationId="{6AAC61A2-FFAB-4530-BC5C-F9CB1BE7690C}"/>
          </ac:spMkLst>
        </pc:spChg>
        <pc:spChg chg="del mod">
          <ac:chgData name="김 승빈" userId="352d81a3ef8732fd" providerId="LiveId" clId="{D690C83B-8C9C-4224-828A-170F4BD9F961}" dt="2020-03-15T12:00:57.289" v="3234" actId="478"/>
          <ac:spMkLst>
            <pc:docMk/>
            <pc:sldMk cId="4125319450" sldId="270"/>
            <ac:spMk id="58" creationId="{D39BBA7E-2DC4-4A70-A5F8-5AEF8FA77370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59" creationId="{9DB73C76-4C57-4042-8526-BD8CCBFE1439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60" creationId="{161827B9-3DAE-47D1-BD00-0166140F65D4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61" creationId="{52152519-7EAC-4F16-8F54-48B1BB927A59}"/>
          </ac:spMkLst>
        </pc:spChg>
        <pc:spChg chg="del mod">
          <ac:chgData name="김 승빈" userId="352d81a3ef8732fd" providerId="LiveId" clId="{D690C83B-8C9C-4224-828A-170F4BD9F961}" dt="2020-03-15T12:00:57.289" v="3234" actId="478"/>
          <ac:spMkLst>
            <pc:docMk/>
            <pc:sldMk cId="4125319450" sldId="270"/>
            <ac:spMk id="63" creationId="{8B57E75B-42D2-4398-A883-1BE8659242CB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65" creationId="{F6EA6AA7-9C8A-4BDB-9990-81944AB3A612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66" creationId="{177F3668-73E7-4834-A6BB-8CF78B6517C2}"/>
          </ac:spMkLst>
        </pc:spChg>
        <pc:spChg chg="add mod">
          <ac:chgData name="김 승빈" userId="352d81a3ef8732fd" providerId="LiveId" clId="{D690C83B-8C9C-4224-828A-170F4BD9F961}" dt="2020-03-15T12:02:28.350" v="3263" actId="571"/>
          <ac:spMkLst>
            <pc:docMk/>
            <pc:sldMk cId="4125319450" sldId="270"/>
            <ac:spMk id="68" creationId="{EBAA3FE1-3F32-4881-9768-6A123E8BEA96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69" creationId="{131875F0-567A-4BF4-997C-81E823C998AC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70" creationId="{21350913-4184-4BDD-82B9-AC057CC5A2E0}"/>
          </ac:spMkLst>
        </pc:spChg>
        <pc:spChg chg="add mod">
          <ac:chgData name="김 승빈" userId="352d81a3ef8732fd" providerId="LiveId" clId="{D690C83B-8C9C-4224-828A-170F4BD9F961}" dt="2020-03-15T12:02:28.350" v="3263" actId="571"/>
          <ac:spMkLst>
            <pc:docMk/>
            <pc:sldMk cId="4125319450" sldId="270"/>
            <ac:spMk id="71" creationId="{B7B5ABBF-5BE4-459A-A489-62EBFE5C8EA2}"/>
          </ac:spMkLst>
        </pc:spChg>
        <pc:spChg chg="del mod">
          <ac:chgData name="김 승빈" userId="352d81a3ef8732fd" providerId="LiveId" clId="{D690C83B-8C9C-4224-828A-170F4BD9F961}" dt="2020-03-15T12:00:08.987" v="3228" actId="478"/>
          <ac:spMkLst>
            <pc:docMk/>
            <pc:sldMk cId="4125319450" sldId="270"/>
            <ac:spMk id="72" creationId="{D1012F92-FFFD-4F03-A9F0-1D35A24F8356}"/>
          </ac:spMkLst>
        </pc:spChg>
        <pc:spChg chg="del mod">
          <ac:chgData name="김 승빈" userId="352d81a3ef8732fd" providerId="LiveId" clId="{D690C83B-8C9C-4224-828A-170F4BD9F961}" dt="2020-03-15T12:00:57.289" v="3234" actId="478"/>
          <ac:spMkLst>
            <pc:docMk/>
            <pc:sldMk cId="4125319450" sldId="270"/>
            <ac:spMk id="73" creationId="{5F589BBD-1B84-493F-8149-532E3AF5044C}"/>
          </ac:spMkLst>
        </pc:spChg>
        <pc:spChg chg="del mod">
          <ac:chgData name="김 승빈" userId="352d81a3ef8732fd" providerId="LiveId" clId="{D690C83B-8C9C-4224-828A-170F4BD9F961}" dt="2020-03-15T12:00:08.036" v="3227" actId="478"/>
          <ac:spMkLst>
            <pc:docMk/>
            <pc:sldMk cId="4125319450" sldId="270"/>
            <ac:spMk id="74" creationId="{C615F1E5-63EE-4801-A5C2-01F13F643E9C}"/>
          </ac:spMkLst>
        </pc:spChg>
        <pc:spChg chg="del mod">
          <ac:chgData name="김 승빈" userId="352d81a3ef8732fd" providerId="LiveId" clId="{D690C83B-8C9C-4224-828A-170F4BD9F961}" dt="2020-03-15T12:00:06.021" v="3226" actId="478"/>
          <ac:spMkLst>
            <pc:docMk/>
            <pc:sldMk cId="4125319450" sldId="270"/>
            <ac:spMk id="75" creationId="{6D966490-91B7-4CF8-9991-AF22BA0B4495}"/>
          </ac:spMkLst>
        </pc:spChg>
        <pc:spChg chg="del mod">
          <ac:chgData name="김 승빈" userId="352d81a3ef8732fd" providerId="LiveId" clId="{D690C83B-8C9C-4224-828A-170F4BD9F961}" dt="2020-03-15T12:00:06.021" v="3226" actId="478"/>
          <ac:spMkLst>
            <pc:docMk/>
            <pc:sldMk cId="4125319450" sldId="270"/>
            <ac:spMk id="76" creationId="{2B0FF9E4-4DBD-49AA-875B-23F75D088A86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79" creationId="{CD09AD6C-56D6-45C4-9EB9-E0498625B572}"/>
          </ac:spMkLst>
        </pc:spChg>
        <pc:spChg chg="del mod">
          <ac:chgData name="김 승빈" userId="352d81a3ef8732fd" providerId="LiveId" clId="{D690C83B-8C9C-4224-828A-170F4BD9F961}" dt="2020-03-15T12:00:06.021" v="3226" actId="478"/>
          <ac:spMkLst>
            <pc:docMk/>
            <pc:sldMk cId="4125319450" sldId="270"/>
            <ac:spMk id="80" creationId="{CC1A643C-56B2-4BEC-8EA7-FBB713975E2E}"/>
          </ac:spMkLst>
        </pc:spChg>
        <pc:spChg chg="del mod">
          <ac:chgData name="김 승빈" userId="352d81a3ef8732fd" providerId="LiveId" clId="{D690C83B-8C9C-4224-828A-170F4BD9F961}" dt="2020-03-15T12:00:06.021" v="3226" actId="478"/>
          <ac:spMkLst>
            <pc:docMk/>
            <pc:sldMk cId="4125319450" sldId="270"/>
            <ac:spMk id="81" creationId="{8E33D73B-4DD2-40E7-B83C-71B325F79DF6}"/>
          </ac:spMkLst>
        </pc:spChg>
        <pc:spChg chg="del mod">
          <ac:chgData name="김 승빈" userId="352d81a3ef8732fd" providerId="LiveId" clId="{D690C83B-8C9C-4224-828A-170F4BD9F961}" dt="2020-03-15T12:03:11.136" v="3267" actId="478"/>
          <ac:spMkLst>
            <pc:docMk/>
            <pc:sldMk cId="4125319450" sldId="270"/>
            <ac:spMk id="82" creationId="{3A1978AD-7DED-48E3-90AB-9014725958A7}"/>
          </ac:spMkLst>
        </pc:spChg>
        <pc:spChg chg="del mod">
          <ac:chgData name="김 승빈" userId="352d81a3ef8732fd" providerId="LiveId" clId="{D690C83B-8C9C-4224-828A-170F4BD9F961}" dt="2020-03-15T12:03:11.136" v="3267" actId="478"/>
          <ac:spMkLst>
            <pc:docMk/>
            <pc:sldMk cId="4125319450" sldId="270"/>
            <ac:spMk id="83" creationId="{3E26B255-EBC4-4B15-9E1B-6CE75B0AB7AE}"/>
          </ac:spMkLst>
        </pc:spChg>
        <pc:spChg chg="del mod">
          <ac:chgData name="김 승빈" userId="352d81a3ef8732fd" providerId="LiveId" clId="{D690C83B-8C9C-4224-828A-170F4BD9F961}" dt="2020-03-15T12:03:11.136" v="3267" actId="478"/>
          <ac:spMkLst>
            <pc:docMk/>
            <pc:sldMk cId="4125319450" sldId="270"/>
            <ac:spMk id="84" creationId="{D3E2F1AE-B931-43AA-B45A-06E363A5A0DF}"/>
          </ac:spMkLst>
        </pc:spChg>
        <pc:spChg chg="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85" creationId="{EDFE09C3-FA06-4936-A34E-6A6672DD0560}"/>
          </ac:spMkLst>
        </pc:spChg>
        <pc:spChg chg="add mod">
          <ac:chgData name="김 승빈" userId="352d81a3ef8732fd" providerId="LiveId" clId="{D690C83B-8C9C-4224-828A-170F4BD9F961}" dt="2020-03-15T12:02:28.350" v="3263" actId="571"/>
          <ac:spMkLst>
            <pc:docMk/>
            <pc:sldMk cId="4125319450" sldId="270"/>
            <ac:spMk id="86" creationId="{34F22AB8-9AC4-4FDF-B632-B7FD0A0DB257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88" creationId="{43EF5B87-7A47-4509-AC97-92EA94E5E266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89" creationId="{E257E6B9-0E9C-4CF6-9F14-5A02AC375949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90" creationId="{897FC227-BF21-4190-8CF5-9A66E863E2BC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91" creationId="{DF745134-4C4A-4AAC-97EA-7D50ABA4B456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93" creationId="{CBC9B1C3-016B-439E-A16B-624D6194C7F0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94" creationId="{C8EE0BD2-5792-4290-B305-9653543F64E8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95" creationId="{E78863F4-AB1A-4EA7-BE7F-87DFAAC83A09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96" creationId="{901651B7-0135-4EE5-BB3D-C5038CB47A66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97" creationId="{3052249B-874E-4CB0-976D-F87D791A795C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99" creationId="{D949FC2D-2A29-4FF1-A778-357D84EB493B}"/>
          </ac:spMkLst>
        </pc:spChg>
        <pc:spChg chg="add mod">
          <ac:chgData name="김 승빈" userId="352d81a3ef8732fd" providerId="LiveId" clId="{D690C83B-8C9C-4224-828A-170F4BD9F961}" dt="2020-03-15T12:06:11.349" v="3315" actId="1076"/>
          <ac:spMkLst>
            <pc:docMk/>
            <pc:sldMk cId="4125319450" sldId="270"/>
            <ac:spMk id="100" creationId="{0299010F-F1DF-4E01-89ED-6AB53B5BC707}"/>
          </ac:spMkLst>
        </pc:spChg>
        <pc:cxnChg chg="add del mod">
          <ac:chgData name="김 승빈" userId="352d81a3ef8732fd" providerId="LiveId" clId="{D690C83B-8C9C-4224-828A-170F4BD9F961}" dt="2020-03-15T12:03:35.225" v="3270" actId="11529"/>
          <ac:cxnSpMkLst>
            <pc:docMk/>
            <pc:sldMk cId="4125319450" sldId="270"/>
            <ac:cxnSpMk id="3" creationId="{7E71D081-0D0C-4D76-A828-1660AF13C575}"/>
          </ac:cxnSpMkLst>
        </pc:cxnChg>
        <pc:cxnChg chg="add mod">
          <ac:chgData name="김 승빈" userId="352d81a3ef8732fd" providerId="LiveId" clId="{D690C83B-8C9C-4224-828A-170F4BD9F961}" dt="2020-03-15T12:06:11.349" v="3315" actId="1076"/>
          <ac:cxnSpMkLst>
            <pc:docMk/>
            <pc:sldMk cId="4125319450" sldId="270"/>
            <ac:cxnSpMk id="6" creationId="{4A4C75A9-8EFD-45C2-B6E4-6EA50E08BF88}"/>
          </ac:cxnSpMkLst>
        </pc:cxnChg>
        <pc:cxnChg chg="mod">
          <ac:chgData name="김 승빈" userId="352d81a3ef8732fd" providerId="LiveId" clId="{D690C83B-8C9C-4224-828A-170F4BD9F961}" dt="2020-03-15T12:06:11.349" v="3315" actId="1076"/>
          <ac:cxnSpMkLst>
            <pc:docMk/>
            <pc:sldMk cId="4125319450" sldId="270"/>
            <ac:cxnSpMk id="45" creationId="{23632D44-F582-495F-AE53-A2729B6F5AFC}"/>
          </ac:cxnSpMkLst>
        </pc:cxnChg>
        <pc:cxnChg chg="mod">
          <ac:chgData name="김 승빈" userId="352d81a3ef8732fd" providerId="LiveId" clId="{D690C83B-8C9C-4224-828A-170F4BD9F961}" dt="2020-03-15T12:06:11.349" v="3315" actId="1076"/>
          <ac:cxnSpMkLst>
            <pc:docMk/>
            <pc:sldMk cId="4125319450" sldId="270"/>
            <ac:cxnSpMk id="56" creationId="{045A92AD-0A16-453E-8BCA-7F5FB83F53E8}"/>
          </ac:cxnSpMkLst>
        </pc:cxnChg>
        <pc:cxnChg chg="add mod">
          <ac:chgData name="김 승빈" userId="352d81a3ef8732fd" providerId="LiveId" clId="{D690C83B-8C9C-4224-828A-170F4BD9F961}" dt="2020-03-15T12:06:11.349" v="3315" actId="1076"/>
          <ac:cxnSpMkLst>
            <pc:docMk/>
            <pc:sldMk cId="4125319450" sldId="270"/>
            <ac:cxnSpMk id="62" creationId="{A3D24EAC-6134-4338-B196-B238D7F8B1D3}"/>
          </ac:cxnSpMkLst>
        </pc:cxnChg>
        <pc:cxnChg chg="mod">
          <ac:chgData name="김 승빈" userId="352d81a3ef8732fd" providerId="LiveId" clId="{D690C83B-8C9C-4224-828A-170F4BD9F961}" dt="2020-03-15T12:06:11.349" v="3315" actId="1076"/>
          <ac:cxnSpMkLst>
            <pc:docMk/>
            <pc:sldMk cId="4125319450" sldId="270"/>
            <ac:cxnSpMk id="64" creationId="{DDAB2778-89A1-41B7-B89D-AB5D5C698924}"/>
          </ac:cxnSpMkLst>
        </pc:cxnChg>
        <pc:cxnChg chg="add mod">
          <ac:chgData name="김 승빈" userId="352d81a3ef8732fd" providerId="LiveId" clId="{D690C83B-8C9C-4224-828A-170F4BD9F961}" dt="2020-03-15T12:02:28.350" v="3263" actId="571"/>
          <ac:cxnSpMkLst>
            <pc:docMk/>
            <pc:sldMk cId="4125319450" sldId="270"/>
            <ac:cxnSpMk id="67" creationId="{52C69757-00E7-4B7F-904F-55959E8BDD61}"/>
          </ac:cxnSpMkLst>
        </pc:cxnChg>
        <pc:cxnChg chg="del mod">
          <ac:chgData name="김 승빈" userId="352d81a3ef8732fd" providerId="LiveId" clId="{D690C83B-8C9C-4224-828A-170F4BD9F961}" dt="2020-03-15T12:00:06.021" v="3226" actId="478"/>
          <ac:cxnSpMkLst>
            <pc:docMk/>
            <pc:sldMk cId="4125319450" sldId="270"/>
            <ac:cxnSpMk id="77" creationId="{777D55C0-793A-451C-846C-E30592CC2E28}"/>
          </ac:cxnSpMkLst>
        </pc:cxnChg>
        <pc:cxnChg chg="del mod">
          <ac:chgData name="김 승빈" userId="352d81a3ef8732fd" providerId="LiveId" clId="{D690C83B-8C9C-4224-828A-170F4BD9F961}" dt="2020-03-15T12:00:03.211" v="3225" actId="478"/>
          <ac:cxnSpMkLst>
            <pc:docMk/>
            <pc:sldMk cId="4125319450" sldId="270"/>
            <ac:cxnSpMk id="78" creationId="{D88C74BE-08C6-46C7-8CCA-451608563225}"/>
          </ac:cxnSpMkLst>
        </pc:cxnChg>
        <pc:cxnChg chg="add mod">
          <ac:chgData name="김 승빈" userId="352d81a3ef8732fd" providerId="LiveId" clId="{D690C83B-8C9C-4224-828A-170F4BD9F961}" dt="2020-03-15T12:02:28.350" v="3263" actId="571"/>
          <ac:cxnSpMkLst>
            <pc:docMk/>
            <pc:sldMk cId="4125319450" sldId="270"/>
            <ac:cxnSpMk id="87" creationId="{A2072FDD-4110-40B0-84CE-1F38CFC13B35}"/>
          </ac:cxnSpMkLst>
        </pc:cxnChg>
        <pc:cxnChg chg="add mod">
          <ac:chgData name="김 승빈" userId="352d81a3ef8732fd" providerId="LiveId" clId="{D690C83B-8C9C-4224-828A-170F4BD9F961}" dt="2020-03-15T12:06:11.349" v="3315" actId="1076"/>
          <ac:cxnSpMkLst>
            <pc:docMk/>
            <pc:sldMk cId="4125319450" sldId="270"/>
            <ac:cxnSpMk id="92" creationId="{FD354927-70B9-47E5-86E5-E9EC0FDFFA29}"/>
          </ac:cxnSpMkLst>
        </pc:cxnChg>
        <pc:cxnChg chg="add mod">
          <ac:chgData name="김 승빈" userId="352d81a3ef8732fd" providerId="LiveId" clId="{D690C83B-8C9C-4224-828A-170F4BD9F961}" dt="2020-03-15T12:06:11.349" v="3315" actId="1076"/>
          <ac:cxnSpMkLst>
            <pc:docMk/>
            <pc:sldMk cId="4125319450" sldId="270"/>
            <ac:cxnSpMk id="98" creationId="{C2C31F9D-4C1C-4A29-8E34-DB7BDCEF52D2}"/>
          </ac:cxnSpMkLst>
        </pc:cxnChg>
        <pc:cxnChg chg="add mod">
          <ac:chgData name="김 승빈" userId="352d81a3ef8732fd" providerId="LiveId" clId="{D690C83B-8C9C-4224-828A-170F4BD9F961}" dt="2020-03-15T12:06:11.349" v="3315" actId="1076"/>
          <ac:cxnSpMkLst>
            <pc:docMk/>
            <pc:sldMk cId="4125319450" sldId="270"/>
            <ac:cxnSpMk id="101" creationId="{EF9F95BB-5408-4888-9EC4-0D34D310813B}"/>
          </ac:cxnSpMkLst>
        </pc:cxnChg>
      </pc:sldChg>
      <pc:sldChg chg="delSp modSp add mod">
        <pc:chgData name="김 승빈" userId="352d81a3ef8732fd" providerId="LiveId" clId="{D690C83B-8C9C-4224-828A-170F4BD9F961}" dt="2020-03-15T12:25:13.201" v="3481" actId="20577"/>
        <pc:sldMkLst>
          <pc:docMk/>
          <pc:sldMk cId="3377742756" sldId="271"/>
        </pc:sldMkLst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5" creationId="{912F9145-7E67-4D27-BF8B-D6C24B8F8C6E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21" creationId="{3AB50FAC-0005-4456-99BF-A24735A76E05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22" creationId="{22D802FD-20CA-4EA7-B7D4-71CC6472AE89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23" creationId="{DCB75244-96A0-433D-A298-311A4E651F25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24" creationId="{56D77A05-5800-4031-938F-27917A08A494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25" creationId="{6A8995F8-8589-44FD-B403-D46AF169ED7B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26" creationId="{2B893592-2443-4F59-93E0-DAFF69ECBC37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27" creationId="{B7070062-7B1E-4E93-B543-0185CDEC8A9E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28" creationId="{B4A27E28-7CF6-4D3C-BF8B-F6D298473D42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29" creationId="{A5A12C04-72EC-4541-B8D6-088C92CDA08D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30" creationId="{1137D7E9-FF17-4408-BFA7-9411C63A4A84}"/>
          </ac:spMkLst>
        </pc:spChg>
        <pc:spChg chg="mod">
          <ac:chgData name="김 승빈" userId="352d81a3ef8732fd" providerId="LiveId" clId="{D690C83B-8C9C-4224-828A-170F4BD9F961}" dt="2020-03-15T12:25:13.201" v="3481" actId="20577"/>
          <ac:spMkLst>
            <pc:docMk/>
            <pc:sldMk cId="3377742756" sldId="271"/>
            <ac:spMk id="32" creationId="{861BD7BA-65F6-4C91-AA03-A53A57FD5336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34" creationId="{5AF4633C-5AC6-4797-A2FA-4A574453E75B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43" creationId="{780A993B-8E60-4753-8A93-A1355316244E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47" creationId="{6DE08057-B332-4AB1-89BC-A1102B9DD496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48" creationId="{4F7EF3DB-E186-459E-AC25-67184BF8DAD9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50" creationId="{A374552D-E6CA-407E-A187-2F86D51D2FFC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51" creationId="{4AB750D6-4AD4-4468-B9F3-45C8E27EB9C2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52" creationId="{02424D4C-6C1E-410B-B69C-D5F6B16CCE2B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53" creationId="{6581009C-7536-48A6-B214-C25E6884AE60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54" creationId="{BC972552-01D6-4624-A01D-47C076DE338C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55" creationId="{E2209B67-172E-4711-815B-4C2C678F3556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59" creationId="{9DB73C76-4C57-4042-8526-BD8CCBFE1439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60" creationId="{161827B9-3DAE-47D1-BD00-0166140F65D4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61" creationId="{52152519-7EAC-4F16-8F54-48B1BB927A59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65" creationId="{F6EA6AA7-9C8A-4BDB-9990-81944AB3A612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66" creationId="{177F3668-73E7-4834-A6BB-8CF78B6517C2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69" creationId="{131875F0-567A-4BF4-997C-81E823C998AC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70" creationId="{21350913-4184-4BDD-82B9-AC057CC5A2E0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79" creationId="{CD09AD6C-56D6-45C4-9EB9-E0498625B572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85" creationId="{EDFE09C3-FA06-4936-A34E-6A6672DD0560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88" creationId="{43EF5B87-7A47-4509-AC97-92EA94E5E266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89" creationId="{E257E6B9-0E9C-4CF6-9F14-5A02AC375949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90" creationId="{897FC227-BF21-4190-8CF5-9A66E863E2BC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91" creationId="{DF745134-4C4A-4AAC-97EA-7D50ABA4B456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93" creationId="{CBC9B1C3-016B-439E-A16B-624D6194C7F0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94" creationId="{C8EE0BD2-5792-4290-B305-9653543F64E8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95" creationId="{E78863F4-AB1A-4EA7-BE7F-87DFAAC83A09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96" creationId="{901651B7-0135-4EE5-BB3D-C5038CB47A66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97" creationId="{3052249B-874E-4CB0-976D-F87D791A795C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99" creationId="{D949FC2D-2A29-4FF1-A778-357D84EB493B}"/>
          </ac:spMkLst>
        </pc:spChg>
        <pc:spChg chg="del">
          <ac:chgData name="김 승빈" userId="352d81a3ef8732fd" providerId="LiveId" clId="{D690C83B-8C9C-4224-828A-170F4BD9F961}" dt="2020-03-15T12:24:15.490" v="3399" actId="478"/>
          <ac:spMkLst>
            <pc:docMk/>
            <pc:sldMk cId="3377742756" sldId="271"/>
            <ac:spMk id="100" creationId="{0299010F-F1DF-4E01-89ED-6AB53B5BC707}"/>
          </ac:spMkLst>
        </pc:spChg>
        <pc:cxnChg chg="del mod">
          <ac:chgData name="김 승빈" userId="352d81a3ef8732fd" providerId="LiveId" clId="{D690C83B-8C9C-4224-828A-170F4BD9F961}" dt="2020-03-15T12:24:15.490" v="3399" actId="478"/>
          <ac:cxnSpMkLst>
            <pc:docMk/>
            <pc:sldMk cId="3377742756" sldId="271"/>
            <ac:cxnSpMk id="6" creationId="{4A4C75A9-8EFD-45C2-B6E4-6EA50E08BF88}"/>
          </ac:cxnSpMkLst>
        </pc:cxnChg>
        <pc:cxnChg chg="del mod">
          <ac:chgData name="김 승빈" userId="352d81a3ef8732fd" providerId="LiveId" clId="{D690C83B-8C9C-4224-828A-170F4BD9F961}" dt="2020-03-15T12:24:15.490" v="3399" actId="478"/>
          <ac:cxnSpMkLst>
            <pc:docMk/>
            <pc:sldMk cId="3377742756" sldId="271"/>
            <ac:cxnSpMk id="45" creationId="{23632D44-F582-495F-AE53-A2729B6F5AFC}"/>
          </ac:cxnSpMkLst>
        </pc:cxnChg>
        <pc:cxnChg chg="del">
          <ac:chgData name="김 승빈" userId="352d81a3ef8732fd" providerId="LiveId" clId="{D690C83B-8C9C-4224-828A-170F4BD9F961}" dt="2020-03-15T12:24:15.490" v="3399" actId="478"/>
          <ac:cxnSpMkLst>
            <pc:docMk/>
            <pc:sldMk cId="3377742756" sldId="271"/>
            <ac:cxnSpMk id="56" creationId="{045A92AD-0A16-453E-8BCA-7F5FB83F53E8}"/>
          </ac:cxnSpMkLst>
        </pc:cxnChg>
        <pc:cxnChg chg="del">
          <ac:chgData name="김 승빈" userId="352d81a3ef8732fd" providerId="LiveId" clId="{D690C83B-8C9C-4224-828A-170F4BD9F961}" dt="2020-03-15T12:24:15.490" v="3399" actId="478"/>
          <ac:cxnSpMkLst>
            <pc:docMk/>
            <pc:sldMk cId="3377742756" sldId="271"/>
            <ac:cxnSpMk id="62" creationId="{A3D24EAC-6134-4338-B196-B238D7F8B1D3}"/>
          </ac:cxnSpMkLst>
        </pc:cxnChg>
        <pc:cxnChg chg="del mod">
          <ac:chgData name="김 승빈" userId="352d81a3ef8732fd" providerId="LiveId" clId="{D690C83B-8C9C-4224-828A-170F4BD9F961}" dt="2020-03-15T12:24:15.490" v="3399" actId="478"/>
          <ac:cxnSpMkLst>
            <pc:docMk/>
            <pc:sldMk cId="3377742756" sldId="271"/>
            <ac:cxnSpMk id="64" creationId="{DDAB2778-89A1-41B7-B89D-AB5D5C698924}"/>
          </ac:cxnSpMkLst>
        </pc:cxnChg>
        <pc:cxnChg chg="del">
          <ac:chgData name="김 승빈" userId="352d81a3ef8732fd" providerId="LiveId" clId="{D690C83B-8C9C-4224-828A-170F4BD9F961}" dt="2020-03-15T12:24:15.490" v="3399" actId="478"/>
          <ac:cxnSpMkLst>
            <pc:docMk/>
            <pc:sldMk cId="3377742756" sldId="271"/>
            <ac:cxnSpMk id="92" creationId="{FD354927-70B9-47E5-86E5-E9EC0FDFFA29}"/>
          </ac:cxnSpMkLst>
        </pc:cxnChg>
        <pc:cxnChg chg="del mod">
          <ac:chgData name="김 승빈" userId="352d81a3ef8732fd" providerId="LiveId" clId="{D690C83B-8C9C-4224-828A-170F4BD9F961}" dt="2020-03-15T12:24:15.490" v="3399" actId="478"/>
          <ac:cxnSpMkLst>
            <pc:docMk/>
            <pc:sldMk cId="3377742756" sldId="271"/>
            <ac:cxnSpMk id="98" creationId="{C2C31F9D-4C1C-4A29-8E34-DB7BDCEF52D2}"/>
          </ac:cxnSpMkLst>
        </pc:cxnChg>
        <pc:cxnChg chg="del mod">
          <ac:chgData name="김 승빈" userId="352d81a3ef8732fd" providerId="LiveId" clId="{D690C83B-8C9C-4224-828A-170F4BD9F961}" dt="2020-03-15T12:24:15.490" v="3399" actId="478"/>
          <ac:cxnSpMkLst>
            <pc:docMk/>
            <pc:sldMk cId="3377742756" sldId="271"/>
            <ac:cxnSpMk id="101" creationId="{EF9F95BB-5408-4888-9EC4-0D34D310813B}"/>
          </ac:cxnSpMkLst>
        </pc:cxnChg>
      </pc:sldChg>
      <pc:sldChg chg="modSp add mod">
        <pc:chgData name="김 승빈" userId="352d81a3ef8732fd" providerId="LiveId" clId="{D690C83B-8C9C-4224-828A-170F4BD9F961}" dt="2020-03-15T12:33:52.511" v="3636" actId="1076"/>
        <pc:sldMkLst>
          <pc:docMk/>
          <pc:sldMk cId="300525208" sldId="272"/>
        </pc:sldMkLst>
        <pc:spChg chg="mod">
          <ac:chgData name="김 승빈" userId="352d81a3ef8732fd" providerId="LiveId" clId="{D690C83B-8C9C-4224-828A-170F4BD9F961}" dt="2020-03-15T12:33:52.511" v="3636" actId="1076"/>
          <ac:spMkLst>
            <pc:docMk/>
            <pc:sldMk cId="300525208" sldId="272"/>
            <ac:spMk id="32" creationId="{861BD7BA-65F6-4C91-AA03-A53A57FD5336}"/>
          </ac:spMkLst>
        </pc:spChg>
      </pc:sldChg>
      <pc:sldChg chg="modSp add mod ord">
        <pc:chgData name="김 승빈" userId="352d81a3ef8732fd" providerId="LiveId" clId="{D690C83B-8C9C-4224-828A-170F4BD9F961}" dt="2020-03-15T13:06:10.363" v="3950"/>
        <pc:sldMkLst>
          <pc:docMk/>
          <pc:sldMk cId="1369772308" sldId="273"/>
        </pc:sldMkLst>
        <pc:spChg chg="mod">
          <ac:chgData name="김 승빈" userId="352d81a3ef8732fd" providerId="LiveId" clId="{D690C83B-8C9C-4224-828A-170F4BD9F961}" dt="2020-03-15T13:02:30.825" v="3774" actId="1076"/>
          <ac:spMkLst>
            <pc:docMk/>
            <pc:sldMk cId="1369772308" sldId="273"/>
            <ac:spMk id="32" creationId="{861BD7BA-65F6-4C91-AA03-A53A57FD5336}"/>
          </ac:spMkLst>
        </pc:spChg>
        <pc:graphicFrameChg chg="mod modGraphic">
          <ac:chgData name="김 승빈" userId="352d81a3ef8732fd" providerId="LiveId" clId="{D690C83B-8C9C-4224-828A-170F4BD9F961}" dt="2020-03-15T13:06:10.363" v="3950"/>
          <ac:graphicFrameMkLst>
            <pc:docMk/>
            <pc:sldMk cId="1369772308" sldId="273"/>
            <ac:graphicFrameMk id="4" creationId="{391F572B-18DE-4DD8-B072-2ECC938A45C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299E5-D21A-4485-A32E-D57B0511D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A581D-12C7-413C-8B32-0BD13C3D0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89728-0DA1-4682-A28B-3F9F0B9B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0208B-8220-4E36-B2C2-0CB38900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79DDF-B5F5-4A12-BFA1-5D231D6D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2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5CD37-867D-4F0B-BC66-2BECA3E2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E2018-6AFC-41E7-860B-08C7E798F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5D624-7D9D-4D03-8169-871C5ABB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B252A-3C32-406F-8B17-425790E7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88643-BD49-4593-B720-281BEF8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32CD9-90B2-4C14-ADF3-CA8EA867F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71295-2A34-442D-B4FD-5BFC0252C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8F90C-CA01-4CCE-90EA-BF7F7FAA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22B78-DB57-41D9-8BDD-D6DD5DF4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7A5D9-3070-4E41-9CB5-6650494B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D0842-26BB-44F5-B0AD-ABE2C650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26137-7269-4AB3-9AC4-93BBDAA2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62EE5-E161-4A2E-92D6-A06EEE57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39BFD-A8D9-43EE-87DF-D764251D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ABEE0-A177-45E6-A9B2-B782FDD7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6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7C2-FCBA-433E-9ED5-029D194B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52D0F-A1D8-4E9D-BEF8-403803B0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7FEC9-23FB-4CFD-A06E-53FA7A54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8A6DA-8421-45E1-83B6-7839F272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A25E8-494B-4AAF-B6D7-1B3026D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6A097-EE98-40A4-AA3C-C33AEA0B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5E792-17D1-45C8-BBEF-08D1C7FF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BFFC1-E632-4D1F-B47F-E2D698384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2057A-5B95-4380-950E-7D22695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0DBC0-E319-4583-8C0D-4BE06882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5AE4A-CEA6-44A9-B9CC-9F81B027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EEC30-A308-470C-8801-46F64695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39D38-60E9-4978-A238-60CDD96F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E3682-98BC-4CAA-ADB8-B8BD325F2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B4DD91-C45E-443C-89C0-C227F632B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25DEC-B18A-45E7-9A24-A494880B0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D09FA5-E2FF-4E3E-A44F-050C4C0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BD34A-6157-4AA6-A1E2-25666946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A8D850-B185-4262-9513-50A76448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533D-D03F-4A64-8C71-FBE58007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EFD73-3BF6-41BB-BE1C-A1D8F66C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3D9145-B1CB-4180-B7F4-E6402818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40ACE-C2EE-4E00-BCC8-29BF2F20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46DA2E-9611-4B4C-9615-9F547194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22A0D-B512-4C8C-AB42-E0D9E7C8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4F704-0379-4507-AFD4-E6172A54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0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AE5BB-8C2F-4DFF-A8D0-EEB7AA33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B3393-D724-42EB-BE13-E2789F3A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B3063-2C42-4ED6-A2D3-1FD306BB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3036D-B4AC-47EB-A378-87735B71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01BDE-DFA2-4636-A1E4-B966A78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FB43E4-3D16-48AF-88DC-DC086BD7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0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DAE3B-E1BE-4348-9AB4-C327E5F1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5E5001-9EA8-4D8C-BD41-B1E077AB6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37C512-27AC-44CB-8062-401091A35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22E3C-AD99-436A-BFB5-CCE710CE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C67BA-137C-45EE-9432-895B9BE9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96538-4D40-42C3-A740-2C154C2A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7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860C2-1B37-4E6C-A1C2-18878588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32926-1F5A-455A-BCE5-BE32C3D2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1D96E-6521-4ECE-81F3-7FF53445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BE72D-17EA-4EF3-AA19-F794EC09FD45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E5CAD-410E-40E2-A76B-2DD224035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F6377-7E27-491D-ADEB-7888FCE9E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B8BD-DE66-457A-8C54-CEDFF2FB2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9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5E0B29-0444-4435-8190-25E7263EA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38828"/>
              </p:ext>
            </p:extLst>
          </p:nvPr>
        </p:nvGraphicFramePr>
        <p:xfrm>
          <a:off x="6096000" y="1760220"/>
          <a:ext cx="189982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73">
                  <a:extLst>
                    <a:ext uri="{9D8B030D-6E8A-4147-A177-3AD203B41FA5}">
                      <a16:colId xmlns:a16="http://schemas.microsoft.com/office/drawing/2014/main" val="662046721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777394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Key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1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94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71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59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05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∙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16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∙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2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0127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657CDE-1B1C-4657-BDA9-479BCCC33C76}"/>
              </a:ext>
            </a:extLst>
          </p:cNvPr>
          <p:cNvSpPr txBox="1"/>
          <p:nvPr/>
        </p:nvSpPr>
        <p:spPr>
          <a:xfrm>
            <a:off x="4566082" y="3275111"/>
            <a:ext cx="84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값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A742F-A457-43C0-98AD-90D84A9C8772}"/>
              </a:ext>
            </a:extLst>
          </p:cNvPr>
          <p:cNvSpPr txBox="1"/>
          <p:nvPr/>
        </p:nvSpPr>
        <p:spPr>
          <a:xfrm>
            <a:off x="8339092" y="1689699"/>
            <a:ext cx="268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데이터가 저장되는 위치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3478C3-1CFB-430B-9807-67C86DBFF2C0}"/>
              </a:ext>
            </a:extLst>
          </p:cNvPr>
          <p:cNvCxnSpPr>
            <a:cxnSpLocks/>
          </p:cNvCxnSpPr>
          <p:nvPr/>
        </p:nvCxnSpPr>
        <p:spPr>
          <a:xfrm flipH="1">
            <a:off x="7995822" y="1843587"/>
            <a:ext cx="535620" cy="9174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D147CD-05DA-4634-8225-A12A3F6443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09460" y="2334827"/>
            <a:ext cx="609600" cy="1094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8CB24D-2708-41DB-A456-C2A3880CF33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09460" y="2698812"/>
            <a:ext cx="609600" cy="730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849EBE-2FC1-4E93-944B-087809F5086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09460" y="3063906"/>
            <a:ext cx="609600" cy="36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F08346-8E5F-46E6-92D8-988EDF40258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09460" y="34290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A89277-6EDC-4892-80F7-3183D04F73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09460" y="3429000"/>
            <a:ext cx="609600" cy="36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DBC0DD-7827-409F-B1E6-4234FF677C5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09460" y="3429000"/>
            <a:ext cx="609600" cy="73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7FD487-68EF-48D7-9205-44294AADE51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09460" y="3429000"/>
            <a:ext cx="609600" cy="109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BAEA1D-AAF7-48BF-A9A4-DFC86DC2152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09460" y="3429000"/>
            <a:ext cx="609600" cy="1462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AB4648-75C9-47F3-88E8-C3A13F155C17}"/>
              </a:ext>
            </a:extLst>
          </p:cNvPr>
          <p:cNvCxnSpPr>
            <a:cxnSpLocks/>
          </p:cNvCxnSpPr>
          <p:nvPr/>
        </p:nvCxnSpPr>
        <p:spPr>
          <a:xfrm>
            <a:off x="5587014" y="1997476"/>
            <a:ext cx="432046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35C600-1DB0-4E77-8C92-86284A487D18}"/>
              </a:ext>
            </a:extLst>
          </p:cNvPr>
          <p:cNvSpPr txBox="1"/>
          <p:nvPr/>
        </p:nvSpPr>
        <p:spPr>
          <a:xfrm>
            <a:off x="5055831" y="1816453"/>
            <a:ext cx="60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순서도: 직접 액세스 저장소 40">
            <a:extLst>
              <a:ext uri="{FF2B5EF4-FFF2-40B4-BE49-F238E27FC236}">
                <a16:creationId xmlns:a16="http://schemas.microsoft.com/office/drawing/2014/main" id="{84AD24AD-E772-48D8-A586-6610D9027346}"/>
              </a:ext>
            </a:extLst>
          </p:cNvPr>
          <p:cNvSpPr/>
          <p:nvPr/>
        </p:nvSpPr>
        <p:spPr>
          <a:xfrm rot="10800000">
            <a:off x="3221857" y="3207432"/>
            <a:ext cx="938073" cy="443135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FD54DA-6716-4305-9ED7-C2FB7A386C3D}"/>
              </a:ext>
            </a:extLst>
          </p:cNvPr>
          <p:cNvSpPr txBox="1"/>
          <p:nvPr/>
        </p:nvSpPr>
        <p:spPr>
          <a:xfrm>
            <a:off x="3158973" y="3649817"/>
            <a:ext cx="106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함수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C76A0C9-EDFB-4B13-B9AE-FABEFD47CC43}"/>
              </a:ext>
            </a:extLst>
          </p:cNvPr>
          <p:cNvCxnSpPr>
            <a:cxnSpLocks/>
            <a:stCxn id="41" idx="1"/>
            <a:endCxn id="6" idx="1"/>
          </p:cNvCxnSpPr>
          <p:nvPr/>
        </p:nvCxnSpPr>
        <p:spPr>
          <a:xfrm>
            <a:off x="4159930" y="3428999"/>
            <a:ext cx="4061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B5E919C-6DE7-4110-A590-8559D32AB00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784262" y="3428999"/>
            <a:ext cx="57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3EDE91-D9B3-4DB3-BB17-53F23239E5A3}"/>
              </a:ext>
            </a:extLst>
          </p:cNvPr>
          <p:cNvSpPr txBox="1"/>
          <p:nvPr/>
        </p:nvSpPr>
        <p:spPr>
          <a:xfrm>
            <a:off x="2068497" y="3275110"/>
            <a:ext cx="71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(key)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B28F6A-17EA-4AED-93B7-C4BD2384EFF3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H="1" flipV="1">
            <a:off x="2426380" y="3582887"/>
            <a:ext cx="183" cy="39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0A53565-B5C9-4762-BE76-A57EA92BD218}"/>
              </a:ext>
            </a:extLst>
          </p:cNvPr>
          <p:cNvSpPr txBox="1"/>
          <p:nvPr/>
        </p:nvSpPr>
        <p:spPr>
          <a:xfrm>
            <a:off x="1763696" y="3976086"/>
            <a:ext cx="132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저장될 값</a:t>
            </a:r>
          </a:p>
        </p:txBody>
      </p:sp>
    </p:spTree>
    <p:extLst>
      <p:ext uri="{BB962C8B-B14F-4D97-AF65-F5344CB8AC3E}">
        <p14:creationId xmlns:p14="http://schemas.microsoft.com/office/powerpoint/2010/main" val="53515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49F3EFF-3B88-4480-88F2-6C1DACF5F06B}"/>
              </a:ext>
            </a:extLst>
          </p:cNvPr>
          <p:cNvSpPr txBox="1"/>
          <p:nvPr/>
        </p:nvSpPr>
        <p:spPr>
          <a:xfrm>
            <a:off x="2555840" y="1762603"/>
            <a:ext cx="3274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(8) : h(8) = 8 mod 7 = 1(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: h(1) = 1 mod 7 = 1(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 발생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(h(1) + 1) mod 7 = 2(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(9) : h(9) = 9 mod 7 = 2(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 발생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(h(9) + 1) mod 7 = 3(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: h(6) = 6 mod 7 = 6(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(13) : h(13) – 13 mod 7 = 6(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 발생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(h(13) + 1) mod 7 = 0(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3180794" y="4384243"/>
            <a:ext cx="583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선형조사법의 예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1F572B-18DE-4DD8-B072-2ECC938A4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92954"/>
              </p:ext>
            </p:extLst>
          </p:nvPr>
        </p:nvGraphicFramePr>
        <p:xfrm>
          <a:off x="6625331" y="1656604"/>
          <a:ext cx="3204840" cy="249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68">
                  <a:extLst>
                    <a:ext uri="{9D8B030D-6E8A-4147-A177-3AD203B41FA5}">
                      <a16:colId xmlns:a16="http://schemas.microsoft.com/office/drawing/2014/main" val="3740900041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2415357611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3424607858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4147414677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2956966968"/>
                    </a:ext>
                  </a:extLst>
                </a:gridCol>
              </a:tblGrid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70779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63717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1861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68428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07688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67634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6656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E9FC92F-CB99-4CB9-8268-C8AF1CA1006B}"/>
              </a:ext>
            </a:extLst>
          </p:cNvPr>
          <p:cNvSpPr txBox="1"/>
          <p:nvPr/>
        </p:nvSpPr>
        <p:spPr>
          <a:xfrm>
            <a:off x="6625331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221AE-AF51-4CA3-BE30-B527D1793ECA}"/>
              </a:ext>
            </a:extLst>
          </p:cNvPr>
          <p:cNvSpPr txBox="1"/>
          <p:nvPr/>
        </p:nvSpPr>
        <p:spPr>
          <a:xfrm>
            <a:off x="7261935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11E5E-4488-49CA-AA22-92120EBD3C50}"/>
              </a:ext>
            </a:extLst>
          </p:cNvPr>
          <p:cNvSpPr txBox="1"/>
          <p:nvPr/>
        </p:nvSpPr>
        <p:spPr>
          <a:xfrm>
            <a:off x="7898539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70B077-958B-483F-8BCA-476147617449}"/>
              </a:ext>
            </a:extLst>
          </p:cNvPr>
          <p:cNvSpPr txBox="1"/>
          <p:nvPr/>
        </p:nvSpPr>
        <p:spPr>
          <a:xfrm>
            <a:off x="8535143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414EE3-8F41-46B1-8305-D20AA550B8C6}"/>
              </a:ext>
            </a:extLst>
          </p:cNvPr>
          <p:cNvSpPr txBox="1"/>
          <p:nvPr/>
        </p:nvSpPr>
        <p:spPr>
          <a:xfrm>
            <a:off x="9182657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45B530-E2C4-4FA0-971E-CE96B47CB125}"/>
              </a:ext>
            </a:extLst>
          </p:cNvPr>
          <p:cNvSpPr txBox="1"/>
          <p:nvPr/>
        </p:nvSpPr>
        <p:spPr>
          <a:xfrm>
            <a:off x="6270596" y="1692138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F57CEF-2E48-475A-841D-4D57ED17C894}"/>
              </a:ext>
            </a:extLst>
          </p:cNvPr>
          <p:cNvSpPr txBox="1"/>
          <p:nvPr/>
        </p:nvSpPr>
        <p:spPr>
          <a:xfrm>
            <a:off x="6270596" y="2042870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85EEF3-467C-4C75-A71E-4974C06078AC}"/>
              </a:ext>
            </a:extLst>
          </p:cNvPr>
          <p:cNvSpPr txBox="1"/>
          <p:nvPr/>
        </p:nvSpPr>
        <p:spPr>
          <a:xfrm>
            <a:off x="6270596" y="2393602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0015CC-F1BB-40EB-A886-9E68A727B7DA}"/>
              </a:ext>
            </a:extLst>
          </p:cNvPr>
          <p:cNvSpPr txBox="1"/>
          <p:nvPr/>
        </p:nvSpPr>
        <p:spPr>
          <a:xfrm>
            <a:off x="6270596" y="2744334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A8D9EB-953B-4752-B88D-6A4D46B094AC}"/>
              </a:ext>
            </a:extLst>
          </p:cNvPr>
          <p:cNvSpPr txBox="1"/>
          <p:nvPr/>
        </p:nvSpPr>
        <p:spPr>
          <a:xfrm>
            <a:off x="6270596" y="3095066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085F63-124D-4741-ACBF-420AB33B3FAD}"/>
              </a:ext>
            </a:extLst>
          </p:cNvPr>
          <p:cNvSpPr txBox="1"/>
          <p:nvPr/>
        </p:nvSpPr>
        <p:spPr>
          <a:xfrm>
            <a:off x="6270596" y="3443196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E86226-0B95-4B8A-8842-7EE84BA90AF0}"/>
              </a:ext>
            </a:extLst>
          </p:cNvPr>
          <p:cNvSpPr txBox="1"/>
          <p:nvPr/>
        </p:nvSpPr>
        <p:spPr>
          <a:xfrm>
            <a:off x="6270596" y="3793928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70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3180794" y="6062123"/>
            <a:ext cx="583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선형조사법에 의한 해시테이블의 변화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1F572B-18DE-4DD8-B072-2ECC938A4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57622"/>
              </p:ext>
            </p:extLst>
          </p:nvPr>
        </p:nvGraphicFramePr>
        <p:xfrm>
          <a:off x="1981204" y="488100"/>
          <a:ext cx="8229592" cy="55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3740900041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415357611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424607858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4147414677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956966968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3726933541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114720493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949940060"/>
                    </a:ext>
                  </a:extLst>
                </a:gridCol>
              </a:tblGrid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버켓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70779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[0]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function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63717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[1]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1861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[2]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68428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[3]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07688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[4]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67634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[5]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66569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[6]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67168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[7]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2989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[8]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45814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[9]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39505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[10]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75642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[11]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return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return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04359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[12]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8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3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정육면체 51">
            <a:extLst>
              <a:ext uri="{FF2B5EF4-FFF2-40B4-BE49-F238E27FC236}">
                <a16:creationId xmlns:a16="http://schemas.microsoft.com/office/drawing/2014/main" id="{6828F122-3222-4561-B8ED-1DBB3C40C025}"/>
              </a:ext>
            </a:extLst>
          </p:cNvPr>
          <p:cNvSpPr/>
          <p:nvPr/>
        </p:nvSpPr>
        <p:spPr>
          <a:xfrm>
            <a:off x="4554250" y="4376691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B37DC-A388-4ED8-9AE8-A5F9873E13A2}"/>
              </a:ext>
            </a:extLst>
          </p:cNvPr>
          <p:cNvSpPr txBox="1"/>
          <p:nvPr/>
        </p:nvSpPr>
        <p:spPr>
          <a:xfrm>
            <a:off x="3932807" y="450387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B5625103-F622-43CD-B620-D78FDDFFCBD4}"/>
              </a:ext>
            </a:extLst>
          </p:cNvPr>
          <p:cNvSpPr/>
          <p:nvPr/>
        </p:nvSpPr>
        <p:spPr>
          <a:xfrm>
            <a:off x="4554250" y="4003829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F8F51D7-7A06-467B-BC34-EE71E4B78C42}"/>
              </a:ext>
            </a:extLst>
          </p:cNvPr>
          <p:cNvSpPr/>
          <p:nvPr/>
        </p:nvSpPr>
        <p:spPr>
          <a:xfrm>
            <a:off x="4554250" y="3630967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C067303-3F95-4905-9775-E573A8829747}"/>
              </a:ext>
            </a:extLst>
          </p:cNvPr>
          <p:cNvSpPr/>
          <p:nvPr/>
        </p:nvSpPr>
        <p:spPr>
          <a:xfrm>
            <a:off x="4554250" y="3258105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683F9CBA-3CBC-4445-98C3-E24AF02FCDD5}"/>
              </a:ext>
            </a:extLst>
          </p:cNvPr>
          <p:cNvSpPr/>
          <p:nvPr/>
        </p:nvSpPr>
        <p:spPr>
          <a:xfrm>
            <a:off x="4554250" y="2885243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7BC4B51B-9EB9-4B75-87E3-C5D55212CFBC}"/>
              </a:ext>
            </a:extLst>
          </p:cNvPr>
          <p:cNvSpPr/>
          <p:nvPr/>
        </p:nvSpPr>
        <p:spPr>
          <a:xfrm>
            <a:off x="4554250" y="2512381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CA876B1-686E-44F5-B12A-0FCB2539E65B}"/>
              </a:ext>
            </a:extLst>
          </p:cNvPr>
          <p:cNvSpPr/>
          <p:nvPr/>
        </p:nvSpPr>
        <p:spPr>
          <a:xfrm>
            <a:off x="4554250" y="2139519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F7E41140-3F6D-4ED0-87D1-76B9D7B1275B}"/>
              </a:ext>
            </a:extLst>
          </p:cNvPr>
          <p:cNvSpPr/>
          <p:nvPr/>
        </p:nvSpPr>
        <p:spPr>
          <a:xfrm>
            <a:off x="4554250" y="176665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C46336F1-A20B-46E8-8D1B-7ED526449104}"/>
              </a:ext>
            </a:extLst>
          </p:cNvPr>
          <p:cNvSpPr/>
          <p:nvPr/>
        </p:nvSpPr>
        <p:spPr>
          <a:xfrm>
            <a:off x="4554250" y="139379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DDAFA5C1-4877-4F16-8789-C87C12639492}"/>
              </a:ext>
            </a:extLst>
          </p:cNvPr>
          <p:cNvSpPr/>
          <p:nvPr/>
        </p:nvSpPr>
        <p:spPr>
          <a:xfrm>
            <a:off x="4554250" y="1020933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FC3F-B0A1-4133-89E6-889D8F25E45A}"/>
              </a:ext>
            </a:extLst>
          </p:cNvPr>
          <p:cNvSpPr txBox="1"/>
          <p:nvPr/>
        </p:nvSpPr>
        <p:spPr>
          <a:xfrm>
            <a:off x="3932807" y="115407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A6174-AA00-4D0D-9F9E-74C3F8C7D7D2}"/>
              </a:ext>
            </a:extLst>
          </p:cNvPr>
          <p:cNvSpPr txBox="1"/>
          <p:nvPr/>
        </p:nvSpPr>
        <p:spPr>
          <a:xfrm>
            <a:off x="3932807" y="1518057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957A0-42EB-4855-9C87-39D65C02E46C}"/>
              </a:ext>
            </a:extLst>
          </p:cNvPr>
          <p:cNvSpPr txBox="1"/>
          <p:nvPr/>
        </p:nvSpPr>
        <p:spPr>
          <a:xfrm>
            <a:off x="3932807" y="188204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B074-6333-40A9-BD89-0879D73F5B27}"/>
              </a:ext>
            </a:extLst>
          </p:cNvPr>
          <p:cNvSpPr txBox="1"/>
          <p:nvPr/>
        </p:nvSpPr>
        <p:spPr>
          <a:xfrm>
            <a:off x="3932807" y="2254904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64DB2-402C-4788-A78E-EE48020D0598}"/>
              </a:ext>
            </a:extLst>
          </p:cNvPr>
          <p:cNvSpPr txBox="1"/>
          <p:nvPr/>
        </p:nvSpPr>
        <p:spPr>
          <a:xfrm>
            <a:off x="3932807" y="3385334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4424D-21CE-4D65-A821-5392DE23BCCD}"/>
              </a:ext>
            </a:extLst>
          </p:cNvPr>
          <p:cNvSpPr txBox="1"/>
          <p:nvPr/>
        </p:nvSpPr>
        <p:spPr>
          <a:xfrm>
            <a:off x="3932807" y="375817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4044845" y="5342093"/>
            <a:ext cx="410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선형조사법 삭제에서 주의해야 될 점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A947F-6FB6-4641-BDB2-684CD04252BF}"/>
              </a:ext>
            </a:extLst>
          </p:cNvPr>
          <p:cNvSpPr txBox="1"/>
          <p:nvPr/>
        </p:nvSpPr>
        <p:spPr>
          <a:xfrm>
            <a:off x="3932807" y="264715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6AFC5-F51B-40A0-8064-794CF96ACCBC}"/>
              </a:ext>
            </a:extLst>
          </p:cNvPr>
          <p:cNvSpPr txBox="1"/>
          <p:nvPr/>
        </p:nvSpPr>
        <p:spPr>
          <a:xfrm>
            <a:off x="3932807" y="3012178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B6A5B-D5C5-47E2-9EF7-A357E4A57D97}"/>
              </a:ext>
            </a:extLst>
          </p:cNvPr>
          <p:cNvSpPr txBox="1"/>
          <p:nvPr/>
        </p:nvSpPr>
        <p:spPr>
          <a:xfrm>
            <a:off x="3932807" y="4131010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51ED90-85CA-49E3-879B-3DF096D8169D}"/>
              </a:ext>
            </a:extLst>
          </p:cNvPr>
          <p:cNvSpPr txBox="1"/>
          <p:nvPr/>
        </p:nvSpPr>
        <p:spPr>
          <a:xfrm>
            <a:off x="4226514" y="710926"/>
            <a:ext cx="125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테이블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745DC1-0C51-4570-8C09-BF5D2AAE9CE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70165" y="3150678"/>
            <a:ext cx="284085" cy="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613A9F1-8560-4E53-9FF1-E66F09818595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>
            <a:off x="4270165" y="3150678"/>
            <a:ext cx="284085" cy="37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1E4C9FC-CA03-42BD-8165-05252C18E380}"/>
              </a:ext>
            </a:extLst>
          </p:cNvPr>
          <p:cNvCxnSpPr>
            <a:cxnSpLocks/>
            <a:stCxn id="27" idx="3"/>
            <a:endCxn id="2" idx="2"/>
          </p:cNvCxnSpPr>
          <p:nvPr/>
        </p:nvCxnSpPr>
        <p:spPr>
          <a:xfrm>
            <a:off x="4270165" y="3150678"/>
            <a:ext cx="284085" cy="752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98885F-36A5-48CB-B6CC-2288BB810F92}"/>
              </a:ext>
            </a:extLst>
          </p:cNvPr>
          <p:cNvSpPr txBox="1"/>
          <p:nvPr/>
        </p:nvSpPr>
        <p:spPr>
          <a:xfrm>
            <a:off x="2441359" y="3012178"/>
            <a:ext cx="89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5, 15, 25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D91C16-1362-4D98-9869-6C36A4A2E419}"/>
              </a:ext>
            </a:extLst>
          </p:cNvPr>
          <p:cNvCxnSpPr>
            <a:cxnSpLocks/>
            <a:stCxn id="56" idx="3"/>
            <a:endCxn id="27" idx="1"/>
          </p:cNvCxnSpPr>
          <p:nvPr/>
        </p:nvCxnSpPr>
        <p:spPr>
          <a:xfrm>
            <a:off x="3334631" y="3150678"/>
            <a:ext cx="598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2911019-01F7-4EEB-AB31-6FDAF4137B85}"/>
              </a:ext>
            </a:extLst>
          </p:cNvPr>
          <p:cNvSpPr txBox="1"/>
          <p:nvPr/>
        </p:nvSpPr>
        <p:spPr>
          <a:xfrm>
            <a:off x="4226514" y="4901356"/>
            <a:ext cx="125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D06FD791-1A68-42EE-AA68-16384478F4AE}"/>
              </a:ext>
            </a:extLst>
          </p:cNvPr>
          <p:cNvSpPr/>
          <p:nvPr/>
        </p:nvSpPr>
        <p:spPr>
          <a:xfrm>
            <a:off x="8058082" y="4376691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264867-39D6-45D0-BF2B-246385F2708D}"/>
              </a:ext>
            </a:extLst>
          </p:cNvPr>
          <p:cNvSpPr txBox="1"/>
          <p:nvPr/>
        </p:nvSpPr>
        <p:spPr>
          <a:xfrm>
            <a:off x="7436639" y="450387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063DC5B9-9AAD-43D9-B979-BFBB77D03AA0}"/>
              </a:ext>
            </a:extLst>
          </p:cNvPr>
          <p:cNvSpPr/>
          <p:nvPr/>
        </p:nvSpPr>
        <p:spPr>
          <a:xfrm>
            <a:off x="8058082" y="4003829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A40BD865-95CD-4460-B723-8B11E0B8831A}"/>
              </a:ext>
            </a:extLst>
          </p:cNvPr>
          <p:cNvSpPr/>
          <p:nvPr/>
        </p:nvSpPr>
        <p:spPr>
          <a:xfrm>
            <a:off x="8058082" y="3630967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70A5F744-99B5-4588-A315-A177D1DC89AD}"/>
              </a:ext>
            </a:extLst>
          </p:cNvPr>
          <p:cNvSpPr/>
          <p:nvPr/>
        </p:nvSpPr>
        <p:spPr>
          <a:xfrm>
            <a:off x="8058082" y="325810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C85A0165-EA1D-4595-85A3-33F298918DF7}"/>
              </a:ext>
            </a:extLst>
          </p:cNvPr>
          <p:cNvSpPr/>
          <p:nvPr/>
        </p:nvSpPr>
        <p:spPr>
          <a:xfrm>
            <a:off x="8058082" y="2885243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39843567-7706-4B71-A8AA-BA29BEDFF6DE}"/>
              </a:ext>
            </a:extLst>
          </p:cNvPr>
          <p:cNvSpPr/>
          <p:nvPr/>
        </p:nvSpPr>
        <p:spPr>
          <a:xfrm>
            <a:off x="8058082" y="2512381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70CCD77A-791D-4678-A4A2-B3A253C60EE1}"/>
              </a:ext>
            </a:extLst>
          </p:cNvPr>
          <p:cNvSpPr/>
          <p:nvPr/>
        </p:nvSpPr>
        <p:spPr>
          <a:xfrm>
            <a:off x="8058082" y="2139519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C4051E9A-590C-48D2-97F5-D299FDDEDC20}"/>
              </a:ext>
            </a:extLst>
          </p:cNvPr>
          <p:cNvSpPr/>
          <p:nvPr/>
        </p:nvSpPr>
        <p:spPr>
          <a:xfrm>
            <a:off x="8058082" y="176665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3C81F6FF-5C59-4134-8EA8-EDD0BFF84910}"/>
              </a:ext>
            </a:extLst>
          </p:cNvPr>
          <p:cNvSpPr/>
          <p:nvPr/>
        </p:nvSpPr>
        <p:spPr>
          <a:xfrm>
            <a:off x="8058082" y="139379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정육면체 70">
            <a:extLst>
              <a:ext uri="{FF2B5EF4-FFF2-40B4-BE49-F238E27FC236}">
                <a16:creationId xmlns:a16="http://schemas.microsoft.com/office/drawing/2014/main" id="{E6584384-D5C2-437A-9360-9FA23125129A}"/>
              </a:ext>
            </a:extLst>
          </p:cNvPr>
          <p:cNvSpPr/>
          <p:nvPr/>
        </p:nvSpPr>
        <p:spPr>
          <a:xfrm>
            <a:off x="8058082" y="1020933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643CF0-288E-4FA8-94CB-B72699C2EF18}"/>
              </a:ext>
            </a:extLst>
          </p:cNvPr>
          <p:cNvSpPr txBox="1"/>
          <p:nvPr/>
        </p:nvSpPr>
        <p:spPr>
          <a:xfrm>
            <a:off x="7436639" y="115407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A28B30-19C2-4CAD-A3B0-FCB515F59773}"/>
              </a:ext>
            </a:extLst>
          </p:cNvPr>
          <p:cNvSpPr txBox="1"/>
          <p:nvPr/>
        </p:nvSpPr>
        <p:spPr>
          <a:xfrm>
            <a:off x="7436639" y="1518057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09E30A-E340-447C-8B55-A7A5F27AE548}"/>
              </a:ext>
            </a:extLst>
          </p:cNvPr>
          <p:cNvSpPr txBox="1"/>
          <p:nvPr/>
        </p:nvSpPr>
        <p:spPr>
          <a:xfrm>
            <a:off x="7436639" y="188204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910A77-BACE-40D5-89AA-0804925762BA}"/>
              </a:ext>
            </a:extLst>
          </p:cNvPr>
          <p:cNvSpPr txBox="1"/>
          <p:nvPr/>
        </p:nvSpPr>
        <p:spPr>
          <a:xfrm>
            <a:off x="7436639" y="2254904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14368D-B105-4C24-A7A3-BF9D0119D320}"/>
              </a:ext>
            </a:extLst>
          </p:cNvPr>
          <p:cNvSpPr txBox="1"/>
          <p:nvPr/>
        </p:nvSpPr>
        <p:spPr>
          <a:xfrm>
            <a:off x="7436639" y="3385334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9E59B4-CAB5-45DE-9362-5AF66158B459}"/>
              </a:ext>
            </a:extLst>
          </p:cNvPr>
          <p:cNvSpPr txBox="1"/>
          <p:nvPr/>
        </p:nvSpPr>
        <p:spPr>
          <a:xfrm>
            <a:off x="7436639" y="375817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E7408B-3C1E-4D46-AF3C-97485451B5F5}"/>
              </a:ext>
            </a:extLst>
          </p:cNvPr>
          <p:cNvSpPr txBox="1"/>
          <p:nvPr/>
        </p:nvSpPr>
        <p:spPr>
          <a:xfrm>
            <a:off x="7436639" y="2647152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629B4A-D552-4694-B4F2-04E171DCCB44}"/>
              </a:ext>
            </a:extLst>
          </p:cNvPr>
          <p:cNvSpPr txBox="1"/>
          <p:nvPr/>
        </p:nvSpPr>
        <p:spPr>
          <a:xfrm>
            <a:off x="7436639" y="3012178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FF6C4E-9B33-4E35-B0FA-4C5725015AD0}"/>
              </a:ext>
            </a:extLst>
          </p:cNvPr>
          <p:cNvSpPr txBox="1"/>
          <p:nvPr/>
        </p:nvSpPr>
        <p:spPr>
          <a:xfrm>
            <a:off x="7436639" y="4131010"/>
            <a:ext cx="337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B17630-A063-4A9E-867F-46DBC36996BB}"/>
              </a:ext>
            </a:extLst>
          </p:cNvPr>
          <p:cNvSpPr txBox="1"/>
          <p:nvPr/>
        </p:nvSpPr>
        <p:spPr>
          <a:xfrm>
            <a:off x="7730346" y="710926"/>
            <a:ext cx="125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테이블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C53009-86BA-467A-9C40-D733E2AEA1CE}"/>
              </a:ext>
            </a:extLst>
          </p:cNvPr>
          <p:cNvCxnSpPr>
            <a:cxnSpLocks/>
          </p:cNvCxnSpPr>
          <p:nvPr/>
        </p:nvCxnSpPr>
        <p:spPr>
          <a:xfrm>
            <a:off x="7880529" y="3150678"/>
            <a:ext cx="0" cy="31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717E19F-4C74-4A8A-BEBA-EB36BF81873C}"/>
              </a:ext>
            </a:extLst>
          </p:cNvPr>
          <p:cNvSpPr txBox="1"/>
          <p:nvPr/>
        </p:nvSpPr>
        <p:spPr>
          <a:xfrm>
            <a:off x="6368673" y="3012178"/>
            <a:ext cx="469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71BF880-531C-44E3-AF4C-6206021F3A1C}"/>
              </a:ext>
            </a:extLst>
          </p:cNvPr>
          <p:cNvCxnSpPr>
            <a:cxnSpLocks/>
            <a:stCxn id="85" idx="3"/>
            <a:endCxn id="79" idx="1"/>
          </p:cNvCxnSpPr>
          <p:nvPr/>
        </p:nvCxnSpPr>
        <p:spPr>
          <a:xfrm>
            <a:off x="6838462" y="3150678"/>
            <a:ext cx="598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F9B3295-9A27-4DF5-8B01-314E7EAAB865}"/>
              </a:ext>
            </a:extLst>
          </p:cNvPr>
          <p:cNvSpPr txBox="1"/>
          <p:nvPr/>
        </p:nvSpPr>
        <p:spPr>
          <a:xfrm>
            <a:off x="7730346" y="4901356"/>
            <a:ext cx="125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8DD99BF-6BD3-4E4C-BAA1-8B0A85A2B965}"/>
              </a:ext>
            </a:extLst>
          </p:cNvPr>
          <p:cNvCxnSpPr>
            <a:cxnSpLocks/>
          </p:cNvCxnSpPr>
          <p:nvPr/>
        </p:nvCxnSpPr>
        <p:spPr>
          <a:xfrm>
            <a:off x="7880529" y="3615235"/>
            <a:ext cx="0" cy="31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DABC56-2B97-459F-89BF-C7A3B9031931}"/>
              </a:ext>
            </a:extLst>
          </p:cNvPr>
          <p:cNvSpPr txBox="1"/>
          <p:nvPr/>
        </p:nvSpPr>
        <p:spPr>
          <a:xfrm>
            <a:off x="7698170" y="3497990"/>
            <a:ext cx="36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endParaRPr lang="ko-KR" altLang="en-US" sz="20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19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49F3EFF-3B88-4480-88F2-6C1DACF5F06B}"/>
              </a:ext>
            </a:extLst>
          </p:cNvPr>
          <p:cNvSpPr txBox="1"/>
          <p:nvPr/>
        </p:nvSpPr>
        <p:spPr>
          <a:xfrm>
            <a:off x="1281899" y="1544005"/>
            <a:ext cx="6006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8, 1, 9, 6, 13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(8) : h(8) = 8 mod 7 = 1(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: h(1) = 1 mod 7 = 1(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 발생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(h(1) + h’(1)) mod 7 = ( 1 + </a:t>
            </a:r>
            <a:r>
              <a:rPr lang="en-US" altLang="ko-KR" sz="1200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 – (1 mod 5)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) mod 7 = 5(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(9) : h(9) = 9 mod 7 = 2(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: h(6) = 6 mod 7 = 6(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(13) : h(13) – 13 mod 7 = 6(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 발생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(h(13) + h’(13)) mod 7 = ( 6 + </a:t>
            </a:r>
            <a:r>
              <a:rPr lang="en-US" altLang="ko-KR" sz="1200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 – (13 mod 5)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) mod 7 = 1(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 발생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(h(13) + 2*h’(13)) mod 7 = ( 6 + </a:t>
            </a:r>
            <a:r>
              <a:rPr lang="en-US" altLang="ko-KR" sz="1200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2*2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) mod 7 = 3(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3180794" y="4384243"/>
            <a:ext cx="583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이중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해싱법에서의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해시 테이블의 변화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1F572B-18DE-4DD8-B072-2ECC938A4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34114"/>
              </p:ext>
            </p:extLst>
          </p:nvPr>
        </p:nvGraphicFramePr>
        <p:xfrm>
          <a:off x="7596608" y="1656604"/>
          <a:ext cx="3204840" cy="249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68">
                  <a:extLst>
                    <a:ext uri="{9D8B030D-6E8A-4147-A177-3AD203B41FA5}">
                      <a16:colId xmlns:a16="http://schemas.microsoft.com/office/drawing/2014/main" val="3740900041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2415357611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3424607858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4147414677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2956966968"/>
                    </a:ext>
                  </a:extLst>
                </a:gridCol>
              </a:tblGrid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70779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63717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1861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68428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07688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67634"/>
                  </a:ext>
                </a:extLst>
              </a:tr>
              <a:tr h="3557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6656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E9FC92F-CB99-4CB9-8268-C8AF1CA1006B}"/>
              </a:ext>
            </a:extLst>
          </p:cNvPr>
          <p:cNvSpPr txBox="1"/>
          <p:nvPr/>
        </p:nvSpPr>
        <p:spPr>
          <a:xfrm>
            <a:off x="7596608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221AE-AF51-4CA3-BE30-B527D1793ECA}"/>
              </a:ext>
            </a:extLst>
          </p:cNvPr>
          <p:cNvSpPr txBox="1"/>
          <p:nvPr/>
        </p:nvSpPr>
        <p:spPr>
          <a:xfrm>
            <a:off x="8233212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11E5E-4488-49CA-AA22-92120EBD3C50}"/>
              </a:ext>
            </a:extLst>
          </p:cNvPr>
          <p:cNvSpPr txBox="1"/>
          <p:nvPr/>
        </p:nvSpPr>
        <p:spPr>
          <a:xfrm>
            <a:off x="8869816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70B077-958B-483F-8BCA-476147617449}"/>
              </a:ext>
            </a:extLst>
          </p:cNvPr>
          <p:cNvSpPr txBox="1"/>
          <p:nvPr/>
        </p:nvSpPr>
        <p:spPr>
          <a:xfrm>
            <a:off x="9506420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414EE3-8F41-46B1-8305-D20AA550B8C6}"/>
              </a:ext>
            </a:extLst>
          </p:cNvPr>
          <p:cNvSpPr txBox="1"/>
          <p:nvPr/>
        </p:nvSpPr>
        <p:spPr>
          <a:xfrm>
            <a:off x="10153934" y="1379605"/>
            <a:ext cx="6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45B530-E2C4-4FA0-971E-CE96B47CB125}"/>
              </a:ext>
            </a:extLst>
          </p:cNvPr>
          <p:cNvSpPr txBox="1"/>
          <p:nvPr/>
        </p:nvSpPr>
        <p:spPr>
          <a:xfrm>
            <a:off x="7241873" y="1692138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F57CEF-2E48-475A-841D-4D57ED17C894}"/>
              </a:ext>
            </a:extLst>
          </p:cNvPr>
          <p:cNvSpPr txBox="1"/>
          <p:nvPr/>
        </p:nvSpPr>
        <p:spPr>
          <a:xfrm>
            <a:off x="7241873" y="2042870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85EEF3-467C-4C75-A71E-4974C06078AC}"/>
              </a:ext>
            </a:extLst>
          </p:cNvPr>
          <p:cNvSpPr txBox="1"/>
          <p:nvPr/>
        </p:nvSpPr>
        <p:spPr>
          <a:xfrm>
            <a:off x="7241873" y="2393602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0015CC-F1BB-40EB-A886-9E68A727B7DA}"/>
              </a:ext>
            </a:extLst>
          </p:cNvPr>
          <p:cNvSpPr txBox="1"/>
          <p:nvPr/>
        </p:nvSpPr>
        <p:spPr>
          <a:xfrm>
            <a:off x="7241873" y="2744334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A8D9EB-953B-4752-B88D-6A4D46B094AC}"/>
              </a:ext>
            </a:extLst>
          </p:cNvPr>
          <p:cNvSpPr txBox="1"/>
          <p:nvPr/>
        </p:nvSpPr>
        <p:spPr>
          <a:xfrm>
            <a:off x="7241873" y="3095066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[4]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085F63-124D-4741-ACBF-420AB33B3FAD}"/>
              </a:ext>
            </a:extLst>
          </p:cNvPr>
          <p:cNvSpPr txBox="1"/>
          <p:nvPr/>
        </p:nvSpPr>
        <p:spPr>
          <a:xfrm>
            <a:off x="7241873" y="3443196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[5]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E86226-0B95-4B8A-8842-7EE84BA90AF0}"/>
              </a:ext>
            </a:extLst>
          </p:cNvPr>
          <p:cNvSpPr txBox="1"/>
          <p:nvPr/>
        </p:nvSpPr>
        <p:spPr>
          <a:xfrm>
            <a:off x="7241873" y="3793928"/>
            <a:ext cx="35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[6]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CAD4D57-41C7-48FA-A729-84C96B3ED84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64963" y="3581695"/>
            <a:ext cx="0" cy="187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A3D7E5-F27E-4DDF-BDCD-D5C596EAAC47}"/>
              </a:ext>
            </a:extLst>
          </p:cNvPr>
          <p:cNvSpPr txBox="1"/>
          <p:nvPr/>
        </p:nvSpPr>
        <p:spPr>
          <a:xfrm>
            <a:off x="4556922" y="3304696"/>
            <a:ext cx="61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673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정육면체 64">
            <a:extLst>
              <a:ext uri="{FF2B5EF4-FFF2-40B4-BE49-F238E27FC236}">
                <a16:creationId xmlns:a16="http://schemas.microsoft.com/office/drawing/2014/main" id="{F6EA6AA7-9C8A-4BDB-9990-81944AB3A612}"/>
              </a:ext>
            </a:extLst>
          </p:cNvPr>
          <p:cNvSpPr/>
          <p:nvPr/>
        </p:nvSpPr>
        <p:spPr>
          <a:xfrm>
            <a:off x="8191128" y="2164855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177F3668-73E7-4834-A6BB-8CF78B6517C2}"/>
              </a:ext>
            </a:extLst>
          </p:cNvPr>
          <p:cNvSpPr/>
          <p:nvPr/>
        </p:nvSpPr>
        <p:spPr>
          <a:xfrm>
            <a:off x="8622317" y="2164855"/>
            <a:ext cx="432906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F3EFF-3B88-4480-88F2-6C1DACF5F06B}"/>
              </a:ext>
            </a:extLst>
          </p:cNvPr>
          <p:cNvSpPr txBox="1"/>
          <p:nvPr/>
        </p:nvSpPr>
        <p:spPr>
          <a:xfrm>
            <a:off x="1864311" y="1525493"/>
            <a:ext cx="49951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8, 1, 9, 6, 13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(8) : h(8) = 8 mod 7 = 1(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: h(1) = 1 mod 7 = 1(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 발생 → 새로운 노드 생성 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(9) : h(9) = 9 mod 7 = 2(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: h(6) = 6 mod 7 = 6(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(13) : h(13) – 13 mod 7 = 6(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 발생 → 새로운 노드 생성 저장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3180794" y="4384243"/>
            <a:ext cx="583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체인법에서의 해시 테이블의 변화</a:t>
            </a: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3AB50FAC-0005-4456-99BF-A24735A76E05}"/>
              </a:ext>
            </a:extLst>
          </p:cNvPr>
          <p:cNvSpPr/>
          <p:nvPr/>
        </p:nvSpPr>
        <p:spPr>
          <a:xfrm>
            <a:off x="7392139" y="3656133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22D802FD-20CA-4EA7-B7D4-71CC6472AE89}"/>
              </a:ext>
            </a:extLst>
          </p:cNvPr>
          <p:cNvSpPr/>
          <p:nvPr/>
        </p:nvSpPr>
        <p:spPr>
          <a:xfrm>
            <a:off x="7392139" y="3283271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CB75244-96A0-433D-A298-311A4E651F25}"/>
              </a:ext>
            </a:extLst>
          </p:cNvPr>
          <p:cNvSpPr/>
          <p:nvPr/>
        </p:nvSpPr>
        <p:spPr>
          <a:xfrm>
            <a:off x="7392139" y="2910409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56D77A05-5800-4031-938F-27917A08A494}"/>
              </a:ext>
            </a:extLst>
          </p:cNvPr>
          <p:cNvSpPr/>
          <p:nvPr/>
        </p:nvSpPr>
        <p:spPr>
          <a:xfrm>
            <a:off x="7392139" y="2537547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6A8995F8-8589-44FD-B403-D46AF169ED7B}"/>
              </a:ext>
            </a:extLst>
          </p:cNvPr>
          <p:cNvSpPr/>
          <p:nvPr/>
        </p:nvSpPr>
        <p:spPr>
          <a:xfrm>
            <a:off x="7392139" y="2164685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2B893592-2443-4F59-93E0-DAFF69ECBC37}"/>
              </a:ext>
            </a:extLst>
          </p:cNvPr>
          <p:cNvSpPr/>
          <p:nvPr/>
        </p:nvSpPr>
        <p:spPr>
          <a:xfrm>
            <a:off x="7392139" y="1791823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B7070062-7B1E-4E93-B543-0185CDEC8A9E}"/>
              </a:ext>
            </a:extLst>
          </p:cNvPr>
          <p:cNvSpPr/>
          <p:nvPr/>
        </p:nvSpPr>
        <p:spPr>
          <a:xfrm>
            <a:off x="7392139" y="1418961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27E28-7CF6-4D3C-BF8B-F6D298473D42}"/>
              </a:ext>
            </a:extLst>
          </p:cNvPr>
          <p:cNvSpPr txBox="1"/>
          <p:nvPr/>
        </p:nvSpPr>
        <p:spPr>
          <a:xfrm>
            <a:off x="6859479" y="1552100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12C04-72EC-4541-B8D6-088C92CDA08D}"/>
              </a:ext>
            </a:extLst>
          </p:cNvPr>
          <p:cNvSpPr txBox="1"/>
          <p:nvPr/>
        </p:nvSpPr>
        <p:spPr>
          <a:xfrm>
            <a:off x="6859479" y="1916085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7D7E9-FF17-4408-BFA7-9411C63A4A84}"/>
              </a:ext>
            </a:extLst>
          </p:cNvPr>
          <p:cNvSpPr txBox="1"/>
          <p:nvPr/>
        </p:nvSpPr>
        <p:spPr>
          <a:xfrm>
            <a:off x="6859479" y="2280070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4633C-5AC6-4797-A2FA-4A574453E75B}"/>
              </a:ext>
            </a:extLst>
          </p:cNvPr>
          <p:cNvSpPr txBox="1"/>
          <p:nvPr/>
        </p:nvSpPr>
        <p:spPr>
          <a:xfrm>
            <a:off x="6859479" y="265293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0A993B-8E60-4753-8A93-A1355316244E}"/>
              </a:ext>
            </a:extLst>
          </p:cNvPr>
          <p:cNvSpPr txBox="1"/>
          <p:nvPr/>
        </p:nvSpPr>
        <p:spPr>
          <a:xfrm>
            <a:off x="6859479" y="378336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3632D44-F582-495F-AE53-A2729B6F5AFC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7658469" y="2054584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E08057-B332-4AB1-89BC-A1102B9DD496}"/>
              </a:ext>
            </a:extLst>
          </p:cNvPr>
          <p:cNvSpPr txBox="1"/>
          <p:nvPr/>
        </p:nvSpPr>
        <p:spPr>
          <a:xfrm>
            <a:off x="6859479" y="3045180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7EF3DB-E186-459E-AC25-67184BF8DAD9}"/>
              </a:ext>
            </a:extLst>
          </p:cNvPr>
          <p:cNvSpPr txBox="1"/>
          <p:nvPr/>
        </p:nvSpPr>
        <p:spPr>
          <a:xfrm>
            <a:off x="6859479" y="3410206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C5075-46D0-49B9-8646-F8728D891B6B}"/>
              </a:ext>
            </a:extLst>
          </p:cNvPr>
          <p:cNvSpPr txBox="1"/>
          <p:nvPr/>
        </p:nvSpPr>
        <p:spPr>
          <a:xfrm>
            <a:off x="7064403" y="1152488"/>
            <a:ext cx="125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테이블</a:t>
            </a: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02424D4C-6C1E-410B-B69C-D5F6B16CCE2B}"/>
              </a:ext>
            </a:extLst>
          </p:cNvPr>
          <p:cNvSpPr/>
          <p:nvPr/>
        </p:nvSpPr>
        <p:spPr>
          <a:xfrm>
            <a:off x="8191128" y="1791823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6581009C-7536-48A6-B214-C25E6884AE60}"/>
              </a:ext>
            </a:extLst>
          </p:cNvPr>
          <p:cNvSpPr/>
          <p:nvPr/>
        </p:nvSpPr>
        <p:spPr>
          <a:xfrm>
            <a:off x="8622317" y="1791823"/>
            <a:ext cx="432906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2F9145-7E67-4D27-BF8B-D6C24B8F8C6E}"/>
              </a:ext>
            </a:extLst>
          </p:cNvPr>
          <p:cNvSpPr/>
          <p:nvPr/>
        </p:nvSpPr>
        <p:spPr>
          <a:xfrm>
            <a:off x="7612749" y="20408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5A92AD-0A16-453E-8BCA-7F5FB83F53E8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8810837" y="2054584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6AAC61A2-FFAB-4530-BC5C-F9CB1BE7690C}"/>
              </a:ext>
            </a:extLst>
          </p:cNvPr>
          <p:cNvSpPr/>
          <p:nvPr/>
        </p:nvSpPr>
        <p:spPr>
          <a:xfrm>
            <a:off x="9343496" y="1791823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D39BBA7E-2DC4-4A70-A5F8-5AEF8FA77370}"/>
              </a:ext>
            </a:extLst>
          </p:cNvPr>
          <p:cNvSpPr/>
          <p:nvPr/>
        </p:nvSpPr>
        <p:spPr>
          <a:xfrm>
            <a:off x="9774685" y="1791823"/>
            <a:ext cx="432906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DB73C76-4C57-4042-8526-BD8CCBFE1439}"/>
              </a:ext>
            </a:extLst>
          </p:cNvPr>
          <p:cNvSpPr/>
          <p:nvPr/>
        </p:nvSpPr>
        <p:spPr>
          <a:xfrm>
            <a:off x="8765117" y="20408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B57E75B-42D2-4398-A883-1BE8659242CB}"/>
              </a:ext>
            </a:extLst>
          </p:cNvPr>
          <p:cNvSpPr/>
          <p:nvPr/>
        </p:nvSpPr>
        <p:spPr>
          <a:xfrm>
            <a:off x="9905694" y="20408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DAB2778-89A1-41B7-B89D-AB5D5C698924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7658469" y="2427616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131875F0-567A-4BF4-997C-81E823C998AC}"/>
              </a:ext>
            </a:extLst>
          </p:cNvPr>
          <p:cNvSpPr/>
          <p:nvPr/>
        </p:nvSpPr>
        <p:spPr>
          <a:xfrm>
            <a:off x="7612749" y="2413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350913-4184-4BDD-82B9-AC057CC5A2E0}"/>
              </a:ext>
            </a:extLst>
          </p:cNvPr>
          <p:cNvSpPr/>
          <p:nvPr/>
        </p:nvSpPr>
        <p:spPr>
          <a:xfrm>
            <a:off x="8765117" y="2413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1012F92-FFFD-4F03-A9F0-1D35A24F8356}"/>
              </a:ext>
            </a:extLst>
          </p:cNvPr>
          <p:cNvSpPr txBox="1"/>
          <p:nvPr/>
        </p:nvSpPr>
        <p:spPr>
          <a:xfrm>
            <a:off x="8191128" y="1552100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589BBD-1B84-493F-8149-532E3AF5044C}"/>
              </a:ext>
            </a:extLst>
          </p:cNvPr>
          <p:cNvSpPr txBox="1"/>
          <p:nvPr/>
        </p:nvSpPr>
        <p:spPr>
          <a:xfrm>
            <a:off x="9343496" y="1552100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15F1E5-63EE-4801-A5C2-01F13F643E9C}"/>
              </a:ext>
            </a:extLst>
          </p:cNvPr>
          <p:cNvSpPr txBox="1"/>
          <p:nvPr/>
        </p:nvSpPr>
        <p:spPr>
          <a:xfrm>
            <a:off x="8152656" y="2607631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정육면체 74">
            <a:extLst>
              <a:ext uri="{FF2B5EF4-FFF2-40B4-BE49-F238E27FC236}">
                <a16:creationId xmlns:a16="http://schemas.microsoft.com/office/drawing/2014/main" id="{6D966490-91B7-4CF8-9991-AF22BA0B4495}"/>
              </a:ext>
            </a:extLst>
          </p:cNvPr>
          <p:cNvSpPr/>
          <p:nvPr/>
        </p:nvSpPr>
        <p:spPr>
          <a:xfrm>
            <a:off x="8191128" y="3659826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정육면체 75">
            <a:extLst>
              <a:ext uri="{FF2B5EF4-FFF2-40B4-BE49-F238E27FC236}">
                <a16:creationId xmlns:a16="http://schemas.microsoft.com/office/drawing/2014/main" id="{2B0FF9E4-4DBD-49AA-875B-23F75D088A86}"/>
              </a:ext>
            </a:extLst>
          </p:cNvPr>
          <p:cNvSpPr/>
          <p:nvPr/>
        </p:nvSpPr>
        <p:spPr>
          <a:xfrm>
            <a:off x="8622317" y="3659826"/>
            <a:ext cx="432906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77D55C0-793A-451C-846C-E30592CC2E28}"/>
              </a:ext>
            </a:extLst>
          </p:cNvPr>
          <p:cNvCxnSpPr>
            <a:cxnSpLocks/>
          </p:cNvCxnSpPr>
          <p:nvPr/>
        </p:nvCxnSpPr>
        <p:spPr>
          <a:xfrm>
            <a:off x="8810837" y="3931705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88C74BE-08C6-46C7-8CCA-451608563225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7658469" y="3922587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D09AD6C-56D6-45C4-9EB9-E0498625B572}"/>
              </a:ext>
            </a:extLst>
          </p:cNvPr>
          <p:cNvSpPr/>
          <p:nvPr/>
        </p:nvSpPr>
        <p:spPr>
          <a:xfrm>
            <a:off x="7612749" y="39134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C1A643C-56B2-4BEC-8EA7-FBB713975E2E}"/>
              </a:ext>
            </a:extLst>
          </p:cNvPr>
          <p:cNvSpPr/>
          <p:nvPr/>
        </p:nvSpPr>
        <p:spPr>
          <a:xfrm>
            <a:off x="8765117" y="39134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33D73B-4DD2-40E7-B83C-71B325F79DF6}"/>
              </a:ext>
            </a:extLst>
          </p:cNvPr>
          <p:cNvSpPr txBox="1"/>
          <p:nvPr/>
        </p:nvSpPr>
        <p:spPr>
          <a:xfrm>
            <a:off x="8152656" y="410724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3A1978AD-7DED-48E3-90AB-9014725958A7}"/>
              </a:ext>
            </a:extLst>
          </p:cNvPr>
          <p:cNvSpPr/>
          <p:nvPr/>
        </p:nvSpPr>
        <p:spPr>
          <a:xfrm>
            <a:off x="9329202" y="3659826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3E26B255-EBC4-4B15-9E1B-6CE75B0AB7AE}"/>
              </a:ext>
            </a:extLst>
          </p:cNvPr>
          <p:cNvSpPr/>
          <p:nvPr/>
        </p:nvSpPr>
        <p:spPr>
          <a:xfrm>
            <a:off x="9760391" y="3659826"/>
            <a:ext cx="432906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3E2F1AE-B931-43AA-B45A-06E363A5A0DF}"/>
              </a:ext>
            </a:extLst>
          </p:cNvPr>
          <p:cNvSpPr/>
          <p:nvPr/>
        </p:nvSpPr>
        <p:spPr>
          <a:xfrm>
            <a:off x="9903191" y="39134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FE09C3-FA06-4936-A34E-6A6672DD0560}"/>
              </a:ext>
            </a:extLst>
          </p:cNvPr>
          <p:cNvSpPr txBox="1"/>
          <p:nvPr/>
        </p:nvSpPr>
        <p:spPr>
          <a:xfrm>
            <a:off x="9290730" y="410724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0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정육면체 64">
            <a:extLst>
              <a:ext uri="{FF2B5EF4-FFF2-40B4-BE49-F238E27FC236}">
                <a16:creationId xmlns:a16="http://schemas.microsoft.com/office/drawing/2014/main" id="{F6EA6AA7-9C8A-4BDB-9990-81944AB3A612}"/>
              </a:ext>
            </a:extLst>
          </p:cNvPr>
          <p:cNvSpPr/>
          <p:nvPr/>
        </p:nvSpPr>
        <p:spPr>
          <a:xfrm>
            <a:off x="5376907" y="2164855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177F3668-73E7-4834-A6BB-8CF78B6517C2}"/>
              </a:ext>
            </a:extLst>
          </p:cNvPr>
          <p:cNvSpPr/>
          <p:nvPr/>
        </p:nvSpPr>
        <p:spPr>
          <a:xfrm>
            <a:off x="5808096" y="2164855"/>
            <a:ext cx="432906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3180794" y="4384243"/>
            <a:ext cx="583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체인법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소스에서 각 포인터의 역할</a:t>
            </a: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3AB50FAC-0005-4456-99BF-A24735A76E05}"/>
              </a:ext>
            </a:extLst>
          </p:cNvPr>
          <p:cNvSpPr/>
          <p:nvPr/>
        </p:nvSpPr>
        <p:spPr>
          <a:xfrm>
            <a:off x="4577918" y="3656133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22D802FD-20CA-4EA7-B7D4-71CC6472AE89}"/>
              </a:ext>
            </a:extLst>
          </p:cNvPr>
          <p:cNvSpPr/>
          <p:nvPr/>
        </p:nvSpPr>
        <p:spPr>
          <a:xfrm>
            <a:off x="4577918" y="3283271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CB75244-96A0-433D-A298-311A4E651F25}"/>
              </a:ext>
            </a:extLst>
          </p:cNvPr>
          <p:cNvSpPr/>
          <p:nvPr/>
        </p:nvSpPr>
        <p:spPr>
          <a:xfrm>
            <a:off x="4577918" y="2910409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56D77A05-5800-4031-938F-27917A08A494}"/>
              </a:ext>
            </a:extLst>
          </p:cNvPr>
          <p:cNvSpPr/>
          <p:nvPr/>
        </p:nvSpPr>
        <p:spPr>
          <a:xfrm>
            <a:off x="4577918" y="2537547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6A8995F8-8589-44FD-B403-D46AF169ED7B}"/>
              </a:ext>
            </a:extLst>
          </p:cNvPr>
          <p:cNvSpPr/>
          <p:nvPr/>
        </p:nvSpPr>
        <p:spPr>
          <a:xfrm>
            <a:off x="4577918" y="2164685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2B893592-2443-4F59-93E0-DAFF69ECBC37}"/>
              </a:ext>
            </a:extLst>
          </p:cNvPr>
          <p:cNvSpPr/>
          <p:nvPr/>
        </p:nvSpPr>
        <p:spPr>
          <a:xfrm>
            <a:off x="4577918" y="1791823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B7070062-7B1E-4E93-B543-0185CDEC8A9E}"/>
              </a:ext>
            </a:extLst>
          </p:cNvPr>
          <p:cNvSpPr/>
          <p:nvPr/>
        </p:nvSpPr>
        <p:spPr>
          <a:xfrm>
            <a:off x="4577918" y="1418961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27E28-7CF6-4D3C-BF8B-F6D298473D42}"/>
              </a:ext>
            </a:extLst>
          </p:cNvPr>
          <p:cNvSpPr txBox="1"/>
          <p:nvPr/>
        </p:nvSpPr>
        <p:spPr>
          <a:xfrm>
            <a:off x="4045258" y="1552100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12C04-72EC-4541-B8D6-088C92CDA08D}"/>
              </a:ext>
            </a:extLst>
          </p:cNvPr>
          <p:cNvSpPr txBox="1"/>
          <p:nvPr/>
        </p:nvSpPr>
        <p:spPr>
          <a:xfrm>
            <a:off x="4045258" y="1916085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7D7E9-FF17-4408-BFA7-9411C63A4A84}"/>
              </a:ext>
            </a:extLst>
          </p:cNvPr>
          <p:cNvSpPr txBox="1"/>
          <p:nvPr/>
        </p:nvSpPr>
        <p:spPr>
          <a:xfrm>
            <a:off x="4045258" y="2280070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4633C-5AC6-4797-A2FA-4A574453E75B}"/>
              </a:ext>
            </a:extLst>
          </p:cNvPr>
          <p:cNvSpPr txBox="1"/>
          <p:nvPr/>
        </p:nvSpPr>
        <p:spPr>
          <a:xfrm>
            <a:off x="4045258" y="265293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0A993B-8E60-4753-8A93-A1355316244E}"/>
              </a:ext>
            </a:extLst>
          </p:cNvPr>
          <p:cNvSpPr txBox="1"/>
          <p:nvPr/>
        </p:nvSpPr>
        <p:spPr>
          <a:xfrm>
            <a:off x="4045258" y="378336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3632D44-F582-495F-AE53-A2729B6F5AFC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4844248" y="2054584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E08057-B332-4AB1-89BC-A1102B9DD496}"/>
              </a:ext>
            </a:extLst>
          </p:cNvPr>
          <p:cNvSpPr txBox="1"/>
          <p:nvPr/>
        </p:nvSpPr>
        <p:spPr>
          <a:xfrm>
            <a:off x="4045258" y="3045180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7EF3DB-E186-459E-AC25-67184BF8DAD9}"/>
              </a:ext>
            </a:extLst>
          </p:cNvPr>
          <p:cNvSpPr txBox="1"/>
          <p:nvPr/>
        </p:nvSpPr>
        <p:spPr>
          <a:xfrm>
            <a:off x="4045258" y="3410206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02424D4C-6C1E-410B-B69C-D5F6B16CCE2B}"/>
              </a:ext>
            </a:extLst>
          </p:cNvPr>
          <p:cNvSpPr/>
          <p:nvPr/>
        </p:nvSpPr>
        <p:spPr>
          <a:xfrm>
            <a:off x="5376907" y="1791823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6581009C-7536-48A6-B214-C25E6884AE60}"/>
              </a:ext>
            </a:extLst>
          </p:cNvPr>
          <p:cNvSpPr/>
          <p:nvPr/>
        </p:nvSpPr>
        <p:spPr>
          <a:xfrm>
            <a:off x="5808096" y="1791823"/>
            <a:ext cx="432906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2F9145-7E67-4D27-BF8B-D6C24B8F8C6E}"/>
              </a:ext>
            </a:extLst>
          </p:cNvPr>
          <p:cNvSpPr/>
          <p:nvPr/>
        </p:nvSpPr>
        <p:spPr>
          <a:xfrm>
            <a:off x="4798528" y="20408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5A92AD-0A16-453E-8BCA-7F5FB83F53E8}"/>
              </a:ext>
            </a:extLst>
          </p:cNvPr>
          <p:cNvCxnSpPr>
            <a:cxnSpLocks/>
          </p:cNvCxnSpPr>
          <p:nvPr/>
        </p:nvCxnSpPr>
        <p:spPr>
          <a:xfrm>
            <a:off x="5996616" y="2063701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9DB73C76-4C57-4042-8526-BD8CCBFE1439}"/>
              </a:ext>
            </a:extLst>
          </p:cNvPr>
          <p:cNvSpPr/>
          <p:nvPr/>
        </p:nvSpPr>
        <p:spPr>
          <a:xfrm>
            <a:off x="5950896" y="20408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DAB2778-89A1-41B7-B89D-AB5D5C698924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4844248" y="2427616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131875F0-567A-4BF4-997C-81E823C998AC}"/>
              </a:ext>
            </a:extLst>
          </p:cNvPr>
          <p:cNvSpPr/>
          <p:nvPr/>
        </p:nvSpPr>
        <p:spPr>
          <a:xfrm>
            <a:off x="4798528" y="2413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350913-4184-4BDD-82B9-AC057CC5A2E0}"/>
              </a:ext>
            </a:extLst>
          </p:cNvPr>
          <p:cNvSpPr/>
          <p:nvPr/>
        </p:nvSpPr>
        <p:spPr>
          <a:xfrm>
            <a:off x="5950896" y="2413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D09AD6C-56D6-45C4-9EB9-E0498625B572}"/>
              </a:ext>
            </a:extLst>
          </p:cNvPr>
          <p:cNvSpPr/>
          <p:nvPr/>
        </p:nvSpPr>
        <p:spPr>
          <a:xfrm>
            <a:off x="4798528" y="39134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FE09C3-FA06-4936-A34E-6A6672DD0560}"/>
              </a:ext>
            </a:extLst>
          </p:cNvPr>
          <p:cNvSpPr txBox="1"/>
          <p:nvPr/>
        </p:nvSpPr>
        <p:spPr>
          <a:xfrm>
            <a:off x="6461569" y="1916085"/>
            <a:ext cx="623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74552D-E6CA-407E-A187-2F86D51D2FFC}"/>
              </a:ext>
            </a:extLst>
          </p:cNvPr>
          <p:cNvSpPr/>
          <p:nvPr/>
        </p:nvSpPr>
        <p:spPr>
          <a:xfrm>
            <a:off x="4798528" y="35315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AB750D6-4AD4-4468-B9F3-45C8E27EB9C2}"/>
              </a:ext>
            </a:extLst>
          </p:cNvPr>
          <p:cNvSpPr/>
          <p:nvPr/>
        </p:nvSpPr>
        <p:spPr>
          <a:xfrm>
            <a:off x="4798528" y="31594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972552-01D6-4624-A01D-47C076DE338C}"/>
              </a:ext>
            </a:extLst>
          </p:cNvPr>
          <p:cNvSpPr/>
          <p:nvPr/>
        </p:nvSpPr>
        <p:spPr>
          <a:xfrm>
            <a:off x="4798528" y="27858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2209B67-172E-4711-815B-4C2C678F3556}"/>
              </a:ext>
            </a:extLst>
          </p:cNvPr>
          <p:cNvSpPr/>
          <p:nvPr/>
        </p:nvSpPr>
        <p:spPr>
          <a:xfrm>
            <a:off x="4798528" y="16758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1827B9-3DAE-47D1-BD00-0166140F65D4}"/>
              </a:ext>
            </a:extLst>
          </p:cNvPr>
          <p:cNvSpPr txBox="1"/>
          <p:nvPr/>
        </p:nvSpPr>
        <p:spPr>
          <a:xfrm>
            <a:off x="5285570" y="1900695"/>
            <a:ext cx="62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152519-7EAC-4F16-8F54-48B1BB927A59}"/>
              </a:ext>
            </a:extLst>
          </p:cNvPr>
          <p:cNvSpPr txBox="1"/>
          <p:nvPr/>
        </p:nvSpPr>
        <p:spPr>
          <a:xfrm>
            <a:off x="5285570" y="2282844"/>
            <a:ext cx="62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3D24EAC-6134-4338-B196-B238D7F8B1D3}"/>
              </a:ext>
            </a:extLst>
          </p:cNvPr>
          <p:cNvCxnSpPr>
            <a:cxnSpLocks/>
          </p:cNvCxnSpPr>
          <p:nvPr/>
        </p:nvCxnSpPr>
        <p:spPr>
          <a:xfrm>
            <a:off x="5996616" y="2436732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43EF5B87-7A47-4509-AC97-92EA94E5E266}"/>
              </a:ext>
            </a:extLst>
          </p:cNvPr>
          <p:cNvSpPr/>
          <p:nvPr/>
        </p:nvSpPr>
        <p:spPr>
          <a:xfrm>
            <a:off x="6514981" y="2164855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E257E6B9-0E9C-4CF6-9F14-5A02AC375949}"/>
              </a:ext>
            </a:extLst>
          </p:cNvPr>
          <p:cNvSpPr/>
          <p:nvPr/>
        </p:nvSpPr>
        <p:spPr>
          <a:xfrm>
            <a:off x="6946170" y="2164855"/>
            <a:ext cx="432906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97FC227-BF21-4190-8CF5-9A66E863E2BC}"/>
              </a:ext>
            </a:extLst>
          </p:cNvPr>
          <p:cNvSpPr/>
          <p:nvPr/>
        </p:nvSpPr>
        <p:spPr>
          <a:xfrm>
            <a:off x="7088970" y="2413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745134-4C4A-4AAC-97EA-7D50ABA4B456}"/>
              </a:ext>
            </a:extLst>
          </p:cNvPr>
          <p:cNvSpPr txBox="1"/>
          <p:nvPr/>
        </p:nvSpPr>
        <p:spPr>
          <a:xfrm>
            <a:off x="6423644" y="2282844"/>
            <a:ext cx="62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D354927-70B9-47E5-86E5-E9EC0FDFFA29}"/>
              </a:ext>
            </a:extLst>
          </p:cNvPr>
          <p:cNvCxnSpPr>
            <a:cxnSpLocks/>
          </p:cNvCxnSpPr>
          <p:nvPr/>
        </p:nvCxnSpPr>
        <p:spPr>
          <a:xfrm>
            <a:off x="7134690" y="2436732"/>
            <a:ext cx="532659" cy="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BC9B1C3-016B-439E-A16B-624D6194C7F0}"/>
              </a:ext>
            </a:extLst>
          </p:cNvPr>
          <p:cNvSpPr txBox="1"/>
          <p:nvPr/>
        </p:nvSpPr>
        <p:spPr>
          <a:xfrm>
            <a:off x="7597541" y="2298232"/>
            <a:ext cx="623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id="{C8EE0BD2-5792-4290-B305-9653543F64E8}"/>
              </a:ext>
            </a:extLst>
          </p:cNvPr>
          <p:cNvSpPr/>
          <p:nvPr/>
        </p:nvSpPr>
        <p:spPr>
          <a:xfrm>
            <a:off x="6785403" y="3655048"/>
            <a:ext cx="532660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정육면체 94">
            <a:extLst>
              <a:ext uri="{FF2B5EF4-FFF2-40B4-BE49-F238E27FC236}">
                <a16:creationId xmlns:a16="http://schemas.microsoft.com/office/drawing/2014/main" id="{E78863F4-AB1A-4EA7-BE7F-87DFAAC83A09}"/>
              </a:ext>
            </a:extLst>
          </p:cNvPr>
          <p:cNvSpPr/>
          <p:nvPr/>
        </p:nvSpPr>
        <p:spPr>
          <a:xfrm>
            <a:off x="7216592" y="3655048"/>
            <a:ext cx="432906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1651B7-0135-4EE5-BB3D-C5038CB47A66}"/>
              </a:ext>
            </a:extLst>
          </p:cNvPr>
          <p:cNvSpPr txBox="1"/>
          <p:nvPr/>
        </p:nvSpPr>
        <p:spPr>
          <a:xfrm>
            <a:off x="6694066" y="3773037"/>
            <a:ext cx="623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4C75A9-8EFD-45C2-B6E4-6EA50E08BF88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6320902" y="2459595"/>
            <a:ext cx="5048" cy="39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052249B-874E-4CB0-976D-F87D791A795C}"/>
              </a:ext>
            </a:extLst>
          </p:cNvPr>
          <p:cNvSpPr txBox="1"/>
          <p:nvPr/>
        </p:nvSpPr>
        <p:spPr>
          <a:xfrm>
            <a:off x="5671448" y="2856607"/>
            <a:ext cx="13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node_before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2C31F9D-4C1C-4A29-8E34-DB7BDCEF52D2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7487596" y="2459595"/>
            <a:ext cx="5048" cy="39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949FC2D-2A29-4FF1-A778-357D84EB493B}"/>
              </a:ext>
            </a:extLst>
          </p:cNvPr>
          <p:cNvSpPr txBox="1"/>
          <p:nvPr/>
        </p:nvSpPr>
        <p:spPr>
          <a:xfrm>
            <a:off x="6838142" y="2856607"/>
            <a:ext cx="13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99010F-F1DF-4E01-89ED-6AB53B5BC707}"/>
              </a:ext>
            </a:extLst>
          </p:cNvPr>
          <p:cNvSpPr txBox="1"/>
          <p:nvPr/>
        </p:nvSpPr>
        <p:spPr>
          <a:xfrm>
            <a:off x="5968263" y="3790711"/>
            <a:ext cx="432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4472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ptr</a:t>
            </a:r>
            <a:endParaRPr lang="ko-KR" altLang="en-US" sz="1200" dirty="0">
              <a:solidFill>
                <a:srgbClr val="4472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F9F95BB-5408-4888-9EC4-0D34D310813B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6401170" y="3929211"/>
            <a:ext cx="325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31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1BD7BA-65F6-4C91-AA03-A53A57FD5336}"/>
                  </a:ext>
                </a:extLst>
              </p:cNvPr>
              <p:cNvSpPr txBox="1"/>
              <p:nvPr/>
            </p:nvSpPr>
            <p:spPr>
              <a:xfrm>
                <a:off x="3180794" y="3121223"/>
                <a:ext cx="5830411" cy="547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저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장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된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항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목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개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해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싱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테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이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블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버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킷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개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수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1BD7BA-65F6-4C91-AA03-A53A57FD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794" y="3121223"/>
                <a:ext cx="5830411" cy="547394"/>
              </a:xfrm>
              <a:prstGeom prst="rect">
                <a:avLst/>
              </a:prstGeo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74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1BD7BA-65F6-4C91-AA03-A53A57FD5336}"/>
                  </a:ext>
                </a:extLst>
              </p:cNvPr>
              <p:cNvSpPr txBox="1"/>
              <p:nvPr/>
            </p:nvSpPr>
            <p:spPr>
              <a:xfrm>
                <a:off x="4796530" y="2550554"/>
                <a:ext cx="3823688" cy="878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ㆍ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실패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한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탐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색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 :</m:t>
                    </m:r>
                    <m:f>
                      <m:f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fPr>
                      <m:num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1−</m:t>
                                </m:r>
                                <m:r>
                                  <a:rPr lang="ko-KR" altLang="en-US" sz="1600" b="0" i="1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𝛼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ㆍ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성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공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한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탐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색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 :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(</m:t>
                            </m:r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1−</m:t>
                            </m:r>
                            <m:r>
                              <a:rPr lang="ko-KR" altLang="en-US" sz="1600" b="0" i="1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𝛼</m:t>
                            </m:r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1BD7BA-65F6-4C91-AA03-A53A57FD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530" y="2550554"/>
                <a:ext cx="3823688" cy="878446"/>
              </a:xfrm>
              <a:prstGeom prst="rect">
                <a:avLst/>
              </a:prstGeom>
              <a:blipFill>
                <a:blip r:embed="rId2"/>
                <a:stretch>
                  <a:fillRect l="-957" b="-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2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3180794" y="4415286"/>
            <a:ext cx="583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해싱과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다른 탐색방법과의 비교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391F572B-18DE-4DD8-B072-2ECC938A4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25538"/>
                  </p:ext>
                </p:extLst>
              </p:nvPr>
            </p:nvGraphicFramePr>
            <p:xfrm>
              <a:off x="2491297" y="1562299"/>
              <a:ext cx="7209403" cy="2755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693">
                      <a:extLst>
                        <a:ext uri="{9D8B030D-6E8A-4147-A177-3AD203B41FA5}">
                          <a16:colId xmlns:a16="http://schemas.microsoft.com/office/drawing/2014/main" val="3740900041"/>
                        </a:ext>
                      </a:extLst>
                    </a:gridCol>
                    <a:gridCol w="1287262">
                      <a:extLst>
                        <a:ext uri="{9D8B030D-6E8A-4147-A177-3AD203B41FA5}">
                          <a16:colId xmlns:a16="http://schemas.microsoft.com/office/drawing/2014/main" val="3113874183"/>
                        </a:ext>
                      </a:extLst>
                    </a:gridCol>
                    <a:gridCol w="1482816">
                      <a:extLst>
                        <a:ext uri="{9D8B030D-6E8A-4147-A177-3AD203B41FA5}">
                          <a16:colId xmlns:a16="http://schemas.microsoft.com/office/drawing/2014/main" val="2415357611"/>
                        </a:ext>
                      </a:extLst>
                    </a:gridCol>
                    <a:gridCol w="1482816">
                      <a:extLst>
                        <a:ext uri="{9D8B030D-6E8A-4147-A177-3AD203B41FA5}">
                          <a16:colId xmlns:a16="http://schemas.microsoft.com/office/drawing/2014/main" val="3424607858"/>
                        </a:ext>
                      </a:extLst>
                    </a:gridCol>
                    <a:gridCol w="1482816">
                      <a:extLst>
                        <a:ext uri="{9D8B030D-6E8A-4147-A177-3AD203B41FA5}">
                          <a16:colId xmlns:a16="http://schemas.microsoft.com/office/drawing/2014/main" val="4147414677"/>
                        </a:ext>
                      </a:extLst>
                    </a:gridCol>
                  </a:tblGrid>
                  <a:tr h="39361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탐색 방법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삽입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삭제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270779"/>
                      </a:ext>
                    </a:extLst>
                  </a:tr>
                  <a:tr h="39361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순차 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963717"/>
                      </a:ext>
                    </a:extLst>
                  </a:tr>
                  <a:tr h="39361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이진 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71861"/>
                      </a:ext>
                    </a:extLst>
                  </a:tr>
                  <a:tr h="393619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이진 탐색 트리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균형 트리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968428"/>
                      </a:ext>
                    </a:extLst>
                  </a:tr>
                  <a:tr h="39361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경사 트리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3307688"/>
                      </a:ext>
                    </a:extLst>
                  </a:tr>
                  <a:tr h="393619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해싱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최선의 경우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567634"/>
                      </a:ext>
                    </a:extLst>
                  </a:tr>
                  <a:tr h="39361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최악의 경우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𝑂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𝑛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866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391F572B-18DE-4DD8-B072-2ECC938A4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25538"/>
                  </p:ext>
                </p:extLst>
              </p:nvPr>
            </p:nvGraphicFramePr>
            <p:xfrm>
              <a:off x="2491297" y="1562299"/>
              <a:ext cx="7209403" cy="2755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693">
                      <a:extLst>
                        <a:ext uri="{9D8B030D-6E8A-4147-A177-3AD203B41FA5}">
                          <a16:colId xmlns:a16="http://schemas.microsoft.com/office/drawing/2014/main" val="3740900041"/>
                        </a:ext>
                      </a:extLst>
                    </a:gridCol>
                    <a:gridCol w="1287262">
                      <a:extLst>
                        <a:ext uri="{9D8B030D-6E8A-4147-A177-3AD203B41FA5}">
                          <a16:colId xmlns:a16="http://schemas.microsoft.com/office/drawing/2014/main" val="3113874183"/>
                        </a:ext>
                      </a:extLst>
                    </a:gridCol>
                    <a:gridCol w="1482816">
                      <a:extLst>
                        <a:ext uri="{9D8B030D-6E8A-4147-A177-3AD203B41FA5}">
                          <a16:colId xmlns:a16="http://schemas.microsoft.com/office/drawing/2014/main" val="2415357611"/>
                        </a:ext>
                      </a:extLst>
                    </a:gridCol>
                    <a:gridCol w="1482816">
                      <a:extLst>
                        <a:ext uri="{9D8B030D-6E8A-4147-A177-3AD203B41FA5}">
                          <a16:colId xmlns:a16="http://schemas.microsoft.com/office/drawing/2014/main" val="3424607858"/>
                        </a:ext>
                      </a:extLst>
                    </a:gridCol>
                    <a:gridCol w="1482816">
                      <a:extLst>
                        <a:ext uri="{9D8B030D-6E8A-4147-A177-3AD203B41FA5}">
                          <a16:colId xmlns:a16="http://schemas.microsoft.com/office/drawing/2014/main" val="4147414677"/>
                        </a:ext>
                      </a:extLst>
                    </a:gridCol>
                  </a:tblGrid>
                  <a:tr h="39361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탐색 방법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삽입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삭제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270779"/>
                      </a:ext>
                    </a:extLst>
                  </a:tr>
                  <a:tr h="39361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순차 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066" t="-103125" r="-200410" b="-5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243" t="-103125" r="-101235" b="-5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656" t="-103125" r="-820" b="-5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963717"/>
                      </a:ext>
                    </a:extLst>
                  </a:tr>
                  <a:tr h="39361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이진 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066" t="-200000" r="-200410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243" t="-200000" r="-101235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656" t="-200000" r="-820" b="-4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71861"/>
                      </a:ext>
                    </a:extLst>
                  </a:tr>
                  <a:tr h="393619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이진 탐색 트리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균형 트리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066" t="-300000" r="-200410" b="-3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243" t="-300000" r="-101235" b="-3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656" t="-300000" r="-820" b="-3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968428"/>
                      </a:ext>
                    </a:extLst>
                  </a:tr>
                  <a:tr h="39361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경사 트리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066" t="-400000" r="-200410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243" t="-400000" r="-101235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656" t="-400000" r="-820" b="-2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3307688"/>
                      </a:ext>
                    </a:extLst>
                  </a:tr>
                  <a:tr h="393619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err="1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해싱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최선의 경우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066" t="-507813" r="-200410" b="-1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243" t="-507813" r="-101235" b="-1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656" t="-507813" r="-820" b="-1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567634"/>
                      </a:ext>
                    </a:extLst>
                  </a:tr>
                  <a:tr h="39361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최악의 경우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6066" t="-598462" r="-20041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243" t="-598462" r="-101235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656" t="-598462" r="-820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866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977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4B996B-D1A2-458C-91F3-CB33DB241F6B}"/>
              </a:ext>
            </a:extLst>
          </p:cNvPr>
          <p:cNvSpPr txBox="1"/>
          <p:nvPr/>
        </p:nvSpPr>
        <p:spPr>
          <a:xfrm>
            <a:off x="2269724" y="2086251"/>
            <a:ext cx="7652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일련의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(key, value)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쌍의 집합</a:t>
            </a: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add(key, value)	::= (key, value)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사전에 추가한다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delete(key)     	::= key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해당되는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(key, value)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찾아서 삭제한다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    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반환한다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만약 탐색이 실패하면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반환한다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search(key)	::= key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해당되는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찾아서 반환한다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    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만약 탐색이 실패하면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반환한다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5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6F8F51D7-7A06-467B-BC34-EE71E4B78C42}"/>
              </a:ext>
            </a:extLst>
          </p:cNvPr>
          <p:cNvSpPr/>
          <p:nvPr/>
        </p:nvSpPr>
        <p:spPr>
          <a:xfrm>
            <a:off x="7822702" y="3977196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C067303-3F95-4905-9775-E573A8829747}"/>
              </a:ext>
            </a:extLst>
          </p:cNvPr>
          <p:cNvSpPr/>
          <p:nvPr/>
        </p:nvSpPr>
        <p:spPr>
          <a:xfrm>
            <a:off x="7822702" y="3604334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683F9CBA-3CBC-4445-98C3-E24AF02FCDD5}"/>
              </a:ext>
            </a:extLst>
          </p:cNvPr>
          <p:cNvSpPr/>
          <p:nvPr/>
        </p:nvSpPr>
        <p:spPr>
          <a:xfrm>
            <a:off x="7822702" y="3231472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7BC4B51B-9EB9-4B75-87E3-C5D55212CFBC}"/>
              </a:ext>
            </a:extLst>
          </p:cNvPr>
          <p:cNvSpPr/>
          <p:nvPr/>
        </p:nvSpPr>
        <p:spPr>
          <a:xfrm>
            <a:off x="7822702" y="2858610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CA876B1-686E-44F5-B12A-0FCB2539E65B}"/>
              </a:ext>
            </a:extLst>
          </p:cNvPr>
          <p:cNvSpPr/>
          <p:nvPr/>
        </p:nvSpPr>
        <p:spPr>
          <a:xfrm>
            <a:off x="7822702" y="2485748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F7E41140-3F6D-4ED0-87D1-76B9D7B1275B}"/>
              </a:ext>
            </a:extLst>
          </p:cNvPr>
          <p:cNvSpPr/>
          <p:nvPr/>
        </p:nvSpPr>
        <p:spPr>
          <a:xfrm>
            <a:off x="7822702" y="2112886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C46336F1-A20B-46E8-8D1B-7ED526449104}"/>
              </a:ext>
            </a:extLst>
          </p:cNvPr>
          <p:cNvSpPr/>
          <p:nvPr/>
        </p:nvSpPr>
        <p:spPr>
          <a:xfrm>
            <a:off x="7822702" y="1740024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DDAFA5C1-4877-4F16-8789-C87C12639492}"/>
              </a:ext>
            </a:extLst>
          </p:cNvPr>
          <p:cNvSpPr/>
          <p:nvPr/>
        </p:nvSpPr>
        <p:spPr>
          <a:xfrm>
            <a:off x="7822702" y="1367162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FC3F-B0A1-4133-89E6-889D8F25E45A}"/>
              </a:ext>
            </a:extLst>
          </p:cNvPr>
          <p:cNvSpPr txBox="1"/>
          <p:nvPr/>
        </p:nvSpPr>
        <p:spPr>
          <a:xfrm>
            <a:off x="7290042" y="1500301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A6174-AA00-4D0D-9F9E-74C3F8C7D7D2}"/>
              </a:ext>
            </a:extLst>
          </p:cNvPr>
          <p:cNvSpPr txBox="1"/>
          <p:nvPr/>
        </p:nvSpPr>
        <p:spPr>
          <a:xfrm>
            <a:off x="7290042" y="1864286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957A0-42EB-4855-9C87-39D65C02E46C}"/>
              </a:ext>
            </a:extLst>
          </p:cNvPr>
          <p:cNvSpPr txBox="1"/>
          <p:nvPr/>
        </p:nvSpPr>
        <p:spPr>
          <a:xfrm>
            <a:off x="7290042" y="2228271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B074-6333-40A9-BD89-0879D73F5B27}"/>
              </a:ext>
            </a:extLst>
          </p:cNvPr>
          <p:cNvSpPr txBox="1"/>
          <p:nvPr/>
        </p:nvSpPr>
        <p:spPr>
          <a:xfrm>
            <a:off x="7290042" y="2601133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64DB2-402C-4788-A78E-EE48020D0598}"/>
              </a:ext>
            </a:extLst>
          </p:cNvPr>
          <p:cNvSpPr txBox="1"/>
          <p:nvPr/>
        </p:nvSpPr>
        <p:spPr>
          <a:xfrm>
            <a:off x="7290042" y="3731563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4424D-21CE-4D65-A821-5392DE23BCCD}"/>
              </a:ext>
            </a:extLst>
          </p:cNvPr>
          <p:cNvSpPr txBox="1"/>
          <p:nvPr/>
        </p:nvSpPr>
        <p:spPr>
          <a:xfrm>
            <a:off x="7290042" y="4104401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M-1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순서도: 직접 액세스 저장소 18">
            <a:extLst>
              <a:ext uri="{FF2B5EF4-FFF2-40B4-BE49-F238E27FC236}">
                <a16:creationId xmlns:a16="http://schemas.microsoft.com/office/drawing/2014/main" id="{E6EFB2B2-5A23-4080-BB7D-9398F150CC57}"/>
              </a:ext>
            </a:extLst>
          </p:cNvPr>
          <p:cNvSpPr/>
          <p:nvPr/>
        </p:nvSpPr>
        <p:spPr>
          <a:xfrm rot="10800000">
            <a:off x="4699985" y="2326324"/>
            <a:ext cx="938073" cy="443135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18A90-BC27-41C8-839A-D625B844ED6B}"/>
              </a:ext>
            </a:extLst>
          </p:cNvPr>
          <p:cNvSpPr txBox="1"/>
          <p:nvPr/>
        </p:nvSpPr>
        <p:spPr>
          <a:xfrm>
            <a:off x="4465924" y="2854882"/>
            <a:ext cx="140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함수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h(k)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933799-9BE1-42A1-B569-5283B52E30A7}"/>
              </a:ext>
            </a:extLst>
          </p:cNvPr>
          <p:cNvCxnSpPr>
            <a:cxnSpLocks/>
          </p:cNvCxnSpPr>
          <p:nvPr/>
        </p:nvCxnSpPr>
        <p:spPr>
          <a:xfrm>
            <a:off x="4061530" y="2547892"/>
            <a:ext cx="780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3D34A6-342F-44EC-9586-B9A827F16037}"/>
              </a:ext>
            </a:extLst>
          </p:cNvPr>
          <p:cNvSpPr txBox="1"/>
          <p:nvPr/>
        </p:nvSpPr>
        <p:spPr>
          <a:xfrm>
            <a:off x="3546625" y="2394002"/>
            <a:ext cx="71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14123B-9E54-4571-82FA-851420C86DC9}"/>
              </a:ext>
            </a:extLst>
          </p:cNvPr>
          <p:cNvSpPr txBox="1"/>
          <p:nvPr/>
        </p:nvSpPr>
        <p:spPr>
          <a:xfrm>
            <a:off x="3241824" y="2854882"/>
            <a:ext cx="132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062F2863-56A9-45A2-8114-3FAC1F6026EA}"/>
              </a:ext>
            </a:extLst>
          </p:cNvPr>
          <p:cNvCxnSpPr>
            <a:stCxn id="19" idx="1"/>
          </p:cNvCxnSpPr>
          <p:nvPr/>
        </p:nvCxnSpPr>
        <p:spPr>
          <a:xfrm>
            <a:off x="5638058" y="2547891"/>
            <a:ext cx="2063316" cy="95878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B3B77-0E0C-46F2-915D-9BB177796C9C}"/>
              </a:ext>
            </a:extLst>
          </p:cNvPr>
          <p:cNvSpPr txBox="1"/>
          <p:nvPr/>
        </p:nvSpPr>
        <p:spPr>
          <a:xfrm>
            <a:off x="5403998" y="2257160"/>
            <a:ext cx="140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주소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F3EFF-3B88-4480-88F2-6C1DACF5F06B}"/>
              </a:ext>
            </a:extLst>
          </p:cNvPr>
          <p:cNvSpPr txBox="1"/>
          <p:nvPr/>
        </p:nvSpPr>
        <p:spPr>
          <a:xfrm>
            <a:off x="7193126" y="4415143"/>
            <a:ext cx="18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테이블 </a:t>
            </a:r>
            <a:r>
              <a:rPr lang="en-US" altLang="ko-KR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5169022" y="4917026"/>
            <a:ext cx="185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해싱의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255577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183DA9C-5D6E-4B55-AF3A-709904356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12570"/>
              </p:ext>
            </p:extLst>
          </p:nvPr>
        </p:nvGraphicFramePr>
        <p:xfrm>
          <a:off x="5092822" y="1199060"/>
          <a:ext cx="2006355" cy="422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71">
                  <a:extLst>
                    <a:ext uri="{9D8B030D-6E8A-4147-A177-3AD203B41FA5}">
                      <a16:colId xmlns:a16="http://schemas.microsoft.com/office/drawing/2014/main" val="21225760"/>
                    </a:ext>
                  </a:extLst>
                </a:gridCol>
                <a:gridCol w="401271">
                  <a:extLst>
                    <a:ext uri="{9D8B030D-6E8A-4147-A177-3AD203B41FA5}">
                      <a16:colId xmlns:a16="http://schemas.microsoft.com/office/drawing/2014/main" val="3077144504"/>
                    </a:ext>
                  </a:extLst>
                </a:gridCol>
                <a:gridCol w="401271">
                  <a:extLst>
                    <a:ext uri="{9D8B030D-6E8A-4147-A177-3AD203B41FA5}">
                      <a16:colId xmlns:a16="http://schemas.microsoft.com/office/drawing/2014/main" val="2648033501"/>
                    </a:ext>
                  </a:extLst>
                </a:gridCol>
                <a:gridCol w="401271">
                  <a:extLst>
                    <a:ext uri="{9D8B030D-6E8A-4147-A177-3AD203B41FA5}">
                      <a16:colId xmlns:a16="http://schemas.microsoft.com/office/drawing/2014/main" val="2300886572"/>
                    </a:ext>
                  </a:extLst>
                </a:gridCol>
                <a:gridCol w="401271">
                  <a:extLst>
                    <a:ext uri="{9D8B030D-6E8A-4147-A177-3AD203B41FA5}">
                      <a16:colId xmlns:a16="http://schemas.microsoft.com/office/drawing/2014/main" val="1480720051"/>
                    </a:ext>
                  </a:extLst>
                </a:gridCol>
              </a:tblGrid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400366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12580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503662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428737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85145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719474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864234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79020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119639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82348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075180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430477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07043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731184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232219"/>
                  </a:ext>
                </a:extLst>
              </a:tr>
              <a:tr h="264075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875683"/>
                  </a:ext>
                </a:extLst>
              </a:tr>
            </a:tbl>
          </a:graphicData>
        </a:graphic>
      </p:graphicFrame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1FF5CCF3-5D15-4672-9BF6-EEF3233D5B46}"/>
              </a:ext>
            </a:extLst>
          </p:cNvPr>
          <p:cNvSpPr/>
          <p:nvPr/>
        </p:nvSpPr>
        <p:spPr>
          <a:xfrm rot="16200000">
            <a:off x="5981556" y="-968"/>
            <a:ext cx="228886" cy="2006355"/>
          </a:xfrm>
          <a:prstGeom prst="rightBrace">
            <a:avLst>
              <a:gd name="adj1" fmla="val 238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B95D3258-8C12-42D0-AEEA-40196FEA6E9A}"/>
              </a:ext>
            </a:extLst>
          </p:cNvPr>
          <p:cNvSpPr/>
          <p:nvPr/>
        </p:nvSpPr>
        <p:spPr>
          <a:xfrm>
            <a:off x="7206676" y="1199060"/>
            <a:ext cx="228886" cy="4225200"/>
          </a:xfrm>
          <a:prstGeom prst="rightBrace">
            <a:avLst>
              <a:gd name="adj1" fmla="val 238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DF778-783F-4781-B032-8031E05BAB74}"/>
              </a:ext>
            </a:extLst>
          </p:cNvPr>
          <p:cNvSpPr txBox="1"/>
          <p:nvPr/>
        </p:nvSpPr>
        <p:spPr>
          <a:xfrm>
            <a:off x="5169021" y="528360"/>
            <a:ext cx="18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슬롯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AF64B-550B-4B20-BF1C-917ADCEB085A}"/>
              </a:ext>
            </a:extLst>
          </p:cNvPr>
          <p:cNvSpPr txBox="1"/>
          <p:nvPr/>
        </p:nvSpPr>
        <p:spPr>
          <a:xfrm>
            <a:off x="7435562" y="3173160"/>
            <a:ext cx="107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버킷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D8B8-4086-4DA4-8546-E154FC947136}"/>
              </a:ext>
            </a:extLst>
          </p:cNvPr>
          <p:cNvSpPr txBox="1"/>
          <p:nvPr/>
        </p:nvSpPr>
        <p:spPr>
          <a:xfrm>
            <a:off x="4958693" y="5453146"/>
            <a:ext cx="64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슬롯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41441-0198-4D17-ACA1-965654590D4E}"/>
              </a:ext>
            </a:extLst>
          </p:cNvPr>
          <p:cNvSpPr txBox="1"/>
          <p:nvPr/>
        </p:nvSpPr>
        <p:spPr>
          <a:xfrm>
            <a:off x="6488611" y="5453146"/>
            <a:ext cx="94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슬롯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s-1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FA419-C4E3-41F3-82CD-BFBC7B54C9EF}"/>
              </a:ext>
            </a:extLst>
          </p:cNvPr>
          <p:cNvSpPr txBox="1"/>
          <p:nvPr/>
        </p:nvSpPr>
        <p:spPr>
          <a:xfrm>
            <a:off x="4217856" y="5147261"/>
            <a:ext cx="8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버킷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M-1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F765B-B3D8-41BE-A8DE-B4ACF3298C93}"/>
              </a:ext>
            </a:extLst>
          </p:cNvPr>
          <p:cNvSpPr txBox="1"/>
          <p:nvPr/>
        </p:nvSpPr>
        <p:spPr>
          <a:xfrm>
            <a:off x="4217856" y="1199060"/>
            <a:ext cx="8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버킷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1BB81-3663-47A3-BD39-88F66BD4C6B1}"/>
              </a:ext>
            </a:extLst>
          </p:cNvPr>
          <p:cNvSpPr txBox="1"/>
          <p:nvPr/>
        </p:nvSpPr>
        <p:spPr>
          <a:xfrm>
            <a:off x="4217856" y="1433740"/>
            <a:ext cx="8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버킷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BEB72-0D79-4BC3-890E-0DE85D7EA817}"/>
              </a:ext>
            </a:extLst>
          </p:cNvPr>
          <p:cNvSpPr txBox="1"/>
          <p:nvPr/>
        </p:nvSpPr>
        <p:spPr>
          <a:xfrm>
            <a:off x="5169022" y="5816345"/>
            <a:ext cx="185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해시테이블의 구조</a:t>
            </a:r>
          </a:p>
        </p:txBody>
      </p:sp>
    </p:spTree>
    <p:extLst>
      <p:ext uri="{BB962C8B-B14F-4D97-AF65-F5344CB8AC3E}">
        <p14:creationId xmlns:p14="http://schemas.microsoft.com/office/powerpoint/2010/main" val="5472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6F8F51D7-7A06-467B-BC34-EE71E4B78C42}"/>
              </a:ext>
            </a:extLst>
          </p:cNvPr>
          <p:cNvSpPr/>
          <p:nvPr/>
        </p:nvSpPr>
        <p:spPr>
          <a:xfrm>
            <a:off x="6411153" y="401270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C067303-3F95-4905-9775-E573A8829747}"/>
              </a:ext>
            </a:extLst>
          </p:cNvPr>
          <p:cNvSpPr/>
          <p:nvPr/>
        </p:nvSpPr>
        <p:spPr>
          <a:xfrm>
            <a:off x="6411153" y="363984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683F9CBA-3CBC-4445-98C3-E24AF02FCDD5}"/>
              </a:ext>
            </a:extLst>
          </p:cNvPr>
          <p:cNvSpPr/>
          <p:nvPr/>
        </p:nvSpPr>
        <p:spPr>
          <a:xfrm>
            <a:off x="6411153" y="3266983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7BC4B51B-9EB9-4B75-87E3-C5D55212CFBC}"/>
              </a:ext>
            </a:extLst>
          </p:cNvPr>
          <p:cNvSpPr/>
          <p:nvPr/>
        </p:nvSpPr>
        <p:spPr>
          <a:xfrm>
            <a:off x="6411153" y="2894121"/>
            <a:ext cx="594804" cy="43500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CA876B1-686E-44F5-B12A-0FCB2539E65B}"/>
              </a:ext>
            </a:extLst>
          </p:cNvPr>
          <p:cNvSpPr/>
          <p:nvPr/>
        </p:nvSpPr>
        <p:spPr>
          <a:xfrm>
            <a:off x="6411153" y="2521259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F7E41140-3F6D-4ED0-87D1-76B9D7B1275B}"/>
              </a:ext>
            </a:extLst>
          </p:cNvPr>
          <p:cNvSpPr/>
          <p:nvPr/>
        </p:nvSpPr>
        <p:spPr>
          <a:xfrm>
            <a:off x="6411153" y="214839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C46336F1-A20B-46E8-8D1B-7ED526449104}"/>
              </a:ext>
            </a:extLst>
          </p:cNvPr>
          <p:cNvSpPr/>
          <p:nvPr/>
        </p:nvSpPr>
        <p:spPr>
          <a:xfrm>
            <a:off x="6411153" y="177553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DDAFA5C1-4877-4F16-8789-C87C12639492}"/>
              </a:ext>
            </a:extLst>
          </p:cNvPr>
          <p:cNvSpPr/>
          <p:nvPr/>
        </p:nvSpPr>
        <p:spPr>
          <a:xfrm>
            <a:off x="6411153" y="1402673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FC3F-B0A1-4133-89E6-889D8F25E45A}"/>
              </a:ext>
            </a:extLst>
          </p:cNvPr>
          <p:cNvSpPr txBox="1"/>
          <p:nvPr/>
        </p:nvSpPr>
        <p:spPr>
          <a:xfrm>
            <a:off x="5878493" y="153581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A6174-AA00-4D0D-9F9E-74C3F8C7D7D2}"/>
              </a:ext>
            </a:extLst>
          </p:cNvPr>
          <p:cNvSpPr txBox="1"/>
          <p:nvPr/>
        </p:nvSpPr>
        <p:spPr>
          <a:xfrm>
            <a:off x="5878493" y="1899797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957A0-42EB-4855-9C87-39D65C02E46C}"/>
              </a:ext>
            </a:extLst>
          </p:cNvPr>
          <p:cNvSpPr txBox="1"/>
          <p:nvPr/>
        </p:nvSpPr>
        <p:spPr>
          <a:xfrm>
            <a:off x="5878493" y="226378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B074-6333-40A9-BD89-0879D73F5B27}"/>
              </a:ext>
            </a:extLst>
          </p:cNvPr>
          <p:cNvSpPr txBox="1"/>
          <p:nvPr/>
        </p:nvSpPr>
        <p:spPr>
          <a:xfrm>
            <a:off x="5878493" y="263664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64DB2-402C-4788-A78E-EE48020D0598}"/>
              </a:ext>
            </a:extLst>
          </p:cNvPr>
          <p:cNvSpPr txBox="1"/>
          <p:nvPr/>
        </p:nvSpPr>
        <p:spPr>
          <a:xfrm>
            <a:off x="5878493" y="376707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4424D-21CE-4D65-A821-5392DE23BCCD}"/>
              </a:ext>
            </a:extLst>
          </p:cNvPr>
          <p:cNvSpPr txBox="1"/>
          <p:nvPr/>
        </p:nvSpPr>
        <p:spPr>
          <a:xfrm>
            <a:off x="5878493" y="413991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999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933799-9BE1-42A1-B569-5283B52E30A7}"/>
              </a:ext>
            </a:extLst>
          </p:cNvPr>
          <p:cNvCxnSpPr>
            <a:cxnSpLocks/>
          </p:cNvCxnSpPr>
          <p:nvPr/>
        </p:nvCxnSpPr>
        <p:spPr>
          <a:xfrm>
            <a:off x="5378147" y="3170935"/>
            <a:ext cx="510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3D34A6-342F-44EC-9586-B9A827F16037}"/>
              </a:ext>
            </a:extLst>
          </p:cNvPr>
          <p:cNvSpPr txBox="1"/>
          <p:nvPr/>
        </p:nvSpPr>
        <p:spPr>
          <a:xfrm>
            <a:off x="4272882" y="3017045"/>
            <a:ext cx="1306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h(01023)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B3B77-0E0C-46F2-915D-9BB177796C9C}"/>
              </a:ext>
            </a:extLst>
          </p:cNvPr>
          <p:cNvSpPr txBox="1"/>
          <p:nvPr/>
        </p:nvSpPr>
        <p:spPr>
          <a:xfrm>
            <a:off x="6291765" y="3028892"/>
            <a:ext cx="71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김철수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F3EFF-3B88-4480-88F2-6C1DACF5F06B}"/>
              </a:ext>
            </a:extLst>
          </p:cNvPr>
          <p:cNvSpPr txBox="1"/>
          <p:nvPr/>
        </p:nvSpPr>
        <p:spPr>
          <a:xfrm>
            <a:off x="5781577" y="1125218"/>
            <a:ext cx="18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테이블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5169022" y="4664015"/>
            <a:ext cx="185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해시테이블의 구조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A947F-6FB6-4641-BDB2-684CD04252BF}"/>
              </a:ext>
            </a:extLst>
          </p:cNvPr>
          <p:cNvSpPr txBox="1"/>
          <p:nvPr/>
        </p:nvSpPr>
        <p:spPr>
          <a:xfrm>
            <a:off x="5878493" y="302889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6AFC5-F51B-40A0-8064-794CF96ACCBC}"/>
              </a:ext>
            </a:extLst>
          </p:cNvPr>
          <p:cNvSpPr txBox="1"/>
          <p:nvPr/>
        </p:nvSpPr>
        <p:spPr>
          <a:xfrm>
            <a:off x="5878493" y="3393918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02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6F8F51D7-7A06-467B-BC34-EE71E4B78C42}"/>
              </a:ext>
            </a:extLst>
          </p:cNvPr>
          <p:cNvSpPr/>
          <p:nvPr/>
        </p:nvSpPr>
        <p:spPr>
          <a:xfrm>
            <a:off x="6411153" y="401270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C067303-3F95-4905-9775-E573A8829747}"/>
              </a:ext>
            </a:extLst>
          </p:cNvPr>
          <p:cNvSpPr/>
          <p:nvPr/>
        </p:nvSpPr>
        <p:spPr>
          <a:xfrm>
            <a:off x="6411153" y="363984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683F9CBA-3CBC-4445-98C3-E24AF02FCDD5}"/>
              </a:ext>
            </a:extLst>
          </p:cNvPr>
          <p:cNvSpPr/>
          <p:nvPr/>
        </p:nvSpPr>
        <p:spPr>
          <a:xfrm>
            <a:off x="6411153" y="3266983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7BC4B51B-9EB9-4B75-87E3-C5D55212CFBC}"/>
              </a:ext>
            </a:extLst>
          </p:cNvPr>
          <p:cNvSpPr/>
          <p:nvPr/>
        </p:nvSpPr>
        <p:spPr>
          <a:xfrm>
            <a:off x="6411153" y="2894121"/>
            <a:ext cx="594804" cy="435006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CA876B1-686E-44F5-B12A-0FCB2539E65B}"/>
              </a:ext>
            </a:extLst>
          </p:cNvPr>
          <p:cNvSpPr/>
          <p:nvPr/>
        </p:nvSpPr>
        <p:spPr>
          <a:xfrm>
            <a:off x="6411153" y="2521259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F7E41140-3F6D-4ED0-87D1-76B9D7B1275B}"/>
              </a:ext>
            </a:extLst>
          </p:cNvPr>
          <p:cNvSpPr/>
          <p:nvPr/>
        </p:nvSpPr>
        <p:spPr>
          <a:xfrm>
            <a:off x="6411153" y="214839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C46336F1-A20B-46E8-8D1B-7ED526449104}"/>
              </a:ext>
            </a:extLst>
          </p:cNvPr>
          <p:cNvSpPr/>
          <p:nvPr/>
        </p:nvSpPr>
        <p:spPr>
          <a:xfrm>
            <a:off x="6411153" y="177553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DDAFA5C1-4877-4F16-8789-C87C12639492}"/>
              </a:ext>
            </a:extLst>
          </p:cNvPr>
          <p:cNvSpPr/>
          <p:nvPr/>
        </p:nvSpPr>
        <p:spPr>
          <a:xfrm>
            <a:off x="6411153" y="1402673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FC3F-B0A1-4133-89E6-889D8F25E45A}"/>
              </a:ext>
            </a:extLst>
          </p:cNvPr>
          <p:cNvSpPr txBox="1"/>
          <p:nvPr/>
        </p:nvSpPr>
        <p:spPr>
          <a:xfrm>
            <a:off x="5878493" y="153581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A6174-AA00-4D0D-9F9E-74C3F8C7D7D2}"/>
              </a:ext>
            </a:extLst>
          </p:cNvPr>
          <p:cNvSpPr txBox="1"/>
          <p:nvPr/>
        </p:nvSpPr>
        <p:spPr>
          <a:xfrm>
            <a:off x="5878493" y="1899797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957A0-42EB-4855-9C87-39D65C02E46C}"/>
              </a:ext>
            </a:extLst>
          </p:cNvPr>
          <p:cNvSpPr txBox="1"/>
          <p:nvPr/>
        </p:nvSpPr>
        <p:spPr>
          <a:xfrm>
            <a:off x="5878493" y="226378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B074-6333-40A9-BD89-0879D73F5B27}"/>
              </a:ext>
            </a:extLst>
          </p:cNvPr>
          <p:cNvSpPr txBox="1"/>
          <p:nvPr/>
        </p:nvSpPr>
        <p:spPr>
          <a:xfrm>
            <a:off x="5878493" y="263664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64DB2-402C-4788-A78E-EE48020D0598}"/>
              </a:ext>
            </a:extLst>
          </p:cNvPr>
          <p:cNvSpPr txBox="1"/>
          <p:nvPr/>
        </p:nvSpPr>
        <p:spPr>
          <a:xfrm>
            <a:off x="5878493" y="376707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4424D-21CE-4D65-A821-5392DE23BCCD}"/>
              </a:ext>
            </a:extLst>
          </p:cNvPr>
          <p:cNvSpPr txBox="1"/>
          <p:nvPr/>
        </p:nvSpPr>
        <p:spPr>
          <a:xfrm>
            <a:off x="5878493" y="413991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933799-9BE1-42A1-B569-5283B52E30A7}"/>
              </a:ext>
            </a:extLst>
          </p:cNvPr>
          <p:cNvCxnSpPr>
            <a:cxnSpLocks/>
          </p:cNvCxnSpPr>
          <p:nvPr/>
        </p:nvCxnSpPr>
        <p:spPr>
          <a:xfrm>
            <a:off x="5378147" y="3170935"/>
            <a:ext cx="61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3D34A6-342F-44EC-9586-B9A827F16037}"/>
              </a:ext>
            </a:extLst>
          </p:cNvPr>
          <p:cNvSpPr txBox="1"/>
          <p:nvPr/>
        </p:nvSpPr>
        <p:spPr>
          <a:xfrm>
            <a:off x="4272882" y="3017045"/>
            <a:ext cx="1306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h(01054)</a:t>
            </a:r>
            <a:endParaRPr lang="ko-KR" altLang="en-US" sz="12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B3B77-0E0C-46F2-915D-9BB177796C9C}"/>
              </a:ext>
            </a:extLst>
          </p:cNvPr>
          <p:cNvSpPr txBox="1"/>
          <p:nvPr/>
        </p:nvSpPr>
        <p:spPr>
          <a:xfrm>
            <a:off x="6291765" y="3028892"/>
            <a:ext cx="714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김철수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F3EFF-3B88-4480-88F2-6C1DACF5F06B}"/>
              </a:ext>
            </a:extLst>
          </p:cNvPr>
          <p:cNvSpPr txBox="1"/>
          <p:nvPr/>
        </p:nvSpPr>
        <p:spPr>
          <a:xfrm>
            <a:off x="5781577" y="1125218"/>
            <a:ext cx="18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테이블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5169022" y="4664015"/>
            <a:ext cx="185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충돌의 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A947F-6FB6-4641-BDB2-684CD04252BF}"/>
              </a:ext>
            </a:extLst>
          </p:cNvPr>
          <p:cNvSpPr txBox="1"/>
          <p:nvPr/>
        </p:nvSpPr>
        <p:spPr>
          <a:xfrm>
            <a:off x="5878493" y="302889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6AFC5-F51B-40A0-8064-794CF96ACCBC}"/>
              </a:ext>
            </a:extLst>
          </p:cNvPr>
          <p:cNvSpPr txBox="1"/>
          <p:nvPr/>
        </p:nvSpPr>
        <p:spPr>
          <a:xfrm>
            <a:off x="5878493" y="3393918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0232A7-0395-4DE4-8499-134B31E56F3C}"/>
              </a:ext>
            </a:extLst>
          </p:cNvPr>
          <p:cNvSpPr txBox="1"/>
          <p:nvPr/>
        </p:nvSpPr>
        <p:spPr>
          <a:xfrm>
            <a:off x="4272882" y="2727843"/>
            <a:ext cx="1306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h(01023)</a:t>
            </a:r>
            <a:endParaRPr lang="ko-KR" altLang="en-US" sz="12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54F3CA-90D9-4ED9-A1BE-B75A7039B10F}"/>
              </a:ext>
            </a:extLst>
          </p:cNvPr>
          <p:cNvCxnSpPr>
            <a:cxnSpLocks/>
          </p:cNvCxnSpPr>
          <p:nvPr/>
        </p:nvCxnSpPr>
        <p:spPr>
          <a:xfrm>
            <a:off x="5378147" y="2867949"/>
            <a:ext cx="614280" cy="243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7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정육면체 27">
            <a:extLst>
              <a:ext uri="{FF2B5EF4-FFF2-40B4-BE49-F238E27FC236}">
                <a16:creationId xmlns:a16="http://schemas.microsoft.com/office/drawing/2014/main" id="{B5625103-F622-43CD-B620-D78FDDFFCBD4}"/>
              </a:ext>
            </a:extLst>
          </p:cNvPr>
          <p:cNvSpPr/>
          <p:nvPr/>
        </p:nvSpPr>
        <p:spPr>
          <a:xfrm>
            <a:off x="5264464" y="4385569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F8F51D7-7A06-467B-BC34-EE71E4B78C42}"/>
              </a:ext>
            </a:extLst>
          </p:cNvPr>
          <p:cNvSpPr/>
          <p:nvPr/>
        </p:nvSpPr>
        <p:spPr>
          <a:xfrm>
            <a:off x="5264464" y="401270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C067303-3F95-4905-9775-E573A8829747}"/>
              </a:ext>
            </a:extLst>
          </p:cNvPr>
          <p:cNvSpPr/>
          <p:nvPr/>
        </p:nvSpPr>
        <p:spPr>
          <a:xfrm>
            <a:off x="5264464" y="363984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683F9CBA-3CBC-4445-98C3-E24AF02FCDD5}"/>
              </a:ext>
            </a:extLst>
          </p:cNvPr>
          <p:cNvSpPr/>
          <p:nvPr/>
        </p:nvSpPr>
        <p:spPr>
          <a:xfrm>
            <a:off x="5264464" y="3266983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7BC4B51B-9EB9-4B75-87E3-C5D55212CFBC}"/>
              </a:ext>
            </a:extLst>
          </p:cNvPr>
          <p:cNvSpPr/>
          <p:nvPr/>
        </p:nvSpPr>
        <p:spPr>
          <a:xfrm>
            <a:off x="5264464" y="2894121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CA876B1-686E-44F5-B12A-0FCB2539E65B}"/>
              </a:ext>
            </a:extLst>
          </p:cNvPr>
          <p:cNvSpPr/>
          <p:nvPr/>
        </p:nvSpPr>
        <p:spPr>
          <a:xfrm>
            <a:off x="5264464" y="2521259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F7E41140-3F6D-4ED0-87D1-76B9D7B1275B}"/>
              </a:ext>
            </a:extLst>
          </p:cNvPr>
          <p:cNvSpPr/>
          <p:nvPr/>
        </p:nvSpPr>
        <p:spPr>
          <a:xfrm>
            <a:off x="5264464" y="214839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C46336F1-A20B-46E8-8D1B-7ED526449104}"/>
              </a:ext>
            </a:extLst>
          </p:cNvPr>
          <p:cNvSpPr/>
          <p:nvPr/>
        </p:nvSpPr>
        <p:spPr>
          <a:xfrm>
            <a:off x="5264464" y="1775535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DDAFA5C1-4877-4F16-8789-C87C12639492}"/>
              </a:ext>
            </a:extLst>
          </p:cNvPr>
          <p:cNvSpPr/>
          <p:nvPr/>
        </p:nvSpPr>
        <p:spPr>
          <a:xfrm>
            <a:off x="5264464" y="1402673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FC3F-B0A1-4133-89E6-889D8F25E45A}"/>
              </a:ext>
            </a:extLst>
          </p:cNvPr>
          <p:cNvSpPr txBox="1"/>
          <p:nvPr/>
        </p:nvSpPr>
        <p:spPr>
          <a:xfrm>
            <a:off x="4447719" y="153581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A6174-AA00-4D0D-9F9E-74C3F8C7D7D2}"/>
              </a:ext>
            </a:extLst>
          </p:cNvPr>
          <p:cNvSpPr txBox="1"/>
          <p:nvPr/>
        </p:nvSpPr>
        <p:spPr>
          <a:xfrm>
            <a:off x="4447719" y="1899797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957A0-42EB-4855-9C87-39D65C02E46C}"/>
              </a:ext>
            </a:extLst>
          </p:cNvPr>
          <p:cNvSpPr txBox="1"/>
          <p:nvPr/>
        </p:nvSpPr>
        <p:spPr>
          <a:xfrm>
            <a:off x="4447719" y="226378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B074-6333-40A9-BD89-0879D73F5B27}"/>
              </a:ext>
            </a:extLst>
          </p:cNvPr>
          <p:cNvSpPr txBox="1"/>
          <p:nvPr/>
        </p:nvSpPr>
        <p:spPr>
          <a:xfrm>
            <a:off x="4447719" y="263664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64DB2-402C-4788-A78E-EE48020D0598}"/>
              </a:ext>
            </a:extLst>
          </p:cNvPr>
          <p:cNvSpPr txBox="1"/>
          <p:nvPr/>
        </p:nvSpPr>
        <p:spPr>
          <a:xfrm>
            <a:off x="4447719" y="376707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4424D-21CE-4D65-A821-5392DE23BCCD}"/>
              </a:ext>
            </a:extLst>
          </p:cNvPr>
          <p:cNvSpPr txBox="1"/>
          <p:nvPr/>
        </p:nvSpPr>
        <p:spPr>
          <a:xfrm>
            <a:off x="4447719" y="413991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B3B77-0E0C-46F2-915D-9BB177796C9C}"/>
              </a:ext>
            </a:extLst>
          </p:cNvPr>
          <p:cNvSpPr txBox="1"/>
          <p:nvPr/>
        </p:nvSpPr>
        <p:spPr>
          <a:xfrm>
            <a:off x="5203794" y="1529963"/>
            <a:ext cx="594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array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F3EFF-3B88-4480-88F2-6C1DACF5F06B}"/>
              </a:ext>
            </a:extLst>
          </p:cNvPr>
          <p:cNvSpPr txBox="1"/>
          <p:nvPr/>
        </p:nvSpPr>
        <p:spPr>
          <a:xfrm>
            <a:off x="4083735" y="1092666"/>
            <a:ext cx="126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버킷번호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5116583" y="4967042"/>
            <a:ext cx="235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충돌과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오버플로우의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A947F-6FB6-4641-BDB2-684CD04252BF}"/>
              </a:ext>
            </a:extLst>
          </p:cNvPr>
          <p:cNvSpPr txBox="1"/>
          <p:nvPr/>
        </p:nvSpPr>
        <p:spPr>
          <a:xfrm>
            <a:off x="4447719" y="3028892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6AFC5-F51B-40A0-8064-794CF96ACCBC}"/>
              </a:ext>
            </a:extLst>
          </p:cNvPr>
          <p:cNvSpPr txBox="1"/>
          <p:nvPr/>
        </p:nvSpPr>
        <p:spPr>
          <a:xfrm>
            <a:off x="4447719" y="3393918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B6A5B-D5C5-47E2-9EF7-A357E4A57D97}"/>
              </a:ext>
            </a:extLst>
          </p:cNvPr>
          <p:cNvSpPr txBox="1"/>
          <p:nvPr/>
        </p:nvSpPr>
        <p:spPr>
          <a:xfrm>
            <a:off x="4447719" y="4512750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E8B810FD-613C-4060-925D-FB8695C65164}"/>
              </a:ext>
            </a:extLst>
          </p:cNvPr>
          <p:cNvSpPr/>
          <p:nvPr/>
        </p:nvSpPr>
        <p:spPr>
          <a:xfrm>
            <a:off x="5798598" y="4385569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22346A0B-3B8B-4488-A580-A2D722BEAFC2}"/>
              </a:ext>
            </a:extLst>
          </p:cNvPr>
          <p:cNvSpPr/>
          <p:nvPr/>
        </p:nvSpPr>
        <p:spPr>
          <a:xfrm>
            <a:off x="5798598" y="401270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E63F09F5-BAC5-4545-BDA8-B66E5C03CD17}"/>
              </a:ext>
            </a:extLst>
          </p:cNvPr>
          <p:cNvSpPr/>
          <p:nvPr/>
        </p:nvSpPr>
        <p:spPr>
          <a:xfrm>
            <a:off x="5798598" y="363984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28ADF14B-B3FB-45B1-8E9B-627722FCDF0C}"/>
              </a:ext>
            </a:extLst>
          </p:cNvPr>
          <p:cNvSpPr/>
          <p:nvPr/>
        </p:nvSpPr>
        <p:spPr>
          <a:xfrm>
            <a:off x="5798598" y="3266983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C3D77B63-8523-4B7A-939A-39E9C8AE78E1}"/>
              </a:ext>
            </a:extLst>
          </p:cNvPr>
          <p:cNvSpPr/>
          <p:nvPr/>
        </p:nvSpPr>
        <p:spPr>
          <a:xfrm>
            <a:off x="5798598" y="2894121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A80BB5F3-AB37-4B5F-83A4-1F33E485FE8B}"/>
              </a:ext>
            </a:extLst>
          </p:cNvPr>
          <p:cNvSpPr/>
          <p:nvPr/>
        </p:nvSpPr>
        <p:spPr>
          <a:xfrm>
            <a:off x="5798598" y="2521259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A5DE85A0-95A2-4668-AA47-C62420BBB4EB}"/>
              </a:ext>
            </a:extLst>
          </p:cNvPr>
          <p:cNvSpPr/>
          <p:nvPr/>
        </p:nvSpPr>
        <p:spPr>
          <a:xfrm>
            <a:off x="5798598" y="214839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7E890E94-E17E-426B-B9EC-68F167B86E52}"/>
              </a:ext>
            </a:extLst>
          </p:cNvPr>
          <p:cNvSpPr/>
          <p:nvPr/>
        </p:nvSpPr>
        <p:spPr>
          <a:xfrm>
            <a:off x="5798598" y="1775535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FE9423D6-A673-40BE-B378-185B6DCCAD78}"/>
              </a:ext>
            </a:extLst>
          </p:cNvPr>
          <p:cNvSpPr/>
          <p:nvPr/>
        </p:nvSpPr>
        <p:spPr>
          <a:xfrm>
            <a:off x="5798598" y="1402673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51ED90-85CA-49E3-879B-3DF096D8169D}"/>
              </a:ext>
            </a:extLst>
          </p:cNvPr>
          <p:cNvSpPr txBox="1"/>
          <p:nvPr/>
        </p:nvSpPr>
        <p:spPr>
          <a:xfrm>
            <a:off x="5177170" y="1092666"/>
            <a:ext cx="76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슬롯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839AF4-758F-4BE1-97AA-61AAD59F4818}"/>
              </a:ext>
            </a:extLst>
          </p:cNvPr>
          <p:cNvSpPr txBox="1"/>
          <p:nvPr/>
        </p:nvSpPr>
        <p:spPr>
          <a:xfrm>
            <a:off x="5711304" y="1092666"/>
            <a:ext cx="76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슬롯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D88207-3639-42AB-9BEA-30EAE1098FA4}"/>
              </a:ext>
            </a:extLst>
          </p:cNvPr>
          <p:cNvSpPr txBox="1"/>
          <p:nvPr/>
        </p:nvSpPr>
        <p:spPr>
          <a:xfrm>
            <a:off x="5186776" y="1899797"/>
            <a:ext cx="6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binary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95BEFC-2EFD-400F-8A89-FA9D8910B751}"/>
              </a:ext>
            </a:extLst>
          </p:cNvPr>
          <p:cNvSpPr txBox="1"/>
          <p:nvPr/>
        </p:nvSpPr>
        <p:spPr>
          <a:xfrm>
            <a:off x="5663951" y="1899797"/>
            <a:ext cx="76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bubble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5567A0-A6D3-4F56-862D-F6E0E2C0FA82}"/>
              </a:ext>
            </a:extLst>
          </p:cNvPr>
          <p:cNvSpPr txBox="1"/>
          <p:nvPr/>
        </p:nvSpPr>
        <p:spPr>
          <a:xfrm>
            <a:off x="5186776" y="2661866"/>
            <a:ext cx="6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digit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B5D9C7-FE68-46CC-A83C-65048D5A7545}"/>
              </a:ext>
            </a:extLst>
          </p:cNvPr>
          <p:cNvSpPr txBox="1"/>
          <p:nvPr/>
        </p:nvSpPr>
        <p:spPr>
          <a:xfrm>
            <a:off x="5711304" y="2661866"/>
            <a:ext cx="6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direct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60447-EA9D-4CB2-9839-43A07FE254C2}"/>
              </a:ext>
            </a:extLst>
          </p:cNvPr>
          <p:cNvSpPr txBox="1"/>
          <p:nvPr/>
        </p:nvSpPr>
        <p:spPr>
          <a:xfrm>
            <a:off x="5186776" y="3395242"/>
            <a:ext cx="6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28FEC1-7D1A-41D6-A1A1-33109E943BA6}"/>
              </a:ext>
            </a:extLst>
          </p:cNvPr>
          <p:cNvSpPr txBox="1"/>
          <p:nvPr/>
        </p:nvSpPr>
        <p:spPr>
          <a:xfrm>
            <a:off x="5177170" y="4512750"/>
            <a:ext cx="65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zero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B4CEAE-FB9A-4653-8B69-24E9BF150D5E}"/>
              </a:ext>
            </a:extLst>
          </p:cNvPr>
          <p:cNvSpPr txBox="1"/>
          <p:nvPr/>
        </p:nvSpPr>
        <p:spPr>
          <a:xfrm>
            <a:off x="6803238" y="1899797"/>
            <a:ext cx="173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bucket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overflow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인해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 불가능함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8103AD9-3556-46E7-85B4-BBCACDAFEE16}"/>
              </a:ext>
            </a:extLst>
          </p:cNvPr>
          <p:cNvCxnSpPr>
            <a:cxnSpLocks/>
          </p:cNvCxnSpPr>
          <p:nvPr/>
        </p:nvCxnSpPr>
        <p:spPr>
          <a:xfrm>
            <a:off x="6967477" y="1899797"/>
            <a:ext cx="306296" cy="243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95A5EF-11CC-4777-A02E-68FEF7B12BF1}"/>
              </a:ext>
            </a:extLst>
          </p:cNvPr>
          <p:cNvCxnSpPr>
            <a:cxnSpLocks/>
          </p:cNvCxnSpPr>
          <p:nvPr/>
        </p:nvCxnSpPr>
        <p:spPr>
          <a:xfrm flipH="1">
            <a:off x="6967477" y="1899797"/>
            <a:ext cx="306296" cy="243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6F8F51D7-7A06-467B-BC34-EE71E4B78C42}"/>
              </a:ext>
            </a:extLst>
          </p:cNvPr>
          <p:cNvSpPr/>
          <p:nvPr/>
        </p:nvSpPr>
        <p:spPr>
          <a:xfrm>
            <a:off x="7032589" y="3977196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C067303-3F95-4905-9775-E573A8829747}"/>
              </a:ext>
            </a:extLst>
          </p:cNvPr>
          <p:cNvSpPr/>
          <p:nvPr/>
        </p:nvSpPr>
        <p:spPr>
          <a:xfrm>
            <a:off x="7032589" y="3604334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683F9CBA-3CBC-4445-98C3-E24AF02FCDD5}"/>
              </a:ext>
            </a:extLst>
          </p:cNvPr>
          <p:cNvSpPr/>
          <p:nvPr/>
        </p:nvSpPr>
        <p:spPr>
          <a:xfrm>
            <a:off x="7032589" y="3231472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7BC4B51B-9EB9-4B75-87E3-C5D55212CFBC}"/>
              </a:ext>
            </a:extLst>
          </p:cNvPr>
          <p:cNvSpPr/>
          <p:nvPr/>
        </p:nvSpPr>
        <p:spPr>
          <a:xfrm>
            <a:off x="7032589" y="2858610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6CA876B1-686E-44F5-B12A-0FCB2539E65B}"/>
              </a:ext>
            </a:extLst>
          </p:cNvPr>
          <p:cNvSpPr/>
          <p:nvPr/>
        </p:nvSpPr>
        <p:spPr>
          <a:xfrm>
            <a:off x="7032589" y="2485748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F7E41140-3F6D-4ED0-87D1-76B9D7B1275B}"/>
              </a:ext>
            </a:extLst>
          </p:cNvPr>
          <p:cNvSpPr/>
          <p:nvPr/>
        </p:nvSpPr>
        <p:spPr>
          <a:xfrm>
            <a:off x="7032589" y="2112886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C46336F1-A20B-46E8-8D1B-7ED526449104}"/>
              </a:ext>
            </a:extLst>
          </p:cNvPr>
          <p:cNvSpPr/>
          <p:nvPr/>
        </p:nvSpPr>
        <p:spPr>
          <a:xfrm>
            <a:off x="7032589" y="1740024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DDAFA5C1-4877-4F16-8789-C87C12639492}"/>
              </a:ext>
            </a:extLst>
          </p:cNvPr>
          <p:cNvSpPr/>
          <p:nvPr/>
        </p:nvSpPr>
        <p:spPr>
          <a:xfrm>
            <a:off x="7032589" y="1367162"/>
            <a:ext cx="594804" cy="435006"/>
          </a:xfrm>
          <a:prstGeom prst="cube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FC3F-B0A1-4133-89E6-889D8F25E45A}"/>
              </a:ext>
            </a:extLst>
          </p:cNvPr>
          <p:cNvSpPr txBox="1"/>
          <p:nvPr/>
        </p:nvSpPr>
        <p:spPr>
          <a:xfrm>
            <a:off x="6499929" y="1500301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A6174-AA00-4D0D-9F9E-74C3F8C7D7D2}"/>
              </a:ext>
            </a:extLst>
          </p:cNvPr>
          <p:cNvSpPr txBox="1"/>
          <p:nvPr/>
        </p:nvSpPr>
        <p:spPr>
          <a:xfrm>
            <a:off x="6499929" y="1864286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957A0-42EB-4855-9C87-39D65C02E46C}"/>
              </a:ext>
            </a:extLst>
          </p:cNvPr>
          <p:cNvSpPr txBox="1"/>
          <p:nvPr/>
        </p:nvSpPr>
        <p:spPr>
          <a:xfrm>
            <a:off x="6499929" y="2228271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4B074-6333-40A9-BD89-0879D73F5B27}"/>
              </a:ext>
            </a:extLst>
          </p:cNvPr>
          <p:cNvSpPr txBox="1"/>
          <p:nvPr/>
        </p:nvSpPr>
        <p:spPr>
          <a:xfrm>
            <a:off x="6499929" y="2601133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64DB2-402C-4788-A78E-EE48020D0598}"/>
              </a:ext>
            </a:extLst>
          </p:cNvPr>
          <p:cNvSpPr txBox="1"/>
          <p:nvPr/>
        </p:nvSpPr>
        <p:spPr>
          <a:xfrm>
            <a:off x="6499929" y="3731563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4424D-21CE-4D65-A821-5392DE23BCCD}"/>
              </a:ext>
            </a:extLst>
          </p:cNvPr>
          <p:cNvSpPr txBox="1"/>
          <p:nvPr/>
        </p:nvSpPr>
        <p:spPr>
          <a:xfrm>
            <a:off x="6499929" y="4104401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M-1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순서도: 직접 액세스 저장소 18">
            <a:extLst>
              <a:ext uri="{FF2B5EF4-FFF2-40B4-BE49-F238E27FC236}">
                <a16:creationId xmlns:a16="http://schemas.microsoft.com/office/drawing/2014/main" id="{E6EFB2B2-5A23-4080-BB7D-9398F150CC57}"/>
              </a:ext>
            </a:extLst>
          </p:cNvPr>
          <p:cNvSpPr/>
          <p:nvPr/>
        </p:nvSpPr>
        <p:spPr>
          <a:xfrm rot="10800000">
            <a:off x="4963724" y="2503479"/>
            <a:ext cx="938073" cy="443135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18A90-BC27-41C8-839A-D625B844ED6B}"/>
              </a:ext>
            </a:extLst>
          </p:cNvPr>
          <p:cNvSpPr txBox="1"/>
          <p:nvPr/>
        </p:nvSpPr>
        <p:spPr>
          <a:xfrm>
            <a:off x="4729663" y="3032037"/>
            <a:ext cx="140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함수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h(k)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933799-9BE1-42A1-B569-5283B52E30A7}"/>
              </a:ext>
            </a:extLst>
          </p:cNvPr>
          <p:cNvCxnSpPr>
            <a:cxnSpLocks/>
          </p:cNvCxnSpPr>
          <p:nvPr/>
        </p:nvCxnSpPr>
        <p:spPr>
          <a:xfrm>
            <a:off x="4325269" y="2725047"/>
            <a:ext cx="780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3D34A6-342F-44EC-9586-B9A827F16037}"/>
              </a:ext>
            </a:extLst>
          </p:cNvPr>
          <p:cNvSpPr txBox="1"/>
          <p:nvPr/>
        </p:nvSpPr>
        <p:spPr>
          <a:xfrm>
            <a:off x="3810364" y="2571157"/>
            <a:ext cx="71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14123B-9E54-4571-82FA-851420C86DC9}"/>
              </a:ext>
            </a:extLst>
          </p:cNvPr>
          <p:cNvSpPr txBox="1"/>
          <p:nvPr/>
        </p:nvSpPr>
        <p:spPr>
          <a:xfrm>
            <a:off x="3505563" y="3032037"/>
            <a:ext cx="132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F3EFF-3B88-4480-88F2-6C1DACF5F06B}"/>
              </a:ext>
            </a:extLst>
          </p:cNvPr>
          <p:cNvSpPr txBox="1"/>
          <p:nvPr/>
        </p:nvSpPr>
        <p:spPr>
          <a:xfrm>
            <a:off x="6403013" y="4415143"/>
            <a:ext cx="18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테이블 </a:t>
            </a:r>
            <a:r>
              <a:rPr lang="en-US" altLang="ko-KR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3180794" y="4878951"/>
            <a:ext cx="583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좋은 해시 함수는 해시 테이블을 골고루 사용하여야 한다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6E9ED4-CA66-4027-9C68-EE829F4B0A2E}"/>
              </a:ext>
            </a:extLst>
          </p:cNvPr>
          <p:cNvCxnSpPr>
            <a:cxnSpLocks/>
          </p:cNvCxnSpPr>
          <p:nvPr/>
        </p:nvCxnSpPr>
        <p:spPr>
          <a:xfrm flipV="1">
            <a:off x="5901797" y="1636266"/>
            <a:ext cx="609600" cy="1094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11ED14-2839-469D-833B-1829F10D4861}"/>
              </a:ext>
            </a:extLst>
          </p:cNvPr>
          <p:cNvCxnSpPr>
            <a:cxnSpLocks/>
          </p:cNvCxnSpPr>
          <p:nvPr/>
        </p:nvCxnSpPr>
        <p:spPr>
          <a:xfrm flipV="1">
            <a:off x="5901797" y="2000251"/>
            <a:ext cx="609600" cy="730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0C16DD4-1E77-41A4-ADF3-DF399776269E}"/>
              </a:ext>
            </a:extLst>
          </p:cNvPr>
          <p:cNvCxnSpPr>
            <a:cxnSpLocks/>
          </p:cNvCxnSpPr>
          <p:nvPr/>
        </p:nvCxnSpPr>
        <p:spPr>
          <a:xfrm flipV="1">
            <a:off x="5901797" y="2365345"/>
            <a:ext cx="609600" cy="36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FDE5656-3F24-4543-92B8-806543E57154}"/>
              </a:ext>
            </a:extLst>
          </p:cNvPr>
          <p:cNvCxnSpPr>
            <a:cxnSpLocks/>
          </p:cNvCxnSpPr>
          <p:nvPr/>
        </p:nvCxnSpPr>
        <p:spPr>
          <a:xfrm>
            <a:off x="5901797" y="2730439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682B51-04A6-47B5-9121-435D3EAE769C}"/>
              </a:ext>
            </a:extLst>
          </p:cNvPr>
          <p:cNvCxnSpPr>
            <a:cxnSpLocks/>
          </p:cNvCxnSpPr>
          <p:nvPr/>
        </p:nvCxnSpPr>
        <p:spPr>
          <a:xfrm>
            <a:off x="5901797" y="2730439"/>
            <a:ext cx="609600" cy="36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C37BA96-C4B9-437C-ACFB-CBD91E74075C}"/>
              </a:ext>
            </a:extLst>
          </p:cNvPr>
          <p:cNvCxnSpPr>
            <a:cxnSpLocks/>
          </p:cNvCxnSpPr>
          <p:nvPr/>
        </p:nvCxnSpPr>
        <p:spPr>
          <a:xfrm>
            <a:off x="5901797" y="2730439"/>
            <a:ext cx="609600" cy="73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11914A-2CE0-4CB0-B184-7D84829014C7}"/>
              </a:ext>
            </a:extLst>
          </p:cNvPr>
          <p:cNvCxnSpPr>
            <a:cxnSpLocks/>
          </p:cNvCxnSpPr>
          <p:nvPr/>
        </p:nvCxnSpPr>
        <p:spPr>
          <a:xfrm>
            <a:off x="5901797" y="2730439"/>
            <a:ext cx="609600" cy="109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5518B20-CFBE-4D25-9D41-B121CB29B344}"/>
              </a:ext>
            </a:extLst>
          </p:cNvPr>
          <p:cNvCxnSpPr>
            <a:cxnSpLocks/>
          </p:cNvCxnSpPr>
          <p:nvPr/>
        </p:nvCxnSpPr>
        <p:spPr>
          <a:xfrm>
            <a:off x="5901797" y="2730439"/>
            <a:ext cx="609600" cy="1462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7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49F3EFF-3B88-4480-88F2-6C1DACF5F06B}"/>
              </a:ext>
            </a:extLst>
          </p:cNvPr>
          <p:cNvSpPr txBox="1"/>
          <p:nvPr/>
        </p:nvSpPr>
        <p:spPr>
          <a:xfrm>
            <a:off x="3058721" y="2193370"/>
            <a:ext cx="65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탐색키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BD7BA-65F6-4C91-AA03-A53A57FD5336}"/>
              </a:ext>
            </a:extLst>
          </p:cNvPr>
          <p:cNvSpPr txBox="1"/>
          <p:nvPr/>
        </p:nvSpPr>
        <p:spPr>
          <a:xfrm>
            <a:off x="3180794" y="4147113"/>
            <a:ext cx="583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이동폴딩과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경계폴딩의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</a:t>
            </a:r>
          </a:p>
        </p:txBody>
      </p:sp>
      <p:graphicFrame>
        <p:nvGraphicFramePr>
          <p:cNvPr id="18" name="표 20">
            <a:extLst>
              <a:ext uri="{FF2B5EF4-FFF2-40B4-BE49-F238E27FC236}">
                <a16:creationId xmlns:a16="http://schemas.microsoft.com/office/drawing/2014/main" id="{7F4DA419-8D54-4C06-A224-A0B3B93FE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95919"/>
              </p:ext>
            </p:extLst>
          </p:nvPr>
        </p:nvGraphicFramePr>
        <p:xfrm>
          <a:off x="3713454" y="2945440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48215B1-791C-4197-A960-D91B4ADECB84}"/>
              </a:ext>
            </a:extLst>
          </p:cNvPr>
          <p:cNvCxnSpPr>
            <a:cxnSpLocks/>
          </p:cNvCxnSpPr>
          <p:nvPr/>
        </p:nvCxnSpPr>
        <p:spPr>
          <a:xfrm flipH="1">
            <a:off x="4353385" y="1984452"/>
            <a:ext cx="1850" cy="6948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68F793-EF9E-4CFB-ADB2-44A3BB4EE108}"/>
              </a:ext>
            </a:extLst>
          </p:cNvPr>
          <p:cNvCxnSpPr>
            <a:cxnSpLocks/>
          </p:cNvCxnSpPr>
          <p:nvPr/>
        </p:nvCxnSpPr>
        <p:spPr>
          <a:xfrm flipH="1">
            <a:off x="4992208" y="1984452"/>
            <a:ext cx="1850" cy="6948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215C674-C1F6-451F-92E6-BE01A2A26C06}"/>
              </a:ext>
            </a:extLst>
          </p:cNvPr>
          <p:cNvCxnSpPr>
            <a:cxnSpLocks/>
          </p:cNvCxnSpPr>
          <p:nvPr/>
        </p:nvCxnSpPr>
        <p:spPr>
          <a:xfrm flipH="1">
            <a:off x="5629181" y="1984452"/>
            <a:ext cx="1850" cy="6948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AA66EE8-31EA-45CE-BD1F-E8BF59F9A818}"/>
              </a:ext>
            </a:extLst>
          </p:cNvPr>
          <p:cNvCxnSpPr>
            <a:cxnSpLocks/>
          </p:cNvCxnSpPr>
          <p:nvPr/>
        </p:nvCxnSpPr>
        <p:spPr>
          <a:xfrm flipH="1">
            <a:off x="6264304" y="1984452"/>
            <a:ext cx="1850" cy="6948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1F572B-18DE-4DD8-B072-2ECC938A4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21091"/>
              </p:ext>
            </p:extLst>
          </p:nvPr>
        </p:nvGraphicFramePr>
        <p:xfrm>
          <a:off x="3713454" y="2146450"/>
          <a:ext cx="320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68">
                  <a:extLst>
                    <a:ext uri="{9D8B030D-6E8A-4147-A177-3AD203B41FA5}">
                      <a16:colId xmlns:a16="http://schemas.microsoft.com/office/drawing/2014/main" val="3740900041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2415357611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3424607858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4147414677"/>
                    </a:ext>
                  </a:extLst>
                </a:gridCol>
                <a:gridCol w="640968">
                  <a:extLst>
                    <a:ext uri="{9D8B030D-6E8A-4147-A177-3AD203B41FA5}">
                      <a16:colId xmlns:a16="http://schemas.microsoft.com/office/drawing/2014/main" val="295696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241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58574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91E9CBE1-6584-47DD-9638-9437658051F6}"/>
              </a:ext>
            </a:extLst>
          </p:cNvPr>
          <p:cNvSpPr txBox="1"/>
          <p:nvPr/>
        </p:nvSpPr>
        <p:spPr>
          <a:xfrm>
            <a:off x="2849733" y="2989156"/>
            <a:ext cx="863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폴딩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95B34C-F627-480B-A96B-1DD1677D421B}"/>
              </a:ext>
            </a:extLst>
          </p:cNvPr>
          <p:cNvSpPr txBox="1"/>
          <p:nvPr/>
        </p:nvSpPr>
        <p:spPr>
          <a:xfrm>
            <a:off x="4353385" y="2989156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20">
            <a:extLst>
              <a:ext uri="{FF2B5EF4-FFF2-40B4-BE49-F238E27FC236}">
                <a16:creationId xmlns:a16="http://schemas.microsoft.com/office/drawing/2014/main" id="{4CACF630-D8D5-4405-ADAB-41493FD7B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53256"/>
              </p:ext>
            </p:extLst>
          </p:nvPr>
        </p:nvGraphicFramePr>
        <p:xfrm>
          <a:off x="4709970" y="2945440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2EC6D76-3DB6-4EE8-BEBF-FCB5605B4C87}"/>
              </a:ext>
            </a:extLst>
          </p:cNvPr>
          <p:cNvSpPr txBox="1"/>
          <p:nvPr/>
        </p:nvSpPr>
        <p:spPr>
          <a:xfrm>
            <a:off x="5349900" y="2989156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0" name="표 20">
            <a:extLst>
              <a:ext uri="{FF2B5EF4-FFF2-40B4-BE49-F238E27FC236}">
                <a16:creationId xmlns:a16="http://schemas.microsoft.com/office/drawing/2014/main" id="{85D61464-72E6-4EBE-BAE9-270489D22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22577"/>
              </p:ext>
            </p:extLst>
          </p:nvPr>
        </p:nvGraphicFramePr>
        <p:xfrm>
          <a:off x="5706485" y="2945440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241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53B4A35-BD64-4101-BA2C-3D7E3274F918}"/>
              </a:ext>
            </a:extLst>
          </p:cNvPr>
          <p:cNvSpPr txBox="1"/>
          <p:nvPr/>
        </p:nvSpPr>
        <p:spPr>
          <a:xfrm>
            <a:off x="6346415" y="2989156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2" name="표 20">
            <a:extLst>
              <a:ext uri="{FF2B5EF4-FFF2-40B4-BE49-F238E27FC236}">
                <a16:creationId xmlns:a16="http://schemas.microsoft.com/office/drawing/2014/main" id="{678BE1AB-14B5-42D1-9074-7915E30C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32974"/>
              </p:ext>
            </p:extLst>
          </p:nvPr>
        </p:nvGraphicFramePr>
        <p:xfrm>
          <a:off x="6703000" y="2945440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4C8CFF2-1FA8-407C-905B-A9D19527F559}"/>
              </a:ext>
            </a:extLst>
          </p:cNvPr>
          <p:cNvSpPr txBox="1"/>
          <p:nvPr/>
        </p:nvSpPr>
        <p:spPr>
          <a:xfrm>
            <a:off x="7342930" y="2989156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4" name="표 20">
            <a:extLst>
              <a:ext uri="{FF2B5EF4-FFF2-40B4-BE49-F238E27FC236}">
                <a16:creationId xmlns:a16="http://schemas.microsoft.com/office/drawing/2014/main" id="{E7010912-1425-4F5F-9CF1-E335AC829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88243"/>
              </p:ext>
            </p:extLst>
          </p:nvPr>
        </p:nvGraphicFramePr>
        <p:xfrm>
          <a:off x="7699515" y="2945440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graphicFrame>
        <p:nvGraphicFramePr>
          <p:cNvPr id="55" name="표 20">
            <a:extLst>
              <a:ext uri="{FF2B5EF4-FFF2-40B4-BE49-F238E27FC236}">
                <a16:creationId xmlns:a16="http://schemas.microsoft.com/office/drawing/2014/main" id="{8C0D8070-5C9D-48CC-BBA4-0D9779FF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61075"/>
              </p:ext>
            </p:extLst>
          </p:nvPr>
        </p:nvGraphicFramePr>
        <p:xfrm>
          <a:off x="3713454" y="3549481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20BFFD56-4BE4-4303-9716-A66C810F43FF}"/>
              </a:ext>
            </a:extLst>
          </p:cNvPr>
          <p:cNvSpPr txBox="1"/>
          <p:nvPr/>
        </p:nvSpPr>
        <p:spPr>
          <a:xfrm>
            <a:off x="2849733" y="3593197"/>
            <a:ext cx="863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경계 </a:t>
            </a:r>
            <a:r>
              <a:rPr lang="ko-KR" altLang="en-US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폴딩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6BA303-50DB-4E71-B180-8FD4AC46044B}"/>
              </a:ext>
            </a:extLst>
          </p:cNvPr>
          <p:cNvSpPr txBox="1"/>
          <p:nvPr/>
        </p:nvSpPr>
        <p:spPr>
          <a:xfrm>
            <a:off x="4353385" y="3593197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8" name="표 20">
            <a:extLst>
              <a:ext uri="{FF2B5EF4-FFF2-40B4-BE49-F238E27FC236}">
                <a16:creationId xmlns:a16="http://schemas.microsoft.com/office/drawing/2014/main" id="{FDF91F35-C729-45A9-983D-1FF001DBC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45592"/>
              </p:ext>
            </p:extLst>
          </p:nvPr>
        </p:nvGraphicFramePr>
        <p:xfrm>
          <a:off x="4709970" y="3549481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302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C988D66-B119-426C-BE43-66AEC835021E}"/>
              </a:ext>
            </a:extLst>
          </p:cNvPr>
          <p:cNvSpPr txBox="1"/>
          <p:nvPr/>
        </p:nvSpPr>
        <p:spPr>
          <a:xfrm>
            <a:off x="5349900" y="3593197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0" name="표 20">
            <a:extLst>
              <a:ext uri="{FF2B5EF4-FFF2-40B4-BE49-F238E27FC236}">
                <a16:creationId xmlns:a16="http://schemas.microsoft.com/office/drawing/2014/main" id="{C990B4D0-CC69-41E7-B9AD-E584D0B53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68338"/>
              </p:ext>
            </p:extLst>
          </p:nvPr>
        </p:nvGraphicFramePr>
        <p:xfrm>
          <a:off x="5706485" y="3549481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241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DB34947C-FC71-4955-83CF-49202AE92F6A}"/>
              </a:ext>
            </a:extLst>
          </p:cNvPr>
          <p:cNvSpPr txBox="1"/>
          <p:nvPr/>
        </p:nvSpPr>
        <p:spPr>
          <a:xfrm>
            <a:off x="6346415" y="3593197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2" name="표 20">
            <a:extLst>
              <a:ext uri="{FF2B5EF4-FFF2-40B4-BE49-F238E27FC236}">
                <a16:creationId xmlns:a16="http://schemas.microsoft.com/office/drawing/2014/main" id="{A350372B-27DA-498C-B91A-1DEF8913D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68438"/>
              </p:ext>
            </p:extLst>
          </p:nvPr>
        </p:nvGraphicFramePr>
        <p:xfrm>
          <a:off x="6703000" y="3549481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B607CE43-7CCB-4F99-87C4-7716B02C4198}"/>
              </a:ext>
            </a:extLst>
          </p:cNvPr>
          <p:cNvSpPr txBox="1"/>
          <p:nvPr/>
        </p:nvSpPr>
        <p:spPr>
          <a:xfrm>
            <a:off x="7342930" y="3593197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4" name="표 20">
            <a:extLst>
              <a:ext uri="{FF2B5EF4-FFF2-40B4-BE49-F238E27FC236}">
                <a16:creationId xmlns:a16="http://schemas.microsoft.com/office/drawing/2014/main" id="{760FDD41-BF3A-476E-A6D5-649198E8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29921"/>
              </p:ext>
            </p:extLst>
          </p:nvPr>
        </p:nvGraphicFramePr>
        <p:xfrm>
          <a:off x="7699515" y="3549481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EE9AB3A-633D-4B42-9EAF-021172F86053}"/>
              </a:ext>
            </a:extLst>
          </p:cNvPr>
          <p:cNvSpPr txBox="1"/>
          <p:nvPr/>
        </p:nvSpPr>
        <p:spPr>
          <a:xfrm>
            <a:off x="8339445" y="2989156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6" name="표 20">
            <a:extLst>
              <a:ext uri="{FF2B5EF4-FFF2-40B4-BE49-F238E27FC236}">
                <a16:creationId xmlns:a16="http://schemas.microsoft.com/office/drawing/2014/main" id="{6055BA77-913D-4EFC-A736-DE82F387A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30000"/>
              </p:ext>
            </p:extLst>
          </p:nvPr>
        </p:nvGraphicFramePr>
        <p:xfrm>
          <a:off x="8696030" y="2945440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699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0CBD1389-D660-4A14-AF9D-ACD1BD7CD6DF}"/>
              </a:ext>
            </a:extLst>
          </p:cNvPr>
          <p:cNvSpPr txBox="1"/>
          <p:nvPr/>
        </p:nvSpPr>
        <p:spPr>
          <a:xfrm>
            <a:off x="8339445" y="3593197"/>
            <a:ext cx="356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0" name="표 20">
            <a:extLst>
              <a:ext uri="{FF2B5EF4-FFF2-40B4-BE49-F238E27FC236}">
                <a16:creationId xmlns:a16="http://schemas.microsoft.com/office/drawing/2014/main" id="{02AB03D1-EC35-4114-A4C5-E85F3268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87897"/>
              </p:ext>
            </p:extLst>
          </p:nvPr>
        </p:nvGraphicFramePr>
        <p:xfrm>
          <a:off x="8696030" y="3549481"/>
          <a:ext cx="6417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81">
                  <a:extLst>
                    <a:ext uri="{9D8B030D-6E8A-4147-A177-3AD203B41FA5}">
                      <a16:colId xmlns:a16="http://schemas.microsoft.com/office/drawing/2014/main" val="21342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897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1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1162</Words>
  <Application>Microsoft Office PowerPoint</Application>
  <PresentationFormat>와이드스크린</PresentationFormat>
  <Paragraphs>382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 ExtraBold</vt:lpstr>
      <vt:lpstr>돋움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2020-03-13T04:04:33Z</dcterms:created>
  <dcterms:modified xsi:type="dcterms:W3CDTF">2020-03-15T13:06:12Z</dcterms:modified>
</cp:coreProperties>
</file>