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10F70-5A97-4CCA-9046-99119EF874A4}" v="367" dt="2020-02-21T08:56:32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AA010F70-5A97-4CCA-9046-99119EF874A4}"/>
    <pc:docChg chg="undo custSel addSld delSld modSld sldOrd">
      <pc:chgData name="김 승빈" userId="352d81a3ef8732fd" providerId="LiveId" clId="{AA010F70-5A97-4CCA-9046-99119EF874A4}" dt="2020-02-21T08:56:32.266" v="1649" actId="571"/>
      <pc:docMkLst>
        <pc:docMk/>
      </pc:docMkLst>
      <pc:sldChg chg="addSp delSp modSp">
        <pc:chgData name="김 승빈" userId="352d81a3ef8732fd" providerId="LiveId" clId="{AA010F70-5A97-4CCA-9046-99119EF874A4}" dt="2020-02-21T03:35:56.645" v="134" actId="1076"/>
        <pc:sldMkLst>
          <pc:docMk/>
          <pc:sldMk cId="2131241676" sldId="256"/>
        </pc:sldMkLst>
        <pc:spChg chg="add mod">
          <ac:chgData name="김 승빈" userId="352d81a3ef8732fd" providerId="LiveId" clId="{AA010F70-5A97-4CCA-9046-99119EF874A4}" dt="2020-02-21T03:35:20.641" v="127" actId="255"/>
          <ac:spMkLst>
            <pc:docMk/>
            <pc:sldMk cId="2131241676" sldId="256"/>
            <ac:spMk id="2" creationId="{C9E64CEA-A26C-408D-8702-A827DD286547}"/>
          </ac:spMkLst>
        </pc:spChg>
        <pc:spChg chg="add mod">
          <ac:chgData name="김 승빈" userId="352d81a3ef8732fd" providerId="LiveId" clId="{AA010F70-5A97-4CCA-9046-99119EF874A4}" dt="2020-02-21T03:35:20.641" v="127" actId="255"/>
          <ac:spMkLst>
            <pc:docMk/>
            <pc:sldMk cId="2131241676" sldId="256"/>
            <ac:spMk id="3" creationId="{79660D24-3CEA-4E8C-A0DC-52C77F077D05}"/>
          </ac:spMkLst>
        </pc:spChg>
        <pc:spChg chg="add mod">
          <ac:chgData name="김 승빈" userId="352d81a3ef8732fd" providerId="LiveId" clId="{AA010F70-5A97-4CCA-9046-99119EF874A4}" dt="2020-02-21T03:35:20.641" v="127" actId="255"/>
          <ac:spMkLst>
            <pc:docMk/>
            <pc:sldMk cId="2131241676" sldId="256"/>
            <ac:spMk id="4" creationId="{64C8741F-7598-4B7D-B127-C2290128ADC1}"/>
          </ac:spMkLst>
        </pc:spChg>
        <pc:spChg chg="add mod">
          <ac:chgData name="김 승빈" userId="352d81a3ef8732fd" providerId="LiveId" clId="{AA010F70-5A97-4CCA-9046-99119EF874A4}" dt="2020-02-21T03:35:20.641" v="127" actId="255"/>
          <ac:spMkLst>
            <pc:docMk/>
            <pc:sldMk cId="2131241676" sldId="256"/>
            <ac:spMk id="5" creationId="{CC6A4A13-3E2C-4EA1-94B8-17B8D69286DD}"/>
          </ac:spMkLst>
        </pc:spChg>
        <pc:spChg chg="add mod">
          <ac:chgData name="김 승빈" userId="352d81a3ef8732fd" providerId="LiveId" clId="{AA010F70-5A97-4CCA-9046-99119EF874A4}" dt="2020-02-21T03:35:20.641" v="127" actId="255"/>
          <ac:spMkLst>
            <pc:docMk/>
            <pc:sldMk cId="2131241676" sldId="256"/>
            <ac:spMk id="6" creationId="{F1015F06-3992-42CF-8BA0-538C3F5527D7}"/>
          </ac:spMkLst>
        </pc:spChg>
        <pc:spChg chg="add mod">
          <ac:chgData name="김 승빈" userId="352d81a3ef8732fd" providerId="LiveId" clId="{AA010F70-5A97-4CCA-9046-99119EF874A4}" dt="2020-02-21T03:32:13.184" v="12" actId="1076"/>
          <ac:spMkLst>
            <pc:docMk/>
            <pc:sldMk cId="2131241676" sldId="256"/>
            <ac:spMk id="7" creationId="{9A3E39BE-425E-4F80-B32C-F9C2C4D514BA}"/>
          </ac:spMkLst>
        </pc:spChg>
        <pc:spChg chg="add mod">
          <ac:chgData name="김 승빈" userId="352d81a3ef8732fd" providerId="LiveId" clId="{AA010F70-5A97-4CCA-9046-99119EF874A4}" dt="2020-02-21T03:32:13.184" v="12" actId="1076"/>
          <ac:spMkLst>
            <pc:docMk/>
            <pc:sldMk cId="2131241676" sldId="256"/>
            <ac:spMk id="8" creationId="{05031932-5D8E-4CAD-A843-7DA8A5289335}"/>
          </ac:spMkLst>
        </pc:spChg>
        <pc:spChg chg="add del mod">
          <ac:chgData name="김 승빈" userId="352d81a3ef8732fd" providerId="LiveId" clId="{AA010F70-5A97-4CCA-9046-99119EF874A4}" dt="2020-02-21T03:32:03.219" v="10" actId="478"/>
          <ac:spMkLst>
            <pc:docMk/>
            <pc:sldMk cId="2131241676" sldId="256"/>
            <ac:spMk id="9" creationId="{B11F2D44-8C8A-4B3B-9DCB-BF06DC939468}"/>
          </ac:spMkLst>
        </pc:spChg>
        <pc:spChg chg="add mod">
          <ac:chgData name="김 승빈" userId="352d81a3ef8732fd" providerId="LiveId" clId="{AA010F70-5A97-4CCA-9046-99119EF874A4}" dt="2020-02-21T03:32:49.197" v="77" actId="1076"/>
          <ac:spMkLst>
            <pc:docMk/>
            <pc:sldMk cId="2131241676" sldId="256"/>
            <ac:spMk id="10" creationId="{6A4C4E5C-824F-4B74-A9AC-A2CF3494B997}"/>
          </ac:spMkLst>
        </pc:spChg>
        <pc:spChg chg="add mod">
          <ac:chgData name="김 승빈" userId="352d81a3ef8732fd" providerId="LiveId" clId="{AA010F70-5A97-4CCA-9046-99119EF874A4}" dt="2020-02-21T03:33:18.354" v="86" actId="20577"/>
          <ac:spMkLst>
            <pc:docMk/>
            <pc:sldMk cId="2131241676" sldId="256"/>
            <ac:spMk id="11" creationId="{D5DF7FC1-6A16-4034-9B53-6AD266D608B3}"/>
          </ac:spMkLst>
        </pc:spChg>
        <pc:spChg chg="add mod">
          <ac:chgData name="김 승빈" userId="352d81a3ef8732fd" providerId="LiveId" clId="{AA010F70-5A97-4CCA-9046-99119EF874A4}" dt="2020-02-21T03:34:26.224" v="96" actId="20577"/>
          <ac:spMkLst>
            <pc:docMk/>
            <pc:sldMk cId="2131241676" sldId="256"/>
            <ac:spMk id="12" creationId="{133A2D30-0D2D-4364-B319-A401E96E885A}"/>
          </ac:spMkLst>
        </pc:spChg>
        <pc:spChg chg="add mod">
          <ac:chgData name="김 승빈" userId="352d81a3ef8732fd" providerId="LiveId" clId="{AA010F70-5A97-4CCA-9046-99119EF874A4}" dt="2020-02-21T03:34:27.608" v="97" actId="20577"/>
          <ac:spMkLst>
            <pc:docMk/>
            <pc:sldMk cId="2131241676" sldId="256"/>
            <ac:spMk id="13" creationId="{4DC4E36E-16DC-4055-8D3A-BD836656DD8D}"/>
          </ac:spMkLst>
        </pc:spChg>
        <pc:spChg chg="add del mod">
          <ac:chgData name="김 승빈" userId="352d81a3ef8732fd" providerId="LiveId" clId="{AA010F70-5A97-4CCA-9046-99119EF874A4}" dt="2020-02-21T03:33:55.930" v="92" actId="478"/>
          <ac:spMkLst>
            <pc:docMk/>
            <pc:sldMk cId="2131241676" sldId="256"/>
            <ac:spMk id="14" creationId="{F786A107-338D-45DC-9482-15B84939A6D7}"/>
          </ac:spMkLst>
        </pc:spChg>
        <pc:spChg chg="add del mod">
          <ac:chgData name="김 승빈" userId="352d81a3ef8732fd" providerId="LiveId" clId="{AA010F70-5A97-4CCA-9046-99119EF874A4}" dt="2020-02-21T03:33:55.930" v="92" actId="478"/>
          <ac:spMkLst>
            <pc:docMk/>
            <pc:sldMk cId="2131241676" sldId="256"/>
            <ac:spMk id="15" creationId="{10181BAC-D258-482F-9073-8CF6A89CF73C}"/>
          </ac:spMkLst>
        </pc:spChg>
        <pc:spChg chg="add del mod">
          <ac:chgData name="김 승빈" userId="352d81a3ef8732fd" providerId="LiveId" clId="{AA010F70-5A97-4CCA-9046-99119EF874A4}" dt="2020-02-21T03:33:55.930" v="92" actId="478"/>
          <ac:spMkLst>
            <pc:docMk/>
            <pc:sldMk cId="2131241676" sldId="256"/>
            <ac:spMk id="16" creationId="{F12283AE-0622-480A-A25F-8B0785106EA4}"/>
          </ac:spMkLst>
        </pc:spChg>
        <pc:spChg chg="add mod">
          <ac:chgData name="김 승빈" userId="352d81a3ef8732fd" providerId="LiveId" clId="{AA010F70-5A97-4CCA-9046-99119EF874A4}" dt="2020-02-21T03:34:29.044" v="98" actId="20577"/>
          <ac:spMkLst>
            <pc:docMk/>
            <pc:sldMk cId="2131241676" sldId="256"/>
            <ac:spMk id="17" creationId="{4F6B6CE3-0926-4D84-BD09-50174F55C3D2}"/>
          </ac:spMkLst>
        </pc:spChg>
        <pc:spChg chg="add mod">
          <ac:chgData name="김 승빈" userId="352d81a3ef8732fd" providerId="LiveId" clId="{AA010F70-5A97-4CCA-9046-99119EF874A4}" dt="2020-02-21T03:34:30.727" v="99" actId="20577"/>
          <ac:spMkLst>
            <pc:docMk/>
            <pc:sldMk cId="2131241676" sldId="256"/>
            <ac:spMk id="18" creationId="{5B39D759-5ED9-47E4-9C3D-7D2F2FF09873}"/>
          </ac:spMkLst>
        </pc:spChg>
        <pc:spChg chg="add mod">
          <ac:chgData name="김 승빈" userId="352d81a3ef8732fd" providerId="LiveId" clId="{AA010F70-5A97-4CCA-9046-99119EF874A4}" dt="2020-02-21T03:34:32.193" v="100" actId="20577"/>
          <ac:spMkLst>
            <pc:docMk/>
            <pc:sldMk cId="2131241676" sldId="256"/>
            <ac:spMk id="19" creationId="{20F31B20-87B3-4A18-BA7D-B62F9370AB43}"/>
          </ac:spMkLst>
        </pc:spChg>
        <pc:spChg chg="add mod">
          <ac:chgData name="김 승빈" userId="352d81a3ef8732fd" providerId="LiveId" clId="{AA010F70-5A97-4CCA-9046-99119EF874A4}" dt="2020-02-21T03:34:33.655" v="101" actId="20577"/>
          <ac:spMkLst>
            <pc:docMk/>
            <pc:sldMk cId="2131241676" sldId="256"/>
            <ac:spMk id="20" creationId="{6F77AB27-DC7E-4C19-9637-1ED0D8FC471B}"/>
          </ac:spMkLst>
        </pc:spChg>
        <pc:spChg chg="add mod">
          <ac:chgData name="김 승빈" userId="352d81a3ef8732fd" providerId="LiveId" clId="{AA010F70-5A97-4CCA-9046-99119EF874A4}" dt="2020-02-21T03:35:56.645" v="134" actId="1076"/>
          <ac:spMkLst>
            <pc:docMk/>
            <pc:sldMk cId="2131241676" sldId="256"/>
            <ac:spMk id="21" creationId="{D29AC8CD-FBE7-4737-8719-2382726E354D}"/>
          </ac:spMkLst>
        </pc:spChg>
        <pc:cxnChg chg="add mod">
          <ac:chgData name="김 승빈" userId="352d81a3ef8732fd" providerId="LiveId" clId="{AA010F70-5A97-4CCA-9046-99119EF874A4}" dt="2020-02-21T03:35:52.675" v="133" actId="14100"/>
          <ac:cxnSpMkLst>
            <pc:docMk/>
            <pc:sldMk cId="2131241676" sldId="256"/>
            <ac:cxnSpMk id="23" creationId="{A6278B79-0FED-4C46-BE5C-0AF0098D3299}"/>
          </ac:cxnSpMkLst>
        </pc:cxnChg>
      </pc:sldChg>
      <pc:sldChg chg="addSp delSp modSp add">
        <pc:chgData name="김 승빈" userId="352d81a3ef8732fd" providerId="LiveId" clId="{AA010F70-5A97-4CCA-9046-99119EF874A4}" dt="2020-02-21T03:44:27.413" v="273" actId="1076"/>
        <pc:sldMkLst>
          <pc:docMk/>
          <pc:sldMk cId="2285293459" sldId="257"/>
        </pc:sldMkLst>
        <pc:spChg chg="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2" creationId="{C9E64CEA-A26C-408D-8702-A827DD286547}"/>
          </ac:spMkLst>
        </pc:spChg>
        <pc:spChg chg="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3" creationId="{79660D24-3CEA-4E8C-A0DC-52C77F077D05}"/>
          </ac:spMkLst>
        </pc:spChg>
        <pc:spChg chg="del">
          <ac:chgData name="김 승빈" userId="352d81a3ef8732fd" providerId="LiveId" clId="{AA010F70-5A97-4CCA-9046-99119EF874A4}" dt="2020-02-21T03:41:39.739" v="208" actId="478"/>
          <ac:spMkLst>
            <pc:docMk/>
            <pc:sldMk cId="2285293459" sldId="257"/>
            <ac:spMk id="4" creationId="{64C8741F-7598-4B7D-B127-C2290128ADC1}"/>
          </ac:spMkLst>
        </pc:spChg>
        <pc:spChg chg="del">
          <ac:chgData name="김 승빈" userId="352d81a3ef8732fd" providerId="LiveId" clId="{AA010F70-5A97-4CCA-9046-99119EF874A4}" dt="2020-02-21T03:41:39.739" v="208" actId="478"/>
          <ac:spMkLst>
            <pc:docMk/>
            <pc:sldMk cId="2285293459" sldId="257"/>
            <ac:spMk id="5" creationId="{CC6A4A13-3E2C-4EA1-94B8-17B8D69286DD}"/>
          </ac:spMkLst>
        </pc:spChg>
        <pc:spChg chg="del">
          <ac:chgData name="김 승빈" userId="352d81a3ef8732fd" providerId="LiveId" clId="{AA010F70-5A97-4CCA-9046-99119EF874A4}" dt="2020-02-21T03:41:39.739" v="208" actId="478"/>
          <ac:spMkLst>
            <pc:docMk/>
            <pc:sldMk cId="2285293459" sldId="257"/>
            <ac:spMk id="6" creationId="{F1015F06-3992-42CF-8BA0-538C3F5527D7}"/>
          </ac:spMkLst>
        </pc:spChg>
        <pc:spChg chg="del">
          <ac:chgData name="김 승빈" userId="352d81a3ef8732fd" providerId="LiveId" clId="{AA010F70-5A97-4CCA-9046-99119EF874A4}" dt="2020-02-21T03:41:31.200" v="205" actId="478"/>
          <ac:spMkLst>
            <pc:docMk/>
            <pc:sldMk cId="2285293459" sldId="257"/>
            <ac:spMk id="7" creationId="{9A3E39BE-425E-4F80-B32C-F9C2C4D514BA}"/>
          </ac:spMkLst>
        </pc:spChg>
        <pc:spChg chg="del">
          <ac:chgData name="김 승빈" userId="352d81a3ef8732fd" providerId="LiveId" clId="{AA010F70-5A97-4CCA-9046-99119EF874A4}" dt="2020-02-21T03:41:31.200" v="205" actId="478"/>
          <ac:spMkLst>
            <pc:docMk/>
            <pc:sldMk cId="2285293459" sldId="257"/>
            <ac:spMk id="8" creationId="{05031932-5D8E-4CAD-A843-7DA8A5289335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9" creationId="{75B68F05-B62E-44F9-A37E-8862D088AFDA}"/>
          </ac:spMkLst>
        </pc:spChg>
        <pc:spChg chg="mod">
          <ac:chgData name="김 승빈" userId="352d81a3ef8732fd" providerId="LiveId" clId="{AA010F70-5A97-4CCA-9046-99119EF874A4}" dt="2020-02-21T03:41:36.829" v="207" actId="1076"/>
          <ac:spMkLst>
            <pc:docMk/>
            <pc:sldMk cId="2285293459" sldId="257"/>
            <ac:spMk id="10" creationId="{6A4C4E5C-824F-4B74-A9AC-A2CF3494B997}"/>
          </ac:spMkLst>
        </pc:spChg>
        <pc:spChg chg="del">
          <ac:chgData name="김 승빈" userId="352d81a3ef8732fd" providerId="LiveId" clId="{AA010F70-5A97-4CCA-9046-99119EF874A4}" dt="2020-02-21T03:41:17.824" v="202" actId="478"/>
          <ac:spMkLst>
            <pc:docMk/>
            <pc:sldMk cId="2285293459" sldId="257"/>
            <ac:spMk id="11" creationId="{D5DF7FC1-6A16-4034-9B53-6AD266D608B3}"/>
          </ac:spMkLst>
        </pc:spChg>
        <pc:spChg chg="del">
          <ac:chgData name="김 승빈" userId="352d81a3ef8732fd" providerId="LiveId" clId="{AA010F70-5A97-4CCA-9046-99119EF874A4}" dt="2020-02-21T03:41:17.824" v="202" actId="478"/>
          <ac:spMkLst>
            <pc:docMk/>
            <pc:sldMk cId="2285293459" sldId="257"/>
            <ac:spMk id="12" creationId="{133A2D30-0D2D-4364-B319-A401E96E885A}"/>
          </ac:spMkLst>
        </pc:spChg>
        <pc:spChg chg="del">
          <ac:chgData name="김 승빈" userId="352d81a3ef8732fd" providerId="LiveId" clId="{AA010F70-5A97-4CCA-9046-99119EF874A4}" dt="2020-02-21T03:41:17.824" v="202" actId="478"/>
          <ac:spMkLst>
            <pc:docMk/>
            <pc:sldMk cId="2285293459" sldId="257"/>
            <ac:spMk id="13" creationId="{4DC4E36E-16DC-4055-8D3A-BD836656DD8D}"/>
          </ac:spMkLst>
        </pc:spChg>
        <pc:spChg chg="del">
          <ac:chgData name="김 승빈" userId="352d81a3ef8732fd" providerId="LiveId" clId="{AA010F70-5A97-4CCA-9046-99119EF874A4}" dt="2020-02-21T03:41:17.824" v="202" actId="478"/>
          <ac:spMkLst>
            <pc:docMk/>
            <pc:sldMk cId="2285293459" sldId="257"/>
            <ac:spMk id="17" creationId="{4F6B6CE3-0926-4D84-BD09-50174F55C3D2}"/>
          </ac:spMkLst>
        </pc:spChg>
        <pc:spChg chg="del">
          <ac:chgData name="김 승빈" userId="352d81a3ef8732fd" providerId="LiveId" clId="{AA010F70-5A97-4CCA-9046-99119EF874A4}" dt="2020-02-21T03:41:17.824" v="202" actId="478"/>
          <ac:spMkLst>
            <pc:docMk/>
            <pc:sldMk cId="2285293459" sldId="257"/>
            <ac:spMk id="18" creationId="{5B39D759-5ED9-47E4-9C3D-7D2F2FF09873}"/>
          </ac:spMkLst>
        </pc:spChg>
        <pc:spChg chg="del">
          <ac:chgData name="김 승빈" userId="352d81a3ef8732fd" providerId="LiveId" clId="{AA010F70-5A97-4CCA-9046-99119EF874A4}" dt="2020-02-21T03:41:17.824" v="202" actId="478"/>
          <ac:spMkLst>
            <pc:docMk/>
            <pc:sldMk cId="2285293459" sldId="257"/>
            <ac:spMk id="19" creationId="{20F31B20-87B3-4A18-BA7D-B62F9370AB43}"/>
          </ac:spMkLst>
        </pc:spChg>
        <pc:spChg chg="del">
          <ac:chgData name="김 승빈" userId="352d81a3ef8732fd" providerId="LiveId" clId="{AA010F70-5A97-4CCA-9046-99119EF874A4}" dt="2020-02-21T03:41:17.824" v="202" actId="478"/>
          <ac:spMkLst>
            <pc:docMk/>
            <pc:sldMk cId="2285293459" sldId="257"/>
            <ac:spMk id="20" creationId="{6F77AB27-DC7E-4C19-9637-1ED0D8FC471B}"/>
          </ac:spMkLst>
        </pc:spChg>
        <pc:spChg chg="del">
          <ac:chgData name="김 승빈" userId="352d81a3ef8732fd" providerId="LiveId" clId="{AA010F70-5A97-4CCA-9046-99119EF874A4}" dt="2020-02-21T03:41:22.854" v="203" actId="478"/>
          <ac:spMkLst>
            <pc:docMk/>
            <pc:sldMk cId="2285293459" sldId="257"/>
            <ac:spMk id="21" creationId="{D29AC8CD-FBE7-4737-8719-2382726E354D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22" creationId="{73137595-7896-4426-9108-D6DDF794F806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24" creationId="{F36D9CCD-D6A5-44A4-A222-51CD51EDC73B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26" creationId="{F13CF6E0-E774-47D3-BEC2-F81B693612D7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27" creationId="{25CC426C-8057-49D1-8B00-69DA23C58FFE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28" creationId="{A00FF793-D480-4B07-9ADE-8DDBF5B40C06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30" creationId="{3E33E3C8-7216-42ED-BCF3-41127E57DF35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31" creationId="{4E6CBDCE-70E9-4717-82C3-CB0B5430EAC8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32" creationId="{429C8B2F-69A2-4E1B-8A6A-6B4396EE9803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34" creationId="{9E49B291-EB0E-4C07-B398-2170BCFE9BBB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35" creationId="{250AEA2B-3910-4767-8A15-A1E01051F87E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36" creationId="{2E4C3C3B-233D-4960-8068-20CB373CF56F}"/>
          </ac:spMkLst>
        </pc:spChg>
        <pc:spChg chg="add del mod">
          <ac:chgData name="김 승빈" userId="352d81a3ef8732fd" providerId="LiveId" clId="{AA010F70-5A97-4CCA-9046-99119EF874A4}" dt="2020-02-21T03:43:46.103" v="254" actId="478"/>
          <ac:spMkLst>
            <pc:docMk/>
            <pc:sldMk cId="2285293459" sldId="257"/>
            <ac:spMk id="38" creationId="{73D77CD2-C38B-4938-B1A9-D74291CD600B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40" creationId="{C8CAF479-5824-4310-9147-261C655D8052}"/>
          </ac:spMkLst>
        </pc:spChg>
        <pc:spChg chg="add mod">
          <ac:chgData name="김 승빈" userId="352d81a3ef8732fd" providerId="LiveId" clId="{AA010F70-5A97-4CCA-9046-99119EF874A4}" dt="2020-02-21T03:44:27.413" v="273" actId="1076"/>
          <ac:spMkLst>
            <pc:docMk/>
            <pc:sldMk cId="2285293459" sldId="257"/>
            <ac:spMk id="41" creationId="{0CF61AB6-B8F7-4AD2-9089-9C0C4A7BE47D}"/>
          </ac:spMkLst>
        </pc:spChg>
        <pc:cxnChg chg="mod">
          <ac:chgData name="김 승빈" userId="352d81a3ef8732fd" providerId="LiveId" clId="{AA010F70-5A97-4CCA-9046-99119EF874A4}" dt="2020-02-21T03:44:27.413" v="273" actId="1076"/>
          <ac:cxnSpMkLst>
            <pc:docMk/>
            <pc:sldMk cId="2285293459" sldId="257"/>
            <ac:cxnSpMk id="23" creationId="{A6278B79-0FED-4C46-BE5C-0AF0098D3299}"/>
          </ac:cxnSpMkLst>
        </pc:cxnChg>
        <pc:cxnChg chg="add mod">
          <ac:chgData name="김 승빈" userId="352d81a3ef8732fd" providerId="LiveId" clId="{AA010F70-5A97-4CCA-9046-99119EF874A4}" dt="2020-02-21T03:44:27.413" v="273" actId="1076"/>
          <ac:cxnSpMkLst>
            <pc:docMk/>
            <pc:sldMk cId="2285293459" sldId="257"/>
            <ac:cxnSpMk id="25" creationId="{34730B4C-C352-44DB-AE3C-0972182D8031}"/>
          </ac:cxnSpMkLst>
        </pc:cxnChg>
        <pc:cxnChg chg="add mod">
          <ac:chgData name="김 승빈" userId="352d81a3ef8732fd" providerId="LiveId" clId="{AA010F70-5A97-4CCA-9046-99119EF874A4}" dt="2020-02-21T03:44:27.413" v="273" actId="1076"/>
          <ac:cxnSpMkLst>
            <pc:docMk/>
            <pc:sldMk cId="2285293459" sldId="257"/>
            <ac:cxnSpMk id="29" creationId="{B6A394AB-1EF3-420C-805F-DF0B249D8DBF}"/>
          </ac:cxnSpMkLst>
        </pc:cxnChg>
        <pc:cxnChg chg="add mod">
          <ac:chgData name="김 승빈" userId="352d81a3ef8732fd" providerId="LiveId" clId="{AA010F70-5A97-4CCA-9046-99119EF874A4}" dt="2020-02-21T03:44:27.413" v="273" actId="1076"/>
          <ac:cxnSpMkLst>
            <pc:docMk/>
            <pc:sldMk cId="2285293459" sldId="257"/>
            <ac:cxnSpMk id="33" creationId="{1443864F-7714-4A99-88B4-C293F33BD95C}"/>
          </ac:cxnSpMkLst>
        </pc:cxnChg>
        <pc:cxnChg chg="add del mod">
          <ac:chgData name="김 승빈" userId="352d81a3ef8732fd" providerId="LiveId" clId="{AA010F70-5A97-4CCA-9046-99119EF874A4}" dt="2020-02-21T03:43:47.162" v="255" actId="478"/>
          <ac:cxnSpMkLst>
            <pc:docMk/>
            <pc:sldMk cId="2285293459" sldId="257"/>
            <ac:cxnSpMk id="37" creationId="{7BC63069-7F14-441C-969A-61613DB97F96}"/>
          </ac:cxnSpMkLst>
        </pc:cxnChg>
        <pc:cxnChg chg="add mod">
          <ac:chgData name="김 승빈" userId="352d81a3ef8732fd" providerId="LiveId" clId="{AA010F70-5A97-4CCA-9046-99119EF874A4}" dt="2020-02-21T03:44:27.413" v="273" actId="1076"/>
          <ac:cxnSpMkLst>
            <pc:docMk/>
            <pc:sldMk cId="2285293459" sldId="257"/>
            <ac:cxnSpMk id="39" creationId="{F4F648FA-D621-4DF2-9E43-E086A581BCDC}"/>
          </ac:cxnSpMkLst>
        </pc:cxnChg>
      </pc:sldChg>
      <pc:sldChg chg="add del">
        <pc:chgData name="김 승빈" userId="352d81a3ef8732fd" providerId="LiveId" clId="{AA010F70-5A97-4CCA-9046-99119EF874A4}" dt="2020-02-21T04:05:53.789" v="275" actId="47"/>
        <pc:sldMkLst>
          <pc:docMk/>
          <pc:sldMk cId="669919933" sldId="258"/>
        </pc:sldMkLst>
      </pc:sldChg>
      <pc:sldChg chg="delSp modSp add">
        <pc:chgData name="김 승빈" userId="352d81a3ef8732fd" providerId="LiveId" clId="{AA010F70-5A97-4CCA-9046-99119EF874A4}" dt="2020-02-21T04:07:08.688" v="319" actId="20577"/>
        <pc:sldMkLst>
          <pc:docMk/>
          <pc:sldMk cId="1396102186" sldId="266"/>
        </pc:sldMkLst>
        <pc:spChg chg="mod">
          <ac:chgData name="김 승빈" userId="352d81a3ef8732fd" providerId="LiveId" clId="{AA010F70-5A97-4CCA-9046-99119EF874A4}" dt="2020-02-21T04:06:11.336" v="299" actId="20577"/>
          <ac:spMkLst>
            <pc:docMk/>
            <pc:sldMk cId="1396102186" sldId="266"/>
            <ac:spMk id="4" creationId="{C2AA8DAC-E8E1-47B4-990C-0AD6A17A577C}"/>
          </ac:spMkLst>
        </pc:spChg>
        <pc:spChg chg="mod">
          <ac:chgData name="김 승빈" userId="352d81a3ef8732fd" providerId="LiveId" clId="{AA010F70-5A97-4CCA-9046-99119EF874A4}" dt="2020-02-21T04:06:13.712" v="300" actId="20577"/>
          <ac:spMkLst>
            <pc:docMk/>
            <pc:sldMk cId="1396102186" sldId="266"/>
            <ac:spMk id="11" creationId="{D53CDED4-ADEE-4CD4-A388-47C2B3FE81A7}"/>
          </ac:spMkLst>
        </pc:spChg>
        <pc:spChg chg="mod">
          <ac:chgData name="김 승빈" userId="352d81a3ef8732fd" providerId="LiveId" clId="{AA010F70-5A97-4CCA-9046-99119EF874A4}" dt="2020-02-21T04:06:31.377" v="309" actId="20577"/>
          <ac:spMkLst>
            <pc:docMk/>
            <pc:sldMk cId="1396102186" sldId="266"/>
            <ac:spMk id="13" creationId="{03D9748E-53EC-4479-8D70-703C000C46E8}"/>
          </ac:spMkLst>
        </pc:spChg>
        <pc:spChg chg="mod">
          <ac:chgData name="김 승빈" userId="352d81a3ef8732fd" providerId="LiveId" clId="{AA010F70-5A97-4CCA-9046-99119EF874A4}" dt="2020-02-21T04:07:08.688" v="319" actId="20577"/>
          <ac:spMkLst>
            <pc:docMk/>
            <pc:sldMk cId="1396102186" sldId="266"/>
            <ac:spMk id="16" creationId="{D3B3B22E-66E1-42AA-92A7-8184835CCE82}"/>
          </ac:spMkLst>
        </pc:spChg>
        <pc:spChg chg="mod">
          <ac:chgData name="김 승빈" userId="352d81a3ef8732fd" providerId="LiveId" clId="{AA010F70-5A97-4CCA-9046-99119EF874A4}" dt="2020-02-21T04:06:14.813" v="301" actId="20577"/>
          <ac:spMkLst>
            <pc:docMk/>
            <pc:sldMk cId="1396102186" sldId="266"/>
            <ac:spMk id="21" creationId="{8C2A9770-3C73-4A36-A497-58E5E8610489}"/>
          </ac:spMkLst>
        </pc:spChg>
        <pc:spChg chg="mod">
          <ac:chgData name="김 승빈" userId="352d81a3ef8732fd" providerId="LiveId" clId="{AA010F70-5A97-4CCA-9046-99119EF874A4}" dt="2020-02-21T04:06:16.936" v="302" actId="20577"/>
          <ac:spMkLst>
            <pc:docMk/>
            <pc:sldMk cId="1396102186" sldId="266"/>
            <ac:spMk id="28" creationId="{0E21E708-1145-48E0-B078-B458E40FA7D7}"/>
          </ac:spMkLst>
        </pc:spChg>
        <pc:spChg chg="mod">
          <ac:chgData name="김 승빈" userId="352d81a3ef8732fd" providerId="LiveId" clId="{AA010F70-5A97-4CCA-9046-99119EF874A4}" dt="2020-02-21T04:06:33.247" v="310" actId="20577"/>
          <ac:spMkLst>
            <pc:docMk/>
            <pc:sldMk cId="1396102186" sldId="266"/>
            <ac:spMk id="29" creationId="{D7F5C0F5-3065-4A57-954C-AB3306CDBAFF}"/>
          </ac:spMkLst>
        </pc:spChg>
        <pc:spChg chg="mod">
          <ac:chgData name="김 승빈" userId="352d81a3ef8732fd" providerId="LiveId" clId="{AA010F70-5A97-4CCA-9046-99119EF874A4}" dt="2020-02-21T04:06:34.889" v="311" actId="20577"/>
          <ac:spMkLst>
            <pc:docMk/>
            <pc:sldMk cId="1396102186" sldId="266"/>
            <ac:spMk id="31" creationId="{8B4CA605-B029-499B-AEAB-768FF76DE842}"/>
          </ac:spMkLst>
        </pc:spChg>
        <pc:spChg chg="mod">
          <ac:chgData name="김 승빈" userId="352d81a3ef8732fd" providerId="LiveId" clId="{AA010F70-5A97-4CCA-9046-99119EF874A4}" dt="2020-02-21T04:06:18.813" v="303" actId="20577"/>
          <ac:spMkLst>
            <pc:docMk/>
            <pc:sldMk cId="1396102186" sldId="266"/>
            <ac:spMk id="46" creationId="{5E9550A1-72AB-4451-A033-78B2701C5122}"/>
          </ac:spMkLst>
        </pc:spChg>
        <pc:spChg chg="mod">
          <ac:chgData name="김 승빈" userId="352d81a3ef8732fd" providerId="LiveId" clId="{AA010F70-5A97-4CCA-9046-99119EF874A4}" dt="2020-02-21T04:06:19.971" v="304" actId="20577"/>
          <ac:spMkLst>
            <pc:docMk/>
            <pc:sldMk cId="1396102186" sldId="266"/>
            <ac:spMk id="60" creationId="{F881FE44-56A8-4715-AD2D-20280ECBB3A0}"/>
          </ac:spMkLst>
        </pc:spChg>
        <pc:spChg chg="mod">
          <ac:chgData name="김 승빈" userId="352d81a3ef8732fd" providerId="LiveId" clId="{AA010F70-5A97-4CCA-9046-99119EF874A4}" dt="2020-02-21T04:06:21.788" v="305" actId="20577"/>
          <ac:spMkLst>
            <pc:docMk/>
            <pc:sldMk cId="1396102186" sldId="266"/>
            <ac:spMk id="64" creationId="{E383A4C2-2463-48A6-8466-309497A92B91}"/>
          </ac:spMkLst>
        </pc:spChg>
        <pc:spChg chg="del">
          <ac:chgData name="김 승빈" userId="352d81a3ef8732fd" providerId="LiveId" clId="{AA010F70-5A97-4CCA-9046-99119EF874A4}" dt="2020-02-21T04:06:24.986" v="307" actId="478"/>
          <ac:spMkLst>
            <pc:docMk/>
            <pc:sldMk cId="1396102186" sldId="266"/>
            <ac:spMk id="66" creationId="{42A44511-FB36-4705-84AC-DF5A1E7BE07A}"/>
          </ac:spMkLst>
        </pc:spChg>
        <pc:spChg chg="del">
          <ac:chgData name="김 승빈" userId="352d81a3ef8732fd" providerId="LiveId" clId="{AA010F70-5A97-4CCA-9046-99119EF874A4}" dt="2020-02-21T04:06:28.312" v="308" actId="478"/>
          <ac:spMkLst>
            <pc:docMk/>
            <pc:sldMk cId="1396102186" sldId="266"/>
            <ac:spMk id="94" creationId="{86ABEEEF-4FA8-405E-BD8E-A746C7FF776F}"/>
          </ac:spMkLst>
        </pc:spChg>
        <pc:spChg chg="del">
          <ac:chgData name="김 승빈" userId="352d81a3ef8732fd" providerId="LiveId" clId="{AA010F70-5A97-4CCA-9046-99119EF874A4}" dt="2020-02-21T04:06:28.312" v="308" actId="478"/>
          <ac:spMkLst>
            <pc:docMk/>
            <pc:sldMk cId="1396102186" sldId="266"/>
            <ac:spMk id="95" creationId="{0AFA4F1D-5FE5-4AA4-88E2-3D4B3FFA1C5A}"/>
          </ac:spMkLst>
        </pc:spChg>
        <pc:spChg chg="del">
          <ac:chgData name="김 승빈" userId="352d81a3ef8732fd" providerId="LiveId" clId="{AA010F70-5A97-4CCA-9046-99119EF874A4}" dt="2020-02-21T04:06:28.312" v="308" actId="478"/>
          <ac:spMkLst>
            <pc:docMk/>
            <pc:sldMk cId="1396102186" sldId="266"/>
            <ac:spMk id="97" creationId="{94BCC3D2-7039-4D26-8271-5B9BF0CADAF7}"/>
          </ac:spMkLst>
        </pc:spChg>
        <pc:spChg chg="del">
          <ac:chgData name="김 승빈" userId="352d81a3ef8732fd" providerId="LiveId" clId="{AA010F70-5A97-4CCA-9046-99119EF874A4}" dt="2020-02-21T04:06:28.312" v="308" actId="478"/>
          <ac:spMkLst>
            <pc:docMk/>
            <pc:sldMk cId="1396102186" sldId="266"/>
            <ac:spMk id="99" creationId="{3F6DCEA4-09BA-41C4-B456-F0D325AD9685}"/>
          </ac:spMkLst>
        </pc:spChg>
        <pc:cxnChg chg="del mod">
          <ac:chgData name="김 승빈" userId="352d81a3ef8732fd" providerId="LiveId" clId="{AA010F70-5A97-4CCA-9046-99119EF874A4}" dt="2020-02-21T04:06:24.023" v="306" actId="478"/>
          <ac:cxnSpMkLst>
            <pc:docMk/>
            <pc:sldMk cId="1396102186" sldId="266"/>
            <ac:cxnSpMk id="67" creationId="{7A101FFE-3CC9-4628-B355-A3B9BEA05887}"/>
          </ac:cxnSpMkLst>
        </pc:cxnChg>
        <pc:cxnChg chg="del mod">
          <ac:chgData name="김 승빈" userId="352d81a3ef8732fd" providerId="LiveId" clId="{AA010F70-5A97-4CCA-9046-99119EF874A4}" dt="2020-02-21T04:06:28.312" v="308" actId="478"/>
          <ac:cxnSpMkLst>
            <pc:docMk/>
            <pc:sldMk cId="1396102186" sldId="266"/>
            <ac:cxnSpMk id="93" creationId="{E2AB2D8C-C4E3-404A-BFEC-463C97340CCF}"/>
          </ac:cxnSpMkLst>
        </pc:cxnChg>
        <pc:cxnChg chg="del mod">
          <ac:chgData name="김 승빈" userId="352d81a3ef8732fd" providerId="LiveId" clId="{AA010F70-5A97-4CCA-9046-99119EF874A4}" dt="2020-02-21T04:06:28.312" v="308" actId="478"/>
          <ac:cxnSpMkLst>
            <pc:docMk/>
            <pc:sldMk cId="1396102186" sldId="266"/>
            <ac:cxnSpMk id="96" creationId="{EB5EA244-5FEC-4D31-B85E-41F472C1D23D}"/>
          </ac:cxnSpMkLst>
        </pc:cxnChg>
        <pc:cxnChg chg="del mod">
          <ac:chgData name="김 승빈" userId="352d81a3ef8732fd" providerId="LiveId" clId="{AA010F70-5A97-4CCA-9046-99119EF874A4}" dt="2020-02-21T04:06:28.312" v="308" actId="478"/>
          <ac:cxnSpMkLst>
            <pc:docMk/>
            <pc:sldMk cId="1396102186" sldId="266"/>
            <ac:cxnSpMk id="98" creationId="{074E839B-5799-4772-8A31-06E85BB7F5D0}"/>
          </ac:cxnSpMkLst>
        </pc:cxnChg>
        <pc:cxnChg chg="del mod">
          <ac:chgData name="김 승빈" userId="352d81a3ef8732fd" providerId="LiveId" clId="{AA010F70-5A97-4CCA-9046-99119EF874A4}" dt="2020-02-21T04:06:28.312" v="308" actId="478"/>
          <ac:cxnSpMkLst>
            <pc:docMk/>
            <pc:sldMk cId="1396102186" sldId="266"/>
            <ac:cxnSpMk id="100" creationId="{5602B6C4-291B-4E4A-BD2A-6431193F02F9}"/>
          </ac:cxnSpMkLst>
        </pc:cxnChg>
      </pc:sldChg>
      <pc:sldChg chg="modSp add">
        <pc:chgData name="김 승빈" userId="352d81a3ef8732fd" providerId="LiveId" clId="{AA010F70-5A97-4CCA-9046-99119EF874A4}" dt="2020-02-21T04:35:35.138" v="343" actId="20577"/>
        <pc:sldMkLst>
          <pc:docMk/>
          <pc:sldMk cId="608007445" sldId="267"/>
        </pc:sldMkLst>
        <pc:spChg chg="mod">
          <ac:chgData name="김 승빈" userId="352d81a3ef8732fd" providerId="LiveId" clId="{AA010F70-5A97-4CCA-9046-99119EF874A4}" dt="2020-02-21T04:35:35.138" v="343" actId="20577"/>
          <ac:spMkLst>
            <pc:docMk/>
            <pc:sldMk cId="608007445" sldId="267"/>
            <ac:spMk id="16" creationId="{D3B3B22E-66E1-42AA-92A7-8184835CCE82}"/>
          </ac:spMkLst>
        </pc:spChg>
        <pc:spChg chg="mod">
          <ac:chgData name="김 승빈" userId="352d81a3ef8732fd" providerId="LiveId" clId="{AA010F70-5A97-4CCA-9046-99119EF874A4}" dt="2020-02-21T04:35:24.899" v="342" actId="1076"/>
          <ac:spMkLst>
            <pc:docMk/>
            <pc:sldMk cId="608007445" sldId="267"/>
            <ac:spMk id="64" creationId="{E383A4C2-2463-48A6-8466-309497A92B91}"/>
          </ac:spMkLst>
        </pc:spChg>
        <pc:cxnChg chg="mod">
          <ac:chgData name="김 승빈" userId="352d81a3ef8732fd" providerId="LiveId" clId="{AA010F70-5A97-4CCA-9046-99119EF874A4}" dt="2020-02-21T04:35:24.899" v="342" actId="1076"/>
          <ac:cxnSpMkLst>
            <pc:docMk/>
            <pc:sldMk cId="608007445" sldId="267"/>
            <ac:cxnSpMk id="65" creationId="{4DAC5F57-0E68-441B-80E3-0C15E614DDD7}"/>
          </ac:cxnSpMkLst>
        </pc:cxnChg>
      </pc:sldChg>
      <pc:sldChg chg="addSp delSp modSp add">
        <pc:chgData name="김 승빈" userId="352d81a3ef8732fd" providerId="LiveId" clId="{AA010F70-5A97-4CCA-9046-99119EF874A4}" dt="2020-02-21T04:43:55.903" v="650"/>
        <pc:sldMkLst>
          <pc:docMk/>
          <pc:sldMk cId="3419844261" sldId="268"/>
        </pc:sldMkLst>
        <pc:spChg chg="add del mod">
          <ac:chgData name="김 승빈" userId="352d81a3ef8732fd" providerId="LiveId" clId="{AA010F70-5A97-4CCA-9046-99119EF874A4}" dt="2020-02-21T04:39:37.144" v="350" actId="478"/>
          <ac:spMkLst>
            <pc:docMk/>
            <pc:sldMk cId="3419844261" sldId="268"/>
            <ac:spMk id="3" creationId="{54B66224-4D4A-460A-A0AE-C997600062C2}"/>
          </ac:spMkLst>
        </pc:spChg>
        <pc:spChg chg="mod topLvl">
          <ac:chgData name="김 승빈" userId="352d81a3ef8732fd" providerId="LiveId" clId="{AA010F70-5A97-4CCA-9046-99119EF874A4}" dt="2020-02-21T04:42:55.193" v="642" actId="165"/>
          <ac:spMkLst>
            <pc:docMk/>
            <pc:sldMk cId="3419844261" sldId="268"/>
            <ac:spMk id="4" creationId="{C2AA8DAC-E8E1-47B4-990C-0AD6A17A577C}"/>
          </ac:spMkLst>
        </pc:spChg>
        <pc:spChg chg="mod topLvl">
          <ac:chgData name="김 승빈" userId="352d81a3ef8732fd" providerId="LiveId" clId="{AA010F70-5A97-4CCA-9046-99119EF874A4}" dt="2020-02-21T04:42:55.193" v="642" actId="165"/>
          <ac:spMkLst>
            <pc:docMk/>
            <pc:sldMk cId="3419844261" sldId="268"/>
            <ac:spMk id="11" creationId="{D53CDED4-ADEE-4CD4-A388-47C2B3FE81A7}"/>
          </ac:spMkLst>
        </pc:spChg>
        <pc:spChg chg="mod topLvl">
          <ac:chgData name="김 승빈" userId="352d81a3ef8732fd" providerId="LiveId" clId="{AA010F70-5A97-4CCA-9046-99119EF874A4}" dt="2020-02-21T04:42:55.193" v="642" actId="165"/>
          <ac:spMkLst>
            <pc:docMk/>
            <pc:sldMk cId="3419844261" sldId="268"/>
            <ac:spMk id="13" creationId="{03D9748E-53EC-4479-8D70-703C000C46E8}"/>
          </ac:spMkLst>
        </pc:spChg>
        <pc:spChg chg="del">
          <ac:chgData name="김 승빈" userId="352d81a3ef8732fd" providerId="LiveId" clId="{AA010F70-5A97-4CCA-9046-99119EF874A4}" dt="2020-02-21T04:39:07.092" v="345" actId="478"/>
          <ac:spMkLst>
            <pc:docMk/>
            <pc:sldMk cId="3419844261" sldId="268"/>
            <ac:spMk id="16" creationId="{D3B3B22E-66E1-42AA-92A7-8184835CCE82}"/>
          </ac:spMkLst>
        </pc:spChg>
        <pc:spChg chg="mod topLvl">
          <ac:chgData name="김 승빈" userId="352d81a3ef8732fd" providerId="LiveId" clId="{AA010F70-5A97-4CCA-9046-99119EF874A4}" dt="2020-02-21T04:42:55.193" v="642" actId="165"/>
          <ac:spMkLst>
            <pc:docMk/>
            <pc:sldMk cId="3419844261" sldId="268"/>
            <ac:spMk id="21" creationId="{8C2A9770-3C73-4A36-A497-58E5E8610489}"/>
          </ac:spMkLst>
        </pc:spChg>
        <pc:spChg chg="add mod">
          <ac:chgData name="김 승빈" userId="352d81a3ef8732fd" providerId="LiveId" clId="{AA010F70-5A97-4CCA-9046-99119EF874A4}" dt="2020-02-21T04:43:55.903" v="650"/>
          <ac:spMkLst>
            <pc:docMk/>
            <pc:sldMk cId="3419844261" sldId="268"/>
            <ac:spMk id="24" creationId="{AB2630C4-EDF4-43BA-B6D2-A6B75EAF50A4}"/>
          </ac:spMkLst>
        </pc:spChg>
        <pc:spChg chg="mod topLvl">
          <ac:chgData name="김 승빈" userId="352d81a3ef8732fd" providerId="LiveId" clId="{AA010F70-5A97-4CCA-9046-99119EF874A4}" dt="2020-02-21T04:42:55.193" v="642" actId="165"/>
          <ac:spMkLst>
            <pc:docMk/>
            <pc:sldMk cId="3419844261" sldId="268"/>
            <ac:spMk id="28" creationId="{0E21E708-1145-48E0-B078-B458E40FA7D7}"/>
          </ac:spMkLst>
        </pc:spChg>
        <pc:spChg chg="mod topLvl">
          <ac:chgData name="김 승빈" userId="352d81a3ef8732fd" providerId="LiveId" clId="{AA010F70-5A97-4CCA-9046-99119EF874A4}" dt="2020-02-21T04:42:55.193" v="642" actId="165"/>
          <ac:spMkLst>
            <pc:docMk/>
            <pc:sldMk cId="3419844261" sldId="268"/>
            <ac:spMk id="29" creationId="{D7F5C0F5-3065-4A57-954C-AB3306CDBAFF}"/>
          </ac:spMkLst>
        </pc:spChg>
        <pc:spChg chg="mod topLvl">
          <ac:chgData name="김 승빈" userId="352d81a3ef8732fd" providerId="LiveId" clId="{AA010F70-5A97-4CCA-9046-99119EF874A4}" dt="2020-02-21T04:42:55.193" v="642" actId="165"/>
          <ac:spMkLst>
            <pc:docMk/>
            <pc:sldMk cId="3419844261" sldId="268"/>
            <ac:spMk id="31" creationId="{8B4CA605-B029-499B-AEAB-768FF76DE842}"/>
          </ac:spMkLst>
        </pc:spChg>
        <pc:spChg chg="mod topLvl">
          <ac:chgData name="김 승빈" userId="352d81a3ef8732fd" providerId="LiveId" clId="{AA010F70-5A97-4CCA-9046-99119EF874A4}" dt="2020-02-21T04:42:55.193" v="642" actId="165"/>
          <ac:spMkLst>
            <pc:docMk/>
            <pc:sldMk cId="3419844261" sldId="268"/>
            <ac:spMk id="46" creationId="{5E9550A1-72AB-4451-A033-78B2701C5122}"/>
          </ac:spMkLst>
        </pc:spChg>
        <pc:spChg chg="mod topLvl">
          <ac:chgData name="김 승빈" userId="352d81a3ef8732fd" providerId="LiveId" clId="{AA010F70-5A97-4CCA-9046-99119EF874A4}" dt="2020-02-21T04:42:55.193" v="642" actId="165"/>
          <ac:spMkLst>
            <pc:docMk/>
            <pc:sldMk cId="3419844261" sldId="268"/>
            <ac:spMk id="60" creationId="{F881FE44-56A8-4715-AD2D-20280ECBB3A0}"/>
          </ac:spMkLst>
        </pc:spChg>
        <pc:spChg chg="mod topLvl">
          <ac:chgData name="김 승빈" userId="352d81a3ef8732fd" providerId="LiveId" clId="{AA010F70-5A97-4CCA-9046-99119EF874A4}" dt="2020-02-21T04:43:05.041" v="643" actId="1076"/>
          <ac:spMkLst>
            <pc:docMk/>
            <pc:sldMk cId="3419844261" sldId="268"/>
            <ac:spMk id="64" creationId="{E383A4C2-2463-48A6-8466-309497A92B91}"/>
          </ac:spMkLst>
        </pc:spChg>
        <pc:grpChg chg="add del mod">
          <ac:chgData name="김 승빈" userId="352d81a3ef8732fd" providerId="LiveId" clId="{AA010F70-5A97-4CCA-9046-99119EF874A4}" dt="2020-02-21T04:42:55.193" v="642" actId="165"/>
          <ac:grpSpMkLst>
            <pc:docMk/>
            <pc:sldMk cId="3419844261" sldId="268"/>
            <ac:grpSpMk id="2" creationId="{B2A8DD51-C3B9-48CD-805C-A5907862AA77}"/>
          </ac:grpSpMkLst>
        </pc:grpChg>
        <pc:cxnChg chg="mod topLvl">
          <ac:chgData name="김 승빈" userId="352d81a3ef8732fd" providerId="LiveId" clId="{AA010F70-5A97-4CCA-9046-99119EF874A4}" dt="2020-02-21T04:42:55.193" v="642" actId="165"/>
          <ac:cxnSpMkLst>
            <pc:docMk/>
            <pc:sldMk cId="3419844261" sldId="268"/>
            <ac:cxnSpMk id="10" creationId="{106E224E-95B4-4335-9D12-DC0E3EEB856F}"/>
          </ac:cxnSpMkLst>
        </pc:cxnChg>
        <pc:cxnChg chg="mod topLvl">
          <ac:chgData name="김 승빈" userId="352d81a3ef8732fd" providerId="LiveId" clId="{AA010F70-5A97-4CCA-9046-99119EF874A4}" dt="2020-02-21T04:42:55.193" v="642" actId="165"/>
          <ac:cxnSpMkLst>
            <pc:docMk/>
            <pc:sldMk cId="3419844261" sldId="268"/>
            <ac:cxnSpMk id="12" creationId="{2B895A57-687F-49A4-A5B0-F0DB44E609D2}"/>
          </ac:cxnSpMkLst>
        </pc:cxnChg>
        <pc:cxnChg chg="mod topLvl">
          <ac:chgData name="김 승빈" userId="352d81a3ef8732fd" providerId="LiveId" clId="{AA010F70-5A97-4CCA-9046-99119EF874A4}" dt="2020-02-21T04:42:55.193" v="642" actId="165"/>
          <ac:cxnSpMkLst>
            <pc:docMk/>
            <pc:sldMk cId="3419844261" sldId="268"/>
            <ac:cxnSpMk id="25" creationId="{5D05DADF-FBD8-4190-B00F-93AE9D85D241}"/>
          </ac:cxnSpMkLst>
        </pc:cxnChg>
        <pc:cxnChg chg="mod topLvl">
          <ac:chgData name="김 승빈" userId="352d81a3ef8732fd" providerId="LiveId" clId="{AA010F70-5A97-4CCA-9046-99119EF874A4}" dt="2020-02-21T04:42:55.193" v="642" actId="165"/>
          <ac:cxnSpMkLst>
            <pc:docMk/>
            <pc:sldMk cId="3419844261" sldId="268"/>
            <ac:cxnSpMk id="30" creationId="{F6C51565-1C66-49FF-B0E1-10B977537E7E}"/>
          </ac:cxnSpMkLst>
        </pc:cxnChg>
        <pc:cxnChg chg="mod topLvl">
          <ac:chgData name="김 승빈" userId="352d81a3ef8732fd" providerId="LiveId" clId="{AA010F70-5A97-4CCA-9046-99119EF874A4}" dt="2020-02-21T04:42:55.193" v="642" actId="165"/>
          <ac:cxnSpMkLst>
            <pc:docMk/>
            <pc:sldMk cId="3419844261" sldId="268"/>
            <ac:cxnSpMk id="35" creationId="{EA5D3E6D-3C7D-4038-9972-586D84A0AD62}"/>
          </ac:cxnSpMkLst>
        </pc:cxnChg>
        <pc:cxnChg chg="mod topLvl">
          <ac:chgData name="김 승빈" userId="352d81a3ef8732fd" providerId="LiveId" clId="{AA010F70-5A97-4CCA-9046-99119EF874A4}" dt="2020-02-21T04:42:55.193" v="642" actId="165"/>
          <ac:cxnSpMkLst>
            <pc:docMk/>
            <pc:sldMk cId="3419844261" sldId="268"/>
            <ac:cxnSpMk id="36" creationId="{2EB0EF1B-F925-4E01-ABE0-079F55A5B60F}"/>
          </ac:cxnSpMkLst>
        </pc:cxnChg>
        <pc:cxnChg chg="mod topLvl">
          <ac:chgData name="김 승빈" userId="352d81a3ef8732fd" providerId="LiveId" clId="{AA010F70-5A97-4CCA-9046-99119EF874A4}" dt="2020-02-21T04:42:55.193" v="642" actId="165"/>
          <ac:cxnSpMkLst>
            <pc:docMk/>
            <pc:sldMk cId="3419844261" sldId="268"/>
            <ac:cxnSpMk id="48" creationId="{8AE0615F-C8E0-4A20-A211-880846B14A4F}"/>
          </ac:cxnSpMkLst>
        </pc:cxnChg>
        <pc:cxnChg chg="mod topLvl">
          <ac:chgData name="김 승빈" userId="352d81a3ef8732fd" providerId="LiveId" clId="{AA010F70-5A97-4CCA-9046-99119EF874A4}" dt="2020-02-21T04:42:55.193" v="642" actId="165"/>
          <ac:cxnSpMkLst>
            <pc:docMk/>
            <pc:sldMk cId="3419844261" sldId="268"/>
            <ac:cxnSpMk id="63" creationId="{6740A8EF-9431-4732-93E4-D64B713547B3}"/>
          </ac:cxnSpMkLst>
        </pc:cxnChg>
        <pc:cxnChg chg="mod topLvl">
          <ac:chgData name="김 승빈" userId="352d81a3ef8732fd" providerId="LiveId" clId="{AA010F70-5A97-4CCA-9046-99119EF874A4}" dt="2020-02-21T04:43:05.041" v="643" actId="1076"/>
          <ac:cxnSpMkLst>
            <pc:docMk/>
            <pc:sldMk cId="3419844261" sldId="268"/>
            <ac:cxnSpMk id="65" creationId="{4DAC5F57-0E68-441B-80E3-0C15E614DDD7}"/>
          </ac:cxnSpMkLst>
        </pc:cxnChg>
      </pc:sldChg>
      <pc:sldChg chg="modSp add">
        <pc:chgData name="김 승빈" userId="352d81a3ef8732fd" providerId="LiveId" clId="{AA010F70-5A97-4CCA-9046-99119EF874A4}" dt="2020-02-21T04:45:44.909" v="677" actId="20577"/>
        <pc:sldMkLst>
          <pc:docMk/>
          <pc:sldMk cId="1176527196" sldId="269"/>
        </pc:sldMkLst>
        <pc:spChg chg="mod">
          <ac:chgData name="김 승빈" userId="352d81a3ef8732fd" providerId="LiveId" clId="{AA010F70-5A97-4CCA-9046-99119EF874A4}" dt="2020-02-21T04:44:52.587" v="661" actId="20577"/>
          <ac:spMkLst>
            <pc:docMk/>
            <pc:sldMk cId="1176527196" sldId="269"/>
            <ac:spMk id="4" creationId="{C2AA8DAC-E8E1-47B4-990C-0AD6A17A577C}"/>
          </ac:spMkLst>
        </pc:spChg>
        <pc:spChg chg="mod">
          <ac:chgData name="김 승빈" userId="352d81a3ef8732fd" providerId="LiveId" clId="{AA010F70-5A97-4CCA-9046-99119EF874A4}" dt="2020-02-21T04:44:55.322" v="662" actId="20577"/>
          <ac:spMkLst>
            <pc:docMk/>
            <pc:sldMk cId="1176527196" sldId="269"/>
            <ac:spMk id="11" creationId="{D53CDED4-ADEE-4CD4-A388-47C2B3FE81A7}"/>
          </ac:spMkLst>
        </pc:spChg>
        <pc:spChg chg="mod">
          <ac:chgData name="김 승빈" userId="352d81a3ef8732fd" providerId="LiveId" clId="{AA010F70-5A97-4CCA-9046-99119EF874A4}" dt="2020-02-21T04:45:08.896" v="668" actId="20577"/>
          <ac:spMkLst>
            <pc:docMk/>
            <pc:sldMk cId="1176527196" sldId="269"/>
            <ac:spMk id="13" creationId="{03D9748E-53EC-4479-8D70-703C000C46E8}"/>
          </ac:spMkLst>
        </pc:spChg>
        <pc:spChg chg="mod">
          <ac:chgData name="김 승빈" userId="352d81a3ef8732fd" providerId="LiveId" clId="{AA010F70-5A97-4CCA-9046-99119EF874A4}" dt="2020-02-21T04:44:57.327" v="663" actId="20577"/>
          <ac:spMkLst>
            <pc:docMk/>
            <pc:sldMk cId="1176527196" sldId="269"/>
            <ac:spMk id="21" creationId="{8C2A9770-3C73-4A36-A497-58E5E8610489}"/>
          </ac:spMkLst>
        </pc:spChg>
        <pc:spChg chg="mod">
          <ac:chgData name="김 승빈" userId="352d81a3ef8732fd" providerId="LiveId" clId="{AA010F70-5A97-4CCA-9046-99119EF874A4}" dt="2020-02-21T04:45:44.909" v="677" actId="20577"/>
          <ac:spMkLst>
            <pc:docMk/>
            <pc:sldMk cId="1176527196" sldId="269"/>
            <ac:spMk id="24" creationId="{AB2630C4-EDF4-43BA-B6D2-A6B75EAF50A4}"/>
          </ac:spMkLst>
        </pc:spChg>
        <pc:spChg chg="mod">
          <ac:chgData name="김 승빈" userId="352d81a3ef8732fd" providerId="LiveId" clId="{AA010F70-5A97-4CCA-9046-99119EF874A4}" dt="2020-02-21T04:44:59.047" v="664" actId="20577"/>
          <ac:spMkLst>
            <pc:docMk/>
            <pc:sldMk cId="1176527196" sldId="269"/>
            <ac:spMk id="28" creationId="{0E21E708-1145-48E0-B078-B458E40FA7D7}"/>
          </ac:spMkLst>
        </pc:spChg>
        <pc:spChg chg="mod">
          <ac:chgData name="김 승빈" userId="352d81a3ef8732fd" providerId="LiveId" clId="{AA010F70-5A97-4CCA-9046-99119EF874A4}" dt="2020-02-21T04:45:13.584" v="669" actId="20577"/>
          <ac:spMkLst>
            <pc:docMk/>
            <pc:sldMk cId="1176527196" sldId="269"/>
            <ac:spMk id="31" creationId="{8B4CA605-B029-499B-AEAB-768FF76DE842}"/>
          </ac:spMkLst>
        </pc:spChg>
        <pc:spChg chg="mod">
          <ac:chgData name="김 승빈" userId="352d81a3ef8732fd" providerId="LiveId" clId="{AA010F70-5A97-4CCA-9046-99119EF874A4}" dt="2020-02-21T04:45:02.724" v="665" actId="20577"/>
          <ac:spMkLst>
            <pc:docMk/>
            <pc:sldMk cId="1176527196" sldId="269"/>
            <ac:spMk id="46" creationId="{5E9550A1-72AB-4451-A033-78B2701C5122}"/>
          </ac:spMkLst>
        </pc:spChg>
        <pc:spChg chg="mod">
          <ac:chgData name="김 승빈" userId="352d81a3ef8732fd" providerId="LiveId" clId="{AA010F70-5A97-4CCA-9046-99119EF874A4}" dt="2020-02-21T04:45:04.316" v="666" actId="20577"/>
          <ac:spMkLst>
            <pc:docMk/>
            <pc:sldMk cId="1176527196" sldId="269"/>
            <ac:spMk id="60" creationId="{F881FE44-56A8-4715-AD2D-20280ECBB3A0}"/>
          </ac:spMkLst>
        </pc:spChg>
        <pc:spChg chg="mod">
          <ac:chgData name="김 승빈" userId="352d81a3ef8732fd" providerId="LiveId" clId="{AA010F70-5A97-4CCA-9046-99119EF874A4}" dt="2020-02-21T04:45:06.831" v="667" actId="20577"/>
          <ac:spMkLst>
            <pc:docMk/>
            <pc:sldMk cId="1176527196" sldId="269"/>
            <ac:spMk id="64" creationId="{E383A4C2-2463-48A6-8466-309497A92B91}"/>
          </ac:spMkLst>
        </pc:spChg>
      </pc:sldChg>
      <pc:sldChg chg="addSp delSp modSp add ord">
        <pc:chgData name="김 승빈" userId="352d81a3ef8732fd" providerId="LiveId" clId="{AA010F70-5A97-4CCA-9046-99119EF874A4}" dt="2020-02-21T05:07:40.052" v="857" actId="20577"/>
        <pc:sldMkLst>
          <pc:docMk/>
          <pc:sldMk cId="569132003" sldId="270"/>
        </pc:sldMkLst>
        <pc:spChg chg="add mod">
          <ac:chgData name="김 승빈" userId="352d81a3ef8732fd" providerId="LiveId" clId="{AA010F70-5A97-4CCA-9046-99119EF874A4}" dt="2020-02-21T04:59:14.287" v="810" actId="207"/>
          <ac:spMkLst>
            <pc:docMk/>
            <pc:sldMk cId="569132003" sldId="270"/>
            <ac:spMk id="2" creationId="{428E08E1-6D6D-4CFE-A456-001C405B088E}"/>
          </ac:spMkLst>
        </pc:spChg>
        <pc:spChg chg="mod">
          <ac:chgData name="김 승빈" userId="352d81a3ef8732fd" providerId="LiveId" clId="{AA010F70-5A97-4CCA-9046-99119EF874A4}" dt="2020-02-21T04:55:12.343" v="743" actId="1076"/>
          <ac:spMkLst>
            <pc:docMk/>
            <pc:sldMk cId="569132003" sldId="270"/>
            <ac:spMk id="4" creationId="{C2AA8DAC-E8E1-47B4-990C-0AD6A17A577C}"/>
          </ac:spMkLst>
        </pc:spChg>
        <pc:spChg chg="mod">
          <ac:chgData name="김 승빈" userId="352d81a3ef8732fd" providerId="LiveId" clId="{AA010F70-5A97-4CCA-9046-99119EF874A4}" dt="2020-02-21T04:55:12.343" v="743" actId="1076"/>
          <ac:spMkLst>
            <pc:docMk/>
            <pc:sldMk cId="569132003" sldId="270"/>
            <ac:spMk id="11" creationId="{D53CDED4-ADEE-4CD4-A388-47C2B3FE81A7}"/>
          </ac:spMkLst>
        </pc:spChg>
        <pc:spChg chg="mod">
          <ac:chgData name="김 승빈" userId="352d81a3ef8732fd" providerId="LiveId" clId="{AA010F70-5A97-4CCA-9046-99119EF874A4}" dt="2020-02-21T05:02:06.572" v="835" actId="207"/>
          <ac:spMkLst>
            <pc:docMk/>
            <pc:sldMk cId="569132003" sldId="270"/>
            <ac:spMk id="13" creationId="{03D9748E-53EC-4479-8D70-703C000C46E8}"/>
          </ac:spMkLst>
        </pc:spChg>
        <pc:spChg chg="mod">
          <ac:chgData name="김 승빈" userId="352d81a3ef8732fd" providerId="LiveId" clId="{AA010F70-5A97-4CCA-9046-99119EF874A4}" dt="2020-02-21T05:07:40.052" v="857" actId="20577"/>
          <ac:spMkLst>
            <pc:docMk/>
            <pc:sldMk cId="569132003" sldId="270"/>
            <ac:spMk id="16" creationId="{D3B3B22E-66E1-42AA-92A7-8184835CCE82}"/>
          </ac:spMkLst>
        </pc:spChg>
        <pc:spChg chg="mod">
          <ac:chgData name="김 승빈" userId="352d81a3ef8732fd" providerId="LiveId" clId="{AA010F70-5A97-4CCA-9046-99119EF874A4}" dt="2020-02-21T04:55:12.343" v="743" actId="1076"/>
          <ac:spMkLst>
            <pc:docMk/>
            <pc:sldMk cId="569132003" sldId="270"/>
            <ac:spMk id="21" creationId="{8C2A9770-3C73-4A36-A497-58E5E8610489}"/>
          </ac:spMkLst>
        </pc:spChg>
        <pc:spChg chg="add del mod">
          <ac:chgData name="김 승빈" userId="352d81a3ef8732fd" providerId="LiveId" clId="{AA010F70-5A97-4CCA-9046-99119EF874A4}" dt="2020-02-21T04:54:24.867" v="733"/>
          <ac:spMkLst>
            <pc:docMk/>
            <pc:sldMk cId="569132003" sldId="270"/>
            <ac:spMk id="23" creationId="{59846F6F-00CB-46BB-8844-ABBC1F2E4F2C}"/>
          </ac:spMkLst>
        </pc:spChg>
        <pc:spChg chg="add del mod">
          <ac:chgData name="김 승빈" userId="352d81a3ef8732fd" providerId="LiveId" clId="{AA010F70-5A97-4CCA-9046-99119EF874A4}" dt="2020-02-21T04:54:24.867" v="733"/>
          <ac:spMkLst>
            <pc:docMk/>
            <pc:sldMk cId="569132003" sldId="270"/>
            <ac:spMk id="24" creationId="{78BF2F82-A70D-49EE-A78C-FB8FB5CA92C0}"/>
          </ac:spMkLst>
        </pc:spChg>
        <pc:spChg chg="add del mod">
          <ac:chgData name="김 승빈" userId="352d81a3ef8732fd" providerId="LiveId" clId="{AA010F70-5A97-4CCA-9046-99119EF874A4}" dt="2020-02-21T04:54:24.867" v="733"/>
          <ac:spMkLst>
            <pc:docMk/>
            <pc:sldMk cId="569132003" sldId="270"/>
            <ac:spMk id="26" creationId="{4681BA5E-EE20-4683-AE59-8F405B7C9E6E}"/>
          </ac:spMkLst>
        </pc:spChg>
        <pc:spChg chg="add del mod">
          <ac:chgData name="김 승빈" userId="352d81a3ef8732fd" providerId="LiveId" clId="{AA010F70-5A97-4CCA-9046-99119EF874A4}" dt="2020-02-21T04:54:24.867" v="733"/>
          <ac:spMkLst>
            <pc:docMk/>
            <pc:sldMk cId="569132003" sldId="270"/>
            <ac:spMk id="27" creationId="{E6944FEC-0A7E-4176-9360-B01A2438B6CA}"/>
          </ac:spMkLst>
        </pc:spChg>
        <pc:spChg chg="mod">
          <ac:chgData name="김 승빈" userId="352d81a3ef8732fd" providerId="LiveId" clId="{AA010F70-5A97-4CCA-9046-99119EF874A4}" dt="2020-02-21T04:55:12.343" v="743" actId="1076"/>
          <ac:spMkLst>
            <pc:docMk/>
            <pc:sldMk cId="569132003" sldId="270"/>
            <ac:spMk id="28" creationId="{0E21E708-1145-48E0-B078-B458E40FA7D7}"/>
          </ac:spMkLst>
        </pc:spChg>
        <pc:spChg chg="mod">
          <ac:chgData name="김 승빈" userId="352d81a3ef8732fd" providerId="LiveId" clId="{AA010F70-5A97-4CCA-9046-99119EF874A4}" dt="2020-02-21T05:02:18.914" v="836" actId="207"/>
          <ac:spMkLst>
            <pc:docMk/>
            <pc:sldMk cId="569132003" sldId="270"/>
            <ac:spMk id="29" creationId="{D7F5C0F5-3065-4A57-954C-AB3306CDBAFF}"/>
          </ac:spMkLst>
        </pc:spChg>
        <pc:spChg chg="mod">
          <ac:chgData name="김 승빈" userId="352d81a3ef8732fd" providerId="LiveId" clId="{AA010F70-5A97-4CCA-9046-99119EF874A4}" dt="2020-02-21T05:02:30.604" v="837" actId="207"/>
          <ac:spMkLst>
            <pc:docMk/>
            <pc:sldMk cId="569132003" sldId="270"/>
            <ac:spMk id="31" creationId="{8B4CA605-B029-499B-AEAB-768FF76DE842}"/>
          </ac:spMkLst>
        </pc:spChg>
        <pc:spChg chg="add del mod">
          <ac:chgData name="김 승빈" userId="352d81a3ef8732fd" providerId="LiveId" clId="{AA010F70-5A97-4CCA-9046-99119EF874A4}" dt="2020-02-21T04:54:24.867" v="733"/>
          <ac:spMkLst>
            <pc:docMk/>
            <pc:sldMk cId="569132003" sldId="270"/>
            <ac:spMk id="32" creationId="{AB53B303-D9EE-471B-9A88-404E2A08AA3D}"/>
          </ac:spMkLst>
        </pc:spChg>
        <pc:spChg chg="add del mod">
          <ac:chgData name="김 승빈" userId="352d81a3ef8732fd" providerId="LiveId" clId="{AA010F70-5A97-4CCA-9046-99119EF874A4}" dt="2020-02-21T04:54:24.867" v="733"/>
          <ac:spMkLst>
            <pc:docMk/>
            <pc:sldMk cId="569132003" sldId="270"/>
            <ac:spMk id="33" creationId="{5718ADEA-4468-4AFD-BC7A-64B87F3AF2F1}"/>
          </ac:spMkLst>
        </pc:spChg>
        <pc:spChg chg="add del mod">
          <ac:chgData name="김 승빈" userId="352d81a3ef8732fd" providerId="LiveId" clId="{AA010F70-5A97-4CCA-9046-99119EF874A4}" dt="2020-02-21T04:54:24.867" v="733"/>
          <ac:spMkLst>
            <pc:docMk/>
            <pc:sldMk cId="569132003" sldId="270"/>
            <ac:spMk id="34" creationId="{112C3464-CF20-4AC0-8355-205AD930FBCC}"/>
          </ac:spMkLst>
        </pc:spChg>
        <pc:spChg chg="add mod">
          <ac:chgData name="김 승빈" userId="352d81a3ef8732fd" providerId="LiveId" clId="{AA010F70-5A97-4CCA-9046-99119EF874A4}" dt="2020-02-21T04:57:51.585" v="781" actId="20577"/>
          <ac:spMkLst>
            <pc:docMk/>
            <pc:sldMk cId="569132003" sldId="270"/>
            <ac:spMk id="37" creationId="{BD0B12AE-FF1F-4A05-9496-B4FFD62FCA53}"/>
          </ac:spMkLst>
        </pc:spChg>
        <pc:spChg chg="add mod">
          <ac:chgData name="김 승빈" userId="352d81a3ef8732fd" providerId="LiveId" clId="{AA010F70-5A97-4CCA-9046-99119EF874A4}" dt="2020-02-21T04:55:34.128" v="749" actId="1076"/>
          <ac:spMkLst>
            <pc:docMk/>
            <pc:sldMk cId="569132003" sldId="270"/>
            <ac:spMk id="38" creationId="{4165B5A9-28BF-44F2-AA89-64DC81A83B49}"/>
          </ac:spMkLst>
        </pc:spChg>
        <pc:spChg chg="add del mod">
          <ac:chgData name="김 승빈" userId="352d81a3ef8732fd" providerId="LiveId" clId="{AA010F70-5A97-4CCA-9046-99119EF874A4}" dt="2020-02-21T04:55:37.862" v="750" actId="478"/>
          <ac:spMkLst>
            <pc:docMk/>
            <pc:sldMk cId="569132003" sldId="270"/>
            <ac:spMk id="39" creationId="{7629714B-99AF-4AA1-AAFC-C9832255AB4E}"/>
          </ac:spMkLst>
        </pc:spChg>
        <pc:spChg chg="add del mod">
          <ac:chgData name="김 승빈" userId="352d81a3ef8732fd" providerId="LiveId" clId="{AA010F70-5A97-4CCA-9046-99119EF874A4}" dt="2020-02-21T04:55:37.862" v="750" actId="478"/>
          <ac:spMkLst>
            <pc:docMk/>
            <pc:sldMk cId="569132003" sldId="270"/>
            <ac:spMk id="40" creationId="{D1B6202C-AE17-432D-BEB9-6F53593648E6}"/>
          </ac:spMkLst>
        </pc:spChg>
        <pc:spChg chg="add del mod">
          <ac:chgData name="김 승빈" userId="352d81a3ef8732fd" providerId="LiveId" clId="{AA010F70-5A97-4CCA-9046-99119EF874A4}" dt="2020-02-21T04:55:37.862" v="750" actId="478"/>
          <ac:spMkLst>
            <pc:docMk/>
            <pc:sldMk cId="569132003" sldId="270"/>
            <ac:spMk id="41" creationId="{1602BEB4-A8C3-43A4-90A0-BCF03981D94E}"/>
          </ac:spMkLst>
        </pc:spChg>
        <pc:spChg chg="add del mod">
          <ac:chgData name="김 승빈" userId="352d81a3ef8732fd" providerId="LiveId" clId="{AA010F70-5A97-4CCA-9046-99119EF874A4}" dt="2020-02-21T04:55:37.862" v="750" actId="478"/>
          <ac:spMkLst>
            <pc:docMk/>
            <pc:sldMk cId="569132003" sldId="270"/>
            <ac:spMk id="42" creationId="{6C1169DA-DB08-4074-AA57-02BDFA2BB0A4}"/>
          </ac:spMkLst>
        </pc:spChg>
        <pc:spChg chg="add del mod">
          <ac:chgData name="김 승빈" userId="352d81a3ef8732fd" providerId="LiveId" clId="{AA010F70-5A97-4CCA-9046-99119EF874A4}" dt="2020-02-21T04:55:37.862" v="750" actId="478"/>
          <ac:spMkLst>
            <pc:docMk/>
            <pc:sldMk cId="569132003" sldId="270"/>
            <ac:spMk id="43" creationId="{53325C48-295A-4CB7-ADBC-E2DE2B987B51}"/>
          </ac:spMkLst>
        </pc:spChg>
        <pc:spChg chg="add del mod">
          <ac:chgData name="김 승빈" userId="352d81a3ef8732fd" providerId="LiveId" clId="{AA010F70-5A97-4CCA-9046-99119EF874A4}" dt="2020-02-21T04:56:42.986" v="769" actId="478"/>
          <ac:spMkLst>
            <pc:docMk/>
            <pc:sldMk cId="569132003" sldId="270"/>
            <ac:spMk id="44" creationId="{915E453E-23B5-4C50-8791-215292E37677}"/>
          </ac:spMkLst>
        </pc:spChg>
        <pc:spChg chg="add del mod">
          <ac:chgData name="김 승빈" userId="352d81a3ef8732fd" providerId="LiveId" clId="{AA010F70-5A97-4CCA-9046-99119EF874A4}" dt="2020-02-21T04:56:42.986" v="769" actId="478"/>
          <ac:spMkLst>
            <pc:docMk/>
            <pc:sldMk cId="569132003" sldId="270"/>
            <ac:spMk id="45" creationId="{DE2FAF60-54F5-49B2-8BCC-E712410F06AF}"/>
          </ac:spMkLst>
        </pc:spChg>
        <pc:spChg chg="mod">
          <ac:chgData name="김 승빈" userId="352d81a3ef8732fd" providerId="LiveId" clId="{AA010F70-5A97-4CCA-9046-99119EF874A4}" dt="2020-02-21T04:55:12.343" v="743" actId="1076"/>
          <ac:spMkLst>
            <pc:docMk/>
            <pc:sldMk cId="569132003" sldId="270"/>
            <ac:spMk id="46" creationId="{5E9550A1-72AB-4451-A033-78B2701C5122}"/>
          </ac:spMkLst>
        </pc:spChg>
        <pc:spChg chg="add del mod">
          <ac:chgData name="김 승빈" userId="352d81a3ef8732fd" providerId="LiveId" clId="{AA010F70-5A97-4CCA-9046-99119EF874A4}" dt="2020-02-21T04:56:42.986" v="769" actId="478"/>
          <ac:spMkLst>
            <pc:docMk/>
            <pc:sldMk cId="569132003" sldId="270"/>
            <ac:spMk id="47" creationId="{99CB31A1-0D11-415B-9B7F-D6D333CCEC8E}"/>
          </ac:spMkLst>
        </pc:spChg>
        <pc:spChg chg="add del mod">
          <ac:chgData name="김 승빈" userId="352d81a3ef8732fd" providerId="LiveId" clId="{AA010F70-5A97-4CCA-9046-99119EF874A4}" dt="2020-02-21T04:56:42.986" v="769" actId="478"/>
          <ac:spMkLst>
            <pc:docMk/>
            <pc:sldMk cId="569132003" sldId="270"/>
            <ac:spMk id="49" creationId="{C7F7F69A-7DB9-4008-B017-4BF3EF2DDB9F}"/>
          </ac:spMkLst>
        </pc:spChg>
        <pc:spChg chg="add del mod">
          <ac:chgData name="김 승빈" userId="352d81a3ef8732fd" providerId="LiveId" clId="{AA010F70-5A97-4CCA-9046-99119EF874A4}" dt="2020-02-21T04:56:42.986" v="769" actId="478"/>
          <ac:spMkLst>
            <pc:docMk/>
            <pc:sldMk cId="569132003" sldId="270"/>
            <ac:spMk id="50" creationId="{AD1A5564-6E39-4C4B-8AF6-70F0639C382C}"/>
          </ac:spMkLst>
        </pc:spChg>
        <pc:spChg chg="add del mod">
          <ac:chgData name="김 승빈" userId="352d81a3ef8732fd" providerId="LiveId" clId="{AA010F70-5A97-4CCA-9046-99119EF874A4}" dt="2020-02-21T04:56:42.986" v="769" actId="478"/>
          <ac:spMkLst>
            <pc:docMk/>
            <pc:sldMk cId="569132003" sldId="270"/>
            <ac:spMk id="51" creationId="{F5690970-B904-47ED-AF9C-6CF854F89A9F}"/>
          </ac:spMkLst>
        </pc:spChg>
        <pc:spChg chg="add del mod">
          <ac:chgData name="김 승빈" userId="352d81a3ef8732fd" providerId="LiveId" clId="{AA010F70-5A97-4CCA-9046-99119EF874A4}" dt="2020-02-21T04:56:42.986" v="769" actId="478"/>
          <ac:spMkLst>
            <pc:docMk/>
            <pc:sldMk cId="569132003" sldId="270"/>
            <ac:spMk id="52" creationId="{C3300A62-8DB3-40DA-A127-E2134A88C21C}"/>
          </ac:spMkLst>
        </pc:spChg>
        <pc:spChg chg="add mod">
          <ac:chgData name="김 승빈" userId="352d81a3ef8732fd" providerId="LiveId" clId="{AA010F70-5A97-4CCA-9046-99119EF874A4}" dt="2020-02-21T04:55:44.488" v="752" actId="20577"/>
          <ac:spMkLst>
            <pc:docMk/>
            <pc:sldMk cId="569132003" sldId="270"/>
            <ac:spMk id="53" creationId="{DF336F76-0FFB-469B-89BD-9C2F1FF5D1AA}"/>
          </ac:spMkLst>
        </pc:spChg>
        <pc:spChg chg="add mod">
          <ac:chgData name="김 승빈" userId="352d81a3ef8732fd" providerId="LiveId" clId="{AA010F70-5A97-4CCA-9046-99119EF874A4}" dt="2020-02-21T04:55:53.927" v="755" actId="1076"/>
          <ac:spMkLst>
            <pc:docMk/>
            <pc:sldMk cId="569132003" sldId="270"/>
            <ac:spMk id="54" creationId="{9E465A8B-A30E-4B15-96A9-9527CFE93F3D}"/>
          </ac:spMkLst>
        </pc:spChg>
        <pc:spChg chg="add mod">
          <ac:chgData name="김 승빈" userId="352d81a3ef8732fd" providerId="LiveId" clId="{AA010F70-5A97-4CCA-9046-99119EF874A4}" dt="2020-02-21T04:55:57.817" v="757" actId="20577"/>
          <ac:spMkLst>
            <pc:docMk/>
            <pc:sldMk cId="569132003" sldId="270"/>
            <ac:spMk id="55" creationId="{4C311646-4F12-423E-B493-1ED555221326}"/>
          </ac:spMkLst>
        </pc:spChg>
        <pc:spChg chg="add mod">
          <ac:chgData name="김 승빈" userId="352d81a3ef8732fd" providerId="LiveId" clId="{AA010F70-5A97-4CCA-9046-99119EF874A4}" dt="2020-02-21T04:56:05.672" v="759" actId="20577"/>
          <ac:spMkLst>
            <pc:docMk/>
            <pc:sldMk cId="569132003" sldId="270"/>
            <ac:spMk id="56" creationId="{B2837EF8-EF7F-41DB-948B-806EEC82A71C}"/>
          </ac:spMkLst>
        </pc:spChg>
        <pc:spChg chg="add mod">
          <ac:chgData name="김 승빈" userId="352d81a3ef8732fd" providerId="LiveId" clId="{AA010F70-5A97-4CCA-9046-99119EF874A4}" dt="2020-02-21T04:56:13.908" v="761" actId="20577"/>
          <ac:spMkLst>
            <pc:docMk/>
            <pc:sldMk cId="569132003" sldId="270"/>
            <ac:spMk id="57" creationId="{C6D6867D-3BD1-4E99-89DA-7BEEFBC02B93}"/>
          </ac:spMkLst>
        </pc:spChg>
        <pc:spChg chg="add mod">
          <ac:chgData name="김 승빈" userId="352d81a3ef8732fd" providerId="LiveId" clId="{AA010F70-5A97-4CCA-9046-99119EF874A4}" dt="2020-02-21T04:56:21.733" v="763" actId="20577"/>
          <ac:spMkLst>
            <pc:docMk/>
            <pc:sldMk cId="569132003" sldId="270"/>
            <ac:spMk id="58" creationId="{A54E146B-1179-4E9B-A788-2360867E87C0}"/>
          </ac:spMkLst>
        </pc:spChg>
        <pc:spChg chg="add mod">
          <ac:chgData name="김 승빈" userId="352d81a3ef8732fd" providerId="LiveId" clId="{AA010F70-5A97-4CCA-9046-99119EF874A4}" dt="2020-02-21T04:56:28.956" v="765" actId="20577"/>
          <ac:spMkLst>
            <pc:docMk/>
            <pc:sldMk cId="569132003" sldId="270"/>
            <ac:spMk id="59" creationId="{4D6D48A6-661A-4C5B-8D5C-CB8E28A27F29}"/>
          </ac:spMkLst>
        </pc:spChg>
        <pc:spChg chg="mod">
          <ac:chgData name="김 승빈" userId="352d81a3ef8732fd" providerId="LiveId" clId="{AA010F70-5A97-4CCA-9046-99119EF874A4}" dt="2020-02-21T04:55:12.343" v="743" actId="1076"/>
          <ac:spMkLst>
            <pc:docMk/>
            <pc:sldMk cId="569132003" sldId="270"/>
            <ac:spMk id="60" creationId="{F881FE44-56A8-4715-AD2D-20280ECBB3A0}"/>
          </ac:spMkLst>
        </pc:spChg>
        <pc:spChg chg="add mod">
          <ac:chgData name="김 승빈" userId="352d81a3ef8732fd" providerId="LiveId" clId="{AA010F70-5A97-4CCA-9046-99119EF874A4}" dt="2020-02-21T04:56:34.998" v="768" actId="20577"/>
          <ac:spMkLst>
            <pc:docMk/>
            <pc:sldMk cId="569132003" sldId="270"/>
            <ac:spMk id="61" creationId="{790B9E82-539F-4A33-908C-E06B935B88C1}"/>
          </ac:spMkLst>
        </pc:spChg>
        <pc:spChg chg="add mod">
          <ac:chgData name="김 승빈" userId="352d81a3ef8732fd" providerId="LiveId" clId="{AA010F70-5A97-4CCA-9046-99119EF874A4}" dt="2020-02-21T04:59:19.452" v="811" actId="20577"/>
          <ac:spMkLst>
            <pc:docMk/>
            <pc:sldMk cId="569132003" sldId="270"/>
            <ac:spMk id="62" creationId="{D6A9A4C2-FDA6-42D1-95BE-C60C8DD72DDD}"/>
          </ac:spMkLst>
        </pc:spChg>
        <pc:spChg chg="mod">
          <ac:chgData name="김 승빈" userId="352d81a3ef8732fd" providerId="LiveId" clId="{AA010F70-5A97-4CCA-9046-99119EF874A4}" dt="2020-02-21T04:55:12.343" v="743" actId="1076"/>
          <ac:spMkLst>
            <pc:docMk/>
            <pc:sldMk cId="569132003" sldId="270"/>
            <ac:spMk id="64" creationId="{E383A4C2-2463-48A6-8466-309497A92B91}"/>
          </ac:spMkLst>
        </pc:spChg>
        <pc:spChg chg="add mod">
          <ac:chgData name="김 승빈" userId="352d81a3ef8732fd" providerId="LiveId" clId="{AA010F70-5A97-4CCA-9046-99119EF874A4}" dt="2020-02-21T04:59:25.151" v="815" actId="20577"/>
          <ac:spMkLst>
            <pc:docMk/>
            <pc:sldMk cId="569132003" sldId="270"/>
            <ac:spMk id="66" creationId="{134CFF03-A8BB-4C5F-BAD4-571983727582}"/>
          </ac:spMkLst>
        </pc:spChg>
        <pc:spChg chg="add mod">
          <ac:chgData name="김 승빈" userId="352d81a3ef8732fd" providerId="LiveId" clId="{AA010F70-5A97-4CCA-9046-99119EF874A4}" dt="2020-02-21T05:02:06.572" v="835" actId="207"/>
          <ac:spMkLst>
            <pc:docMk/>
            <pc:sldMk cId="569132003" sldId="270"/>
            <ac:spMk id="67" creationId="{5D6AFF23-F207-4223-89F0-D5AC3050334B}"/>
          </ac:spMkLst>
        </pc:spChg>
        <pc:spChg chg="add mod">
          <ac:chgData name="김 승빈" userId="352d81a3ef8732fd" providerId="LiveId" clId="{AA010F70-5A97-4CCA-9046-99119EF874A4}" dt="2020-02-21T04:59:28.929" v="817" actId="20577"/>
          <ac:spMkLst>
            <pc:docMk/>
            <pc:sldMk cId="569132003" sldId="270"/>
            <ac:spMk id="68" creationId="{6E286B52-B21B-4F5D-9E0C-7F1CE918EB7B}"/>
          </ac:spMkLst>
        </pc:spChg>
        <pc:spChg chg="add mod">
          <ac:chgData name="김 승빈" userId="352d81a3ef8732fd" providerId="LiveId" clId="{AA010F70-5A97-4CCA-9046-99119EF874A4}" dt="2020-02-21T04:59:29.514" v="818" actId="20577"/>
          <ac:spMkLst>
            <pc:docMk/>
            <pc:sldMk cId="569132003" sldId="270"/>
            <ac:spMk id="69" creationId="{EC4F8C72-57FD-4A55-B6A5-7F700773429F}"/>
          </ac:spMkLst>
        </pc:spChg>
        <pc:spChg chg="add mod">
          <ac:chgData name="김 승빈" userId="352d81a3ef8732fd" providerId="LiveId" clId="{AA010F70-5A97-4CCA-9046-99119EF874A4}" dt="2020-02-21T05:02:18.914" v="836" actId="207"/>
          <ac:spMkLst>
            <pc:docMk/>
            <pc:sldMk cId="569132003" sldId="270"/>
            <ac:spMk id="70" creationId="{85D84E3D-BF65-4510-B4B7-714A995A65EA}"/>
          </ac:spMkLst>
        </pc:spChg>
        <pc:spChg chg="add mod">
          <ac:chgData name="김 승빈" userId="352d81a3ef8732fd" providerId="LiveId" clId="{AA010F70-5A97-4CCA-9046-99119EF874A4}" dt="2020-02-21T05:02:30.604" v="837" actId="207"/>
          <ac:spMkLst>
            <pc:docMk/>
            <pc:sldMk cId="569132003" sldId="270"/>
            <ac:spMk id="71" creationId="{F236265B-A311-4375-9109-D8D2A89D72BD}"/>
          </ac:spMkLst>
        </pc:spChg>
        <pc:spChg chg="add mod">
          <ac:chgData name="김 승빈" userId="352d81a3ef8732fd" providerId="LiveId" clId="{AA010F70-5A97-4CCA-9046-99119EF874A4}" dt="2020-02-21T04:59:36.152" v="821" actId="20577"/>
          <ac:spMkLst>
            <pc:docMk/>
            <pc:sldMk cId="569132003" sldId="270"/>
            <ac:spMk id="72" creationId="{EFE3BF69-E081-4F58-BA0F-3A1144D4841D}"/>
          </ac:spMkLst>
        </pc:spChg>
        <pc:spChg chg="add mod">
          <ac:chgData name="김 승빈" userId="352d81a3ef8732fd" providerId="LiveId" clId="{AA010F70-5A97-4CCA-9046-99119EF874A4}" dt="2020-02-21T04:59:37.139" v="822" actId="20577"/>
          <ac:spMkLst>
            <pc:docMk/>
            <pc:sldMk cId="569132003" sldId="270"/>
            <ac:spMk id="73" creationId="{4F0468E8-2B21-4A2E-8D35-AE95B4594D14}"/>
          </ac:spMkLst>
        </pc:spChg>
        <pc:spChg chg="add mod">
          <ac:chgData name="김 승빈" userId="352d81a3ef8732fd" providerId="LiveId" clId="{AA010F70-5A97-4CCA-9046-99119EF874A4}" dt="2020-02-21T04:59:37.777" v="823" actId="20577"/>
          <ac:spMkLst>
            <pc:docMk/>
            <pc:sldMk cId="569132003" sldId="270"/>
            <ac:spMk id="74" creationId="{CA5C61AB-F4F5-48F8-A691-2F942BAF9DA7}"/>
          </ac:spMkLst>
        </pc:spChg>
        <pc:spChg chg="add mod">
          <ac:chgData name="김 승빈" userId="352d81a3ef8732fd" providerId="LiveId" clId="{AA010F70-5A97-4CCA-9046-99119EF874A4}" dt="2020-02-21T04:59:14.287" v="810" actId="207"/>
          <ac:spMkLst>
            <pc:docMk/>
            <pc:sldMk cId="569132003" sldId="270"/>
            <ac:spMk id="75" creationId="{BADAE0AC-D5B1-49D7-B1CD-14D87DE0B0B3}"/>
          </ac:spMkLst>
        </pc:spChg>
        <pc:spChg chg="add mod">
          <ac:chgData name="김 승빈" userId="352d81a3ef8732fd" providerId="LiveId" clId="{AA010F70-5A97-4CCA-9046-99119EF874A4}" dt="2020-02-21T04:57:56.634" v="783" actId="20577"/>
          <ac:spMkLst>
            <pc:docMk/>
            <pc:sldMk cId="569132003" sldId="270"/>
            <ac:spMk id="76" creationId="{3BC87EB1-F661-467C-AC08-307991959EEC}"/>
          </ac:spMkLst>
        </pc:spChg>
        <pc:spChg chg="add mod">
          <ac:chgData name="김 승빈" userId="352d81a3ef8732fd" providerId="LiveId" clId="{AA010F70-5A97-4CCA-9046-99119EF874A4}" dt="2020-02-21T04:58:05.632" v="785" actId="20577"/>
          <ac:spMkLst>
            <pc:docMk/>
            <pc:sldMk cId="569132003" sldId="270"/>
            <ac:spMk id="77" creationId="{BC52BEA1-26D2-40D2-8AA0-DA8E62339053}"/>
          </ac:spMkLst>
        </pc:spChg>
        <pc:spChg chg="add mod">
          <ac:chgData name="김 승빈" userId="352d81a3ef8732fd" providerId="LiveId" clId="{AA010F70-5A97-4CCA-9046-99119EF874A4}" dt="2020-02-21T04:58:40.810" v="795" actId="20577"/>
          <ac:spMkLst>
            <pc:docMk/>
            <pc:sldMk cId="569132003" sldId="270"/>
            <ac:spMk id="78" creationId="{263A032C-04BD-4A73-9D53-C51703FAE9A8}"/>
          </ac:spMkLst>
        </pc:spChg>
        <pc:spChg chg="add mod">
          <ac:chgData name="김 승빈" userId="352d81a3ef8732fd" providerId="LiveId" clId="{AA010F70-5A97-4CCA-9046-99119EF874A4}" dt="2020-02-21T04:58:42.484" v="796" actId="20577"/>
          <ac:spMkLst>
            <pc:docMk/>
            <pc:sldMk cId="569132003" sldId="270"/>
            <ac:spMk id="79" creationId="{C063D092-2A4A-4682-99F9-13D7E46CC27D}"/>
          </ac:spMkLst>
        </pc:spChg>
        <pc:spChg chg="add mod">
          <ac:chgData name="김 승빈" userId="352d81a3ef8732fd" providerId="LiveId" clId="{AA010F70-5A97-4CCA-9046-99119EF874A4}" dt="2020-02-21T04:58:43.414" v="797" actId="20577"/>
          <ac:spMkLst>
            <pc:docMk/>
            <pc:sldMk cId="569132003" sldId="270"/>
            <ac:spMk id="80" creationId="{55AED11D-30A7-4099-8F3E-7DBD57A0FEC8}"/>
          </ac:spMkLst>
        </pc:spChg>
        <pc:spChg chg="add mod">
          <ac:chgData name="김 승빈" userId="352d81a3ef8732fd" providerId="LiveId" clId="{AA010F70-5A97-4CCA-9046-99119EF874A4}" dt="2020-02-21T04:58:44.786" v="798" actId="20577"/>
          <ac:spMkLst>
            <pc:docMk/>
            <pc:sldMk cId="569132003" sldId="270"/>
            <ac:spMk id="81" creationId="{3ABB63A4-5D99-4272-ABF9-C36964274566}"/>
          </ac:spMkLst>
        </pc:spChg>
        <pc:spChg chg="add mod">
          <ac:chgData name="김 승빈" userId="352d81a3ef8732fd" providerId="LiveId" clId="{AA010F70-5A97-4CCA-9046-99119EF874A4}" dt="2020-02-21T04:58:46.844" v="799" actId="20577"/>
          <ac:spMkLst>
            <pc:docMk/>
            <pc:sldMk cId="569132003" sldId="270"/>
            <ac:spMk id="82" creationId="{F4FE47B2-B3AD-43E1-8D59-8737E2FF806D}"/>
          </ac:spMkLst>
        </pc:spChg>
        <pc:spChg chg="add mod">
          <ac:chgData name="김 승빈" userId="352d81a3ef8732fd" providerId="LiveId" clId="{AA010F70-5A97-4CCA-9046-99119EF874A4}" dt="2020-02-21T04:58:48.738" v="800" actId="20577"/>
          <ac:spMkLst>
            <pc:docMk/>
            <pc:sldMk cId="569132003" sldId="270"/>
            <ac:spMk id="83" creationId="{1B502585-3E6E-4253-88A2-D5E1CEC2BA61}"/>
          </ac:spMkLst>
        </pc:spChg>
        <pc:spChg chg="add mod">
          <ac:chgData name="김 승빈" userId="352d81a3ef8732fd" providerId="LiveId" clId="{AA010F70-5A97-4CCA-9046-99119EF874A4}" dt="2020-02-21T04:58:50.718" v="801" actId="20577"/>
          <ac:spMkLst>
            <pc:docMk/>
            <pc:sldMk cId="569132003" sldId="270"/>
            <ac:spMk id="84" creationId="{682B3D37-9BAF-4C4A-A2D6-BAD8A298B1EC}"/>
          </ac:spMkLst>
        </pc:spChg>
        <pc:spChg chg="add mod">
          <ac:chgData name="김 승빈" userId="352d81a3ef8732fd" providerId="LiveId" clId="{AA010F70-5A97-4CCA-9046-99119EF874A4}" dt="2020-02-21T04:58:54.689" v="805" actId="20577"/>
          <ac:spMkLst>
            <pc:docMk/>
            <pc:sldMk cId="569132003" sldId="270"/>
            <ac:spMk id="85" creationId="{2CFB9A06-A56D-446A-8779-E29300EDF3BA}"/>
          </ac:spMkLst>
        </pc:spChg>
        <pc:spChg chg="add del mod">
          <ac:chgData name="김 승빈" userId="352d81a3ef8732fd" providerId="LiveId" clId="{AA010F70-5A97-4CCA-9046-99119EF874A4}" dt="2020-02-21T04:58:59.676" v="807" actId="478"/>
          <ac:spMkLst>
            <pc:docMk/>
            <pc:sldMk cId="569132003" sldId="270"/>
            <ac:spMk id="86" creationId="{26B3AE93-0136-4260-A7A4-E72241584243}"/>
          </ac:spMkLst>
        </pc:spChg>
        <pc:spChg chg="add mod">
          <ac:chgData name="김 승빈" userId="352d81a3ef8732fd" providerId="LiveId" clId="{AA010F70-5A97-4CCA-9046-99119EF874A4}" dt="2020-02-21T05:03:37.112" v="845" actId="20577"/>
          <ac:spMkLst>
            <pc:docMk/>
            <pc:sldMk cId="569132003" sldId="270"/>
            <ac:spMk id="87" creationId="{B2B7EEE4-4237-4B2F-9646-8D6642DA93B5}"/>
          </ac:spMkLst>
        </pc:spChg>
        <pc:cxnChg chg="mod">
          <ac:chgData name="김 승빈" userId="352d81a3ef8732fd" providerId="LiveId" clId="{AA010F70-5A97-4CCA-9046-99119EF874A4}" dt="2020-02-21T04:55:12.343" v="743" actId="1076"/>
          <ac:cxnSpMkLst>
            <pc:docMk/>
            <pc:sldMk cId="569132003" sldId="270"/>
            <ac:cxnSpMk id="10" creationId="{106E224E-95B4-4335-9D12-DC0E3EEB856F}"/>
          </ac:cxnSpMkLst>
        </pc:cxnChg>
        <pc:cxnChg chg="mod">
          <ac:chgData name="김 승빈" userId="352d81a3ef8732fd" providerId="LiveId" clId="{AA010F70-5A97-4CCA-9046-99119EF874A4}" dt="2020-02-21T04:55:12.343" v="743" actId="1076"/>
          <ac:cxnSpMkLst>
            <pc:docMk/>
            <pc:sldMk cId="569132003" sldId="270"/>
            <ac:cxnSpMk id="12" creationId="{2B895A57-687F-49A4-A5B0-F0DB44E609D2}"/>
          </ac:cxnSpMkLst>
        </pc:cxnChg>
        <pc:cxnChg chg="mod">
          <ac:chgData name="김 승빈" userId="352d81a3ef8732fd" providerId="LiveId" clId="{AA010F70-5A97-4CCA-9046-99119EF874A4}" dt="2020-02-21T04:55:12.343" v="743" actId="1076"/>
          <ac:cxnSpMkLst>
            <pc:docMk/>
            <pc:sldMk cId="569132003" sldId="270"/>
            <ac:cxnSpMk id="25" creationId="{5D05DADF-FBD8-4190-B00F-93AE9D85D241}"/>
          </ac:cxnSpMkLst>
        </pc:cxnChg>
        <pc:cxnChg chg="mod">
          <ac:chgData name="김 승빈" userId="352d81a3ef8732fd" providerId="LiveId" clId="{AA010F70-5A97-4CCA-9046-99119EF874A4}" dt="2020-02-21T04:55:12.343" v="743" actId="1076"/>
          <ac:cxnSpMkLst>
            <pc:docMk/>
            <pc:sldMk cId="569132003" sldId="270"/>
            <ac:cxnSpMk id="30" creationId="{F6C51565-1C66-49FF-B0E1-10B977537E7E}"/>
          </ac:cxnSpMkLst>
        </pc:cxnChg>
        <pc:cxnChg chg="mod">
          <ac:chgData name="김 승빈" userId="352d81a3ef8732fd" providerId="LiveId" clId="{AA010F70-5A97-4CCA-9046-99119EF874A4}" dt="2020-02-21T04:55:12.343" v="743" actId="1076"/>
          <ac:cxnSpMkLst>
            <pc:docMk/>
            <pc:sldMk cId="569132003" sldId="270"/>
            <ac:cxnSpMk id="35" creationId="{EA5D3E6D-3C7D-4038-9972-586D84A0AD62}"/>
          </ac:cxnSpMkLst>
        </pc:cxnChg>
        <pc:cxnChg chg="mod">
          <ac:chgData name="김 승빈" userId="352d81a3ef8732fd" providerId="LiveId" clId="{AA010F70-5A97-4CCA-9046-99119EF874A4}" dt="2020-02-21T04:55:12.343" v="743" actId="1076"/>
          <ac:cxnSpMkLst>
            <pc:docMk/>
            <pc:sldMk cId="569132003" sldId="270"/>
            <ac:cxnSpMk id="36" creationId="{2EB0EF1B-F925-4E01-ABE0-079F55A5B60F}"/>
          </ac:cxnSpMkLst>
        </pc:cxnChg>
        <pc:cxnChg chg="mod">
          <ac:chgData name="김 승빈" userId="352d81a3ef8732fd" providerId="LiveId" clId="{AA010F70-5A97-4CCA-9046-99119EF874A4}" dt="2020-02-21T04:55:12.343" v="743" actId="1076"/>
          <ac:cxnSpMkLst>
            <pc:docMk/>
            <pc:sldMk cId="569132003" sldId="270"/>
            <ac:cxnSpMk id="48" creationId="{8AE0615F-C8E0-4A20-A211-880846B14A4F}"/>
          </ac:cxnSpMkLst>
        </pc:cxnChg>
        <pc:cxnChg chg="mod">
          <ac:chgData name="김 승빈" userId="352d81a3ef8732fd" providerId="LiveId" clId="{AA010F70-5A97-4CCA-9046-99119EF874A4}" dt="2020-02-21T04:55:12.343" v="743" actId="1076"/>
          <ac:cxnSpMkLst>
            <pc:docMk/>
            <pc:sldMk cId="569132003" sldId="270"/>
            <ac:cxnSpMk id="63" creationId="{6740A8EF-9431-4732-93E4-D64B713547B3}"/>
          </ac:cxnSpMkLst>
        </pc:cxnChg>
        <pc:cxnChg chg="mod">
          <ac:chgData name="김 승빈" userId="352d81a3ef8732fd" providerId="LiveId" clId="{AA010F70-5A97-4CCA-9046-99119EF874A4}" dt="2020-02-21T04:55:12.343" v="743" actId="1076"/>
          <ac:cxnSpMkLst>
            <pc:docMk/>
            <pc:sldMk cId="569132003" sldId="270"/>
            <ac:cxnSpMk id="65" creationId="{4DAC5F57-0E68-441B-80E3-0C15E614DDD7}"/>
          </ac:cxnSpMkLst>
        </pc:cxnChg>
      </pc:sldChg>
      <pc:sldChg chg="addSp modSp add">
        <pc:chgData name="김 승빈" userId="352d81a3ef8732fd" providerId="LiveId" clId="{AA010F70-5A97-4CCA-9046-99119EF874A4}" dt="2020-02-21T05:12:56.343" v="1019" actId="20577"/>
        <pc:sldMkLst>
          <pc:docMk/>
          <pc:sldMk cId="3916631879" sldId="271"/>
        </pc:sldMkLst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2" creationId="{428E08E1-6D6D-4CFE-A456-001C405B088E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4" creationId="{C2AA8DAC-E8E1-47B4-990C-0AD6A17A577C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11" creationId="{D53CDED4-ADEE-4CD4-A388-47C2B3FE81A7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13" creationId="{03D9748E-53EC-4479-8D70-703C000C46E8}"/>
          </ac:spMkLst>
        </pc:spChg>
        <pc:spChg chg="mod">
          <ac:chgData name="김 승빈" userId="352d81a3ef8732fd" providerId="LiveId" clId="{AA010F70-5A97-4CCA-9046-99119EF874A4}" dt="2020-02-21T05:12:56.343" v="1019" actId="20577"/>
          <ac:spMkLst>
            <pc:docMk/>
            <pc:sldMk cId="3916631879" sldId="271"/>
            <ac:spMk id="16" creationId="{D3B3B22E-66E1-42AA-92A7-8184835CCE82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21" creationId="{8C2A9770-3C73-4A36-A497-58E5E8610489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28" creationId="{0E21E708-1145-48E0-B078-B458E40FA7D7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29" creationId="{D7F5C0F5-3065-4A57-954C-AB3306CDBAFF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31" creationId="{8B4CA605-B029-499B-AEAB-768FF76DE842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37" creationId="{BD0B12AE-FF1F-4A05-9496-B4FFD62FCA53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38" creationId="{4165B5A9-28BF-44F2-AA89-64DC81A83B49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46" creationId="{5E9550A1-72AB-4451-A033-78B2701C5122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53" creationId="{DF336F76-0FFB-469B-89BD-9C2F1FF5D1AA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54" creationId="{9E465A8B-A30E-4B15-96A9-9527CFE93F3D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55" creationId="{4C311646-4F12-423E-B493-1ED555221326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56" creationId="{B2837EF8-EF7F-41DB-948B-806EEC82A71C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57" creationId="{C6D6867D-3BD1-4E99-89DA-7BEEFBC02B93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58" creationId="{A54E146B-1179-4E9B-A788-2360867E87C0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59" creationId="{4D6D48A6-661A-4C5B-8D5C-CB8E28A27F29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60" creationId="{F881FE44-56A8-4715-AD2D-20280ECBB3A0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61" creationId="{790B9E82-539F-4A33-908C-E06B935B88C1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62" creationId="{D6A9A4C2-FDA6-42D1-95BE-C60C8DD72DDD}"/>
          </ac:spMkLst>
        </pc:spChg>
        <pc:spChg chg="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64" creationId="{E383A4C2-2463-48A6-8466-309497A92B91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66" creationId="{134CFF03-A8BB-4C5F-BAD4-571983727582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67" creationId="{5D6AFF23-F207-4223-89F0-D5AC3050334B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68" creationId="{6E286B52-B21B-4F5D-9E0C-7F1CE918EB7B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69" creationId="{EC4F8C72-57FD-4A55-B6A5-7F700773429F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70" creationId="{85D84E3D-BF65-4510-B4B7-714A995A65EA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71" creationId="{F236265B-A311-4375-9109-D8D2A89D72BD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72" creationId="{EFE3BF69-E081-4F58-BA0F-3A1144D4841D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73" creationId="{4F0468E8-2B21-4A2E-8D35-AE95B4594D14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74" creationId="{CA5C61AB-F4F5-48F8-A691-2F942BAF9DA7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75" creationId="{BADAE0AC-D5B1-49D7-B1CD-14D87DE0B0B3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76" creationId="{3BC87EB1-F661-467C-AC08-307991959EEC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77" creationId="{BC52BEA1-26D2-40D2-8AA0-DA8E62339053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78" creationId="{263A032C-04BD-4A73-9D53-C51703FAE9A8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79" creationId="{C063D092-2A4A-4682-99F9-13D7E46CC27D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80" creationId="{55AED11D-30A7-4099-8F3E-7DBD57A0FEC8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81" creationId="{3ABB63A4-5D99-4272-ABF9-C36964274566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82" creationId="{F4FE47B2-B3AD-43E1-8D59-8737E2FF806D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83" creationId="{1B502585-3E6E-4253-88A2-D5E1CEC2BA61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84" creationId="{682B3D37-9BAF-4C4A-A2D6-BAD8A298B1EC}"/>
          </ac:spMkLst>
        </pc:spChg>
        <pc:spChg chg="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85" creationId="{2CFB9A06-A56D-446A-8779-E29300EDF3BA}"/>
          </ac:spMkLst>
        </pc:spChg>
        <pc:spChg chg="add mod">
          <ac:chgData name="김 승빈" userId="352d81a3ef8732fd" providerId="LiveId" clId="{AA010F70-5A97-4CCA-9046-99119EF874A4}" dt="2020-02-21T05:09:27.914" v="935" actId="1076"/>
          <ac:spMkLst>
            <pc:docMk/>
            <pc:sldMk cId="3916631879" sldId="271"/>
            <ac:spMk id="86" creationId="{DC83077A-7595-4739-B489-E3250D97F374}"/>
          </ac:spMkLst>
        </pc:spChg>
        <pc:spChg chg="add mod">
          <ac:chgData name="김 승빈" userId="352d81a3ef8732fd" providerId="LiveId" clId="{AA010F70-5A97-4CCA-9046-99119EF874A4}" dt="2020-02-21T05:12:03.247" v="988" actId="1076"/>
          <ac:spMkLst>
            <pc:docMk/>
            <pc:sldMk cId="3916631879" sldId="271"/>
            <ac:spMk id="89" creationId="{3360B550-4008-4D29-8010-9B8350431A10}"/>
          </ac:spMkLst>
        </pc:spChg>
        <pc:spChg chg="add mod">
          <ac:chgData name="김 승빈" userId="352d81a3ef8732fd" providerId="LiveId" clId="{AA010F70-5A97-4CCA-9046-99119EF874A4}" dt="2020-02-21T05:12:26.219" v="1011" actId="20577"/>
          <ac:spMkLst>
            <pc:docMk/>
            <pc:sldMk cId="3916631879" sldId="271"/>
            <ac:spMk id="93" creationId="{8880851B-FBAC-4868-9099-E4BCF08DE662}"/>
          </ac:spMkLst>
        </pc:spChg>
        <pc:cxnChg chg="add mod">
          <ac:chgData name="김 승빈" userId="352d81a3ef8732fd" providerId="LiveId" clId="{AA010F70-5A97-4CCA-9046-99119EF874A4}" dt="2020-02-21T05:12:03.247" v="988" actId="1076"/>
          <ac:cxnSpMkLst>
            <pc:docMk/>
            <pc:sldMk cId="3916631879" sldId="271"/>
            <ac:cxnSpMk id="5" creationId="{AA99C8BA-FFE5-4A40-8868-2B9B3C11F9D1}"/>
          </ac:cxnSpMkLst>
        </pc:cxnChg>
        <pc:cxnChg chg="add mod">
          <ac:chgData name="김 승빈" userId="352d81a3ef8732fd" providerId="LiveId" clId="{AA010F70-5A97-4CCA-9046-99119EF874A4}" dt="2020-02-21T05:12:03.247" v="988" actId="1076"/>
          <ac:cxnSpMkLst>
            <pc:docMk/>
            <pc:sldMk cId="3916631879" sldId="271"/>
            <ac:cxnSpMk id="9" creationId="{8B5CFD7B-9649-4B4B-B043-69421E06F42B}"/>
          </ac:cxnSpMkLst>
        </pc:cxnChg>
        <pc:cxnChg chg="mod">
          <ac:chgData name="김 승빈" userId="352d81a3ef8732fd" providerId="LiveId" clId="{AA010F70-5A97-4CCA-9046-99119EF874A4}" dt="2020-02-21T05:09:27.914" v="935" actId="1076"/>
          <ac:cxnSpMkLst>
            <pc:docMk/>
            <pc:sldMk cId="3916631879" sldId="271"/>
            <ac:cxnSpMk id="10" creationId="{106E224E-95B4-4335-9D12-DC0E3EEB856F}"/>
          </ac:cxnSpMkLst>
        </pc:cxnChg>
        <pc:cxnChg chg="mod">
          <ac:chgData name="김 승빈" userId="352d81a3ef8732fd" providerId="LiveId" clId="{AA010F70-5A97-4CCA-9046-99119EF874A4}" dt="2020-02-21T05:09:27.914" v="935" actId="1076"/>
          <ac:cxnSpMkLst>
            <pc:docMk/>
            <pc:sldMk cId="3916631879" sldId="271"/>
            <ac:cxnSpMk id="12" creationId="{2B895A57-687F-49A4-A5B0-F0DB44E609D2}"/>
          </ac:cxnSpMkLst>
        </pc:cxnChg>
        <pc:cxnChg chg="mod">
          <ac:chgData name="김 승빈" userId="352d81a3ef8732fd" providerId="LiveId" clId="{AA010F70-5A97-4CCA-9046-99119EF874A4}" dt="2020-02-21T05:09:27.914" v="935" actId="1076"/>
          <ac:cxnSpMkLst>
            <pc:docMk/>
            <pc:sldMk cId="3916631879" sldId="271"/>
            <ac:cxnSpMk id="25" creationId="{5D05DADF-FBD8-4190-B00F-93AE9D85D241}"/>
          </ac:cxnSpMkLst>
        </pc:cxnChg>
        <pc:cxnChg chg="mod">
          <ac:chgData name="김 승빈" userId="352d81a3ef8732fd" providerId="LiveId" clId="{AA010F70-5A97-4CCA-9046-99119EF874A4}" dt="2020-02-21T05:09:27.914" v="935" actId="1076"/>
          <ac:cxnSpMkLst>
            <pc:docMk/>
            <pc:sldMk cId="3916631879" sldId="271"/>
            <ac:cxnSpMk id="30" creationId="{F6C51565-1C66-49FF-B0E1-10B977537E7E}"/>
          </ac:cxnSpMkLst>
        </pc:cxnChg>
        <pc:cxnChg chg="mod">
          <ac:chgData name="김 승빈" userId="352d81a3ef8732fd" providerId="LiveId" clId="{AA010F70-5A97-4CCA-9046-99119EF874A4}" dt="2020-02-21T05:09:27.914" v="935" actId="1076"/>
          <ac:cxnSpMkLst>
            <pc:docMk/>
            <pc:sldMk cId="3916631879" sldId="271"/>
            <ac:cxnSpMk id="35" creationId="{EA5D3E6D-3C7D-4038-9972-586D84A0AD62}"/>
          </ac:cxnSpMkLst>
        </pc:cxnChg>
        <pc:cxnChg chg="mod">
          <ac:chgData name="김 승빈" userId="352d81a3ef8732fd" providerId="LiveId" clId="{AA010F70-5A97-4CCA-9046-99119EF874A4}" dt="2020-02-21T05:09:27.914" v="935" actId="1076"/>
          <ac:cxnSpMkLst>
            <pc:docMk/>
            <pc:sldMk cId="3916631879" sldId="271"/>
            <ac:cxnSpMk id="36" creationId="{2EB0EF1B-F925-4E01-ABE0-079F55A5B60F}"/>
          </ac:cxnSpMkLst>
        </pc:cxnChg>
        <pc:cxnChg chg="mod">
          <ac:chgData name="김 승빈" userId="352d81a3ef8732fd" providerId="LiveId" clId="{AA010F70-5A97-4CCA-9046-99119EF874A4}" dt="2020-02-21T05:09:27.914" v="935" actId="1076"/>
          <ac:cxnSpMkLst>
            <pc:docMk/>
            <pc:sldMk cId="3916631879" sldId="271"/>
            <ac:cxnSpMk id="48" creationId="{8AE0615F-C8E0-4A20-A211-880846B14A4F}"/>
          </ac:cxnSpMkLst>
        </pc:cxnChg>
        <pc:cxnChg chg="mod">
          <ac:chgData name="김 승빈" userId="352d81a3ef8732fd" providerId="LiveId" clId="{AA010F70-5A97-4CCA-9046-99119EF874A4}" dt="2020-02-21T05:09:27.914" v="935" actId="1076"/>
          <ac:cxnSpMkLst>
            <pc:docMk/>
            <pc:sldMk cId="3916631879" sldId="271"/>
            <ac:cxnSpMk id="63" creationId="{6740A8EF-9431-4732-93E4-D64B713547B3}"/>
          </ac:cxnSpMkLst>
        </pc:cxnChg>
        <pc:cxnChg chg="mod">
          <ac:chgData name="김 승빈" userId="352d81a3ef8732fd" providerId="LiveId" clId="{AA010F70-5A97-4CCA-9046-99119EF874A4}" dt="2020-02-21T05:09:27.914" v="935" actId="1076"/>
          <ac:cxnSpMkLst>
            <pc:docMk/>
            <pc:sldMk cId="3916631879" sldId="271"/>
            <ac:cxnSpMk id="65" creationId="{4DAC5F57-0E68-441B-80E3-0C15E614DDD7}"/>
          </ac:cxnSpMkLst>
        </pc:cxnChg>
        <pc:cxnChg chg="add mod">
          <ac:chgData name="김 승빈" userId="352d81a3ef8732fd" providerId="LiveId" clId="{AA010F70-5A97-4CCA-9046-99119EF874A4}" dt="2020-02-21T05:10:06.781" v="942" actId="571"/>
          <ac:cxnSpMkLst>
            <pc:docMk/>
            <pc:sldMk cId="3916631879" sldId="271"/>
            <ac:cxnSpMk id="87" creationId="{D516785E-5A16-44E3-8AF6-D7129F4F9D99}"/>
          </ac:cxnSpMkLst>
        </pc:cxnChg>
        <pc:cxnChg chg="add mod">
          <ac:chgData name="김 승빈" userId="352d81a3ef8732fd" providerId="LiveId" clId="{AA010F70-5A97-4CCA-9046-99119EF874A4}" dt="2020-02-21T05:12:03.247" v="988" actId="1076"/>
          <ac:cxnSpMkLst>
            <pc:docMk/>
            <pc:sldMk cId="3916631879" sldId="271"/>
            <ac:cxnSpMk id="88" creationId="{2024FC4F-405F-4139-B4A8-996F7099F9C3}"/>
          </ac:cxnSpMkLst>
        </pc:cxnChg>
        <pc:cxnChg chg="add mod">
          <ac:chgData name="김 승빈" userId="352d81a3ef8732fd" providerId="LiveId" clId="{AA010F70-5A97-4CCA-9046-99119EF874A4}" dt="2020-02-21T05:12:03.247" v="988" actId="1076"/>
          <ac:cxnSpMkLst>
            <pc:docMk/>
            <pc:sldMk cId="3916631879" sldId="271"/>
            <ac:cxnSpMk id="90" creationId="{1B276223-56B7-4969-B6AB-4D519CF25662}"/>
          </ac:cxnSpMkLst>
        </pc:cxnChg>
        <pc:cxnChg chg="add mod">
          <ac:chgData name="김 승빈" userId="352d81a3ef8732fd" providerId="LiveId" clId="{AA010F70-5A97-4CCA-9046-99119EF874A4}" dt="2020-02-21T05:12:03.247" v="988" actId="1076"/>
          <ac:cxnSpMkLst>
            <pc:docMk/>
            <pc:sldMk cId="3916631879" sldId="271"/>
            <ac:cxnSpMk id="91" creationId="{79ABDB78-FFE6-484A-BF31-0ADE5D2B7796}"/>
          </ac:cxnSpMkLst>
        </pc:cxnChg>
        <pc:cxnChg chg="add mod">
          <ac:chgData name="김 승빈" userId="352d81a3ef8732fd" providerId="LiveId" clId="{AA010F70-5A97-4CCA-9046-99119EF874A4}" dt="2020-02-21T05:12:03.247" v="988" actId="1076"/>
          <ac:cxnSpMkLst>
            <pc:docMk/>
            <pc:sldMk cId="3916631879" sldId="271"/>
            <ac:cxnSpMk id="92" creationId="{F79BA1A4-540C-4411-9C99-58637D75BFCA}"/>
          </ac:cxnSpMkLst>
        </pc:cxnChg>
      </pc:sldChg>
      <pc:sldChg chg="addSp delSp modSp add ord">
        <pc:chgData name="김 승빈" userId="352d81a3ef8732fd" providerId="LiveId" clId="{AA010F70-5A97-4CCA-9046-99119EF874A4}" dt="2020-02-21T05:22:52.878" v="1072" actId="20577"/>
        <pc:sldMkLst>
          <pc:docMk/>
          <pc:sldMk cId="4101022323" sldId="272"/>
        </pc:sldMkLst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2" creationId="{428E08E1-6D6D-4CFE-A456-001C405B088E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4" creationId="{C2AA8DAC-E8E1-47B4-990C-0AD6A17A577C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11" creationId="{D53CDED4-ADEE-4CD4-A388-47C2B3FE81A7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13" creationId="{03D9748E-53EC-4479-8D70-703C000C46E8}"/>
          </ac:spMkLst>
        </pc:spChg>
        <pc:spChg chg="mod">
          <ac:chgData name="김 승빈" userId="352d81a3ef8732fd" providerId="LiveId" clId="{AA010F70-5A97-4CCA-9046-99119EF874A4}" dt="2020-02-21T05:22:52.878" v="1072" actId="20577"/>
          <ac:spMkLst>
            <pc:docMk/>
            <pc:sldMk cId="4101022323" sldId="272"/>
            <ac:spMk id="16" creationId="{D3B3B22E-66E1-42AA-92A7-8184835CCE82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21" creationId="{8C2A9770-3C73-4A36-A497-58E5E8610489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28" creationId="{0E21E708-1145-48E0-B078-B458E40FA7D7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29" creationId="{D7F5C0F5-3065-4A57-954C-AB3306CDBAFF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31" creationId="{8B4CA605-B029-499B-AEAB-768FF76DE842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37" creationId="{BD0B12AE-FF1F-4A05-9496-B4FFD62FCA53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38" creationId="{4165B5A9-28BF-44F2-AA89-64DC81A83B49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46" creationId="{5E9550A1-72AB-4451-A033-78B2701C5122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53" creationId="{DF336F76-0FFB-469B-89BD-9C2F1FF5D1AA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54" creationId="{9E465A8B-A30E-4B15-96A9-9527CFE93F3D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55" creationId="{4C311646-4F12-423E-B493-1ED555221326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56" creationId="{B2837EF8-EF7F-41DB-948B-806EEC82A71C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57" creationId="{C6D6867D-3BD1-4E99-89DA-7BEEFBC02B93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58" creationId="{A54E146B-1179-4E9B-A788-2360867E87C0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59" creationId="{4D6D48A6-661A-4C5B-8D5C-CB8E28A27F29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60" creationId="{F881FE44-56A8-4715-AD2D-20280ECBB3A0}"/>
          </ac:spMkLst>
        </pc:spChg>
        <pc:spChg chg="mod">
          <ac:chgData name="김 승빈" userId="352d81a3ef8732fd" providerId="LiveId" clId="{AA010F70-5A97-4CCA-9046-99119EF874A4}" dt="2020-02-21T05:21:30.908" v="1029" actId="1076"/>
          <ac:spMkLst>
            <pc:docMk/>
            <pc:sldMk cId="4101022323" sldId="272"/>
            <ac:spMk id="61" creationId="{790B9E82-539F-4A33-908C-E06B935B88C1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62" creationId="{D6A9A4C2-FDA6-42D1-95BE-C60C8DD72DDD}"/>
          </ac:spMkLst>
        </pc:spChg>
        <pc:spChg chg="mod">
          <ac:chgData name="김 승빈" userId="352d81a3ef8732fd" providerId="LiveId" clId="{AA010F70-5A97-4CCA-9046-99119EF874A4}" dt="2020-02-21T05:21:30.908" v="1029" actId="1076"/>
          <ac:spMkLst>
            <pc:docMk/>
            <pc:sldMk cId="4101022323" sldId="272"/>
            <ac:spMk id="64" creationId="{E383A4C2-2463-48A6-8466-309497A92B91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66" creationId="{134CFF03-A8BB-4C5F-BAD4-571983727582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67" creationId="{5D6AFF23-F207-4223-89F0-D5AC3050334B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68" creationId="{6E286B52-B21B-4F5D-9E0C-7F1CE918EB7B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69" creationId="{EC4F8C72-57FD-4A55-B6A5-7F700773429F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70" creationId="{85D84E3D-BF65-4510-B4B7-714A995A65EA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71" creationId="{F236265B-A311-4375-9109-D8D2A89D72BD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72" creationId="{EFE3BF69-E081-4F58-BA0F-3A1144D4841D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73" creationId="{4F0468E8-2B21-4A2E-8D35-AE95B4594D14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74" creationId="{CA5C61AB-F4F5-48F8-A691-2F942BAF9DA7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75" creationId="{BADAE0AC-D5B1-49D7-B1CD-14D87DE0B0B3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76" creationId="{3BC87EB1-F661-467C-AC08-307991959EEC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77" creationId="{BC52BEA1-26D2-40D2-8AA0-DA8E62339053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78" creationId="{263A032C-04BD-4A73-9D53-C51703FAE9A8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79" creationId="{C063D092-2A4A-4682-99F9-13D7E46CC27D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80" creationId="{55AED11D-30A7-4099-8F3E-7DBD57A0FEC8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81" creationId="{3ABB63A4-5D99-4272-ABF9-C36964274566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82" creationId="{F4FE47B2-B3AD-43E1-8D59-8737E2FF806D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83" creationId="{1B502585-3E6E-4253-88A2-D5E1CEC2BA61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84" creationId="{682B3D37-9BAF-4C4A-A2D6-BAD8A298B1EC}"/>
          </ac:spMkLst>
        </pc:spChg>
        <pc:spChg chg="del">
          <ac:chgData name="김 승빈" userId="352d81a3ef8732fd" providerId="LiveId" clId="{AA010F70-5A97-4CCA-9046-99119EF874A4}" dt="2020-02-21T05:21:09.927" v="1027" actId="478"/>
          <ac:spMkLst>
            <pc:docMk/>
            <pc:sldMk cId="4101022323" sldId="272"/>
            <ac:spMk id="85" creationId="{2CFB9A06-A56D-446A-8779-E29300EDF3BA}"/>
          </ac:spMkLst>
        </pc:spChg>
        <pc:spChg chg="add mod">
          <ac:chgData name="김 승빈" userId="352d81a3ef8732fd" providerId="LiveId" clId="{AA010F70-5A97-4CCA-9046-99119EF874A4}" dt="2020-02-21T05:22:05.670" v="1036" actId="207"/>
          <ac:spMkLst>
            <pc:docMk/>
            <pc:sldMk cId="4101022323" sldId="272"/>
            <ac:spMk id="86" creationId="{671784B2-2FEB-4F31-953C-55BD4D7CA76D}"/>
          </ac:spMkLst>
        </pc:spChg>
        <pc:spChg chg="mod">
          <ac:chgData name="김 승빈" userId="352d81a3ef8732fd" providerId="LiveId" clId="{AA010F70-5A97-4CCA-9046-99119EF874A4}" dt="2020-02-21T05:21:18.375" v="1028" actId="1076"/>
          <ac:spMkLst>
            <pc:docMk/>
            <pc:sldMk cId="4101022323" sldId="272"/>
            <ac:spMk id="87" creationId="{B2B7EEE4-4237-4B2F-9646-8D6642DA93B5}"/>
          </ac:spMkLst>
        </pc:spChg>
        <pc:spChg chg="add mod">
          <ac:chgData name="김 승빈" userId="352d81a3ef8732fd" providerId="LiveId" clId="{AA010F70-5A97-4CCA-9046-99119EF874A4}" dt="2020-02-21T05:21:54.476" v="1034" actId="20577"/>
          <ac:spMkLst>
            <pc:docMk/>
            <pc:sldMk cId="4101022323" sldId="272"/>
            <ac:spMk id="89" creationId="{89224F1B-EC5C-4C1D-B17E-7BC278930533}"/>
          </ac:spMkLst>
        </pc:spChg>
        <pc:cxnChg chg="mod">
          <ac:chgData name="김 승빈" userId="352d81a3ef8732fd" providerId="LiveId" clId="{AA010F70-5A97-4CCA-9046-99119EF874A4}" dt="2020-02-21T05:21:18.375" v="1028" actId="1076"/>
          <ac:cxnSpMkLst>
            <pc:docMk/>
            <pc:sldMk cId="4101022323" sldId="272"/>
            <ac:cxnSpMk id="10" creationId="{106E224E-95B4-4335-9D12-DC0E3EEB856F}"/>
          </ac:cxnSpMkLst>
        </pc:cxnChg>
        <pc:cxnChg chg="mod">
          <ac:chgData name="김 승빈" userId="352d81a3ef8732fd" providerId="LiveId" clId="{AA010F70-5A97-4CCA-9046-99119EF874A4}" dt="2020-02-21T05:21:18.375" v="1028" actId="1076"/>
          <ac:cxnSpMkLst>
            <pc:docMk/>
            <pc:sldMk cId="4101022323" sldId="272"/>
            <ac:cxnSpMk id="12" creationId="{2B895A57-687F-49A4-A5B0-F0DB44E609D2}"/>
          </ac:cxnSpMkLst>
        </pc:cxnChg>
        <pc:cxnChg chg="mod">
          <ac:chgData name="김 승빈" userId="352d81a3ef8732fd" providerId="LiveId" clId="{AA010F70-5A97-4CCA-9046-99119EF874A4}" dt="2020-02-21T05:21:18.375" v="1028" actId="1076"/>
          <ac:cxnSpMkLst>
            <pc:docMk/>
            <pc:sldMk cId="4101022323" sldId="272"/>
            <ac:cxnSpMk id="25" creationId="{5D05DADF-FBD8-4190-B00F-93AE9D85D241}"/>
          </ac:cxnSpMkLst>
        </pc:cxnChg>
        <pc:cxnChg chg="mod">
          <ac:chgData name="김 승빈" userId="352d81a3ef8732fd" providerId="LiveId" clId="{AA010F70-5A97-4CCA-9046-99119EF874A4}" dt="2020-02-21T05:21:18.375" v="1028" actId="1076"/>
          <ac:cxnSpMkLst>
            <pc:docMk/>
            <pc:sldMk cId="4101022323" sldId="272"/>
            <ac:cxnSpMk id="30" creationId="{F6C51565-1C66-49FF-B0E1-10B977537E7E}"/>
          </ac:cxnSpMkLst>
        </pc:cxnChg>
        <pc:cxnChg chg="mod">
          <ac:chgData name="김 승빈" userId="352d81a3ef8732fd" providerId="LiveId" clId="{AA010F70-5A97-4CCA-9046-99119EF874A4}" dt="2020-02-21T05:21:18.375" v="1028" actId="1076"/>
          <ac:cxnSpMkLst>
            <pc:docMk/>
            <pc:sldMk cId="4101022323" sldId="272"/>
            <ac:cxnSpMk id="35" creationId="{EA5D3E6D-3C7D-4038-9972-586D84A0AD62}"/>
          </ac:cxnSpMkLst>
        </pc:cxnChg>
        <pc:cxnChg chg="mod">
          <ac:chgData name="김 승빈" userId="352d81a3ef8732fd" providerId="LiveId" clId="{AA010F70-5A97-4CCA-9046-99119EF874A4}" dt="2020-02-21T05:21:18.375" v="1028" actId="1076"/>
          <ac:cxnSpMkLst>
            <pc:docMk/>
            <pc:sldMk cId="4101022323" sldId="272"/>
            <ac:cxnSpMk id="36" creationId="{2EB0EF1B-F925-4E01-ABE0-079F55A5B60F}"/>
          </ac:cxnSpMkLst>
        </pc:cxnChg>
        <pc:cxnChg chg="mod">
          <ac:chgData name="김 승빈" userId="352d81a3ef8732fd" providerId="LiveId" clId="{AA010F70-5A97-4CCA-9046-99119EF874A4}" dt="2020-02-21T05:21:18.375" v="1028" actId="1076"/>
          <ac:cxnSpMkLst>
            <pc:docMk/>
            <pc:sldMk cId="4101022323" sldId="272"/>
            <ac:cxnSpMk id="48" creationId="{8AE0615F-C8E0-4A20-A211-880846B14A4F}"/>
          </ac:cxnSpMkLst>
        </pc:cxnChg>
        <pc:cxnChg chg="mod">
          <ac:chgData name="김 승빈" userId="352d81a3ef8732fd" providerId="LiveId" clId="{AA010F70-5A97-4CCA-9046-99119EF874A4}" dt="2020-02-21T05:21:18.375" v="1028" actId="1076"/>
          <ac:cxnSpMkLst>
            <pc:docMk/>
            <pc:sldMk cId="4101022323" sldId="272"/>
            <ac:cxnSpMk id="63" creationId="{6740A8EF-9431-4732-93E4-D64B713547B3}"/>
          </ac:cxnSpMkLst>
        </pc:cxnChg>
        <pc:cxnChg chg="mod">
          <ac:chgData name="김 승빈" userId="352d81a3ef8732fd" providerId="LiveId" clId="{AA010F70-5A97-4CCA-9046-99119EF874A4}" dt="2020-02-21T05:21:30.908" v="1029" actId="1076"/>
          <ac:cxnSpMkLst>
            <pc:docMk/>
            <pc:sldMk cId="4101022323" sldId="272"/>
            <ac:cxnSpMk id="65" creationId="{4DAC5F57-0E68-441B-80E3-0C15E614DDD7}"/>
          </ac:cxnSpMkLst>
        </pc:cxnChg>
        <pc:cxnChg chg="add mod">
          <ac:chgData name="김 승빈" userId="352d81a3ef8732fd" providerId="LiveId" clId="{AA010F70-5A97-4CCA-9046-99119EF874A4}" dt="2020-02-21T05:21:51.135" v="1032" actId="14100"/>
          <ac:cxnSpMkLst>
            <pc:docMk/>
            <pc:sldMk cId="4101022323" sldId="272"/>
            <ac:cxnSpMk id="88" creationId="{E541D146-1628-4B2C-AD57-93616092C851}"/>
          </ac:cxnSpMkLst>
        </pc:cxnChg>
      </pc:sldChg>
      <pc:sldChg chg="add del ord">
        <pc:chgData name="김 승빈" userId="352d81a3ef8732fd" providerId="LiveId" clId="{AA010F70-5A97-4CCA-9046-99119EF874A4}" dt="2020-02-21T05:21:02.826" v="1023" actId="2696"/>
        <pc:sldMkLst>
          <pc:docMk/>
          <pc:sldMk cId="4114054137" sldId="272"/>
        </pc:sldMkLst>
      </pc:sldChg>
      <pc:sldChg chg="addSp delSp modSp add">
        <pc:chgData name="김 승빈" userId="352d81a3ef8732fd" providerId="LiveId" clId="{AA010F70-5A97-4CCA-9046-99119EF874A4}" dt="2020-02-21T05:30:26.300" v="1098" actId="20577"/>
        <pc:sldMkLst>
          <pc:docMk/>
          <pc:sldMk cId="4051788419" sldId="273"/>
        </pc:sldMkLst>
        <pc:spChg chg="add mod">
          <ac:chgData name="김 승빈" userId="352d81a3ef8732fd" providerId="LiveId" clId="{AA010F70-5A97-4CCA-9046-99119EF874A4}" dt="2020-02-21T05:28:43.528" v="1087" actId="207"/>
          <ac:spMkLst>
            <pc:docMk/>
            <pc:sldMk cId="4051788419" sldId="273"/>
            <ac:spMk id="3" creationId="{2DCC8BCD-4D0E-4BDD-888D-598E4EB580B5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4" creationId="{C2AA8DAC-E8E1-47B4-990C-0AD6A17A577C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11" creationId="{D53CDED4-ADEE-4CD4-A388-47C2B3FE81A7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13" creationId="{03D9748E-53EC-4479-8D70-703C000C46E8}"/>
          </ac:spMkLst>
        </pc:spChg>
        <pc:spChg chg="mod">
          <ac:chgData name="김 승빈" userId="352d81a3ef8732fd" providerId="LiveId" clId="{AA010F70-5A97-4CCA-9046-99119EF874A4}" dt="2020-02-21T05:30:26.300" v="1098" actId="20577"/>
          <ac:spMkLst>
            <pc:docMk/>
            <pc:sldMk cId="4051788419" sldId="273"/>
            <ac:spMk id="16" creationId="{D3B3B22E-66E1-42AA-92A7-8184835CCE82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21" creationId="{8C2A9770-3C73-4A36-A497-58E5E8610489}"/>
          </ac:spMkLst>
        </pc:spChg>
        <pc:spChg chg="mod topLvl">
          <ac:chgData name="김 승빈" userId="352d81a3ef8732fd" providerId="LiveId" clId="{AA010F70-5A97-4CCA-9046-99119EF874A4}" dt="2020-02-21T05:28:17.572" v="1082" actId="207"/>
          <ac:spMkLst>
            <pc:docMk/>
            <pc:sldMk cId="4051788419" sldId="273"/>
            <ac:spMk id="28" creationId="{0E21E708-1145-48E0-B078-B458E40FA7D7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29" creationId="{D7F5C0F5-3065-4A57-954C-AB3306CDBAFF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31" creationId="{8B4CA605-B029-499B-AEAB-768FF76DE842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37" creationId="{832E0C7D-2ECE-4112-AD57-5B7D78A0A8D7}"/>
          </ac:spMkLst>
        </pc:spChg>
        <pc:spChg chg="mod topLvl">
          <ac:chgData name="김 승빈" userId="352d81a3ef8732fd" providerId="LiveId" clId="{AA010F70-5A97-4CCA-9046-99119EF874A4}" dt="2020-02-21T05:27:59.492" v="1081" actId="1076"/>
          <ac:spMkLst>
            <pc:docMk/>
            <pc:sldMk cId="4051788419" sldId="273"/>
            <ac:spMk id="38" creationId="{4165B5A9-28BF-44F2-AA89-64DC81A83B49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41" creationId="{7E7CBD67-D5BC-44FE-9FEF-9C3C477AD96F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42" creationId="{65BB5687-ABDC-44F8-86E4-423911D9A01C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43" creationId="{7120383E-6499-4BE9-92A3-526DCABD195C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46" creationId="{5E9550A1-72AB-4451-A033-78B2701C5122}"/>
          </ac:spMkLst>
        </pc:spChg>
        <pc:spChg chg="add mod">
          <ac:chgData name="김 승빈" userId="352d81a3ef8732fd" providerId="LiveId" clId="{AA010F70-5A97-4CCA-9046-99119EF874A4}" dt="2020-02-21T05:29:54.661" v="1095" actId="207"/>
          <ac:spMkLst>
            <pc:docMk/>
            <pc:sldMk cId="4051788419" sldId="273"/>
            <ac:spMk id="50" creationId="{2FCDC803-2225-47B5-B864-00324F5440F1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51" creationId="{9875ABD0-1AA5-4193-BCCD-00B8CB6EDF5C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52" creationId="{CF2533EF-42BC-4D7C-B6B5-2C3F806FF094}"/>
          </ac:spMkLst>
        </pc:spChg>
        <pc:spChg chg="mod topLvl">
          <ac:chgData name="김 승빈" userId="352d81a3ef8732fd" providerId="LiveId" clId="{AA010F70-5A97-4CCA-9046-99119EF874A4}" dt="2020-02-21T05:27:59.492" v="1081" actId="1076"/>
          <ac:spMkLst>
            <pc:docMk/>
            <pc:sldMk cId="4051788419" sldId="273"/>
            <ac:spMk id="53" creationId="{DF336F76-0FFB-469B-89BD-9C2F1FF5D1AA}"/>
          </ac:spMkLst>
        </pc:spChg>
        <pc:spChg chg="mod topLvl">
          <ac:chgData name="김 승빈" userId="352d81a3ef8732fd" providerId="LiveId" clId="{AA010F70-5A97-4CCA-9046-99119EF874A4}" dt="2020-02-21T05:27:59.492" v="1081" actId="1076"/>
          <ac:spMkLst>
            <pc:docMk/>
            <pc:sldMk cId="4051788419" sldId="273"/>
            <ac:spMk id="54" creationId="{9E465A8B-A30E-4B15-96A9-9527CFE93F3D}"/>
          </ac:spMkLst>
        </pc:spChg>
        <pc:spChg chg="mod topLvl">
          <ac:chgData name="김 승빈" userId="352d81a3ef8732fd" providerId="LiveId" clId="{AA010F70-5A97-4CCA-9046-99119EF874A4}" dt="2020-02-21T05:27:59.492" v="1081" actId="1076"/>
          <ac:spMkLst>
            <pc:docMk/>
            <pc:sldMk cId="4051788419" sldId="273"/>
            <ac:spMk id="55" creationId="{4C311646-4F12-423E-B493-1ED555221326}"/>
          </ac:spMkLst>
        </pc:spChg>
        <pc:spChg chg="mod topLvl">
          <ac:chgData name="김 승빈" userId="352d81a3ef8732fd" providerId="LiveId" clId="{AA010F70-5A97-4CCA-9046-99119EF874A4}" dt="2020-02-21T05:27:59.492" v="1081" actId="1076"/>
          <ac:spMkLst>
            <pc:docMk/>
            <pc:sldMk cId="4051788419" sldId="273"/>
            <ac:spMk id="56" creationId="{B2837EF8-EF7F-41DB-948B-806EEC82A71C}"/>
          </ac:spMkLst>
        </pc:spChg>
        <pc:spChg chg="mod topLvl">
          <ac:chgData name="김 승빈" userId="352d81a3ef8732fd" providerId="LiveId" clId="{AA010F70-5A97-4CCA-9046-99119EF874A4}" dt="2020-02-21T05:27:59.492" v="1081" actId="1076"/>
          <ac:spMkLst>
            <pc:docMk/>
            <pc:sldMk cId="4051788419" sldId="273"/>
            <ac:spMk id="57" creationId="{C6D6867D-3BD1-4E99-89DA-7BEEFBC02B93}"/>
          </ac:spMkLst>
        </pc:spChg>
        <pc:spChg chg="mod topLvl">
          <ac:chgData name="김 승빈" userId="352d81a3ef8732fd" providerId="LiveId" clId="{AA010F70-5A97-4CCA-9046-99119EF874A4}" dt="2020-02-21T05:27:59.492" v="1081" actId="1076"/>
          <ac:spMkLst>
            <pc:docMk/>
            <pc:sldMk cId="4051788419" sldId="273"/>
            <ac:spMk id="58" creationId="{A54E146B-1179-4E9B-A788-2360867E87C0}"/>
          </ac:spMkLst>
        </pc:spChg>
        <pc:spChg chg="mod topLvl">
          <ac:chgData name="김 승빈" userId="352d81a3ef8732fd" providerId="LiveId" clId="{AA010F70-5A97-4CCA-9046-99119EF874A4}" dt="2020-02-21T05:27:59.492" v="1081" actId="1076"/>
          <ac:spMkLst>
            <pc:docMk/>
            <pc:sldMk cId="4051788419" sldId="273"/>
            <ac:spMk id="59" creationId="{4D6D48A6-661A-4C5B-8D5C-CB8E28A27F29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60" creationId="{F881FE44-56A8-4715-AD2D-20280ECBB3A0}"/>
          </ac:spMkLst>
        </pc:spChg>
        <pc:spChg chg="mod topLvl">
          <ac:chgData name="김 승빈" userId="352d81a3ef8732fd" providerId="LiveId" clId="{AA010F70-5A97-4CCA-9046-99119EF874A4}" dt="2020-02-21T05:27:59.492" v="1081" actId="1076"/>
          <ac:spMkLst>
            <pc:docMk/>
            <pc:sldMk cId="4051788419" sldId="273"/>
            <ac:spMk id="61" creationId="{790B9E82-539F-4A33-908C-E06B935B88C1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62" creationId="{99A2BCD1-B8D1-426E-945C-2A08D96ADF81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64" creationId="{E383A4C2-2463-48A6-8466-309497A92B91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67" creationId="{D509A152-7421-4F0E-B0FE-90AD2DDEC636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69" creationId="{74BF37BE-B65C-47BA-9C78-CFBBD98B230D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71" creationId="{0AA81878-8BA2-4BDE-BD84-91C326CDF9A5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72" creationId="{3C2CF334-79B0-4135-A2C3-5EE1D2D5FC5E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73" creationId="{2E0CF893-7278-4F3D-AE79-CDDF0285DABD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74" creationId="{B85831CE-C634-4925-808E-371FBFEEE7EE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75" creationId="{D4CECC8C-4FFA-4EC9-A1C7-9B5DABDDD5E0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76" creationId="{884E49A1-9D32-4570-B618-DF6E1DBD642B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77" creationId="{40B74281-7927-4759-AA9F-9B4F0D225425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78" creationId="{34AC779F-5045-4EA1-A402-3E1ACD23ECA7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79" creationId="{D4DC009F-2AB5-48BB-8383-C4685610B7DF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80" creationId="{DAE9C274-B9F0-45DC-A4D2-EF88AE230B96}"/>
          </ac:spMkLst>
        </pc:spChg>
        <pc:spChg chg="add mod">
          <ac:chgData name="김 승빈" userId="352d81a3ef8732fd" providerId="LiveId" clId="{AA010F70-5A97-4CCA-9046-99119EF874A4}" dt="2020-02-21T05:29:59.710" v="1096" actId="207"/>
          <ac:spMkLst>
            <pc:docMk/>
            <pc:sldMk cId="4051788419" sldId="273"/>
            <ac:spMk id="81" creationId="{EF5A7FF0-C51C-4714-8608-7083B861B760}"/>
          </ac:spMkLst>
        </pc:spChg>
        <pc:spChg chg="add mod">
          <ac:chgData name="김 승빈" userId="352d81a3ef8732fd" providerId="LiveId" clId="{AA010F70-5A97-4CCA-9046-99119EF874A4}" dt="2020-02-21T05:29:03.429" v="1088" actId="571"/>
          <ac:spMkLst>
            <pc:docMk/>
            <pc:sldMk cId="4051788419" sldId="273"/>
            <ac:spMk id="83" creationId="{7BD229AD-08DE-4D7E-BF09-B97CE09806D4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86" creationId="{671784B2-2FEB-4F31-953C-55BD4D7CA76D}"/>
          </ac:spMkLst>
        </pc:spChg>
        <pc:spChg chg="mod topLvl">
          <ac:chgData name="김 승빈" userId="352d81a3ef8732fd" providerId="LiveId" clId="{AA010F70-5A97-4CCA-9046-99119EF874A4}" dt="2020-02-21T05:27:02.652" v="1079" actId="165"/>
          <ac:spMkLst>
            <pc:docMk/>
            <pc:sldMk cId="4051788419" sldId="273"/>
            <ac:spMk id="87" creationId="{B2B7EEE4-4237-4B2F-9646-8D6642DA93B5}"/>
          </ac:spMkLst>
        </pc:spChg>
        <pc:spChg chg="mod topLvl">
          <ac:chgData name="김 승빈" userId="352d81a3ef8732fd" providerId="LiveId" clId="{AA010F70-5A97-4CCA-9046-99119EF874A4}" dt="2020-02-21T05:27:59.492" v="1081" actId="1076"/>
          <ac:spMkLst>
            <pc:docMk/>
            <pc:sldMk cId="4051788419" sldId="273"/>
            <ac:spMk id="89" creationId="{89224F1B-EC5C-4C1D-B17E-7BC278930533}"/>
          </ac:spMkLst>
        </pc:spChg>
        <pc:grpChg chg="add del mod">
          <ac:chgData name="김 승빈" userId="352d81a3ef8732fd" providerId="LiveId" clId="{AA010F70-5A97-4CCA-9046-99119EF874A4}" dt="2020-02-21T05:27:02.652" v="1079" actId="165"/>
          <ac:grpSpMkLst>
            <pc:docMk/>
            <pc:sldMk cId="4051788419" sldId="273"/>
            <ac:grpSpMk id="2" creationId="{E5B93B75-0727-4751-8864-27532079F71D}"/>
          </ac:grpSpMkLst>
        </pc:grpChg>
        <pc:cxnChg chg="add mod">
          <ac:chgData name="김 승빈" userId="352d81a3ef8732fd" providerId="LiveId" clId="{AA010F70-5A97-4CCA-9046-99119EF874A4}" dt="2020-02-21T05:29:38.522" v="1092" actId="693"/>
          <ac:cxnSpMkLst>
            <pc:docMk/>
            <pc:sldMk cId="4051788419" sldId="273"/>
            <ac:cxnSpMk id="6" creationId="{53ABF5C1-91EB-4F16-A17A-C283E79B04CD}"/>
          </ac:cxnSpMkLst>
        </pc:cxnChg>
        <pc:cxnChg chg="mod topLvl">
          <ac:chgData name="김 승빈" userId="352d81a3ef8732fd" providerId="LiveId" clId="{AA010F70-5A97-4CCA-9046-99119EF874A4}" dt="2020-02-21T05:27:02.652" v="1079" actId="165"/>
          <ac:cxnSpMkLst>
            <pc:docMk/>
            <pc:sldMk cId="4051788419" sldId="273"/>
            <ac:cxnSpMk id="10" creationId="{106E224E-95B4-4335-9D12-DC0E3EEB856F}"/>
          </ac:cxnSpMkLst>
        </pc:cxnChg>
        <pc:cxnChg chg="mod topLvl">
          <ac:chgData name="김 승빈" userId="352d81a3ef8732fd" providerId="LiveId" clId="{AA010F70-5A97-4CCA-9046-99119EF874A4}" dt="2020-02-21T05:27:02.652" v="1079" actId="165"/>
          <ac:cxnSpMkLst>
            <pc:docMk/>
            <pc:sldMk cId="4051788419" sldId="273"/>
            <ac:cxnSpMk id="12" creationId="{2B895A57-687F-49A4-A5B0-F0DB44E609D2}"/>
          </ac:cxnSpMkLst>
        </pc:cxnChg>
        <pc:cxnChg chg="mod topLvl">
          <ac:chgData name="김 승빈" userId="352d81a3ef8732fd" providerId="LiveId" clId="{AA010F70-5A97-4CCA-9046-99119EF874A4}" dt="2020-02-21T05:27:02.652" v="1079" actId="165"/>
          <ac:cxnSpMkLst>
            <pc:docMk/>
            <pc:sldMk cId="4051788419" sldId="273"/>
            <ac:cxnSpMk id="25" creationId="{5D05DADF-FBD8-4190-B00F-93AE9D85D241}"/>
          </ac:cxnSpMkLst>
        </pc:cxnChg>
        <pc:cxnChg chg="mod topLvl">
          <ac:chgData name="김 승빈" userId="352d81a3ef8732fd" providerId="LiveId" clId="{AA010F70-5A97-4CCA-9046-99119EF874A4}" dt="2020-02-21T05:27:02.652" v="1079" actId="165"/>
          <ac:cxnSpMkLst>
            <pc:docMk/>
            <pc:sldMk cId="4051788419" sldId="273"/>
            <ac:cxnSpMk id="30" creationId="{F6C51565-1C66-49FF-B0E1-10B977537E7E}"/>
          </ac:cxnSpMkLst>
        </pc:cxnChg>
        <pc:cxnChg chg="mod topLvl">
          <ac:chgData name="김 승빈" userId="352d81a3ef8732fd" providerId="LiveId" clId="{AA010F70-5A97-4CCA-9046-99119EF874A4}" dt="2020-02-21T05:27:02.652" v="1079" actId="165"/>
          <ac:cxnSpMkLst>
            <pc:docMk/>
            <pc:sldMk cId="4051788419" sldId="273"/>
            <ac:cxnSpMk id="35" creationId="{EA5D3E6D-3C7D-4038-9972-586D84A0AD62}"/>
          </ac:cxnSpMkLst>
        </pc:cxnChg>
        <pc:cxnChg chg="mod topLvl">
          <ac:chgData name="김 승빈" userId="352d81a3ef8732fd" providerId="LiveId" clId="{AA010F70-5A97-4CCA-9046-99119EF874A4}" dt="2020-02-21T05:27:02.652" v="1079" actId="165"/>
          <ac:cxnSpMkLst>
            <pc:docMk/>
            <pc:sldMk cId="4051788419" sldId="273"/>
            <ac:cxnSpMk id="36" creationId="{2EB0EF1B-F925-4E01-ABE0-079F55A5B60F}"/>
          </ac:cxnSpMkLst>
        </pc:cxnChg>
        <pc:cxnChg chg="add mod">
          <ac:chgData name="김 승빈" userId="352d81a3ef8732fd" providerId="LiveId" clId="{AA010F70-5A97-4CCA-9046-99119EF874A4}" dt="2020-02-21T05:29:03.429" v="1088" actId="571"/>
          <ac:cxnSpMkLst>
            <pc:docMk/>
            <pc:sldMk cId="4051788419" sldId="273"/>
            <ac:cxnSpMk id="39" creationId="{4504E35A-076F-4C0B-86BA-F8F3908E21D7}"/>
          </ac:cxnSpMkLst>
        </pc:cxnChg>
        <pc:cxnChg chg="add mod">
          <ac:chgData name="김 승빈" userId="352d81a3ef8732fd" providerId="LiveId" clId="{AA010F70-5A97-4CCA-9046-99119EF874A4}" dt="2020-02-21T05:29:03.429" v="1088" actId="571"/>
          <ac:cxnSpMkLst>
            <pc:docMk/>
            <pc:sldMk cId="4051788419" sldId="273"/>
            <ac:cxnSpMk id="40" creationId="{88A8E89C-8DEE-47A1-B54A-126D8357854E}"/>
          </ac:cxnSpMkLst>
        </pc:cxnChg>
        <pc:cxnChg chg="add mod">
          <ac:chgData name="김 승빈" userId="352d81a3ef8732fd" providerId="LiveId" clId="{AA010F70-5A97-4CCA-9046-99119EF874A4}" dt="2020-02-21T05:29:03.429" v="1088" actId="571"/>
          <ac:cxnSpMkLst>
            <pc:docMk/>
            <pc:sldMk cId="4051788419" sldId="273"/>
            <ac:cxnSpMk id="44" creationId="{5EC7A2C8-0CAA-495C-B615-EFB30AA0E82B}"/>
          </ac:cxnSpMkLst>
        </pc:cxnChg>
        <pc:cxnChg chg="add mod">
          <ac:chgData name="김 승빈" userId="352d81a3ef8732fd" providerId="LiveId" clId="{AA010F70-5A97-4CCA-9046-99119EF874A4}" dt="2020-02-21T05:29:03.429" v="1088" actId="571"/>
          <ac:cxnSpMkLst>
            <pc:docMk/>
            <pc:sldMk cId="4051788419" sldId="273"/>
            <ac:cxnSpMk id="45" creationId="{4CFC341E-1DE8-4882-8A8B-90E5C97C5BA3}"/>
          </ac:cxnSpMkLst>
        </pc:cxnChg>
        <pc:cxnChg chg="add mod">
          <ac:chgData name="김 승빈" userId="352d81a3ef8732fd" providerId="LiveId" clId="{AA010F70-5A97-4CCA-9046-99119EF874A4}" dt="2020-02-21T05:29:03.429" v="1088" actId="571"/>
          <ac:cxnSpMkLst>
            <pc:docMk/>
            <pc:sldMk cId="4051788419" sldId="273"/>
            <ac:cxnSpMk id="47" creationId="{3DB5A855-2991-4CB2-B2B5-85049CDF2CFF}"/>
          </ac:cxnSpMkLst>
        </pc:cxnChg>
        <pc:cxnChg chg="mod topLvl">
          <ac:chgData name="김 승빈" userId="352d81a3ef8732fd" providerId="LiveId" clId="{AA010F70-5A97-4CCA-9046-99119EF874A4}" dt="2020-02-21T05:27:02.652" v="1079" actId="165"/>
          <ac:cxnSpMkLst>
            <pc:docMk/>
            <pc:sldMk cId="4051788419" sldId="273"/>
            <ac:cxnSpMk id="48" creationId="{8AE0615F-C8E0-4A20-A211-880846B14A4F}"/>
          </ac:cxnSpMkLst>
        </pc:cxnChg>
        <pc:cxnChg chg="add mod">
          <ac:chgData name="김 승빈" userId="352d81a3ef8732fd" providerId="LiveId" clId="{AA010F70-5A97-4CCA-9046-99119EF874A4}" dt="2020-02-21T05:29:03.429" v="1088" actId="571"/>
          <ac:cxnSpMkLst>
            <pc:docMk/>
            <pc:sldMk cId="4051788419" sldId="273"/>
            <ac:cxnSpMk id="49" creationId="{04D76921-F9FD-4328-A627-032202CBEAFB}"/>
          </ac:cxnSpMkLst>
        </pc:cxnChg>
        <pc:cxnChg chg="mod topLvl">
          <ac:chgData name="김 승빈" userId="352d81a3ef8732fd" providerId="LiveId" clId="{AA010F70-5A97-4CCA-9046-99119EF874A4}" dt="2020-02-21T05:27:02.652" v="1079" actId="165"/>
          <ac:cxnSpMkLst>
            <pc:docMk/>
            <pc:sldMk cId="4051788419" sldId="273"/>
            <ac:cxnSpMk id="63" creationId="{6740A8EF-9431-4732-93E4-D64B713547B3}"/>
          </ac:cxnSpMkLst>
        </pc:cxnChg>
        <pc:cxnChg chg="mod topLvl">
          <ac:chgData name="김 승빈" userId="352d81a3ef8732fd" providerId="LiveId" clId="{AA010F70-5A97-4CCA-9046-99119EF874A4}" dt="2020-02-21T05:27:02.652" v="1079" actId="165"/>
          <ac:cxnSpMkLst>
            <pc:docMk/>
            <pc:sldMk cId="4051788419" sldId="273"/>
            <ac:cxnSpMk id="65" creationId="{4DAC5F57-0E68-441B-80E3-0C15E614DDD7}"/>
          </ac:cxnSpMkLst>
        </pc:cxnChg>
        <pc:cxnChg chg="add mod">
          <ac:chgData name="김 승빈" userId="352d81a3ef8732fd" providerId="LiveId" clId="{AA010F70-5A97-4CCA-9046-99119EF874A4}" dt="2020-02-21T05:29:03.429" v="1088" actId="571"/>
          <ac:cxnSpMkLst>
            <pc:docMk/>
            <pc:sldMk cId="4051788419" sldId="273"/>
            <ac:cxnSpMk id="66" creationId="{C0D691BA-902E-430B-BE03-8006CC9D3446}"/>
          </ac:cxnSpMkLst>
        </pc:cxnChg>
        <pc:cxnChg chg="add mod">
          <ac:chgData name="김 승빈" userId="352d81a3ef8732fd" providerId="LiveId" clId="{AA010F70-5A97-4CCA-9046-99119EF874A4}" dt="2020-02-21T05:29:03.429" v="1088" actId="571"/>
          <ac:cxnSpMkLst>
            <pc:docMk/>
            <pc:sldMk cId="4051788419" sldId="273"/>
            <ac:cxnSpMk id="68" creationId="{4927204C-77B5-4F84-A503-C46D13A471B1}"/>
          </ac:cxnSpMkLst>
        </pc:cxnChg>
        <pc:cxnChg chg="add mod">
          <ac:chgData name="김 승빈" userId="352d81a3ef8732fd" providerId="LiveId" clId="{AA010F70-5A97-4CCA-9046-99119EF874A4}" dt="2020-02-21T05:29:03.429" v="1088" actId="571"/>
          <ac:cxnSpMkLst>
            <pc:docMk/>
            <pc:sldMk cId="4051788419" sldId="273"/>
            <ac:cxnSpMk id="70" creationId="{41332F3B-BB1E-44C6-AB19-399D14517082}"/>
          </ac:cxnSpMkLst>
        </pc:cxnChg>
        <pc:cxnChg chg="add mod">
          <ac:chgData name="김 승빈" userId="352d81a3ef8732fd" providerId="LiveId" clId="{AA010F70-5A97-4CCA-9046-99119EF874A4}" dt="2020-02-21T05:29:03.429" v="1088" actId="571"/>
          <ac:cxnSpMkLst>
            <pc:docMk/>
            <pc:sldMk cId="4051788419" sldId="273"/>
            <ac:cxnSpMk id="82" creationId="{BE7B9A20-D411-409C-88EA-0AD7BF84CF56}"/>
          </ac:cxnSpMkLst>
        </pc:cxnChg>
        <pc:cxnChg chg="mod topLvl">
          <ac:chgData name="김 승빈" userId="352d81a3ef8732fd" providerId="LiveId" clId="{AA010F70-5A97-4CCA-9046-99119EF874A4}" dt="2020-02-21T05:27:02.652" v="1079" actId="165"/>
          <ac:cxnSpMkLst>
            <pc:docMk/>
            <pc:sldMk cId="4051788419" sldId="273"/>
            <ac:cxnSpMk id="88" creationId="{E541D146-1628-4B2C-AD57-93616092C851}"/>
          </ac:cxnSpMkLst>
        </pc:cxnChg>
      </pc:sldChg>
      <pc:sldChg chg="modSp add">
        <pc:chgData name="김 승빈" userId="352d81a3ef8732fd" providerId="LiveId" clId="{AA010F70-5A97-4CCA-9046-99119EF874A4}" dt="2020-02-21T05:33:10.073" v="1115" actId="20577"/>
        <pc:sldMkLst>
          <pc:docMk/>
          <pc:sldMk cId="956393785" sldId="274"/>
        </pc:sldMkLst>
        <pc:spChg chg="mod">
          <ac:chgData name="김 승빈" userId="352d81a3ef8732fd" providerId="LiveId" clId="{AA010F70-5A97-4CCA-9046-99119EF874A4}" dt="2020-02-21T05:32:08.353" v="1102" actId="207"/>
          <ac:spMkLst>
            <pc:docMk/>
            <pc:sldMk cId="956393785" sldId="274"/>
            <ac:spMk id="11" creationId="{D53CDED4-ADEE-4CD4-A388-47C2B3FE81A7}"/>
          </ac:spMkLst>
        </pc:spChg>
        <pc:spChg chg="mod">
          <ac:chgData name="김 승빈" userId="352d81a3ef8732fd" providerId="LiveId" clId="{AA010F70-5A97-4CCA-9046-99119EF874A4}" dt="2020-02-21T05:33:10.073" v="1115" actId="20577"/>
          <ac:spMkLst>
            <pc:docMk/>
            <pc:sldMk cId="956393785" sldId="274"/>
            <ac:spMk id="16" creationId="{D3B3B22E-66E1-42AA-92A7-8184835CCE82}"/>
          </ac:spMkLst>
        </pc:spChg>
        <pc:spChg chg="mod">
          <ac:chgData name="김 승빈" userId="352d81a3ef8732fd" providerId="LiveId" clId="{AA010F70-5A97-4CCA-9046-99119EF874A4}" dt="2020-02-21T05:32:11.803" v="1103" actId="207"/>
          <ac:spMkLst>
            <pc:docMk/>
            <pc:sldMk cId="956393785" sldId="274"/>
            <ac:spMk id="28" creationId="{0E21E708-1145-48E0-B078-B458E40FA7D7}"/>
          </ac:spMkLst>
        </pc:spChg>
        <pc:spChg chg="mod">
          <ac:chgData name="김 승빈" userId="352d81a3ef8732fd" providerId="LiveId" clId="{AA010F70-5A97-4CCA-9046-99119EF874A4}" dt="2020-02-21T05:32:51.387" v="1111" actId="207"/>
          <ac:spMkLst>
            <pc:docMk/>
            <pc:sldMk cId="956393785" sldId="274"/>
            <ac:spMk id="41" creationId="{7E7CBD67-D5BC-44FE-9FEF-9C3C477AD96F}"/>
          </ac:spMkLst>
        </pc:spChg>
        <pc:spChg chg="mod">
          <ac:chgData name="김 승빈" userId="352d81a3ef8732fd" providerId="LiveId" clId="{AA010F70-5A97-4CCA-9046-99119EF874A4}" dt="2020-02-21T05:32:48.755" v="1110" actId="207"/>
          <ac:spMkLst>
            <pc:docMk/>
            <pc:sldMk cId="956393785" sldId="274"/>
            <ac:spMk id="50" creationId="{2FCDC803-2225-47B5-B864-00324F5440F1}"/>
          </ac:spMkLst>
        </pc:spChg>
        <pc:spChg chg="mod">
          <ac:chgData name="김 승빈" userId="352d81a3ef8732fd" providerId="LiveId" clId="{AA010F70-5A97-4CCA-9046-99119EF874A4}" dt="2020-02-21T05:32:41.270" v="1109" actId="207"/>
          <ac:spMkLst>
            <pc:docMk/>
            <pc:sldMk cId="956393785" sldId="274"/>
            <ac:spMk id="81" creationId="{EF5A7FF0-C51C-4714-8608-7083B861B760}"/>
          </ac:spMkLst>
        </pc:spChg>
        <pc:spChg chg="mod">
          <ac:chgData name="김 승빈" userId="352d81a3ef8732fd" providerId="LiveId" clId="{AA010F70-5A97-4CCA-9046-99119EF874A4}" dt="2020-02-21T05:32:18.020" v="1104" actId="207"/>
          <ac:spMkLst>
            <pc:docMk/>
            <pc:sldMk cId="956393785" sldId="274"/>
            <ac:spMk id="86" creationId="{671784B2-2FEB-4F31-953C-55BD4D7CA76D}"/>
          </ac:spMkLst>
        </pc:spChg>
        <pc:cxnChg chg="mod">
          <ac:chgData name="김 승빈" userId="352d81a3ef8732fd" providerId="LiveId" clId="{AA010F70-5A97-4CCA-9046-99119EF874A4}" dt="2020-02-21T05:32:28.130" v="1106" actId="14100"/>
          <ac:cxnSpMkLst>
            <pc:docMk/>
            <pc:sldMk cId="956393785" sldId="274"/>
            <ac:cxnSpMk id="6" creationId="{53ABF5C1-91EB-4F16-A17A-C283E79B04CD}"/>
          </ac:cxnSpMkLst>
        </pc:cxnChg>
      </pc:sldChg>
      <pc:sldChg chg="addSp delSp modSp add ord">
        <pc:chgData name="김 승빈" userId="352d81a3ef8732fd" providerId="LiveId" clId="{AA010F70-5A97-4CCA-9046-99119EF874A4}" dt="2020-02-21T05:47:14.909" v="1187" actId="207"/>
        <pc:sldMkLst>
          <pc:docMk/>
          <pc:sldMk cId="2287425515" sldId="275"/>
        </pc:sldMkLst>
        <pc:spChg chg="mod">
          <ac:chgData name="김 승빈" userId="352d81a3ef8732fd" providerId="LiveId" clId="{AA010F70-5A97-4CCA-9046-99119EF874A4}" dt="2020-02-21T05:47:14.909" v="1187" actId="207"/>
          <ac:spMkLst>
            <pc:docMk/>
            <pc:sldMk cId="2287425515" sldId="275"/>
            <ac:spMk id="4" creationId="{C2AA8DAC-E8E1-47B4-990C-0AD6A17A577C}"/>
          </ac:spMkLst>
        </pc:spChg>
        <pc:spChg chg="mod">
          <ac:chgData name="김 승빈" userId="352d81a3ef8732fd" providerId="LiveId" clId="{AA010F70-5A97-4CCA-9046-99119EF874A4}" dt="2020-02-21T05:43:36.237" v="1154" actId="20577"/>
          <ac:spMkLst>
            <pc:docMk/>
            <pc:sldMk cId="2287425515" sldId="275"/>
            <ac:spMk id="16" creationId="{D3B3B22E-66E1-42AA-92A7-8184835CCE82}"/>
          </ac:spMkLst>
        </pc:spChg>
        <pc:spChg chg="del mod">
          <ac:chgData name="김 승빈" userId="352d81a3ef8732fd" providerId="LiveId" clId="{AA010F70-5A97-4CCA-9046-99119EF874A4}" dt="2020-02-21T05:42:53.311" v="1144" actId="478"/>
          <ac:spMkLst>
            <pc:docMk/>
            <pc:sldMk cId="2287425515" sldId="275"/>
            <ac:spMk id="86" creationId="{671784B2-2FEB-4F31-953C-55BD4D7CA76D}"/>
          </ac:spMkLst>
        </pc:spChg>
        <pc:spChg chg="del">
          <ac:chgData name="김 승빈" userId="352d81a3ef8732fd" providerId="LiveId" clId="{AA010F70-5A97-4CCA-9046-99119EF874A4}" dt="2020-02-21T05:42:53.311" v="1144" actId="478"/>
          <ac:spMkLst>
            <pc:docMk/>
            <pc:sldMk cId="2287425515" sldId="275"/>
            <ac:spMk id="89" creationId="{89224F1B-EC5C-4C1D-B17E-7BC278930533}"/>
          </ac:spMkLst>
        </pc:spChg>
        <pc:cxnChg chg="add mod">
          <ac:chgData name="김 승빈" userId="352d81a3ef8732fd" providerId="LiveId" clId="{AA010F70-5A97-4CCA-9046-99119EF874A4}" dt="2020-02-21T05:43:16.021" v="1149" actId="14100"/>
          <ac:cxnSpMkLst>
            <pc:docMk/>
            <pc:sldMk cId="2287425515" sldId="275"/>
            <ac:cxnSpMk id="3" creationId="{3FA964E1-D3FB-41B5-B475-02117D28C280}"/>
          </ac:cxnSpMkLst>
        </pc:cxnChg>
        <pc:cxnChg chg="add mod">
          <ac:chgData name="김 승빈" userId="352d81a3ef8732fd" providerId="LiveId" clId="{AA010F70-5A97-4CCA-9046-99119EF874A4}" dt="2020-02-21T05:43:26.627" v="1152" actId="14100"/>
          <ac:cxnSpMkLst>
            <pc:docMk/>
            <pc:sldMk cId="2287425515" sldId="275"/>
            <ac:cxnSpMk id="39" creationId="{ADE45868-2C36-4830-A405-FCA052CE0A01}"/>
          </ac:cxnSpMkLst>
        </pc:cxnChg>
        <pc:cxnChg chg="del mod">
          <ac:chgData name="김 승빈" userId="352d81a3ef8732fd" providerId="LiveId" clId="{AA010F70-5A97-4CCA-9046-99119EF874A4}" dt="2020-02-21T05:42:53.311" v="1144" actId="478"/>
          <ac:cxnSpMkLst>
            <pc:docMk/>
            <pc:sldMk cId="2287425515" sldId="275"/>
            <ac:cxnSpMk id="88" creationId="{E541D146-1628-4B2C-AD57-93616092C851}"/>
          </ac:cxnSpMkLst>
        </pc:cxnChg>
      </pc:sldChg>
      <pc:sldChg chg="addSp delSp modSp add ord">
        <pc:chgData name="김 승빈" userId="352d81a3ef8732fd" providerId="LiveId" clId="{AA010F70-5A97-4CCA-9046-99119EF874A4}" dt="2020-02-21T05:48:35.141" v="1215" actId="20577"/>
        <pc:sldMkLst>
          <pc:docMk/>
          <pc:sldMk cId="4058451969" sldId="276"/>
        </pc:sldMkLst>
        <pc:spChg chg="mod">
          <ac:chgData name="김 승빈" userId="352d81a3ef8732fd" providerId="LiveId" clId="{AA010F70-5A97-4CCA-9046-99119EF874A4}" dt="2020-02-21T05:47:19.058" v="1188" actId="207"/>
          <ac:spMkLst>
            <pc:docMk/>
            <pc:sldMk cId="4058451969" sldId="276"/>
            <ac:spMk id="4" creationId="{C2AA8DAC-E8E1-47B4-990C-0AD6A17A577C}"/>
          </ac:spMkLst>
        </pc:spChg>
        <pc:spChg chg="mod">
          <ac:chgData name="김 승빈" userId="352d81a3ef8732fd" providerId="LiveId" clId="{AA010F70-5A97-4CCA-9046-99119EF874A4}" dt="2020-02-21T05:48:35.141" v="1215" actId="20577"/>
          <ac:spMkLst>
            <pc:docMk/>
            <pc:sldMk cId="4058451969" sldId="276"/>
            <ac:spMk id="16" creationId="{D3B3B22E-66E1-42AA-92A7-8184835CCE82}"/>
          </ac:spMkLst>
        </pc:spChg>
        <pc:spChg chg="mod">
          <ac:chgData name="김 승빈" userId="352d81a3ef8732fd" providerId="LiveId" clId="{AA010F70-5A97-4CCA-9046-99119EF874A4}" dt="2020-02-21T05:46:07.453" v="1176" actId="207"/>
          <ac:spMkLst>
            <pc:docMk/>
            <pc:sldMk cId="4058451969" sldId="276"/>
            <ac:spMk id="28" creationId="{0E21E708-1145-48E0-B078-B458E40FA7D7}"/>
          </ac:spMkLst>
        </pc:spChg>
        <pc:spChg chg="mod">
          <ac:chgData name="김 승빈" userId="352d81a3ef8732fd" providerId="LiveId" clId="{AA010F70-5A97-4CCA-9046-99119EF874A4}" dt="2020-02-21T05:47:33.449" v="1191" actId="207"/>
          <ac:spMkLst>
            <pc:docMk/>
            <pc:sldMk cId="4058451969" sldId="276"/>
            <ac:spMk id="37" creationId="{832E0C7D-2ECE-4112-AD57-5B7D78A0A8D7}"/>
          </ac:spMkLst>
        </pc:spChg>
        <pc:spChg chg="mod">
          <ac:chgData name="김 승빈" userId="352d81a3ef8732fd" providerId="LiveId" clId="{AA010F70-5A97-4CCA-9046-99119EF874A4}" dt="2020-02-21T05:47:47.840" v="1193" actId="20577"/>
          <ac:spMkLst>
            <pc:docMk/>
            <pc:sldMk cId="4058451969" sldId="276"/>
            <ac:spMk id="50" creationId="{2FCDC803-2225-47B5-B864-00324F5440F1}"/>
          </ac:spMkLst>
        </pc:spChg>
        <pc:spChg chg="mod">
          <ac:chgData name="김 승빈" userId="352d81a3ef8732fd" providerId="LiveId" clId="{AA010F70-5A97-4CCA-9046-99119EF874A4}" dt="2020-02-21T05:47:22.334" v="1189" actId="207"/>
          <ac:spMkLst>
            <pc:docMk/>
            <pc:sldMk cId="4058451969" sldId="276"/>
            <ac:spMk id="64" creationId="{E383A4C2-2463-48A6-8466-309497A92B91}"/>
          </ac:spMkLst>
        </pc:spChg>
        <pc:spChg chg="del">
          <ac:chgData name="김 승빈" userId="352d81a3ef8732fd" providerId="LiveId" clId="{AA010F70-5A97-4CCA-9046-99119EF874A4}" dt="2020-02-21T05:47:56.479" v="1196" actId="478"/>
          <ac:spMkLst>
            <pc:docMk/>
            <pc:sldMk cId="4058451969" sldId="276"/>
            <ac:spMk id="69" creationId="{74BF37BE-B65C-47BA-9C78-CFBBD98B230D}"/>
          </ac:spMkLst>
        </pc:spChg>
        <pc:spChg chg="del">
          <ac:chgData name="김 승빈" userId="352d81a3ef8732fd" providerId="LiveId" clId="{AA010F70-5A97-4CCA-9046-99119EF874A4}" dt="2020-02-21T05:47:55.215" v="1195" actId="478"/>
          <ac:spMkLst>
            <pc:docMk/>
            <pc:sldMk cId="4058451969" sldId="276"/>
            <ac:spMk id="79" creationId="{D4DC009F-2AB5-48BB-8383-C4685610B7DF}"/>
          </ac:spMkLst>
        </pc:spChg>
        <pc:spChg chg="del">
          <ac:chgData name="김 승빈" userId="352d81a3ef8732fd" providerId="LiveId" clId="{AA010F70-5A97-4CCA-9046-99119EF874A4}" dt="2020-02-21T05:45:13.465" v="1161" actId="478"/>
          <ac:spMkLst>
            <pc:docMk/>
            <pc:sldMk cId="4058451969" sldId="276"/>
            <ac:spMk id="81" creationId="{EF5A7FF0-C51C-4714-8608-7083B861B760}"/>
          </ac:spMkLst>
        </pc:spChg>
        <pc:spChg chg="del mod">
          <ac:chgData name="김 승빈" userId="352d81a3ef8732fd" providerId="LiveId" clId="{AA010F70-5A97-4CCA-9046-99119EF874A4}" dt="2020-02-21T05:45:14.764" v="1163" actId="478"/>
          <ac:spMkLst>
            <pc:docMk/>
            <pc:sldMk cId="4058451969" sldId="276"/>
            <ac:spMk id="83" creationId="{7BD229AD-08DE-4D7E-BF09-B97CE09806D4}"/>
          </ac:spMkLst>
        </pc:spChg>
        <pc:spChg chg="del">
          <ac:chgData name="김 승빈" userId="352d81a3ef8732fd" providerId="LiveId" clId="{AA010F70-5A97-4CCA-9046-99119EF874A4}" dt="2020-02-21T05:45:09.076" v="1158" actId="478"/>
          <ac:spMkLst>
            <pc:docMk/>
            <pc:sldMk cId="4058451969" sldId="276"/>
            <ac:spMk id="86" creationId="{671784B2-2FEB-4F31-953C-55BD4D7CA76D}"/>
          </ac:spMkLst>
        </pc:spChg>
        <pc:spChg chg="del">
          <ac:chgData name="김 승빈" userId="352d81a3ef8732fd" providerId="LiveId" clId="{AA010F70-5A97-4CCA-9046-99119EF874A4}" dt="2020-02-21T05:45:11.864" v="1160" actId="478"/>
          <ac:spMkLst>
            <pc:docMk/>
            <pc:sldMk cId="4058451969" sldId="276"/>
            <ac:spMk id="89" creationId="{89224F1B-EC5C-4C1D-B17E-7BC278930533}"/>
          </ac:spMkLst>
        </pc:spChg>
        <pc:cxnChg chg="del mod">
          <ac:chgData name="김 승빈" userId="352d81a3ef8732fd" providerId="LiveId" clId="{AA010F70-5A97-4CCA-9046-99119EF874A4}" dt="2020-02-21T05:46:34.439" v="1181" actId="478"/>
          <ac:cxnSpMkLst>
            <pc:docMk/>
            <pc:sldMk cId="4058451969" sldId="276"/>
            <ac:cxnSpMk id="6" creationId="{53ABF5C1-91EB-4F16-A17A-C283E79B04CD}"/>
          </ac:cxnSpMkLst>
        </pc:cxnChg>
        <pc:cxnChg chg="add mod">
          <ac:chgData name="김 승빈" userId="352d81a3ef8732fd" providerId="LiveId" clId="{AA010F70-5A97-4CCA-9046-99119EF874A4}" dt="2020-02-21T05:46:49.749" v="1186" actId="693"/>
          <ac:cxnSpMkLst>
            <pc:docMk/>
            <pc:sldMk cId="4058451969" sldId="276"/>
            <ac:cxnSpMk id="22" creationId="{D5DC5913-DFB1-47B9-8A62-E931CBEC0406}"/>
          </ac:cxnSpMkLst>
        </pc:cxnChg>
        <pc:cxnChg chg="del mod">
          <ac:chgData name="김 승빈" userId="352d81a3ef8732fd" providerId="LiveId" clId="{AA010F70-5A97-4CCA-9046-99119EF874A4}" dt="2020-02-21T05:47:54.429" v="1194" actId="478"/>
          <ac:cxnSpMkLst>
            <pc:docMk/>
            <pc:sldMk cId="4058451969" sldId="276"/>
            <ac:cxnSpMk id="70" creationId="{41332F3B-BB1E-44C6-AB19-399D14517082}"/>
          </ac:cxnSpMkLst>
        </pc:cxnChg>
        <pc:cxnChg chg="del mod">
          <ac:chgData name="김 승빈" userId="352d81a3ef8732fd" providerId="LiveId" clId="{AA010F70-5A97-4CCA-9046-99119EF874A4}" dt="2020-02-21T05:45:15.188" v="1164" actId="478"/>
          <ac:cxnSpMkLst>
            <pc:docMk/>
            <pc:sldMk cId="4058451969" sldId="276"/>
            <ac:cxnSpMk id="82" creationId="{BE7B9A20-D411-409C-88EA-0AD7BF84CF56}"/>
          </ac:cxnSpMkLst>
        </pc:cxnChg>
        <pc:cxnChg chg="add mod">
          <ac:chgData name="김 승빈" userId="352d81a3ef8732fd" providerId="LiveId" clId="{AA010F70-5A97-4CCA-9046-99119EF874A4}" dt="2020-02-21T05:45:37.447" v="1170" actId="1076"/>
          <ac:cxnSpMkLst>
            <pc:docMk/>
            <pc:sldMk cId="4058451969" sldId="276"/>
            <ac:cxnSpMk id="84" creationId="{9F7331A9-50EA-40CA-9A2E-A5C0B6186347}"/>
          </ac:cxnSpMkLst>
        </pc:cxnChg>
        <pc:cxnChg chg="add mod">
          <ac:chgData name="김 승빈" userId="352d81a3ef8732fd" providerId="LiveId" clId="{AA010F70-5A97-4CCA-9046-99119EF874A4}" dt="2020-02-21T05:45:59.023" v="1175" actId="14100"/>
          <ac:cxnSpMkLst>
            <pc:docMk/>
            <pc:sldMk cId="4058451969" sldId="276"/>
            <ac:cxnSpMk id="85" creationId="{F97A68E4-DE24-4241-AD8F-0A6502D98FE5}"/>
          </ac:cxnSpMkLst>
        </pc:cxnChg>
        <pc:cxnChg chg="del mod">
          <ac:chgData name="김 승빈" userId="352d81a3ef8732fd" providerId="LiveId" clId="{AA010F70-5A97-4CCA-9046-99119EF874A4}" dt="2020-02-21T05:45:10.474" v="1159" actId="478"/>
          <ac:cxnSpMkLst>
            <pc:docMk/>
            <pc:sldMk cId="4058451969" sldId="276"/>
            <ac:cxnSpMk id="88" creationId="{E541D146-1628-4B2C-AD57-93616092C851}"/>
          </ac:cxnSpMkLst>
        </pc:cxnChg>
      </pc:sldChg>
      <pc:sldChg chg="addSp delSp modSp add">
        <pc:chgData name="김 승빈" userId="352d81a3ef8732fd" providerId="LiveId" clId="{AA010F70-5A97-4CCA-9046-99119EF874A4}" dt="2020-02-21T05:54:58.272" v="1264" actId="20577"/>
        <pc:sldMkLst>
          <pc:docMk/>
          <pc:sldMk cId="132125669" sldId="277"/>
        </pc:sldMkLst>
        <pc:spChg chg="mod">
          <ac:chgData name="김 승빈" userId="352d81a3ef8732fd" providerId="LiveId" clId="{AA010F70-5A97-4CCA-9046-99119EF874A4}" dt="2020-02-21T05:54:56.023" v="1260" actId="20577"/>
          <ac:spMkLst>
            <pc:docMk/>
            <pc:sldMk cId="132125669" sldId="277"/>
            <ac:spMk id="4" creationId="{C2AA8DAC-E8E1-47B4-990C-0AD6A17A577C}"/>
          </ac:spMkLst>
        </pc:spChg>
        <pc:spChg chg="mod">
          <ac:chgData name="김 승빈" userId="352d81a3ef8732fd" providerId="LiveId" clId="{AA010F70-5A97-4CCA-9046-99119EF874A4}" dt="2020-02-21T05:54:55.685" v="1259" actId="20577"/>
          <ac:spMkLst>
            <pc:docMk/>
            <pc:sldMk cId="132125669" sldId="277"/>
            <ac:spMk id="11" creationId="{D53CDED4-ADEE-4CD4-A388-47C2B3FE81A7}"/>
          </ac:spMkLst>
        </pc:spChg>
        <pc:spChg chg="mod">
          <ac:chgData name="김 승빈" userId="352d81a3ef8732fd" providerId="LiveId" clId="{AA010F70-5A97-4CCA-9046-99119EF874A4}" dt="2020-02-21T05:54:58.272" v="1264" actId="20577"/>
          <ac:spMkLst>
            <pc:docMk/>
            <pc:sldMk cId="132125669" sldId="277"/>
            <ac:spMk id="16" creationId="{D3B3B22E-66E1-42AA-92A7-8184835CCE82}"/>
          </ac:spMkLst>
        </pc:spChg>
        <pc:spChg chg="mod">
          <ac:chgData name="김 승빈" userId="352d81a3ef8732fd" providerId="LiveId" clId="{AA010F70-5A97-4CCA-9046-99119EF874A4}" dt="2020-02-21T05:51:26.395" v="1224" actId="207"/>
          <ac:spMkLst>
            <pc:docMk/>
            <pc:sldMk cId="132125669" sldId="277"/>
            <ac:spMk id="37" creationId="{832E0C7D-2ECE-4112-AD57-5B7D78A0A8D7}"/>
          </ac:spMkLst>
        </pc:spChg>
        <pc:spChg chg="mod">
          <ac:chgData name="김 승빈" userId="352d81a3ef8732fd" providerId="LiveId" clId="{AA010F70-5A97-4CCA-9046-99119EF874A4}" dt="2020-02-21T05:54:55.314" v="1258" actId="20577"/>
          <ac:spMkLst>
            <pc:docMk/>
            <pc:sldMk cId="132125669" sldId="277"/>
            <ac:spMk id="41" creationId="{7E7CBD67-D5BC-44FE-9FEF-9C3C477AD96F}"/>
          </ac:spMkLst>
        </pc:spChg>
        <pc:spChg chg="mod">
          <ac:chgData name="김 승빈" userId="352d81a3ef8732fd" providerId="LiveId" clId="{AA010F70-5A97-4CCA-9046-99119EF874A4}" dt="2020-02-21T05:54:54.712" v="1257" actId="20577"/>
          <ac:spMkLst>
            <pc:docMk/>
            <pc:sldMk cId="132125669" sldId="277"/>
            <ac:spMk id="43" creationId="{7120383E-6499-4BE9-92A3-526DCABD195C}"/>
          </ac:spMkLst>
        </pc:spChg>
        <pc:spChg chg="del">
          <ac:chgData name="김 승빈" userId="352d81a3ef8732fd" providerId="LiveId" clId="{AA010F70-5A97-4CCA-9046-99119EF874A4}" dt="2020-02-21T05:51:52.182" v="1230" actId="478"/>
          <ac:spMkLst>
            <pc:docMk/>
            <pc:sldMk cId="132125669" sldId="277"/>
            <ac:spMk id="61" creationId="{790B9E82-539F-4A33-908C-E06B935B88C1}"/>
          </ac:spMkLst>
        </pc:spChg>
        <pc:spChg chg="del">
          <ac:chgData name="김 승빈" userId="352d81a3ef8732fd" providerId="LiveId" clId="{AA010F70-5A97-4CCA-9046-99119EF874A4}" dt="2020-02-21T05:51:51.234" v="1229" actId="478"/>
          <ac:spMkLst>
            <pc:docMk/>
            <pc:sldMk cId="132125669" sldId="277"/>
            <ac:spMk id="64" creationId="{E383A4C2-2463-48A6-8466-309497A92B91}"/>
          </ac:spMkLst>
        </pc:spChg>
        <pc:cxnChg chg="del mod">
          <ac:chgData name="김 승빈" userId="352d81a3ef8732fd" providerId="LiveId" clId="{AA010F70-5A97-4CCA-9046-99119EF874A4}" dt="2020-02-21T05:51:46.331" v="1228" actId="478"/>
          <ac:cxnSpMkLst>
            <pc:docMk/>
            <pc:sldMk cId="132125669" sldId="277"/>
            <ac:cxnSpMk id="22" creationId="{D5DC5913-DFB1-47B9-8A62-E931CBEC0406}"/>
          </ac:cxnSpMkLst>
        </pc:cxnChg>
        <pc:cxnChg chg="del mod">
          <ac:chgData name="김 승빈" userId="352d81a3ef8732fd" providerId="LiveId" clId="{AA010F70-5A97-4CCA-9046-99119EF874A4}" dt="2020-02-21T05:51:52.994" v="1231" actId="478"/>
          <ac:cxnSpMkLst>
            <pc:docMk/>
            <pc:sldMk cId="132125669" sldId="277"/>
            <ac:cxnSpMk id="65" creationId="{4DAC5F57-0E68-441B-80E3-0C15E614DDD7}"/>
          </ac:cxnSpMkLst>
        </pc:cxnChg>
        <pc:cxnChg chg="add mod">
          <ac:chgData name="김 승빈" userId="352d81a3ef8732fd" providerId="LiveId" clId="{AA010F70-5A97-4CCA-9046-99119EF874A4}" dt="2020-02-21T05:54:54.133" v="1256" actId="1076"/>
          <ac:cxnSpMkLst>
            <pc:docMk/>
            <pc:sldMk cId="132125669" sldId="277"/>
            <ac:cxnSpMk id="69" creationId="{3F84006B-468E-4405-8B72-477110389AE3}"/>
          </ac:cxnSpMkLst>
        </pc:cxnChg>
        <pc:cxnChg chg="del">
          <ac:chgData name="김 승빈" userId="352d81a3ef8732fd" providerId="LiveId" clId="{AA010F70-5A97-4CCA-9046-99119EF874A4}" dt="2020-02-21T05:51:14.129" v="1219" actId="478"/>
          <ac:cxnSpMkLst>
            <pc:docMk/>
            <pc:sldMk cId="132125669" sldId="277"/>
            <ac:cxnSpMk id="84" creationId="{9F7331A9-50EA-40CA-9A2E-A5C0B6186347}"/>
          </ac:cxnSpMkLst>
        </pc:cxnChg>
        <pc:cxnChg chg="del">
          <ac:chgData name="김 승빈" userId="352d81a3ef8732fd" providerId="LiveId" clId="{AA010F70-5A97-4CCA-9046-99119EF874A4}" dt="2020-02-21T05:51:13.382" v="1218" actId="478"/>
          <ac:cxnSpMkLst>
            <pc:docMk/>
            <pc:sldMk cId="132125669" sldId="277"/>
            <ac:cxnSpMk id="85" creationId="{F97A68E4-DE24-4241-AD8F-0A6502D98FE5}"/>
          </ac:cxnSpMkLst>
        </pc:cxnChg>
      </pc:sldChg>
      <pc:sldChg chg="modSp add">
        <pc:chgData name="김 승빈" userId="352d81a3ef8732fd" providerId="LiveId" clId="{AA010F70-5A97-4CCA-9046-99119EF874A4}" dt="2020-02-21T05:55:49.396" v="1279" actId="20577"/>
        <pc:sldMkLst>
          <pc:docMk/>
          <pc:sldMk cId="2506388300" sldId="278"/>
        </pc:sldMkLst>
        <pc:spChg chg="mod">
          <ac:chgData name="김 승빈" userId="352d81a3ef8732fd" providerId="LiveId" clId="{AA010F70-5A97-4CCA-9046-99119EF874A4}" dt="2020-02-21T05:55:24.279" v="1273" actId="207"/>
          <ac:spMkLst>
            <pc:docMk/>
            <pc:sldMk cId="2506388300" sldId="278"/>
            <ac:spMk id="4" creationId="{C2AA8DAC-E8E1-47B4-990C-0AD6A17A577C}"/>
          </ac:spMkLst>
        </pc:spChg>
        <pc:spChg chg="mod">
          <ac:chgData name="김 승빈" userId="352d81a3ef8732fd" providerId="LiveId" clId="{AA010F70-5A97-4CCA-9046-99119EF874A4}" dt="2020-02-21T05:55:30.309" v="1275" actId="207"/>
          <ac:spMkLst>
            <pc:docMk/>
            <pc:sldMk cId="2506388300" sldId="278"/>
            <ac:spMk id="11" creationId="{D53CDED4-ADEE-4CD4-A388-47C2B3FE81A7}"/>
          </ac:spMkLst>
        </pc:spChg>
        <pc:spChg chg="mod">
          <ac:chgData name="김 승빈" userId="352d81a3ef8732fd" providerId="LiveId" clId="{AA010F70-5A97-4CCA-9046-99119EF874A4}" dt="2020-02-21T05:55:49.396" v="1279" actId="20577"/>
          <ac:spMkLst>
            <pc:docMk/>
            <pc:sldMk cId="2506388300" sldId="278"/>
            <ac:spMk id="16" creationId="{D3B3B22E-66E1-42AA-92A7-8184835CCE82}"/>
          </ac:spMkLst>
        </pc:spChg>
        <pc:spChg chg="mod">
          <ac:chgData name="김 승빈" userId="352d81a3ef8732fd" providerId="LiveId" clId="{AA010F70-5A97-4CCA-9046-99119EF874A4}" dt="2020-02-21T05:55:15.826" v="1271" actId="207"/>
          <ac:spMkLst>
            <pc:docMk/>
            <pc:sldMk cId="2506388300" sldId="278"/>
            <ac:spMk id="41" creationId="{7E7CBD67-D5BC-44FE-9FEF-9C3C477AD96F}"/>
          </ac:spMkLst>
        </pc:spChg>
        <pc:spChg chg="mod">
          <ac:chgData name="김 승빈" userId="352d81a3ef8732fd" providerId="LiveId" clId="{AA010F70-5A97-4CCA-9046-99119EF874A4}" dt="2020-02-21T05:55:11.845" v="1270" actId="207"/>
          <ac:spMkLst>
            <pc:docMk/>
            <pc:sldMk cId="2506388300" sldId="278"/>
            <ac:spMk id="43" creationId="{7120383E-6499-4BE9-92A3-526DCABD195C}"/>
          </ac:spMkLst>
        </pc:spChg>
        <pc:cxnChg chg="mod">
          <ac:chgData name="김 승빈" userId="352d81a3ef8732fd" providerId="LiveId" clId="{AA010F70-5A97-4CCA-9046-99119EF874A4}" dt="2020-02-21T05:55:38.892" v="1277" actId="14100"/>
          <ac:cxnSpMkLst>
            <pc:docMk/>
            <pc:sldMk cId="2506388300" sldId="278"/>
            <ac:cxnSpMk id="69" creationId="{3F84006B-468E-4405-8B72-477110389AE3}"/>
          </ac:cxnSpMkLst>
        </pc:cxnChg>
      </pc:sldChg>
      <pc:sldChg chg="addSp delSp modSp add">
        <pc:chgData name="김 승빈" userId="352d81a3ef8732fd" providerId="LiveId" clId="{AA010F70-5A97-4CCA-9046-99119EF874A4}" dt="2020-02-21T06:31:23.912" v="1305" actId="20577"/>
        <pc:sldMkLst>
          <pc:docMk/>
          <pc:sldMk cId="3232711825" sldId="279"/>
        </pc:sldMkLst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3" creationId="{2DCC8BCD-4D0E-4BDD-888D-598E4EB580B5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4" creationId="{C2AA8DAC-E8E1-47B4-990C-0AD6A17A577C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11" creationId="{D53CDED4-ADEE-4CD4-A388-47C2B3FE81A7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13" creationId="{03D9748E-53EC-4479-8D70-703C000C46E8}"/>
          </ac:spMkLst>
        </pc:spChg>
        <pc:spChg chg="del mod">
          <ac:chgData name="김 승빈" userId="352d81a3ef8732fd" providerId="LiveId" clId="{AA010F70-5A97-4CCA-9046-99119EF874A4}" dt="2020-02-21T06:30:17.087" v="1283" actId="478"/>
          <ac:spMkLst>
            <pc:docMk/>
            <pc:sldMk cId="3232711825" sldId="279"/>
            <ac:spMk id="16" creationId="{D3B3B22E-66E1-42AA-92A7-8184835CCE82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21" creationId="{8C2A9770-3C73-4A36-A497-58E5E8610489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28" creationId="{0E21E708-1145-48E0-B078-B458E40FA7D7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29" creationId="{D7F5C0F5-3065-4A57-954C-AB3306CDBAFF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31" creationId="{8B4CA605-B029-499B-AEAB-768FF76DE842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37" creationId="{832E0C7D-2ECE-4112-AD57-5B7D78A0A8D7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38" creationId="{4165B5A9-28BF-44F2-AA89-64DC81A83B49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41" creationId="{7E7CBD67-D5BC-44FE-9FEF-9C3C477AD96F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42" creationId="{65BB5687-ABDC-44F8-86E4-423911D9A01C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43" creationId="{7120383E-6499-4BE9-92A3-526DCABD195C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46" creationId="{5E9550A1-72AB-4451-A033-78B2701C5122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50" creationId="{2FCDC803-2225-47B5-B864-00324F5440F1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51" creationId="{9875ABD0-1AA5-4193-BCCD-00B8CB6EDF5C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52" creationId="{CF2533EF-42BC-4D7C-B6B5-2C3F806FF094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53" creationId="{DF336F76-0FFB-469B-89BD-9C2F1FF5D1AA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54" creationId="{9E465A8B-A30E-4B15-96A9-9527CFE93F3D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55" creationId="{4C311646-4F12-423E-B493-1ED555221326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56" creationId="{B2837EF8-EF7F-41DB-948B-806EEC82A71C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57" creationId="{C6D6867D-3BD1-4E99-89DA-7BEEFBC02B93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58" creationId="{A54E146B-1179-4E9B-A788-2360867E87C0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59" creationId="{4D6D48A6-661A-4C5B-8D5C-CB8E28A27F29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60" creationId="{F881FE44-56A8-4715-AD2D-20280ECBB3A0}"/>
          </ac:spMkLst>
        </pc:spChg>
        <pc:spChg chg="add mod">
          <ac:chgData name="김 승빈" userId="352d81a3ef8732fd" providerId="LiveId" clId="{AA010F70-5A97-4CCA-9046-99119EF874A4}" dt="2020-02-21T06:30:48.649" v="1287" actId="20577"/>
          <ac:spMkLst>
            <pc:docMk/>
            <pc:sldMk cId="3232711825" sldId="279"/>
            <ac:spMk id="61" creationId="{A8683D0A-AAC5-446C-A07D-5BAEBD801506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62" creationId="{99A2BCD1-B8D1-426E-945C-2A08D96ADF81}"/>
          </ac:spMkLst>
        </pc:spChg>
        <pc:spChg chg="add del">
          <ac:chgData name="김 승빈" userId="352d81a3ef8732fd" providerId="LiveId" clId="{AA010F70-5A97-4CCA-9046-99119EF874A4}" dt="2020-02-21T06:30:38.650" v="1285" actId="478"/>
          <ac:spMkLst>
            <pc:docMk/>
            <pc:sldMk cId="3232711825" sldId="279"/>
            <ac:spMk id="64" creationId="{E24D86AE-90A1-4791-8FA4-C8FCBA5E8816}"/>
          </ac:spMkLst>
        </pc:spChg>
        <pc:spChg chg="add del">
          <ac:chgData name="김 승빈" userId="352d81a3ef8732fd" providerId="LiveId" clId="{AA010F70-5A97-4CCA-9046-99119EF874A4}" dt="2020-02-21T06:30:38.650" v="1285" actId="478"/>
          <ac:spMkLst>
            <pc:docMk/>
            <pc:sldMk cId="3232711825" sldId="279"/>
            <ac:spMk id="65" creationId="{12847788-43AB-41FA-822A-11CC75726BA4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67" creationId="{D509A152-7421-4F0E-B0FE-90AD2DDEC636}"/>
          </ac:spMkLst>
        </pc:spChg>
        <pc:spChg chg="add del">
          <ac:chgData name="김 승빈" userId="352d81a3ef8732fd" providerId="LiveId" clId="{AA010F70-5A97-4CCA-9046-99119EF874A4}" dt="2020-02-21T06:30:38.650" v="1285" actId="478"/>
          <ac:spMkLst>
            <pc:docMk/>
            <pc:sldMk cId="3232711825" sldId="279"/>
            <ac:spMk id="70" creationId="{BDAC745F-BE47-4372-B45A-56E446095C34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71" creationId="{0AA81878-8BA2-4BDE-BD84-91C326CDF9A5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72" creationId="{3C2CF334-79B0-4135-A2C3-5EE1D2D5FC5E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73" creationId="{2E0CF893-7278-4F3D-AE79-CDDF0285DABD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74" creationId="{B85831CE-C634-4925-808E-371FBFEEE7EE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75" creationId="{D4CECC8C-4FFA-4EC9-A1C7-9B5DABDDD5E0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76" creationId="{884E49A1-9D32-4570-B618-DF6E1DBD642B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77" creationId="{40B74281-7927-4759-AA9F-9B4F0D225425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78" creationId="{34AC779F-5045-4EA1-A402-3E1ACD23ECA7}"/>
          </ac:spMkLst>
        </pc:spChg>
        <pc:spChg chg="add del">
          <ac:chgData name="김 승빈" userId="352d81a3ef8732fd" providerId="LiveId" clId="{AA010F70-5A97-4CCA-9046-99119EF874A4}" dt="2020-02-21T06:30:38.650" v="1285" actId="478"/>
          <ac:spMkLst>
            <pc:docMk/>
            <pc:sldMk cId="3232711825" sldId="279"/>
            <ac:spMk id="79" creationId="{1D5A6B38-6400-4EB6-B074-ABAD9AF65AF6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80" creationId="{DAE9C274-B9F0-45DC-A4D2-EF88AE230B96}"/>
          </ac:spMkLst>
        </pc:spChg>
        <pc:spChg chg="add del">
          <ac:chgData name="김 승빈" userId="352d81a3ef8732fd" providerId="LiveId" clId="{AA010F70-5A97-4CCA-9046-99119EF874A4}" dt="2020-02-21T06:30:38.650" v="1285" actId="478"/>
          <ac:spMkLst>
            <pc:docMk/>
            <pc:sldMk cId="3232711825" sldId="279"/>
            <ac:spMk id="81" creationId="{D55F8E93-4D32-4B30-9B41-2E0549DA6D0E}"/>
          </ac:spMkLst>
        </pc:spChg>
        <pc:spChg chg="add del">
          <ac:chgData name="김 승빈" userId="352d81a3ef8732fd" providerId="LiveId" clId="{AA010F70-5A97-4CCA-9046-99119EF874A4}" dt="2020-02-21T06:30:38.650" v="1285" actId="478"/>
          <ac:spMkLst>
            <pc:docMk/>
            <pc:sldMk cId="3232711825" sldId="279"/>
            <ac:spMk id="82" creationId="{E8DFAEBF-3C4D-427D-8C62-5C8444016837}"/>
          </ac:spMkLst>
        </pc:spChg>
        <pc:spChg chg="add mod">
          <ac:chgData name="김 승빈" userId="352d81a3ef8732fd" providerId="LiveId" clId="{AA010F70-5A97-4CCA-9046-99119EF874A4}" dt="2020-02-21T06:30:55.061" v="1290" actId="20577"/>
          <ac:spMkLst>
            <pc:docMk/>
            <pc:sldMk cId="3232711825" sldId="279"/>
            <ac:spMk id="83" creationId="{53CD0447-D163-4EED-81F5-C6CCD7B9015C}"/>
          </ac:spMkLst>
        </pc:spChg>
        <pc:spChg chg="add mod">
          <ac:chgData name="김 승빈" userId="352d81a3ef8732fd" providerId="LiveId" clId="{AA010F70-5A97-4CCA-9046-99119EF874A4}" dt="2020-02-21T06:31:04.261" v="1295" actId="20577"/>
          <ac:spMkLst>
            <pc:docMk/>
            <pc:sldMk cId="3232711825" sldId="279"/>
            <ac:spMk id="84" creationId="{AABBDE51-3ACF-4A89-A4D4-674F3BE55EB6}"/>
          </ac:spMkLst>
        </pc:spChg>
        <pc:spChg chg="add mod">
          <ac:chgData name="김 승빈" userId="352d81a3ef8732fd" providerId="LiveId" clId="{AA010F70-5A97-4CCA-9046-99119EF874A4}" dt="2020-02-21T06:31:07.108" v="1296" actId="20577"/>
          <ac:spMkLst>
            <pc:docMk/>
            <pc:sldMk cId="3232711825" sldId="279"/>
            <ac:spMk id="85" creationId="{480A05AB-20D4-470E-B8B1-1989F2A9C606}"/>
          </ac:spMkLst>
        </pc:spChg>
        <pc:spChg chg="add mod">
          <ac:chgData name="김 승빈" userId="352d81a3ef8732fd" providerId="LiveId" clId="{AA010F70-5A97-4CCA-9046-99119EF874A4}" dt="2020-02-21T06:31:16.973" v="1299" actId="20577"/>
          <ac:spMkLst>
            <pc:docMk/>
            <pc:sldMk cId="3232711825" sldId="279"/>
            <ac:spMk id="86" creationId="{4DE4A89B-358A-4842-90C9-1D37B497B9B7}"/>
          </ac:spMkLst>
        </pc:spChg>
        <pc:spChg chg="del">
          <ac:chgData name="김 승빈" userId="352d81a3ef8732fd" providerId="LiveId" clId="{AA010F70-5A97-4CCA-9046-99119EF874A4}" dt="2020-02-21T06:30:15.608" v="1281" actId="478"/>
          <ac:spMkLst>
            <pc:docMk/>
            <pc:sldMk cId="3232711825" sldId="279"/>
            <ac:spMk id="87" creationId="{B2B7EEE4-4237-4B2F-9646-8D6642DA93B5}"/>
          </ac:spMkLst>
        </pc:spChg>
        <pc:spChg chg="add mod">
          <ac:chgData name="김 승빈" userId="352d81a3ef8732fd" providerId="LiveId" clId="{AA010F70-5A97-4CCA-9046-99119EF874A4}" dt="2020-02-21T06:31:19.281" v="1301" actId="20577"/>
          <ac:spMkLst>
            <pc:docMk/>
            <pc:sldMk cId="3232711825" sldId="279"/>
            <ac:spMk id="88" creationId="{41D00191-6AFC-4DB3-835B-1E442059FC9F}"/>
          </ac:spMkLst>
        </pc:spChg>
        <pc:spChg chg="add mod">
          <ac:chgData name="김 승빈" userId="352d81a3ef8732fd" providerId="LiveId" clId="{AA010F70-5A97-4CCA-9046-99119EF874A4}" dt="2020-02-21T06:31:22.387" v="1303" actId="20577"/>
          <ac:spMkLst>
            <pc:docMk/>
            <pc:sldMk cId="3232711825" sldId="279"/>
            <ac:spMk id="89" creationId="{131B9157-3025-4F60-81D3-CE45174CB0B1}"/>
          </ac:spMkLst>
        </pc:spChg>
        <pc:spChg chg="add mod">
          <ac:chgData name="김 승빈" userId="352d81a3ef8732fd" providerId="LiveId" clId="{AA010F70-5A97-4CCA-9046-99119EF874A4}" dt="2020-02-21T06:31:23.912" v="1305" actId="20577"/>
          <ac:spMkLst>
            <pc:docMk/>
            <pc:sldMk cId="3232711825" sldId="279"/>
            <ac:spMk id="90" creationId="{78FC8A1C-E857-4222-8A6B-D55626D050FB}"/>
          </ac:spMkLst>
        </pc:sp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10" creationId="{106E224E-95B4-4335-9D12-DC0E3EEB856F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12" creationId="{2B895A57-687F-49A4-A5B0-F0DB44E609D2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25" creationId="{5D05DADF-FBD8-4190-B00F-93AE9D85D241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30" creationId="{F6C51565-1C66-49FF-B0E1-10B977537E7E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35" creationId="{EA5D3E6D-3C7D-4038-9972-586D84A0AD62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36" creationId="{2EB0EF1B-F925-4E01-ABE0-079F55A5B60F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39" creationId="{4504E35A-076F-4C0B-86BA-F8F3908E21D7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40" creationId="{88A8E89C-8DEE-47A1-B54A-126D8357854E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44" creationId="{5EC7A2C8-0CAA-495C-B615-EFB30AA0E82B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45" creationId="{4CFC341E-1DE8-4882-8A8B-90E5C97C5BA3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47" creationId="{3DB5A855-2991-4CB2-B2B5-85049CDF2CFF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48" creationId="{8AE0615F-C8E0-4A20-A211-880846B14A4F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49" creationId="{04D76921-F9FD-4328-A627-032202CBEAFB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63" creationId="{6740A8EF-9431-4732-93E4-D64B713547B3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66" creationId="{C0D691BA-902E-430B-BE03-8006CC9D3446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68" creationId="{4927204C-77B5-4F84-A503-C46D13A471B1}"/>
          </ac:cxnSpMkLst>
        </pc:cxnChg>
        <pc:cxnChg chg="del mod">
          <ac:chgData name="김 승빈" userId="352d81a3ef8732fd" providerId="LiveId" clId="{AA010F70-5A97-4CCA-9046-99119EF874A4}" dt="2020-02-21T06:30:15.608" v="1281" actId="478"/>
          <ac:cxnSpMkLst>
            <pc:docMk/>
            <pc:sldMk cId="3232711825" sldId="279"/>
            <ac:cxnSpMk id="69" creationId="{3F84006B-468E-4405-8B72-477110389AE3}"/>
          </ac:cxnSpMkLst>
        </pc:cxnChg>
      </pc:sldChg>
      <pc:sldChg chg="delSp modSp add ord">
        <pc:chgData name="김 승빈" userId="352d81a3ef8732fd" providerId="LiveId" clId="{AA010F70-5A97-4CCA-9046-99119EF874A4}" dt="2020-02-21T07:05:30.100" v="1332" actId="1076"/>
        <pc:sldMkLst>
          <pc:docMk/>
          <pc:sldMk cId="3313248694" sldId="280"/>
        </pc:sldMkLst>
        <pc:spChg chg="mod">
          <ac:chgData name="김 승빈" userId="352d81a3ef8732fd" providerId="LiveId" clId="{AA010F70-5A97-4CCA-9046-99119EF874A4}" dt="2020-02-21T07:05:30.100" v="1332" actId="1076"/>
          <ac:spMkLst>
            <pc:docMk/>
            <pc:sldMk cId="3313248694" sldId="280"/>
            <ac:spMk id="4" creationId="{C2AA8DAC-E8E1-47B4-990C-0AD6A17A577C}"/>
          </ac:spMkLst>
        </pc:spChg>
        <pc:spChg chg="mod">
          <ac:chgData name="김 승빈" userId="352d81a3ef8732fd" providerId="LiveId" clId="{AA010F70-5A97-4CCA-9046-99119EF874A4}" dt="2020-02-21T07:05:30.100" v="1332" actId="1076"/>
          <ac:spMkLst>
            <pc:docMk/>
            <pc:sldMk cId="3313248694" sldId="280"/>
            <ac:spMk id="11" creationId="{D53CDED4-ADEE-4CD4-A388-47C2B3FE81A7}"/>
          </ac:spMkLst>
        </pc:spChg>
        <pc:spChg chg="mod">
          <ac:chgData name="김 승빈" userId="352d81a3ef8732fd" providerId="LiveId" clId="{AA010F70-5A97-4CCA-9046-99119EF874A4}" dt="2020-02-21T07:05:30.100" v="1332" actId="1076"/>
          <ac:spMkLst>
            <pc:docMk/>
            <pc:sldMk cId="3313248694" sldId="280"/>
            <ac:spMk id="13" creationId="{03D9748E-53EC-4479-8D70-703C000C46E8}"/>
          </ac:spMkLst>
        </pc:spChg>
        <pc:spChg chg="del">
          <ac:chgData name="김 승빈" userId="352d81a3ef8732fd" providerId="LiveId" clId="{AA010F70-5A97-4CCA-9046-99119EF874A4}" dt="2020-02-21T06:32:51.516" v="1318" actId="478"/>
          <ac:spMkLst>
            <pc:docMk/>
            <pc:sldMk cId="3313248694" sldId="280"/>
            <ac:spMk id="16" creationId="{D3B3B22E-66E1-42AA-92A7-8184835CCE82}"/>
          </ac:spMkLst>
        </pc:spChg>
        <pc:spChg chg="mod">
          <ac:chgData name="김 승빈" userId="352d81a3ef8732fd" providerId="LiveId" clId="{AA010F70-5A97-4CCA-9046-99119EF874A4}" dt="2020-02-21T07:05:30.100" v="1332" actId="1076"/>
          <ac:spMkLst>
            <pc:docMk/>
            <pc:sldMk cId="3313248694" sldId="280"/>
            <ac:spMk id="21" creationId="{8C2A9770-3C73-4A36-A497-58E5E8610489}"/>
          </ac:spMkLst>
        </pc:spChg>
        <pc:spChg chg="mod">
          <ac:chgData name="김 승빈" userId="352d81a3ef8732fd" providerId="LiveId" clId="{AA010F70-5A97-4CCA-9046-99119EF874A4}" dt="2020-02-21T07:05:30.100" v="1332" actId="1076"/>
          <ac:spMkLst>
            <pc:docMk/>
            <pc:sldMk cId="3313248694" sldId="280"/>
            <ac:spMk id="28" creationId="{0E21E708-1145-48E0-B078-B458E40FA7D7}"/>
          </ac:spMkLst>
        </pc:spChg>
        <pc:spChg chg="mod">
          <ac:chgData name="김 승빈" userId="352d81a3ef8732fd" providerId="LiveId" clId="{AA010F70-5A97-4CCA-9046-99119EF874A4}" dt="2020-02-21T07:05:30.100" v="1332" actId="1076"/>
          <ac:spMkLst>
            <pc:docMk/>
            <pc:sldMk cId="3313248694" sldId="280"/>
            <ac:spMk id="29" creationId="{D7F5C0F5-3065-4A57-954C-AB3306CDBAFF}"/>
          </ac:spMkLst>
        </pc:spChg>
        <pc:spChg chg="mod">
          <ac:chgData name="김 승빈" userId="352d81a3ef8732fd" providerId="LiveId" clId="{AA010F70-5A97-4CCA-9046-99119EF874A4}" dt="2020-02-21T07:05:30.100" v="1332" actId="1076"/>
          <ac:spMkLst>
            <pc:docMk/>
            <pc:sldMk cId="3313248694" sldId="280"/>
            <ac:spMk id="31" creationId="{8B4CA605-B029-499B-AEAB-768FF76DE842}"/>
          </ac:spMkLst>
        </pc:spChg>
        <pc:spChg chg="mod">
          <ac:chgData name="김 승빈" userId="352d81a3ef8732fd" providerId="LiveId" clId="{AA010F70-5A97-4CCA-9046-99119EF874A4}" dt="2020-02-21T07:05:30.100" v="1332" actId="1076"/>
          <ac:spMkLst>
            <pc:docMk/>
            <pc:sldMk cId="3313248694" sldId="280"/>
            <ac:spMk id="46" creationId="{5E9550A1-72AB-4451-A033-78B2701C5122}"/>
          </ac:spMkLst>
        </pc:spChg>
        <pc:spChg chg="del">
          <ac:chgData name="김 승빈" userId="352d81a3ef8732fd" providerId="LiveId" clId="{AA010F70-5A97-4CCA-9046-99119EF874A4}" dt="2020-02-21T06:32:46.267" v="1316" actId="478"/>
          <ac:spMkLst>
            <pc:docMk/>
            <pc:sldMk cId="3313248694" sldId="280"/>
            <ac:spMk id="60" creationId="{F881FE44-56A8-4715-AD2D-20280ECBB3A0}"/>
          </ac:spMkLst>
        </pc:spChg>
        <pc:spChg chg="del">
          <ac:chgData name="김 승빈" userId="352d81a3ef8732fd" providerId="LiveId" clId="{AA010F70-5A97-4CCA-9046-99119EF874A4}" dt="2020-02-21T06:32:54.564" v="1319" actId="478"/>
          <ac:spMkLst>
            <pc:docMk/>
            <pc:sldMk cId="3313248694" sldId="280"/>
            <ac:spMk id="64" creationId="{E383A4C2-2463-48A6-8466-309497A92B91}"/>
          </ac:spMkLst>
        </pc:spChg>
        <pc:cxnChg chg="mod">
          <ac:chgData name="김 승빈" userId="352d81a3ef8732fd" providerId="LiveId" clId="{AA010F70-5A97-4CCA-9046-99119EF874A4}" dt="2020-02-21T07:05:30.100" v="1332" actId="1076"/>
          <ac:cxnSpMkLst>
            <pc:docMk/>
            <pc:sldMk cId="3313248694" sldId="280"/>
            <ac:cxnSpMk id="10" creationId="{106E224E-95B4-4335-9D12-DC0E3EEB856F}"/>
          </ac:cxnSpMkLst>
        </pc:cxnChg>
        <pc:cxnChg chg="mod">
          <ac:chgData name="김 승빈" userId="352d81a3ef8732fd" providerId="LiveId" clId="{AA010F70-5A97-4CCA-9046-99119EF874A4}" dt="2020-02-21T07:05:30.100" v="1332" actId="1076"/>
          <ac:cxnSpMkLst>
            <pc:docMk/>
            <pc:sldMk cId="3313248694" sldId="280"/>
            <ac:cxnSpMk id="12" creationId="{2B895A57-687F-49A4-A5B0-F0DB44E609D2}"/>
          </ac:cxnSpMkLst>
        </pc:cxnChg>
        <pc:cxnChg chg="mod">
          <ac:chgData name="김 승빈" userId="352d81a3ef8732fd" providerId="LiveId" clId="{AA010F70-5A97-4CCA-9046-99119EF874A4}" dt="2020-02-21T07:05:30.100" v="1332" actId="1076"/>
          <ac:cxnSpMkLst>
            <pc:docMk/>
            <pc:sldMk cId="3313248694" sldId="280"/>
            <ac:cxnSpMk id="25" creationId="{5D05DADF-FBD8-4190-B00F-93AE9D85D241}"/>
          </ac:cxnSpMkLst>
        </pc:cxnChg>
        <pc:cxnChg chg="mod">
          <ac:chgData name="김 승빈" userId="352d81a3ef8732fd" providerId="LiveId" clId="{AA010F70-5A97-4CCA-9046-99119EF874A4}" dt="2020-02-21T07:05:30.100" v="1332" actId="1076"/>
          <ac:cxnSpMkLst>
            <pc:docMk/>
            <pc:sldMk cId="3313248694" sldId="280"/>
            <ac:cxnSpMk id="30" creationId="{F6C51565-1C66-49FF-B0E1-10B977537E7E}"/>
          </ac:cxnSpMkLst>
        </pc:cxnChg>
        <pc:cxnChg chg="mod">
          <ac:chgData name="김 승빈" userId="352d81a3ef8732fd" providerId="LiveId" clId="{AA010F70-5A97-4CCA-9046-99119EF874A4}" dt="2020-02-21T07:05:30.100" v="1332" actId="1076"/>
          <ac:cxnSpMkLst>
            <pc:docMk/>
            <pc:sldMk cId="3313248694" sldId="280"/>
            <ac:cxnSpMk id="35" creationId="{EA5D3E6D-3C7D-4038-9972-586D84A0AD62}"/>
          </ac:cxnSpMkLst>
        </pc:cxnChg>
        <pc:cxnChg chg="mod">
          <ac:chgData name="김 승빈" userId="352d81a3ef8732fd" providerId="LiveId" clId="{AA010F70-5A97-4CCA-9046-99119EF874A4}" dt="2020-02-21T07:05:30.100" v="1332" actId="1076"/>
          <ac:cxnSpMkLst>
            <pc:docMk/>
            <pc:sldMk cId="3313248694" sldId="280"/>
            <ac:cxnSpMk id="36" creationId="{2EB0EF1B-F925-4E01-ABE0-079F55A5B60F}"/>
          </ac:cxnSpMkLst>
        </pc:cxnChg>
        <pc:cxnChg chg="mod">
          <ac:chgData name="김 승빈" userId="352d81a3ef8732fd" providerId="LiveId" clId="{AA010F70-5A97-4CCA-9046-99119EF874A4}" dt="2020-02-21T07:05:30.100" v="1332" actId="1076"/>
          <ac:cxnSpMkLst>
            <pc:docMk/>
            <pc:sldMk cId="3313248694" sldId="280"/>
            <ac:cxnSpMk id="48" creationId="{8AE0615F-C8E0-4A20-A211-880846B14A4F}"/>
          </ac:cxnSpMkLst>
        </pc:cxnChg>
        <pc:cxnChg chg="del mod">
          <ac:chgData name="김 승빈" userId="352d81a3ef8732fd" providerId="LiveId" clId="{AA010F70-5A97-4CCA-9046-99119EF874A4}" dt="2020-02-21T06:32:45.738" v="1315" actId="478"/>
          <ac:cxnSpMkLst>
            <pc:docMk/>
            <pc:sldMk cId="3313248694" sldId="280"/>
            <ac:cxnSpMk id="63" creationId="{6740A8EF-9431-4732-93E4-D64B713547B3}"/>
          </ac:cxnSpMkLst>
        </pc:cxnChg>
        <pc:cxnChg chg="del mod">
          <ac:chgData name="김 승빈" userId="352d81a3ef8732fd" providerId="LiveId" clId="{AA010F70-5A97-4CCA-9046-99119EF874A4}" dt="2020-02-21T06:32:54.564" v="1319" actId="478"/>
          <ac:cxnSpMkLst>
            <pc:docMk/>
            <pc:sldMk cId="3313248694" sldId="280"/>
            <ac:cxnSpMk id="65" creationId="{4DAC5F57-0E68-441B-80E3-0C15E614DDD7}"/>
          </ac:cxnSpMkLst>
        </pc:cxnChg>
      </pc:sldChg>
      <pc:sldChg chg="modSp add ord">
        <pc:chgData name="김 승빈" userId="352d81a3ef8732fd" providerId="LiveId" clId="{AA010F70-5A97-4CCA-9046-99119EF874A4}" dt="2020-02-21T07:06:42.233" v="1350" actId="20577"/>
        <pc:sldMkLst>
          <pc:docMk/>
          <pc:sldMk cId="2819616508" sldId="281"/>
        </pc:sldMkLst>
        <pc:spChg chg="mod">
          <ac:chgData name="김 승빈" userId="352d81a3ef8732fd" providerId="LiveId" clId="{AA010F70-5A97-4CCA-9046-99119EF874A4}" dt="2020-02-21T07:06:26.473" v="1336" actId="20577"/>
          <ac:spMkLst>
            <pc:docMk/>
            <pc:sldMk cId="2819616508" sldId="281"/>
            <ac:spMk id="61" creationId="{A8683D0A-AAC5-446C-A07D-5BAEBD801506}"/>
          </ac:spMkLst>
        </pc:spChg>
        <pc:spChg chg="mod">
          <ac:chgData name="김 승빈" userId="352d81a3ef8732fd" providerId="LiveId" clId="{AA010F70-5A97-4CCA-9046-99119EF874A4}" dt="2020-02-21T07:06:28.483" v="1338" actId="20577"/>
          <ac:spMkLst>
            <pc:docMk/>
            <pc:sldMk cId="2819616508" sldId="281"/>
            <ac:spMk id="83" creationId="{53CD0447-D163-4EED-81F5-C6CCD7B9015C}"/>
          </ac:spMkLst>
        </pc:spChg>
        <pc:spChg chg="mod">
          <ac:chgData name="김 승빈" userId="352d81a3ef8732fd" providerId="LiveId" clId="{AA010F70-5A97-4CCA-9046-99119EF874A4}" dt="2020-02-21T07:06:30.084" v="1340" actId="20577"/>
          <ac:spMkLst>
            <pc:docMk/>
            <pc:sldMk cId="2819616508" sldId="281"/>
            <ac:spMk id="84" creationId="{AABBDE51-3ACF-4A89-A4D4-674F3BE55EB6}"/>
          </ac:spMkLst>
        </pc:spChg>
        <pc:spChg chg="mod">
          <ac:chgData name="김 승빈" userId="352d81a3ef8732fd" providerId="LiveId" clId="{AA010F70-5A97-4CCA-9046-99119EF874A4}" dt="2020-02-21T07:06:32.309" v="1342" actId="20577"/>
          <ac:spMkLst>
            <pc:docMk/>
            <pc:sldMk cId="2819616508" sldId="281"/>
            <ac:spMk id="85" creationId="{480A05AB-20D4-470E-B8B1-1989F2A9C606}"/>
          </ac:spMkLst>
        </pc:spChg>
        <pc:spChg chg="mod">
          <ac:chgData name="김 승빈" userId="352d81a3ef8732fd" providerId="LiveId" clId="{AA010F70-5A97-4CCA-9046-99119EF874A4}" dt="2020-02-21T07:06:35.508" v="1344" actId="20577"/>
          <ac:spMkLst>
            <pc:docMk/>
            <pc:sldMk cId="2819616508" sldId="281"/>
            <ac:spMk id="86" creationId="{4DE4A89B-358A-4842-90C9-1D37B497B9B7}"/>
          </ac:spMkLst>
        </pc:spChg>
        <pc:spChg chg="mod">
          <ac:chgData name="김 승빈" userId="352d81a3ef8732fd" providerId="LiveId" clId="{AA010F70-5A97-4CCA-9046-99119EF874A4}" dt="2020-02-21T07:06:37.082" v="1346" actId="20577"/>
          <ac:spMkLst>
            <pc:docMk/>
            <pc:sldMk cId="2819616508" sldId="281"/>
            <ac:spMk id="88" creationId="{41D00191-6AFC-4DB3-835B-1E442059FC9F}"/>
          </ac:spMkLst>
        </pc:spChg>
        <pc:spChg chg="mod">
          <ac:chgData name="김 승빈" userId="352d81a3ef8732fd" providerId="LiveId" clId="{AA010F70-5A97-4CCA-9046-99119EF874A4}" dt="2020-02-21T07:06:40.021" v="1348" actId="20577"/>
          <ac:spMkLst>
            <pc:docMk/>
            <pc:sldMk cId="2819616508" sldId="281"/>
            <ac:spMk id="89" creationId="{131B9157-3025-4F60-81D3-CE45174CB0B1}"/>
          </ac:spMkLst>
        </pc:spChg>
        <pc:spChg chg="mod">
          <ac:chgData name="김 승빈" userId="352d81a3ef8732fd" providerId="LiveId" clId="{AA010F70-5A97-4CCA-9046-99119EF874A4}" dt="2020-02-21T07:06:42.233" v="1350" actId="20577"/>
          <ac:spMkLst>
            <pc:docMk/>
            <pc:sldMk cId="2819616508" sldId="281"/>
            <ac:spMk id="90" creationId="{78FC8A1C-E857-4222-8A6B-D55626D050FB}"/>
          </ac:spMkLst>
        </pc:spChg>
      </pc:sldChg>
      <pc:sldChg chg="addSp delSp modSp add">
        <pc:chgData name="김 승빈" userId="352d81a3ef8732fd" providerId="LiveId" clId="{AA010F70-5A97-4CCA-9046-99119EF874A4}" dt="2020-02-21T07:28:46.527" v="1402" actId="1076"/>
        <pc:sldMkLst>
          <pc:docMk/>
          <pc:sldMk cId="2829034331" sldId="282"/>
        </pc:sldMkLst>
        <pc:spChg chg="del">
          <ac:chgData name="김 승빈" userId="352d81a3ef8732fd" providerId="LiveId" clId="{AA010F70-5A97-4CCA-9046-99119EF874A4}" dt="2020-02-21T07:25:22.328" v="1352" actId="478"/>
          <ac:spMkLst>
            <pc:docMk/>
            <pc:sldMk cId="2829034331" sldId="282"/>
            <ac:spMk id="61" creationId="{A8683D0A-AAC5-446C-A07D-5BAEBD801506}"/>
          </ac:spMkLst>
        </pc:spChg>
        <pc:spChg chg="del">
          <ac:chgData name="김 승빈" userId="352d81a3ef8732fd" providerId="LiveId" clId="{AA010F70-5A97-4CCA-9046-99119EF874A4}" dt="2020-02-21T07:25:22.328" v="1352" actId="478"/>
          <ac:spMkLst>
            <pc:docMk/>
            <pc:sldMk cId="2829034331" sldId="282"/>
            <ac:spMk id="83" creationId="{53CD0447-D163-4EED-81F5-C6CCD7B9015C}"/>
          </ac:spMkLst>
        </pc:spChg>
        <pc:spChg chg="del">
          <ac:chgData name="김 승빈" userId="352d81a3ef8732fd" providerId="LiveId" clId="{AA010F70-5A97-4CCA-9046-99119EF874A4}" dt="2020-02-21T07:25:22.328" v="1352" actId="478"/>
          <ac:spMkLst>
            <pc:docMk/>
            <pc:sldMk cId="2829034331" sldId="282"/>
            <ac:spMk id="84" creationId="{AABBDE51-3ACF-4A89-A4D4-674F3BE55EB6}"/>
          </ac:spMkLst>
        </pc:spChg>
        <pc:spChg chg="del">
          <ac:chgData name="김 승빈" userId="352d81a3ef8732fd" providerId="LiveId" clId="{AA010F70-5A97-4CCA-9046-99119EF874A4}" dt="2020-02-21T07:25:22.328" v="1352" actId="478"/>
          <ac:spMkLst>
            <pc:docMk/>
            <pc:sldMk cId="2829034331" sldId="282"/>
            <ac:spMk id="85" creationId="{480A05AB-20D4-470E-B8B1-1989F2A9C606}"/>
          </ac:spMkLst>
        </pc:spChg>
        <pc:spChg chg="del">
          <ac:chgData name="김 승빈" userId="352d81a3ef8732fd" providerId="LiveId" clId="{AA010F70-5A97-4CCA-9046-99119EF874A4}" dt="2020-02-21T07:25:22.328" v="1352" actId="478"/>
          <ac:spMkLst>
            <pc:docMk/>
            <pc:sldMk cId="2829034331" sldId="282"/>
            <ac:spMk id="86" creationId="{4DE4A89B-358A-4842-90C9-1D37B497B9B7}"/>
          </ac:spMkLst>
        </pc:spChg>
        <pc:spChg chg="del">
          <ac:chgData name="김 승빈" userId="352d81a3ef8732fd" providerId="LiveId" clId="{AA010F70-5A97-4CCA-9046-99119EF874A4}" dt="2020-02-21T07:25:22.328" v="1352" actId="478"/>
          <ac:spMkLst>
            <pc:docMk/>
            <pc:sldMk cId="2829034331" sldId="282"/>
            <ac:spMk id="88" creationId="{41D00191-6AFC-4DB3-835B-1E442059FC9F}"/>
          </ac:spMkLst>
        </pc:spChg>
        <pc:spChg chg="del">
          <ac:chgData name="김 승빈" userId="352d81a3ef8732fd" providerId="LiveId" clId="{AA010F70-5A97-4CCA-9046-99119EF874A4}" dt="2020-02-21T07:25:22.328" v="1352" actId="478"/>
          <ac:spMkLst>
            <pc:docMk/>
            <pc:sldMk cId="2829034331" sldId="282"/>
            <ac:spMk id="89" creationId="{131B9157-3025-4F60-81D3-CE45174CB0B1}"/>
          </ac:spMkLst>
        </pc:spChg>
        <pc:spChg chg="del">
          <ac:chgData name="김 승빈" userId="352d81a3ef8732fd" providerId="LiveId" clId="{AA010F70-5A97-4CCA-9046-99119EF874A4}" dt="2020-02-21T07:25:22.328" v="1352" actId="478"/>
          <ac:spMkLst>
            <pc:docMk/>
            <pc:sldMk cId="2829034331" sldId="282"/>
            <ac:spMk id="90" creationId="{78FC8A1C-E857-4222-8A6B-D55626D050FB}"/>
          </ac:spMkLst>
        </pc:spChg>
        <pc:graphicFrameChg chg="add mod modGraphic">
          <ac:chgData name="김 승빈" userId="352d81a3ef8732fd" providerId="LiveId" clId="{AA010F70-5A97-4CCA-9046-99119EF874A4}" dt="2020-02-21T07:28:46.527" v="1402" actId="1076"/>
          <ac:graphicFrameMkLst>
            <pc:docMk/>
            <pc:sldMk cId="2829034331" sldId="282"/>
            <ac:graphicFrameMk id="2" creationId="{B94AF16D-B500-4571-B4AA-9220478AA681}"/>
          </ac:graphicFrameMkLst>
        </pc:graphicFrameChg>
      </pc:sldChg>
      <pc:sldChg chg="modSp add">
        <pc:chgData name="김 승빈" userId="352d81a3ef8732fd" providerId="LiveId" clId="{AA010F70-5A97-4CCA-9046-99119EF874A4}" dt="2020-02-21T07:29:37.308" v="1404" actId="207"/>
        <pc:sldMkLst>
          <pc:docMk/>
          <pc:sldMk cId="849158424" sldId="283"/>
        </pc:sldMkLst>
        <pc:graphicFrameChg chg="modGraphic">
          <ac:chgData name="김 승빈" userId="352d81a3ef8732fd" providerId="LiveId" clId="{AA010F70-5A97-4CCA-9046-99119EF874A4}" dt="2020-02-21T07:29:37.308" v="1404" actId="207"/>
          <ac:graphicFrameMkLst>
            <pc:docMk/>
            <pc:sldMk cId="849158424" sldId="283"/>
            <ac:graphicFrameMk id="2" creationId="{B94AF16D-B500-4571-B4AA-9220478AA681}"/>
          </ac:graphicFrameMkLst>
        </pc:graphicFrameChg>
      </pc:sldChg>
      <pc:sldChg chg="modSp add">
        <pc:chgData name="김 승빈" userId="352d81a3ef8732fd" providerId="LiveId" clId="{AA010F70-5A97-4CCA-9046-99119EF874A4}" dt="2020-02-21T07:37:54.233" v="1409" actId="2084"/>
        <pc:sldMkLst>
          <pc:docMk/>
          <pc:sldMk cId="117758571" sldId="284"/>
        </pc:sldMkLst>
        <pc:graphicFrameChg chg="modGraphic">
          <ac:chgData name="김 승빈" userId="352d81a3ef8732fd" providerId="LiveId" clId="{AA010F70-5A97-4CCA-9046-99119EF874A4}" dt="2020-02-21T07:37:54.233" v="1409" actId="2084"/>
          <ac:graphicFrameMkLst>
            <pc:docMk/>
            <pc:sldMk cId="117758571" sldId="284"/>
            <ac:graphicFrameMk id="2" creationId="{B94AF16D-B500-4571-B4AA-9220478AA681}"/>
          </ac:graphicFrameMkLst>
        </pc:graphicFrameChg>
      </pc:sldChg>
      <pc:sldChg chg="add">
        <pc:chgData name="김 승빈" userId="352d81a3ef8732fd" providerId="LiveId" clId="{AA010F70-5A97-4CCA-9046-99119EF874A4}" dt="2020-02-21T07:37:22.271" v="1408"/>
        <pc:sldMkLst>
          <pc:docMk/>
          <pc:sldMk cId="2390316262" sldId="285"/>
        </pc:sldMkLst>
      </pc:sldChg>
      <pc:sldChg chg="modSp add">
        <pc:chgData name="김 승빈" userId="352d81a3ef8732fd" providerId="LiveId" clId="{AA010F70-5A97-4CCA-9046-99119EF874A4}" dt="2020-02-21T07:38:16.625" v="1411" actId="207"/>
        <pc:sldMkLst>
          <pc:docMk/>
          <pc:sldMk cId="1901422274" sldId="286"/>
        </pc:sldMkLst>
        <pc:graphicFrameChg chg="modGraphic">
          <ac:chgData name="김 승빈" userId="352d81a3ef8732fd" providerId="LiveId" clId="{AA010F70-5A97-4CCA-9046-99119EF874A4}" dt="2020-02-21T07:38:16.625" v="1411" actId="207"/>
          <ac:graphicFrameMkLst>
            <pc:docMk/>
            <pc:sldMk cId="1901422274" sldId="286"/>
            <ac:graphicFrameMk id="2" creationId="{B94AF16D-B500-4571-B4AA-9220478AA681}"/>
          </ac:graphicFrameMkLst>
        </pc:graphicFrameChg>
      </pc:sldChg>
      <pc:sldChg chg="modSp add">
        <pc:chgData name="김 승빈" userId="352d81a3ef8732fd" providerId="LiveId" clId="{AA010F70-5A97-4CCA-9046-99119EF874A4}" dt="2020-02-21T08:13:20.831" v="1415" actId="207"/>
        <pc:sldMkLst>
          <pc:docMk/>
          <pc:sldMk cId="3868764909" sldId="287"/>
        </pc:sldMkLst>
        <pc:graphicFrameChg chg="modGraphic">
          <ac:chgData name="김 승빈" userId="352d81a3ef8732fd" providerId="LiveId" clId="{AA010F70-5A97-4CCA-9046-99119EF874A4}" dt="2020-02-21T08:13:20.831" v="1415" actId="207"/>
          <ac:graphicFrameMkLst>
            <pc:docMk/>
            <pc:sldMk cId="3868764909" sldId="287"/>
            <ac:graphicFrameMk id="2" creationId="{B94AF16D-B500-4571-B4AA-9220478AA681}"/>
          </ac:graphicFrameMkLst>
        </pc:graphicFrameChg>
      </pc:sldChg>
      <pc:sldChg chg="addSp delSp modSp add">
        <pc:chgData name="김 승빈" userId="352d81a3ef8732fd" providerId="LiveId" clId="{AA010F70-5A97-4CCA-9046-99119EF874A4}" dt="2020-02-21T08:21:49.326" v="1479" actId="20577"/>
        <pc:sldMkLst>
          <pc:docMk/>
          <pc:sldMk cId="1457176280" sldId="288"/>
        </pc:sldMkLst>
        <pc:graphicFrameChg chg="del">
          <ac:chgData name="김 승빈" userId="352d81a3ef8732fd" providerId="LiveId" clId="{AA010F70-5A97-4CCA-9046-99119EF874A4}" dt="2020-02-21T08:18:46.935" v="1417" actId="478"/>
          <ac:graphicFrameMkLst>
            <pc:docMk/>
            <pc:sldMk cId="1457176280" sldId="288"/>
            <ac:graphicFrameMk id="2" creationId="{B94AF16D-B500-4571-B4AA-9220478AA681}"/>
          </ac:graphicFrameMkLst>
        </pc:graphicFrameChg>
        <pc:graphicFrameChg chg="add mod modGraphic">
          <ac:chgData name="김 승빈" userId="352d81a3ef8732fd" providerId="LiveId" clId="{AA010F70-5A97-4CCA-9046-99119EF874A4}" dt="2020-02-21T08:21:49.326" v="1479" actId="20577"/>
          <ac:graphicFrameMkLst>
            <pc:docMk/>
            <pc:sldMk cId="1457176280" sldId="288"/>
            <ac:graphicFrameMk id="3" creationId="{193568F6-67E3-4C79-A33D-C64959D010E6}"/>
          </ac:graphicFrameMkLst>
        </pc:graphicFrameChg>
      </pc:sldChg>
      <pc:sldChg chg="addSp delSp modSp add">
        <pc:chgData name="김 승빈" userId="352d81a3ef8732fd" providerId="LiveId" clId="{AA010F70-5A97-4CCA-9046-99119EF874A4}" dt="2020-02-21T08:46:52.716" v="1581" actId="20577"/>
        <pc:sldMkLst>
          <pc:docMk/>
          <pc:sldMk cId="3842290129" sldId="289"/>
        </pc:sldMkLst>
        <pc:spChg chg="add mod">
          <ac:chgData name="김 승빈" userId="352d81a3ef8732fd" providerId="LiveId" clId="{AA010F70-5A97-4CCA-9046-99119EF874A4}" dt="2020-02-21T08:46:23.171" v="1519" actId="1076"/>
          <ac:spMkLst>
            <pc:docMk/>
            <pc:sldMk cId="3842290129" sldId="289"/>
            <ac:spMk id="2" creationId="{3138F7E5-371B-4AAB-BD1E-A8524541E7A9}"/>
          </ac:spMkLst>
        </pc:spChg>
        <pc:spChg chg="add mod">
          <ac:chgData name="김 승빈" userId="352d81a3ef8732fd" providerId="LiveId" clId="{AA010F70-5A97-4CCA-9046-99119EF874A4}" dt="2020-02-21T08:46:23.171" v="1519" actId="1076"/>
          <ac:spMkLst>
            <pc:docMk/>
            <pc:sldMk cId="3842290129" sldId="289"/>
            <ac:spMk id="4" creationId="{EB21A600-C0DB-4222-88AF-794D23CBAFB9}"/>
          </ac:spMkLst>
        </pc:spChg>
        <pc:spChg chg="add mod">
          <ac:chgData name="김 승빈" userId="352d81a3ef8732fd" providerId="LiveId" clId="{AA010F70-5A97-4CCA-9046-99119EF874A4}" dt="2020-02-21T08:46:23.171" v="1519" actId="1076"/>
          <ac:spMkLst>
            <pc:docMk/>
            <pc:sldMk cId="3842290129" sldId="289"/>
            <ac:spMk id="5" creationId="{D48DE3E7-609B-40E4-9338-96C361D3084E}"/>
          </ac:spMkLst>
        </pc:spChg>
        <pc:spChg chg="add mod">
          <ac:chgData name="김 승빈" userId="352d81a3ef8732fd" providerId="LiveId" clId="{AA010F70-5A97-4CCA-9046-99119EF874A4}" dt="2020-02-21T08:46:23.171" v="1519" actId="1076"/>
          <ac:spMkLst>
            <pc:docMk/>
            <pc:sldMk cId="3842290129" sldId="289"/>
            <ac:spMk id="13" creationId="{0DAF05D1-5AC6-4695-8D18-746EEFADC4F6}"/>
          </ac:spMkLst>
        </pc:spChg>
        <pc:spChg chg="add del mod">
          <ac:chgData name="김 승빈" userId="352d81a3ef8732fd" providerId="LiveId" clId="{AA010F70-5A97-4CCA-9046-99119EF874A4}" dt="2020-02-21T08:45:24.603" v="1511" actId="478"/>
          <ac:spMkLst>
            <pc:docMk/>
            <pc:sldMk cId="3842290129" sldId="289"/>
            <ac:spMk id="14" creationId="{8F92106D-808F-41C9-B05D-C1D5AD4BB377}"/>
          </ac:spMkLst>
        </pc:spChg>
        <pc:spChg chg="add mod">
          <ac:chgData name="김 승빈" userId="352d81a3ef8732fd" providerId="LiveId" clId="{AA010F70-5A97-4CCA-9046-99119EF874A4}" dt="2020-02-21T08:46:23.171" v="1519" actId="1076"/>
          <ac:spMkLst>
            <pc:docMk/>
            <pc:sldMk cId="3842290129" sldId="289"/>
            <ac:spMk id="17" creationId="{26FDF3D5-ED19-465A-93A4-6510B6F2864A}"/>
          </ac:spMkLst>
        </pc:spChg>
        <pc:spChg chg="add mod">
          <ac:chgData name="김 승빈" userId="352d81a3ef8732fd" providerId="LiveId" clId="{AA010F70-5A97-4CCA-9046-99119EF874A4}" dt="2020-02-21T08:46:23.171" v="1519" actId="1076"/>
          <ac:spMkLst>
            <pc:docMk/>
            <pc:sldMk cId="3842290129" sldId="289"/>
            <ac:spMk id="18" creationId="{CA734AB6-1701-4039-8533-225C910E1361}"/>
          </ac:spMkLst>
        </pc:spChg>
        <pc:spChg chg="add mod">
          <ac:chgData name="김 승빈" userId="352d81a3ef8732fd" providerId="LiveId" clId="{AA010F70-5A97-4CCA-9046-99119EF874A4}" dt="2020-02-21T08:46:52.716" v="1581" actId="20577"/>
          <ac:spMkLst>
            <pc:docMk/>
            <pc:sldMk cId="3842290129" sldId="289"/>
            <ac:spMk id="19" creationId="{277FB935-FC51-4E28-9C30-17D941B9B9CD}"/>
          </ac:spMkLst>
        </pc:spChg>
        <pc:graphicFrameChg chg="del">
          <ac:chgData name="김 승빈" userId="352d81a3ef8732fd" providerId="LiveId" clId="{AA010F70-5A97-4CCA-9046-99119EF874A4}" dt="2020-02-21T08:43:22.315" v="1481" actId="478"/>
          <ac:graphicFrameMkLst>
            <pc:docMk/>
            <pc:sldMk cId="3842290129" sldId="289"/>
            <ac:graphicFrameMk id="3" creationId="{193568F6-67E3-4C79-A33D-C64959D010E6}"/>
          </ac:graphicFrameMkLst>
        </pc:graphicFrameChg>
        <pc:cxnChg chg="add mod">
          <ac:chgData name="김 승빈" userId="352d81a3ef8732fd" providerId="LiveId" clId="{AA010F70-5A97-4CCA-9046-99119EF874A4}" dt="2020-02-21T08:46:23.171" v="1519" actId="1076"/>
          <ac:cxnSpMkLst>
            <pc:docMk/>
            <pc:sldMk cId="3842290129" sldId="289"/>
            <ac:cxnSpMk id="7" creationId="{0C0AFA19-679A-45BA-939E-1F3CD592F732}"/>
          </ac:cxnSpMkLst>
        </pc:cxnChg>
        <pc:cxnChg chg="add mod">
          <ac:chgData name="김 승빈" userId="352d81a3ef8732fd" providerId="LiveId" clId="{AA010F70-5A97-4CCA-9046-99119EF874A4}" dt="2020-02-21T08:46:23.171" v="1519" actId="1076"/>
          <ac:cxnSpMkLst>
            <pc:docMk/>
            <pc:sldMk cId="3842290129" sldId="289"/>
            <ac:cxnSpMk id="8" creationId="{7D9421CF-1B8E-4A7A-9D49-D3045B831A77}"/>
          </ac:cxnSpMkLst>
        </pc:cxnChg>
      </pc:sldChg>
      <pc:sldChg chg="addSp modSp add">
        <pc:chgData name="김 승빈" userId="352d81a3ef8732fd" providerId="LiveId" clId="{AA010F70-5A97-4CCA-9046-99119EF874A4}" dt="2020-02-21T08:52:34.147" v="1612" actId="571"/>
        <pc:sldMkLst>
          <pc:docMk/>
          <pc:sldMk cId="3302047262" sldId="290"/>
        </pc:sldMkLst>
        <pc:spChg chg="mod">
          <ac:chgData name="김 승빈" userId="352d81a3ef8732fd" providerId="LiveId" clId="{AA010F70-5A97-4CCA-9046-99119EF874A4}" dt="2020-02-21T08:50:32.530" v="1599" actId="207"/>
          <ac:spMkLst>
            <pc:docMk/>
            <pc:sldMk cId="3302047262" sldId="290"/>
            <ac:spMk id="2" creationId="{3138F7E5-371B-4AAB-BD1E-A8524541E7A9}"/>
          </ac:spMkLst>
        </pc:spChg>
        <pc:spChg chg="mod">
          <ac:chgData name="김 승빈" userId="352d81a3ef8732fd" providerId="LiveId" clId="{AA010F70-5A97-4CCA-9046-99119EF874A4}" dt="2020-02-21T08:49:23.248" v="1588" actId="1076"/>
          <ac:spMkLst>
            <pc:docMk/>
            <pc:sldMk cId="3302047262" sldId="290"/>
            <ac:spMk id="4" creationId="{EB21A600-C0DB-4222-88AF-794D23CBAFB9}"/>
          </ac:spMkLst>
        </pc:spChg>
        <pc:spChg chg="mod">
          <ac:chgData name="김 승빈" userId="352d81a3ef8732fd" providerId="LiveId" clId="{AA010F70-5A97-4CCA-9046-99119EF874A4}" dt="2020-02-21T08:49:23.248" v="1588" actId="1076"/>
          <ac:spMkLst>
            <pc:docMk/>
            <pc:sldMk cId="3302047262" sldId="290"/>
            <ac:spMk id="5" creationId="{D48DE3E7-609B-40E4-9338-96C361D3084E}"/>
          </ac:spMkLst>
        </pc:spChg>
        <pc:spChg chg="add mod">
          <ac:chgData name="김 승빈" userId="352d81a3ef8732fd" providerId="LiveId" clId="{AA010F70-5A97-4CCA-9046-99119EF874A4}" dt="2020-02-21T08:50:37.207" v="1603" actId="20577"/>
          <ac:spMkLst>
            <pc:docMk/>
            <pc:sldMk cId="3302047262" sldId="290"/>
            <ac:spMk id="12" creationId="{452879BF-0F9E-4A3B-AA93-531BC5BC7F2C}"/>
          </ac:spMkLst>
        </pc:spChg>
        <pc:spChg chg="mod">
          <ac:chgData name="김 승빈" userId="352d81a3ef8732fd" providerId="LiveId" clId="{AA010F70-5A97-4CCA-9046-99119EF874A4}" dt="2020-02-21T08:50:22.268" v="1597" actId="1076"/>
          <ac:spMkLst>
            <pc:docMk/>
            <pc:sldMk cId="3302047262" sldId="290"/>
            <ac:spMk id="13" creationId="{0DAF05D1-5AC6-4695-8D18-746EEFADC4F6}"/>
          </ac:spMkLst>
        </pc:spChg>
        <pc:spChg chg="mod">
          <ac:chgData name="김 승빈" userId="352d81a3ef8732fd" providerId="LiveId" clId="{AA010F70-5A97-4CCA-9046-99119EF874A4}" dt="2020-02-21T08:50:28.085" v="1598" actId="1076"/>
          <ac:spMkLst>
            <pc:docMk/>
            <pc:sldMk cId="3302047262" sldId="290"/>
            <ac:spMk id="17" creationId="{26FDF3D5-ED19-465A-93A4-6510B6F2864A}"/>
          </ac:spMkLst>
        </pc:spChg>
        <pc:spChg chg="mod">
          <ac:chgData name="김 승빈" userId="352d81a3ef8732fd" providerId="LiveId" clId="{AA010F70-5A97-4CCA-9046-99119EF874A4}" dt="2020-02-21T08:50:28.085" v="1598" actId="1076"/>
          <ac:spMkLst>
            <pc:docMk/>
            <pc:sldMk cId="3302047262" sldId="290"/>
            <ac:spMk id="18" creationId="{CA734AB6-1701-4039-8533-225C910E1361}"/>
          </ac:spMkLst>
        </pc:spChg>
        <pc:spChg chg="mod">
          <ac:chgData name="김 승빈" userId="352d81a3ef8732fd" providerId="LiveId" clId="{AA010F70-5A97-4CCA-9046-99119EF874A4}" dt="2020-02-21T08:52:17.189" v="1604" actId="20577"/>
          <ac:spMkLst>
            <pc:docMk/>
            <pc:sldMk cId="3302047262" sldId="290"/>
            <ac:spMk id="19" creationId="{277FB935-FC51-4E28-9C30-17D941B9B9CD}"/>
          </ac:spMkLst>
        </pc:spChg>
        <pc:spChg chg="add mod">
          <ac:chgData name="김 승빈" userId="352d81a3ef8732fd" providerId="LiveId" clId="{AA010F70-5A97-4CCA-9046-99119EF874A4}" dt="2020-02-21T08:52:34.147" v="1612" actId="571"/>
          <ac:spMkLst>
            <pc:docMk/>
            <pc:sldMk cId="3302047262" sldId="290"/>
            <ac:spMk id="23" creationId="{11212CEA-6339-4E08-91FE-FAFCB49B4B61}"/>
          </ac:spMkLst>
        </pc:spChg>
        <pc:cxnChg chg="mod">
          <ac:chgData name="김 승빈" userId="352d81a3ef8732fd" providerId="LiveId" clId="{AA010F70-5A97-4CCA-9046-99119EF874A4}" dt="2020-02-21T08:49:23.248" v="1588" actId="1076"/>
          <ac:cxnSpMkLst>
            <pc:docMk/>
            <pc:sldMk cId="3302047262" sldId="290"/>
            <ac:cxnSpMk id="7" creationId="{0C0AFA19-679A-45BA-939E-1F3CD592F732}"/>
          </ac:cxnSpMkLst>
        </pc:cxnChg>
        <pc:cxnChg chg="mod">
          <ac:chgData name="김 승빈" userId="352d81a3ef8732fd" providerId="LiveId" clId="{AA010F70-5A97-4CCA-9046-99119EF874A4}" dt="2020-02-21T08:49:23.248" v="1588" actId="1076"/>
          <ac:cxnSpMkLst>
            <pc:docMk/>
            <pc:sldMk cId="3302047262" sldId="290"/>
            <ac:cxnSpMk id="8" creationId="{7D9421CF-1B8E-4A7A-9D49-D3045B831A77}"/>
          </ac:cxnSpMkLst>
        </pc:cxnChg>
        <pc:cxnChg chg="add mod">
          <ac:chgData name="김 승빈" userId="352d81a3ef8732fd" providerId="LiveId" clId="{AA010F70-5A97-4CCA-9046-99119EF874A4}" dt="2020-02-21T08:50:22.268" v="1597" actId="1076"/>
          <ac:cxnSpMkLst>
            <pc:docMk/>
            <pc:sldMk cId="3302047262" sldId="290"/>
            <ac:cxnSpMk id="14" creationId="{919D9593-55D6-4A8D-9134-354359DC152F}"/>
          </ac:cxnSpMkLst>
        </pc:cxnChg>
        <pc:cxnChg chg="add mod">
          <ac:chgData name="김 승빈" userId="352d81a3ef8732fd" providerId="LiveId" clId="{AA010F70-5A97-4CCA-9046-99119EF874A4}" dt="2020-02-21T08:50:04.212" v="1596" actId="14100"/>
          <ac:cxnSpMkLst>
            <pc:docMk/>
            <pc:sldMk cId="3302047262" sldId="290"/>
            <ac:cxnSpMk id="16" creationId="{FF4B7CBB-71AF-4ECD-A804-72435E25F8FD}"/>
          </ac:cxnSpMkLst>
        </pc:cxnChg>
        <pc:cxnChg chg="add mod">
          <ac:chgData name="김 승빈" userId="352d81a3ef8732fd" providerId="LiveId" clId="{AA010F70-5A97-4CCA-9046-99119EF874A4}" dt="2020-02-21T08:52:33.834" v="1611" actId="571"/>
          <ac:cxnSpMkLst>
            <pc:docMk/>
            <pc:sldMk cId="3302047262" sldId="290"/>
            <ac:cxnSpMk id="24" creationId="{20DE07AF-84C0-4018-90B0-4BE7C1B643CE}"/>
          </ac:cxnSpMkLst>
        </pc:cxnChg>
      </pc:sldChg>
      <pc:sldChg chg="addSp modSp add">
        <pc:chgData name="김 승빈" userId="352d81a3ef8732fd" providerId="LiveId" clId="{AA010F70-5A97-4CCA-9046-99119EF874A4}" dt="2020-02-21T08:53:23.318" v="1625" actId="1076"/>
        <pc:sldMkLst>
          <pc:docMk/>
          <pc:sldMk cId="1121713266" sldId="291"/>
        </pc:sldMkLst>
        <pc:spChg chg="mod">
          <ac:chgData name="김 승빈" userId="352d81a3ef8732fd" providerId="LiveId" clId="{AA010F70-5A97-4CCA-9046-99119EF874A4}" dt="2020-02-21T08:53:23.318" v="1625" actId="1076"/>
          <ac:spMkLst>
            <pc:docMk/>
            <pc:sldMk cId="1121713266" sldId="291"/>
            <ac:spMk id="2" creationId="{3138F7E5-371B-4AAB-BD1E-A8524541E7A9}"/>
          </ac:spMkLst>
        </pc:spChg>
        <pc:spChg chg="mod">
          <ac:chgData name="김 승빈" userId="352d81a3ef8732fd" providerId="LiveId" clId="{AA010F70-5A97-4CCA-9046-99119EF874A4}" dt="2020-02-21T08:53:23.318" v="1625" actId="1076"/>
          <ac:spMkLst>
            <pc:docMk/>
            <pc:sldMk cId="1121713266" sldId="291"/>
            <ac:spMk id="4" creationId="{EB21A600-C0DB-4222-88AF-794D23CBAFB9}"/>
          </ac:spMkLst>
        </pc:spChg>
        <pc:spChg chg="mod">
          <ac:chgData name="김 승빈" userId="352d81a3ef8732fd" providerId="LiveId" clId="{AA010F70-5A97-4CCA-9046-99119EF874A4}" dt="2020-02-21T08:53:23.318" v="1625" actId="1076"/>
          <ac:spMkLst>
            <pc:docMk/>
            <pc:sldMk cId="1121713266" sldId="291"/>
            <ac:spMk id="5" creationId="{D48DE3E7-609B-40E4-9338-96C361D3084E}"/>
          </ac:spMkLst>
        </pc:spChg>
        <pc:spChg chg="mod">
          <ac:chgData name="김 승빈" userId="352d81a3ef8732fd" providerId="LiveId" clId="{AA010F70-5A97-4CCA-9046-99119EF874A4}" dt="2020-02-21T08:53:23.318" v="1625" actId="1076"/>
          <ac:spMkLst>
            <pc:docMk/>
            <pc:sldMk cId="1121713266" sldId="291"/>
            <ac:spMk id="12" creationId="{452879BF-0F9E-4A3B-AA93-531BC5BC7F2C}"/>
          </ac:spMkLst>
        </pc:spChg>
        <pc:spChg chg="mod">
          <ac:chgData name="김 승빈" userId="352d81a3ef8732fd" providerId="LiveId" clId="{AA010F70-5A97-4CCA-9046-99119EF874A4}" dt="2020-02-21T08:53:23.318" v="1625" actId="1076"/>
          <ac:spMkLst>
            <pc:docMk/>
            <pc:sldMk cId="1121713266" sldId="291"/>
            <ac:spMk id="13" creationId="{0DAF05D1-5AC6-4695-8D18-746EEFADC4F6}"/>
          </ac:spMkLst>
        </pc:spChg>
        <pc:spChg chg="mod">
          <ac:chgData name="김 승빈" userId="352d81a3ef8732fd" providerId="LiveId" clId="{AA010F70-5A97-4CCA-9046-99119EF874A4}" dt="2020-02-21T08:53:23.318" v="1625" actId="1076"/>
          <ac:spMkLst>
            <pc:docMk/>
            <pc:sldMk cId="1121713266" sldId="291"/>
            <ac:spMk id="17" creationId="{26FDF3D5-ED19-465A-93A4-6510B6F2864A}"/>
          </ac:spMkLst>
        </pc:spChg>
        <pc:spChg chg="mod">
          <ac:chgData name="김 승빈" userId="352d81a3ef8732fd" providerId="LiveId" clId="{AA010F70-5A97-4CCA-9046-99119EF874A4}" dt="2020-02-21T08:53:23.318" v="1625" actId="1076"/>
          <ac:spMkLst>
            <pc:docMk/>
            <pc:sldMk cId="1121713266" sldId="291"/>
            <ac:spMk id="18" creationId="{CA734AB6-1701-4039-8533-225C910E1361}"/>
          </ac:spMkLst>
        </pc:spChg>
        <pc:spChg chg="mod">
          <ac:chgData name="김 승빈" userId="352d81a3ef8732fd" providerId="LiveId" clId="{AA010F70-5A97-4CCA-9046-99119EF874A4}" dt="2020-02-21T08:53:23.318" v="1625" actId="1076"/>
          <ac:spMkLst>
            <pc:docMk/>
            <pc:sldMk cId="1121713266" sldId="291"/>
            <ac:spMk id="19" creationId="{277FB935-FC51-4E28-9C30-17D941B9B9CD}"/>
          </ac:spMkLst>
        </pc:spChg>
        <pc:spChg chg="add mod">
          <ac:chgData name="김 승빈" userId="352d81a3ef8732fd" providerId="LiveId" clId="{AA010F70-5A97-4CCA-9046-99119EF874A4}" dt="2020-02-21T08:53:23.318" v="1625" actId="1076"/>
          <ac:spMkLst>
            <pc:docMk/>
            <pc:sldMk cId="1121713266" sldId="291"/>
            <ac:spMk id="20" creationId="{7EDA8629-D4BB-413D-8E5A-B5708D989AAB}"/>
          </ac:spMkLst>
        </pc:spChg>
        <pc:cxnChg chg="mod">
          <ac:chgData name="김 승빈" userId="352d81a3ef8732fd" providerId="LiveId" clId="{AA010F70-5A97-4CCA-9046-99119EF874A4}" dt="2020-02-21T08:53:23.318" v="1625" actId="1076"/>
          <ac:cxnSpMkLst>
            <pc:docMk/>
            <pc:sldMk cId="1121713266" sldId="291"/>
            <ac:cxnSpMk id="7" creationId="{0C0AFA19-679A-45BA-939E-1F3CD592F732}"/>
          </ac:cxnSpMkLst>
        </pc:cxnChg>
        <pc:cxnChg chg="mod">
          <ac:chgData name="김 승빈" userId="352d81a3ef8732fd" providerId="LiveId" clId="{AA010F70-5A97-4CCA-9046-99119EF874A4}" dt="2020-02-21T08:53:23.318" v="1625" actId="1076"/>
          <ac:cxnSpMkLst>
            <pc:docMk/>
            <pc:sldMk cId="1121713266" sldId="291"/>
            <ac:cxnSpMk id="8" creationId="{7D9421CF-1B8E-4A7A-9D49-D3045B831A77}"/>
          </ac:cxnSpMkLst>
        </pc:cxnChg>
        <pc:cxnChg chg="mod">
          <ac:chgData name="김 승빈" userId="352d81a3ef8732fd" providerId="LiveId" clId="{AA010F70-5A97-4CCA-9046-99119EF874A4}" dt="2020-02-21T08:53:23.318" v="1625" actId="1076"/>
          <ac:cxnSpMkLst>
            <pc:docMk/>
            <pc:sldMk cId="1121713266" sldId="291"/>
            <ac:cxnSpMk id="14" creationId="{919D9593-55D6-4A8D-9134-354359DC152F}"/>
          </ac:cxnSpMkLst>
        </pc:cxnChg>
        <pc:cxnChg chg="mod">
          <ac:chgData name="김 승빈" userId="352d81a3ef8732fd" providerId="LiveId" clId="{AA010F70-5A97-4CCA-9046-99119EF874A4}" dt="2020-02-21T08:53:23.318" v="1625" actId="1076"/>
          <ac:cxnSpMkLst>
            <pc:docMk/>
            <pc:sldMk cId="1121713266" sldId="291"/>
            <ac:cxnSpMk id="16" creationId="{FF4B7CBB-71AF-4ECD-A804-72435E25F8FD}"/>
          </ac:cxnSpMkLst>
        </pc:cxnChg>
        <pc:cxnChg chg="add mod">
          <ac:chgData name="김 승빈" userId="352d81a3ef8732fd" providerId="LiveId" clId="{AA010F70-5A97-4CCA-9046-99119EF874A4}" dt="2020-02-21T08:53:23.318" v="1625" actId="1076"/>
          <ac:cxnSpMkLst>
            <pc:docMk/>
            <pc:sldMk cId="1121713266" sldId="291"/>
            <ac:cxnSpMk id="21" creationId="{46F65C8F-9A7E-4BB1-A25E-1434F48FE2C6}"/>
          </ac:cxnSpMkLst>
        </pc:cxnChg>
        <pc:cxnChg chg="add mod">
          <ac:chgData name="김 승빈" userId="352d81a3ef8732fd" providerId="LiveId" clId="{AA010F70-5A97-4CCA-9046-99119EF874A4}" dt="2020-02-21T08:53:23.318" v="1625" actId="1076"/>
          <ac:cxnSpMkLst>
            <pc:docMk/>
            <pc:sldMk cId="1121713266" sldId="291"/>
            <ac:cxnSpMk id="22" creationId="{34C3D380-4463-4B68-9AEF-E46481D4251B}"/>
          </ac:cxnSpMkLst>
        </pc:cxnChg>
      </pc:sldChg>
      <pc:sldChg chg="addSp modSp add">
        <pc:chgData name="김 승빈" userId="352d81a3ef8732fd" providerId="LiveId" clId="{AA010F70-5A97-4CCA-9046-99119EF874A4}" dt="2020-02-21T08:56:32.266" v="1649" actId="571"/>
        <pc:sldMkLst>
          <pc:docMk/>
          <pc:sldMk cId="1279831097" sldId="292"/>
        </pc:sldMkLst>
        <pc:spChg chg="mod">
          <ac:chgData name="김 승빈" userId="352d81a3ef8732fd" providerId="LiveId" clId="{AA010F70-5A97-4CCA-9046-99119EF874A4}" dt="2020-02-21T08:54:57.201" v="1628" actId="1076"/>
          <ac:spMkLst>
            <pc:docMk/>
            <pc:sldMk cId="1279831097" sldId="292"/>
            <ac:spMk id="2" creationId="{3138F7E5-371B-4AAB-BD1E-A8524541E7A9}"/>
          </ac:spMkLst>
        </pc:spChg>
        <pc:spChg chg="mod">
          <ac:chgData name="김 승빈" userId="352d81a3ef8732fd" providerId="LiveId" clId="{AA010F70-5A97-4CCA-9046-99119EF874A4}" dt="2020-02-21T08:54:57.201" v="1628" actId="1076"/>
          <ac:spMkLst>
            <pc:docMk/>
            <pc:sldMk cId="1279831097" sldId="292"/>
            <ac:spMk id="4" creationId="{EB21A600-C0DB-4222-88AF-794D23CBAFB9}"/>
          </ac:spMkLst>
        </pc:spChg>
        <pc:spChg chg="mod">
          <ac:chgData name="김 승빈" userId="352d81a3ef8732fd" providerId="LiveId" clId="{AA010F70-5A97-4CCA-9046-99119EF874A4}" dt="2020-02-21T08:54:57.201" v="1628" actId="1076"/>
          <ac:spMkLst>
            <pc:docMk/>
            <pc:sldMk cId="1279831097" sldId="292"/>
            <ac:spMk id="5" creationId="{D48DE3E7-609B-40E4-9338-96C361D3084E}"/>
          </ac:spMkLst>
        </pc:spChg>
        <pc:spChg chg="mod">
          <ac:chgData name="김 승빈" userId="352d81a3ef8732fd" providerId="LiveId" clId="{AA010F70-5A97-4CCA-9046-99119EF874A4}" dt="2020-02-21T08:54:57.201" v="1628" actId="1076"/>
          <ac:spMkLst>
            <pc:docMk/>
            <pc:sldMk cId="1279831097" sldId="292"/>
            <ac:spMk id="12" creationId="{452879BF-0F9E-4A3B-AA93-531BC5BC7F2C}"/>
          </ac:spMkLst>
        </pc:spChg>
        <pc:spChg chg="mod">
          <ac:chgData name="김 승빈" userId="352d81a3ef8732fd" providerId="LiveId" clId="{AA010F70-5A97-4CCA-9046-99119EF874A4}" dt="2020-02-21T08:54:57.201" v="1628" actId="1076"/>
          <ac:spMkLst>
            <pc:docMk/>
            <pc:sldMk cId="1279831097" sldId="292"/>
            <ac:spMk id="13" creationId="{0DAF05D1-5AC6-4695-8D18-746EEFADC4F6}"/>
          </ac:spMkLst>
        </pc:spChg>
        <pc:spChg chg="mod">
          <ac:chgData name="김 승빈" userId="352d81a3ef8732fd" providerId="LiveId" clId="{AA010F70-5A97-4CCA-9046-99119EF874A4}" dt="2020-02-21T08:54:57.201" v="1628" actId="1076"/>
          <ac:spMkLst>
            <pc:docMk/>
            <pc:sldMk cId="1279831097" sldId="292"/>
            <ac:spMk id="17" creationId="{26FDF3D5-ED19-465A-93A4-6510B6F2864A}"/>
          </ac:spMkLst>
        </pc:spChg>
        <pc:spChg chg="mod">
          <ac:chgData name="김 승빈" userId="352d81a3ef8732fd" providerId="LiveId" clId="{AA010F70-5A97-4CCA-9046-99119EF874A4}" dt="2020-02-21T08:54:57.201" v="1628" actId="1076"/>
          <ac:spMkLst>
            <pc:docMk/>
            <pc:sldMk cId="1279831097" sldId="292"/>
            <ac:spMk id="18" creationId="{CA734AB6-1701-4039-8533-225C910E1361}"/>
          </ac:spMkLst>
        </pc:spChg>
        <pc:spChg chg="mod">
          <ac:chgData name="김 승빈" userId="352d81a3ef8732fd" providerId="LiveId" clId="{AA010F70-5A97-4CCA-9046-99119EF874A4}" dt="2020-02-21T08:54:57.201" v="1628" actId="1076"/>
          <ac:spMkLst>
            <pc:docMk/>
            <pc:sldMk cId="1279831097" sldId="292"/>
            <ac:spMk id="19" creationId="{277FB935-FC51-4E28-9C30-17D941B9B9CD}"/>
          </ac:spMkLst>
        </pc:spChg>
        <pc:spChg chg="mod">
          <ac:chgData name="김 승빈" userId="352d81a3ef8732fd" providerId="LiveId" clId="{AA010F70-5A97-4CCA-9046-99119EF874A4}" dt="2020-02-21T08:54:57.201" v="1628" actId="1076"/>
          <ac:spMkLst>
            <pc:docMk/>
            <pc:sldMk cId="1279831097" sldId="292"/>
            <ac:spMk id="20" creationId="{7EDA8629-D4BB-413D-8E5A-B5708D989AAB}"/>
          </ac:spMkLst>
        </pc:spChg>
        <pc:spChg chg="add mod">
          <ac:chgData name="김 승빈" userId="352d81a3ef8732fd" providerId="LiveId" clId="{AA010F70-5A97-4CCA-9046-99119EF874A4}" dt="2020-02-21T08:55:31.286" v="1637" actId="20577"/>
          <ac:spMkLst>
            <pc:docMk/>
            <pc:sldMk cId="1279831097" sldId="292"/>
            <ac:spMk id="23" creationId="{A457CDE8-BC95-4EA4-9F68-59B09F3A3C05}"/>
          </ac:spMkLst>
        </pc:spChg>
        <pc:spChg chg="add mod">
          <ac:chgData name="김 승빈" userId="352d81a3ef8732fd" providerId="LiveId" clId="{AA010F70-5A97-4CCA-9046-99119EF874A4}" dt="2020-02-21T08:56:01.736" v="1643" actId="20577"/>
          <ac:spMkLst>
            <pc:docMk/>
            <pc:sldMk cId="1279831097" sldId="292"/>
            <ac:spMk id="26" creationId="{ABE60870-5A68-4521-8346-0DA45BF37907}"/>
          </ac:spMkLst>
        </pc:spChg>
        <pc:spChg chg="add mod">
          <ac:chgData name="김 승빈" userId="352d81a3ef8732fd" providerId="LiveId" clId="{AA010F70-5A97-4CCA-9046-99119EF874A4}" dt="2020-02-21T08:55:57.672" v="1642" actId="571"/>
          <ac:spMkLst>
            <pc:docMk/>
            <pc:sldMk cId="1279831097" sldId="292"/>
            <ac:spMk id="27" creationId="{4FE2C0B5-5939-4B75-8025-B2F32907563C}"/>
          </ac:spMkLst>
        </pc:spChg>
        <pc:spChg chg="add mod">
          <ac:chgData name="김 승빈" userId="352d81a3ef8732fd" providerId="LiveId" clId="{AA010F70-5A97-4CCA-9046-99119EF874A4}" dt="2020-02-21T08:56:08.633" v="1644" actId="571"/>
          <ac:spMkLst>
            <pc:docMk/>
            <pc:sldMk cId="1279831097" sldId="292"/>
            <ac:spMk id="28" creationId="{3AF531DC-769B-4A8C-8A0B-338C75957734}"/>
          </ac:spMkLst>
        </pc:spChg>
        <pc:spChg chg="add mod">
          <ac:chgData name="김 승빈" userId="352d81a3ef8732fd" providerId="LiveId" clId="{AA010F70-5A97-4CCA-9046-99119EF874A4}" dt="2020-02-21T08:56:13.639" v="1645" actId="571"/>
          <ac:spMkLst>
            <pc:docMk/>
            <pc:sldMk cId="1279831097" sldId="292"/>
            <ac:spMk id="29" creationId="{BE73A461-1955-4DBA-9547-9B525FC0A028}"/>
          </ac:spMkLst>
        </pc:spChg>
        <pc:spChg chg="add mod">
          <ac:chgData name="김 승빈" userId="352d81a3ef8732fd" providerId="LiveId" clId="{AA010F70-5A97-4CCA-9046-99119EF874A4}" dt="2020-02-21T08:56:20.615" v="1646" actId="571"/>
          <ac:spMkLst>
            <pc:docMk/>
            <pc:sldMk cId="1279831097" sldId="292"/>
            <ac:spMk id="30" creationId="{A671CE66-C631-4349-A1C3-7A6C13AE1C36}"/>
          </ac:spMkLst>
        </pc:spChg>
        <pc:spChg chg="add mod">
          <ac:chgData name="김 승빈" userId="352d81a3ef8732fd" providerId="LiveId" clId="{AA010F70-5A97-4CCA-9046-99119EF874A4}" dt="2020-02-21T08:56:25.505" v="1647" actId="571"/>
          <ac:spMkLst>
            <pc:docMk/>
            <pc:sldMk cId="1279831097" sldId="292"/>
            <ac:spMk id="31" creationId="{1C9164FF-3AF9-4D56-82BE-A85D9489DDA7}"/>
          </ac:spMkLst>
        </pc:spChg>
        <pc:spChg chg="add mod">
          <ac:chgData name="김 승빈" userId="352d81a3ef8732fd" providerId="LiveId" clId="{AA010F70-5A97-4CCA-9046-99119EF874A4}" dt="2020-02-21T08:56:28.623" v="1648" actId="571"/>
          <ac:spMkLst>
            <pc:docMk/>
            <pc:sldMk cId="1279831097" sldId="292"/>
            <ac:spMk id="32" creationId="{447B2F64-D6BF-47B7-B158-BD3169B276BA}"/>
          </ac:spMkLst>
        </pc:spChg>
        <pc:spChg chg="add mod">
          <ac:chgData name="김 승빈" userId="352d81a3ef8732fd" providerId="LiveId" clId="{AA010F70-5A97-4CCA-9046-99119EF874A4}" dt="2020-02-21T08:56:32.266" v="1649" actId="571"/>
          <ac:spMkLst>
            <pc:docMk/>
            <pc:sldMk cId="1279831097" sldId="292"/>
            <ac:spMk id="33" creationId="{CC4311E4-88B7-481E-AA57-86A733330750}"/>
          </ac:spMkLst>
        </pc:spChg>
        <pc:cxnChg chg="mod">
          <ac:chgData name="김 승빈" userId="352d81a3ef8732fd" providerId="LiveId" clId="{AA010F70-5A97-4CCA-9046-99119EF874A4}" dt="2020-02-21T08:54:57.201" v="1628" actId="1076"/>
          <ac:cxnSpMkLst>
            <pc:docMk/>
            <pc:sldMk cId="1279831097" sldId="292"/>
            <ac:cxnSpMk id="7" creationId="{0C0AFA19-679A-45BA-939E-1F3CD592F732}"/>
          </ac:cxnSpMkLst>
        </pc:cxnChg>
        <pc:cxnChg chg="mod">
          <ac:chgData name="김 승빈" userId="352d81a3ef8732fd" providerId="LiveId" clId="{AA010F70-5A97-4CCA-9046-99119EF874A4}" dt="2020-02-21T08:54:57.201" v="1628" actId="1076"/>
          <ac:cxnSpMkLst>
            <pc:docMk/>
            <pc:sldMk cId="1279831097" sldId="292"/>
            <ac:cxnSpMk id="8" creationId="{7D9421CF-1B8E-4A7A-9D49-D3045B831A77}"/>
          </ac:cxnSpMkLst>
        </pc:cxnChg>
        <pc:cxnChg chg="mod">
          <ac:chgData name="김 승빈" userId="352d81a3ef8732fd" providerId="LiveId" clId="{AA010F70-5A97-4CCA-9046-99119EF874A4}" dt="2020-02-21T08:54:57.201" v="1628" actId="1076"/>
          <ac:cxnSpMkLst>
            <pc:docMk/>
            <pc:sldMk cId="1279831097" sldId="292"/>
            <ac:cxnSpMk id="14" creationId="{919D9593-55D6-4A8D-9134-354359DC152F}"/>
          </ac:cxnSpMkLst>
        </pc:cxnChg>
        <pc:cxnChg chg="mod">
          <ac:chgData name="김 승빈" userId="352d81a3ef8732fd" providerId="LiveId" clId="{AA010F70-5A97-4CCA-9046-99119EF874A4}" dt="2020-02-21T08:54:57.201" v="1628" actId="1076"/>
          <ac:cxnSpMkLst>
            <pc:docMk/>
            <pc:sldMk cId="1279831097" sldId="292"/>
            <ac:cxnSpMk id="16" creationId="{FF4B7CBB-71AF-4ECD-A804-72435E25F8FD}"/>
          </ac:cxnSpMkLst>
        </pc:cxnChg>
        <pc:cxnChg chg="mod">
          <ac:chgData name="김 승빈" userId="352d81a3ef8732fd" providerId="LiveId" clId="{AA010F70-5A97-4CCA-9046-99119EF874A4}" dt="2020-02-21T08:54:57.201" v="1628" actId="1076"/>
          <ac:cxnSpMkLst>
            <pc:docMk/>
            <pc:sldMk cId="1279831097" sldId="292"/>
            <ac:cxnSpMk id="21" creationId="{46F65C8F-9A7E-4BB1-A25E-1434F48FE2C6}"/>
          </ac:cxnSpMkLst>
        </pc:cxnChg>
        <pc:cxnChg chg="mod">
          <ac:chgData name="김 승빈" userId="352d81a3ef8732fd" providerId="LiveId" clId="{AA010F70-5A97-4CCA-9046-99119EF874A4}" dt="2020-02-21T08:54:57.201" v="1628" actId="1076"/>
          <ac:cxnSpMkLst>
            <pc:docMk/>
            <pc:sldMk cId="1279831097" sldId="292"/>
            <ac:cxnSpMk id="22" creationId="{34C3D380-4463-4B68-9AEF-E46481D4251B}"/>
          </ac:cxnSpMkLst>
        </pc:cxnChg>
        <pc:cxnChg chg="add mod">
          <ac:chgData name="김 승빈" userId="352d81a3ef8732fd" providerId="LiveId" clId="{AA010F70-5A97-4CCA-9046-99119EF874A4}" dt="2020-02-21T08:55:17.720" v="1632" actId="14100"/>
          <ac:cxnSpMkLst>
            <pc:docMk/>
            <pc:sldMk cId="1279831097" sldId="292"/>
            <ac:cxnSpMk id="24" creationId="{CD9EE336-1310-460F-A5CA-2916AF66D62C}"/>
          </ac:cxnSpMkLst>
        </pc:cxnChg>
        <pc:cxnChg chg="add mod">
          <ac:chgData name="김 승빈" userId="352d81a3ef8732fd" providerId="LiveId" clId="{AA010F70-5A97-4CCA-9046-99119EF874A4}" dt="2020-02-21T08:55:25.279" v="1635" actId="14100"/>
          <ac:cxnSpMkLst>
            <pc:docMk/>
            <pc:sldMk cId="1279831097" sldId="292"/>
            <ac:cxnSpMk id="25" creationId="{1BE2F4CF-438D-41E4-B53C-D0B65AA9FF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F1CF-1287-4E55-B28F-2F59F6B7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97373-6971-4BFC-8037-47249DFFF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8445D-DFAD-4517-A679-D48B7A18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452B2-60B9-44F4-9C89-589351AC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337E9-5031-4AA1-AB72-881F7457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FDCC4-EC8D-401D-A9DF-AB44A88A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F7C50-FC6D-4973-A88E-5BB3C176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E9E81-C384-418F-8A42-84CD42F6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92A4C-E89A-47DD-83FD-843CB16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24964-0159-4789-8845-1B2472EA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7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60F3A1-A342-4BDC-80AE-B947E79B7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A53E0-18B0-4B6D-9DD4-EF6626361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AEAA9-3444-4151-ADBB-85D4C1D7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1CB7-52DE-423E-A365-3A453B91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52DA8-0C95-4306-A250-D63091B3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2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C31A6-01A3-4F96-AD97-B45B7540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2667B-00FE-4AB5-99BD-090D4463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44476-4498-4911-B46C-2E02C35B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E65DF-3DD6-4575-97DA-22A43C3E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9B62-DD12-4217-8ECB-FEC043CF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6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07402-345D-491B-BC11-B90C770A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1B213-018A-48D4-95D9-6CF7089A4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C1245-9FEE-424B-9849-E85DF9AE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E0A3B-2C0A-47F8-876E-B564BE62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98563-0FD3-444A-85BF-0383214E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2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1AB84-D008-4C57-B228-2B1087DD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A1FDD-724A-4659-A8C4-F60EA0A4F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251844-660B-4E9F-AEE7-483E7511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A0BB3-0C96-4920-A2AE-F92F8362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97FE1-7CA3-4AAE-A640-AC49984B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CDACF-0677-4297-803C-9A0D8B94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9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764F8-666B-4A5A-874F-8AE5826F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0B344-48AE-4A9D-9E2F-08F9E94D2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8B480-B34B-45B6-88CD-EFBE17FEC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8FAB8B-73DD-4473-B377-56BF892B3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F735E7-FD69-4878-873C-5D78535FB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E24884-6269-45E2-A41C-5F84A279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29D1EF-BA8A-4B2E-8128-137D13A0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89AA41-3939-4827-B633-604D83E6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5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A32E4-8233-40A7-8995-9DA86317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24A146-8059-4AFC-9555-70F1758F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BC213A-CAD0-4F3C-A7AE-24B779A8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FCF11-F664-4CA0-BA5A-BC6A69E6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800B19-776F-4B6B-8C7B-7C7C477C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208C3A-B0DF-4D97-9AA1-111DB876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B57DC5-97A5-4CF5-AA29-D5A69939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9B101-830D-4781-8AC3-43A7AD02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20817-EFCA-415E-9B13-A081099F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241BBF-2DA9-461C-9529-B6431CF35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F96BD-4CE2-43A0-BBC7-E6E6D1BD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BF033-3CD4-4EFB-AD95-0BD57E29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64489-ADAB-451A-975C-1D082EBF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8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3B6C-02A9-4950-ABF8-B0CDCD32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5B81C5-8ED8-4883-9500-9503CF078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28B07-A0A9-46E1-B95A-E4736DC30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2B2E9-B7F7-480D-87CF-C727B745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AFB0E5-17E2-440D-863B-A8E47A79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B277A-67FB-4EC4-A8F0-ADAACEAC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5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61F48-37BE-40AE-A410-5D3760D0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358CE-46FC-40CB-BBDD-4611B1A6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4B8FD-BC11-4991-9BA2-868968FA1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0464-89B6-4A75-A25B-4B135D502AF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DA959-0C54-424E-92C0-3B1C83F43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02420-F2A4-4623-8B98-71F7ABC4A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37A2-384A-4E2A-8A67-9455FAB48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5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C9E64CEA-A26C-408D-8702-A827DD286547}"/>
              </a:ext>
            </a:extLst>
          </p:cNvPr>
          <p:cNvSpPr/>
          <p:nvPr/>
        </p:nvSpPr>
        <p:spPr>
          <a:xfrm>
            <a:off x="4580390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79660D24-3CEA-4E8C-A0DC-52C77F077D05}"/>
              </a:ext>
            </a:extLst>
          </p:cNvPr>
          <p:cNvSpPr/>
          <p:nvPr/>
        </p:nvSpPr>
        <p:spPr>
          <a:xfrm>
            <a:off x="4915950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64C8741F-7598-4B7D-B127-C2290128ADC1}"/>
              </a:ext>
            </a:extLst>
          </p:cNvPr>
          <p:cNvSpPr/>
          <p:nvPr/>
        </p:nvSpPr>
        <p:spPr>
          <a:xfrm>
            <a:off x="5243120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CC6A4A13-3E2C-4EA1-94B8-17B8D69286DD}"/>
              </a:ext>
            </a:extLst>
          </p:cNvPr>
          <p:cNvSpPr/>
          <p:nvPr/>
        </p:nvSpPr>
        <p:spPr>
          <a:xfrm>
            <a:off x="5578680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F1015F06-3992-42CF-8BA0-538C3F5527D7}"/>
              </a:ext>
            </a:extLst>
          </p:cNvPr>
          <p:cNvSpPr/>
          <p:nvPr/>
        </p:nvSpPr>
        <p:spPr>
          <a:xfrm>
            <a:off x="5905850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9A3E39BE-425E-4F80-B32C-F9C2C4D514BA}"/>
              </a:ext>
            </a:extLst>
          </p:cNvPr>
          <p:cNvSpPr/>
          <p:nvPr/>
        </p:nvSpPr>
        <p:spPr>
          <a:xfrm>
            <a:off x="6241410" y="3026328"/>
            <a:ext cx="436227" cy="402672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05031932-5D8E-4CAD-A843-7DA8A5289335}"/>
              </a:ext>
            </a:extLst>
          </p:cNvPr>
          <p:cNvSpPr/>
          <p:nvPr/>
        </p:nvSpPr>
        <p:spPr>
          <a:xfrm>
            <a:off x="6568580" y="3026328"/>
            <a:ext cx="436227" cy="402672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C4E5C-824F-4B74-A9AC-A2CF3494B997}"/>
              </a:ext>
            </a:extLst>
          </p:cNvPr>
          <p:cNvSpPr txBox="1"/>
          <p:nvPr/>
        </p:nvSpPr>
        <p:spPr>
          <a:xfrm>
            <a:off x="3531765" y="3615655"/>
            <a:ext cx="453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정렬된 배열로 구현된 우선순위 큐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F7FC1-6A16-4034-9B53-6AD266D608B3}"/>
              </a:ext>
            </a:extLst>
          </p:cNvPr>
          <p:cNvSpPr txBox="1"/>
          <p:nvPr/>
        </p:nvSpPr>
        <p:spPr>
          <a:xfrm>
            <a:off x="4605556" y="2741335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A2D30-0D2D-4364-B319-A401E96E885A}"/>
              </a:ext>
            </a:extLst>
          </p:cNvPr>
          <p:cNvSpPr txBox="1"/>
          <p:nvPr/>
        </p:nvSpPr>
        <p:spPr>
          <a:xfrm>
            <a:off x="4949506" y="2741335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4E36E-16DC-4055-8D3A-BD836656DD8D}"/>
              </a:ext>
            </a:extLst>
          </p:cNvPr>
          <p:cNvSpPr txBox="1"/>
          <p:nvPr/>
        </p:nvSpPr>
        <p:spPr>
          <a:xfrm>
            <a:off x="5293453" y="2741335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B6CE3-0926-4D84-BD09-50174F55C3D2}"/>
              </a:ext>
            </a:extLst>
          </p:cNvPr>
          <p:cNvSpPr txBox="1"/>
          <p:nvPr/>
        </p:nvSpPr>
        <p:spPr>
          <a:xfrm>
            <a:off x="5629015" y="2741335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9D759-5ED9-47E4-9C3D-7D2F2FF09873}"/>
              </a:ext>
            </a:extLst>
          </p:cNvPr>
          <p:cNvSpPr txBox="1"/>
          <p:nvPr/>
        </p:nvSpPr>
        <p:spPr>
          <a:xfrm>
            <a:off x="5972965" y="2741335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F31B20-87B3-4A18-BA7D-B62F9370AB43}"/>
              </a:ext>
            </a:extLst>
          </p:cNvPr>
          <p:cNvSpPr txBox="1"/>
          <p:nvPr/>
        </p:nvSpPr>
        <p:spPr>
          <a:xfrm>
            <a:off x="6316912" y="2741335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7AB27-DC7E-4C19-9637-1ED0D8FC471B}"/>
              </a:ext>
            </a:extLst>
          </p:cNvPr>
          <p:cNvSpPr txBox="1"/>
          <p:nvPr/>
        </p:nvSpPr>
        <p:spPr>
          <a:xfrm>
            <a:off x="6660862" y="2741335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D29AC8CD-FBE7-4737-8719-2382726E354D}"/>
              </a:ext>
            </a:extLst>
          </p:cNvPr>
          <p:cNvSpPr/>
          <p:nvPr/>
        </p:nvSpPr>
        <p:spPr>
          <a:xfrm>
            <a:off x="5796792" y="1937694"/>
            <a:ext cx="813729" cy="40267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278B79-0FED-4C46-BE5C-0AF0098D329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159616" y="2416029"/>
            <a:ext cx="6296" cy="325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4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579834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히프트리의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삽입연산 단계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2894857" y="1456584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386458" y="3661789"/>
            <a:ext cx="277842" cy="63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3285216" y="1878880"/>
            <a:ext cx="1595004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1327099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4651553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597325" y="323949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1555766" y="1878880"/>
            <a:ext cx="1406066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1717458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4106736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5041912" y="2768830"/>
            <a:ext cx="593326" cy="429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2100583" y="3207817"/>
            <a:ext cx="457334" cy="49475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3878069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5406571" y="3198676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57791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825992" y="2768830"/>
            <a:ext cx="568082" cy="470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1003355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987684" y="3661789"/>
            <a:ext cx="244338" cy="633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1663716" y="429536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1892383" y="3630113"/>
            <a:ext cx="284597" cy="6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65B5A9-28BF-44F2-AA89-64DC81A83B49}"/>
              </a:ext>
            </a:extLst>
          </p:cNvPr>
          <p:cNvSpPr txBox="1"/>
          <p:nvPr/>
        </p:nvSpPr>
        <p:spPr>
          <a:xfrm>
            <a:off x="1348633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36F76-0FFB-469B-89BD-9C2F1FF5D1AA}"/>
              </a:ext>
            </a:extLst>
          </p:cNvPr>
          <p:cNvSpPr txBox="1"/>
          <p:nvPr/>
        </p:nvSpPr>
        <p:spPr>
          <a:xfrm>
            <a:off x="4673087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65A8B-A30E-4B15-96A9-9527CFE93F3D}"/>
              </a:ext>
            </a:extLst>
          </p:cNvPr>
          <p:cNvSpPr txBox="1"/>
          <p:nvPr/>
        </p:nvSpPr>
        <p:spPr>
          <a:xfrm>
            <a:off x="60657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11646-4F12-423E-B493-1ED555221326}"/>
              </a:ext>
            </a:extLst>
          </p:cNvPr>
          <p:cNvSpPr txBox="1"/>
          <p:nvPr/>
        </p:nvSpPr>
        <p:spPr>
          <a:xfrm>
            <a:off x="2122117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37EF8-EF7F-41DB-948B-806EEC82A71C}"/>
              </a:ext>
            </a:extLst>
          </p:cNvPr>
          <p:cNvSpPr txBox="1"/>
          <p:nvPr/>
        </p:nvSpPr>
        <p:spPr>
          <a:xfrm>
            <a:off x="389960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D6867D-3BD1-4E99-89DA-7BEEFBC02B93}"/>
              </a:ext>
            </a:extLst>
          </p:cNvPr>
          <p:cNvSpPr txBox="1"/>
          <p:nvPr/>
        </p:nvSpPr>
        <p:spPr>
          <a:xfrm>
            <a:off x="5448421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4E146B-1179-4E9B-A788-2360867E87C0}"/>
              </a:ext>
            </a:extLst>
          </p:cNvPr>
          <p:cNvSpPr txBox="1"/>
          <p:nvPr/>
        </p:nvSpPr>
        <p:spPr>
          <a:xfrm>
            <a:off x="17149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D48A6-661A-4C5B-8D5C-CB8E28A27F29}"/>
              </a:ext>
            </a:extLst>
          </p:cNvPr>
          <p:cNvSpPr txBox="1"/>
          <p:nvPr/>
        </p:nvSpPr>
        <p:spPr>
          <a:xfrm>
            <a:off x="104056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0B9E82-539F-4A33-908C-E06B935B88C1}"/>
              </a:ext>
            </a:extLst>
          </p:cNvPr>
          <p:cNvSpPr txBox="1"/>
          <p:nvPr/>
        </p:nvSpPr>
        <p:spPr>
          <a:xfrm>
            <a:off x="1669579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B7EEE4-4237-4B2F-9646-8D6642DA93B5}"/>
              </a:ext>
            </a:extLst>
          </p:cNvPr>
          <p:cNvSpPr txBox="1"/>
          <p:nvPr/>
        </p:nvSpPr>
        <p:spPr>
          <a:xfrm>
            <a:off x="3001686" y="1278818"/>
            <a:ext cx="243676" cy="19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71784B2-2FEB-4F31-953C-55BD4D7CA76D}"/>
              </a:ext>
            </a:extLst>
          </p:cNvPr>
          <p:cNvSpPr/>
          <p:nvPr/>
        </p:nvSpPr>
        <p:spPr>
          <a:xfrm>
            <a:off x="2502176" y="4295362"/>
            <a:ext cx="457334" cy="49475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541D146-1628-4B2C-AD57-93616092C851}"/>
              </a:ext>
            </a:extLst>
          </p:cNvPr>
          <p:cNvCxnSpPr>
            <a:cxnSpLocks/>
            <a:stCxn id="86" idx="0"/>
            <a:endCxn id="28" idx="5"/>
          </p:cNvCxnSpPr>
          <p:nvPr/>
        </p:nvCxnSpPr>
        <p:spPr>
          <a:xfrm flipH="1" flipV="1">
            <a:off x="2490942" y="3630113"/>
            <a:ext cx="239901" cy="665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9224F1B-EC5C-4C1D-B17E-7BC278930533}"/>
              </a:ext>
            </a:extLst>
          </p:cNvPr>
          <p:cNvSpPr txBox="1"/>
          <p:nvPr/>
        </p:nvSpPr>
        <p:spPr>
          <a:xfrm>
            <a:off x="2539381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DCC8BCD-4D0E-4BDD-888D-598E4EB580B5}"/>
              </a:ext>
            </a:extLst>
          </p:cNvPr>
          <p:cNvSpPr/>
          <p:nvPr/>
        </p:nvSpPr>
        <p:spPr>
          <a:xfrm>
            <a:off x="5867332" y="2725130"/>
            <a:ext cx="457334" cy="2323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832E0C7D-2ECE-4112-AD57-5B7D78A0A8D7}"/>
              </a:ext>
            </a:extLst>
          </p:cNvPr>
          <p:cNvSpPr/>
          <p:nvPr/>
        </p:nvSpPr>
        <p:spPr>
          <a:xfrm>
            <a:off x="9046817" y="1456584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04E35A-076F-4C0B-86BA-F8F3908E21D7}"/>
              </a:ext>
            </a:extLst>
          </p:cNvPr>
          <p:cNvCxnSpPr>
            <a:cxnSpLocks/>
            <a:stCxn id="62" idx="0"/>
            <a:endCxn id="43" idx="3"/>
          </p:cNvCxnSpPr>
          <p:nvPr/>
        </p:nvCxnSpPr>
        <p:spPr>
          <a:xfrm flipV="1">
            <a:off x="6538418" y="3661789"/>
            <a:ext cx="277842" cy="63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A8E89C-8DEE-47A1-B54A-126D8357854E}"/>
              </a:ext>
            </a:extLst>
          </p:cNvPr>
          <p:cNvCxnSpPr>
            <a:cxnSpLocks/>
            <a:stCxn id="42" idx="0"/>
            <a:endCxn id="37" idx="5"/>
          </p:cNvCxnSpPr>
          <p:nvPr/>
        </p:nvCxnSpPr>
        <p:spPr>
          <a:xfrm flipH="1" flipV="1">
            <a:off x="9437176" y="1878880"/>
            <a:ext cx="1595004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7E7CBD67-D5BC-44FE-9FEF-9C3C477AD96F}"/>
              </a:ext>
            </a:extLst>
          </p:cNvPr>
          <p:cNvSpPr/>
          <p:nvPr/>
        </p:nvSpPr>
        <p:spPr>
          <a:xfrm>
            <a:off x="7479059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65BB5687-ABDC-44F8-86E4-423911D9A01C}"/>
              </a:ext>
            </a:extLst>
          </p:cNvPr>
          <p:cNvSpPr/>
          <p:nvPr/>
        </p:nvSpPr>
        <p:spPr>
          <a:xfrm>
            <a:off x="10803513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7120383E-6499-4BE9-92A3-526DCABD195C}"/>
              </a:ext>
            </a:extLst>
          </p:cNvPr>
          <p:cNvSpPr/>
          <p:nvPr/>
        </p:nvSpPr>
        <p:spPr>
          <a:xfrm>
            <a:off x="6749285" y="323949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EC7A2C8-0CAA-495C-B615-EFB30AA0E82B}"/>
              </a:ext>
            </a:extLst>
          </p:cNvPr>
          <p:cNvCxnSpPr>
            <a:cxnSpLocks/>
            <a:stCxn id="41" idx="0"/>
            <a:endCxn id="37" idx="3"/>
          </p:cNvCxnSpPr>
          <p:nvPr/>
        </p:nvCxnSpPr>
        <p:spPr>
          <a:xfrm flipV="1">
            <a:off x="7707726" y="1878880"/>
            <a:ext cx="1406066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FC341E-1DE8-4882-8A8B-90E5C97C5BA3}"/>
              </a:ext>
            </a:extLst>
          </p:cNvPr>
          <p:cNvCxnSpPr>
            <a:cxnSpLocks/>
            <a:stCxn id="50" idx="0"/>
            <a:endCxn id="41" idx="5"/>
          </p:cNvCxnSpPr>
          <p:nvPr/>
        </p:nvCxnSpPr>
        <p:spPr>
          <a:xfrm flipH="1" flipV="1">
            <a:off x="7869418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DB5A855-2991-4CB2-B2B5-85049CDF2CFF}"/>
              </a:ext>
            </a:extLst>
          </p:cNvPr>
          <p:cNvCxnSpPr>
            <a:cxnSpLocks/>
            <a:stCxn id="51" idx="0"/>
            <a:endCxn id="42" idx="3"/>
          </p:cNvCxnSpPr>
          <p:nvPr/>
        </p:nvCxnSpPr>
        <p:spPr>
          <a:xfrm flipV="1">
            <a:off x="10258696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4D76921-F9FD-4328-A627-032202CBEAFB}"/>
              </a:ext>
            </a:extLst>
          </p:cNvPr>
          <p:cNvCxnSpPr>
            <a:cxnSpLocks/>
            <a:stCxn id="52" idx="0"/>
            <a:endCxn id="42" idx="5"/>
          </p:cNvCxnSpPr>
          <p:nvPr/>
        </p:nvCxnSpPr>
        <p:spPr>
          <a:xfrm flipH="1" flipV="1">
            <a:off x="11193872" y="2768830"/>
            <a:ext cx="593326" cy="429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2FCDC803-2225-47B5-B864-00324F5440F1}"/>
              </a:ext>
            </a:extLst>
          </p:cNvPr>
          <p:cNvSpPr/>
          <p:nvPr/>
        </p:nvSpPr>
        <p:spPr>
          <a:xfrm>
            <a:off x="8252543" y="3207817"/>
            <a:ext cx="457334" cy="49475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9875ABD0-1AA5-4193-BCCD-00B8CB6EDF5C}"/>
              </a:ext>
            </a:extLst>
          </p:cNvPr>
          <p:cNvSpPr/>
          <p:nvPr/>
        </p:nvSpPr>
        <p:spPr>
          <a:xfrm>
            <a:off x="10030029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CF2533EF-42BC-4D7C-B6B5-2C3F806FF094}"/>
              </a:ext>
            </a:extLst>
          </p:cNvPr>
          <p:cNvSpPr/>
          <p:nvPr/>
        </p:nvSpPr>
        <p:spPr>
          <a:xfrm>
            <a:off x="11558531" y="3198676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99A2BCD1-B8D1-426E-945C-2A08D96ADF81}"/>
              </a:ext>
            </a:extLst>
          </p:cNvPr>
          <p:cNvSpPr/>
          <p:nvPr/>
        </p:nvSpPr>
        <p:spPr>
          <a:xfrm>
            <a:off x="6309751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0D691BA-902E-430B-BE03-8006CC9D3446}"/>
              </a:ext>
            </a:extLst>
          </p:cNvPr>
          <p:cNvCxnSpPr>
            <a:cxnSpLocks/>
            <a:stCxn id="43" idx="0"/>
            <a:endCxn id="41" idx="3"/>
          </p:cNvCxnSpPr>
          <p:nvPr/>
        </p:nvCxnSpPr>
        <p:spPr>
          <a:xfrm flipV="1">
            <a:off x="6977952" y="2768830"/>
            <a:ext cx="568082" cy="470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D509A152-7421-4F0E-B0FE-90AD2DDEC636}"/>
              </a:ext>
            </a:extLst>
          </p:cNvPr>
          <p:cNvSpPr/>
          <p:nvPr/>
        </p:nvSpPr>
        <p:spPr>
          <a:xfrm>
            <a:off x="7155315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927204C-77B5-4F84-A503-C46D13A471B1}"/>
              </a:ext>
            </a:extLst>
          </p:cNvPr>
          <p:cNvCxnSpPr>
            <a:cxnSpLocks/>
            <a:stCxn id="67" idx="0"/>
            <a:endCxn id="43" idx="5"/>
          </p:cNvCxnSpPr>
          <p:nvPr/>
        </p:nvCxnSpPr>
        <p:spPr>
          <a:xfrm flipH="1" flipV="1">
            <a:off x="7139644" y="3661789"/>
            <a:ext cx="244338" cy="633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74BF37BE-B65C-47BA-9C78-CFBBD98B230D}"/>
              </a:ext>
            </a:extLst>
          </p:cNvPr>
          <p:cNvSpPr/>
          <p:nvPr/>
        </p:nvSpPr>
        <p:spPr>
          <a:xfrm>
            <a:off x="7815676" y="429536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1332F3B-BB1E-44C6-AB19-399D14517082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8044343" y="3630113"/>
            <a:ext cx="284597" cy="6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81878-8BA2-4BDE-BD84-91C326CDF9A5}"/>
              </a:ext>
            </a:extLst>
          </p:cNvPr>
          <p:cNvSpPr txBox="1"/>
          <p:nvPr/>
        </p:nvSpPr>
        <p:spPr>
          <a:xfrm>
            <a:off x="7500593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2CF334-79B0-4135-A2C3-5EE1D2D5FC5E}"/>
              </a:ext>
            </a:extLst>
          </p:cNvPr>
          <p:cNvSpPr txBox="1"/>
          <p:nvPr/>
        </p:nvSpPr>
        <p:spPr>
          <a:xfrm>
            <a:off x="10825047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0CF893-7278-4F3D-AE79-CDDF0285DABD}"/>
              </a:ext>
            </a:extLst>
          </p:cNvPr>
          <p:cNvSpPr txBox="1"/>
          <p:nvPr/>
        </p:nvSpPr>
        <p:spPr>
          <a:xfrm>
            <a:off x="675853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5831CE-C634-4925-808E-371FBFEEE7EE}"/>
              </a:ext>
            </a:extLst>
          </p:cNvPr>
          <p:cNvSpPr txBox="1"/>
          <p:nvPr/>
        </p:nvSpPr>
        <p:spPr>
          <a:xfrm>
            <a:off x="8274077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CECC8C-4FFA-4EC9-A1C7-9B5DABDDD5E0}"/>
              </a:ext>
            </a:extLst>
          </p:cNvPr>
          <p:cNvSpPr txBox="1"/>
          <p:nvPr/>
        </p:nvSpPr>
        <p:spPr>
          <a:xfrm>
            <a:off x="1005156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4E49A1-9D32-4570-B618-DF6E1DBD642B}"/>
              </a:ext>
            </a:extLst>
          </p:cNvPr>
          <p:cNvSpPr txBox="1"/>
          <p:nvPr/>
        </p:nvSpPr>
        <p:spPr>
          <a:xfrm>
            <a:off x="11600381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B74281-7927-4759-AA9F-9B4F0D225425}"/>
              </a:ext>
            </a:extLst>
          </p:cNvPr>
          <p:cNvSpPr txBox="1"/>
          <p:nvPr/>
        </p:nvSpPr>
        <p:spPr>
          <a:xfrm>
            <a:off x="632345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AC779F-5045-4EA1-A402-3E1ACD23ECA7}"/>
              </a:ext>
            </a:extLst>
          </p:cNvPr>
          <p:cNvSpPr txBox="1"/>
          <p:nvPr/>
        </p:nvSpPr>
        <p:spPr>
          <a:xfrm>
            <a:off x="719252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DC009F-2AB5-48BB-8383-C4685610B7DF}"/>
              </a:ext>
            </a:extLst>
          </p:cNvPr>
          <p:cNvSpPr txBox="1"/>
          <p:nvPr/>
        </p:nvSpPr>
        <p:spPr>
          <a:xfrm>
            <a:off x="7821539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E9C274-B9F0-45DC-A4D2-EF88AE230B96}"/>
              </a:ext>
            </a:extLst>
          </p:cNvPr>
          <p:cNvSpPr txBox="1"/>
          <p:nvPr/>
        </p:nvSpPr>
        <p:spPr>
          <a:xfrm>
            <a:off x="9153646" y="1278818"/>
            <a:ext cx="243676" cy="19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EF5A7FF0-C51C-4714-8608-7083B861B760}"/>
              </a:ext>
            </a:extLst>
          </p:cNvPr>
          <p:cNvSpPr/>
          <p:nvPr/>
        </p:nvSpPr>
        <p:spPr>
          <a:xfrm>
            <a:off x="8654136" y="4295362"/>
            <a:ext cx="457334" cy="49475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E7B9A20-D411-409C-88EA-0AD7BF84CF56}"/>
              </a:ext>
            </a:extLst>
          </p:cNvPr>
          <p:cNvCxnSpPr>
            <a:cxnSpLocks/>
            <a:stCxn id="81" idx="0"/>
            <a:endCxn id="50" idx="5"/>
          </p:cNvCxnSpPr>
          <p:nvPr/>
        </p:nvCxnSpPr>
        <p:spPr>
          <a:xfrm flipH="1" flipV="1">
            <a:off x="8642902" y="3630113"/>
            <a:ext cx="239901" cy="665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D229AD-08DE-4D7E-BF09-B97CE09806D4}"/>
              </a:ext>
            </a:extLst>
          </p:cNvPr>
          <p:cNvSpPr txBox="1"/>
          <p:nvPr/>
        </p:nvSpPr>
        <p:spPr>
          <a:xfrm>
            <a:off x="8691341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53ABF5C1-91EB-4F16-A17A-C283E79B04CD}"/>
              </a:ext>
            </a:extLst>
          </p:cNvPr>
          <p:cNvCxnSpPr>
            <a:stCxn id="28" idx="6"/>
            <a:endCxn id="86" idx="7"/>
          </p:cNvCxnSpPr>
          <p:nvPr/>
        </p:nvCxnSpPr>
        <p:spPr>
          <a:xfrm>
            <a:off x="2557917" y="3455193"/>
            <a:ext cx="334618" cy="912624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8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579834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히프트리의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삽입연산 단계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2894857" y="1456584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386458" y="3661789"/>
            <a:ext cx="277842" cy="63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3285216" y="1878880"/>
            <a:ext cx="1595004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1327099" y="2346533"/>
            <a:ext cx="457334" cy="49475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4651553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597325" y="323949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1555766" y="1878880"/>
            <a:ext cx="1406066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1717458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4106736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5041912" y="2768830"/>
            <a:ext cx="593326" cy="429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2100583" y="3207817"/>
            <a:ext cx="457334" cy="49475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3878069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5406571" y="3198676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57791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825992" y="2768830"/>
            <a:ext cx="568082" cy="470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1003355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987684" y="3661789"/>
            <a:ext cx="244338" cy="633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1663716" y="429536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1892383" y="3630113"/>
            <a:ext cx="284597" cy="6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65B5A9-28BF-44F2-AA89-64DC81A83B49}"/>
              </a:ext>
            </a:extLst>
          </p:cNvPr>
          <p:cNvSpPr txBox="1"/>
          <p:nvPr/>
        </p:nvSpPr>
        <p:spPr>
          <a:xfrm>
            <a:off x="1348633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36F76-0FFB-469B-89BD-9C2F1FF5D1AA}"/>
              </a:ext>
            </a:extLst>
          </p:cNvPr>
          <p:cNvSpPr txBox="1"/>
          <p:nvPr/>
        </p:nvSpPr>
        <p:spPr>
          <a:xfrm>
            <a:off x="4673087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65A8B-A30E-4B15-96A9-9527CFE93F3D}"/>
              </a:ext>
            </a:extLst>
          </p:cNvPr>
          <p:cNvSpPr txBox="1"/>
          <p:nvPr/>
        </p:nvSpPr>
        <p:spPr>
          <a:xfrm>
            <a:off x="60657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11646-4F12-423E-B493-1ED555221326}"/>
              </a:ext>
            </a:extLst>
          </p:cNvPr>
          <p:cNvSpPr txBox="1"/>
          <p:nvPr/>
        </p:nvSpPr>
        <p:spPr>
          <a:xfrm>
            <a:off x="2122117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37EF8-EF7F-41DB-948B-806EEC82A71C}"/>
              </a:ext>
            </a:extLst>
          </p:cNvPr>
          <p:cNvSpPr txBox="1"/>
          <p:nvPr/>
        </p:nvSpPr>
        <p:spPr>
          <a:xfrm>
            <a:off x="389960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D6867D-3BD1-4E99-89DA-7BEEFBC02B93}"/>
              </a:ext>
            </a:extLst>
          </p:cNvPr>
          <p:cNvSpPr txBox="1"/>
          <p:nvPr/>
        </p:nvSpPr>
        <p:spPr>
          <a:xfrm>
            <a:off x="5448421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4E146B-1179-4E9B-A788-2360867E87C0}"/>
              </a:ext>
            </a:extLst>
          </p:cNvPr>
          <p:cNvSpPr txBox="1"/>
          <p:nvPr/>
        </p:nvSpPr>
        <p:spPr>
          <a:xfrm>
            <a:off x="17149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D48A6-661A-4C5B-8D5C-CB8E28A27F29}"/>
              </a:ext>
            </a:extLst>
          </p:cNvPr>
          <p:cNvSpPr txBox="1"/>
          <p:nvPr/>
        </p:nvSpPr>
        <p:spPr>
          <a:xfrm>
            <a:off x="104056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0B9E82-539F-4A33-908C-E06B935B88C1}"/>
              </a:ext>
            </a:extLst>
          </p:cNvPr>
          <p:cNvSpPr txBox="1"/>
          <p:nvPr/>
        </p:nvSpPr>
        <p:spPr>
          <a:xfrm>
            <a:off x="1669579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B7EEE4-4237-4B2F-9646-8D6642DA93B5}"/>
              </a:ext>
            </a:extLst>
          </p:cNvPr>
          <p:cNvSpPr txBox="1"/>
          <p:nvPr/>
        </p:nvSpPr>
        <p:spPr>
          <a:xfrm>
            <a:off x="3001686" y="1278818"/>
            <a:ext cx="243676" cy="19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71784B2-2FEB-4F31-953C-55BD4D7CA76D}"/>
              </a:ext>
            </a:extLst>
          </p:cNvPr>
          <p:cNvSpPr/>
          <p:nvPr/>
        </p:nvSpPr>
        <p:spPr>
          <a:xfrm>
            <a:off x="2502176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541D146-1628-4B2C-AD57-93616092C851}"/>
              </a:ext>
            </a:extLst>
          </p:cNvPr>
          <p:cNvCxnSpPr>
            <a:cxnSpLocks/>
            <a:stCxn id="86" idx="0"/>
            <a:endCxn id="28" idx="5"/>
          </p:cNvCxnSpPr>
          <p:nvPr/>
        </p:nvCxnSpPr>
        <p:spPr>
          <a:xfrm flipH="1" flipV="1">
            <a:off x="2490942" y="3630113"/>
            <a:ext cx="239901" cy="665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9224F1B-EC5C-4C1D-B17E-7BC278930533}"/>
              </a:ext>
            </a:extLst>
          </p:cNvPr>
          <p:cNvSpPr txBox="1"/>
          <p:nvPr/>
        </p:nvSpPr>
        <p:spPr>
          <a:xfrm>
            <a:off x="2539381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DCC8BCD-4D0E-4BDD-888D-598E4EB580B5}"/>
              </a:ext>
            </a:extLst>
          </p:cNvPr>
          <p:cNvSpPr/>
          <p:nvPr/>
        </p:nvSpPr>
        <p:spPr>
          <a:xfrm>
            <a:off x="5867332" y="2725130"/>
            <a:ext cx="457334" cy="2323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832E0C7D-2ECE-4112-AD57-5B7D78A0A8D7}"/>
              </a:ext>
            </a:extLst>
          </p:cNvPr>
          <p:cNvSpPr/>
          <p:nvPr/>
        </p:nvSpPr>
        <p:spPr>
          <a:xfrm>
            <a:off x="9046817" y="1456584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04E35A-076F-4C0B-86BA-F8F3908E21D7}"/>
              </a:ext>
            </a:extLst>
          </p:cNvPr>
          <p:cNvCxnSpPr>
            <a:cxnSpLocks/>
            <a:stCxn id="62" idx="0"/>
            <a:endCxn id="43" idx="3"/>
          </p:cNvCxnSpPr>
          <p:nvPr/>
        </p:nvCxnSpPr>
        <p:spPr>
          <a:xfrm flipV="1">
            <a:off x="6538418" y="3661789"/>
            <a:ext cx="277842" cy="63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A8E89C-8DEE-47A1-B54A-126D8357854E}"/>
              </a:ext>
            </a:extLst>
          </p:cNvPr>
          <p:cNvCxnSpPr>
            <a:cxnSpLocks/>
            <a:stCxn id="42" idx="0"/>
            <a:endCxn id="37" idx="5"/>
          </p:cNvCxnSpPr>
          <p:nvPr/>
        </p:nvCxnSpPr>
        <p:spPr>
          <a:xfrm flipH="1" flipV="1">
            <a:off x="9437176" y="1878880"/>
            <a:ext cx="1595004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7E7CBD67-D5BC-44FE-9FEF-9C3C477AD96F}"/>
              </a:ext>
            </a:extLst>
          </p:cNvPr>
          <p:cNvSpPr/>
          <p:nvPr/>
        </p:nvSpPr>
        <p:spPr>
          <a:xfrm>
            <a:off x="7479059" y="2346533"/>
            <a:ext cx="457334" cy="49475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65BB5687-ABDC-44F8-86E4-423911D9A01C}"/>
              </a:ext>
            </a:extLst>
          </p:cNvPr>
          <p:cNvSpPr/>
          <p:nvPr/>
        </p:nvSpPr>
        <p:spPr>
          <a:xfrm>
            <a:off x="10803513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7120383E-6499-4BE9-92A3-526DCABD195C}"/>
              </a:ext>
            </a:extLst>
          </p:cNvPr>
          <p:cNvSpPr/>
          <p:nvPr/>
        </p:nvSpPr>
        <p:spPr>
          <a:xfrm>
            <a:off x="6749285" y="323949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EC7A2C8-0CAA-495C-B615-EFB30AA0E82B}"/>
              </a:ext>
            </a:extLst>
          </p:cNvPr>
          <p:cNvCxnSpPr>
            <a:cxnSpLocks/>
            <a:stCxn id="41" idx="0"/>
            <a:endCxn id="37" idx="3"/>
          </p:cNvCxnSpPr>
          <p:nvPr/>
        </p:nvCxnSpPr>
        <p:spPr>
          <a:xfrm flipV="1">
            <a:off x="7707726" y="1878880"/>
            <a:ext cx="1406066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FC341E-1DE8-4882-8A8B-90E5C97C5BA3}"/>
              </a:ext>
            </a:extLst>
          </p:cNvPr>
          <p:cNvCxnSpPr>
            <a:cxnSpLocks/>
            <a:stCxn id="50" idx="0"/>
            <a:endCxn id="41" idx="5"/>
          </p:cNvCxnSpPr>
          <p:nvPr/>
        </p:nvCxnSpPr>
        <p:spPr>
          <a:xfrm flipH="1" flipV="1">
            <a:off x="7869418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DB5A855-2991-4CB2-B2B5-85049CDF2CFF}"/>
              </a:ext>
            </a:extLst>
          </p:cNvPr>
          <p:cNvCxnSpPr>
            <a:cxnSpLocks/>
            <a:stCxn id="51" idx="0"/>
            <a:endCxn id="42" idx="3"/>
          </p:cNvCxnSpPr>
          <p:nvPr/>
        </p:nvCxnSpPr>
        <p:spPr>
          <a:xfrm flipV="1">
            <a:off x="10258696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4D76921-F9FD-4328-A627-032202CBEAFB}"/>
              </a:ext>
            </a:extLst>
          </p:cNvPr>
          <p:cNvCxnSpPr>
            <a:cxnSpLocks/>
            <a:stCxn id="52" idx="0"/>
            <a:endCxn id="42" idx="5"/>
          </p:cNvCxnSpPr>
          <p:nvPr/>
        </p:nvCxnSpPr>
        <p:spPr>
          <a:xfrm flipH="1" flipV="1">
            <a:off x="11193872" y="2768830"/>
            <a:ext cx="593326" cy="429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2FCDC803-2225-47B5-B864-00324F5440F1}"/>
              </a:ext>
            </a:extLst>
          </p:cNvPr>
          <p:cNvSpPr/>
          <p:nvPr/>
        </p:nvSpPr>
        <p:spPr>
          <a:xfrm>
            <a:off x="8252543" y="3207817"/>
            <a:ext cx="457334" cy="49475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9875ABD0-1AA5-4193-BCCD-00B8CB6EDF5C}"/>
              </a:ext>
            </a:extLst>
          </p:cNvPr>
          <p:cNvSpPr/>
          <p:nvPr/>
        </p:nvSpPr>
        <p:spPr>
          <a:xfrm>
            <a:off x="10030029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CF2533EF-42BC-4D7C-B6B5-2C3F806FF094}"/>
              </a:ext>
            </a:extLst>
          </p:cNvPr>
          <p:cNvSpPr/>
          <p:nvPr/>
        </p:nvSpPr>
        <p:spPr>
          <a:xfrm>
            <a:off x="11558531" y="3198676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99A2BCD1-B8D1-426E-945C-2A08D96ADF81}"/>
              </a:ext>
            </a:extLst>
          </p:cNvPr>
          <p:cNvSpPr/>
          <p:nvPr/>
        </p:nvSpPr>
        <p:spPr>
          <a:xfrm>
            <a:off x="6309751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0D691BA-902E-430B-BE03-8006CC9D3446}"/>
              </a:ext>
            </a:extLst>
          </p:cNvPr>
          <p:cNvCxnSpPr>
            <a:cxnSpLocks/>
            <a:stCxn id="43" idx="0"/>
            <a:endCxn id="41" idx="3"/>
          </p:cNvCxnSpPr>
          <p:nvPr/>
        </p:nvCxnSpPr>
        <p:spPr>
          <a:xfrm flipV="1">
            <a:off x="6977952" y="2768830"/>
            <a:ext cx="568082" cy="470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D509A152-7421-4F0E-B0FE-90AD2DDEC636}"/>
              </a:ext>
            </a:extLst>
          </p:cNvPr>
          <p:cNvSpPr/>
          <p:nvPr/>
        </p:nvSpPr>
        <p:spPr>
          <a:xfrm>
            <a:off x="7155315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927204C-77B5-4F84-A503-C46D13A471B1}"/>
              </a:ext>
            </a:extLst>
          </p:cNvPr>
          <p:cNvCxnSpPr>
            <a:cxnSpLocks/>
            <a:stCxn id="67" idx="0"/>
            <a:endCxn id="43" idx="5"/>
          </p:cNvCxnSpPr>
          <p:nvPr/>
        </p:nvCxnSpPr>
        <p:spPr>
          <a:xfrm flipH="1" flipV="1">
            <a:off x="7139644" y="3661789"/>
            <a:ext cx="244338" cy="633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74BF37BE-B65C-47BA-9C78-CFBBD98B230D}"/>
              </a:ext>
            </a:extLst>
          </p:cNvPr>
          <p:cNvSpPr/>
          <p:nvPr/>
        </p:nvSpPr>
        <p:spPr>
          <a:xfrm>
            <a:off x="7815676" y="429536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1332F3B-BB1E-44C6-AB19-399D14517082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8044343" y="3630113"/>
            <a:ext cx="284597" cy="6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81878-8BA2-4BDE-BD84-91C326CDF9A5}"/>
              </a:ext>
            </a:extLst>
          </p:cNvPr>
          <p:cNvSpPr txBox="1"/>
          <p:nvPr/>
        </p:nvSpPr>
        <p:spPr>
          <a:xfrm>
            <a:off x="7500593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2CF334-79B0-4135-A2C3-5EE1D2D5FC5E}"/>
              </a:ext>
            </a:extLst>
          </p:cNvPr>
          <p:cNvSpPr txBox="1"/>
          <p:nvPr/>
        </p:nvSpPr>
        <p:spPr>
          <a:xfrm>
            <a:off x="10825047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0CF893-7278-4F3D-AE79-CDDF0285DABD}"/>
              </a:ext>
            </a:extLst>
          </p:cNvPr>
          <p:cNvSpPr txBox="1"/>
          <p:nvPr/>
        </p:nvSpPr>
        <p:spPr>
          <a:xfrm>
            <a:off x="675853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5831CE-C634-4925-808E-371FBFEEE7EE}"/>
              </a:ext>
            </a:extLst>
          </p:cNvPr>
          <p:cNvSpPr txBox="1"/>
          <p:nvPr/>
        </p:nvSpPr>
        <p:spPr>
          <a:xfrm>
            <a:off x="8274077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CECC8C-4FFA-4EC9-A1C7-9B5DABDDD5E0}"/>
              </a:ext>
            </a:extLst>
          </p:cNvPr>
          <p:cNvSpPr txBox="1"/>
          <p:nvPr/>
        </p:nvSpPr>
        <p:spPr>
          <a:xfrm>
            <a:off x="1005156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4E49A1-9D32-4570-B618-DF6E1DBD642B}"/>
              </a:ext>
            </a:extLst>
          </p:cNvPr>
          <p:cNvSpPr txBox="1"/>
          <p:nvPr/>
        </p:nvSpPr>
        <p:spPr>
          <a:xfrm>
            <a:off x="11600381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B74281-7927-4759-AA9F-9B4F0D225425}"/>
              </a:ext>
            </a:extLst>
          </p:cNvPr>
          <p:cNvSpPr txBox="1"/>
          <p:nvPr/>
        </p:nvSpPr>
        <p:spPr>
          <a:xfrm>
            <a:off x="632345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AC779F-5045-4EA1-A402-3E1ACD23ECA7}"/>
              </a:ext>
            </a:extLst>
          </p:cNvPr>
          <p:cNvSpPr txBox="1"/>
          <p:nvPr/>
        </p:nvSpPr>
        <p:spPr>
          <a:xfrm>
            <a:off x="719252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DC009F-2AB5-48BB-8383-C4685610B7DF}"/>
              </a:ext>
            </a:extLst>
          </p:cNvPr>
          <p:cNvSpPr txBox="1"/>
          <p:nvPr/>
        </p:nvSpPr>
        <p:spPr>
          <a:xfrm>
            <a:off x="7821539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E9C274-B9F0-45DC-A4D2-EF88AE230B96}"/>
              </a:ext>
            </a:extLst>
          </p:cNvPr>
          <p:cNvSpPr txBox="1"/>
          <p:nvPr/>
        </p:nvSpPr>
        <p:spPr>
          <a:xfrm>
            <a:off x="9153646" y="1278818"/>
            <a:ext cx="243676" cy="19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EF5A7FF0-C51C-4714-8608-7083B861B760}"/>
              </a:ext>
            </a:extLst>
          </p:cNvPr>
          <p:cNvSpPr/>
          <p:nvPr/>
        </p:nvSpPr>
        <p:spPr>
          <a:xfrm>
            <a:off x="8654136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E7B9A20-D411-409C-88EA-0AD7BF84CF56}"/>
              </a:ext>
            </a:extLst>
          </p:cNvPr>
          <p:cNvCxnSpPr>
            <a:cxnSpLocks/>
            <a:stCxn id="81" idx="0"/>
            <a:endCxn id="50" idx="5"/>
          </p:cNvCxnSpPr>
          <p:nvPr/>
        </p:nvCxnSpPr>
        <p:spPr>
          <a:xfrm flipH="1" flipV="1">
            <a:off x="8642902" y="3630113"/>
            <a:ext cx="239901" cy="665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D229AD-08DE-4D7E-BF09-B97CE09806D4}"/>
              </a:ext>
            </a:extLst>
          </p:cNvPr>
          <p:cNvSpPr txBox="1"/>
          <p:nvPr/>
        </p:nvSpPr>
        <p:spPr>
          <a:xfrm>
            <a:off x="8691341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53ABF5C1-91EB-4F16-A17A-C283E79B04CD}"/>
              </a:ext>
            </a:extLst>
          </p:cNvPr>
          <p:cNvCxnSpPr>
            <a:cxnSpLocks/>
            <a:stCxn id="11" idx="6"/>
            <a:endCxn id="28" idx="7"/>
          </p:cNvCxnSpPr>
          <p:nvPr/>
        </p:nvCxnSpPr>
        <p:spPr>
          <a:xfrm>
            <a:off x="1784433" y="2593909"/>
            <a:ext cx="706509" cy="686363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9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733874" y="619971"/>
            <a:ext cx="724250" cy="68789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761486" y="3686067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352060" y="1207128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579834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히프트리의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삭제연산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251118" y="1857348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515838" y="1857348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2095422" y="3098910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613243" y="1207128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869304" y="2444505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653047" y="2444505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134024" y="2444505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476034" y="3054868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290922" y="3054868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711511" y="3042159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399361" y="4566981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457547" y="2444505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2738425" y="4566980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2713608" y="3686067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3784196" y="4566982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4146321" y="3642025"/>
            <a:ext cx="450698" cy="924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65B5A9-28BF-44F2-AA89-64DC81A83B49}"/>
              </a:ext>
            </a:extLst>
          </p:cNvPr>
          <p:cNvSpPr txBox="1"/>
          <p:nvPr/>
        </p:nvSpPr>
        <p:spPr>
          <a:xfrm>
            <a:off x="3420296" y="1580349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36F76-0FFB-469B-89BD-9C2F1FF5D1AA}"/>
              </a:ext>
            </a:extLst>
          </p:cNvPr>
          <p:cNvSpPr txBox="1"/>
          <p:nvPr/>
        </p:nvSpPr>
        <p:spPr>
          <a:xfrm>
            <a:off x="8685016" y="1580349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65A8B-A30E-4B15-96A9-9527CFE93F3D}"/>
              </a:ext>
            </a:extLst>
          </p:cNvPr>
          <p:cNvSpPr txBox="1"/>
          <p:nvPr/>
        </p:nvSpPr>
        <p:spPr>
          <a:xfrm>
            <a:off x="2245144" y="282834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11646-4F12-423E-B493-1ED555221326}"/>
              </a:ext>
            </a:extLst>
          </p:cNvPr>
          <p:cNvSpPr txBox="1"/>
          <p:nvPr/>
        </p:nvSpPr>
        <p:spPr>
          <a:xfrm>
            <a:off x="4645212" y="282834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37EF8-EF7F-41DB-948B-806EEC82A71C}"/>
              </a:ext>
            </a:extLst>
          </p:cNvPr>
          <p:cNvSpPr txBox="1"/>
          <p:nvPr/>
        </p:nvSpPr>
        <p:spPr>
          <a:xfrm>
            <a:off x="7460100" y="282834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D6867D-3BD1-4E99-89DA-7BEEFBC02B93}"/>
              </a:ext>
            </a:extLst>
          </p:cNvPr>
          <p:cNvSpPr txBox="1"/>
          <p:nvPr/>
        </p:nvSpPr>
        <p:spPr>
          <a:xfrm>
            <a:off x="9912863" y="282834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4E146B-1179-4E9B-A788-2360867E87C0}"/>
              </a:ext>
            </a:extLst>
          </p:cNvPr>
          <p:cNvSpPr txBox="1"/>
          <p:nvPr/>
        </p:nvSpPr>
        <p:spPr>
          <a:xfrm>
            <a:off x="1556131" y="4289981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D48A6-661A-4C5B-8D5C-CB8E28A27F29}"/>
              </a:ext>
            </a:extLst>
          </p:cNvPr>
          <p:cNvSpPr txBox="1"/>
          <p:nvPr/>
        </p:nvSpPr>
        <p:spPr>
          <a:xfrm>
            <a:off x="2932420" y="4289981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0B9E82-539F-4A33-908C-E06B935B88C1}"/>
              </a:ext>
            </a:extLst>
          </p:cNvPr>
          <p:cNvSpPr txBox="1"/>
          <p:nvPr/>
        </p:nvSpPr>
        <p:spPr>
          <a:xfrm>
            <a:off x="3928557" y="4289981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B7EEE4-4237-4B2F-9646-8D6642DA93B5}"/>
              </a:ext>
            </a:extLst>
          </p:cNvPr>
          <p:cNvSpPr txBox="1"/>
          <p:nvPr/>
        </p:nvSpPr>
        <p:spPr>
          <a:xfrm>
            <a:off x="5903052" y="372807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A964E1-D3FB-41B5-B475-02117D28C280}"/>
              </a:ext>
            </a:extLst>
          </p:cNvPr>
          <p:cNvCxnSpPr>
            <a:cxnSpLocks/>
          </p:cNvCxnSpPr>
          <p:nvPr/>
        </p:nvCxnSpPr>
        <p:spPr>
          <a:xfrm>
            <a:off x="5733874" y="657648"/>
            <a:ext cx="724250" cy="6502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DE45868-2C36-4830-A405-FCA052CE0A01}"/>
              </a:ext>
            </a:extLst>
          </p:cNvPr>
          <p:cNvCxnSpPr>
            <a:cxnSpLocks/>
          </p:cNvCxnSpPr>
          <p:nvPr/>
        </p:nvCxnSpPr>
        <p:spPr>
          <a:xfrm flipH="1">
            <a:off x="5733874" y="649806"/>
            <a:ext cx="724251" cy="6580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2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579834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히프트리의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삭제연산 단계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2894857" y="1456584"/>
            <a:ext cx="457334" cy="49475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386458" y="3661789"/>
            <a:ext cx="277842" cy="63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3285216" y="1878880"/>
            <a:ext cx="1595004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1327099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4651553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597325" y="323949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1555766" y="1878880"/>
            <a:ext cx="1406066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1717458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4106736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5041912" y="2768830"/>
            <a:ext cx="593326" cy="429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2100583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3878069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5406571" y="3198676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57791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825992" y="2768830"/>
            <a:ext cx="568082" cy="470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1003355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987684" y="3661789"/>
            <a:ext cx="244338" cy="633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1663716" y="4295363"/>
            <a:ext cx="457334" cy="49475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1892383" y="3630113"/>
            <a:ext cx="284597" cy="6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65B5A9-28BF-44F2-AA89-64DC81A83B49}"/>
              </a:ext>
            </a:extLst>
          </p:cNvPr>
          <p:cNvSpPr txBox="1"/>
          <p:nvPr/>
        </p:nvSpPr>
        <p:spPr>
          <a:xfrm>
            <a:off x="1348633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36F76-0FFB-469B-89BD-9C2F1FF5D1AA}"/>
              </a:ext>
            </a:extLst>
          </p:cNvPr>
          <p:cNvSpPr txBox="1"/>
          <p:nvPr/>
        </p:nvSpPr>
        <p:spPr>
          <a:xfrm>
            <a:off x="4673087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65A8B-A30E-4B15-96A9-9527CFE93F3D}"/>
              </a:ext>
            </a:extLst>
          </p:cNvPr>
          <p:cNvSpPr txBox="1"/>
          <p:nvPr/>
        </p:nvSpPr>
        <p:spPr>
          <a:xfrm>
            <a:off x="60657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11646-4F12-423E-B493-1ED555221326}"/>
              </a:ext>
            </a:extLst>
          </p:cNvPr>
          <p:cNvSpPr txBox="1"/>
          <p:nvPr/>
        </p:nvSpPr>
        <p:spPr>
          <a:xfrm>
            <a:off x="2122117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37EF8-EF7F-41DB-948B-806EEC82A71C}"/>
              </a:ext>
            </a:extLst>
          </p:cNvPr>
          <p:cNvSpPr txBox="1"/>
          <p:nvPr/>
        </p:nvSpPr>
        <p:spPr>
          <a:xfrm>
            <a:off x="389960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D6867D-3BD1-4E99-89DA-7BEEFBC02B93}"/>
              </a:ext>
            </a:extLst>
          </p:cNvPr>
          <p:cNvSpPr txBox="1"/>
          <p:nvPr/>
        </p:nvSpPr>
        <p:spPr>
          <a:xfrm>
            <a:off x="5448421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4E146B-1179-4E9B-A788-2360867E87C0}"/>
              </a:ext>
            </a:extLst>
          </p:cNvPr>
          <p:cNvSpPr txBox="1"/>
          <p:nvPr/>
        </p:nvSpPr>
        <p:spPr>
          <a:xfrm>
            <a:off x="17149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D48A6-661A-4C5B-8D5C-CB8E28A27F29}"/>
              </a:ext>
            </a:extLst>
          </p:cNvPr>
          <p:cNvSpPr txBox="1"/>
          <p:nvPr/>
        </p:nvSpPr>
        <p:spPr>
          <a:xfrm>
            <a:off x="104056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0B9E82-539F-4A33-908C-E06B935B88C1}"/>
              </a:ext>
            </a:extLst>
          </p:cNvPr>
          <p:cNvSpPr txBox="1"/>
          <p:nvPr/>
        </p:nvSpPr>
        <p:spPr>
          <a:xfrm>
            <a:off x="1669579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B7EEE4-4237-4B2F-9646-8D6642DA93B5}"/>
              </a:ext>
            </a:extLst>
          </p:cNvPr>
          <p:cNvSpPr txBox="1"/>
          <p:nvPr/>
        </p:nvSpPr>
        <p:spPr>
          <a:xfrm>
            <a:off x="3001686" y="1278818"/>
            <a:ext cx="243676" cy="19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DCC8BCD-4D0E-4BDD-888D-598E4EB580B5}"/>
              </a:ext>
            </a:extLst>
          </p:cNvPr>
          <p:cNvSpPr/>
          <p:nvPr/>
        </p:nvSpPr>
        <p:spPr>
          <a:xfrm>
            <a:off x="5867332" y="2725130"/>
            <a:ext cx="457334" cy="2323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832E0C7D-2ECE-4112-AD57-5B7D78A0A8D7}"/>
              </a:ext>
            </a:extLst>
          </p:cNvPr>
          <p:cNvSpPr/>
          <p:nvPr/>
        </p:nvSpPr>
        <p:spPr>
          <a:xfrm>
            <a:off x="9046817" y="1456584"/>
            <a:ext cx="457334" cy="49475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04E35A-076F-4C0B-86BA-F8F3908E21D7}"/>
              </a:ext>
            </a:extLst>
          </p:cNvPr>
          <p:cNvCxnSpPr>
            <a:cxnSpLocks/>
            <a:stCxn id="62" idx="0"/>
            <a:endCxn id="43" idx="3"/>
          </p:cNvCxnSpPr>
          <p:nvPr/>
        </p:nvCxnSpPr>
        <p:spPr>
          <a:xfrm flipV="1">
            <a:off x="6538418" y="3661789"/>
            <a:ext cx="277842" cy="63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A8E89C-8DEE-47A1-B54A-126D8357854E}"/>
              </a:ext>
            </a:extLst>
          </p:cNvPr>
          <p:cNvCxnSpPr>
            <a:cxnSpLocks/>
            <a:stCxn id="42" idx="0"/>
            <a:endCxn id="37" idx="5"/>
          </p:cNvCxnSpPr>
          <p:nvPr/>
        </p:nvCxnSpPr>
        <p:spPr>
          <a:xfrm flipH="1" flipV="1">
            <a:off x="9437176" y="1878880"/>
            <a:ext cx="1595004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7E7CBD67-D5BC-44FE-9FEF-9C3C477AD96F}"/>
              </a:ext>
            </a:extLst>
          </p:cNvPr>
          <p:cNvSpPr/>
          <p:nvPr/>
        </p:nvSpPr>
        <p:spPr>
          <a:xfrm>
            <a:off x="7479059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65BB5687-ABDC-44F8-86E4-423911D9A01C}"/>
              </a:ext>
            </a:extLst>
          </p:cNvPr>
          <p:cNvSpPr/>
          <p:nvPr/>
        </p:nvSpPr>
        <p:spPr>
          <a:xfrm>
            <a:off x="10803513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7120383E-6499-4BE9-92A3-526DCABD195C}"/>
              </a:ext>
            </a:extLst>
          </p:cNvPr>
          <p:cNvSpPr/>
          <p:nvPr/>
        </p:nvSpPr>
        <p:spPr>
          <a:xfrm>
            <a:off x="6749285" y="323949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EC7A2C8-0CAA-495C-B615-EFB30AA0E82B}"/>
              </a:ext>
            </a:extLst>
          </p:cNvPr>
          <p:cNvCxnSpPr>
            <a:cxnSpLocks/>
            <a:stCxn id="41" idx="0"/>
            <a:endCxn id="37" idx="3"/>
          </p:cNvCxnSpPr>
          <p:nvPr/>
        </p:nvCxnSpPr>
        <p:spPr>
          <a:xfrm flipV="1">
            <a:off x="7707726" y="1878880"/>
            <a:ext cx="1406066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FC341E-1DE8-4882-8A8B-90E5C97C5BA3}"/>
              </a:ext>
            </a:extLst>
          </p:cNvPr>
          <p:cNvCxnSpPr>
            <a:cxnSpLocks/>
            <a:stCxn id="50" idx="0"/>
            <a:endCxn id="41" idx="5"/>
          </p:cNvCxnSpPr>
          <p:nvPr/>
        </p:nvCxnSpPr>
        <p:spPr>
          <a:xfrm flipH="1" flipV="1">
            <a:off x="7869418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DB5A855-2991-4CB2-B2B5-85049CDF2CFF}"/>
              </a:ext>
            </a:extLst>
          </p:cNvPr>
          <p:cNvCxnSpPr>
            <a:cxnSpLocks/>
            <a:stCxn id="51" idx="0"/>
            <a:endCxn id="42" idx="3"/>
          </p:cNvCxnSpPr>
          <p:nvPr/>
        </p:nvCxnSpPr>
        <p:spPr>
          <a:xfrm flipV="1">
            <a:off x="10258696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4D76921-F9FD-4328-A627-032202CBEAFB}"/>
              </a:ext>
            </a:extLst>
          </p:cNvPr>
          <p:cNvCxnSpPr>
            <a:cxnSpLocks/>
            <a:stCxn id="52" idx="0"/>
            <a:endCxn id="42" idx="5"/>
          </p:cNvCxnSpPr>
          <p:nvPr/>
        </p:nvCxnSpPr>
        <p:spPr>
          <a:xfrm flipH="1" flipV="1">
            <a:off x="11193872" y="2768830"/>
            <a:ext cx="593326" cy="429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2FCDC803-2225-47B5-B864-00324F5440F1}"/>
              </a:ext>
            </a:extLst>
          </p:cNvPr>
          <p:cNvSpPr/>
          <p:nvPr/>
        </p:nvSpPr>
        <p:spPr>
          <a:xfrm>
            <a:off x="8252543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9875ABD0-1AA5-4193-BCCD-00B8CB6EDF5C}"/>
              </a:ext>
            </a:extLst>
          </p:cNvPr>
          <p:cNvSpPr/>
          <p:nvPr/>
        </p:nvSpPr>
        <p:spPr>
          <a:xfrm>
            <a:off x="10030029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CF2533EF-42BC-4D7C-B6B5-2C3F806FF094}"/>
              </a:ext>
            </a:extLst>
          </p:cNvPr>
          <p:cNvSpPr/>
          <p:nvPr/>
        </p:nvSpPr>
        <p:spPr>
          <a:xfrm>
            <a:off x="11558531" y="3198676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99A2BCD1-B8D1-426E-945C-2A08D96ADF81}"/>
              </a:ext>
            </a:extLst>
          </p:cNvPr>
          <p:cNvSpPr/>
          <p:nvPr/>
        </p:nvSpPr>
        <p:spPr>
          <a:xfrm>
            <a:off x="6309751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0D691BA-902E-430B-BE03-8006CC9D3446}"/>
              </a:ext>
            </a:extLst>
          </p:cNvPr>
          <p:cNvCxnSpPr>
            <a:cxnSpLocks/>
            <a:stCxn id="43" idx="0"/>
            <a:endCxn id="41" idx="3"/>
          </p:cNvCxnSpPr>
          <p:nvPr/>
        </p:nvCxnSpPr>
        <p:spPr>
          <a:xfrm flipV="1">
            <a:off x="6977952" y="2768830"/>
            <a:ext cx="568082" cy="470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D509A152-7421-4F0E-B0FE-90AD2DDEC636}"/>
              </a:ext>
            </a:extLst>
          </p:cNvPr>
          <p:cNvSpPr/>
          <p:nvPr/>
        </p:nvSpPr>
        <p:spPr>
          <a:xfrm>
            <a:off x="7155315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927204C-77B5-4F84-A503-C46D13A471B1}"/>
              </a:ext>
            </a:extLst>
          </p:cNvPr>
          <p:cNvCxnSpPr>
            <a:cxnSpLocks/>
            <a:stCxn id="67" idx="0"/>
            <a:endCxn id="43" idx="5"/>
          </p:cNvCxnSpPr>
          <p:nvPr/>
        </p:nvCxnSpPr>
        <p:spPr>
          <a:xfrm flipH="1" flipV="1">
            <a:off x="7139644" y="3661789"/>
            <a:ext cx="244338" cy="633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81878-8BA2-4BDE-BD84-91C326CDF9A5}"/>
              </a:ext>
            </a:extLst>
          </p:cNvPr>
          <p:cNvSpPr txBox="1"/>
          <p:nvPr/>
        </p:nvSpPr>
        <p:spPr>
          <a:xfrm>
            <a:off x="7500593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2CF334-79B0-4135-A2C3-5EE1D2D5FC5E}"/>
              </a:ext>
            </a:extLst>
          </p:cNvPr>
          <p:cNvSpPr txBox="1"/>
          <p:nvPr/>
        </p:nvSpPr>
        <p:spPr>
          <a:xfrm>
            <a:off x="10825047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0CF893-7278-4F3D-AE79-CDDF0285DABD}"/>
              </a:ext>
            </a:extLst>
          </p:cNvPr>
          <p:cNvSpPr txBox="1"/>
          <p:nvPr/>
        </p:nvSpPr>
        <p:spPr>
          <a:xfrm>
            <a:off x="675853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5831CE-C634-4925-808E-371FBFEEE7EE}"/>
              </a:ext>
            </a:extLst>
          </p:cNvPr>
          <p:cNvSpPr txBox="1"/>
          <p:nvPr/>
        </p:nvSpPr>
        <p:spPr>
          <a:xfrm>
            <a:off x="8274077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CECC8C-4FFA-4EC9-A1C7-9B5DABDDD5E0}"/>
              </a:ext>
            </a:extLst>
          </p:cNvPr>
          <p:cNvSpPr txBox="1"/>
          <p:nvPr/>
        </p:nvSpPr>
        <p:spPr>
          <a:xfrm>
            <a:off x="1005156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4E49A1-9D32-4570-B618-DF6E1DBD642B}"/>
              </a:ext>
            </a:extLst>
          </p:cNvPr>
          <p:cNvSpPr txBox="1"/>
          <p:nvPr/>
        </p:nvSpPr>
        <p:spPr>
          <a:xfrm>
            <a:off x="11600381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B74281-7927-4759-AA9F-9B4F0D225425}"/>
              </a:ext>
            </a:extLst>
          </p:cNvPr>
          <p:cNvSpPr txBox="1"/>
          <p:nvPr/>
        </p:nvSpPr>
        <p:spPr>
          <a:xfrm>
            <a:off x="632345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AC779F-5045-4EA1-A402-3E1ACD23ECA7}"/>
              </a:ext>
            </a:extLst>
          </p:cNvPr>
          <p:cNvSpPr txBox="1"/>
          <p:nvPr/>
        </p:nvSpPr>
        <p:spPr>
          <a:xfrm>
            <a:off x="719252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E9C274-B9F0-45DC-A4D2-EF88AE230B96}"/>
              </a:ext>
            </a:extLst>
          </p:cNvPr>
          <p:cNvSpPr txBox="1"/>
          <p:nvPr/>
        </p:nvSpPr>
        <p:spPr>
          <a:xfrm>
            <a:off x="9153646" y="1278818"/>
            <a:ext cx="243676" cy="19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F7331A9-50EA-40CA-9A2E-A5C0B6186347}"/>
              </a:ext>
            </a:extLst>
          </p:cNvPr>
          <p:cNvCxnSpPr>
            <a:cxnSpLocks/>
          </p:cNvCxnSpPr>
          <p:nvPr/>
        </p:nvCxnSpPr>
        <p:spPr>
          <a:xfrm>
            <a:off x="2869676" y="1460211"/>
            <a:ext cx="527011" cy="509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97A68E4-DE24-4241-AD8F-0A6502D98FE5}"/>
              </a:ext>
            </a:extLst>
          </p:cNvPr>
          <p:cNvCxnSpPr>
            <a:cxnSpLocks/>
          </p:cNvCxnSpPr>
          <p:nvPr/>
        </p:nvCxnSpPr>
        <p:spPr>
          <a:xfrm flipH="1">
            <a:off x="2819525" y="1478042"/>
            <a:ext cx="562212" cy="4913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D5DC5913-DFB1-47B9-8A62-E931CBEC0406}"/>
              </a:ext>
            </a:extLst>
          </p:cNvPr>
          <p:cNvCxnSpPr>
            <a:stCxn id="64" idx="6"/>
            <a:endCxn id="4" idx="4"/>
          </p:cNvCxnSpPr>
          <p:nvPr/>
        </p:nvCxnSpPr>
        <p:spPr>
          <a:xfrm flipV="1">
            <a:off x="2121050" y="1951335"/>
            <a:ext cx="1002474" cy="2591404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5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579834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히프트리의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삭제연산 단계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2894857" y="1456584"/>
            <a:ext cx="457334" cy="49475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386458" y="3661789"/>
            <a:ext cx="277842" cy="63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3285216" y="1878880"/>
            <a:ext cx="1595004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1327099" y="2346533"/>
            <a:ext cx="457334" cy="49475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4651553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597325" y="323949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1555766" y="1878880"/>
            <a:ext cx="1406066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1717458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4106736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5041912" y="2768830"/>
            <a:ext cx="593326" cy="429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2100583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3878069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5406571" y="3198676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57791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825992" y="2768830"/>
            <a:ext cx="568082" cy="470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1003355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987684" y="3661789"/>
            <a:ext cx="244338" cy="633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65B5A9-28BF-44F2-AA89-64DC81A83B49}"/>
              </a:ext>
            </a:extLst>
          </p:cNvPr>
          <p:cNvSpPr txBox="1"/>
          <p:nvPr/>
        </p:nvSpPr>
        <p:spPr>
          <a:xfrm>
            <a:off x="1348633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36F76-0FFB-469B-89BD-9C2F1FF5D1AA}"/>
              </a:ext>
            </a:extLst>
          </p:cNvPr>
          <p:cNvSpPr txBox="1"/>
          <p:nvPr/>
        </p:nvSpPr>
        <p:spPr>
          <a:xfrm>
            <a:off x="4673087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65A8B-A30E-4B15-96A9-9527CFE93F3D}"/>
              </a:ext>
            </a:extLst>
          </p:cNvPr>
          <p:cNvSpPr txBox="1"/>
          <p:nvPr/>
        </p:nvSpPr>
        <p:spPr>
          <a:xfrm>
            <a:off x="60657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11646-4F12-423E-B493-1ED555221326}"/>
              </a:ext>
            </a:extLst>
          </p:cNvPr>
          <p:cNvSpPr txBox="1"/>
          <p:nvPr/>
        </p:nvSpPr>
        <p:spPr>
          <a:xfrm>
            <a:off x="2122117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37EF8-EF7F-41DB-948B-806EEC82A71C}"/>
              </a:ext>
            </a:extLst>
          </p:cNvPr>
          <p:cNvSpPr txBox="1"/>
          <p:nvPr/>
        </p:nvSpPr>
        <p:spPr>
          <a:xfrm>
            <a:off x="389960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D6867D-3BD1-4E99-89DA-7BEEFBC02B93}"/>
              </a:ext>
            </a:extLst>
          </p:cNvPr>
          <p:cNvSpPr txBox="1"/>
          <p:nvPr/>
        </p:nvSpPr>
        <p:spPr>
          <a:xfrm>
            <a:off x="5448421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4E146B-1179-4E9B-A788-2360867E87C0}"/>
              </a:ext>
            </a:extLst>
          </p:cNvPr>
          <p:cNvSpPr txBox="1"/>
          <p:nvPr/>
        </p:nvSpPr>
        <p:spPr>
          <a:xfrm>
            <a:off x="17149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D48A6-661A-4C5B-8D5C-CB8E28A27F29}"/>
              </a:ext>
            </a:extLst>
          </p:cNvPr>
          <p:cNvSpPr txBox="1"/>
          <p:nvPr/>
        </p:nvSpPr>
        <p:spPr>
          <a:xfrm>
            <a:off x="104056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B7EEE4-4237-4B2F-9646-8D6642DA93B5}"/>
              </a:ext>
            </a:extLst>
          </p:cNvPr>
          <p:cNvSpPr txBox="1"/>
          <p:nvPr/>
        </p:nvSpPr>
        <p:spPr>
          <a:xfrm>
            <a:off x="3001686" y="1278818"/>
            <a:ext cx="243676" cy="19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DCC8BCD-4D0E-4BDD-888D-598E4EB580B5}"/>
              </a:ext>
            </a:extLst>
          </p:cNvPr>
          <p:cNvSpPr/>
          <p:nvPr/>
        </p:nvSpPr>
        <p:spPr>
          <a:xfrm>
            <a:off x="5867332" y="2725130"/>
            <a:ext cx="457334" cy="2323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832E0C7D-2ECE-4112-AD57-5B7D78A0A8D7}"/>
              </a:ext>
            </a:extLst>
          </p:cNvPr>
          <p:cNvSpPr/>
          <p:nvPr/>
        </p:nvSpPr>
        <p:spPr>
          <a:xfrm>
            <a:off x="9046817" y="1456584"/>
            <a:ext cx="457334" cy="49475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04E35A-076F-4C0B-86BA-F8F3908E21D7}"/>
              </a:ext>
            </a:extLst>
          </p:cNvPr>
          <p:cNvCxnSpPr>
            <a:cxnSpLocks/>
            <a:stCxn id="62" idx="0"/>
            <a:endCxn id="43" idx="3"/>
          </p:cNvCxnSpPr>
          <p:nvPr/>
        </p:nvCxnSpPr>
        <p:spPr>
          <a:xfrm flipV="1">
            <a:off x="6538418" y="3661789"/>
            <a:ext cx="277842" cy="63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A8E89C-8DEE-47A1-B54A-126D8357854E}"/>
              </a:ext>
            </a:extLst>
          </p:cNvPr>
          <p:cNvCxnSpPr>
            <a:cxnSpLocks/>
            <a:stCxn id="42" idx="0"/>
            <a:endCxn id="37" idx="5"/>
          </p:cNvCxnSpPr>
          <p:nvPr/>
        </p:nvCxnSpPr>
        <p:spPr>
          <a:xfrm flipH="1" flipV="1">
            <a:off x="9437176" y="1878880"/>
            <a:ext cx="1595004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7E7CBD67-D5BC-44FE-9FEF-9C3C477AD96F}"/>
              </a:ext>
            </a:extLst>
          </p:cNvPr>
          <p:cNvSpPr/>
          <p:nvPr/>
        </p:nvSpPr>
        <p:spPr>
          <a:xfrm>
            <a:off x="7479059" y="2346533"/>
            <a:ext cx="457334" cy="49475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65BB5687-ABDC-44F8-86E4-423911D9A01C}"/>
              </a:ext>
            </a:extLst>
          </p:cNvPr>
          <p:cNvSpPr/>
          <p:nvPr/>
        </p:nvSpPr>
        <p:spPr>
          <a:xfrm>
            <a:off x="10803513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7120383E-6499-4BE9-92A3-526DCABD195C}"/>
              </a:ext>
            </a:extLst>
          </p:cNvPr>
          <p:cNvSpPr/>
          <p:nvPr/>
        </p:nvSpPr>
        <p:spPr>
          <a:xfrm>
            <a:off x="6749285" y="323949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EC7A2C8-0CAA-495C-B615-EFB30AA0E82B}"/>
              </a:ext>
            </a:extLst>
          </p:cNvPr>
          <p:cNvCxnSpPr>
            <a:cxnSpLocks/>
            <a:stCxn id="41" idx="0"/>
            <a:endCxn id="37" idx="3"/>
          </p:cNvCxnSpPr>
          <p:nvPr/>
        </p:nvCxnSpPr>
        <p:spPr>
          <a:xfrm flipV="1">
            <a:off x="7707726" y="1878880"/>
            <a:ext cx="1406066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FC341E-1DE8-4882-8A8B-90E5C97C5BA3}"/>
              </a:ext>
            </a:extLst>
          </p:cNvPr>
          <p:cNvCxnSpPr>
            <a:cxnSpLocks/>
            <a:stCxn id="50" idx="0"/>
            <a:endCxn id="41" idx="5"/>
          </p:cNvCxnSpPr>
          <p:nvPr/>
        </p:nvCxnSpPr>
        <p:spPr>
          <a:xfrm flipH="1" flipV="1">
            <a:off x="7869418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DB5A855-2991-4CB2-B2B5-85049CDF2CFF}"/>
              </a:ext>
            </a:extLst>
          </p:cNvPr>
          <p:cNvCxnSpPr>
            <a:cxnSpLocks/>
            <a:stCxn id="51" idx="0"/>
            <a:endCxn id="42" idx="3"/>
          </p:cNvCxnSpPr>
          <p:nvPr/>
        </p:nvCxnSpPr>
        <p:spPr>
          <a:xfrm flipV="1">
            <a:off x="10258696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4D76921-F9FD-4328-A627-032202CBEAFB}"/>
              </a:ext>
            </a:extLst>
          </p:cNvPr>
          <p:cNvCxnSpPr>
            <a:cxnSpLocks/>
            <a:stCxn id="52" idx="0"/>
            <a:endCxn id="42" idx="5"/>
          </p:cNvCxnSpPr>
          <p:nvPr/>
        </p:nvCxnSpPr>
        <p:spPr>
          <a:xfrm flipH="1" flipV="1">
            <a:off x="11193872" y="2768830"/>
            <a:ext cx="593326" cy="429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2FCDC803-2225-47B5-B864-00324F5440F1}"/>
              </a:ext>
            </a:extLst>
          </p:cNvPr>
          <p:cNvSpPr/>
          <p:nvPr/>
        </p:nvSpPr>
        <p:spPr>
          <a:xfrm>
            <a:off x="8252543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9875ABD0-1AA5-4193-BCCD-00B8CB6EDF5C}"/>
              </a:ext>
            </a:extLst>
          </p:cNvPr>
          <p:cNvSpPr/>
          <p:nvPr/>
        </p:nvSpPr>
        <p:spPr>
          <a:xfrm>
            <a:off x="10030029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CF2533EF-42BC-4D7C-B6B5-2C3F806FF094}"/>
              </a:ext>
            </a:extLst>
          </p:cNvPr>
          <p:cNvSpPr/>
          <p:nvPr/>
        </p:nvSpPr>
        <p:spPr>
          <a:xfrm>
            <a:off x="11558531" y="3198676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99A2BCD1-B8D1-426E-945C-2A08D96ADF81}"/>
              </a:ext>
            </a:extLst>
          </p:cNvPr>
          <p:cNvSpPr/>
          <p:nvPr/>
        </p:nvSpPr>
        <p:spPr>
          <a:xfrm>
            <a:off x="6309751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0D691BA-902E-430B-BE03-8006CC9D3446}"/>
              </a:ext>
            </a:extLst>
          </p:cNvPr>
          <p:cNvCxnSpPr>
            <a:cxnSpLocks/>
            <a:stCxn id="43" idx="0"/>
            <a:endCxn id="41" idx="3"/>
          </p:cNvCxnSpPr>
          <p:nvPr/>
        </p:nvCxnSpPr>
        <p:spPr>
          <a:xfrm flipV="1">
            <a:off x="6977952" y="2768830"/>
            <a:ext cx="568082" cy="470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D509A152-7421-4F0E-B0FE-90AD2DDEC636}"/>
              </a:ext>
            </a:extLst>
          </p:cNvPr>
          <p:cNvSpPr/>
          <p:nvPr/>
        </p:nvSpPr>
        <p:spPr>
          <a:xfrm>
            <a:off x="7155315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927204C-77B5-4F84-A503-C46D13A471B1}"/>
              </a:ext>
            </a:extLst>
          </p:cNvPr>
          <p:cNvCxnSpPr>
            <a:cxnSpLocks/>
            <a:stCxn id="67" idx="0"/>
            <a:endCxn id="43" idx="5"/>
          </p:cNvCxnSpPr>
          <p:nvPr/>
        </p:nvCxnSpPr>
        <p:spPr>
          <a:xfrm flipH="1" flipV="1">
            <a:off x="7139644" y="3661789"/>
            <a:ext cx="244338" cy="633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81878-8BA2-4BDE-BD84-91C326CDF9A5}"/>
              </a:ext>
            </a:extLst>
          </p:cNvPr>
          <p:cNvSpPr txBox="1"/>
          <p:nvPr/>
        </p:nvSpPr>
        <p:spPr>
          <a:xfrm>
            <a:off x="7500593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2CF334-79B0-4135-A2C3-5EE1D2D5FC5E}"/>
              </a:ext>
            </a:extLst>
          </p:cNvPr>
          <p:cNvSpPr txBox="1"/>
          <p:nvPr/>
        </p:nvSpPr>
        <p:spPr>
          <a:xfrm>
            <a:off x="10825047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0CF893-7278-4F3D-AE79-CDDF0285DABD}"/>
              </a:ext>
            </a:extLst>
          </p:cNvPr>
          <p:cNvSpPr txBox="1"/>
          <p:nvPr/>
        </p:nvSpPr>
        <p:spPr>
          <a:xfrm>
            <a:off x="675853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5831CE-C634-4925-808E-371FBFEEE7EE}"/>
              </a:ext>
            </a:extLst>
          </p:cNvPr>
          <p:cNvSpPr txBox="1"/>
          <p:nvPr/>
        </p:nvSpPr>
        <p:spPr>
          <a:xfrm>
            <a:off x="8274077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CECC8C-4FFA-4EC9-A1C7-9B5DABDDD5E0}"/>
              </a:ext>
            </a:extLst>
          </p:cNvPr>
          <p:cNvSpPr txBox="1"/>
          <p:nvPr/>
        </p:nvSpPr>
        <p:spPr>
          <a:xfrm>
            <a:off x="1005156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4E49A1-9D32-4570-B618-DF6E1DBD642B}"/>
              </a:ext>
            </a:extLst>
          </p:cNvPr>
          <p:cNvSpPr txBox="1"/>
          <p:nvPr/>
        </p:nvSpPr>
        <p:spPr>
          <a:xfrm>
            <a:off x="11600381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B74281-7927-4759-AA9F-9B4F0D225425}"/>
              </a:ext>
            </a:extLst>
          </p:cNvPr>
          <p:cNvSpPr txBox="1"/>
          <p:nvPr/>
        </p:nvSpPr>
        <p:spPr>
          <a:xfrm>
            <a:off x="632345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AC779F-5045-4EA1-A402-3E1ACD23ECA7}"/>
              </a:ext>
            </a:extLst>
          </p:cNvPr>
          <p:cNvSpPr txBox="1"/>
          <p:nvPr/>
        </p:nvSpPr>
        <p:spPr>
          <a:xfrm>
            <a:off x="719252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E9C274-B9F0-45DC-A4D2-EF88AE230B96}"/>
              </a:ext>
            </a:extLst>
          </p:cNvPr>
          <p:cNvSpPr txBox="1"/>
          <p:nvPr/>
        </p:nvSpPr>
        <p:spPr>
          <a:xfrm>
            <a:off x="9153646" y="1278818"/>
            <a:ext cx="243676" cy="19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3F84006B-468E-4405-8B72-477110389AE3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rot="5400000" flipH="1" flipV="1">
            <a:off x="1948643" y="1472775"/>
            <a:ext cx="715028" cy="1177399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579834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히프트리의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삭제연산 단계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2894857" y="1456584"/>
            <a:ext cx="457334" cy="49475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386458" y="3661789"/>
            <a:ext cx="277842" cy="63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3285216" y="1878880"/>
            <a:ext cx="1595004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1327099" y="2346533"/>
            <a:ext cx="457334" cy="49475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4651553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597325" y="323949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1555766" y="1878880"/>
            <a:ext cx="1406066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1717458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4106736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5041912" y="2768830"/>
            <a:ext cx="593326" cy="429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2100583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3878069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5406571" y="3198676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57791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825992" y="2768830"/>
            <a:ext cx="568082" cy="470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1003355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987684" y="3661789"/>
            <a:ext cx="244338" cy="633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65B5A9-28BF-44F2-AA89-64DC81A83B49}"/>
              </a:ext>
            </a:extLst>
          </p:cNvPr>
          <p:cNvSpPr txBox="1"/>
          <p:nvPr/>
        </p:nvSpPr>
        <p:spPr>
          <a:xfrm>
            <a:off x="1348633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36F76-0FFB-469B-89BD-9C2F1FF5D1AA}"/>
              </a:ext>
            </a:extLst>
          </p:cNvPr>
          <p:cNvSpPr txBox="1"/>
          <p:nvPr/>
        </p:nvSpPr>
        <p:spPr>
          <a:xfrm>
            <a:off x="4673087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65A8B-A30E-4B15-96A9-9527CFE93F3D}"/>
              </a:ext>
            </a:extLst>
          </p:cNvPr>
          <p:cNvSpPr txBox="1"/>
          <p:nvPr/>
        </p:nvSpPr>
        <p:spPr>
          <a:xfrm>
            <a:off x="60657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11646-4F12-423E-B493-1ED555221326}"/>
              </a:ext>
            </a:extLst>
          </p:cNvPr>
          <p:cNvSpPr txBox="1"/>
          <p:nvPr/>
        </p:nvSpPr>
        <p:spPr>
          <a:xfrm>
            <a:off x="2122117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37EF8-EF7F-41DB-948B-806EEC82A71C}"/>
              </a:ext>
            </a:extLst>
          </p:cNvPr>
          <p:cNvSpPr txBox="1"/>
          <p:nvPr/>
        </p:nvSpPr>
        <p:spPr>
          <a:xfrm>
            <a:off x="389960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D6867D-3BD1-4E99-89DA-7BEEFBC02B93}"/>
              </a:ext>
            </a:extLst>
          </p:cNvPr>
          <p:cNvSpPr txBox="1"/>
          <p:nvPr/>
        </p:nvSpPr>
        <p:spPr>
          <a:xfrm>
            <a:off x="5448421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4E146B-1179-4E9B-A788-2360867E87C0}"/>
              </a:ext>
            </a:extLst>
          </p:cNvPr>
          <p:cNvSpPr txBox="1"/>
          <p:nvPr/>
        </p:nvSpPr>
        <p:spPr>
          <a:xfrm>
            <a:off x="17149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D48A6-661A-4C5B-8D5C-CB8E28A27F29}"/>
              </a:ext>
            </a:extLst>
          </p:cNvPr>
          <p:cNvSpPr txBox="1"/>
          <p:nvPr/>
        </p:nvSpPr>
        <p:spPr>
          <a:xfrm>
            <a:off x="104056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B7EEE4-4237-4B2F-9646-8D6642DA93B5}"/>
              </a:ext>
            </a:extLst>
          </p:cNvPr>
          <p:cNvSpPr txBox="1"/>
          <p:nvPr/>
        </p:nvSpPr>
        <p:spPr>
          <a:xfrm>
            <a:off x="3001686" y="1278818"/>
            <a:ext cx="243676" cy="19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DCC8BCD-4D0E-4BDD-888D-598E4EB580B5}"/>
              </a:ext>
            </a:extLst>
          </p:cNvPr>
          <p:cNvSpPr/>
          <p:nvPr/>
        </p:nvSpPr>
        <p:spPr>
          <a:xfrm>
            <a:off x="5867332" y="2725130"/>
            <a:ext cx="457334" cy="2323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832E0C7D-2ECE-4112-AD57-5B7D78A0A8D7}"/>
              </a:ext>
            </a:extLst>
          </p:cNvPr>
          <p:cNvSpPr/>
          <p:nvPr/>
        </p:nvSpPr>
        <p:spPr>
          <a:xfrm>
            <a:off x="9046817" y="1456584"/>
            <a:ext cx="457334" cy="49475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04E35A-076F-4C0B-86BA-F8F3908E21D7}"/>
              </a:ext>
            </a:extLst>
          </p:cNvPr>
          <p:cNvCxnSpPr>
            <a:cxnSpLocks/>
            <a:stCxn id="62" idx="0"/>
            <a:endCxn id="43" idx="3"/>
          </p:cNvCxnSpPr>
          <p:nvPr/>
        </p:nvCxnSpPr>
        <p:spPr>
          <a:xfrm flipV="1">
            <a:off x="6538418" y="3661789"/>
            <a:ext cx="277842" cy="63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A8E89C-8DEE-47A1-B54A-126D8357854E}"/>
              </a:ext>
            </a:extLst>
          </p:cNvPr>
          <p:cNvCxnSpPr>
            <a:cxnSpLocks/>
            <a:stCxn id="42" idx="0"/>
            <a:endCxn id="37" idx="5"/>
          </p:cNvCxnSpPr>
          <p:nvPr/>
        </p:nvCxnSpPr>
        <p:spPr>
          <a:xfrm flipH="1" flipV="1">
            <a:off x="9437176" y="1878880"/>
            <a:ext cx="1595004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7E7CBD67-D5BC-44FE-9FEF-9C3C477AD96F}"/>
              </a:ext>
            </a:extLst>
          </p:cNvPr>
          <p:cNvSpPr/>
          <p:nvPr/>
        </p:nvSpPr>
        <p:spPr>
          <a:xfrm>
            <a:off x="7479059" y="2346533"/>
            <a:ext cx="457334" cy="49475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65BB5687-ABDC-44F8-86E4-423911D9A01C}"/>
              </a:ext>
            </a:extLst>
          </p:cNvPr>
          <p:cNvSpPr/>
          <p:nvPr/>
        </p:nvSpPr>
        <p:spPr>
          <a:xfrm>
            <a:off x="10803513" y="2346533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7120383E-6499-4BE9-92A3-526DCABD195C}"/>
              </a:ext>
            </a:extLst>
          </p:cNvPr>
          <p:cNvSpPr/>
          <p:nvPr/>
        </p:nvSpPr>
        <p:spPr>
          <a:xfrm>
            <a:off x="6749285" y="3239493"/>
            <a:ext cx="457334" cy="49475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EC7A2C8-0CAA-495C-B615-EFB30AA0E82B}"/>
              </a:ext>
            </a:extLst>
          </p:cNvPr>
          <p:cNvCxnSpPr>
            <a:cxnSpLocks/>
            <a:stCxn id="41" idx="0"/>
            <a:endCxn id="37" idx="3"/>
          </p:cNvCxnSpPr>
          <p:nvPr/>
        </p:nvCxnSpPr>
        <p:spPr>
          <a:xfrm flipV="1">
            <a:off x="7707726" y="1878880"/>
            <a:ext cx="1406066" cy="46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FC341E-1DE8-4882-8A8B-90E5C97C5BA3}"/>
              </a:ext>
            </a:extLst>
          </p:cNvPr>
          <p:cNvCxnSpPr>
            <a:cxnSpLocks/>
            <a:stCxn id="50" idx="0"/>
            <a:endCxn id="41" idx="5"/>
          </p:cNvCxnSpPr>
          <p:nvPr/>
        </p:nvCxnSpPr>
        <p:spPr>
          <a:xfrm flipH="1" flipV="1">
            <a:off x="7869418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DB5A855-2991-4CB2-B2B5-85049CDF2CFF}"/>
              </a:ext>
            </a:extLst>
          </p:cNvPr>
          <p:cNvCxnSpPr>
            <a:cxnSpLocks/>
            <a:stCxn id="51" idx="0"/>
            <a:endCxn id="42" idx="3"/>
          </p:cNvCxnSpPr>
          <p:nvPr/>
        </p:nvCxnSpPr>
        <p:spPr>
          <a:xfrm flipV="1">
            <a:off x="10258696" y="2768830"/>
            <a:ext cx="611792" cy="438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4D76921-F9FD-4328-A627-032202CBEAFB}"/>
              </a:ext>
            </a:extLst>
          </p:cNvPr>
          <p:cNvCxnSpPr>
            <a:cxnSpLocks/>
            <a:stCxn id="52" idx="0"/>
            <a:endCxn id="42" idx="5"/>
          </p:cNvCxnSpPr>
          <p:nvPr/>
        </p:nvCxnSpPr>
        <p:spPr>
          <a:xfrm flipH="1" flipV="1">
            <a:off x="11193872" y="2768830"/>
            <a:ext cx="593326" cy="429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2FCDC803-2225-47B5-B864-00324F5440F1}"/>
              </a:ext>
            </a:extLst>
          </p:cNvPr>
          <p:cNvSpPr/>
          <p:nvPr/>
        </p:nvSpPr>
        <p:spPr>
          <a:xfrm>
            <a:off x="8252543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9875ABD0-1AA5-4193-BCCD-00B8CB6EDF5C}"/>
              </a:ext>
            </a:extLst>
          </p:cNvPr>
          <p:cNvSpPr/>
          <p:nvPr/>
        </p:nvSpPr>
        <p:spPr>
          <a:xfrm>
            <a:off x="10030029" y="3207817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CF2533EF-42BC-4D7C-B6B5-2C3F806FF094}"/>
              </a:ext>
            </a:extLst>
          </p:cNvPr>
          <p:cNvSpPr/>
          <p:nvPr/>
        </p:nvSpPr>
        <p:spPr>
          <a:xfrm>
            <a:off x="11558531" y="3198676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99A2BCD1-B8D1-426E-945C-2A08D96ADF81}"/>
              </a:ext>
            </a:extLst>
          </p:cNvPr>
          <p:cNvSpPr/>
          <p:nvPr/>
        </p:nvSpPr>
        <p:spPr>
          <a:xfrm>
            <a:off x="6309751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0D691BA-902E-430B-BE03-8006CC9D3446}"/>
              </a:ext>
            </a:extLst>
          </p:cNvPr>
          <p:cNvCxnSpPr>
            <a:cxnSpLocks/>
            <a:stCxn id="43" idx="0"/>
            <a:endCxn id="41" idx="3"/>
          </p:cNvCxnSpPr>
          <p:nvPr/>
        </p:nvCxnSpPr>
        <p:spPr>
          <a:xfrm flipV="1">
            <a:off x="6977952" y="2768830"/>
            <a:ext cx="568082" cy="470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D509A152-7421-4F0E-B0FE-90AD2DDEC636}"/>
              </a:ext>
            </a:extLst>
          </p:cNvPr>
          <p:cNvSpPr/>
          <p:nvPr/>
        </p:nvSpPr>
        <p:spPr>
          <a:xfrm>
            <a:off x="7155315" y="4295362"/>
            <a:ext cx="457334" cy="494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927204C-77B5-4F84-A503-C46D13A471B1}"/>
              </a:ext>
            </a:extLst>
          </p:cNvPr>
          <p:cNvCxnSpPr>
            <a:cxnSpLocks/>
            <a:stCxn id="67" idx="0"/>
            <a:endCxn id="43" idx="5"/>
          </p:cNvCxnSpPr>
          <p:nvPr/>
        </p:nvCxnSpPr>
        <p:spPr>
          <a:xfrm flipH="1" flipV="1">
            <a:off x="7139644" y="3661789"/>
            <a:ext cx="244338" cy="633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81878-8BA2-4BDE-BD84-91C326CDF9A5}"/>
              </a:ext>
            </a:extLst>
          </p:cNvPr>
          <p:cNvSpPr txBox="1"/>
          <p:nvPr/>
        </p:nvSpPr>
        <p:spPr>
          <a:xfrm>
            <a:off x="7500593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2CF334-79B0-4135-A2C3-5EE1D2D5FC5E}"/>
              </a:ext>
            </a:extLst>
          </p:cNvPr>
          <p:cNvSpPr txBox="1"/>
          <p:nvPr/>
        </p:nvSpPr>
        <p:spPr>
          <a:xfrm>
            <a:off x="10825047" y="2069533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0CF893-7278-4F3D-AE79-CDDF0285DABD}"/>
              </a:ext>
            </a:extLst>
          </p:cNvPr>
          <p:cNvSpPr txBox="1"/>
          <p:nvPr/>
        </p:nvSpPr>
        <p:spPr>
          <a:xfrm>
            <a:off x="675853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5831CE-C634-4925-808E-371FBFEEE7EE}"/>
              </a:ext>
            </a:extLst>
          </p:cNvPr>
          <p:cNvSpPr txBox="1"/>
          <p:nvPr/>
        </p:nvSpPr>
        <p:spPr>
          <a:xfrm>
            <a:off x="8274077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CECC8C-4FFA-4EC9-A1C7-9B5DABDDD5E0}"/>
              </a:ext>
            </a:extLst>
          </p:cNvPr>
          <p:cNvSpPr txBox="1"/>
          <p:nvPr/>
        </p:nvSpPr>
        <p:spPr>
          <a:xfrm>
            <a:off x="10051563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4E49A1-9D32-4570-B618-DF6E1DBD642B}"/>
              </a:ext>
            </a:extLst>
          </p:cNvPr>
          <p:cNvSpPr txBox="1"/>
          <p:nvPr/>
        </p:nvSpPr>
        <p:spPr>
          <a:xfrm>
            <a:off x="11600381" y="2967119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B74281-7927-4759-AA9F-9B4F0D225425}"/>
              </a:ext>
            </a:extLst>
          </p:cNvPr>
          <p:cNvSpPr txBox="1"/>
          <p:nvPr/>
        </p:nvSpPr>
        <p:spPr>
          <a:xfrm>
            <a:off x="632345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AC779F-5045-4EA1-A402-3E1ACD23ECA7}"/>
              </a:ext>
            </a:extLst>
          </p:cNvPr>
          <p:cNvSpPr txBox="1"/>
          <p:nvPr/>
        </p:nvSpPr>
        <p:spPr>
          <a:xfrm>
            <a:off x="7192520" y="4018362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E9C274-B9F0-45DC-A4D2-EF88AE230B96}"/>
              </a:ext>
            </a:extLst>
          </p:cNvPr>
          <p:cNvSpPr txBox="1"/>
          <p:nvPr/>
        </p:nvSpPr>
        <p:spPr>
          <a:xfrm>
            <a:off x="9153646" y="1278818"/>
            <a:ext cx="243676" cy="19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3F84006B-468E-4405-8B72-477110389AE3}"/>
              </a:ext>
            </a:extLst>
          </p:cNvPr>
          <p:cNvCxnSpPr>
            <a:cxnSpLocks/>
            <a:stCxn id="21" idx="1"/>
            <a:endCxn id="11" idx="2"/>
          </p:cNvCxnSpPr>
          <p:nvPr/>
        </p:nvCxnSpPr>
        <p:spPr>
          <a:xfrm rot="5400000" flipH="1" flipV="1">
            <a:off x="636680" y="2621530"/>
            <a:ext cx="718039" cy="662799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8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정육면체 60">
            <a:extLst>
              <a:ext uri="{FF2B5EF4-FFF2-40B4-BE49-F238E27FC236}">
                <a16:creationId xmlns:a16="http://schemas.microsoft.com/office/drawing/2014/main" id="{A8683D0A-AAC5-446C-A07D-5BAEBD801506}"/>
              </a:ext>
            </a:extLst>
          </p:cNvPr>
          <p:cNvSpPr/>
          <p:nvPr/>
        </p:nvSpPr>
        <p:spPr>
          <a:xfrm>
            <a:off x="4580390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53CD0447-D163-4EED-81F5-C6CCD7B9015C}"/>
              </a:ext>
            </a:extLst>
          </p:cNvPr>
          <p:cNvSpPr/>
          <p:nvPr/>
        </p:nvSpPr>
        <p:spPr>
          <a:xfrm>
            <a:off x="4957894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AABBDE51-3ACF-4A89-A4D4-674F3BE55EB6}"/>
              </a:ext>
            </a:extLst>
          </p:cNvPr>
          <p:cNvSpPr/>
          <p:nvPr/>
        </p:nvSpPr>
        <p:spPr>
          <a:xfrm>
            <a:off x="5335398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480A05AB-20D4-470E-B8B1-1989F2A9C606}"/>
              </a:ext>
            </a:extLst>
          </p:cNvPr>
          <p:cNvSpPr/>
          <p:nvPr/>
        </p:nvSpPr>
        <p:spPr>
          <a:xfrm>
            <a:off x="5712902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4DE4A89B-358A-4842-90C9-1D37B497B9B7}"/>
              </a:ext>
            </a:extLst>
          </p:cNvPr>
          <p:cNvSpPr/>
          <p:nvPr/>
        </p:nvSpPr>
        <p:spPr>
          <a:xfrm>
            <a:off x="6090406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41D00191-6AFC-4DB3-835B-1E442059FC9F}"/>
              </a:ext>
            </a:extLst>
          </p:cNvPr>
          <p:cNvSpPr/>
          <p:nvPr/>
        </p:nvSpPr>
        <p:spPr>
          <a:xfrm>
            <a:off x="6467910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131B9157-3025-4F60-81D3-CE45174CB0B1}"/>
              </a:ext>
            </a:extLst>
          </p:cNvPr>
          <p:cNvSpPr/>
          <p:nvPr/>
        </p:nvSpPr>
        <p:spPr>
          <a:xfrm>
            <a:off x="6845414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정육면체 89">
            <a:extLst>
              <a:ext uri="{FF2B5EF4-FFF2-40B4-BE49-F238E27FC236}">
                <a16:creationId xmlns:a16="http://schemas.microsoft.com/office/drawing/2014/main" id="{78FC8A1C-E857-4222-8A6B-D55626D050FB}"/>
              </a:ext>
            </a:extLst>
          </p:cNvPr>
          <p:cNvSpPr/>
          <p:nvPr/>
        </p:nvSpPr>
        <p:spPr>
          <a:xfrm>
            <a:off x="7222918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71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733875" y="97304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400760" y="4039138"/>
            <a:ext cx="800727" cy="813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352061" y="1560199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251119" y="221041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515839" y="221041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2095423" y="345198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613244" y="1560199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869305" y="279757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653048" y="279757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134025" y="2797576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476035" y="34079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290923" y="34079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711512" y="3395230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038635" y="4852940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457548" y="2797576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4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정육면체 60">
            <a:extLst>
              <a:ext uri="{FF2B5EF4-FFF2-40B4-BE49-F238E27FC236}">
                <a16:creationId xmlns:a16="http://schemas.microsoft.com/office/drawing/2014/main" id="{A8683D0A-AAC5-446C-A07D-5BAEBD801506}"/>
              </a:ext>
            </a:extLst>
          </p:cNvPr>
          <p:cNvSpPr/>
          <p:nvPr/>
        </p:nvSpPr>
        <p:spPr>
          <a:xfrm>
            <a:off x="4580390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53CD0447-D163-4EED-81F5-C6CCD7B9015C}"/>
              </a:ext>
            </a:extLst>
          </p:cNvPr>
          <p:cNvSpPr/>
          <p:nvPr/>
        </p:nvSpPr>
        <p:spPr>
          <a:xfrm>
            <a:off x="4957894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AABBDE51-3ACF-4A89-A4D4-674F3BE55EB6}"/>
              </a:ext>
            </a:extLst>
          </p:cNvPr>
          <p:cNvSpPr/>
          <p:nvPr/>
        </p:nvSpPr>
        <p:spPr>
          <a:xfrm>
            <a:off x="5335398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480A05AB-20D4-470E-B8B1-1989F2A9C606}"/>
              </a:ext>
            </a:extLst>
          </p:cNvPr>
          <p:cNvSpPr/>
          <p:nvPr/>
        </p:nvSpPr>
        <p:spPr>
          <a:xfrm>
            <a:off x="5712902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4DE4A89B-358A-4842-90C9-1D37B497B9B7}"/>
              </a:ext>
            </a:extLst>
          </p:cNvPr>
          <p:cNvSpPr/>
          <p:nvPr/>
        </p:nvSpPr>
        <p:spPr>
          <a:xfrm>
            <a:off x="6090406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41D00191-6AFC-4DB3-835B-1E442059FC9F}"/>
              </a:ext>
            </a:extLst>
          </p:cNvPr>
          <p:cNvSpPr/>
          <p:nvPr/>
        </p:nvSpPr>
        <p:spPr>
          <a:xfrm>
            <a:off x="6467910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131B9157-3025-4F60-81D3-CE45174CB0B1}"/>
              </a:ext>
            </a:extLst>
          </p:cNvPr>
          <p:cNvSpPr/>
          <p:nvPr/>
        </p:nvSpPr>
        <p:spPr>
          <a:xfrm>
            <a:off x="6845414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정육면체 89">
            <a:extLst>
              <a:ext uri="{FF2B5EF4-FFF2-40B4-BE49-F238E27FC236}">
                <a16:creationId xmlns:a16="http://schemas.microsoft.com/office/drawing/2014/main" id="{78FC8A1C-E857-4222-8A6B-D55626D050FB}"/>
              </a:ext>
            </a:extLst>
          </p:cNvPr>
          <p:cNvSpPr/>
          <p:nvPr/>
        </p:nvSpPr>
        <p:spPr>
          <a:xfrm>
            <a:off x="7222918" y="3026328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1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94AF16D-B500-4571-B4AA-9220478AA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73949"/>
              </p:ext>
            </p:extLst>
          </p:nvPr>
        </p:nvGraphicFramePr>
        <p:xfrm>
          <a:off x="1699704" y="2607189"/>
          <a:ext cx="87925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9537">
                  <a:extLst>
                    <a:ext uri="{9D8B030D-6E8A-4147-A177-3AD203B41FA5}">
                      <a16:colId xmlns:a16="http://schemas.microsoft.com/office/drawing/2014/main" val="180392834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2024071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11672274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29740122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131903175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4971413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648015148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57546300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87971527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3549510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08463852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305591273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71660477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12149335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345038262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1036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5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3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C9E64CEA-A26C-408D-8702-A827DD286547}"/>
              </a:ext>
            </a:extLst>
          </p:cNvPr>
          <p:cNvSpPr/>
          <p:nvPr/>
        </p:nvSpPr>
        <p:spPr>
          <a:xfrm>
            <a:off x="3173135" y="3050236"/>
            <a:ext cx="671120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79660D24-3CEA-4E8C-A0DC-52C77F077D05}"/>
              </a:ext>
            </a:extLst>
          </p:cNvPr>
          <p:cNvSpPr/>
          <p:nvPr/>
        </p:nvSpPr>
        <p:spPr>
          <a:xfrm>
            <a:off x="3743588" y="3050236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C4E5C-824F-4B74-A9AC-A2CF3494B997}"/>
              </a:ext>
            </a:extLst>
          </p:cNvPr>
          <p:cNvSpPr txBox="1"/>
          <p:nvPr/>
        </p:nvSpPr>
        <p:spPr>
          <a:xfrm>
            <a:off x="3531765" y="3615655"/>
            <a:ext cx="453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정렬된 연결 리스트로 구현된 우선순위 큐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278B79-0FED-4C46-BE5C-0AF0098D3299}"/>
              </a:ext>
            </a:extLst>
          </p:cNvPr>
          <p:cNvCxnSpPr>
            <a:cxnSpLocks/>
          </p:cNvCxnSpPr>
          <p:nvPr/>
        </p:nvCxnSpPr>
        <p:spPr>
          <a:xfrm>
            <a:off x="3932550" y="3315328"/>
            <a:ext cx="538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75B68F05-B62E-44F9-A37E-8862D088AFDA}"/>
              </a:ext>
            </a:extLst>
          </p:cNvPr>
          <p:cNvSpPr/>
          <p:nvPr/>
        </p:nvSpPr>
        <p:spPr>
          <a:xfrm>
            <a:off x="3886831" y="32863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73137595-7896-4426-9108-D6DDF794F806}"/>
              </a:ext>
            </a:extLst>
          </p:cNvPr>
          <p:cNvSpPr/>
          <p:nvPr/>
        </p:nvSpPr>
        <p:spPr>
          <a:xfrm>
            <a:off x="4471332" y="3050236"/>
            <a:ext cx="671120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F36D9CCD-D6A5-44A4-A222-51CD51EDC73B}"/>
              </a:ext>
            </a:extLst>
          </p:cNvPr>
          <p:cNvSpPr/>
          <p:nvPr/>
        </p:nvSpPr>
        <p:spPr>
          <a:xfrm>
            <a:off x="5041785" y="3050236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730B4C-C352-44DB-AE3C-0972182D8031}"/>
              </a:ext>
            </a:extLst>
          </p:cNvPr>
          <p:cNvCxnSpPr>
            <a:cxnSpLocks/>
          </p:cNvCxnSpPr>
          <p:nvPr/>
        </p:nvCxnSpPr>
        <p:spPr>
          <a:xfrm>
            <a:off x="5230747" y="3315328"/>
            <a:ext cx="538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13CF6E0-E774-47D3-BEC2-F81B693612D7}"/>
              </a:ext>
            </a:extLst>
          </p:cNvPr>
          <p:cNvSpPr/>
          <p:nvPr/>
        </p:nvSpPr>
        <p:spPr>
          <a:xfrm>
            <a:off x="5185028" y="32863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25CC426C-8057-49D1-8B00-69DA23C58FFE}"/>
              </a:ext>
            </a:extLst>
          </p:cNvPr>
          <p:cNvSpPr/>
          <p:nvPr/>
        </p:nvSpPr>
        <p:spPr>
          <a:xfrm>
            <a:off x="5769529" y="3050236"/>
            <a:ext cx="671120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A00FF793-D480-4B07-9ADE-8DDBF5B40C06}"/>
              </a:ext>
            </a:extLst>
          </p:cNvPr>
          <p:cNvSpPr/>
          <p:nvPr/>
        </p:nvSpPr>
        <p:spPr>
          <a:xfrm>
            <a:off x="6339982" y="3050236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6A394AB-1EF3-420C-805F-DF0B249D8DBF}"/>
              </a:ext>
            </a:extLst>
          </p:cNvPr>
          <p:cNvCxnSpPr>
            <a:cxnSpLocks/>
          </p:cNvCxnSpPr>
          <p:nvPr/>
        </p:nvCxnSpPr>
        <p:spPr>
          <a:xfrm>
            <a:off x="6528944" y="3315328"/>
            <a:ext cx="538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E33E3C8-7216-42ED-BCF3-41127E57DF35}"/>
              </a:ext>
            </a:extLst>
          </p:cNvPr>
          <p:cNvSpPr/>
          <p:nvPr/>
        </p:nvSpPr>
        <p:spPr>
          <a:xfrm>
            <a:off x="6483225" y="32863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4E6CBDCE-70E9-4717-82C3-CB0B5430EAC8}"/>
              </a:ext>
            </a:extLst>
          </p:cNvPr>
          <p:cNvSpPr/>
          <p:nvPr/>
        </p:nvSpPr>
        <p:spPr>
          <a:xfrm>
            <a:off x="7067726" y="3050236"/>
            <a:ext cx="671120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429C8B2F-69A2-4E1B-8A6A-6B4396EE9803}"/>
              </a:ext>
            </a:extLst>
          </p:cNvPr>
          <p:cNvSpPr/>
          <p:nvPr/>
        </p:nvSpPr>
        <p:spPr>
          <a:xfrm>
            <a:off x="7638179" y="3050236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43864F-7714-4A99-88B4-C293F33BD95C}"/>
              </a:ext>
            </a:extLst>
          </p:cNvPr>
          <p:cNvCxnSpPr>
            <a:cxnSpLocks/>
          </p:cNvCxnSpPr>
          <p:nvPr/>
        </p:nvCxnSpPr>
        <p:spPr>
          <a:xfrm>
            <a:off x="7827141" y="3315328"/>
            <a:ext cx="538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9E49B291-EB0E-4C07-B398-2170BCFE9BBB}"/>
              </a:ext>
            </a:extLst>
          </p:cNvPr>
          <p:cNvSpPr/>
          <p:nvPr/>
        </p:nvSpPr>
        <p:spPr>
          <a:xfrm>
            <a:off x="7781422" y="32863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250AEA2B-3910-4767-8A15-A1E01051F87E}"/>
              </a:ext>
            </a:extLst>
          </p:cNvPr>
          <p:cNvSpPr/>
          <p:nvPr/>
        </p:nvSpPr>
        <p:spPr>
          <a:xfrm>
            <a:off x="8365923" y="3050236"/>
            <a:ext cx="671120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2E4C3C3B-233D-4960-8068-20CB373CF56F}"/>
              </a:ext>
            </a:extLst>
          </p:cNvPr>
          <p:cNvSpPr/>
          <p:nvPr/>
        </p:nvSpPr>
        <p:spPr>
          <a:xfrm>
            <a:off x="8936376" y="3050236"/>
            <a:ext cx="436227" cy="40267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4F648FA-D621-4DF2-9E43-E086A581BCDC}"/>
              </a:ext>
            </a:extLst>
          </p:cNvPr>
          <p:cNvCxnSpPr>
            <a:cxnSpLocks/>
          </p:cNvCxnSpPr>
          <p:nvPr/>
        </p:nvCxnSpPr>
        <p:spPr>
          <a:xfrm>
            <a:off x="2634353" y="3315328"/>
            <a:ext cx="538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C8CAF479-5824-4310-9147-261C655D8052}"/>
              </a:ext>
            </a:extLst>
          </p:cNvPr>
          <p:cNvSpPr/>
          <p:nvPr/>
        </p:nvSpPr>
        <p:spPr>
          <a:xfrm>
            <a:off x="2588634" y="32863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F61AB6-B8F7-4AD2-9089-9C0C4A7BE47D}"/>
              </a:ext>
            </a:extLst>
          </p:cNvPr>
          <p:cNvSpPr txBox="1"/>
          <p:nvPr/>
        </p:nvSpPr>
        <p:spPr>
          <a:xfrm>
            <a:off x="2014823" y="2924996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헤드 포인터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29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94AF16D-B500-4571-B4AA-9220478AA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0105"/>
              </p:ext>
            </p:extLst>
          </p:nvPr>
        </p:nvGraphicFramePr>
        <p:xfrm>
          <a:off x="1699704" y="2607189"/>
          <a:ext cx="87925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9537">
                  <a:extLst>
                    <a:ext uri="{9D8B030D-6E8A-4147-A177-3AD203B41FA5}">
                      <a16:colId xmlns:a16="http://schemas.microsoft.com/office/drawing/2014/main" val="180392834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2024071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11672274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29740122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131903175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4971413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648015148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57546300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87971527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3549510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08463852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305591273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71660477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12149335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345038262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1036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5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58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94AF16D-B500-4571-B4AA-9220478AA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26195"/>
              </p:ext>
            </p:extLst>
          </p:nvPr>
        </p:nvGraphicFramePr>
        <p:xfrm>
          <a:off x="1699704" y="2607189"/>
          <a:ext cx="87925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9537">
                  <a:extLst>
                    <a:ext uri="{9D8B030D-6E8A-4147-A177-3AD203B41FA5}">
                      <a16:colId xmlns:a16="http://schemas.microsoft.com/office/drawing/2014/main" val="180392834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2024071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11672274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29740122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131903175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4971413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648015148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57546300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87971527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3549510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08463852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305591273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71660477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12149335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345038262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1036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5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5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94AF16D-B500-4571-B4AA-9220478AA681}"/>
              </a:ext>
            </a:extLst>
          </p:cNvPr>
          <p:cNvGraphicFramePr>
            <a:graphicFrameLocks noGrp="1"/>
          </p:cNvGraphicFramePr>
          <p:nvPr/>
        </p:nvGraphicFramePr>
        <p:xfrm>
          <a:off x="1699704" y="2607189"/>
          <a:ext cx="87925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9537">
                  <a:extLst>
                    <a:ext uri="{9D8B030D-6E8A-4147-A177-3AD203B41FA5}">
                      <a16:colId xmlns:a16="http://schemas.microsoft.com/office/drawing/2014/main" val="180392834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2024071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11672274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29740122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131903175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4971413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648015148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57546300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87971527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3549510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08463852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305591273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71660477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12149335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345038262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1036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5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31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94AF16D-B500-4571-B4AA-9220478AA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11633"/>
              </p:ext>
            </p:extLst>
          </p:nvPr>
        </p:nvGraphicFramePr>
        <p:xfrm>
          <a:off x="1699704" y="2607189"/>
          <a:ext cx="87925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9537">
                  <a:extLst>
                    <a:ext uri="{9D8B030D-6E8A-4147-A177-3AD203B41FA5}">
                      <a16:colId xmlns:a16="http://schemas.microsoft.com/office/drawing/2014/main" val="180392834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2024071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11672274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29740122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131903175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4971413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648015148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57546300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87971527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3549510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08463852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305591273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71660477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12149335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345038262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1036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5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2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94AF16D-B500-4571-B4AA-9220478AA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26114"/>
              </p:ext>
            </p:extLst>
          </p:nvPr>
        </p:nvGraphicFramePr>
        <p:xfrm>
          <a:off x="1699704" y="2607189"/>
          <a:ext cx="87925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9537">
                  <a:extLst>
                    <a:ext uri="{9D8B030D-6E8A-4147-A177-3AD203B41FA5}">
                      <a16:colId xmlns:a16="http://schemas.microsoft.com/office/drawing/2014/main" val="180392834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2024071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511672274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29740122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131903175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4971413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648015148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57546300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87971527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3549510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084638527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2305591273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716604771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1121493356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345038262"/>
                    </a:ext>
                  </a:extLst>
                </a:gridCol>
                <a:gridCol w="549537">
                  <a:extLst>
                    <a:ext uri="{9D8B030D-6E8A-4147-A177-3AD203B41FA5}">
                      <a16:colId xmlns:a16="http://schemas.microsoft.com/office/drawing/2014/main" val="311036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5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6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3568F6-67E3-4C79-A33D-C64959D01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95840"/>
              </p:ext>
            </p:extLst>
          </p:nvPr>
        </p:nvGraphicFramePr>
        <p:xfrm>
          <a:off x="4815280" y="719666"/>
          <a:ext cx="229858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292">
                  <a:extLst>
                    <a:ext uri="{9D8B030D-6E8A-4147-A177-3AD203B41FA5}">
                      <a16:colId xmlns:a16="http://schemas.microsoft.com/office/drawing/2014/main" val="3359618256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834496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68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5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4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5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8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6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G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48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3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5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5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08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Z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9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176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38F7E5-371B-4AAB-BD1E-A8524541E7A9}"/>
              </a:ext>
            </a:extLst>
          </p:cNvPr>
          <p:cNvSpPr/>
          <p:nvPr/>
        </p:nvSpPr>
        <p:spPr>
          <a:xfrm>
            <a:off x="3582100" y="2130803"/>
            <a:ext cx="545284" cy="5536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21A600-C0DB-4222-88AF-794D23CBAFB9}"/>
              </a:ext>
            </a:extLst>
          </p:cNvPr>
          <p:cNvSpPr/>
          <p:nvPr/>
        </p:nvSpPr>
        <p:spPr>
          <a:xfrm>
            <a:off x="3036816" y="3204594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48DE3E7-609B-40E4-9338-96C361D3084E}"/>
              </a:ext>
            </a:extLst>
          </p:cNvPr>
          <p:cNvSpPr/>
          <p:nvPr/>
        </p:nvSpPr>
        <p:spPr>
          <a:xfrm>
            <a:off x="4127384" y="3204594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0AFA19-679A-45BA-939E-1F3CD592F732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3309458" y="2603393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421CF-1B8E-4A7A-9D49-D3045B831A77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4047529" y="2603393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0DAF05D1-5AC6-4695-8D18-746EEFADC4F6}"/>
              </a:ext>
            </a:extLst>
          </p:cNvPr>
          <p:cNvSpPr/>
          <p:nvPr/>
        </p:nvSpPr>
        <p:spPr>
          <a:xfrm>
            <a:off x="5754849" y="3204594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FDF3D5-ED19-465A-93A4-6510B6F2864A}"/>
              </a:ext>
            </a:extLst>
          </p:cNvPr>
          <p:cNvSpPr/>
          <p:nvPr/>
        </p:nvSpPr>
        <p:spPr>
          <a:xfrm>
            <a:off x="7382314" y="3204594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734AB6-1701-4039-8533-225C910E1361}"/>
              </a:ext>
            </a:extLst>
          </p:cNvPr>
          <p:cNvSpPr/>
          <p:nvPr/>
        </p:nvSpPr>
        <p:spPr>
          <a:xfrm>
            <a:off x="8472882" y="3204594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FB935-FC51-4E28-9C30-17D941B9B9CD}"/>
              </a:ext>
            </a:extLst>
          </p:cNvPr>
          <p:cNvSpPr txBox="1"/>
          <p:nvPr/>
        </p:nvSpPr>
        <p:spPr>
          <a:xfrm>
            <a:off x="3381737" y="4093719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Huffman codes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과정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29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38F7E5-371B-4AAB-BD1E-A8524541E7A9}"/>
              </a:ext>
            </a:extLst>
          </p:cNvPr>
          <p:cNvSpPr/>
          <p:nvPr/>
        </p:nvSpPr>
        <p:spPr>
          <a:xfrm>
            <a:off x="5327010" y="2130803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21A600-C0DB-4222-88AF-794D23CBAFB9}"/>
              </a:ext>
            </a:extLst>
          </p:cNvPr>
          <p:cNvSpPr/>
          <p:nvPr/>
        </p:nvSpPr>
        <p:spPr>
          <a:xfrm>
            <a:off x="4781726" y="3204594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48DE3E7-609B-40E4-9338-96C361D3084E}"/>
              </a:ext>
            </a:extLst>
          </p:cNvPr>
          <p:cNvSpPr/>
          <p:nvPr/>
        </p:nvSpPr>
        <p:spPr>
          <a:xfrm>
            <a:off x="5872294" y="3204594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0AFA19-679A-45BA-939E-1F3CD592F732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5054368" y="2603393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421CF-1B8E-4A7A-9D49-D3045B831A77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5792439" y="2603393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0DAF05D1-5AC6-4695-8D18-746EEFADC4F6}"/>
              </a:ext>
            </a:extLst>
          </p:cNvPr>
          <p:cNvSpPr/>
          <p:nvPr/>
        </p:nvSpPr>
        <p:spPr>
          <a:xfrm>
            <a:off x="3271706" y="3204594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FDF3D5-ED19-465A-93A4-6510B6F2864A}"/>
              </a:ext>
            </a:extLst>
          </p:cNvPr>
          <p:cNvSpPr/>
          <p:nvPr/>
        </p:nvSpPr>
        <p:spPr>
          <a:xfrm>
            <a:off x="7174410" y="3204594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734AB6-1701-4039-8533-225C910E1361}"/>
              </a:ext>
            </a:extLst>
          </p:cNvPr>
          <p:cNvSpPr/>
          <p:nvPr/>
        </p:nvSpPr>
        <p:spPr>
          <a:xfrm>
            <a:off x="8264978" y="3204594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FB935-FC51-4E28-9C30-17D941B9B9CD}"/>
              </a:ext>
            </a:extLst>
          </p:cNvPr>
          <p:cNvSpPr txBox="1"/>
          <p:nvPr/>
        </p:nvSpPr>
        <p:spPr>
          <a:xfrm>
            <a:off x="3381737" y="4093719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Huffman codes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과정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2879BF-0F9E-4A3B-AA93-531BC5BC7F2C}"/>
              </a:ext>
            </a:extLst>
          </p:cNvPr>
          <p:cNvSpPr/>
          <p:nvPr/>
        </p:nvSpPr>
        <p:spPr>
          <a:xfrm>
            <a:off x="4420998" y="1132620"/>
            <a:ext cx="545284" cy="5536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9D9593-55D6-4A8D-9134-354359DC152F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3544348" y="1605210"/>
            <a:ext cx="956505" cy="1599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F4B7CBB-71AF-4ECD-A804-72435E25F8FD}"/>
              </a:ext>
            </a:extLst>
          </p:cNvPr>
          <p:cNvCxnSpPr>
            <a:cxnSpLocks/>
            <a:stCxn id="12" idx="5"/>
            <a:endCxn id="2" idx="0"/>
          </p:cNvCxnSpPr>
          <p:nvPr/>
        </p:nvCxnSpPr>
        <p:spPr>
          <a:xfrm>
            <a:off x="4886427" y="1605210"/>
            <a:ext cx="713225" cy="5255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4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38F7E5-371B-4AAB-BD1E-A8524541E7A9}"/>
              </a:ext>
            </a:extLst>
          </p:cNvPr>
          <p:cNvSpPr/>
          <p:nvPr/>
        </p:nvSpPr>
        <p:spPr>
          <a:xfrm>
            <a:off x="5327010" y="2734810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21A600-C0DB-4222-88AF-794D23CBAFB9}"/>
              </a:ext>
            </a:extLst>
          </p:cNvPr>
          <p:cNvSpPr/>
          <p:nvPr/>
        </p:nvSpPr>
        <p:spPr>
          <a:xfrm>
            <a:off x="4781726" y="3808601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48DE3E7-609B-40E4-9338-96C361D3084E}"/>
              </a:ext>
            </a:extLst>
          </p:cNvPr>
          <p:cNvSpPr/>
          <p:nvPr/>
        </p:nvSpPr>
        <p:spPr>
          <a:xfrm>
            <a:off x="5872294" y="3808601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0AFA19-679A-45BA-939E-1F3CD592F732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5054368" y="3207400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421CF-1B8E-4A7A-9D49-D3045B831A77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5792439" y="3207400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0DAF05D1-5AC6-4695-8D18-746EEFADC4F6}"/>
              </a:ext>
            </a:extLst>
          </p:cNvPr>
          <p:cNvSpPr/>
          <p:nvPr/>
        </p:nvSpPr>
        <p:spPr>
          <a:xfrm>
            <a:off x="3271706" y="3808601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FDF3D5-ED19-465A-93A4-6510B6F2864A}"/>
              </a:ext>
            </a:extLst>
          </p:cNvPr>
          <p:cNvSpPr/>
          <p:nvPr/>
        </p:nvSpPr>
        <p:spPr>
          <a:xfrm>
            <a:off x="7174410" y="3808601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734AB6-1701-4039-8533-225C910E1361}"/>
              </a:ext>
            </a:extLst>
          </p:cNvPr>
          <p:cNvSpPr/>
          <p:nvPr/>
        </p:nvSpPr>
        <p:spPr>
          <a:xfrm>
            <a:off x="8264978" y="3808601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FB935-FC51-4E28-9C30-17D941B9B9CD}"/>
              </a:ext>
            </a:extLst>
          </p:cNvPr>
          <p:cNvSpPr txBox="1"/>
          <p:nvPr/>
        </p:nvSpPr>
        <p:spPr>
          <a:xfrm>
            <a:off x="3381737" y="4697726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Huffman codes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과정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2879BF-0F9E-4A3B-AA93-531BC5BC7F2C}"/>
              </a:ext>
            </a:extLst>
          </p:cNvPr>
          <p:cNvSpPr/>
          <p:nvPr/>
        </p:nvSpPr>
        <p:spPr>
          <a:xfrm>
            <a:off x="4420998" y="1736627"/>
            <a:ext cx="545284" cy="5536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9D9593-55D6-4A8D-9134-354359DC152F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3544348" y="2209217"/>
            <a:ext cx="956505" cy="1599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F4B7CBB-71AF-4ECD-A804-72435E25F8FD}"/>
              </a:ext>
            </a:extLst>
          </p:cNvPr>
          <p:cNvCxnSpPr>
            <a:cxnSpLocks/>
            <a:stCxn id="12" idx="5"/>
            <a:endCxn id="2" idx="0"/>
          </p:cNvCxnSpPr>
          <p:nvPr/>
        </p:nvCxnSpPr>
        <p:spPr>
          <a:xfrm>
            <a:off x="4886427" y="2209217"/>
            <a:ext cx="713225" cy="5255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EDA8629-D4BB-413D-8E5A-B5708D989AAB}"/>
              </a:ext>
            </a:extLst>
          </p:cNvPr>
          <p:cNvSpPr/>
          <p:nvPr/>
        </p:nvSpPr>
        <p:spPr>
          <a:xfrm>
            <a:off x="7719694" y="2734810"/>
            <a:ext cx="545284" cy="5536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F65C8F-9A7E-4BB1-A25E-1434F48FE2C6}"/>
              </a:ext>
            </a:extLst>
          </p:cNvPr>
          <p:cNvCxnSpPr>
            <a:cxnSpLocks/>
            <a:stCxn id="20" idx="3"/>
            <a:endCxn id="17" idx="0"/>
          </p:cNvCxnSpPr>
          <p:nvPr/>
        </p:nvCxnSpPr>
        <p:spPr>
          <a:xfrm flipH="1">
            <a:off x="7447052" y="3207400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C3D380-4463-4B68-9AEF-E46481D4251B}"/>
              </a:ext>
            </a:extLst>
          </p:cNvPr>
          <p:cNvCxnSpPr>
            <a:cxnSpLocks/>
            <a:stCxn id="20" idx="5"/>
            <a:endCxn id="18" idx="0"/>
          </p:cNvCxnSpPr>
          <p:nvPr/>
        </p:nvCxnSpPr>
        <p:spPr>
          <a:xfrm>
            <a:off x="8185123" y="3207400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13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38F7E5-371B-4AAB-BD1E-A8524541E7A9}"/>
              </a:ext>
            </a:extLst>
          </p:cNvPr>
          <p:cNvSpPr/>
          <p:nvPr/>
        </p:nvSpPr>
        <p:spPr>
          <a:xfrm>
            <a:off x="5327010" y="3514986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21A600-C0DB-4222-88AF-794D23CBAFB9}"/>
              </a:ext>
            </a:extLst>
          </p:cNvPr>
          <p:cNvSpPr/>
          <p:nvPr/>
        </p:nvSpPr>
        <p:spPr>
          <a:xfrm>
            <a:off x="4781726" y="4588777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48DE3E7-609B-40E4-9338-96C361D3084E}"/>
              </a:ext>
            </a:extLst>
          </p:cNvPr>
          <p:cNvSpPr/>
          <p:nvPr/>
        </p:nvSpPr>
        <p:spPr>
          <a:xfrm>
            <a:off x="5872294" y="4588777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0AFA19-679A-45BA-939E-1F3CD592F732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5054368" y="3987576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421CF-1B8E-4A7A-9D49-D3045B831A77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5792439" y="3987576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0DAF05D1-5AC6-4695-8D18-746EEFADC4F6}"/>
              </a:ext>
            </a:extLst>
          </p:cNvPr>
          <p:cNvSpPr/>
          <p:nvPr/>
        </p:nvSpPr>
        <p:spPr>
          <a:xfrm>
            <a:off x="3271706" y="4588777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FDF3D5-ED19-465A-93A4-6510B6F2864A}"/>
              </a:ext>
            </a:extLst>
          </p:cNvPr>
          <p:cNvSpPr/>
          <p:nvPr/>
        </p:nvSpPr>
        <p:spPr>
          <a:xfrm>
            <a:off x="7174410" y="4588777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734AB6-1701-4039-8533-225C910E1361}"/>
              </a:ext>
            </a:extLst>
          </p:cNvPr>
          <p:cNvSpPr/>
          <p:nvPr/>
        </p:nvSpPr>
        <p:spPr>
          <a:xfrm>
            <a:off x="8264978" y="4588777"/>
            <a:ext cx="545284" cy="5536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FB935-FC51-4E28-9C30-17D941B9B9CD}"/>
              </a:ext>
            </a:extLst>
          </p:cNvPr>
          <p:cNvSpPr txBox="1"/>
          <p:nvPr/>
        </p:nvSpPr>
        <p:spPr>
          <a:xfrm>
            <a:off x="3381737" y="5477902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Huffman codes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과정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#4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2879BF-0F9E-4A3B-AA93-531BC5BC7F2C}"/>
              </a:ext>
            </a:extLst>
          </p:cNvPr>
          <p:cNvSpPr/>
          <p:nvPr/>
        </p:nvSpPr>
        <p:spPr>
          <a:xfrm>
            <a:off x="4420998" y="2516803"/>
            <a:ext cx="545284" cy="5536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9D9593-55D6-4A8D-9134-354359DC152F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3544348" y="2989393"/>
            <a:ext cx="956505" cy="1599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F4B7CBB-71AF-4ECD-A804-72435E25F8FD}"/>
              </a:ext>
            </a:extLst>
          </p:cNvPr>
          <p:cNvCxnSpPr>
            <a:cxnSpLocks/>
            <a:stCxn id="12" idx="5"/>
            <a:endCxn id="2" idx="0"/>
          </p:cNvCxnSpPr>
          <p:nvPr/>
        </p:nvCxnSpPr>
        <p:spPr>
          <a:xfrm>
            <a:off x="4886427" y="2989393"/>
            <a:ext cx="713225" cy="5255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EDA8629-D4BB-413D-8E5A-B5708D989AAB}"/>
              </a:ext>
            </a:extLst>
          </p:cNvPr>
          <p:cNvSpPr/>
          <p:nvPr/>
        </p:nvSpPr>
        <p:spPr>
          <a:xfrm>
            <a:off x="7719694" y="3514986"/>
            <a:ext cx="545284" cy="5536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F65C8F-9A7E-4BB1-A25E-1434F48FE2C6}"/>
              </a:ext>
            </a:extLst>
          </p:cNvPr>
          <p:cNvCxnSpPr>
            <a:cxnSpLocks/>
            <a:stCxn id="20" idx="3"/>
            <a:endCxn id="17" idx="0"/>
          </p:cNvCxnSpPr>
          <p:nvPr/>
        </p:nvCxnSpPr>
        <p:spPr>
          <a:xfrm flipH="1">
            <a:off x="7447052" y="3987576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C3D380-4463-4B68-9AEF-E46481D4251B}"/>
              </a:ext>
            </a:extLst>
          </p:cNvPr>
          <p:cNvCxnSpPr>
            <a:cxnSpLocks/>
            <a:stCxn id="20" idx="5"/>
            <a:endCxn id="18" idx="0"/>
          </p:cNvCxnSpPr>
          <p:nvPr/>
        </p:nvCxnSpPr>
        <p:spPr>
          <a:xfrm>
            <a:off x="8185123" y="3987576"/>
            <a:ext cx="352497" cy="60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457CDE8-BC95-4EA4-9F68-59B09F3A3C05}"/>
              </a:ext>
            </a:extLst>
          </p:cNvPr>
          <p:cNvSpPr/>
          <p:nvPr/>
        </p:nvSpPr>
        <p:spPr>
          <a:xfrm>
            <a:off x="5696045" y="1099064"/>
            <a:ext cx="545284" cy="5536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9EE336-1310-460F-A5CA-2916AF66D62C}"/>
              </a:ext>
            </a:extLst>
          </p:cNvPr>
          <p:cNvCxnSpPr>
            <a:cxnSpLocks/>
            <a:stCxn id="23" idx="3"/>
            <a:endCxn id="12" idx="7"/>
          </p:cNvCxnSpPr>
          <p:nvPr/>
        </p:nvCxnSpPr>
        <p:spPr>
          <a:xfrm flipH="1">
            <a:off x="4886427" y="1571654"/>
            <a:ext cx="889473" cy="1026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E2F4CF-438D-41E4-B53C-D0B65AA9FFEA}"/>
              </a:ext>
            </a:extLst>
          </p:cNvPr>
          <p:cNvCxnSpPr>
            <a:cxnSpLocks/>
            <a:stCxn id="20" idx="1"/>
            <a:endCxn id="23" idx="5"/>
          </p:cNvCxnSpPr>
          <p:nvPr/>
        </p:nvCxnSpPr>
        <p:spPr>
          <a:xfrm flipH="1" flipV="1">
            <a:off x="6161474" y="1571654"/>
            <a:ext cx="1638075" cy="2024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E60870-5A68-4521-8346-0DA45BF37907}"/>
              </a:ext>
            </a:extLst>
          </p:cNvPr>
          <p:cNvSpPr txBox="1"/>
          <p:nvPr/>
        </p:nvSpPr>
        <p:spPr>
          <a:xfrm>
            <a:off x="5389587" y="3237987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E2C0B5-5939-4B75-8025-B2F32907563C}"/>
              </a:ext>
            </a:extLst>
          </p:cNvPr>
          <p:cNvSpPr txBox="1"/>
          <p:nvPr/>
        </p:nvSpPr>
        <p:spPr>
          <a:xfrm>
            <a:off x="4571661" y="2239804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F531DC-769B-4A8C-8A0B-338C75957734}"/>
              </a:ext>
            </a:extLst>
          </p:cNvPr>
          <p:cNvSpPr txBox="1"/>
          <p:nvPr/>
        </p:nvSpPr>
        <p:spPr>
          <a:xfrm>
            <a:off x="3294356" y="4324170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73A461-1955-4DBA-9547-9B525FC0A028}"/>
              </a:ext>
            </a:extLst>
          </p:cNvPr>
          <p:cNvSpPr txBox="1"/>
          <p:nvPr/>
        </p:nvSpPr>
        <p:spPr>
          <a:xfrm>
            <a:off x="5988221" y="4324170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1CE66-C631-4349-A1C3-7A6C13AE1C36}"/>
              </a:ext>
            </a:extLst>
          </p:cNvPr>
          <p:cNvSpPr txBox="1"/>
          <p:nvPr/>
        </p:nvSpPr>
        <p:spPr>
          <a:xfrm>
            <a:off x="4796484" y="4324170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9164FF-3AF9-4D56-82BE-A85D9489DDA7}"/>
              </a:ext>
            </a:extLst>
          </p:cNvPr>
          <p:cNvSpPr txBox="1"/>
          <p:nvPr/>
        </p:nvSpPr>
        <p:spPr>
          <a:xfrm>
            <a:off x="7180291" y="4324170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7B2F64-D6BF-47B7-B158-BD3169B276BA}"/>
              </a:ext>
            </a:extLst>
          </p:cNvPr>
          <p:cNvSpPr txBox="1"/>
          <p:nvPr/>
        </p:nvSpPr>
        <p:spPr>
          <a:xfrm>
            <a:off x="8388690" y="4324170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4311E4-88B7-481E-AA57-86A733330750}"/>
              </a:ext>
            </a:extLst>
          </p:cNvPr>
          <p:cNvSpPr txBox="1"/>
          <p:nvPr/>
        </p:nvSpPr>
        <p:spPr>
          <a:xfrm>
            <a:off x="7589484" y="3237987"/>
            <a:ext cx="4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8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634605" y="80526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662217" y="3871358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252791" y="1392419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811267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트리의 예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15184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41656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1996153" y="328420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513974" y="1392419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770035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553778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034755" y="2629796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376765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191653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612242" y="3227450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300092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358278" y="2629796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2639156" y="475227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2614339" y="3871358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3670006" y="475227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  <a:endCxn id="28" idx="3"/>
          </p:cNvCxnSpPr>
          <p:nvPr/>
        </p:nvCxnSpPr>
        <p:spPr>
          <a:xfrm flipV="1">
            <a:off x="4032131" y="3827316"/>
            <a:ext cx="450698" cy="924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0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634605" y="80526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662217" y="3871358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252791" y="1392419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811267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아닌 예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15184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41656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1996153" y="328420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513974" y="1392419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770035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553778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034755" y="2629796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376765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191653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612242" y="3227450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300092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358278" y="2629796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2639156" y="475227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2614339" y="3871358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6476499" y="475227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6838624" y="3827316"/>
            <a:ext cx="450698" cy="924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0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8260268" y="1442824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5523841" y="3762571"/>
            <a:ext cx="303099" cy="666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8686113" y="1887055"/>
            <a:ext cx="1739999" cy="491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6549992" y="2378999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10176658" y="2378999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5753877" y="3318340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6799446" y="1887055"/>
            <a:ext cx="1533886" cy="491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6975837" y="2823230"/>
            <a:ext cx="667407" cy="461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9582314" y="2823230"/>
            <a:ext cx="667407" cy="461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10602503" y="2823230"/>
            <a:ext cx="647263" cy="452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7393790" y="3285019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9332860" y="3285019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11000312" y="3275403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5274387" y="4429053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6003331" y="2823230"/>
            <a:ext cx="619724" cy="495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6196817" y="4429052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6179722" y="3762571"/>
            <a:ext cx="266550" cy="666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6909523" y="4429054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158977" y="3729250"/>
            <a:ext cx="310469" cy="699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2630C4-EDF4-43BA-B6D2-A6B75EAF50A4}"/>
                  </a:ext>
                </a:extLst>
              </p:cNvPr>
              <p:cNvSpPr txBox="1"/>
              <p:nvPr/>
            </p:nvSpPr>
            <p:spPr>
              <a:xfrm>
                <a:off x="881777" y="2690336"/>
                <a:ext cx="43926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최대 </a:t>
                </a:r>
                <a:r>
                  <a:rPr lang="ko-KR" altLang="en-US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히프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(max heap):</a:t>
                </a:r>
              </a:p>
              <a:p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부모 노드의 키 값이 자식 노드의 키 값보다 크거나 같은 완전 이진 트리</a:t>
                </a:r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𝑘𝑒𝑦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부</m:t>
                    </m:r>
                  </m:oMath>
                </a14:m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모 노드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자식노드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2630C4-EDF4-43BA-B6D2-A6B75EAF5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7" y="2690336"/>
                <a:ext cx="4392610" cy="1477328"/>
              </a:xfrm>
              <a:prstGeom prst="rect">
                <a:avLst/>
              </a:prstGeom>
              <a:blipFill>
                <a:blip r:embed="rId2"/>
                <a:stretch>
                  <a:fillRect l="-1250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84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8260268" y="1442824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5523841" y="3762571"/>
            <a:ext cx="303099" cy="666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8686113" y="1887055"/>
            <a:ext cx="1739999" cy="491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6549992" y="2378999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10176658" y="2378999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5753877" y="3318340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6799446" y="1887055"/>
            <a:ext cx="1533886" cy="491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6975837" y="2823230"/>
            <a:ext cx="667407" cy="461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9582314" y="2823230"/>
            <a:ext cx="667407" cy="461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10602503" y="2823230"/>
            <a:ext cx="647263" cy="452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7393790" y="3285019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9332860" y="3285019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11000312" y="3275403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5274387" y="4429053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6003331" y="2823230"/>
            <a:ext cx="619724" cy="495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6196817" y="4429052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6179722" y="3762571"/>
            <a:ext cx="266550" cy="666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6909523" y="4429054"/>
            <a:ext cx="498908" cy="52044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158977" y="3729250"/>
            <a:ext cx="310469" cy="699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2630C4-EDF4-43BA-B6D2-A6B75EAF50A4}"/>
                  </a:ext>
                </a:extLst>
              </p:cNvPr>
              <p:cNvSpPr txBox="1"/>
              <p:nvPr/>
            </p:nvSpPr>
            <p:spPr>
              <a:xfrm>
                <a:off x="881777" y="2690336"/>
                <a:ext cx="43926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최소 </a:t>
                </a:r>
                <a:r>
                  <a:rPr lang="ko-KR" altLang="en-US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히프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(max heap):</a:t>
                </a:r>
              </a:p>
              <a:p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부모 노드의 키 값이 자식 노드의 키 값보다 작거나 같은 완전 이진 트리</a:t>
                </a:r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𝑘𝑒𝑦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부</m:t>
                    </m:r>
                  </m:oMath>
                </a14:m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모 노드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자식노드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2630C4-EDF4-43BA-B6D2-A6B75EAF5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7" y="2690336"/>
                <a:ext cx="4392610" cy="1477328"/>
              </a:xfrm>
              <a:prstGeom prst="rect">
                <a:avLst/>
              </a:prstGeom>
              <a:blipFill>
                <a:blip r:embed="rId2"/>
                <a:stretch>
                  <a:fillRect l="-1250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52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733874" y="419894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761486" y="3485990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352060" y="1007051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6115861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히프트리의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배열을 이용한 구현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251118" y="1657271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515838" y="1657271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2095422" y="2898833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613243" y="1007051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869304" y="2244428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653047" y="2244428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134024" y="2244428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476034" y="2854791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290922" y="2854791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711511" y="2842082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399361" y="4366904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457547" y="2244428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2738425" y="4366903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2713608" y="3485990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6575768" y="4366905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6937893" y="3441948"/>
            <a:ext cx="450698" cy="924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8E08E1-6D6D-4CFE-A456-001C405B088E}"/>
              </a:ext>
            </a:extLst>
          </p:cNvPr>
          <p:cNvSpPr/>
          <p:nvPr/>
        </p:nvSpPr>
        <p:spPr>
          <a:xfrm>
            <a:off x="2457547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B12AE-FF1F-4A05-9496-B4FFD62FCA53}"/>
              </a:ext>
            </a:extLst>
          </p:cNvPr>
          <p:cNvSpPr txBox="1"/>
          <p:nvPr/>
        </p:nvSpPr>
        <p:spPr>
          <a:xfrm>
            <a:off x="2575550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65B5A9-28BF-44F2-AA89-64DC81A83B49}"/>
              </a:ext>
            </a:extLst>
          </p:cNvPr>
          <p:cNvSpPr txBox="1"/>
          <p:nvPr/>
        </p:nvSpPr>
        <p:spPr>
          <a:xfrm>
            <a:off x="3420296" y="1380272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36F76-0FFB-469B-89BD-9C2F1FF5D1AA}"/>
              </a:ext>
            </a:extLst>
          </p:cNvPr>
          <p:cNvSpPr txBox="1"/>
          <p:nvPr/>
        </p:nvSpPr>
        <p:spPr>
          <a:xfrm>
            <a:off x="8685016" y="1380272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65A8B-A30E-4B15-96A9-9527CFE93F3D}"/>
              </a:ext>
            </a:extLst>
          </p:cNvPr>
          <p:cNvSpPr txBox="1"/>
          <p:nvPr/>
        </p:nvSpPr>
        <p:spPr>
          <a:xfrm>
            <a:off x="2245144" y="2628267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11646-4F12-423E-B493-1ED555221326}"/>
              </a:ext>
            </a:extLst>
          </p:cNvPr>
          <p:cNvSpPr txBox="1"/>
          <p:nvPr/>
        </p:nvSpPr>
        <p:spPr>
          <a:xfrm>
            <a:off x="4645212" y="2628267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37EF8-EF7F-41DB-948B-806EEC82A71C}"/>
              </a:ext>
            </a:extLst>
          </p:cNvPr>
          <p:cNvSpPr txBox="1"/>
          <p:nvPr/>
        </p:nvSpPr>
        <p:spPr>
          <a:xfrm>
            <a:off x="7460100" y="2628267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D6867D-3BD1-4E99-89DA-7BEEFBC02B93}"/>
              </a:ext>
            </a:extLst>
          </p:cNvPr>
          <p:cNvSpPr txBox="1"/>
          <p:nvPr/>
        </p:nvSpPr>
        <p:spPr>
          <a:xfrm>
            <a:off x="9912863" y="2628267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4E146B-1179-4E9B-A788-2360867E87C0}"/>
              </a:ext>
            </a:extLst>
          </p:cNvPr>
          <p:cNvSpPr txBox="1"/>
          <p:nvPr/>
        </p:nvSpPr>
        <p:spPr>
          <a:xfrm>
            <a:off x="1556131" y="40899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D48A6-661A-4C5B-8D5C-CB8E28A27F29}"/>
              </a:ext>
            </a:extLst>
          </p:cNvPr>
          <p:cNvSpPr txBox="1"/>
          <p:nvPr/>
        </p:nvSpPr>
        <p:spPr>
          <a:xfrm>
            <a:off x="2932420" y="40899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0B9E82-539F-4A33-908C-E06B935B88C1}"/>
              </a:ext>
            </a:extLst>
          </p:cNvPr>
          <p:cNvSpPr txBox="1"/>
          <p:nvPr/>
        </p:nvSpPr>
        <p:spPr>
          <a:xfrm>
            <a:off x="6720129" y="40899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6A9A4C2-FDA6-42D1-95BE-C60C8DD72DDD}"/>
              </a:ext>
            </a:extLst>
          </p:cNvPr>
          <p:cNvSpPr/>
          <p:nvPr/>
        </p:nvSpPr>
        <p:spPr>
          <a:xfrm>
            <a:off x="3079447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4CFF03-A8BB-4C5F-BAD4-571983727582}"/>
              </a:ext>
            </a:extLst>
          </p:cNvPr>
          <p:cNvSpPr/>
          <p:nvPr/>
        </p:nvSpPr>
        <p:spPr>
          <a:xfrm>
            <a:off x="3717010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D6AFF23-F207-4223-89F0-D5AC3050334B}"/>
              </a:ext>
            </a:extLst>
          </p:cNvPr>
          <p:cNvSpPr/>
          <p:nvPr/>
        </p:nvSpPr>
        <p:spPr>
          <a:xfrm>
            <a:off x="4354573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E286B52-B21B-4F5D-9E0C-7F1CE918EB7B}"/>
              </a:ext>
            </a:extLst>
          </p:cNvPr>
          <p:cNvSpPr/>
          <p:nvPr/>
        </p:nvSpPr>
        <p:spPr>
          <a:xfrm>
            <a:off x="4976473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4F8C72-57FD-4A55-B6A5-7F700773429F}"/>
              </a:ext>
            </a:extLst>
          </p:cNvPr>
          <p:cNvSpPr/>
          <p:nvPr/>
        </p:nvSpPr>
        <p:spPr>
          <a:xfrm>
            <a:off x="5614036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D84E3D-BF65-4510-B4B7-714A995A65EA}"/>
              </a:ext>
            </a:extLst>
          </p:cNvPr>
          <p:cNvSpPr/>
          <p:nvPr/>
        </p:nvSpPr>
        <p:spPr>
          <a:xfrm>
            <a:off x="6249396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236265B-A311-4375-9109-D8D2A89D72BD}"/>
              </a:ext>
            </a:extLst>
          </p:cNvPr>
          <p:cNvSpPr/>
          <p:nvPr/>
        </p:nvSpPr>
        <p:spPr>
          <a:xfrm>
            <a:off x="6871296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FE3BF69-E081-4F58-BA0F-3A1144D4841D}"/>
              </a:ext>
            </a:extLst>
          </p:cNvPr>
          <p:cNvSpPr/>
          <p:nvPr/>
        </p:nvSpPr>
        <p:spPr>
          <a:xfrm>
            <a:off x="7508859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F0468E8-2B21-4A2E-8D35-AE95B4594D14}"/>
              </a:ext>
            </a:extLst>
          </p:cNvPr>
          <p:cNvSpPr/>
          <p:nvPr/>
        </p:nvSpPr>
        <p:spPr>
          <a:xfrm>
            <a:off x="8146422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5C61AB-F4F5-48F8-A691-2F942BAF9DA7}"/>
              </a:ext>
            </a:extLst>
          </p:cNvPr>
          <p:cNvSpPr/>
          <p:nvPr/>
        </p:nvSpPr>
        <p:spPr>
          <a:xfrm>
            <a:off x="8768322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ADAE0AC-D5B1-49D7-B1CD-14D87DE0B0B3}"/>
              </a:ext>
            </a:extLst>
          </p:cNvPr>
          <p:cNvSpPr/>
          <p:nvPr/>
        </p:nvSpPr>
        <p:spPr>
          <a:xfrm>
            <a:off x="9405885" y="5545626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C87EB1-F661-467C-AC08-307991959EEC}"/>
              </a:ext>
            </a:extLst>
          </p:cNvPr>
          <p:cNvSpPr txBox="1"/>
          <p:nvPr/>
        </p:nvSpPr>
        <p:spPr>
          <a:xfrm>
            <a:off x="3205281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52BEA1-26D2-40D2-8AA0-DA8E62339053}"/>
              </a:ext>
            </a:extLst>
          </p:cNvPr>
          <p:cNvSpPr txBox="1"/>
          <p:nvPr/>
        </p:nvSpPr>
        <p:spPr>
          <a:xfrm>
            <a:off x="3850548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3A032C-04BD-4A73-9D53-C51703FAE9A8}"/>
              </a:ext>
            </a:extLst>
          </p:cNvPr>
          <p:cNvSpPr txBox="1"/>
          <p:nvPr/>
        </p:nvSpPr>
        <p:spPr>
          <a:xfrm>
            <a:off x="4476034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63D092-2A4A-4682-99F9-13D7E46CC27D}"/>
              </a:ext>
            </a:extLst>
          </p:cNvPr>
          <p:cNvSpPr txBox="1"/>
          <p:nvPr/>
        </p:nvSpPr>
        <p:spPr>
          <a:xfrm>
            <a:off x="5096719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AED11D-30A7-4099-8F3E-7DBD57A0FEC8}"/>
              </a:ext>
            </a:extLst>
          </p:cNvPr>
          <p:cNvSpPr txBox="1"/>
          <p:nvPr/>
        </p:nvSpPr>
        <p:spPr>
          <a:xfrm>
            <a:off x="5733874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BB63A4-5D99-4272-ABF9-C36964274566}"/>
              </a:ext>
            </a:extLst>
          </p:cNvPr>
          <p:cNvSpPr txBox="1"/>
          <p:nvPr/>
        </p:nvSpPr>
        <p:spPr>
          <a:xfrm>
            <a:off x="6352060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FE47B2-B3AD-43E1-8D59-8737E2FF806D}"/>
              </a:ext>
            </a:extLst>
          </p:cNvPr>
          <p:cNvSpPr txBox="1"/>
          <p:nvPr/>
        </p:nvSpPr>
        <p:spPr>
          <a:xfrm>
            <a:off x="6970295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502585-3E6E-4253-88A2-D5E1CEC2BA61}"/>
              </a:ext>
            </a:extLst>
          </p:cNvPr>
          <p:cNvSpPr txBox="1"/>
          <p:nvPr/>
        </p:nvSpPr>
        <p:spPr>
          <a:xfrm>
            <a:off x="7615011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2B3D37-9BAF-4C4A-A2D6-BAD8A298B1EC}"/>
              </a:ext>
            </a:extLst>
          </p:cNvPr>
          <p:cNvSpPr txBox="1"/>
          <p:nvPr/>
        </p:nvSpPr>
        <p:spPr>
          <a:xfrm>
            <a:off x="8259727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FB9A06-A56D-446A-8779-E29300EDF3BA}"/>
              </a:ext>
            </a:extLst>
          </p:cNvPr>
          <p:cNvSpPr txBox="1"/>
          <p:nvPr/>
        </p:nvSpPr>
        <p:spPr>
          <a:xfrm>
            <a:off x="8877963" y="5247816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B7EEE4-4237-4B2F-9646-8D6642DA93B5}"/>
              </a:ext>
            </a:extLst>
          </p:cNvPr>
          <p:cNvSpPr txBox="1"/>
          <p:nvPr/>
        </p:nvSpPr>
        <p:spPr>
          <a:xfrm>
            <a:off x="5903052" y="172730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13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733874" y="247164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761486" y="3313260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352060" y="834321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6452754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히프트리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에서의 자식 노드와 부모 노드의 관계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251118" y="1484541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515838" y="1484541"/>
            <a:ext cx="724250" cy="687897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2095422" y="2726103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613243" y="834321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869304" y="2071698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653047" y="2071698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134024" y="2071698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476034" y="2682061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290922" y="2682061"/>
            <a:ext cx="724250" cy="68789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711511" y="2669352"/>
            <a:ext cx="724250" cy="68789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399361" y="4194174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457547" y="2071698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2738425" y="4194173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2713608" y="3313260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6575768" y="4194175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6937893" y="3269218"/>
            <a:ext cx="450698" cy="924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8E08E1-6D6D-4CFE-A456-001C405B088E}"/>
              </a:ext>
            </a:extLst>
          </p:cNvPr>
          <p:cNvSpPr/>
          <p:nvPr/>
        </p:nvSpPr>
        <p:spPr>
          <a:xfrm>
            <a:off x="2457547" y="5201614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B12AE-FF1F-4A05-9496-B4FFD62FCA53}"/>
              </a:ext>
            </a:extLst>
          </p:cNvPr>
          <p:cNvSpPr txBox="1"/>
          <p:nvPr/>
        </p:nvSpPr>
        <p:spPr>
          <a:xfrm>
            <a:off x="2575550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65B5A9-28BF-44F2-AA89-64DC81A83B49}"/>
              </a:ext>
            </a:extLst>
          </p:cNvPr>
          <p:cNvSpPr txBox="1"/>
          <p:nvPr/>
        </p:nvSpPr>
        <p:spPr>
          <a:xfrm>
            <a:off x="3420296" y="1207542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36F76-0FFB-469B-89BD-9C2F1FF5D1AA}"/>
              </a:ext>
            </a:extLst>
          </p:cNvPr>
          <p:cNvSpPr txBox="1"/>
          <p:nvPr/>
        </p:nvSpPr>
        <p:spPr>
          <a:xfrm>
            <a:off x="8685016" y="1207542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65A8B-A30E-4B15-96A9-9527CFE93F3D}"/>
              </a:ext>
            </a:extLst>
          </p:cNvPr>
          <p:cNvSpPr txBox="1"/>
          <p:nvPr/>
        </p:nvSpPr>
        <p:spPr>
          <a:xfrm>
            <a:off x="2245144" y="2455537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11646-4F12-423E-B493-1ED555221326}"/>
              </a:ext>
            </a:extLst>
          </p:cNvPr>
          <p:cNvSpPr txBox="1"/>
          <p:nvPr/>
        </p:nvSpPr>
        <p:spPr>
          <a:xfrm>
            <a:off x="4645212" y="2455537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37EF8-EF7F-41DB-948B-806EEC82A71C}"/>
              </a:ext>
            </a:extLst>
          </p:cNvPr>
          <p:cNvSpPr txBox="1"/>
          <p:nvPr/>
        </p:nvSpPr>
        <p:spPr>
          <a:xfrm>
            <a:off x="7460100" y="2455537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D6867D-3BD1-4E99-89DA-7BEEFBC02B93}"/>
              </a:ext>
            </a:extLst>
          </p:cNvPr>
          <p:cNvSpPr txBox="1"/>
          <p:nvPr/>
        </p:nvSpPr>
        <p:spPr>
          <a:xfrm>
            <a:off x="9912863" y="2455537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4E146B-1179-4E9B-A788-2360867E87C0}"/>
              </a:ext>
            </a:extLst>
          </p:cNvPr>
          <p:cNvSpPr txBox="1"/>
          <p:nvPr/>
        </p:nvSpPr>
        <p:spPr>
          <a:xfrm>
            <a:off x="1556131" y="391717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D48A6-661A-4C5B-8D5C-CB8E28A27F29}"/>
              </a:ext>
            </a:extLst>
          </p:cNvPr>
          <p:cNvSpPr txBox="1"/>
          <p:nvPr/>
        </p:nvSpPr>
        <p:spPr>
          <a:xfrm>
            <a:off x="2932420" y="391717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0B9E82-539F-4A33-908C-E06B935B88C1}"/>
              </a:ext>
            </a:extLst>
          </p:cNvPr>
          <p:cNvSpPr txBox="1"/>
          <p:nvPr/>
        </p:nvSpPr>
        <p:spPr>
          <a:xfrm>
            <a:off x="6720129" y="391717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6A9A4C2-FDA6-42D1-95BE-C60C8DD72DDD}"/>
              </a:ext>
            </a:extLst>
          </p:cNvPr>
          <p:cNvSpPr/>
          <p:nvPr/>
        </p:nvSpPr>
        <p:spPr>
          <a:xfrm>
            <a:off x="3079447" y="5201614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4CFF03-A8BB-4C5F-BAD4-571983727582}"/>
              </a:ext>
            </a:extLst>
          </p:cNvPr>
          <p:cNvSpPr/>
          <p:nvPr/>
        </p:nvSpPr>
        <p:spPr>
          <a:xfrm>
            <a:off x="3717010" y="5201614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D6AFF23-F207-4223-89F0-D5AC3050334B}"/>
              </a:ext>
            </a:extLst>
          </p:cNvPr>
          <p:cNvSpPr/>
          <p:nvPr/>
        </p:nvSpPr>
        <p:spPr>
          <a:xfrm>
            <a:off x="4354573" y="5201614"/>
            <a:ext cx="637563" cy="3607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E286B52-B21B-4F5D-9E0C-7F1CE918EB7B}"/>
              </a:ext>
            </a:extLst>
          </p:cNvPr>
          <p:cNvSpPr/>
          <p:nvPr/>
        </p:nvSpPr>
        <p:spPr>
          <a:xfrm>
            <a:off x="4976473" y="5201614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4F8C72-57FD-4A55-B6A5-7F700773429F}"/>
              </a:ext>
            </a:extLst>
          </p:cNvPr>
          <p:cNvSpPr/>
          <p:nvPr/>
        </p:nvSpPr>
        <p:spPr>
          <a:xfrm>
            <a:off x="5614036" y="5201614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D84E3D-BF65-4510-B4B7-714A995A65EA}"/>
              </a:ext>
            </a:extLst>
          </p:cNvPr>
          <p:cNvSpPr/>
          <p:nvPr/>
        </p:nvSpPr>
        <p:spPr>
          <a:xfrm>
            <a:off x="6249396" y="5201614"/>
            <a:ext cx="637563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236265B-A311-4375-9109-D8D2A89D72BD}"/>
              </a:ext>
            </a:extLst>
          </p:cNvPr>
          <p:cNvSpPr/>
          <p:nvPr/>
        </p:nvSpPr>
        <p:spPr>
          <a:xfrm>
            <a:off x="6871296" y="5201614"/>
            <a:ext cx="637563" cy="3607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FE3BF69-E081-4F58-BA0F-3A1144D4841D}"/>
              </a:ext>
            </a:extLst>
          </p:cNvPr>
          <p:cNvSpPr/>
          <p:nvPr/>
        </p:nvSpPr>
        <p:spPr>
          <a:xfrm>
            <a:off x="7508859" y="5201614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F0468E8-2B21-4A2E-8D35-AE95B4594D14}"/>
              </a:ext>
            </a:extLst>
          </p:cNvPr>
          <p:cNvSpPr/>
          <p:nvPr/>
        </p:nvSpPr>
        <p:spPr>
          <a:xfrm>
            <a:off x="8146422" y="5201614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5C61AB-F4F5-48F8-A691-2F942BAF9DA7}"/>
              </a:ext>
            </a:extLst>
          </p:cNvPr>
          <p:cNvSpPr/>
          <p:nvPr/>
        </p:nvSpPr>
        <p:spPr>
          <a:xfrm>
            <a:off x="8768322" y="5201614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ADAE0AC-D5B1-49D7-B1CD-14D87DE0B0B3}"/>
              </a:ext>
            </a:extLst>
          </p:cNvPr>
          <p:cNvSpPr/>
          <p:nvPr/>
        </p:nvSpPr>
        <p:spPr>
          <a:xfrm>
            <a:off x="9405885" y="5201614"/>
            <a:ext cx="637563" cy="3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C87EB1-F661-467C-AC08-307991959EEC}"/>
              </a:ext>
            </a:extLst>
          </p:cNvPr>
          <p:cNvSpPr txBox="1"/>
          <p:nvPr/>
        </p:nvSpPr>
        <p:spPr>
          <a:xfrm>
            <a:off x="3205281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52BEA1-26D2-40D2-8AA0-DA8E62339053}"/>
              </a:ext>
            </a:extLst>
          </p:cNvPr>
          <p:cNvSpPr txBox="1"/>
          <p:nvPr/>
        </p:nvSpPr>
        <p:spPr>
          <a:xfrm>
            <a:off x="3850548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3A032C-04BD-4A73-9D53-C51703FAE9A8}"/>
              </a:ext>
            </a:extLst>
          </p:cNvPr>
          <p:cNvSpPr txBox="1"/>
          <p:nvPr/>
        </p:nvSpPr>
        <p:spPr>
          <a:xfrm>
            <a:off x="4476034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63D092-2A4A-4682-99F9-13D7E46CC27D}"/>
              </a:ext>
            </a:extLst>
          </p:cNvPr>
          <p:cNvSpPr txBox="1"/>
          <p:nvPr/>
        </p:nvSpPr>
        <p:spPr>
          <a:xfrm>
            <a:off x="5096719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AED11D-30A7-4099-8F3E-7DBD57A0FEC8}"/>
              </a:ext>
            </a:extLst>
          </p:cNvPr>
          <p:cNvSpPr txBox="1"/>
          <p:nvPr/>
        </p:nvSpPr>
        <p:spPr>
          <a:xfrm>
            <a:off x="5733874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BB63A4-5D99-4272-ABF9-C36964274566}"/>
              </a:ext>
            </a:extLst>
          </p:cNvPr>
          <p:cNvSpPr txBox="1"/>
          <p:nvPr/>
        </p:nvSpPr>
        <p:spPr>
          <a:xfrm>
            <a:off x="6352060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FE47B2-B3AD-43E1-8D59-8737E2FF806D}"/>
              </a:ext>
            </a:extLst>
          </p:cNvPr>
          <p:cNvSpPr txBox="1"/>
          <p:nvPr/>
        </p:nvSpPr>
        <p:spPr>
          <a:xfrm>
            <a:off x="6970295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502585-3E6E-4253-88A2-D5E1CEC2BA61}"/>
              </a:ext>
            </a:extLst>
          </p:cNvPr>
          <p:cNvSpPr txBox="1"/>
          <p:nvPr/>
        </p:nvSpPr>
        <p:spPr>
          <a:xfrm>
            <a:off x="7615011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2B3D37-9BAF-4C4A-A2D6-BAD8A298B1EC}"/>
              </a:ext>
            </a:extLst>
          </p:cNvPr>
          <p:cNvSpPr txBox="1"/>
          <p:nvPr/>
        </p:nvSpPr>
        <p:spPr>
          <a:xfrm>
            <a:off x="8259727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FB9A06-A56D-446A-8779-E29300EDF3BA}"/>
              </a:ext>
            </a:extLst>
          </p:cNvPr>
          <p:cNvSpPr txBox="1"/>
          <p:nvPr/>
        </p:nvSpPr>
        <p:spPr>
          <a:xfrm>
            <a:off x="8877963" y="490380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83077A-7595-4739-B489-E3250D97F374}"/>
              </a:ext>
            </a:extLst>
          </p:cNvPr>
          <p:cNvSpPr txBox="1"/>
          <p:nvPr/>
        </p:nvSpPr>
        <p:spPr>
          <a:xfrm>
            <a:off x="5903052" y="0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99C8BA-FFE5-4A40-8868-2B9B3C11F9D1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4673355" y="5562341"/>
            <a:ext cx="0" cy="189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024FC4F-405F-4139-B4A8-996F7099F9C3}"/>
              </a:ext>
            </a:extLst>
          </p:cNvPr>
          <p:cNvCxnSpPr>
            <a:cxnSpLocks/>
          </p:cNvCxnSpPr>
          <p:nvPr/>
        </p:nvCxnSpPr>
        <p:spPr>
          <a:xfrm>
            <a:off x="4668981" y="5751346"/>
            <a:ext cx="18991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B5CFD7B-9649-4B4B-B043-69421E06F42B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6568178" y="5562341"/>
            <a:ext cx="0" cy="188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360B550-4008-4D29-8010-9B8350431A10}"/>
              </a:ext>
            </a:extLst>
          </p:cNvPr>
          <p:cNvSpPr txBox="1"/>
          <p:nvPr/>
        </p:nvSpPr>
        <p:spPr>
          <a:xfrm>
            <a:off x="3518703" y="5710928"/>
            <a:ext cx="2382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왼쪽 자식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=(2*3)=6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B276223-56B7-4969-B6AB-4D519CF25662}"/>
              </a:ext>
            </a:extLst>
          </p:cNvPr>
          <p:cNvCxnSpPr>
            <a:cxnSpLocks/>
          </p:cNvCxnSpPr>
          <p:nvPr/>
        </p:nvCxnSpPr>
        <p:spPr>
          <a:xfrm>
            <a:off x="4673355" y="5965012"/>
            <a:ext cx="0" cy="189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9ABDB78-FFE6-484A-BF31-0ADE5D2B7796}"/>
              </a:ext>
            </a:extLst>
          </p:cNvPr>
          <p:cNvCxnSpPr>
            <a:cxnSpLocks/>
          </p:cNvCxnSpPr>
          <p:nvPr/>
        </p:nvCxnSpPr>
        <p:spPr>
          <a:xfrm>
            <a:off x="4668981" y="6154017"/>
            <a:ext cx="25323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79BA1A4-540C-4411-9C99-58637D75BFCA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7190078" y="5562341"/>
            <a:ext cx="10029" cy="591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880851B-FBAC-4868-9099-E4BCF08DE662}"/>
              </a:ext>
            </a:extLst>
          </p:cNvPr>
          <p:cNvSpPr txBox="1"/>
          <p:nvPr/>
        </p:nvSpPr>
        <p:spPr>
          <a:xfrm>
            <a:off x="4009253" y="6126770"/>
            <a:ext cx="2382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오른쪽 자식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=(2*3)+1=7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63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733874" y="619971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761486" y="3686067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352060" y="1207128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579834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히프트리의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삽입연산 단계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251118" y="1857348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515838" y="1857348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2095422" y="3098910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613243" y="1207128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869304" y="2444505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653047" y="2444505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134024" y="2444505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476034" y="3054868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290922" y="3054868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711511" y="3042159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399361" y="4566981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457547" y="2444505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2738425" y="4566980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2713608" y="3686067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3784196" y="4566982"/>
            <a:ext cx="724250" cy="6878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4146321" y="3642025"/>
            <a:ext cx="450698" cy="924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65B5A9-28BF-44F2-AA89-64DC81A83B49}"/>
              </a:ext>
            </a:extLst>
          </p:cNvPr>
          <p:cNvSpPr txBox="1"/>
          <p:nvPr/>
        </p:nvSpPr>
        <p:spPr>
          <a:xfrm>
            <a:off x="3420296" y="1580349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36F76-0FFB-469B-89BD-9C2F1FF5D1AA}"/>
              </a:ext>
            </a:extLst>
          </p:cNvPr>
          <p:cNvSpPr txBox="1"/>
          <p:nvPr/>
        </p:nvSpPr>
        <p:spPr>
          <a:xfrm>
            <a:off x="8685016" y="1580349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65A8B-A30E-4B15-96A9-9527CFE93F3D}"/>
              </a:ext>
            </a:extLst>
          </p:cNvPr>
          <p:cNvSpPr txBox="1"/>
          <p:nvPr/>
        </p:nvSpPr>
        <p:spPr>
          <a:xfrm>
            <a:off x="2245144" y="282834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11646-4F12-423E-B493-1ED555221326}"/>
              </a:ext>
            </a:extLst>
          </p:cNvPr>
          <p:cNvSpPr txBox="1"/>
          <p:nvPr/>
        </p:nvSpPr>
        <p:spPr>
          <a:xfrm>
            <a:off x="4645212" y="282834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37EF8-EF7F-41DB-948B-806EEC82A71C}"/>
              </a:ext>
            </a:extLst>
          </p:cNvPr>
          <p:cNvSpPr txBox="1"/>
          <p:nvPr/>
        </p:nvSpPr>
        <p:spPr>
          <a:xfrm>
            <a:off x="7460100" y="282834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D6867D-3BD1-4E99-89DA-7BEEFBC02B93}"/>
              </a:ext>
            </a:extLst>
          </p:cNvPr>
          <p:cNvSpPr txBox="1"/>
          <p:nvPr/>
        </p:nvSpPr>
        <p:spPr>
          <a:xfrm>
            <a:off x="9912863" y="282834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4E146B-1179-4E9B-A788-2360867E87C0}"/>
              </a:ext>
            </a:extLst>
          </p:cNvPr>
          <p:cNvSpPr txBox="1"/>
          <p:nvPr/>
        </p:nvSpPr>
        <p:spPr>
          <a:xfrm>
            <a:off x="1556131" y="4289981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D48A6-661A-4C5B-8D5C-CB8E28A27F29}"/>
              </a:ext>
            </a:extLst>
          </p:cNvPr>
          <p:cNvSpPr txBox="1"/>
          <p:nvPr/>
        </p:nvSpPr>
        <p:spPr>
          <a:xfrm>
            <a:off x="2932420" y="4289981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0B9E82-539F-4A33-908C-E06B935B88C1}"/>
              </a:ext>
            </a:extLst>
          </p:cNvPr>
          <p:cNvSpPr txBox="1"/>
          <p:nvPr/>
        </p:nvSpPr>
        <p:spPr>
          <a:xfrm>
            <a:off x="3928557" y="4289981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B7EEE4-4237-4B2F-9646-8D6642DA93B5}"/>
              </a:ext>
            </a:extLst>
          </p:cNvPr>
          <p:cNvSpPr txBox="1"/>
          <p:nvPr/>
        </p:nvSpPr>
        <p:spPr>
          <a:xfrm>
            <a:off x="5903052" y="372807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71784B2-2FEB-4F31-953C-55BD4D7CA76D}"/>
              </a:ext>
            </a:extLst>
          </p:cNvPr>
          <p:cNvSpPr/>
          <p:nvPr/>
        </p:nvSpPr>
        <p:spPr>
          <a:xfrm>
            <a:off x="5112011" y="4566980"/>
            <a:ext cx="724250" cy="687897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541D146-1628-4B2C-AD57-93616092C851}"/>
              </a:ext>
            </a:extLst>
          </p:cNvPr>
          <p:cNvCxnSpPr>
            <a:cxnSpLocks/>
            <a:stCxn id="86" idx="0"/>
            <a:endCxn id="28" idx="5"/>
          </p:cNvCxnSpPr>
          <p:nvPr/>
        </p:nvCxnSpPr>
        <p:spPr>
          <a:xfrm flipH="1" flipV="1">
            <a:off x="5094220" y="3642025"/>
            <a:ext cx="379916" cy="924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9224F1B-EC5C-4C1D-B17E-7BC278930533}"/>
              </a:ext>
            </a:extLst>
          </p:cNvPr>
          <p:cNvSpPr txBox="1"/>
          <p:nvPr/>
        </p:nvSpPr>
        <p:spPr>
          <a:xfrm>
            <a:off x="5306006" y="4289981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02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746</Words>
  <Application>Microsoft Office PowerPoint</Application>
  <PresentationFormat>와이드스크린</PresentationFormat>
  <Paragraphs>600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2020-02-21T02:58:10Z</dcterms:created>
  <dcterms:modified xsi:type="dcterms:W3CDTF">2020-02-21T08:56:33Z</dcterms:modified>
</cp:coreProperties>
</file>