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AAE8"/>
    <a:srgbClr val="FFD966"/>
    <a:srgbClr val="4472C4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EDFFEE-A923-4FEE-95FF-B5D2BC8B2311}" v="1738" dt="2020-03-12T18:23:06.3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승빈" userId="352d81a3ef8732fd" providerId="LiveId" clId="{8AEDFFEE-A923-4FEE-95FF-B5D2BC8B2311}"/>
    <pc:docChg chg="undo custSel addSld delSld modSld sldOrd">
      <pc:chgData name="김 승빈" userId="352d81a3ef8732fd" providerId="LiveId" clId="{8AEDFFEE-A923-4FEE-95FF-B5D2BC8B2311}" dt="2020-03-12T18:23:19.599" v="5398" actId="20577"/>
      <pc:docMkLst>
        <pc:docMk/>
      </pc:docMkLst>
      <pc:sldChg chg="addSp delSp modSp add mod">
        <pc:chgData name="김 승빈" userId="352d81a3ef8732fd" providerId="LiveId" clId="{8AEDFFEE-A923-4FEE-95FF-B5D2BC8B2311}" dt="2020-03-11T05:54:23.613" v="338" actId="1076"/>
        <pc:sldMkLst>
          <pc:docMk/>
          <pc:sldMk cId="28719012" sldId="256"/>
        </pc:sldMkLst>
        <pc:spChg chg="del">
          <ac:chgData name="김 승빈" userId="352d81a3ef8732fd" providerId="LiveId" clId="{8AEDFFEE-A923-4FEE-95FF-B5D2BC8B2311}" dt="2020-03-10T05:27:09.171" v="1" actId="478"/>
          <ac:spMkLst>
            <pc:docMk/>
            <pc:sldMk cId="28719012" sldId="256"/>
            <ac:spMk id="2" creationId="{3F8C943B-FC54-4ED0-911F-F31531DD080F}"/>
          </ac:spMkLst>
        </pc:spChg>
        <pc:spChg chg="del">
          <ac:chgData name="김 승빈" userId="352d81a3ef8732fd" providerId="LiveId" clId="{8AEDFFEE-A923-4FEE-95FF-B5D2BC8B2311}" dt="2020-03-10T05:27:09.171" v="1" actId="478"/>
          <ac:spMkLst>
            <pc:docMk/>
            <pc:sldMk cId="28719012" sldId="256"/>
            <ac:spMk id="3" creationId="{08E5BD5D-F62E-4CC5-B875-DBA9D3DE0469}"/>
          </ac:spMkLst>
        </pc:spChg>
        <pc:spChg chg="add mod">
          <ac:chgData name="김 승빈" userId="352d81a3ef8732fd" providerId="LiveId" clId="{8AEDFFEE-A923-4FEE-95FF-B5D2BC8B2311}" dt="2020-03-11T05:54:23.613" v="338" actId="1076"/>
          <ac:spMkLst>
            <pc:docMk/>
            <pc:sldMk cId="28719012" sldId="256"/>
            <ac:spMk id="6" creationId="{BDD438F1-80BA-43E1-8B27-3DC15AED760A}"/>
          </ac:spMkLst>
        </pc:spChg>
        <pc:spChg chg="add mod">
          <ac:chgData name="김 승빈" userId="352d81a3ef8732fd" providerId="LiveId" clId="{8AEDFFEE-A923-4FEE-95FF-B5D2BC8B2311}" dt="2020-03-11T05:54:23.613" v="338" actId="1076"/>
          <ac:spMkLst>
            <pc:docMk/>
            <pc:sldMk cId="28719012" sldId="256"/>
            <ac:spMk id="7" creationId="{124E8662-C031-4996-83EC-A6C65FE37227}"/>
          </ac:spMkLst>
        </pc:spChg>
        <pc:spChg chg="add mod">
          <ac:chgData name="김 승빈" userId="352d81a3ef8732fd" providerId="LiveId" clId="{8AEDFFEE-A923-4FEE-95FF-B5D2BC8B2311}" dt="2020-03-11T05:54:23.613" v="338" actId="1076"/>
          <ac:spMkLst>
            <pc:docMk/>
            <pc:sldMk cId="28719012" sldId="256"/>
            <ac:spMk id="9" creationId="{2DC7C1B4-C77C-4442-8BA2-784B50B0C77C}"/>
          </ac:spMkLst>
        </pc:spChg>
        <pc:spChg chg="add mod">
          <ac:chgData name="김 승빈" userId="352d81a3ef8732fd" providerId="LiveId" clId="{8AEDFFEE-A923-4FEE-95FF-B5D2BC8B2311}" dt="2020-03-11T05:54:23.613" v="338" actId="1076"/>
          <ac:spMkLst>
            <pc:docMk/>
            <pc:sldMk cId="28719012" sldId="256"/>
            <ac:spMk id="11" creationId="{7A00284B-B5D5-467C-A6B2-B97FE2D5EB42}"/>
          </ac:spMkLst>
        </pc:spChg>
        <pc:spChg chg="add mod">
          <ac:chgData name="김 승빈" userId="352d81a3ef8732fd" providerId="LiveId" clId="{8AEDFFEE-A923-4FEE-95FF-B5D2BC8B2311}" dt="2020-03-11T05:54:23.613" v="338" actId="1076"/>
          <ac:spMkLst>
            <pc:docMk/>
            <pc:sldMk cId="28719012" sldId="256"/>
            <ac:spMk id="12" creationId="{6FD5EB44-1FD3-4853-9370-4C0CD35AEBF6}"/>
          </ac:spMkLst>
        </pc:spChg>
        <pc:spChg chg="add mod">
          <ac:chgData name="김 승빈" userId="352d81a3ef8732fd" providerId="LiveId" clId="{8AEDFFEE-A923-4FEE-95FF-B5D2BC8B2311}" dt="2020-03-11T05:51:32.163" v="200" actId="1076"/>
          <ac:spMkLst>
            <pc:docMk/>
            <pc:sldMk cId="28719012" sldId="256"/>
            <ac:spMk id="13" creationId="{194811F4-E78C-47E3-BD2E-36F35DF3C065}"/>
          </ac:spMkLst>
        </pc:spChg>
        <pc:spChg chg="add mod">
          <ac:chgData name="김 승빈" userId="352d81a3ef8732fd" providerId="LiveId" clId="{8AEDFFEE-A923-4FEE-95FF-B5D2BC8B2311}" dt="2020-03-11T05:51:38.630" v="201" actId="20577"/>
          <ac:spMkLst>
            <pc:docMk/>
            <pc:sldMk cId="28719012" sldId="256"/>
            <ac:spMk id="15" creationId="{E318F5AC-34D1-47D4-8C4F-16A5E0DC4630}"/>
          </ac:spMkLst>
        </pc:spChg>
        <pc:spChg chg="add mod">
          <ac:chgData name="김 승빈" userId="352d81a3ef8732fd" providerId="LiveId" clId="{8AEDFFEE-A923-4FEE-95FF-B5D2BC8B2311}" dt="2020-03-11T05:51:53.287" v="203" actId="20577"/>
          <ac:spMkLst>
            <pc:docMk/>
            <pc:sldMk cId="28719012" sldId="256"/>
            <ac:spMk id="17" creationId="{893B57C4-E4BA-4C4F-9FB5-6B19FD0791D5}"/>
          </ac:spMkLst>
        </pc:spChg>
        <pc:spChg chg="add mod">
          <ac:chgData name="김 승빈" userId="352d81a3ef8732fd" providerId="LiveId" clId="{8AEDFFEE-A923-4FEE-95FF-B5D2BC8B2311}" dt="2020-03-11T05:52:08.584" v="228"/>
          <ac:spMkLst>
            <pc:docMk/>
            <pc:sldMk cId="28719012" sldId="256"/>
            <ac:spMk id="19" creationId="{15932BFC-61F7-499B-8464-C9C14558785D}"/>
          </ac:spMkLst>
        </pc:spChg>
        <pc:spChg chg="add mod">
          <ac:chgData name="김 승빈" userId="352d81a3ef8732fd" providerId="LiveId" clId="{8AEDFFEE-A923-4FEE-95FF-B5D2BC8B2311}" dt="2020-03-11T05:52:38.125" v="237" actId="20577"/>
          <ac:spMkLst>
            <pc:docMk/>
            <pc:sldMk cId="28719012" sldId="256"/>
            <ac:spMk id="21" creationId="{C3EA4064-0751-49B1-A5E0-1BCB75E901B4}"/>
          </ac:spMkLst>
        </pc:spChg>
        <pc:spChg chg="add mod">
          <ac:chgData name="김 승빈" userId="352d81a3ef8732fd" providerId="LiveId" clId="{8AEDFFEE-A923-4FEE-95FF-B5D2BC8B2311}" dt="2020-03-11T05:53:29.376" v="252" actId="20577"/>
          <ac:spMkLst>
            <pc:docMk/>
            <pc:sldMk cId="28719012" sldId="256"/>
            <ac:spMk id="23" creationId="{CA3C9ACF-5D06-458A-B814-A89A32849F25}"/>
          </ac:spMkLst>
        </pc:spChg>
        <pc:spChg chg="add mod">
          <ac:chgData name="김 승빈" userId="352d81a3ef8732fd" providerId="LiveId" clId="{8AEDFFEE-A923-4FEE-95FF-B5D2BC8B2311}" dt="2020-03-11T05:53:17.566" v="246" actId="571"/>
          <ac:spMkLst>
            <pc:docMk/>
            <pc:sldMk cId="28719012" sldId="256"/>
            <ac:spMk id="24" creationId="{B38F3079-9CB4-4B61-94E4-134C342239B0}"/>
          </ac:spMkLst>
        </pc:spChg>
        <pc:spChg chg="add mod">
          <ac:chgData name="김 승빈" userId="352d81a3ef8732fd" providerId="LiveId" clId="{8AEDFFEE-A923-4FEE-95FF-B5D2BC8B2311}" dt="2020-03-11T05:53:45.400" v="317" actId="14100"/>
          <ac:spMkLst>
            <pc:docMk/>
            <pc:sldMk cId="28719012" sldId="256"/>
            <ac:spMk id="26" creationId="{63B3EA36-9D9A-4C1F-BA6E-93FCC3A26417}"/>
          </ac:spMkLst>
        </pc:spChg>
        <pc:spChg chg="add mod">
          <ac:chgData name="김 승빈" userId="352d81a3ef8732fd" providerId="LiveId" clId="{8AEDFFEE-A923-4FEE-95FF-B5D2BC8B2311}" dt="2020-03-11T05:53:51.467" v="319" actId="571"/>
          <ac:spMkLst>
            <pc:docMk/>
            <pc:sldMk cId="28719012" sldId="256"/>
            <ac:spMk id="27" creationId="{42930798-7CD7-4BB4-9168-8CC043D75498}"/>
          </ac:spMkLst>
        </pc:spChg>
        <pc:spChg chg="add mod">
          <ac:chgData name="김 승빈" userId="352d81a3ef8732fd" providerId="LiveId" clId="{8AEDFFEE-A923-4FEE-95FF-B5D2BC8B2311}" dt="2020-03-11T05:54:14.783" v="337" actId="1076"/>
          <ac:spMkLst>
            <pc:docMk/>
            <pc:sldMk cId="28719012" sldId="256"/>
            <ac:spMk id="28" creationId="{52233393-4A0F-4583-9462-D51B606073CF}"/>
          </ac:spMkLst>
        </pc:spChg>
        <pc:graphicFrameChg chg="add mod modGraphic">
          <ac:chgData name="김 승빈" userId="352d81a3ef8732fd" providerId="LiveId" clId="{8AEDFFEE-A923-4FEE-95FF-B5D2BC8B2311}" dt="2020-03-11T05:54:23.613" v="338" actId="1076"/>
          <ac:graphicFrameMkLst>
            <pc:docMk/>
            <pc:sldMk cId="28719012" sldId="256"/>
            <ac:graphicFrameMk id="4" creationId="{C4671903-D9E9-4C24-9613-F969AFFA1A32}"/>
          </ac:graphicFrameMkLst>
        </pc:graphicFrameChg>
        <pc:graphicFrameChg chg="add mod modGraphic">
          <ac:chgData name="김 승빈" userId="352d81a3ef8732fd" providerId="LiveId" clId="{8AEDFFEE-A923-4FEE-95FF-B5D2BC8B2311}" dt="2020-03-11T05:54:23.613" v="338" actId="1076"/>
          <ac:graphicFrameMkLst>
            <pc:docMk/>
            <pc:sldMk cId="28719012" sldId="256"/>
            <ac:graphicFrameMk id="8" creationId="{BAA575B5-C169-408A-ACA6-269B9D69ADF0}"/>
          </ac:graphicFrameMkLst>
        </pc:graphicFrameChg>
        <pc:graphicFrameChg chg="add mod modGraphic">
          <ac:chgData name="김 승빈" userId="352d81a3ef8732fd" providerId="LiveId" clId="{8AEDFFEE-A923-4FEE-95FF-B5D2BC8B2311}" dt="2020-03-11T05:54:23.613" v="338" actId="1076"/>
          <ac:graphicFrameMkLst>
            <pc:docMk/>
            <pc:sldMk cId="28719012" sldId="256"/>
            <ac:graphicFrameMk id="10" creationId="{7E5A2D2B-75B4-4547-BC73-94123A0E59BE}"/>
          </ac:graphicFrameMkLst>
        </pc:graphicFrameChg>
        <pc:graphicFrameChg chg="add mod">
          <ac:chgData name="김 승빈" userId="352d81a3ef8732fd" providerId="LiveId" clId="{8AEDFFEE-A923-4FEE-95FF-B5D2BC8B2311}" dt="2020-03-11T05:51:26.936" v="199" actId="1076"/>
          <ac:graphicFrameMkLst>
            <pc:docMk/>
            <pc:sldMk cId="28719012" sldId="256"/>
            <ac:graphicFrameMk id="14" creationId="{F0693271-1439-45BD-963C-3A6F75B39C25}"/>
          </ac:graphicFrameMkLst>
        </pc:graphicFrameChg>
        <pc:graphicFrameChg chg="add mod">
          <ac:chgData name="김 승빈" userId="352d81a3ef8732fd" providerId="LiveId" clId="{8AEDFFEE-A923-4FEE-95FF-B5D2BC8B2311}" dt="2020-03-11T05:51:50.264" v="202" actId="571"/>
          <ac:graphicFrameMkLst>
            <pc:docMk/>
            <pc:sldMk cId="28719012" sldId="256"/>
            <ac:graphicFrameMk id="16" creationId="{73564998-17E5-4999-8E4C-7A2303B3E9EA}"/>
          </ac:graphicFrameMkLst>
        </pc:graphicFrameChg>
        <pc:graphicFrameChg chg="add mod modGraphic">
          <ac:chgData name="김 승빈" userId="352d81a3ef8732fd" providerId="LiveId" clId="{8AEDFFEE-A923-4FEE-95FF-B5D2BC8B2311}" dt="2020-03-11T05:52:24.320" v="232" actId="2084"/>
          <ac:graphicFrameMkLst>
            <pc:docMk/>
            <pc:sldMk cId="28719012" sldId="256"/>
            <ac:graphicFrameMk id="18" creationId="{DAFEC122-84FE-4180-A4DA-63165F1F3D80}"/>
          </ac:graphicFrameMkLst>
        </pc:graphicFrameChg>
        <pc:graphicFrameChg chg="add mod modGraphic">
          <ac:chgData name="김 승빈" userId="352d81a3ef8732fd" providerId="LiveId" clId="{8AEDFFEE-A923-4FEE-95FF-B5D2BC8B2311}" dt="2020-03-11T05:52:46.458" v="239" actId="207"/>
          <ac:graphicFrameMkLst>
            <pc:docMk/>
            <pc:sldMk cId="28719012" sldId="256"/>
            <ac:graphicFrameMk id="20" creationId="{80571DEA-9F2A-498A-8AC9-11469B9AA378}"/>
          </ac:graphicFrameMkLst>
        </pc:graphicFrameChg>
        <pc:graphicFrameChg chg="add mod modGraphic">
          <ac:chgData name="김 승빈" userId="352d81a3ef8732fd" providerId="LiveId" clId="{8AEDFFEE-A923-4FEE-95FF-B5D2BC8B2311}" dt="2020-03-11T05:53:04.738" v="244" actId="2084"/>
          <ac:graphicFrameMkLst>
            <pc:docMk/>
            <pc:sldMk cId="28719012" sldId="256"/>
            <ac:graphicFrameMk id="22" creationId="{C85881A9-BD58-43C9-A011-FA17B0A1BB5E}"/>
          </ac:graphicFrameMkLst>
        </pc:graphicFrameChg>
        <pc:graphicFrameChg chg="add del mod">
          <ac:chgData name="김 승빈" userId="352d81a3ef8732fd" providerId="LiveId" clId="{8AEDFFEE-A923-4FEE-95FF-B5D2BC8B2311}" dt="2020-03-11T05:53:25.740" v="248" actId="478"/>
          <ac:graphicFrameMkLst>
            <pc:docMk/>
            <pc:sldMk cId="28719012" sldId="256"/>
            <ac:graphicFrameMk id="25" creationId="{34684B53-BA8F-4F85-A90D-A6DFC5464415}"/>
          </ac:graphicFrameMkLst>
        </pc:graphicFrameChg>
      </pc:sldChg>
      <pc:sldChg chg="addSp delSp modSp add mod">
        <pc:chgData name="김 승빈" userId="352d81a3ef8732fd" providerId="LiveId" clId="{8AEDFFEE-A923-4FEE-95FF-B5D2BC8B2311}" dt="2020-03-11T06:18:10.532" v="438" actId="207"/>
        <pc:sldMkLst>
          <pc:docMk/>
          <pc:sldMk cId="1845912777" sldId="257"/>
        </pc:sldMkLst>
        <pc:spChg chg="mod">
          <ac:chgData name="김 승빈" userId="352d81a3ef8732fd" providerId="LiveId" clId="{8AEDFFEE-A923-4FEE-95FF-B5D2BC8B2311}" dt="2020-03-11T06:17:22.374" v="371" actId="1076"/>
          <ac:spMkLst>
            <pc:docMk/>
            <pc:sldMk cId="1845912777" sldId="257"/>
            <ac:spMk id="12" creationId="{6FD5EB44-1FD3-4853-9370-4C0CD35AEBF6}"/>
          </ac:spMkLst>
        </pc:spChg>
        <pc:spChg chg="add mod">
          <ac:chgData name="김 승빈" userId="352d81a3ef8732fd" providerId="LiveId" clId="{8AEDFFEE-A923-4FEE-95FF-B5D2BC8B2311}" dt="2020-03-11T06:17:58.332" v="436" actId="14100"/>
          <ac:spMkLst>
            <pc:docMk/>
            <pc:sldMk cId="1845912777" sldId="257"/>
            <ac:spMk id="25" creationId="{589D5E62-F0DC-44C2-B8D4-CEA6ADF6D7D7}"/>
          </ac:spMkLst>
        </pc:spChg>
        <pc:spChg chg="del">
          <ac:chgData name="김 승빈" userId="352d81a3ef8732fd" providerId="LiveId" clId="{8AEDFFEE-A923-4FEE-95FF-B5D2BC8B2311}" dt="2020-03-11T06:16:57.367" v="364" actId="478"/>
          <ac:spMkLst>
            <pc:docMk/>
            <pc:sldMk cId="1845912777" sldId="257"/>
            <ac:spMk id="26" creationId="{63B3EA36-9D9A-4C1F-BA6E-93FCC3A26417}"/>
          </ac:spMkLst>
        </pc:spChg>
        <pc:spChg chg="mod">
          <ac:chgData name="김 승빈" userId="352d81a3ef8732fd" providerId="LiveId" clId="{8AEDFFEE-A923-4FEE-95FF-B5D2BC8B2311}" dt="2020-03-11T06:17:22.374" v="371" actId="1076"/>
          <ac:spMkLst>
            <pc:docMk/>
            <pc:sldMk cId="1845912777" sldId="257"/>
            <ac:spMk id="28" creationId="{52233393-4A0F-4583-9462-D51B606073CF}"/>
          </ac:spMkLst>
        </pc:spChg>
        <pc:graphicFrameChg chg="modGraphic">
          <ac:chgData name="김 승빈" userId="352d81a3ef8732fd" providerId="LiveId" clId="{8AEDFFEE-A923-4FEE-95FF-B5D2BC8B2311}" dt="2020-03-11T06:16:26.696" v="351" actId="207"/>
          <ac:graphicFrameMkLst>
            <pc:docMk/>
            <pc:sldMk cId="1845912777" sldId="257"/>
            <ac:graphicFrameMk id="4" creationId="{C4671903-D9E9-4C24-9613-F969AFFA1A32}"/>
          </ac:graphicFrameMkLst>
        </pc:graphicFrameChg>
        <pc:graphicFrameChg chg="modGraphic">
          <ac:chgData name="김 승빈" userId="352d81a3ef8732fd" providerId="LiveId" clId="{8AEDFFEE-A923-4FEE-95FF-B5D2BC8B2311}" dt="2020-03-11T06:16:28.570" v="352" actId="207"/>
          <ac:graphicFrameMkLst>
            <pc:docMk/>
            <pc:sldMk cId="1845912777" sldId="257"/>
            <ac:graphicFrameMk id="8" creationId="{BAA575B5-C169-408A-ACA6-269B9D69ADF0}"/>
          </ac:graphicFrameMkLst>
        </pc:graphicFrameChg>
        <pc:graphicFrameChg chg="modGraphic">
          <ac:chgData name="김 승빈" userId="352d81a3ef8732fd" providerId="LiveId" clId="{8AEDFFEE-A923-4FEE-95FF-B5D2BC8B2311}" dt="2020-03-11T06:16:30.443" v="353" actId="207"/>
          <ac:graphicFrameMkLst>
            <pc:docMk/>
            <pc:sldMk cId="1845912777" sldId="257"/>
            <ac:graphicFrameMk id="10" creationId="{7E5A2D2B-75B4-4547-BC73-94123A0E59BE}"/>
          </ac:graphicFrameMkLst>
        </pc:graphicFrameChg>
        <pc:graphicFrameChg chg="modGraphic">
          <ac:chgData name="김 승빈" userId="352d81a3ef8732fd" providerId="LiveId" clId="{8AEDFFEE-A923-4FEE-95FF-B5D2BC8B2311}" dt="2020-03-11T06:16:53.770" v="363" actId="207"/>
          <ac:graphicFrameMkLst>
            <pc:docMk/>
            <pc:sldMk cId="1845912777" sldId="257"/>
            <ac:graphicFrameMk id="14" creationId="{F0693271-1439-45BD-963C-3A6F75B39C25}"/>
          </ac:graphicFrameMkLst>
        </pc:graphicFrameChg>
        <pc:graphicFrameChg chg="modGraphic">
          <ac:chgData name="김 승빈" userId="352d81a3ef8732fd" providerId="LiveId" clId="{8AEDFFEE-A923-4FEE-95FF-B5D2BC8B2311}" dt="2020-03-11T06:16:52.210" v="362" actId="207"/>
          <ac:graphicFrameMkLst>
            <pc:docMk/>
            <pc:sldMk cId="1845912777" sldId="257"/>
            <ac:graphicFrameMk id="16" creationId="{73564998-17E5-4999-8E4C-7A2303B3E9EA}"/>
          </ac:graphicFrameMkLst>
        </pc:graphicFrameChg>
        <pc:graphicFrameChg chg="modGraphic">
          <ac:chgData name="김 승빈" userId="352d81a3ef8732fd" providerId="LiveId" clId="{8AEDFFEE-A923-4FEE-95FF-B5D2BC8B2311}" dt="2020-03-11T06:16:50.760" v="361" actId="207"/>
          <ac:graphicFrameMkLst>
            <pc:docMk/>
            <pc:sldMk cId="1845912777" sldId="257"/>
            <ac:graphicFrameMk id="18" creationId="{DAFEC122-84FE-4180-A4DA-63165F1F3D80}"/>
          </ac:graphicFrameMkLst>
        </pc:graphicFrameChg>
        <pc:graphicFrameChg chg="modGraphic">
          <ac:chgData name="김 승빈" userId="352d81a3ef8732fd" providerId="LiveId" clId="{8AEDFFEE-A923-4FEE-95FF-B5D2BC8B2311}" dt="2020-03-11T06:16:48.785" v="360" actId="207"/>
          <ac:graphicFrameMkLst>
            <pc:docMk/>
            <pc:sldMk cId="1845912777" sldId="257"/>
            <ac:graphicFrameMk id="20" creationId="{80571DEA-9F2A-498A-8AC9-11469B9AA378}"/>
          </ac:graphicFrameMkLst>
        </pc:graphicFrameChg>
        <pc:graphicFrameChg chg="modGraphic">
          <ac:chgData name="김 승빈" userId="352d81a3ef8732fd" providerId="LiveId" clId="{8AEDFFEE-A923-4FEE-95FF-B5D2BC8B2311}" dt="2020-03-11T06:16:41.690" v="359" actId="207"/>
          <ac:graphicFrameMkLst>
            <pc:docMk/>
            <pc:sldMk cId="1845912777" sldId="257"/>
            <ac:graphicFrameMk id="22" creationId="{C85881A9-BD58-43C9-A011-FA17B0A1BB5E}"/>
          </ac:graphicFrameMkLst>
        </pc:graphicFrameChg>
        <pc:graphicFrameChg chg="add mod modGraphic">
          <ac:chgData name="김 승빈" userId="352d81a3ef8732fd" providerId="LiveId" clId="{8AEDFFEE-A923-4FEE-95FF-B5D2BC8B2311}" dt="2020-03-11T06:18:10.532" v="438" actId="207"/>
          <ac:graphicFrameMkLst>
            <pc:docMk/>
            <pc:sldMk cId="1845912777" sldId="257"/>
            <ac:graphicFrameMk id="24" creationId="{E8E29C6F-5679-4152-BA18-659712C2D1A4}"/>
          </ac:graphicFrameMkLst>
        </pc:graphicFrameChg>
      </pc:sldChg>
      <pc:sldChg chg="addSp delSp modSp add mod">
        <pc:chgData name="김 승빈" userId="352d81a3ef8732fd" providerId="LiveId" clId="{8AEDFFEE-A923-4FEE-95FF-B5D2BC8B2311}" dt="2020-03-11T06:40:13.701" v="872"/>
        <pc:sldMkLst>
          <pc:docMk/>
          <pc:sldMk cId="2350796135" sldId="258"/>
        </pc:sldMkLst>
        <pc:spChg chg="mod">
          <ac:chgData name="김 승빈" userId="352d81a3ef8732fd" providerId="LiveId" clId="{8AEDFFEE-A923-4FEE-95FF-B5D2BC8B2311}" dt="2020-03-11T06:34:57.741" v="501" actId="1076"/>
          <ac:spMkLst>
            <pc:docMk/>
            <pc:sldMk cId="2350796135" sldId="258"/>
            <ac:spMk id="6" creationId="{BDD438F1-80BA-43E1-8B27-3DC15AED760A}"/>
          </ac:spMkLst>
        </pc:spChg>
        <pc:spChg chg="mod">
          <ac:chgData name="김 승빈" userId="352d81a3ef8732fd" providerId="LiveId" clId="{8AEDFFEE-A923-4FEE-95FF-B5D2BC8B2311}" dt="2020-03-11T06:34:50.733" v="500" actId="1076"/>
          <ac:spMkLst>
            <pc:docMk/>
            <pc:sldMk cId="2350796135" sldId="258"/>
            <ac:spMk id="7" creationId="{124E8662-C031-4996-83EC-A6C65FE37227}"/>
          </ac:spMkLst>
        </pc:spChg>
        <pc:spChg chg="del">
          <ac:chgData name="김 승빈" userId="352d81a3ef8732fd" providerId="LiveId" clId="{8AEDFFEE-A923-4FEE-95FF-B5D2BC8B2311}" dt="2020-03-11T06:34:25.551" v="491" actId="478"/>
          <ac:spMkLst>
            <pc:docMk/>
            <pc:sldMk cId="2350796135" sldId="258"/>
            <ac:spMk id="9" creationId="{2DC7C1B4-C77C-4442-8BA2-784B50B0C77C}"/>
          </ac:spMkLst>
        </pc:spChg>
        <pc:spChg chg="del">
          <ac:chgData name="김 승빈" userId="352d81a3ef8732fd" providerId="LiveId" clId="{8AEDFFEE-A923-4FEE-95FF-B5D2BC8B2311}" dt="2020-03-11T06:34:25.551" v="491" actId="478"/>
          <ac:spMkLst>
            <pc:docMk/>
            <pc:sldMk cId="2350796135" sldId="258"/>
            <ac:spMk id="11" creationId="{7A00284B-B5D5-467C-A6B2-B97FE2D5EB42}"/>
          </ac:spMkLst>
        </pc:spChg>
        <pc:spChg chg="mod">
          <ac:chgData name="김 승빈" userId="352d81a3ef8732fd" providerId="LiveId" clId="{8AEDFFEE-A923-4FEE-95FF-B5D2BC8B2311}" dt="2020-03-11T06:39:09.369" v="790" actId="1076"/>
          <ac:spMkLst>
            <pc:docMk/>
            <pc:sldMk cId="2350796135" sldId="258"/>
            <ac:spMk id="12" creationId="{6FD5EB44-1FD3-4853-9370-4C0CD35AEBF6}"/>
          </ac:spMkLst>
        </pc:spChg>
        <pc:spChg chg="del">
          <ac:chgData name="김 승빈" userId="352d81a3ef8732fd" providerId="LiveId" clId="{8AEDFFEE-A923-4FEE-95FF-B5D2BC8B2311}" dt="2020-03-11T06:34:03.913" v="476" actId="478"/>
          <ac:spMkLst>
            <pc:docMk/>
            <pc:sldMk cId="2350796135" sldId="258"/>
            <ac:spMk id="13" creationId="{194811F4-E78C-47E3-BD2E-36F35DF3C065}"/>
          </ac:spMkLst>
        </pc:spChg>
        <pc:spChg chg="del">
          <ac:chgData name="김 승빈" userId="352d81a3ef8732fd" providerId="LiveId" clId="{8AEDFFEE-A923-4FEE-95FF-B5D2BC8B2311}" dt="2020-03-11T06:33:56.938" v="474" actId="478"/>
          <ac:spMkLst>
            <pc:docMk/>
            <pc:sldMk cId="2350796135" sldId="258"/>
            <ac:spMk id="15" creationId="{E318F5AC-34D1-47D4-8C4F-16A5E0DC4630}"/>
          </ac:spMkLst>
        </pc:spChg>
        <pc:spChg chg="del">
          <ac:chgData name="김 승빈" userId="352d81a3ef8732fd" providerId="LiveId" clId="{8AEDFFEE-A923-4FEE-95FF-B5D2BC8B2311}" dt="2020-03-11T06:33:56.938" v="474" actId="478"/>
          <ac:spMkLst>
            <pc:docMk/>
            <pc:sldMk cId="2350796135" sldId="258"/>
            <ac:spMk id="17" creationId="{893B57C4-E4BA-4C4F-9FB5-6B19FD0791D5}"/>
          </ac:spMkLst>
        </pc:spChg>
        <pc:spChg chg="del">
          <ac:chgData name="김 승빈" userId="352d81a3ef8732fd" providerId="LiveId" clId="{8AEDFFEE-A923-4FEE-95FF-B5D2BC8B2311}" dt="2020-03-11T06:33:56.938" v="474" actId="478"/>
          <ac:spMkLst>
            <pc:docMk/>
            <pc:sldMk cId="2350796135" sldId="258"/>
            <ac:spMk id="19" creationId="{15932BFC-61F7-499B-8464-C9C14558785D}"/>
          </ac:spMkLst>
        </pc:spChg>
        <pc:spChg chg="del">
          <ac:chgData name="김 승빈" userId="352d81a3ef8732fd" providerId="LiveId" clId="{8AEDFFEE-A923-4FEE-95FF-B5D2BC8B2311}" dt="2020-03-11T06:33:56.938" v="474" actId="478"/>
          <ac:spMkLst>
            <pc:docMk/>
            <pc:sldMk cId="2350796135" sldId="258"/>
            <ac:spMk id="21" creationId="{C3EA4064-0751-49B1-A5E0-1BCB75E901B4}"/>
          </ac:spMkLst>
        </pc:spChg>
        <pc:spChg chg="del">
          <ac:chgData name="김 승빈" userId="352d81a3ef8732fd" providerId="LiveId" clId="{8AEDFFEE-A923-4FEE-95FF-B5D2BC8B2311}" dt="2020-03-11T06:33:56.938" v="474" actId="478"/>
          <ac:spMkLst>
            <pc:docMk/>
            <pc:sldMk cId="2350796135" sldId="258"/>
            <ac:spMk id="23" creationId="{CA3C9ACF-5D06-458A-B814-A89A32849F25}"/>
          </ac:spMkLst>
        </pc:spChg>
        <pc:spChg chg="del">
          <ac:chgData name="김 승빈" userId="352d81a3ef8732fd" providerId="LiveId" clId="{8AEDFFEE-A923-4FEE-95FF-B5D2BC8B2311}" dt="2020-03-11T06:33:56.938" v="474" actId="478"/>
          <ac:spMkLst>
            <pc:docMk/>
            <pc:sldMk cId="2350796135" sldId="258"/>
            <ac:spMk id="25" creationId="{589D5E62-F0DC-44C2-B8D4-CEA6ADF6D7D7}"/>
          </ac:spMkLst>
        </pc:spChg>
        <pc:spChg chg="add mod">
          <ac:chgData name="김 승빈" userId="352d81a3ef8732fd" providerId="LiveId" clId="{8AEDFFEE-A923-4FEE-95FF-B5D2BC8B2311}" dt="2020-03-11T06:35:35.843" v="581"/>
          <ac:spMkLst>
            <pc:docMk/>
            <pc:sldMk cId="2350796135" sldId="258"/>
            <ac:spMk id="27" creationId="{C59F4019-64F6-428E-98AF-19BD1FEFCFBF}"/>
          </ac:spMkLst>
        </pc:spChg>
        <pc:spChg chg="mod">
          <ac:chgData name="김 승빈" userId="352d81a3ef8732fd" providerId="LiveId" clId="{8AEDFFEE-A923-4FEE-95FF-B5D2BC8B2311}" dt="2020-03-11T06:39:09.369" v="790" actId="1076"/>
          <ac:spMkLst>
            <pc:docMk/>
            <pc:sldMk cId="2350796135" sldId="258"/>
            <ac:spMk id="28" creationId="{52233393-4A0F-4583-9462-D51B606073CF}"/>
          </ac:spMkLst>
        </pc:spChg>
        <pc:spChg chg="add mod">
          <ac:chgData name="김 승빈" userId="352d81a3ef8732fd" providerId="LiveId" clId="{8AEDFFEE-A923-4FEE-95FF-B5D2BC8B2311}" dt="2020-03-11T06:36:12.331" v="607"/>
          <ac:spMkLst>
            <pc:docMk/>
            <pc:sldMk cId="2350796135" sldId="258"/>
            <ac:spMk id="30" creationId="{31CA6D12-4F1D-43BA-9EB2-80AD92500B24}"/>
          </ac:spMkLst>
        </pc:spChg>
        <pc:spChg chg="add mod">
          <ac:chgData name="김 승빈" userId="352d81a3ef8732fd" providerId="LiveId" clId="{8AEDFFEE-A923-4FEE-95FF-B5D2BC8B2311}" dt="2020-03-11T06:36:30.064" v="668"/>
          <ac:spMkLst>
            <pc:docMk/>
            <pc:sldMk cId="2350796135" sldId="258"/>
            <ac:spMk id="32" creationId="{1BA93ACB-532B-4F88-AB71-DAAFFBFC8560}"/>
          </ac:spMkLst>
        </pc:spChg>
        <pc:spChg chg="add mod">
          <ac:chgData name="김 승빈" userId="352d81a3ef8732fd" providerId="LiveId" clId="{8AEDFFEE-A923-4FEE-95FF-B5D2BC8B2311}" dt="2020-03-11T06:36:59.828" v="706"/>
          <ac:spMkLst>
            <pc:docMk/>
            <pc:sldMk cId="2350796135" sldId="258"/>
            <ac:spMk id="34" creationId="{53F23EDF-2BBD-427A-A8DA-64F8E70AD4F8}"/>
          </ac:spMkLst>
        </pc:spChg>
        <pc:spChg chg="add mod">
          <ac:chgData name="김 승빈" userId="352d81a3ef8732fd" providerId="LiveId" clId="{8AEDFFEE-A923-4FEE-95FF-B5D2BC8B2311}" dt="2020-03-11T06:40:13.701" v="872"/>
          <ac:spMkLst>
            <pc:docMk/>
            <pc:sldMk cId="2350796135" sldId="258"/>
            <ac:spMk id="36" creationId="{25887778-E815-4A74-A118-783992C9F161}"/>
          </ac:spMkLst>
        </pc:spChg>
        <pc:spChg chg="add mod">
          <ac:chgData name="김 승빈" userId="352d81a3ef8732fd" providerId="LiveId" clId="{8AEDFFEE-A923-4FEE-95FF-B5D2BC8B2311}" dt="2020-03-11T06:37:22.690" v="708" actId="571"/>
          <ac:spMkLst>
            <pc:docMk/>
            <pc:sldMk cId="2350796135" sldId="258"/>
            <ac:spMk id="37" creationId="{7FE2EA27-F504-4F4A-BEA2-BDE8EB8FF1A2}"/>
          </ac:spMkLst>
        </pc:spChg>
        <pc:spChg chg="add mod">
          <ac:chgData name="김 승빈" userId="352d81a3ef8732fd" providerId="LiveId" clId="{8AEDFFEE-A923-4FEE-95FF-B5D2BC8B2311}" dt="2020-03-11T06:37:41.369" v="711" actId="20577"/>
          <ac:spMkLst>
            <pc:docMk/>
            <pc:sldMk cId="2350796135" sldId="258"/>
            <ac:spMk id="39" creationId="{870D2081-2E05-4A29-BF5F-D9BA264AC34D}"/>
          </ac:spMkLst>
        </pc:spChg>
        <pc:spChg chg="add mod">
          <ac:chgData name="김 승빈" userId="352d81a3ef8732fd" providerId="LiveId" clId="{8AEDFFEE-A923-4FEE-95FF-B5D2BC8B2311}" dt="2020-03-11T06:37:45.854" v="712" actId="20577"/>
          <ac:spMkLst>
            <pc:docMk/>
            <pc:sldMk cId="2350796135" sldId="258"/>
            <ac:spMk id="41" creationId="{8A9BAE14-9D09-439B-9839-C2E2F7E1D1AC}"/>
          </ac:spMkLst>
        </pc:spChg>
        <pc:spChg chg="add mod">
          <ac:chgData name="김 승빈" userId="352d81a3ef8732fd" providerId="LiveId" clId="{8AEDFFEE-A923-4FEE-95FF-B5D2BC8B2311}" dt="2020-03-11T06:38:27.106" v="745"/>
          <ac:spMkLst>
            <pc:docMk/>
            <pc:sldMk cId="2350796135" sldId="258"/>
            <ac:spMk id="43" creationId="{65EB9233-76E2-4574-B157-9D897A316089}"/>
          </ac:spMkLst>
        </pc:spChg>
        <pc:spChg chg="add mod">
          <ac:chgData name="김 승빈" userId="352d81a3ef8732fd" providerId="LiveId" clId="{8AEDFFEE-A923-4FEE-95FF-B5D2BC8B2311}" dt="2020-03-11T06:38:43.645" v="785" actId="20577"/>
          <ac:spMkLst>
            <pc:docMk/>
            <pc:sldMk cId="2350796135" sldId="258"/>
            <ac:spMk id="45" creationId="{49EF073D-5CD8-4CBD-BBDE-D1F415716786}"/>
          </ac:spMkLst>
        </pc:spChg>
        <pc:spChg chg="add mod">
          <ac:chgData name="김 승빈" userId="352d81a3ef8732fd" providerId="LiveId" clId="{8AEDFFEE-A923-4FEE-95FF-B5D2BC8B2311}" dt="2020-03-11T06:39:22.714" v="865" actId="14100"/>
          <ac:spMkLst>
            <pc:docMk/>
            <pc:sldMk cId="2350796135" sldId="258"/>
            <ac:spMk id="47" creationId="{F05FCB56-35A9-42FE-81C7-3863656F326D}"/>
          </ac:spMkLst>
        </pc:spChg>
        <pc:graphicFrameChg chg="mod modGraphic">
          <ac:chgData name="김 승빈" userId="352d81a3ef8732fd" providerId="LiveId" clId="{8AEDFFEE-A923-4FEE-95FF-B5D2BC8B2311}" dt="2020-03-11T06:35:17.344" v="515" actId="207"/>
          <ac:graphicFrameMkLst>
            <pc:docMk/>
            <pc:sldMk cId="2350796135" sldId="258"/>
            <ac:graphicFrameMk id="4" creationId="{C4671903-D9E9-4C24-9613-F969AFFA1A32}"/>
          </ac:graphicFrameMkLst>
        </pc:graphicFrameChg>
        <pc:graphicFrameChg chg="del">
          <ac:chgData name="김 승빈" userId="352d81a3ef8732fd" providerId="LiveId" clId="{8AEDFFEE-A923-4FEE-95FF-B5D2BC8B2311}" dt="2020-03-11T06:34:25.551" v="491" actId="478"/>
          <ac:graphicFrameMkLst>
            <pc:docMk/>
            <pc:sldMk cId="2350796135" sldId="258"/>
            <ac:graphicFrameMk id="8" creationId="{BAA575B5-C169-408A-ACA6-269B9D69ADF0}"/>
          </ac:graphicFrameMkLst>
        </pc:graphicFrameChg>
        <pc:graphicFrameChg chg="del">
          <ac:chgData name="김 승빈" userId="352d81a3ef8732fd" providerId="LiveId" clId="{8AEDFFEE-A923-4FEE-95FF-B5D2BC8B2311}" dt="2020-03-11T06:34:25.551" v="491" actId="478"/>
          <ac:graphicFrameMkLst>
            <pc:docMk/>
            <pc:sldMk cId="2350796135" sldId="258"/>
            <ac:graphicFrameMk id="10" creationId="{7E5A2D2B-75B4-4547-BC73-94123A0E59BE}"/>
          </ac:graphicFrameMkLst>
        </pc:graphicFrameChg>
        <pc:graphicFrameChg chg="del">
          <ac:chgData name="김 승빈" userId="352d81a3ef8732fd" providerId="LiveId" clId="{8AEDFFEE-A923-4FEE-95FF-B5D2BC8B2311}" dt="2020-03-11T06:33:56.938" v="474" actId="478"/>
          <ac:graphicFrameMkLst>
            <pc:docMk/>
            <pc:sldMk cId="2350796135" sldId="258"/>
            <ac:graphicFrameMk id="14" creationId="{F0693271-1439-45BD-963C-3A6F75B39C25}"/>
          </ac:graphicFrameMkLst>
        </pc:graphicFrameChg>
        <pc:graphicFrameChg chg="del">
          <ac:chgData name="김 승빈" userId="352d81a3ef8732fd" providerId="LiveId" clId="{8AEDFFEE-A923-4FEE-95FF-B5D2BC8B2311}" dt="2020-03-11T06:33:56.938" v="474" actId="478"/>
          <ac:graphicFrameMkLst>
            <pc:docMk/>
            <pc:sldMk cId="2350796135" sldId="258"/>
            <ac:graphicFrameMk id="16" creationId="{73564998-17E5-4999-8E4C-7A2303B3E9EA}"/>
          </ac:graphicFrameMkLst>
        </pc:graphicFrameChg>
        <pc:graphicFrameChg chg="del">
          <ac:chgData name="김 승빈" userId="352d81a3ef8732fd" providerId="LiveId" clId="{8AEDFFEE-A923-4FEE-95FF-B5D2BC8B2311}" dt="2020-03-11T06:33:56.938" v="474" actId="478"/>
          <ac:graphicFrameMkLst>
            <pc:docMk/>
            <pc:sldMk cId="2350796135" sldId="258"/>
            <ac:graphicFrameMk id="18" creationId="{DAFEC122-84FE-4180-A4DA-63165F1F3D80}"/>
          </ac:graphicFrameMkLst>
        </pc:graphicFrameChg>
        <pc:graphicFrameChg chg="del">
          <ac:chgData name="김 승빈" userId="352d81a3ef8732fd" providerId="LiveId" clId="{8AEDFFEE-A923-4FEE-95FF-B5D2BC8B2311}" dt="2020-03-11T06:33:56.938" v="474" actId="478"/>
          <ac:graphicFrameMkLst>
            <pc:docMk/>
            <pc:sldMk cId="2350796135" sldId="258"/>
            <ac:graphicFrameMk id="20" creationId="{80571DEA-9F2A-498A-8AC9-11469B9AA378}"/>
          </ac:graphicFrameMkLst>
        </pc:graphicFrameChg>
        <pc:graphicFrameChg chg="del">
          <ac:chgData name="김 승빈" userId="352d81a3ef8732fd" providerId="LiveId" clId="{8AEDFFEE-A923-4FEE-95FF-B5D2BC8B2311}" dt="2020-03-11T06:33:56.938" v="474" actId="478"/>
          <ac:graphicFrameMkLst>
            <pc:docMk/>
            <pc:sldMk cId="2350796135" sldId="258"/>
            <ac:graphicFrameMk id="22" creationId="{C85881A9-BD58-43C9-A011-FA17B0A1BB5E}"/>
          </ac:graphicFrameMkLst>
        </pc:graphicFrameChg>
        <pc:graphicFrameChg chg="del">
          <ac:chgData name="김 승빈" userId="352d81a3ef8732fd" providerId="LiveId" clId="{8AEDFFEE-A923-4FEE-95FF-B5D2BC8B2311}" dt="2020-03-11T06:33:56.938" v="474" actId="478"/>
          <ac:graphicFrameMkLst>
            <pc:docMk/>
            <pc:sldMk cId="2350796135" sldId="258"/>
            <ac:graphicFrameMk id="24" creationId="{E8E29C6F-5679-4152-BA18-659712C2D1A4}"/>
          </ac:graphicFrameMkLst>
        </pc:graphicFrameChg>
        <pc:graphicFrameChg chg="add mod modGraphic">
          <ac:chgData name="김 승빈" userId="352d81a3ef8732fd" providerId="LiveId" clId="{8AEDFFEE-A923-4FEE-95FF-B5D2BC8B2311}" dt="2020-03-11T06:35:57.778" v="586" actId="207"/>
          <ac:graphicFrameMkLst>
            <pc:docMk/>
            <pc:sldMk cId="2350796135" sldId="258"/>
            <ac:graphicFrameMk id="26" creationId="{9FBC2168-C568-4B5D-BFF2-3C80D43ABA24}"/>
          </ac:graphicFrameMkLst>
        </pc:graphicFrameChg>
        <pc:graphicFrameChg chg="add mod modGraphic">
          <ac:chgData name="김 승빈" userId="352d81a3ef8732fd" providerId="LiveId" clId="{8AEDFFEE-A923-4FEE-95FF-B5D2BC8B2311}" dt="2020-03-11T06:36:13.377" v="608" actId="207"/>
          <ac:graphicFrameMkLst>
            <pc:docMk/>
            <pc:sldMk cId="2350796135" sldId="258"/>
            <ac:graphicFrameMk id="29" creationId="{2B890111-126C-4291-961B-099BCBEEF55C}"/>
          </ac:graphicFrameMkLst>
        </pc:graphicFrameChg>
        <pc:graphicFrameChg chg="add mod modGraphic">
          <ac:chgData name="김 승빈" userId="352d81a3ef8732fd" providerId="LiveId" clId="{8AEDFFEE-A923-4FEE-95FF-B5D2BC8B2311}" dt="2020-03-11T06:36:40.653" v="670" actId="1076"/>
          <ac:graphicFrameMkLst>
            <pc:docMk/>
            <pc:sldMk cId="2350796135" sldId="258"/>
            <ac:graphicFrameMk id="31" creationId="{2B3555D0-88D9-4C4B-B4F0-5BAEDA818D14}"/>
          </ac:graphicFrameMkLst>
        </pc:graphicFrameChg>
        <pc:graphicFrameChg chg="add mod modGraphic">
          <ac:chgData name="김 승빈" userId="352d81a3ef8732fd" providerId="LiveId" clId="{8AEDFFEE-A923-4FEE-95FF-B5D2BC8B2311}" dt="2020-03-11T06:37:03.626" v="707" actId="207"/>
          <ac:graphicFrameMkLst>
            <pc:docMk/>
            <pc:sldMk cId="2350796135" sldId="258"/>
            <ac:graphicFrameMk id="33" creationId="{179C2DCC-0097-4334-A81C-C3D45BA1FA74}"/>
          </ac:graphicFrameMkLst>
        </pc:graphicFrameChg>
        <pc:graphicFrameChg chg="add mod">
          <ac:chgData name="김 승빈" userId="352d81a3ef8732fd" providerId="LiveId" clId="{8AEDFFEE-A923-4FEE-95FF-B5D2BC8B2311}" dt="2020-03-11T06:37:22.690" v="708" actId="571"/>
          <ac:graphicFrameMkLst>
            <pc:docMk/>
            <pc:sldMk cId="2350796135" sldId="258"/>
            <ac:graphicFrameMk id="35" creationId="{C12E5376-CC01-4F85-ABF6-008162DBD718}"/>
          </ac:graphicFrameMkLst>
        </pc:graphicFrameChg>
        <pc:graphicFrameChg chg="add mod">
          <ac:chgData name="김 승빈" userId="352d81a3ef8732fd" providerId="LiveId" clId="{8AEDFFEE-A923-4FEE-95FF-B5D2BC8B2311}" dt="2020-03-11T06:37:22.690" v="708" actId="571"/>
          <ac:graphicFrameMkLst>
            <pc:docMk/>
            <pc:sldMk cId="2350796135" sldId="258"/>
            <ac:graphicFrameMk id="38" creationId="{920ADD81-0947-4896-8CDB-6EADBBD71656}"/>
          </ac:graphicFrameMkLst>
        </pc:graphicFrameChg>
        <pc:graphicFrameChg chg="add mod">
          <ac:chgData name="김 승빈" userId="352d81a3ef8732fd" providerId="LiveId" clId="{8AEDFFEE-A923-4FEE-95FF-B5D2BC8B2311}" dt="2020-03-11T06:37:22.690" v="708" actId="571"/>
          <ac:graphicFrameMkLst>
            <pc:docMk/>
            <pc:sldMk cId="2350796135" sldId="258"/>
            <ac:graphicFrameMk id="40" creationId="{6C5E2562-115C-47EB-A75E-6C8F80FFA238}"/>
          </ac:graphicFrameMkLst>
        </pc:graphicFrameChg>
        <pc:graphicFrameChg chg="add mod modGraphic">
          <ac:chgData name="김 승빈" userId="352d81a3ef8732fd" providerId="LiveId" clId="{8AEDFFEE-A923-4FEE-95FF-B5D2BC8B2311}" dt="2020-03-11T06:38:10.889" v="717" actId="20577"/>
          <ac:graphicFrameMkLst>
            <pc:docMk/>
            <pc:sldMk cId="2350796135" sldId="258"/>
            <ac:graphicFrameMk id="42" creationId="{F7D2264A-84C4-487F-9956-9D50FAC4694B}"/>
          </ac:graphicFrameMkLst>
        </pc:graphicFrameChg>
        <pc:graphicFrameChg chg="add mod modGraphic">
          <ac:chgData name="김 승빈" userId="352d81a3ef8732fd" providerId="LiveId" clId="{8AEDFFEE-A923-4FEE-95FF-B5D2BC8B2311}" dt="2020-03-11T06:38:12.128" v="718" actId="20577"/>
          <ac:graphicFrameMkLst>
            <pc:docMk/>
            <pc:sldMk cId="2350796135" sldId="258"/>
            <ac:graphicFrameMk id="44" creationId="{1735A661-DCFC-4D42-A621-506C3C82A7DC}"/>
          </ac:graphicFrameMkLst>
        </pc:graphicFrameChg>
        <pc:graphicFrameChg chg="add del mod">
          <ac:chgData name="김 승빈" userId="352d81a3ef8732fd" providerId="LiveId" clId="{8AEDFFEE-A923-4FEE-95FF-B5D2BC8B2311}" dt="2020-03-11T06:39:00.811" v="787" actId="478"/>
          <ac:graphicFrameMkLst>
            <pc:docMk/>
            <pc:sldMk cId="2350796135" sldId="258"/>
            <ac:graphicFrameMk id="46" creationId="{591A7E55-A2CD-4E28-9A61-A8E0CAD95103}"/>
          </ac:graphicFrameMkLst>
        </pc:graphicFrameChg>
      </pc:sldChg>
      <pc:sldChg chg="addSp delSp modSp add mod">
        <pc:chgData name="김 승빈" userId="352d81a3ef8732fd" providerId="LiveId" clId="{8AEDFFEE-A923-4FEE-95FF-B5D2BC8B2311}" dt="2020-03-11T07:04:31.174" v="1119" actId="1076"/>
        <pc:sldMkLst>
          <pc:docMk/>
          <pc:sldMk cId="373770347" sldId="259"/>
        </pc:sldMkLst>
        <pc:spChg chg="mod">
          <ac:chgData name="김 승빈" userId="352d81a3ef8732fd" providerId="LiveId" clId="{8AEDFFEE-A923-4FEE-95FF-B5D2BC8B2311}" dt="2020-03-11T07:01:43.598" v="1094" actId="1076"/>
          <ac:spMkLst>
            <pc:docMk/>
            <pc:sldMk cId="373770347" sldId="259"/>
            <ac:spMk id="6" creationId="{BDD438F1-80BA-43E1-8B27-3DC15AED760A}"/>
          </ac:spMkLst>
        </pc:spChg>
        <pc:spChg chg="del">
          <ac:chgData name="김 승빈" userId="352d81a3ef8732fd" providerId="LiveId" clId="{8AEDFFEE-A923-4FEE-95FF-B5D2BC8B2311}" dt="2020-03-11T06:55:13.441" v="934" actId="478"/>
          <ac:spMkLst>
            <pc:docMk/>
            <pc:sldMk cId="373770347" sldId="259"/>
            <ac:spMk id="7" creationId="{124E8662-C031-4996-83EC-A6C65FE37227}"/>
          </ac:spMkLst>
        </pc:spChg>
        <pc:spChg chg="mod">
          <ac:chgData name="김 승빈" userId="352d81a3ef8732fd" providerId="LiveId" clId="{8AEDFFEE-A923-4FEE-95FF-B5D2BC8B2311}" dt="2020-03-11T07:04:31.174" v="1119" actId="1076"/>
          <ac:spMkLst>
            <pc:docMk/>
            <pc:sldMk cId="373770347" sldId="259"/>
            <ac:spMk id="12" creationId="{6FD5EB44-1FD3-4853-9370-4C0CD35AEBF6}"/>
          </ac:spMkLst>
        </pc:spChg>
        <pc:spChg chg="del">
          <ac:chgData name="김 승빈" userId="352d81a3ef8732fd" providerId="LiveId" clId="{8AEDFFEE-A923-4FEE-95FF-B5D2BC8B2311}" dt="2020-03-11T06:54:43.642" v="875" actId="478"/>
          <ac:spMkLst>
            <pc:docMk/>
            <pc:sldMk cId="373770347" sldId="259"/>
            <ac:spMk id="27" creationId="{C59F4019-64F6-428E-98AF-19BD1FEFCFBF}"/>
          </ac:spMkLst>
        </pc:spChg>
        <pc:spChg chg="del">
          <ac:chgData name="김 승빈" userId="352d81a3ef8732fd" providerId="LiveId" clId="{8AEDFFEE-A923-4FEE-95FF-B5D2BC8B2311}" dt="2020-03-11T06:54:40.979" v="874" actId="478"/>
          <ac:spMkLst>
            <pc:docMk/>
            <pc:sldMk cId="373770347" sldId="259"/>
            <ac:spMk id="28" creationId="{52233393-4A0F-4583-9462-D51B606073CF}"/>
          </ac:spMkLst>
        </pc:spChg>
        <pc:spChg chg="del">
          <ac:chgData name="김 승빈" userId="352d81a3ef8732fd" providerId="LiveId" clId="{8AEDFFEE-A923-4FEE-95FF-B5D2BC8B2311}" dt="2020-03-11T06:54:43.642" v="875" actId="478"/>
          <ac:spMkLst>
            <pc:docMk/>
            <pc:sldMk cId="373770347" sldId="259"/>
            <ac:spMk id="30" creationId="{31CA6D12-4F1D-43BA-9EB2-80AD92500B24}"/>
          </ac:spMkLst>
        </pc:spChg>
        <pc:spChg chg="del">
          <ac:chgData name="김 승빈" userId="352d81a3ef8732fd" providerId="LiveId" clId="{8AEDFFEE-A923-4FEE-95FF-B5D2BC8B2311}" dt="2020-03-11T06:54:43.642" v="875" actId="478"/>
          <ac:spMkLst>
            <pc:docMk/>
            <pc:sldMk cId="373770347" sldId="259"/>
            <ac:spMk id="32" creationId="{1BA93ACB-532B-4F88-AB71-DAAFFBFC8560}"/>
          </ac:spMkLst>
        </pc:spChg>
        <pc:spChg chg="del">
          <ac:chgData name="김 승빈" userId="352d81a3ef8732fd" providerId="LiveId" clId="{8AEDFFEE-A923-4FEE-95FF-B5D2BC8B2311}" dt="2020-03-11T06:54:43.642" v="875" actId="478"/>
          <ac:spMkLst>
            <pc:docMk/>
            <pc:sldMk cId="373770347" sldId="259"/>
            <ac:spMk id="34" creationId="{53F23EDF-2BBD-427A-A8DA-64F8E70AD4F8}"/>
          </ac:spMkLst>
        </pc:spChg>
        <pc:spChg chg="del">
          <ac:chgData name="김 승빈" userId="352d81a3ef8732fd" providerId="LiveId" clId="{8AEDFFEE-A923-4FEE-95FF-B5D2BC8B2311}" dt="2020-03-11T06:54:40.979" v="874" actId="478"/>
          <ac:spMkLst>
            <pc:docMk/>
            <pc:sldMk cId="373770347" sldId="259"/>
            <ac:spMk id="36" creationId="{25887778-E815-4A74-A118-783992C9F161}"/>
          </ac:spMkLst>
        </pc:spChg>
        <pc:spChg chg="del">
          <ac:chgData name="김 승빈" userId="352d81a3ef8732fd" providerId="LiveId" clId="{8AEDFFEE-A923-4FEE-95FF-B5D2BC8B2311}" dt="2020-03-11T06:54:40.979" v="874" actId="478"/>
          <ac:spMkLst>
            <pc:docMk/>
            <pc:sldMk cId="373770347" sldId="259"/>
            <ac:spMk id="37" creationId="{7FE2EA27-F504-4F4A-BEA2-BDE8EB8FF1A2}"/>
          </ac:spMkLst>
        </pc:spChg>
        <pc:spChg chg="del">
          <ac:chgData name="김 승빈" userId="352d81a3ef8732fd" providerId="LiveId" clId="{8AEDFFEE-A923-4FEE-95FF-B5D2BC8B2311}" dt="2020-03-11T06:54:40.979" v="874" actId="478"/>
          <ac:spMkLst>
            <pc:docMk/>
            <pc:sldMk cId="373770347" sldId="259"/>
            <ac:spMk id="39" creationId="{870D2081-2E05-4A29-BF5F-D9BA264AC34D}"/>
          </ac:spMkLst>
        </pc:spChg>
        <pc:spChg chg="del">
          <ac:chgData name="김 승빈" userId="352d81a3ef8732fd" providerId="LiveId" clId="{8AEDFFEE-A923-4FEE-95FF-B5D2BC8B2311}" dt="2020-03-11T06:54:40.979" v="874" actId="478"/>
          <ac:spMkLst>
            <pc:docMk/>
            <pc:sldMk cId="373770347" sldId="259"/>
            <ac:spMk id="41" creationId="{8A9BAE14-9D09-439B-9839-C2E2F7E1D1AC}"/>
          </ac:spMkLst>
        </pc:spChg>
        <pc:spChg chg="del">
          <ac:chgData name="김 승빈" userId="352d81a3ef8732fd" providerId="LiveId" clId="{8AEDFFEE-A923-4FEE-95FF-B5D2BC8B2311}" dt="2020-03-11T06:54:40.979" v="874" actId="478"/>
          <ac:spMkLst>
            <pc:docMk/>
            <pc:sldMk cId="373770347" sldId="259"/>
            <ac:spMk id="43" creationId="{65EB9233-76E2-4574-B157-9D897A316089}"/>
          </ac:spMkLst>
        </pc:spChg>
        <pc:spChg chg="del">
          <ac:chgData name="김 승빈" userId="352d81a3ef8732fd" providerId="LiveId" clId="{8AEDFFEE-A923-4FEE-95FF-B5D2BC8B2311}" dt="2020-03-11T06:54:40.979" v="874" actId="478"/>
          <ac:spMkLst>
            <pc:docMk/>
            <pc:sldMk cId="373770347" sldId="259"/>
            <ac:spMk id="45" creationId="{49EF073D-5CD8-4CBD-BBDE-D1F415716786}"/>
          </ac:spMkLst>
        </pc:spChg>
        <pc:spChg chg="del">
          <ac:chgData name="김 승빈" userId="352d81a3ef8732fd" providerId="LiveId" clId="{8AEDFFEE-A923-4FEE-95FF-B5D2BC8B2311}" dt="2020-03-11T06:54:40.979" v="874" actId="478"/>
          <ac:spMkLst>
            <pc:docMk/>
            <pc:sldMk cId="373770347" sldId="259"/>
            <ac:spMk id="47" creationId="{F05FCB56-35A9-42FE-81C7-3863656F326D}"/>
          </ac:spMkLst>
        </pc:spChg>
        <pc:spChg chg="add mod">
          <ac:chgData name="김 승빈" userId="352d81a3ef8732fd" providerId="LiveId" clId="{8AEDFFEE-A923-4FEE-95FF-B5D2BC8B2311}" dt="2020-03-11T07:01:43.598" v="1094" actId="1076"/>
          <ac:spMkLst>
            <pc:docMk/>
            <pc:sldMk cId="373770347" sldId="259"/>
            <ac:spMk id="48" creationId="{C005FB80-D47A-4D43-8814-7A8C86E13A45}"/>
          </ac:spMkLst>
        </pc:spChg>
        <pc:spChg chg="add mod">
          <ac:chgData name="김 승빈" userId="352d81a3ef8732fd" providerId="LiveId" clId="{8AEDFFEE-A923-4FEE-95FF-B5D2BC8B2311}" dt="2020-03-11T07:01:43.598" v="1094" actId="1076"/>
          <ac:spMkLst>
            <pc:docMk/>
            <pc:sldMk cId="373770347" sldId="259"/>
            <ac:spMk id="50" creationId="{CAD85469-B2F1-4913-AD5A-B367FE473371}"/>
          </ac:spMkLst>
        </pc:spChg>
        <pc:spChg chg="add mod">
          <ac:chgData name="김 승빈" userId="352d81a3ef8732fd" providerId="LiveId" clId="{8AEDFFEE-A923-4FEE-95FF-B5D2BC8B2311}" dt="2020-03-11T07:01:43.598" v="1094" actId="1076"/>
          <ac:spMkLst>
            <pc:docMk/>
            <pc:sldMk cId="373770347" sldId="259"/>
            <ac:spMk id="52" creationId="{3A4231B2-5EF9-40A4-A905-ECB3CC782B5C}"/>
          </ac:spMkLst>
        </pc:spChg>
        <pc:spChg chg="add mod">
          <ac:chgData name="김 승빈" userId="352d81a3ef8732fd" providerId="LiveId" clId="{8AEDFFEE-A923-4FEE-95FF-B5D2BC8B2311}" dt="2020-03-11T07:01:43.598" v="1094" actId="1076"/>
          <ac:spMkLst>
            <pc:docMk/>
            <pc:sldMk cId="373770347" sldId="259"/>
            <ac:spMk id="54" creationId="{92F2AC7B-F6A1-4A1D-868C-261D5A762F45}"/>
          </ac:spMkLst>
        </pc:spChg>
        <pc:spChg chg="add mod">
          <ac:chgData name="김 승빈" userId="352d81a3ef8732fd" providerId="LiveId" clId="{8AEDFFEE-A923-4FEE-95FF-B5D2BC8B2311}" dt="2020-03-11T07:01:43.598" v="1094" actId="1076"/>
          <ac:spMkLst>
            <pc:docMk/>
            <pc:sldMk cId="373770347" sldId="259"/>
            <ac:spMk id="57" creationId="{14BCE91D-6842-4CE4-85C2-8F890C59F10D}"/>
          </ac:spMkLst>
        </pc:spChg>
        <pc:spChg chg="add mod">
          <ac:chgData name="김 승빈" userId="352d81a3ef8732fd" providerId="LiveId" clId="{8AEDFFEE-A923-4FEE-95FF-B5D2BC8B2311}" dt="2020-03-11T07:01:43.598" v="1094" actId="1076"/>
          <ac:spMkLst>
            <pc:docMk/>
            <pc:sldMk cId="373770347" sldId="259"/>
            <ac:spMk id="59" creationId="{837993BC-89B8-46D3-A765-F20155F83633}"/>
          </ac:spMkLst>
        </pc:spChg>
        <pc:spChg chg="add mod">
          <ac:chgData name="김 승빈" userId="352d81a3ef8732fd" providerId="LiveId" clId="{8AEDFFEE-A923-4FEE-95FF-B5D2BC8B2311}" dt="2020-03-11T07:01:43.598" v="1094" actId="1076"/>
          <ac:spMkLst>
            <pc:docMk/>
            <pc:sldMk cId="373770347" sldId="259"/>
            <ac:spMk id="61" creationId="{45AA649C-07D2-456D-9214-8597CC14BA54}"/>
          </ac:spMkLst>
        </pc:spChg>
        <pc:spChg chg="add mod">
          <ac:chgData name="김 승빈" userId="352d81a3ef8732fd" providerId="LiveId" clId="{8AEDFFEE-A923-4FEE-95FF-B5D2BC8B2311}" dt="2020-03-11T07:02:16.605" v="1098" actId="20577"/>
          <ac:spMkLst>
            <pc:docMk/>
            <pc:sldMk cId="373770347" sldId="259"/>
            <ac:spMk id="63" creationId="{6436263D-5C85-4997-BF58-3905B8C08B82}"/>
          </ac:spMkLst>
        </pc:spChg>
        <pc:spChg chg="add mod">
          <ac:chgData name="김 승빈" userId="352d81a3ef8732fd" providerId="LiveId" clId="{8AEDFFEE-A923-4FEE-95FF-B5D2BC8B2311}" dt="2020-03-11T07:02:08.755" v="1095" actId="571"/>
          <ac:spMkLst>
            <pc:docMk/>
            <pc:sldMk cId="373770347" sldId="259"/>
            <ac:spMk id="66" creationId="{E5F03C1E-E830-4E4B-BC5A-07884448B43E}"/>
          </ac:spMkLst>
        </pc:spChg>
        <pc:spChg chg="add mod">
          <ac:chgData name="김 승빈" userId="352d81a3ef8732fd" providerId="LiveId" clId="{8AEDFFEE-A923-4FEE-95FF-B5D2BC8B2311}" dt="2020-03-11T07:02:54.393" v="1105" actId="1076"/>
          <ac:spMkLst>
            <pc:docMk/>
            <pc:sldMk cId="373770347" sldId="259"/>
            <ac:spMk id="68" creationId="{12394828-39B0-44DD-928F-EE6D022BF11B}"/>
          </ac:spMkLst>
        </pc:spChg>
        <pc:spChg chg="add mod">
          <ac:chgData name="김 승빈" userId="352d81a3ef8732fd" providerId="LiveId" clId="{8AEDFFEE-A923-4FEE-95FF-B5D2BC8B2311}" dt="2020-03-11T07:02:49.563" v="1104" actId="1076"/>
          <ac:spMkLst>
            <pc:docMk/>
            <pc:sldMk cId="373770347" sldId="259"/>
            <ac:spMk id="70" creationId="{806C4806-26A4-4888-9DB2-0939BEB6FE5F}"/>
          </ac:spMkLst>
        </pc:spChg>
        <pc:spChg chg="add mod">
          <ac:chgData name="김 승빈" userId="352d81a3ef8732fd" providerId="LiveId" clId="{8AEDFFEE-A923-4FEE-95FF-B5D2BC8B2311}" dt="2020-03-11T07:04:19.235" v="1118" actId="20577"/>
          <ac:spMkLst>
            <pc:docMk/>
            <pc:sldMk cId="373770347" sldId="259"/>
            <ac:spMk id="72" creationId="{006CFB6C-F16F-4FE3-B04F-6A184D932C44}"/>
          </ac:spMkLst>
        </pc:spChg>
        <pc:spChg chg="add mod">
          <ac:chgData name="김 승빈" userId="352d81a3ef8732fd" providerId="LiveId" clId="{8AEDFFEE-A923-4FEE-95FF-B5D2BC8B2311}" dt="2020-03-11T07:04:12.592" v="1114" actId="1076"/>
          <ac:spMkLst>
            <pc:docMk/>
            <pc:sldMk cId="373770347" sldId="259"/>
            <ac:spMk id="75" creationId="{91E7AAC9-2847-482D-A3C6-1C634B2B46B4}"/>
          </ac:spMkLst>
        </pc:spChg>
        <pc:spChg chg="add mod">
          <ac:chgData name="김 승빈" userId="352d81a3ef8732fd" providerId="LiveId" clId="{8AEDFFEE-A923-4FEE-95FF-B5D2BC8B2311}" dt="2020-03-11T07:04:12.592" v="1114" actId="1076"/>
          <ac:spMkLst>
            <pc:docMk/>
            <pc:sldMk cId="373770347" sldId="259"/>
            <ac:spMk id="77" creationId="{7CC51E57-1628-4DD1-8F51-6E36AAA0A88E}"/>
          </ac:spMkLst>
        </pc:spChg>
        <pc:spChg chg="add mod">
          <ac:chgData name="김 승빈" userId="352d81a3ef8732fd" providerId="LiveId" clId="{8AEDFFEE-A923-4FEE-95FF-B5D2BC8B2311}" dt="2020-03-11T07:04:12.592" v="1114" actId="1076"/>
          <ac:spMkLst>
            <pc:docMk/>
            <pc:sldMk cId="373770347" sldId="259"/>
            <ac:spMk id="79" creationId="{6AE53406-9D43-47BF-AFA0-4DD799BA5981}"/>
          </ac:spMkLst>
        </pc:spChg>
        <pc:graphicFrameChg chg="mod modGraphic">
          <ac:chgData name="김 승빈" userId="352d81a3ef8732fd" providerId="LiveId" clId="{8AEDFFEE-A923-4FEE-95FF-B5D2BC8B2311}" dt="2020-03-11T07:01:43.598" v="1094" actId="1076"/>
          <ac:graphicFrameMkLst>
            <pc:docMk/>
            <pc:sldMk cId="373770347" sldId="259"/>
            <ac:graphicFrameMk id="4" creationId="{C4671903-D9E9-4C24-9613-F969AFFA1A32}"/>
          </ac:graphicFrameMkLst>
        </pc:graphicFrameChg>
        <pc:graphicFrameChg chg="del">
          <ac:chgData name="김 승빈" userId="352d81a3ef8732fd" providerId="LiveId" clId="{8AEDFFEE-A923-4FEE-95FF-B5D2BC8B2311}" dt="2020-03-11T06:54:43.642" v="875" actId="478"/>
          <ac:graphicFrameMkLst>
            <pc:docMk/>
            <pc:sldMk cId="373770347" sldId="259"/>
            <ac:graphicFrameMk id="26" creationId="{9FBC2168-C568-4B5D-BFF2-3C80D43ABA24}"/>
          </ac:graphicFrameMkLst>
        </pc:graphicFrameChg>
        <pc:graphicFrameChg chg="del">
          <ac:chgData name="김 승빈" userId="352d81a3ef8732fd" providerId="LiveId" clId="{8AEDFFEE-A923-4FEE-95FF-B5D2BC8B2311}" dt="2020-03-11T06:54:43.642" v="875" actId="478"/>
          <ac:graphicFrameMkLst>
            <pc:docMk/>
            <pc:sldMk cId="373770347" sldId="259"/>
            <ac:graphicFrameMk id="29" creationId="{2B890111-126C-4291-961B-099BCBEEF55C}"/>
          </ac:graphicFrameMkLst>
        </pc:graphicFrameChg>
        <pc:graphicFrameChg chg="del">
          <ac:chgData name="김 승빈" userId="352d81a3ef8732fd" providerId="LiveId" clId="{8AEDFFEE-A923-4FEE-95FF-B5D2BC8B2311}" dt="2020-03-11T06:54:43.642" v="875" actId="478"/>
          <ac:graphicFrameMkLst>
            <pc:docMk/>
            <pc:sldMk cId="373770347" sldId="259"/>
            <ac:graphicFrameMk id="31" creationId="{2B3555D0-88D9-4C4B-B4F0-5BAEDA818D14}"/>
          </ac:graphicFrameMkLst>
        </pc:graphicFrameChg>
        <pc:graphicFrameChg chg="del">
          <ac:chgData name="김 승빈" userId="352d81a3ef8732fd" providerId="LiveId" clId="{8AEDFFEE-A923-4FEE-95FF-B5D2BC8B2311}" dt="2020-03-11T06:54:43.642" v="875" actId="478"/>
          <ac:graphicFrameMkLst>
            <pc:docMk/>
            <pc:sldMk cId="373770347" sldId="259"/>
            <ac:graphicFrameMk id="33" creationId="{179C2DCC-0097-4334-A81C-C3D45BA1FA74}"/>
          </ac:graphicFrameMkLst>
        </pc:graphicFrameChg>
        <pc:graphicFrameChg chg="del">
          <ac:chgData name="김 승빈" userId="352d81a3ef8732fd" providerId="LiveId" clId="{8AEDFFEE-A923-4FEE-95FF-B5D2BC8B2311}" dt="2020-03-11T06:54:40.979" v="874" actId="478"/>
          <ac:graphicFrameMkLst>
            <pc:docMk/>
            <pc:sldMk cId="373770347" sldId="259"/>
            <ac:graphicFrameMk id="35" creationId="{C12E5376-CC01-4F85-ABF6-008162DBD718}"/>
          </ac:graphicFrameMkLst>
        </pc:graphicFrameChg>
        <pc:graphicFrameChg chg="del">
          <ac:chgData name="김 승빈" userId="352d81a3ef8732fd" providerId="LiveId" clId="{8AEDFFEE-A923-4FEE-95FF-B5D2BC8B2311}" dt="2020-03-11T06:54:40.979" v="874" actId="478"/>
          <ac:graphicFrameMkLst>
            <pc:docMk/>
            <pc:sldMk cId="373770347" sldId="259"/>
            <ac:graphicFrameMk id="38" creationId="{920ADD81-0947-4896-8CDB-6EADBBD71656}"/>
          </ac:graphicFrameMkLst>
        </pc:graphicFrameChg>
        <pc:graphicFrameChg chg="del">
          <ac:chgData name="김 승빈" userId="352d81a3ef8732fd" providerId="LiveId" clId="{8AEDFFEE-A923-4FEE-95FF-B5D2BC8B2311}" dt="2020-03-11T06:54:40.979" v="874" actId="478"/>
          <ac:graphicFrameMkLst>
            <pc:docMk/>
            <pc:sldMk cId="373770347" sldId="259"/>
            <ac:graphicFrameMk id="40" creationId="{6C5E2562-115C-47EB-A75E-6C8F80FFA238}"/>
          </ac:graphicFrameMkLst>
        </pc:graphicFrameChg>
        <pc:graphicFrameChg chg="del">
          <ac:chgData name="김 승빈" userId="352d81a3ef8732fd" providerId="LiveId" clId="{8AEDFFEE-A923-4FEE-95FF-B5D2BC8B2311}" dt="2020-03-11T06:54:40.979" v="874" actId="478"/>
          <ac:graphicFrameMkLst>
            <pc:docMk/>
            <pc:sldMk cId="373770347" sldId="259"/>
            <ac:graphicFrameMk id="42" creationId="{F7D2264A-84C4-487F-9956-9D50FAC4694B}"/>
          </ac:graphicFrameMkLst>
        </pc:graphicFrameChg>
        <pc:graphicFrameChg chg="del">
          <ac:chgData name="김 승빈" userId="352d81a3ef8732fd" providerId="LiveId" clId="{8AEDFFEE-A923-4FEE-95FF-B5D2BC8B2311}" dt="2020-03-11T06:54:40.979" v="874" actId="478"/>
          <ac:graphicFrameMkLst>
            <pc:docMk/>
            <pc:sldMk cId="373770347" sldId="259"/>
            <ac:graphicFrameMk id="44" creationId="{1735A661-DCFC-4D42-A621-506C3C82A7DC}"/>
          </ac:graphicFrameMkLst>
        </pc:graphicFrameChg>
        <pc:graphicFrameChg chg="add mod modGraphic">
          <ac:chgData name="김 승빈" userId="352d81a3ef8732fd" providerId="LiveId" clId="{8AEDFFEE-A923-4FEE-95FF-B5D2BC8B2311}" dt="2020-03-11T07:01:43.598" v="1094" actId="1076"/>
          <ac:graphicFrameMkLst>
            <pc:docMk/>
            <pc:sldMk cId="373770347" sldId="259"/>
            <ac:graphicFrameMk id="46" creationId="{8E7252BB-11FD-48CF-8A59-89471BDCFF83}"/>
          </ac:graphicFrameMkLst>
        </pc:graphicFrameChg>
        <pc:graphicFrameChg chg="add mod modGraphic">
          <ac:chgData name="김 승빈" userId="352d81a3ef8732fd" providerId="LiveId" clId="{8AEDFFEE-A923-4FEE-95FF-B5D2BC8B2311}" dt="2020-03-11T07:01:43.598" v="1094" actId="1076"/>
          <ac:graphicFrameMkLst>
            <pc:docMk/>
            <pc:sldMk cId="373770347" sldId="259"/>
            <ac:graphicFrameMk id="53" creationId="{8A737EFB-EACD-461F-8BAA-574D8E7A71FE}"/>
          </ac:graphicFrameMkLst>
        </pc:graphicFrameChg>
        <pc:graphicFrameChg chg="add mod">
          <ac:chgData name="김 승빈" userId="352d81a3ef8732fd" providerId="LiveId" clId="{8AEDFFEE-A923-4FEE-95FF-B5D2BC8B2311}" dt="2020-03-11T07:01:43.598" v="1094" actId="1076"/>
          <ac:graphicFrameMkLst>
            <pc:docMk/>
            <pc:sldMk cId="373770347" sldId="259"/>
            <ac:graphicFrameMk id="55" creationId="{76749D6D-4D9A-41CF-B132-7E01A16C4813}"/>
          </ac:graphicFrameMkLst>
        </pc:graphicFrameChg>
        <pc:graphicFrameChg chg="add mod modGraphic">
          <ac:chgData name="김 승빈" userId="352d81a3ef8732fd" providerId="LiveId" clId="{8AEDFFEE-A923-4FEE-95FF-B5D2BC8B2311}" dt="2020-03-11T07:03:03.426" v="1106" actId="207"/>
          <ac:graphicFrameMkLst>
            <pc:docMk/>
            <pc:sldMk cId="373770347" sldId="259"/>
            <ac:graphicFrameMk id="62" creationId="{91FE187D-2341-43A9-82EC-8EB5792EF442}"/>
          </ac:graphicFrameMkLst>
        </pc:graphicFrameChg>
        <pc:graphicFrameChg chg="add mod">
          <ac:chgData name="김 승빈" userId="352d81a3ef8732fd" providerId="LiveId" clId="{8AEDFFEE-A923-4FEE-95FF-B5D2BC8B2311}" dt="2020-03-11T07:02:08.755" v="1095" actId="571"/>
          <ac:graphicFrameMkLst>
            <pc:docMk/>
            <pc:sldMk cId="373770347" sldId="259"/>
            <ac:graphicFrameMk id="64" creationId="{F907E51E-1C22-48EB-828A-004BA8629861}"/>
          </ac:graphicFrameMkLst>
        </pc:graphicFrameChg>
        <pc:graphicFrameChg chg="add mod modGraphic">
          <ac:chgData name="김 승빈" userId="352d81a3ef8732fd" providerId="LiveId" clId="{8AEDFFEE-A923-4FEE-95FF-B5D2BC8B2311}" dt="2020-03-11T07:04:17.259" v="1116" actId="2084"/>
          <ac:graphicFrameMkLst>
            <pc:docMk/>
            <pc:sldMk cId="373770347" sldId="259"/>
            <ac:graphicFrameMk id="71" creationId="{56AE0D71-2C05-4261-9681-390D5C0F82C7}"/>
          </ac:graphicFrameMkLst>
        </pc:graphicFrameChg>
        <pc:graphicFrameChg chg="add mod">
          <ac:chgData name="김 승빈" userId="352d81a3ef8732fd" providerId="LiveId" clId="{8AEDFFEE-A923-4FEE-95FF-B5D2BC8B2311}" dt="2020-03-11T07:03:37.888" v="1107" actId="571"/>
          <ac:graphicFrameMkLst>
            <pc:docMk/>
            <pc:sldMk cId="373770347" sldId="259"/>
            <ac:graphicFrameMk id="73" creationId="{6D8C6C14-A875-4DD5-8DA7-00DD877F8AD1}"/>
          </ac:graphicFrameMkLst>
        </pc:graphicFrameChg>
        <pc:cxnChg chg="add mod">
          <ac:chgData name="김 승빈" userId="352d81a3ef8732fd" providerId="LiveId" clId="{8AEDFFEE-A923-4FEE-95FF-B5D2BC8B2311}" dt="2020-03-11T07:01:43.598" v="1094" actId="1076"/>
          <ac:cxnSpMkLst>
            <pc:docMk/>
            <pc:sldMk cId="373770347" sldId="259"/>
            <ac:cxnSpMk id="3" creationId="{0553C825-7EDD-4224-9903-E056B45E4270}"/>
          </ac:cxnSpMkLst>
        </pc:cxnChg>
        <pc:cxnChg chg="add mod">
          <ac:chgData name="김 승빈" userId="352d81a3ef8732fd" providerId="LiveId" clId="{8AEDFFEE-A923-4FEE-95FF-B5D2BC8B2311}" dt="2020-03-11T07:01:43.598" v="1094" actId="1076"/>
          <ac:cxnSpMkLst>
            <pc:docMk/>
            <pc:sldMk cId="373770347" sldId="259"/>
            <ac:cxnSpMk id="49" creationId="{5C377B12-51F2-4F8B-BB47-BFAD299F9D26}"/>
          </ac:cxnSpMkLst>
        </pc:cxnChg>
        <pc:cxnChg chg="add mod">
          <ac:chgData name="김 승빈" userId="352d81a3ef8732fd" providerId="LiveId" clId="{8AEDFFEE-A923-4FEE-95FF-B5D2BC8B2311}" dt="2020-03-11T07:01:43.598" v="1094" actId="1076"/>
          <ac:cxnSpMkLst>
            <pc:docMk/>
            <pc:sldMk cId="373770347" sldId="259"/>
            <ac:cxnSpMk id="51" creationId="{EFB461E4-2911-4C9E-8231-24E64E72FAB6}"/>
          </ac:cxnSpMkLst>
        </pc:cxnChg>
        <pc:cxnChg chg="add mod">
          <ac:chgData name="김 승빈" userId="352d81a3ef8732fd" providerId="LiveId" clId="{8AEDFFEE-A923-4FEE-95FF-B5D2BC8B2311}" dt="2020-03-11T07:01:43.598" v="1094" actId="1076"/>
          <ac:cxnSpMkLst>
            <pc:docMk/>
            <pc:sldMk cId="373770347" sldId="259"/>
            <ac:cxnSpMk id="56" creationId="{2DE68597-2B26-433C-8DF7-01D755434EEB}"/>
          </ac:cxnSpMkLst>
        </pc:cxnChg>
        <pc:cxnChg chg="add mod">
          <ac:chgData name="김 승빈" userId="352d81a3ef8732fd" providerId="LiveId" clId="{8AEDFFEE-A923-4FEE-95FF-B5D2BC8B2311}" dt="2020-03-11T07:01:43.598" v="1094" actId="1076"/>
          <ac:cxnSpMkLst>
            <pc:docMk/>
            <pc:sldMk cId="373770347" sldId="259"/>
            <ac:cxnSpMk id="58" creationId="{FABBC532-7D99-4F33-BF04-32B31D2D7BFC}"/>
          </ac:cxnSpMkLst>
        </pc:cxnChg>
        <pc:cxnChg chg="add mod">
          <ac:chgData name="김 승빈" userId="352d81a3ef8732fd" providerId="LiveId" clId="{8AEDFFEE-A923-4FEE-95FF-B5D2BC8B2311}" dt="2020-03-11T07:01:43.598" v="1094" actId="1076"/>
          <ac:cxnSpMkLst>
            <pc:docMk/>
            <pc:sldMk cId="373770347" sldId="259"/>
            <ac:cxnSpMk id="60" creationId="{678B4F30-63CD-4A0B-AD99-694B5925C774}"/>
          </ac:cxnSpMkLst>
        </pc:cxnChg>
        <pc:cxnChg chg="add mod">
          <ac:chgData name="김 승빈" userId="352d81a3ef8732fd" providerId="LiveId" clId="{8AEDFFEE-A923-4FEE-95FF-B5D2BC8B2311}" dt="2020-03-11T07:02:08.755" v="1095" actId="571"/>
          <ac:cxnSpMkLst>
            <pc:docMk/>
            <pc:sldMk cId="373770347" sldId="259"/>
            <ac:cxnSpMk id="65" creationId="{1510EAC3-83C4-41A2-A0B4-1C04D84ED354}"/>
          </ac:cxnSpMkLst>
        </pc:cxnChg>
        <pc:cxnChg chg="add mod">
          <ac:chgData name="김 승빈" userId="352d81a3ef8732fd" providerId="LiveId" clId="{8AEDFFEE-A923-4FEE-95FF-B5D2BC8B2311}" dt="2020-03-11T07:02:54.393" v="1105" actId="1076"/>
          <ac:cxnSpMkLst>
            <pc:docMk/>
            <pc:sldMk cId="373770347" sldId="259"/>
            <ac:cxnSpMk id="67" creationId="{EC795924-5A56-4EBB-9A81-5BFA42EB6F35}"/>
          </ac:cxnSpMkLst>
        </pc:cxnChg>
        <pc:cxnChg chg="add mod">
          <ac:chgData name="김 승빈" userId="352d81a3ef8732fd" providerId="LiveId" clId="{8AEDFFEE-A923-4FEE-95FF-B5D2BC8B2311}" dt="2020-03-11T07:02:49.563" v="1104" actId="1076"/>
          <ac:cxnSpMkLst>
            <pc:docMk/>
            <pc:sldMk cId="373770347" sldId="259"/>
            <ac:cxnSpMk id="69" creationId="{AB324796-0C67-4D30-860D-2A5B3A718E38}"/>
          </ac:cxnSpMkLst>
        </pc:cxnChg>
        <pc:cxnChg chg="add mod">
          <ac:chgData name="김 승빈" userId="352d81a3ef8732fd" providerId="LiveId" clId="{8AEDFFEE-A923-4FEE-95FF-B5D2BC8B2311}" dt="2020-03-11T07:04:12.592" v="1114" actId="1076"/>
          <ac:cxnSpMkLst>
            <pc:docMk/>
            <pc:sldMk cId="373770347" sldId="259"/>
            <ac:cxnSpMk id="74" creationId="{A31E40D4-2DF5-449B-9F15-8D0EC3F382ED}"/>
          </ac:cxnSpMkLst>
        </pc:cxnChg>
        <pc:cxnChg chg="add mod">
          <ac:chgData name="김 승빈" userId="352d81a3ef8732fd" providerId="LiveId" clId="{8AEDFFEE-A923-4FEE-95FF-B5D2BC8B2311}" dt="2020-03-11T07:04:12.592" v="1114" actId="1076"/>
          <ac:cxnSpMkLst>
            <pc:docMk/>
            <pc:sldMk cId="373770347" sldId="259"/>
            <ac:cxnSpMk id="76" creationId="{E26E24A7-B397-4BE6-9092-4A26C2983B76}"/>
          </ac:cxnSpMkLst>
        </pc:cxnChg>
        <pc:cxnChg chg="add mod">
          <ac:chgData name="김 승빈" userId="352d81a3ef8732fd" providerId="LiveId" clId="{8AEDFFEE-A923-4FEE-95FF-B5D2BC8B2311}" dt="2020-03-11T07:04:12.592" v="1114" actId="1076"/>
          <ac:cxnSpMkLst>
            <pc:docMk/>
            <pc:sldMk cId="373770347" sldId="259"/>
            <ac:cxnSpMk id="78" creationId="{14649C7D-79EA-4661-91D9-4784A2D74256}"/>
          </ac:cxnSpMkLst>
        </pc:cxnChg>
      </pc:sldChg>
      <pc:sldChg chg="addSp delSp modSp add mod">
        <pc:chgData name="김 승빈" userId="352d81a3ef8732fd" providerId="LiveId" clId="{8AEDFFEE-A923-4FEE-95FF-B5D2BC8B2311}" dt="2020-03-11T10:17:36.455" v="1333" actId="14100"/>
        <pc:sldMkLst>
          <pc:docMk/>
          <pc:sldMk cId="2558685367" sldId="260"/>
        </pc:sldMkLst>
        <pc:spChg chg="mod">
          <ac:chgData name="김 승빈" userId="352d81a3ef8732fd" providerId="LiveId" clId="{8AEDFFEE-A923-4FEE-95FF-B5D2BC8B2311}" dt="2020-03-11T10:16:12.578" v="1319" actId="1076"/>
          <ac:spMkLst>
            <pc:docMk/>
            <pc:sldMk cId="2558685367" sldId="260"/>
            <ac:spMk id="6" creationId="{BDD438F1-80BA-43E1-8B27-3DC15AED760A}"/>
          </ac:spMkLst>
        </pc:spChg>
        <pc:spChg chg="mod">
          <ac:chgData name="김 승빈" userId="352d81a3ef8732fd" providerId="LiveId" clId="{8AEDFFEE-A923-4FEE-95FF-B5D2BC8B2311}" dt="2020-03-11T10:17:07.110" v="1328" actId="1076"/>
          <ac:spMkLst>
            <pc:docMk/>
            <pc:sldMk cId="2558685367" sldId="260"/>
            <ac:spMk id="12" creationId="{6FD5EB44-1FD3-4853-9370-4C0CD35AEBF6}"/>
          </ac:spMkLst>
        </pc:spChg>
        <pc:spChg chg="add mod">
          <ac:chgData name="김 승빈" userId="352d81a3ef8732fd" providerId="LiveId" clId="{8AEDFFEE-A923-4FEE-95FF-B5D2BC8B2311}" dt="2020-03-11T10:17:21.502" v="1329" actId="1076"/>
          <ac:spMkLst>
            <pc:docMk/>
            <pc:sldMk cId="2558685367" sldId="260"/>
            <ac:spMk id="42" creationId="{9CB2C966-C403-420F-9B0D-FDB9592DCE86}"/>
          </ac:spMkLst>
        </pc:spChg>
        <pc:spChg chg="del">
          <ac:chgData name="김 승빈" userId="352d81a3ef8732fd" providerId="LiveId" clId="{8AEDFFEE-A923-4FEE-95FF-B5D2BC8B2311}" dt="2020-03-11T10:09:46.843" v="1121" actId="478"/>
          <ac:spMkLst>
            <pc:docMk/>
            <pc:sldMk cId="2558685367" sldId="260"/>
            <ac:spMk id="48" creationId="{C005FB80-D47A-4D43-8814-7A8C86E13A45}"/>
          </ac:spMkLst>
        </pc:spChg>
        <pc:spChg chg="del">
          <ac:chgData name="김 승빈" userId="352d81a3ef8732fd" providerId="LiveId" clId="{8AEDFFEE-A923-4FEE-95FF-B5D2BC8B2311}" dt="2020-03-11T10:09:46.843" v="1121" actId="478"/>
          <ac:spMkLst>
            <pc:docMk/>
            <pc:sldMk cId="2558685367" sldId="260"/>
            <ac:spMk id="50" creationId="{CAD85469-B2F1-4913-AD5A-B367FE473371}"/>
          </ac:spMkLst>
        </pc:spChg>
        <pc:spChg chg="del">
          <ac:chgData name="김 승빈" userId="352d81a3ef8732fd" providerId="LiveId" clId="{8AEDFFEE-A923-4FEE-95FF-B5D2BC8B2311}" dt="2020-03-11T10:09:46.843" v="1121" actId="478"/>
          <ac:spMkLst>
            <pc:docMk/>
            <pc:sldMk cId="2558685367" sldId="260"/>
            <ac:spMk id="52" creationId="{3A4231B2-5EF9-40A4-A905-ECB3CC782B5C}"/>
          </ac:spMkLst>
        </pc:spChg>
        <pc:spChg chg="del">
          <ac:chgData name="김 승빈" userId="352d81a3ef8732fd" providerId="LiveId" clId="{8AEDFFEE-A923-4FEE-95FF-B5D2BC8B2311}" dt="2020-03-11T10:09:46.843" v="1121" actId="478"/>
          <ac:spMkLst>
            <pc:docMk/>
            <pc:sldMk cId="2558685367" sldId="260"/>
            <ac:spMk id="54" creationId="{92F2AC7B-F6A1-4A1D-868C-261D5A762F45}"/>
          </ac:spMkLst>
        </pc:spChg>
        <pc:spChg chg="del">
          <ac:chgData name="김 승빈" userId="352d81a3ef8732fd" providerId="LiveId" clId="{8AEDFFEE-A923-4FEE-95FF-B5D2BC8B2311}" dt="2020-03-11T10:09:46.843" v="1121" actId="478"/>
          <ac:spMkLst>
            <pc:docMk/>
            <pc:sldMk cId="2558685367" sldId="260"/>
            <ac:spMk id="57" creationId="{14BCE91D-6842-4CE4-85C2-8F890C59F10D}"/>
          </ac:spMkLst>
        </pc:spChg>
        <pc:spChg chg="del">
          <ac:chgData name="김 승빈" userId="352d81a3ef8732fd" providerId="LiveId" clId="{8AEDFFEE-A923-4FEE-95FF-B5D2BC8B2311}" dt="2020-03-11T10:09:46.843" v="1121" actId="478"/>
          <ac:spMkLst>
            <pc:docMk/>
            <pc:sldMk cId="2558685367" sldId="260"/>
            <ac:spMk id="59" creationId="{837993BC-89B8-46D3-A765-F20155F83633}"/>
          </ac:spMkLst>
        </pc:spChg>
        <pc:spChg chg="del">
          <ac:chgData name="김 승빈" userId="352d81a3ef8732fd" providerId="LiveId" clId="{8AEDFFEE-A923-4FEE-95FF-B5D2BC8B2311}" dt="2020-03-11T10:09:46.843" v="1121" actId="478"/>
          <ac:spMkLst>
            <pc:docMk/>
            <pc:sldMk cId="2558685367" sldId="260"/>
            <ac:spMk id="61" creationId="{45AA649C-07D2-456D-9214-8597CC14BA54}"/>
          </ac:spMkLst>
        </pc:spChg>
        <pc:spChg chg="del">
          <ac:chgData name="김 승빈" userId="352d81a3ef8732fd" providerId="LiveId" clId="{8AEDFFEE-A923-4FEE-95FF-B5D2BC8B2311}" dt="2020-03-11T10:09:46.843" v="1121" actId="478"/>
          <ac:spMkLst>
            <pc:docMk/>
            <pc:sldMk cId="2558685367" sldId="260"/>
            <ac:spMk id="63" creationId="{6436263D-5C85-4997-BF58-3905B8C08B82}"/>
          </ac:spMkLst>
        </pc:spChg>
        <pc:spChg chg="del">
          <ac:chgData name="김 승빈" userId="352d81a3ef8732fd" providerId="LiveId" clId="{8AEDFFEE-A923-4FEE-95FF-B5D2BC8B2311}" dt="2020-03-11T10:09:46.843" v="1121" actId="478"/>
          <ac:spMkLst>
            <pc:docMk/>
            <pc:sldMk cId="2558685367" sldId="260"/>
            <ac:spMk id="66" creationId="{E5F03C1E-E830-4E4B-BC5A-07884448B43E}"/>
          </ac:spMkLst>
        </pc:spChg>
        <pc:spChg chg="del">
          <ac:chgData name="김 승빈" userId="352d81a3ef8732fd" providerId="LiveId" clId="{8AEDFFEE-A923-4FEE-95FF-B5D2BC8B2311}" dt="2020-03-11T10:09:46.843" v="1121" actId="478"/>
          <ac:spMkLst>
            <pc:docMk/>
            <pc:sldMk cId="2558685367" sldId="260"/>
            <ac:spMk id="68" creationId="{12394828-39B0-44DD-928F-EE6D022BF11B}"/>
          </ac:spMkLst>
        </pc:spChg>
        <pc:spChg chg="del">
          <ac:chgData name="김 승빈" userId="352d81a3ef8732fd" providerId="LiveId" clId="{8AEDFFEE-A923-4FEE-95FF-B5D2BC8B2311}" dt="2020-03-11T10:09:46.843" v="1121" actId="478"/>
          <ac:spMkLst>
            <pc:docMk/>
            <pc:sldMk cId="2558685367" sldId="260"/>
            <ac:spMk id="70" creationId="{806C4806-26A4-4888-9DB2-0939BEB6FE5F}"/>
          </ac:spMkLst>
        </pc:spChg>
        <pc:spChg chg="del">
          <ac:chgData name="김 승빈" userId="352d81a3ef8732fd" providerId="LiveId" clId="{8AEDFFEE-A923-4FEE-95FF-B5D2BC8B2311}" dt="2020-03-11T10:09:46.843" v="1121" actId="478"/>
          <ac:spMkLst>
            <pc:docMk/>
            <pc:sldMk cId="2558685367" sldId="260"/>
            <ac:spMk id="72" creationId="{006CFB6C-F16F-4FE3-B04F-6A184D932C44}"/>
          </ac:spMkLst>
        </pc:spChg>
        <pc:spChg chg="del">
          <ac:chgData name="김 승빈" userId="352d81a3ef8732fd" providerId="LiveId" clId="{8AEDFFEE-A923-4FEE-95FF-B5D2BC8B2311}" dt="2020-03-11T10:09:46.843" v="1121" actId="478"/>
          <ac:spMkLst>
            <pc:docMk/>
            <pc:sldMk cId="2558685367" sldId="260"/>
            <ac:spMk id="75" creationId="{91E7AAC9-2847-482D-A3C6-1C634B2B46B4}"/>
          </ac:spMkLst>
        </pc:spChg>
        <pc:spChg chg="del">
          <ac:chgData name="김 승빈" userId="352d81a3ef8732fd" providerId="LiveId" clId="{8AEDFFEE-A923-4FEE-95FF-B5D2BC8B2311}" dt="2020-03-11T10:09:46.843" v="1121" actId="478"/>
          <ac:spMkLst>
            <pc:docMk/>
            <pc:sldMk cId="2558685367" sldId="260"/>
            <ac:spMk id="77" creationId="{7CC51E57-1628-4DD1-8F51-6E36AAA0A88E}"/>
          </ac:spMkLst>
        </pc:spChg>
        <pc:spChg chg="del">
          <ac:chgData name="김 승빈" userId="352d81a3ef8732fd" providerId="LiveId" clId="{8AEDFFEE-A923-4FEE-95FF-B5D2BC8B2311}" dt="2020-03-11T10:09:46.843" v="1121" actId="478"/>
          <ac:spMkLst>
            <pc:docMk/>
            <pc:sldMk cId="2558685367" sldId="260"/>
            <ac:spMk id="79" creationId="{6AE53406-9D43-47BF-AFA0-4DD799BA5981}"/>
          </ac:spMkLst>
        </pc:spChg>
        <pc:graphicFrameChg chg="mod modGraphic">
          <ac:chgData name="김 승빈" userId="352d81a3ef8732fd" providerId="LiveId" clId="{8AEDFFEE-A923-4FEE-95FF-B5D2BC8B2311}" dt="2020-03-11T10:16:12.578" v="1319" actId="1076"/>
          <ac:graphicFrameMkLst>
            <pc:docMk/>
            <pc:sldMk cId="2558685367" sldId="260"/>
            <ac:graphicFrameMk id="4" creationId="{C4671903-D9E9-4C24-9613-F969AFFA1A32}"/>
          </ac:graphicFrameMkLst>
        </pc:graphicFrameChg>
        <pc:graphicFrameChg chg="add mod">
          <ac:chgData name="김 승빈" userId="352d81a3ef8732fd" providerId="LiveId" clId="{8AEDFFEE-A923-4FEE-95FF-B5D2BC8B2311}" dt="2020-03-11T10:14:29.110" v="1250" actId="571"/>
          <ac:graphicFrameMkLst>
            <pc:docMk/>
            <pc:sldMk cId="2558685367" sldId="260"/>
            <ac:graphicFrameMk id="39" creationId="{2A2C0C77-3D86-494D-B5E2-07A03339BB88}"/>
          </ac:graphicFrameMkLst>
        </pc:graphicFrameChg>
        <pc:graphicFrameChg chg="add mod modGraphic">
          <ac:chgData name="김 승빈" userId="352d81a3ef8732fd" providerId="LiveId" clId="{8AEDFFEE-A923-4FEE-95FF-B5D2BC8B2311}" dt="2020-03-11T10:17:21.502" v="1329" actId="1076"/>
          <ac:graphicFrameMkLst>
            <pc:docMk/>
            <pc:sldMk cId="2558685367" sldId="260"/>
            <ac:graphicFrameMk id="40" creationId="{CE4A4286-83DF-4172-A9CD-0FFD5EEEDE8E}"/>
          </ac:graphicFrameMkLst>
        </pc:graphicFrameChg>
        <pc:graphicFrameChg chg="add mod modGraphic">
          <ac:chgData name="김 승빈" userId="352d81a3ef8732fd" providerId="LiveId" clId="{8AEDFFEE-A923-4FEE-95FF-B5D2BC8B2311}" dt="2020-03-11T10:17:21.502" v="1329" actId="1076"/>
          <ac:graphicFrameMkLst>
            <pc:docMk/>
            <pc:sldMk cId="2558685367" sldId="260"/>
            <ac:graphicFrameMk id="41" creationId="{78B3C7A7-6F8D-4C88-9D77-97E1BB4084EB}"/>
          </ac:graphicFrameMkLst>
        </pc:graphicFrameChg>
        <pc:graphicFrameChg chg="add del mod modGraphic">
          <ac:chgData name="김 승빈" userId="352d81a3ef8732fd" providerId="LiveId" clId="{8AEDFFEE-A923-4FEE-95FF-B5D2BC8B2311}" dt="2020-03-11T10:16:12.578" v="1319" actId="1076"/>
          <ac:graphicFrameMkLst>
            <pc:docMk/>
            <pc:sldMk cId="2558685367" sldId="260"/>
            <ac:graphicFrameMk id="46" creationId="{8E7252BB-11FD-48CF-8A59-89471BDCFF83}"/>
          </ac:graphicFrameMkLst>
        </pc:graphicFrameChg>
        <pc:graphicFrameChg chg="del">
          <ac:chgData name="김 승빈" userId="352d81a3ef8732fd" providerId="LiveId" clId="{8AEDFFEE-A923-4FEE-95FF-B5D2BC8B2311}" dt="2020-03-11T10:09:46.843" v="1121" actId="478"/>
          <ac:graphicFrameMkLst>
            <pc:docMk/>
            <pc:sldMk cId="2558685367" sldId="260"/>
            <ac:graphicFrameMk id="53" creationId="{8A737EFB-EACD-461F-8BAA-574D8E7A71FE}"/>
          </ac:graphicFrameMkLst>
        </pc:graphicFrameChg>
        <pc:graphicFrameChg chg="del">
          <ac:chgData name="김 승빈" userId="352d81a3ef8732fd" providerId="LiveId" clId="{8AEDFFEE-A923-4FEE-95FF-B5D2BC8B2311}" dt="2020-03-11T10:09:46.843" v="1121" actId="478"/>
          <ac:graphicFrameMkLst>
            <pc:docMk/>
            <pc:sldMk cId="2558685367" sldId="260"/>
            <ac:graphicFrameMk id="55" creationId="{76749D6D-4D9A-41CF-B132-7E01A16C4813}"/>
          </ac:graphicFrameMkLst>
        </pc:graphicFrameChg>
        <pc:graphicFrameChg chg="del">
          <ac:chgData name="김 승빈" userId="352d81a3ef8732fd" providerId="LiveId" clId="{8AEDFFEE-A923-4FEE-95FF-B5D2BC8B2311}" dt="2020-03-11T10:09:46.843" v="1121" actId="478"/>
          <ac:graphicFrameMkLst>
            <pc:docMk/>
            <pc:sldMk cId="2558685367" sldId="260"/>
            <ac:graphicFrameMk id="62" creationId="{91FE187D-2341-43A9-82EC-8EB5792EF442}"/>
          </ac:graphicFrameMkLst>
        </pc:graphicFrameChg>
        <pc:graphicFrameChg chg="del">
          <ac:chgData name="김 승빈" userId="352d81a3ef8732fd" providerId="LiveId" clId="{8AEDFFEE-A923-4FEE-95FF-B5D2BC8B2311}" dt="2020-03-11T10:09:46.843" v="1121" actId="478"/>
          <ac:graphicFrameMkLst>
            <pc:docMk/>
            <pc:sldMk cId="2558685367" sldId="260"/>
            <ac:graphicFrameMk id="64" creationId="{F907E51E-1C22-48EB-828A-004BA8629861}"/>
          </ac:graphicFrameMkLst>
        </pc:graphicFrameChg>
        <pc:graphicFrameChg chg="del">
          <ac:chgData name="김 승빈" userId="352d81a3ef8732fd" providerId="LiveId" clId="{8AEDFFEE-A923-4FEE-95FF-B5D2BC8B2311}" dt="2020-03-11T10:09:46.843" v="1121" actId="478"/>
          <ac:graphicFrameMkLst>
            <pc:docMk/>
            <pc:sldMk cId="2558685367" sldId="260"/>
            <ac:graphicFrameMk id="71" creationId="{56AE0D71-2C05-4261-9681-390D5C0F82C7}"/>
          </ac:graphicFrameMkLst>
        </pc:graphicFrameChg>
        <pc:graphicFrameChg chg="del">
          <ac:chgData name="김 승빈" userId="352d81a3ef8732fd" providerId="LiveId" clId="{8AEDFFEE-A923-4FEE-95FF-B5D2BC8B2311}" dt="2020-03-11T10:09:46.843" v="1121" actId="478"/>
          <ac:graphicFrameMkLst>
            <pc:docMk/>
            <pc:sldMk cId="2558685367" sldId="260"/>
            <ac:graphicFrameMk id="73" creationId="{6D8C6C14-A875-4DD5-8DA7-00DD877F8AD1}"/>
          </ac:graphicFrameMkLst>
        </pc:graphicFrameChg>
        <pc:cxnChg chg="del">
          <ac:chgData name="김 승빈" userId="352d81a3ef8732fd" providerId="LiveId" clId="{8AEDFFEE-A923-4FEE-95FF-B5D2BC8B2311}" dt="2020-03-11T10:09:46.843" v="1121" actId="478"/>
          <ac:cxnSpMkLst>
            <pc:docMk/>
            <pc:sldMk cId="2558685367" sldId="260"/>
            <ac:cxnSpMk id="3" creationId="{0553C825-7EDD-4224-9903-E056B45E4270}"/>
          </ac:cxnSpMkLst>
        </pc:cxnChg>
        <pc:cxnChg chg="add mod">
          <ac:chgData name="김 승빈" userId="352d81a3ef8732fd" providerId="LiveId" clId="{8AEDFFEE-A923-4FEE-95FF-B5D2BC8B2311}" dt="2020-03-11T10:17:24.700" v="1330" actId="14100"/>
          <ac:cxnSpMkLst>
            <pc:docMk/>
            <pc:sldMk cId="2558685367" sldId="260"/>
            <ac:cxnSpMk id="5" creationId="{3806E480-0CF8-430A-AE6F-46519A6CB514}"/>
          </ac:cxnSpMkLst>
        </pc:cxnChg>
        <pc:cxnChg chg="add mod">
          <ac:chgData name="김 승빈" userId="352d81a3ef8732fd" providerId="LiveId" clId="{8AEDFFEE-A923-4FEE-95FF-B5D2BC8B2311}" dt="2020-03-11T10:17:29.554" v="1331" actId="14100"/>
          <ac:cxnSpMkLst>
            <pc:docMk/>
            <pc:sldMk cId="2558685367" sldId="260"/>
            <ac:cxnSpMk id="45" creationId="{FCD12417-1C6B-418C-B7AA-AC42224F2D1E}"/>
          </ac:cxnSpMkLst>
        </pc:cxnChg>
        <pc:cxnChg chg="add mod">
          <ac:chgData name="김 승빈" userId="352d81a3ef8732fd" providerId="LiveId" clId="{8AEDFFEE-A923-4FEE-95FF-B5D2BC8B2311}" dt="2020-03-11T10:17:36.455" v="1333" actId="14100"/>
          <ac:cxnSpMkLst>
            <pc:docMk/>
            <pc:sldMk cId="2558685367" sldId="260"/>
            <ac:cxnSpMk id="47" creationId="{9B710853-2C43-46AE-9DBA-27D78698EB02}"/>
          </ac:cxnSpMkLst>
        </pc:cxnChg>
        <pc:cxnChg chg="del">
          <ac:chgData name="김 승빈" userId="352d81a3ef8732fd" providerId="LiveId" clId="{8AEDFFEE-A923-4FEE-95FF-B5D2BC8B2311}" dt="2020-03-11T10:09:46.843" v="1121" actId="478"/>
          <ac:cxnSpMkLst>
            <pc:docMk/>
            <pc:sldMk cId="2558685367" sldId="260"/>
            <ac:cxnSpMk id="49" creationId="{5C377B12-51F2-4F8B-BB47-BFAD299F9D26}"/>
          </ac:cxnSpMkLst>
        </pc:cxnChg>
        <pc:cxnChg chg="del">
          <ac:chgData name="김 승빈" userId="352d81a3ef8732fd" providerId="LiveId" clId="{8AEDFFEE-A923-4FEE-95FF-B5D2BC8B2311}" dt="2020-03-11T10:09:46.843" v="1121" actId="478"/>
          <ac:cxnSpMkLst>
            <pc:docMk/>
            <pc:sldMk cId="2558685367" sldId="260"/>
            <ac:cxnSpMk id="51" creationId="{EFB461E4-2911-4C9E-8231-24E64E72FAB6}"/>
          </ac:cxnSpMkLst>
        </pc:cxnChg>
        <pc:cxnChg chg="del">
          <ac:chgData name="김 승빈" userId="352d81a3ef8732fd" providerId="LiveId" clId="{8AEDFFEE-A923-4FEE-95FF-B5D2BC8B2311}" dt="2020-03-11T10:09:46.843" v="1121" actId="478"/>
          <ac:cxnSpMkLst>
            <pc:docMk/>
            <pc:sldMk cId="2558685367" sldId="260"/>
            <ac:cxnSpMk id="56" creationId="{2DE68597-2B26-433C-8DF7-01D755434EEB}"/>
          </ac:cxnSpMkLst>
        </pc:cxnChg>
        <pc:cxnChg chg="del">
          <ac:chgData name="김 승빈" userId="352d81a3ef8732fd" providerId="LiveId" clId="{8AEDFFEE-A923-4FEE-95FF-B5D2BC8B2311}" dt="2020-03-11T10:09:46.843" v="1121" actId="478"/>
          <ac:cxnSpMkLst>
            <pc:docMk/>
            <pc:sldMk cId="2558685367" sldId="260"/>
            <ac:cxnSpMk id="58" creationId="{FABBC532-7D99-4F33-BF04-32B31D2D7BFC}"/>
          </ac:cxnSpMkLst>
        </pc:cxnChg>
        <pc:cxnChg chg="del">
          <ac:chgData name="김 승빈" userId="352d81a3ef8732fd" providerId="LiveId" clId="{8AEDFFEE-A923-4FEE-95FF-B5D2BC8B2311}" dt="2020-03-11T10:09:46.843" v="1121" actId="478"/>
          <ac:cxnSpMkLst>
            <pc:docMk/>
            <pc:sldMk cId="2558685367" sldId="260"/>
            <ac:cxnSpMk id="60" creationId="{678B4F30-63CD-4A0B-AD99-694B5925C774}"/>
          </ac:cxnSpMkLst>
        </pc:cxnChg>
        <pc:cxnChg chg="del">
          <ac:chgData name="김 승빈" userId="352d81a3ef8732fd" providerId="LiveId" clId="{8AEDFFEE-A923-4FEE-95FF-B5D2BC8B2311}" dt="2020-03-11T10:09:46.843" v="1121" actId="478"/>
          <ac:cxnSpMkLst>
            <pc:docMk/>
            <pc:sldMk cId="2558685367" sldId="260"/>
            <ac:cxnSpMk id="65" creationId="{1510EAC3-83C4-41A2-A0B4-1C04D84ED354}"/>
          </ac:cxnSpMkLst>
        </pc:cxnChg>
        <pc:cxnChg chg="del">
          <ac:chgData name="김 승빈" userId="352d81a3ef8732fd" providerId="LiveId" clId="{8AEDFFEE-A923-4FEE-95FF-B5D2BC8B2311}" dt="2020-03-11T10:09:46.843" v="1121" actId="478"/>
          <ac:cxnSpMkLst>
            <pc:docMk/>
            <pc:sldMk cId="2558685367" sldId="260"/>
            <ac:cxnSpMk id="67" creationId="{EC795924-5A56-4EBB-9A81-5BFA42EB6F35}"/>
          </ac:cxnSpMkLst>
        </pc:cxnChg>
        <pc:cxnChg chg="del">
          <ac:chgData name="김 승빈" userId="352d81a3ef8732fd" providerId="LiveId" clId="{8AEDFFEE-A923-4FEE-95FF-B5D2BC8B2311}" dt="2020-03-11T10:09:46.843" v="1121" actId="478"/>
          <ac:cxnSpMkLst>
            <pc:docMk/>
            <pc:sldMk cId="2558685367" sldId="260"/>
            <ac:cxnSpMk id="69" creationId="{AB324796-0C67-4D30-860D-2A5B3A718E38}"/>
          </ac:cxnSpMkLst>
        </pc:cxnChg>
        <pc:cxnChg chg="del">
          <ac:chgData name="김 승빈" userId="352d81a3ef8732fd" providerId="LiveId" clId="{8AEDFFEE-A923-4FEE-95FF-B5D2BC8B2311}" dt="2020-03-11T10:09:46.843" v="1121" actId="478"/>
          <ac:cxnSpMkLst>
            <pc:docMk/>
            <pc:sldMk cId="2558685367" sldId="260"/>
            <ac:cxnSpMk id="74" creationId="{A31E40D4-2DF5-449B-9F15-8D0EC3F382ED}"/>
          </ac:cxnSpMkLst>
        </pc:cxnChg>
        <pc:cxnChg chg="del">
          <ac:chgData name="김 승빈" userId="352d81a3ef8732fd" providerId="LiveId" clId="{8AEDFFEE-A923-4FEE-95FF-B5D2BC8B2311}" dt="2020-03-11T10:09:46.843" v="1121" actId="478"/>
          <ac:cxnSpMkLst>
            <pc:docMk/>
            <pc:sldMk cId="2558685367" sldId="260"/>
            <ac:cxnSpMk id="76" creationId="{E26E24A7-B397-4BE6-9092-4A26C2983B76}"/>
          </ac:cxnSpMkLst>
        </pc:cxnChg>
        <pc:cxnChg chg="del">
          <ac:chgData name="김 승빈" userId="352d81a3ef8732fd" providerId="LiveId" clId="{8AEDFFEE-A923-4FEE-95FF-B5D2BC8B2311}" dt="2020-03-11T10:09:46.843" v="1121" actId="478"/>
          <ac:cxnSpMkLst>
            <pc:docMk/>
            <pc:sldMk cId="2558685367" sldId="260"/>
            <ac:cxnSpMk id="78" creationId="{14649C7D-79EA-4661-91D9-4784A2D74256}"/>
          </ac:cxnSpMkLst>
        </pc:cxnChg>
      </pc:sldChg>
      <pc:sldChg chg="addSp delSp modSp add mod">
        <pc:chgData name="김 승빈" userId="352d81a3ef8732fd" providerId="LiveId" clId="{8AEDFFEE-A923-4FEE-95FF-B5D2BC8B2311}" dt="2020-03-11T14:10:59.472" v="2300" actId="1076"/>
        <pc:sldMkLst>
          <pc:docMk/>
          <pc:sldMk cId="1780186238" sldId="261"/>
        </pc:sldMkLst>
        <pc:spChg chg="add mod">
          <ac:chgData name="김 승빈" userId="352d81a3ef8732fd" providerId="LiveId" clId="{8AEDFFEE-A923-4FEE-95FF-B5D2BC8B2311}" dt="2020-03-11T14:10:55.879" v="2299" actId="1076"/>
          <ac:spMkLst>
            <pc:docMk/>
            <pc:sldMk cId="1780186238" sldId="261"/>
            <ac:spMk id="2" creationId="{9297D852-48BC-42BF-BA08-42FF4CC06062}"/>
          </ac:spMkLst>
        </pc:spChg>
        <pc:spChg chg="add del mod">
          <ac:chgData name="김 승빈" userId="352d81a3ef8732fd" providerId="LiveId" clId="{8AEDFFEE-A923-4FEE-95FF-B5D2BC8B2311}" dt="2020-03-11T13:58:46.817" v="2179" actId="478"/>
          <ac:spMkLst>
            <pc:docMk/>
            <pc:sldMk cId="1780186238" sldId="261"/>
            <ac:spMk id="3" creationId="{014EDEED-5EF6-4BC4-BC51-9AB722E9EB6D}"/>
          </ac:spMkLst>
        </pc:spChg>
        <pc:spChg chg="mod">
          <ac:chgData name="김 승빈" userId="352d81a3ef8732fd" providerId="LiveId" clId="{8AEDFFEE-A923-4FEE-95FF-B5D2BC8B2311}" dt="2020-03-11T14:10:59.472" v="2300" actId="1076"/>
          <ac:spMkLst>
            <pc:docMk/>
            <pc:sldMk cId="1780186238" sldId="261"/>
            <ac:spMk id="6" creationId="{BDD438F1-80BA-43E1-8B27-3DC15AED760A}"/>
          </ac:spMkLst>
        </pc:spChg>
        <pc:spChg chg="add del mod">
          <ac:chgData name="김 승빈" userId="352d81a3ef8732fd" providerId="LiveId" clId="{8AEDFFEE-A923-4FEE-95FF-B5D2BC8B2311}" dt="2020-03-11T13:59:03.307" v="2181" actId="11529"/>
          <ac:spMkLst>
            <pc:docMk/>
            <pc:sldMk cId="1780186238" sldId="261"/>
            <ac:spMk id="7" creationId="{B023EBFC-2485-4F48-8381-95733A1DFF77}"/>
          </ac:spMkLst>
        </pc:spChg>
        <pc:spChg chg="add mod">
          <ac:chgData name="김 승빈" userId="352d81a3ef8732fd" providerId="LiveId" clId="{8AEDFFEE-A923-4FEE-95FF-B5D2BC8B2311}" dt="2020-03-11T14:10:55.879" v="2299" actId="1076"/>
          <ac:spMkLst>
            <pc:docMk/>
            <pc:sldMk cId="1780186238" sldId="261"/>
            <ac:spMk id="8" creationId="{F5F94486-98E5-4106-BF69-D6F16C5D2C6C}"/>
          </ac:spMkLst>
        </pc:spChg>
        <pc:spChg chg="del">
          <ac:chgData name="김 승빈" userId="352d81a3ef8732fd" providerId="LiveId" clId="{8AEDFFEE-A923-4FEE-95FF-B5D2BC8B2311}" dt="2020-03-11T12:47:32.738" v="1337" actId="478"/>
          <ac:spMkLst>
            <pc:docMk/>
            <pc:sldMk cId="1780186238" sldId="261"/>
            <ac:spMk id="12" creationId="{6FD5EB44-1FD3-4853-9370-4C0CD35AEBF6}"/>
          </ac:spMkLst>
        </pc:spChg>
        <pc:spChg chg="add del mod">
          <ac:chgData name="김 승빈" userId="352d81a3ef8732fd" providerId="LiveId" clId="{8AEDFFEE-A923-4FEE-95FF-B5D2BC8B2311}" dt="2020-03-11T13:22:35.967" v="1434"/>
          <ac:spMkLst>
            <pc:docMk/>
            <pc:sldMk cId="1780186238" sldId="261"/>
            <ac:spMk id="13" creationId="{A5A6FBF1-0CA9-429F-8CE0-B559A59D472F}"/>
          </ac:spMkLst>
        </pc:spChg>
        <pc:spChg chg="add mod">
          <ac:chgData name="김 승빈" userId="352d81a3ef8732fd" providerId="LiveId" clId="{8AEDFFEE-A923-4FEE-95FF-B5D2BC8B2311}" dt="2020-03-11T14:10:55.879" v="2299" actId="1076"/>
          <ac:spMkLst>
            <pc:docMk/>
            <pc:sldMk cId="1780186238" sldId="261"/>
            <ac:spMk id="14" creationId="{0B6A7E5F-895B-4423-85F4-39B2B3CA1C23}"/>
          </ac:spMkLst>
        </pc:spChg>
        <pc:spChg chg="add del mod">
          <ac:chgData name="김 승빈" userId="352d81a3ef8732fd" providerId="LiveId" clId="{8AEDFFEE-A923-4FEE-95FF-B5D2BC8B2311}" dt="2020-03-11T13:55:39.063" v="1714" actId="478"/>
          <ac:spMkLst>
            <pc:docMk/>
            <pc:sldMk cId="1780186238" sldId="261"/>
            <ac:spMk id="15" creationId="{88AE6473-8DF8-4FD1-8F6B-6ED0840367FB}"/>
          </ac:spMkLst>
        </pc:spChg>
        <pc:spChg chg="add mod">
          <ac:chgData name="김 승빈" userId="352d81a3ef8732fd" providerId="LiveId" clId="{8AEDFFEE-A923-4FEE-95FF-B5D2BC8B2311}" dt="2020-03-11T14:10:55.879" v="2299" actId="1076"/>
          <ac:spMkLst>
            <pc:docMk/>
            <pc:sldMk cId="1780186238" sldId="261"/>
            <ac:spMk id="16" creationId="{94356DDC-7896-4B03-8C11-2D029C7E000C}"/>
          </ac:spMkLst>
        </pc:spChg>
        <pc:spChg chg="add mod">
          <ac:chgData name="김 승빈" userId="352d81a3ef8732fd" providerId="LiveId" clId="{8AEDFFEE-A923-4FEE-95FF-B5D2BC8B2311}" dt="2020-03-11T14:10:55.879" v="2299" actId="1076"/>
          <ac:spMkLst>
            <pc:docMk/>
            <pc:sldMk cId="1780186238" sldId="261"/>
            <ac:spMk id="20" creationId="{5AB0C80C-A1FC-40FC-9DEB-C5203C39550C}"/>
          </ac:spMkLst>
        </pc:spChg>
        <pc:spChg chg="add mod">
          <ac:chgData name="김 승빈" userId="352d81a3ef8732fd" providerId="LiveId" clId="{8AEDFFEE-A923-4FEE-95FF-B5D2BC8B2311}" dt="2020-03-11T14:10:55.879" v="2299" actId="1076"/>
          <ac:spMkLst>
            <pc:docMk/>
            <pc:sldMk cId="1780186238" sldId="261"/>
            <ac:spMk id="21" creationId="{4B7D5BB3-EAC2-4CE5-9488-1BF63072A80A}"/>
          </ac:spMkLst>
        </pc:spChg>
        <pc:spChg chg="add mod">
          <ac:chgData name="김 승빈" userId="352d81a3ef8732fd" providerId="LiveId" clId="{8AEDFFEE-A923-4FEE-95FF-B5D2BC8B2311}" dt="2020-03-11T14:10:55.879" v="2299" actId="1076"/>
          <ac:spMkLst>
            <pc:docMk/>
            <pc:sldMk cId="1780186238" sldId="261"/>
            <ac:spMk id="22" creationId="{4121CC6E-3767-4229-8A7F-327D5C0E1B6F}"/>
          </ac:spMkLst>
        </pc:spChg>
        <pc:spChg chg="add mod">
          <ac:chgData name="김 승빈" userId="352d81a3ef8732fd" providerId="LiveId" clId="{8AEDFFEE-A923-4FEE-95FF-B5D2BC8B2311}" dt="2020-03-11T14:10:55.879" v="2299" actId="1076"/>
          <ac:spMkLst>
            <pc:docMk/>
            <pc:sldMk cId="1780186238" sldId="261"/>
            <ac:spMk id="23" creationId="{03A008B3-8868-4599-883C-06AF3F622A2A}"/>
          </ac:spMkLst>
        </pc:spChg>
        <pc:spChg chg="add mod">
          <ac:chgData name="김 승빈" userId="352d81a3ef8732fd" providerId="LiveId" clId="{8AEDFFEE-A923-4FEE-95FF-B5D2BC8B2311}" dt="2020-03-11T14:10:55.879" v="2299" actId="1076"/>
          <ac:spMkLst>
            <pc:docMk/>
            <pc:sldMk cId="1780186238" sldId="261"/>
            <ac:spMk id="24" creationId="{C6C4A963-E9D1-4C8E-B24D-17FA1D4A8B67}"/>
          </ac:spMkLst>
        </pc:spChg>
        <pc:spChg chg="add mod">
          <ac:chgData name="김 승빈" userId="352d81a3ef8732fd" providerId="LiveId" clId="{8AEDFFEE-A923-4FEE-95FF-B5D2BC8B2311}" dt="2020-03-11T14:10:55.879" v="2299" actId="1076"/>
          <ac:spMkLst>
            <pc:docMk/>
            <pc:sldMk cId="1780186238" sldId="261"/>
            <ac:spMk id="25" creationId="{246748C2-0979-4253-8F30-D48F3294919A}"/>
          </ac:spMkLst>
        </pc:spChg>
        <pc:spChg chg="add mod">
          <ac:chgData name="김 승빈" userId="352d81a3ef8732fd" providerId="LiveId" clId="{8AEDFFEE-A923-4FEE-95FF-B5D2BC8B2311}" dt="2020-03-11T14:10:55.879" v="2299" actId="1076"/>
          <ac:spMkLst>
            <pc:docMk/>
            <pc:sldMk cId="1780186238" sldId="261"/>
            <ac:spMk id="26" creationId="{11F01D24-D45F-438C-956E-EA7210210E53}"/>
          </ac:spMkLst>
        </pc:spChg>
        <pc:spChg chg="add mod">
          <ac:chgData name="김 승빈" userId="352d81a3ef8732fd" providerId="LiveId" clId="{8AEDFFEE-A923-4FEE-95FF-B5D2BC8B2311}" dt="2020-03-11T14:10:55.879" v="2299" actId="1076"/>
          <ac:spMkLst>
            <pc:docMk/>
            <pc:sldMk cId="1780186238" sldId="261"/>
            <ac:spMk id="27" creationId="{FC037062-2A82-4F39-98BD-7523595B0C17}"/>
          </ac:spMkLst>
        </pc:spChg>
        <pc:spChg chg="add mod">
          <ac:chgData name="김 승빈" userId="352d81a3ef8732fd" providerId="LiveId" clId="{8AEDFFEE-A923-4FEE-95FF-B5D2BC8B2311}" dt="2020-03-11T14:10:55.879" v="2299" actId="1076"/>
          <ac:spMkLst>
            <pc:docMk/>
            <pc:sldMk cId="1780186238" sldId="261"/>
            <ac:spMk id="28" creationId="{F3E20FCC-9109-46E5-91BC-A5812F4A88A6}"/>
          </ac:spMkLst>
        </pc:spChg>
        <pc:spChg chg="del">
          <ac:chgData name="김 승빈" userId="352d81a3ef8732fd" providerId="LiveId" clId="{8AEDFFEE-A923-4FEE-95FF-B5D2BC8B2311}" dt="2020-03-11T12:47:31.362" v="1336" actId="478"/>
          <ac:spMkLst>
            <pc:docMk/>
            <pc:sldMk cId="1780186238" sldId="261"/>
            <ac:spMk id="42" creationId="{9CB2C966-C403-420F-9B0D-FDB9592DCE86}"/>
          </ac:spMkLst>
        </pc:spChg>
        <pc:graphicFrameChg chg="del">
          <ac:chgData name="김 승빈" userId="352d81a3ef8732fd" providerId="LiveId" clId="{8AEDFFEE-A923-4FEE-95FF-B5D2BC8B2311}" dt="2020-03-11T12:47:30.575" v="1335" actId="478"/>
          <ac:graphicFrameMkLst>
            <pc:docMk/>
            <pc:sldMk cId="1780186238" sldId="261"/>
            <ac:graphicFrameMk id="4" creationId="{C4671903-D9E9-4C24-9613-F969AFFA1A32}"/>
          </ac:graphicFrameMkLst>
        </pc:graphicFrameChg>
        <pc:graphicFrameChg chg="del">
          <ac:chgData name="김 승빈" userId="352d81a3ef8732fd" providerId="LiveId" clId="{8AEDFFEE-A923-4FEE-95FF-B5D2BC8B2311}" dt="2020-03-11T12:47:30.575" v="1335" actId="478"/>
          <ac:graphicFrameMkLst>
            <pc:docMk/>
            <pc:sldMk cId="1780186238" sldId="261"/>
            <ac:graphicFrameMk id="40" creationId="{CE4A4286-83DF-4172-A9CD-0FFD5EEEDE8E}"/>
          </ac:graphicFrameMkLst>
        </pc:graphicFrameChg>
        <pc:graphicFrameChg chg="del">
          <ac:chgData name="김 승빈" userId="352d81a3ef8732fd" providerId="LiveId" clId="{8AEDFFEE-A923-4FEE-95FF-B5D2BC8B2311}" dt="2020-03-11T12:47:30.575" v="1335" actId="478"/>
          <ac:graphicFrameMkLst>
            <pc:docMk/>
            <pc:sldMk cId="1780186238" sldId="261"/>
            <ac:graphicFrameMk id="41" creationId="{78B3C7A7-6F8D-4C88-9D77-97E1BB4084EB}"/>
          </ac:graphicFrameMkLst>
        </pc:graphicFrameChg>
        <pc:graphicFrameChg chg="del">
          <ac:chgData name="김 승빈" userId="352d81a3ef8732fd" providerId="LiveId" clId="{8AEDFFEE-A923-4FEE-95FF-B5D2BC8B2311}" dt="2020-03-11T12:47:30.575" v="1335" actId="478"/>
          <ac:graphicFrameMkLst>
            <pc:docMk/>
            <pc:sldMk cId="1780186238" sldId="261"/>
            <ac:graphicFrameMk id="46" creationId="{8E7252BB-11FD-48CF-8A59-89471BDCFF83}"/>
          </ac:graphicFrameMkLst>
        </pc:graphicFrameChg>
        <pc:cxnChg chg="del">
          <ac:chgData name="김 승빈" userId="352d81a3ef8732fd" providerId="LiveId" clId="{8AEDFFEE-A923-4FEE-95FF-B5D2BC8B2311}" dt="2020-03-11T12:47:30.575" v="1335" actId="478"/>
          <ac:cxnSpMkLst>
            <pc:docMk/>
            <pc:sldMk cId="1780186238" sldId="261"/>
            <ac:cxnSpMk id="5" creationId="{3806E480-0CF8-430A-AE6F-46519A6CB514}"/>
          </ac:cxnSpMkLst>
        </pc:cxnChg>
        <pc:cxnChg chg="add del mod">
          <ac:chgData name="김 승빈" userId="352d81a3ef8732fd" providerId="LiveId" clId="{8AEDFFEE-A923-4FEE-95FF-B5D2BC8B2311}" dt="2020-03-11T14:04:21.183" v="2280" actId="478"/>
          <ac:cxnSpMkLst>
            <pc:docMk/>
            <pc:sldMk cId="1780186238" sldId="261"/>
            <ac:cxnSpMk id="10" creationId="{E6A610F7-1813-4656-80BD-8FA84F6400F0}"/>
          </ac:cxnSpMkLst>
        </pc:cxnChg>
        <pc:cxnChg chg="add mod">
          <ac:chgData name="김 승빈" userId="352d81a3ef8732fd" providerId="LiveId" clId="{8AEDFFEE-A923-4FEE-95FF-B5D2BC8B2311}" dt="2020-03-11T14:10:55.879" v="2299" actId="1076"/>
          <ac:cxnSpMkLst>
            <pc:docMk/>
            <pc:sldMk cId="1780186238" sldId="261"/>
            <ac:cxnSpMk id="17" creationId="{2774C718-8B63-4B1A-8F9B-342B32F3885B}"/>
          </ac:cxnSpMkLst>
        </pc:cxnChg>
        <pc:cxnChg chg="del">
          <ac:chgData name="김 승빈" userId="352d81a3ef8732fd" providerId="LiveId" clId="{8AEDFFEE-A923-4FEE-95FF-B5D2BC8B2311}" dt="2020-03-11T12:47:30.575" v="1335" actId="478"/>
          <ac:cxnSpMkLst>
            <pc:docMk/>
            <pc:sldMk cId="1780186238" sldId="261"/>
            <ac:cxnSpMk id="45" creationId="{FCD12417-1C6B-418C-B7AA-AC42224F2D1E}"/>
          </ac:cxnSpMkLst>
        </pc:cxnChg>
        <pc:cxnChg chg="del">
          <ac:chgData name="김 승빈" userId="352d81a3ef8732fd" providerId="LiveId" clId="{8AEDFFEE-A923-4FEE-95FF-B5D2BC8B2311}" dt="2020-03-11T12:47:30.575" v="1335" actId="478"/>
          <ac:cxnSpMkLst>
            <pc:docMk/>
            <pc:sldMk cId="1780186238" sldId="261"/>
            <ac:cxnSpMk id="47" creationId="{9B710853-2C43-46AE-9DBA-27D78698EB02}"/>
          </ac:cxnSpMkLst>
        </pc:cxnChg>
      </pc:sldChg>
      <pc:sldChg chg="delSp modSp add mod ord">
        <pc:chgData name="김 승빈" userId="352d81a3ef8732fd" providerId="LiveId" clId="{8AEDFFEE-A923-4FEE-95FF-B5D2BC8B2311}" dt="2020-03-11T14:20:51.174" v="2306" actId="1076"/>
        <pc:sldMkLst>
          <pc:docMk/>
          <pc:sldMk cId="1257516446" sldId="262"/>
        </pc:sldMkLst>
        <pc:spChg chg="del">
          <ac:chgData name="김 승빈" userId="352d81a3ef8732fd" providerId="LiveId" clId="{8AEDFFEE-A923-4FEE-95FF-B5D2BC8B2311}" dt="2020-03-11T13:55:34.673" v="1712" actId="478"/>
          <ac:spMkLst>
            <pc:docMk/>
            <pc:sldMk cId="1257516446" sldId="262"/>
            <ac:spMk id="6" creationId="{BDD438F1-80BA-43E1-8B27-3DC15AED760A}"/>
          </ac:spMkLst>
        </pc:spChg>
        <pc:spChg chg="del">
          <ac:chgData name="김 승빈" userId="352d81a3ef8732fd" providerId="LiveId" clId="{8AEDFFEE-A923-4FEE-95FF-B5D2BC8B2311}" dt="2020-03-11T13:55:35.839" v="1713" actId="478"/>
          <ac:spMkLst>
            <pc:docMk/>
            <pc:sldMk cId="1257516446" sldId="262"/>
            <ac:spMk id="14" creationId="{0B6A7E5F-895B-4423-85F4-39B2B3CA1C23}"/>
          </ac:spMkLst>
        </pc:spChg>
        <pc:spChg chg="mod">
          <ac:chgData name="김 승빈" userId="352d81a3ef8732fd" providerId="LiveId" clId="{8AEDFFEE-A923-4FEE-95FF-B5D2BC8B2311}" dt="2020-03-11T14:20:51.174" v="2306" actId="1076"/>
          <ac:spMkLst>
            <pc:docMk/>
            <pc:sldMk cId="1257516446" sldId="262"/>
            <ac:spMk id="15" creationId="{88AE6473-8DF8-4FD1-8F6B-6ED0840367FB}"/>
          </ac:spMkLst>
        </pc:spChg>
      </pc:sldChg>
      <pc:sldChg chg="addSp delSp modSp add mod">
        <pc:chgData name="김 승빈" userId="352d81a3ef8732fd" providerId="LiveId" clId="{8AEDFFEE-A923-4FEE-95FF-B5D2BC8B2311}" dt="2020-03-11T14:27:23.130" v="2419" actId="1076"/>
        <pc:sldMkLst>
          <pc:docMk/>
          <pc:sldMk cId="3711958578" sldId="263"/>
        </pc:sldMkLst>
        <pc:spChg chg="add mod">
          <ac:chgData name="김 승빈" userId="352d81a3ef8732fd" providerId="LiveId" clId="{8AEDFFEE-A923-4FEE-95FF-B5D2BC8B2311}" dt="2020-03-11T14:27:23.130" v="2419" actId="1076"/>
          <ac:spMkLst>
            <pc:docMk/>
            <pc:sldMk cId="3711958578" sldId="263"/>
            <ac:spMk id="2" creationId="{206709CD-BFD8-4261-8450-419A8D5BAF36}"/>
          </ac:spMkLst>
        </pc:spChg>
        <pc:spChg chg="add mod">
          <ac:chgData name="김 승빈" userId="352d81a3ef8732fd" providerId="LiveId" clId="{8AEDFFEE-A923-4FEE-95FF-B5D2BC8B2311}" dt="2020-03-11T14:25:35.047" v="2393" actId="20577"/>
          <ac:spMkLst>
            <pc:docMk/>
            <pc:sldMk cId="3711958578" sldId="263"/>
            <ac:spMk id="3" creationId="{BAFE7176-C2D9-4A2C-B607-996D3247A41E}"/>
          </ac:spMkLst>
        </pc:spChg>
        <pc:spChg chg="add mod">
          <ac:chgData name="김 승빈" userId="352d81a3ef8732fd" providerId="LiveId" clId="{8AEDFFEE-A923-4FEE-95FF-B5D2BC8B2311}" dt="2020-03-11T14:26:55.418" v="2418" actId="1076"/>
          <ac:spMkLst>
            <pc:docMk/>
            <pc:sldMk cId="3711958578" sldId="263"/>
            <ac:spMk id="7" creationId="{4789ED1A-03FD-4C78-A2BD-C6B4C222AE6D}"/>
          </ac:spMkLst>
        </pc:spChg>
        <pc:spChg chg="del">
          <ac:chgData name="김 승빈" userId="352d81a3ef8732fd" providerId="LiveId" clId="{8AEDFFEE-A923-4FEE-95FF-B5D2BC8B2311}" dt="2020-03-11T14:20:08.289" v="2302" actId="478"/>
          <ac:spMkLst>
            <pc:docMk/>
            <pc:sldMk cId="3711958578" sldId="263"/>
            <ac:spMk id="15" creationId="{88AE6473-8DF8-4FD1-8F6B-6ED0840367FB}"/>
          </ac:spMkLst>
        </pc:spChg>
        <pc:graphicFrameChg chg="add mod modGraphic">
          <ac:chgData name="김 승빈" userId="352d81a3ef8732fd" providerId="LiveId" clId="{8AEDFFEE-A923-4FEE-95FF-B5D2BC8B2311}" dt="2020-03-11T14:24:14.038" v="2344" actId="20577"/>
          <ac:graphicFrameMkLst>
            <pc:docMk/>
            <pc:sldMk cId="3711958578" sldId="263"/>
            <ac:graphicFrameMk id="5" creationId="{3E173B99-788C-4705-A950-978D9689F08B}"/>
          </ac:graphicFrameMkLst>
        </pc:graphicFrameChg>
        <pc:graphicFrameChg chg="add mod modGraphic">
          <ac:chgData name="김 승빈" userId="352d81a3ef8732fd" providerId="LiveId" clId="{8AEDFFEE-A923-4FEE-95FF-B5D2BC8B2311}" dt="2020-03-11T14:24:02.240" v="2321" actId="1076"/>
          <ac:graphicFrameMkLst>
            <pc:docMk/>
            <pc:sldMk cId="3711958578" sldId="263"/>
            <ac:graphicFrameMk id="6" creationId="{00EC4C5B-2785-462D-87FB-D2BDB1075892}"/>
          </ac:graphicFrameMkLst>
        </pc:graphicFrameChg>
      </pc:sldChg>
      <pc:sldChg chg="addSp delSp modSp add mod">
        <pc:chgData name="김 승빈" userId="352d81a3ef8732fd" providerId="LiveId" clId="{8AEDFFEE-A923-4FEE-95FF-B5D2BC8B2311}" dt="2020-03-12T10:31:16.448" v="2619" actId="1076"/>
        <pc:sldMkLst>
          <pc:docMk/>
          <pc:sldMk cId="2022360221" sldId="264"/>
        </pc:sldMkLst>
        <pc:spChg chg="add mod">
          <ac:chgData name="김 승빈" userId="352d81a3ef8732fd" providerId="LiveId" clId="{8AEDFFEE-A923-4FEE-95FF-B5D2BC8B2311}" dt="2020-03-12T10:31:16.448" v="2619" actId="1076"/>
          <ac:spMkLst>
            <pc:docMk/>
            <pc:sldMk cId="2022360221" sldId="264"/>
            <ac:spMk id="2" creationId="{5EE0E5F4-EF77-4417-9064-B6EC1E72BF61}"/>
          </ac:spMkLst>
        </pc:spChg>
        <pc:spChg chg="add mod">
          <ac:chgData name="김 승빈" userId="352d81a3ef8732fd" providerId="LiveId" clId="{8AEDFFEE-A923-4FEE-95FF-B5D2BC8B2311}" dt="2020-03-12T10:27:47.147" v="2529" actId="1076"/>
          <ac:spMkLst>
            <pc:docMk/>
            <pc:sldMk cId="2022360221" sldId="264"/>
            <ac:spMk id="3" creationId="{D9426E62-5892-4EE5-9B57-DDEAEE189E2A}"/>
          </ac:spMkLst>
        </pc:spChg>
        <pc:spChg chg="add mod">
          <ac:chgData name="김 승빈" userId="352d81a3ef8732fd" providerId="LiveId" clId="{8AEDFFEE-A923-4FEE-95FF-B5D2BC8B2311}" dt="2020-03-12T10:31:16.448" v="2619" actId="1076"/>
          <ac:spMkLst>
            <pc:docMk/>
            <pc:sldMk cId="2022360221" sldId="264"/>
            <ac:spMk id="5" creationId="{F5011EC8-665E-4B86-A5BD-FB248DC5C0EF}"/>
          </ac:spMkLst>
        </pc:spChg>
        <pc:spChg chg="add mod">
          <ac:chgData name="김 승빈" userId="352d81a3ef8732fd" providerId="LiveId" clId="{8AEDFFEE-A923-4FEE-95FF-B5D2BC8B2311}" dt="2020-03-12T10:31:16.448" v="2619" actId="1076"/>
          <ac:spMkLst>
            <pc:docMk/>
            <pc:sldMk cId="2022360221" sldId="264"/>
            <ac:spMk id="6" creationId="{E63F7D34-F0DE-412E-A438-2769A883926D}"/>
          </ac:spMkLst>
        </pc:spChg>
        <pc:spChg chg="add mod">
          <ac:chgData name="김 승빈" userId="352d81a3ef8732fd" providerId="LiveId" clId="{8AEDFFEE-A923-4FEE-95FF-B5D2BC8B2311}" dt="2020-03-12T10:31:16.448" v="2619" actId="1076"/>
          <ac:spMkLst>
            <pc:docMk/>
            <pc:sldMk cId="2022360221" sldId="264"/>
            <ac:spMk id="7" creationId="{4BDEFCFB-69B3-41B2-9EBB-1DF4418800AD}"/>
          </ac:spMkLst>
        </pc:spChg>
        <pc:spChg chg="add mod">
          <ac:chgData name="김 승빈" userId="352d81a3ef8732fd" providerId="LiveId" clId="{8AEDFFEE-A923-4FEE-95FF-B5D2BC8B2311}" dt="2020-03-12T10:31:16.448" v="2619" actId="1076"/>
          <ac:spMkLst>
            <pc:docMk/>
            <pc:sldMk cId="2022360221" sldId="264"/>
            <ac:spMk id="8" creationId="{8366E74C-4789-428D-B4F6-8542AE77E1EA}"/>
          </ac:spMkLst>
        </pc:spChg>
        <pc:spChg chg="add mod">
          <ac:chgData name="김 승빈" userId="352d81a3ef8732fd" providerId="LiveId" clId="{8AEDFFEE-A923-4FEE-95FF-B5D2BC8B2311}" dt="2020-03-12T10:31:16.448" v="2619" actId="1076"/>
          <ac:spMkLst>
            <pc:docMk/>
            <pc:sldMk cId="2022360221" sldId="264"/>
            <ac:spMk id="9" creationId="{A8D7A005-808F-434B-AA54-8A5BACD17CD8}"/>
          </ac:spMkLst>
        </pc:spChg>
        <pc:spChg chg="add mod">
          <ac:chgData name="김 승빈" userId="352d81a3ef8732fd" providerId="LiveId" clId="{8AEDFFEE-A923-4FEE-95FF-B5D2BC8B2311}" dt="2020-03-12T10:31:16.448" v="2619" actId="1076"/>
          <ac:spMkLst>
            <pc:docMk/>
            <pc:sldMk cId="2022360221" sldId="264"/>
            <ac:spMk id="10" creationId="{14864167-D0F7-4BCE-B74D-6A4CE8275788}"/>
          </ac:spMkLst>
        </pc:spChg>
        <pc:spChg chg="del">
          <ac:chgData name="김 승빈" userId="352d81a3ef8732fd" providerId="LiveId" clId="{8AEDFFEE-A923-4FEE-95FF-B5D2BC8B2311}" dt="2020-03-12T10:24:01.082" v="2421" actId="478"/>
          <ac:spMkLst>
            <pc:docMk/>
            <pc:sldMk cId="2022360221" sldId="264"/>
            <ac:spMk id="15" creationId="{88AE6473-8DF8-4FD1-8F6B-6ED0840367FB}"/>
          </ac:spMkLst>
        </pc:spChg>
        <pc:spChg chg="add mod">
          <ac:chgData name="김 승빈" userId="352d81a3ef8732fd" providerId="LiveId" clId="{8AEDFFEE-A923-4FEE-95FF-B5D2BC8B2311}" dt="2020-03-12T10:30:52.837" v="2616" actId="1076"/>
          <ac:spMkLst>
            <pc:docMk/>
            <pc:sldMk cId="2022360221" sldId="264"/>
            <ac:spMk id="28" creationId="{B6F0C3B8-95EB-4846-A8D6-61BE2E999C5D}"/>
          </ac:spMkLst>
        </pc:spChg>
        <pc:spChg chg="add mod">
          <ac:chgData name="김 승빈" userId="352d81a3ef8732fd" providerId="LiveId" clId="{8AEDFFEE-A923-4FEE-95FF-B5D2BC8B2311}" dt="2020-03-12T10:30:43.600" v="2615" actId="1076"/>
          <ac:spMkLst>
            <pc:docMk/>
            <pc:sldMk cId="2022360221" sldId="264"/>
            <ac:spMk id="29" creationId="{D65FF9AE-2E3F-4F87-8E66-E91BD2CB61E4}"/>
          </ac:spMkLst>
        </pc:spChg>
        <pc:spChg chg="add mod">
          <ac:chgData name="김 승빈" userId="352d81a3ef8732fd" providerId="LiveId" clId="{8AEDFFEE-A923-4FEE-95FF-B5D2BC8B2311}" dt="2020-03-12T10:30:43.600" v="2615" actId="1076"/>
          <ac:spMkLst>
            <pc:docMk/>
            <pc:sldMk cId="2022360221" sldId="264"/>
            <ac:spMk id="31" creationId="{C56F0502-40F7-46EE-8364-DA20543154A6}"/>
          </ac:spMkLst>
        </pc:spChg>
        <pc:spChg chg="add mod">
          <ac:chgData name="김 승빈" userId="352d81a3ef8732fd" providerId="LiveId" clId="{8AEDFFEE-A923-4FEE-95FF-B5D2BC8B2311}" dt="2020-03-12T10:30:43.600" v="2615" actId="1076"/>
          <ac:spMkLst>
            <pc:docMk/>
            <pc:sldMk cId="2022360221" sldId="264"/>
            <ac:spMk id="32" creationId="{3B747DCC-98AF-4E76-A638-30ED1877774F}"/>
          </ac:spMkLst>
        </pc:spChg>
        <pc:spChg chg="add mod">
          <ac:chgData name="김 승빈" userId="352d81a3ef8732fd" providerId="LiveId" clId="{8AEDFFEE-A923-4FEE-95FF-B5D2BC8B2311}" dt="2020-03-12T10:30:43.600" v="2615" actId="1076"/>
          <ac:spMkLst>
            <pc:docMk/>
            <pc:sldMk cId="2022360221" sldId="264"/>
            <ac:spMk id="36" creationId="{81DF25B1-B01A-48E8-A883-9AE517533269}"/>
          </ac:spMkLst>
        </pc:spChg>
        <pc:spChg chg="add mod">
          <ac:chgData name="김 승빈" userId="352d81a3ef8732fd" providerId="LiveId" clId="{8AEDFFEE-A923-4FEE-95FF-B5D2BC8B2311}" dt="2020-03-12T10:30:43.600" v="2615" actId="1076"/>
          <ac:spMkLst>
            <pc:docMk/>
            <pc:sldMk cId="2022360221" sldId="264"/>
            <ac:spMk id="43" creationId="{8210D93A-6C92-4ECE-9AB0-363E4CB2A0A0}"/>
          </ac:spMkLst>
        </pc:spChg>
        <pc:spChg chg="add mod">
          <ac:chgData name="김 승빈" userId="352d81a3ef8732fd" providerId="LiveId" clId="{8AEDFFEE-A923-4FEE-95FF-B5D2BC8B2311}" dt="2020-03-12T10:29:15.275" v="2591" actId="571"/>
          <ac:spMkLst>
            <pc:docMk/>
            <pc:sldMk cId="2022360221" sldId="264"/>
            <ac:spMk id="51" creationId="{4B2AD356-F1C6-4F26-B201-8957329A2A9F}"/>
          </ac:spMkLst>
        </pc:spChg>
        <pc:spChg chg="add del mod">
          <ac:chgData name="김 승빈" userId="352d81a3ef8732fd" providerId="LiveId" clId="{8AEDFFEE-A923-4FEE-95FF-B5D2BC8B2311}" dt="2020-03-12T10:29:30.020" v="2595" actId="478"/>
          <ac:spMkLst>
            <pc:docMk/>
            <pc:sldMk cId="2022360221" sldId="264"/>
            <ac:spMk id="52" creationId="{62CA41CF-0B7B-4ECA-832E-E809330C096D}"/>
          </ac:spMkLst>
        </pc:spChg>
        <pc:spChg chg="add mod">
          <ac:chgData name="김 승빈" userId="352d81a3ef8732fd" providerId="LiveId" clId="{8AEDFFEE-A923-4FEE-95FF-B5D2BC8B2311}" dt="2020-03-12T10:30:43.600" v="2615" actId="1076"/>
          <ac:spMkLst>
            <pc:docMk/>
            <pc:sldMk cId="2022360221" sldId="264"/>
            <ac:spMk id="57" creationId="{59A44AEB-E1BD-4B18-995B-C1FE3A227E8F}"/>
          </ac:spMkLst>
        </pc:spChg>
        <pc:spChg chg="add mod">
          <ac:chgData name="김 승빈" userId="352d81a3ef8732fd" providerId="LiveId" clId="{8AEDFFEE-A923-4FEE-95FF-B5D2BC8B2311}" dt="2020-03-12T10:30:43.600" v="2615" actId="1076"/>
          <ac:spMkLst>
            <pc:docMk/>
            <pc:sldMk cId="2022360221" sldId="264"/>
            <ac:spMk id="62" creationId="{6913A794-C6ED-425F-8881-1B0C800872DC}"/>
          </ac:spMkLst>
        </pc:spChg>
        <pc:spChg chg="add mod">
          <ac:chgData name="김 승빈" userId="352d81a3ef8732fd" providerId="LiveId" clId="{8AEDFFEE-A923-4FEE-95FF-B5D2BC8B2311}" dt="2020-03-12T10:30:43.600" v="2615" actId="1076"/>
          <ac:spMkLst>
            <pc:docMk/>
            <pc:sldMk cId="2022360221" sldId="264"/>
            <ac:spMk id="66" creationId="{398CCDE7-135B-4D73-88B4-A819A847C926}"/>
          </ac:spMkLst>
        </pc:spChg>
        <pc:cxnChg chg="add mod">
          <ac:chgData name="김 승빈" userId="352d81a3ef8732fd" providerId="LiveId" clId="{8AEDFFEE-A923-4FEE-95FF-B5D2BC8B2311}" dt="2020-03-12T10:31:16.448" v="2619" actId="1076"/>
          <ac:cxnSpMkLst>
            <pc:docMk/>
            <pc:sldMk cId="2022360221" sldId="264"/>
            <ac:cxnSpMk id="11" creationId="{B14B6425-90CB-413F-B9E8-B885E96702BE}"/>
          </ac:cxnSpMkLst>
        </pc:cxnChg>
        <pc:cxnChg chg="add mod">
          <ac:chgData name="김 승빈" userId="352d81a3ef8732fd" providerId="LiveId" clId="{8AEDFFEE-A923-4FEE-95FF-B5D2BC8B2311}" dt="2020-03-12T10:31:16.448" v="2619" actId="1076"/>
          <ac:cxnSpMkLst>
            <pc:docMk/>
            <pc:sldMk cId="2022360221" sldId="264"/>
            <ac:cxnSpMk id="13" creationId="{BA2B578C-7669-49D4-917C-9C06A5C0DE60}"/>
          </ac:cxnSpMkLst>
        </pc:cxnChg>
        <pc:cxnChg chg="add mod">
          <ac:chgData name="김 승빈" userId="352d81a3ef8732fd" providerId="LiveId" clId="{8AEDFFEE-A923-4FEE-95FF-B5D2BC8B2311}" dt="2020-03-12T10:31:16.448" v="2619" actId="1076"/>
          <ac:cxnSpMkLst>
            <pc:docMk/>
            <pc:sldMk cId="2022360221" sldId="264"/>
            <ac:cxnSpMk id="16" creationId="{546F443F-A7B8-427D-938D-35C93078817B}"/>
          </ac:cxnSpMkLst>
        </pc:cxnChg>
        <pc:cxnChg chg="add mod">
          <ac:chgData name="김 승빈" userId="352d81a3ef8732fd" providerId="LiveId" clId="{8AEDFFEE-A923-4FEE-95FF-B5D2BC8B2311}" dt="2020-03-12T10:31:16.448" v="2619" actId="1076"/>
          <ac:cxnSpMkLst>
            <pc:docMk/>
            <pc:sldMk cId="2022360221" sldId="264"/>
            <ac:cxnSpMk id="19" creationId="{424D5F76-4646-4F0D-ACB5-58C7BD0361F3}"/>
          </ac:cxnSpMkLst>
        </pc:cxnChg>
        <pc:cxnChg chg="add mod">
          <ac:chgData name="김 승빈" userId="352d81a3ef8732fd" providerId="LiveId" clId="{8AEDFFEE-A923-4FEE-95FF-B5D2BC8B2311}" dt="2020-03-12T10:31:16.448" v="2619" actId="1076"/>
          <ac:cxnSpMkLst>
            <pc:docMk/>
            <pc:sldMk cId="2022360221" sldId="264"/>
            <ac:cxnSpMk id="22" creationId="{050066E9-4FBA-4352-9006-1A6C4B2A402B}"/>
          </ac:cxnSpMkLst>
        </pc:cxnChg>
        <pc:cxnChg chg="add mod">
          <ac:chgData name="김 승빈" userId="352d81a3ef8732fd" providerId="LiveId" clId="{8AEDFFEE-A923-4FEE-95FF-B5D2BC8B2311}" dt="2020-03-12T10:31:16.448" v="2619" actId="1076"/>
          <ac:cxnSpMkLst>
            <pc:docMk/>
            <pc:sldMk cId="2022360221" sldId="264"/>
            <ac:cxnSpMk id="25" creationId="{F4E277D8-E571-4715-A222-2ADB2F4A255D}"/>
          </ac:cxnSpMkLst>
        </pc:cxnChg>
        <pc:cxnChg chg="add mod">
          <ac:chgData name="김 승빈" userId="352d81a3ef8732fd" providerId="LiveId" clId="{8AEDFFEE-A923-4FEE-95FF-B5D2BC8B2311}" dt="2020-03-12T10:30:43.600" v="2615" actId="1076"/>
          <ac:cxnSpMkLst>
            <pc:docMk/>
            <pc:sldMk cId="2022360221" sldId="264"/>
            <ac:cxnSpMk id="33" creationId="{9CA4073F-3B00-499D-BF39-38CC8B61FE8D}"/>
          </ac:cxnSpMkLst>
        </pc:cxnChg>
        <pc:cxnChg chg="add mod">
          <ac:chgData name="김 승빈" userId="352d81a3ef8732fd" providerId="LiveId" clId="{8AEDFFEE-A923-4FEE-95FF-B5D2BC8B2311}" dt="2020-03-12T10:30:43.600" v="2615" actId="1076"/>
          <ac:cxnSpMkLst>
            <pc:docMk/>
            <pc:sldMk cId="2022360221" sldId="264"/>
            <ac:cxnSpMk id="37" creationId="{FF00AF1D-8F0B-4473-8F1B-C5873A484653}"/>
          </ac:cxnSpMkLst>
        </pc:cxnChg>
        <pc:cxnChg chg="add mod">
          <ac:chgData name="김 승빈" userId="352d81a3ef8732fd" providerId="LiveId" clId="{8AEDFFEE-A923-4FEE-95FF-B5D2BC8B2311}" dt="2020-03-12T10:30:43.600" v="2615" actId="1076"/>
          <ac:cxnSpMkLst>
            <pc:docMk/>
            <pc:sldMk cId="2022360221" sldId="264"/>
            <ac:cxnSpMk id="44" creationId="{640806D3-E17D-4B71-ACDB-257CEEEF5A43}"/>
          </ac:cxnSpMkLst>
        </pc:cxnChg>
        <pc:cxnChg chg="add del mod">
          <ac:chgData name="김 승빈" userId="352d81a3ef8732fd" providerId="LiveId" clId="{8AEDFFEE-A923-4FEE-95FF-B5D2BC8B2311}" dt="2020-03-12T10:29:29.572" v="2594" actId="478"/>
          <ac:cxnSpMkLst>
            <pc:docMk/>
            <pc:sldMk cId="2022360221" sldId="264"/>
            <ac:cxnSpMk id="53" creationId="{C34BB099-7D06-4464-BEDB-7952D9CC2B93}"/>
          </ac:cxnSpMkLst>
        </pc:cxnChg>
        <pc:cxnChg chg="add mod">
          <ac:chgData name="김 승빈" userId="352d81a3ef8732fd" providerId="LiveId" clId="{8AEDFFEE-A923-4FEE-95FF-B5D2BC8B2311}" dt="2020-03-12T10:30:43.600" v="2615" actId="1076"/>
          <ac:cxnSpMkLst>
            <pc:docMk/>
            <pc:sldMk cId="2022360221" sldId="264"/>
            <ac:cxnSpMk id="58" creationId="{23E07026-34DD-497A-9974-33E15A385308}"/>
          </ac:cxnSpMkLst>
        </pc:cxnChg>
        <pc:cxnChg chg="add mod">
          <ac:chgData name="김 승빈" userId="352d81a3ef8732fd" providerId="LiveId" clId="{8AEDFFEE-A923-4FEE-95FF-B5D2BC8B2311}" dt="2020-03-12T10:30:43.600" v="2615" actId="1076"/>
          <ac:cxnSpMkLst>
            <pc:docMk/>
            <pc:sldMk cId="2022360221" sldId="264"/>
            <ac:cxnSpMk id="63" creationId="{BCAABF51-A4E4-48BD-A6AC-CFE8AA8BD00A}"/>
          </ac:cxnSpMkLst>
        </pc:cxnChg>
        <pc:cxnChg chg="add mod">
          <ac:chgData name="김 승빈" userId="352d81a3ef8732fd" providerId="LiveId" clId="{8AEDFFEE-A923-4FEE-95FF-B5D2BC8B2311}" dt="2020-03-12T10:30:43.600" v="2615" actId="1076"/>
          <ac:cxnSpMkLst>
            <pc:docMk/>
            <pc:sldMk cId="2022360221" sldId="264"/>
            <ac:cxnSpMk id="67" creationId="{2312188C-9D68-4AB6-83CC-B06428871D52}"/>
          </ac:cxnSpMkLst>
        </pc:cxnChg>
      </pc:sldChg>
      <pc:sldChg chg="addSp delSp modSp add mod">
        <pc:chgData name="김 승빈" userId="352d81a3ef8732fd" providerId="LiveId" clId="{8AEDFFEE-A923-4FEE-95FF-B5D2BC8B2311}" dt="2020-03-12T10:51:34.853" v="2818" actId="1076"/>
        <pc:sldMkLst>
          <pc:docMk/>
          <pc:sldMk cId="2104167532" sldId="265"/>
        </pc:sldMkLst>
        <pc:spChg chg="del">
          <ac:chgData name="김 승빈" userId="352d81a3ef8732fd" providerId="LiveId" clId="{8AEDFFEE-A923-4FEE-95FF-B5D2BC8B2311}" dt="2020-03-12T10:44:12.033" v="2731" actId="478"/>
          <ac:spMkLst>
            <pc:docMk/>
            <pc:sldMk cId="2104167532" sldId="265"/>
            <ac:spMk id="2" creationId="{5EE0E5F4-EF77-4417-9064-B6EC1E72BF61}"/>
          </ac:spMkLst>
        </pc:spChg>
        <pc:spChg chg="mod">
          <ac:chgData name="김 승빈" userId="352d81a3ef8732fd" providerId="LiveId" clId="{8AEDFFEE-A923-4FEE-95FF-B5D2BC8B2311}" dt="2020-03-12T10:47:17.953" v="2757" actId="1076"/>
          <ac:spMkLst>
            <pc:docMk/>
            <pc:sldMk cId="2104167532" sldId="265"/>
            <ac:spMk id="3" creationId="{D9426E62-5892-4EE5-9B57-DDEAEE189E2A}"/>
          </ac:spMkLst>
        </pc:spChg>
        <pc:spChg chg="del">
          <ac:chgData name="김 승빈" userId="352d81a3ef8732fd" providerId="LiveId" clId="{8AEDFFEE-A923-4FEE-95FF-B5D2BC8B2311}" dt="2020-03-12T10:44:12.033" v="2731" actId="478"/>
          <ac:spMkLst>
            <pc:docMk/>
            <pc:sldMk cId="2104167532" sldId="265"/>
            <ac:spMk id="5" creationId="{F5011EC8-665E-4B86-A5BD-FB248DC5C0EF}"/>
          </ac:spMkLst>
        </pc:spChg>
        <pc:spChg chg="del">
          <ac:chgData name="김 승빈" userId="352d81a3ef8732fd" providerId="LiveId" clId="{8AEDFFEE-A923-4FEE-95FF-B5D2BC8B2311}" dt="2020-03-12T10:44:12.033" v="2731" actId="478"/>
          <ac:spMkLst>
            <pc:docMk/>
            <pc:sldMk cId="2104167532" sldId="265"/>
            <ac:spMk id="6" creationId="{E63F7D34-F0DE-412E-A438-2769A883926D}"/>
          </ac:spMkLst>
        </pc:spChg>
        <pc:spChg chg="del">
          <ac:chgData name="김 승빈" userId="352d81a3ef8732fd" providerId="LiveId" clId="{8AEDFFEE-A923-4FEE-95FF-B5D2BC8B2311}" dt="2020-03-12T10:44:12.033" v="2731" actId="478"/>
          <ac:spMkLst>
            <pc:docMk/>
            <pc:sldMk cId="2104167532" sldId="265"/>
            <ac:spMk id="7" creationId="{4BDEFCFB-69B3-41B2-9EBB-1DF4418800AD}"/>
          </ac:spMkLst>
        </pc:spChg>
        <pc:spChg chg="del">
          <ac:chgData name="김 승빈" userId="352d81a3ef8732fd" providerId="LiveId" clId="{8AEDFFEE-A923-4FEE-95FF-B5D2BC8B2311}" dt="2020-03-12T10:44:12.033" v="2731" actId="478"/>
          <ac:spMkLst>
            <pc:docMk/>
            <pc:sldMk cId="2104167532" sldId="265"/>
            <ac:spMk id="8" creationId="{8366E74C-4789-428D-B4F6-8542AE77E1EA}"/>
          </ac:spMkLst>
        </pc:spChg>
        <pc:spChg chg="del">
          <ac:chgData name="김 승빈" userId="352d81a3ef8732fd" providerId="LiveId" clId="{8AEDFFEE-A923-4FEE-95FF-B5D2BC8B2311}" dt="2020-03-12T10:44:12.033" v="2731" actId="478"/>
          <ac:spMkLst>
            <pc:docMk/>
            <pc:sldMk cId="2104167532" sldId="265"/>
            <ac:spMk id="9" creationId="{A8D7A005-808F-434B-AA54-8A5BACD17CD8}"/>
          </ac:spMkLst>
        </pc:spChg>
        <pc:spChg chg="del">
          <ac:chgData name="김 승빈" userId="352d81a3ef8732fd" providerId="LiveId" clId="{8AEDFFEE-A923-4FEE-95FF-B5D2BC8B2311}" dt="2020-03-12T10:44:12.033" v="2731" actId="478"/>
          <ac:spMkLst>
            <pc:docMk/>
            <pc:sldMk cId="2104167532" sldId="265"/>
            <ac:spMk id="10" creationId="{14864167-D0F7-4BCE-B74D-6A4CE8275788}"/>
          </ac:spMkLst>
        </pc:spChg>
        <pc:spChg chg="add mod">
          <ac:chgData name="김 승빈" userId="352d81a3ef8732fd" providerId="LiveId" clId="{8AEDFFEE-A923-4FEE-95FF-B5D2BC8B2311}" dt="2020-03-12T10:48:48.679" v="2771" actId="1076"/>
          <ac:spMkLst>
            <pc:docMk/>
            <pc:sldMk cId="2104167532" sldId="265"/>
            <ac:spMk id="12" creationId="{84EA6861-0C52-48DE-B5B6-017942894EC0}"/>
          </ac:spMkLst>
        </pc:spChg>
        <pc:spChg chg="mod">
          <ac:chgData name="김 승빈" userId="352d81a3ef8732fd" providerId="LiveId" clId="{8AEDFFEE-A923-4FEE-95FF-B5D2BC8B2311}" dt="2020-03-12T10:47:17.953" v="2757" actId="1076"/>
          <ac:spMkLst>
            <pc:docMk/>
            <pc:sldMk cId="2104167532" sldId="265"/>
            <ac:spMk id="28" creationId="{B6F0C3B8-95EB-4846-A8D6-61BE2E999C5D}"/>
          </ac:spMkLst>
        </pc:spChg>
        <pc:spChg chg="mod">
          <ac:chgData name="김 승빈" userId="352d81a3ef8732fd" providerId="LiveId" clId="{8AEDFFEE-A923-4FEE-95FF-B5D2BC8B2311}" dt="2020-03-12T10:47:17.953" v="2757" actId="1076"/>
          <ac:spMkLst>
            <pc:docMk/>
            <pc:sldMk cId="2104167532" sldId="265"/>
            <ac:spMk id="29" creationId="{D65FF9AE-2E3F-4F87-8E66-E91BD2CB61E4}"/>
          </ac:spMkLst>
        </pc:spChg>
        <pc:spChg chg="mod">
          <ac:chgData name="김 승빈" userId="352d81a3ef8732fd" providerId="LiveId" clId="{8AEDFFEE-A923-4FEE-95FF-B5D2BC8B2311}" dt="2020-03-12T10:48:48.679" v="2771" actId="1076"/>
          <ac:spMkLst>
            <pc:docMk/>
            <pc:sldMk cId="2104167532" sldId="265"/>
            <ac:spMk id="31" creationId="{C56F0502-40F7-46EE-8364-DA20543154A6}"/>
          </ac:spMkLst>
        </pc:spChg>
        <pc:spChg chg="mod">
          <ac:chgData name="김 승빈" userId="352d81a3ef8732fd" providerId="LiveId" clId="{8AEDFFEE-A923-4FEE-95FF-B5D2BC8B2311}" dt="2020-03-12T10:48:48.679" v="2771" actId="1076"/>
          <ac:spMkLst>
            <pc:docMk/>
            <pc:sldMk cId="2104167532" sldId="265"/>
            <ac:spMk id="32" creationId="{3B747DCC-98AF-4E76-A638-30ED1877774F}"/>
          </ac:spMkLst>
        </pc:spChg>
        <pc:spChg chg="add mod">
          <ac:chgData name="김 승빈" userId="352d81a3ef8732fd" providerId="LiveId" clId="{8AEDFFEE-A923-4FEE-95FF-B5D2BC8B2311}" dt="2020-03-12T10:48:48.679" v="2771" actId="1076"/>
          <ac:spMkLst>
            <pc:docMk/>
            <pc:sldMk cId="2104167532" sldId="265"/>
            <ac:spMk id="34" creationId="{C5F3EA66-84A8-450B-AAB2-6F9999C8E6C2}"/>
          </ac:spMkLst>
        </pc:spChg>
        <pc:spChg chg="add mod">
          <ac:chgData name="김 승빈" userId="352d81a3ef8732fd" providerId="LiveId" clId="{8AEDFFEE-A923-4FEE-95FF-B5D2BC8B2311}" dt="2020-03-12T10:48:48.679" v="2771" actId="1076"/>
          <ac:spMkLst>
            <pc:docMk/>
            <pc:sldMk cId="2104167532" sldId="265"/>
            <ac:spMk id="35" creationId="{B3EB6CC7-A49B-4FE4-99DD-8681B88DA878}"/>
          </ac:spMkLst>
        </pc:spChg>
        <pc:spChg chg="mod">
          <ac:chgData name="김 승빈" userId="352d81a3ef8732fd" providerId="LiveId" clId="{8AEDFFEE-A923-4FEE-95FF-B5D2BC8B2311}" dt="2020-03-12T10:48:48.679" v="2771" actId="1076"/>
          <ac:spMkLst>
            <pc:docMk/>
            <pc:sldMk cId="2104167532" sldId="265"/>
            <ac:spMk id="36" creationId="{81DF25B1-B01A-48E8-A883-9AE517533269}"/>
          </ac:spMkLst>
        </pc:spChg>
        <pc:spChg chg="add mod">
          <ac:chgData name="김 승빈" userId="352d81a3ef8732fd" providerId="LiveId" clId="{8AEDFFEE-A923-4FEE-95FF-B5D2BC8B2311}" dt="2020-03-12T10:48:48.679" v="2771" actId="1076"/>
          <ac:spMkLst>
            <pc:docMk/>
            <pc:sldMk cId="2104167532" sldId="265"/>
            <ac:spMk id="38" creationId="{5385F8E9-7C7B-4A25-A183-76C03CEC474F}"/>
          </ac:spMkLst>
        </pc:spChg>
        <pc:spChg chg="add mod">
          <ac:chgData name="김 승빈" userId="352d81a3ef8732fd" providerId="LiveId" clId="{8AEDFFEE-A923-4FEE-95FF-B5D2BC8B2311}" dt="2020-03-12T10:48:25.922" v="2770" actId="1076"/>
          <ac:spMkLst>
            <pc:docMk/>
            <pc:sldMk cId="2104167532" sldId="265"/>
            <ac:spMk id="39" creationId="{09FD0E31-14C7-4532-9699-0D6604079E09}"/>
          </ac:spMkLst>
        </pc:spChg>
        <pc:spChg chg="add mod">
          <ac:chgData name="김 승빈" userId="352d81a3ef8732fd" providerId="LiveId" clId="{8AEDFFEE-A923-4FEE-95FF-B5D2BC8B2311}" dt="2020-03-12T10:48:25.922" v="2770" actId="1076"/>
          <ac:spMkLst>
            <pc:docMk/>
            <pc:sldMk cId="2104167532" sldId="265"/>
            <ac:spMk id="40" creationId="{75FE26E7-3765-4AE3-B75C-CB322269F75E}"/>
          </ac:spMkLst>
        </pc:spChg>
        <pc:spChg chg="add mod">
          <ac:chgData name="김 승빈" userId="352d81a3ef8732fd" providerId="LiveId" clId="{8AEDFFEE-A923-4FEE-95FF-B5D2BC8B2311}" dt="2020-03-12T10:48:25.922" v="2770" actId="1076"/>
          <ac:spMkLst>
            <pc:docMk/>
            <pc:sldMk cId="2104167532" sldId="265"/>
            <ac:spMk id="42" creationId="{24C4CD15-4F8E-428E-A949-B5132229F7B4}"/>
          </ac:spMkLst>
        </pc:spChg>
        <pc:spChg chg="mod">
          <ac:chgData name="김 승빈" userId="352d81a3ef8732fd" providerId="LiveId" clId="{8AEDFFEE-A923-4FEE-95FF-B5D2BC8B2311}" dt="2020-03-12T10:48:48.679" v="2771" actId="1076"/>
          <ac:spMkLst>
            <pc:docMk/>
            <pc:sldMk cId="2104167532" sldId="265"/>
            <ac:spMk id="43" creationId="{8210D93A-6C92-4ECE-9AB0-363E4CB2A0A0}"/>
          </ac:spMkLst>
        </pc:spChg>
        <pc:spChg chg="add mod">
          <ac:chgData name="김 승빈" userId="352d81a3ef8732fd" providerId="LiveId" clId="{8AEDFFEE-A923-4FEE-95FF-B5D2BC8B2311}" dt="2020-03-12T10:49:30.183" v="2773" actId="207"/>
          <ac:spMkLst>
            <pc:docMk/>
            <pc:sldMk cId="2104167532" sldId="265"/>
            <ac:spMk id="46" creationId="{C29BD1C4-2721-4826-91C9-A30E866DE7CA}"/>
          </ac:spMkLst>
        </pc:spChg>
        <pc:spChg chg="add mod">
          <ac:chgData name="김 승빈" userId="352d81a3ef8732fd" providerId="LiveId" clId="{8AEDFFEE-A923-4FEE-95FF-B5D2BC8B2311}" dt="2020-03-12T10:48:25.922" v="2770" actId="1076"/>
          <ac:spMkLst>
            <pc:docMk/>
            <pc:sldMk cId="2104167532" sldId="265"/>
            <ac:spMk id="48" creationId="{D3D8AFE7-681F-41FA-8DB7-5C8361F26F3D}"/>
          </ac:spMkLst>
        </pc:spChg>
        <pc:spChg chg="add mod">
          <ac:chgData name="김 승빈" userId="352d81a3ef8732fd" providerId="LiveId" clId="{8AEDFFEE-A923-4FEE-95FF-B5D2BC8B2311}" dt="2020-03-12T10:48:25.922" v="2770" actId="1076"/>
          <ac:spMkLst>
            <pc:docMk/>
            <pc:sldMk cId="2104167532" sldId="265"/>
            <ac:spMk id="49" creationId="{9DFCFCEE-51AE-43DC-ABF9-3F2F8B078AEC}"/>
          </ac:spMkLst>
        </pc:spChg>
        <pc:spChg chg="add mod">
          <ac:chgData name="김 승빈" userId="352d81a3ef8732fd" providerId="LiveId" clId="{8AEDFFEE-A923-4FEE-95FF-B5D2BC8B2311}" dt="2020-03-12T10:48:25.922" v="2770" actId="1076"/>
          <ac:spMkLst>
            <pc:docMk/>
            <pc:sldMk cId="2104167532" sldId="265"/>
            <ac:spMk id="50" creationId="{F30E365E-2ECB-4B35-B524-55836894A628}"/>
          </ac:spMkLst>
        </pc:spChg>
        <pc:spChg chg="add mod">
          <ac:chgData name="김 승빈" userId="352d81a3ef8732fd" providerId="LiveId" clId="{8AEDFFEE-A923-4FEE-95FF-B5D2BC8B2311}" dt="2020-03-12T10:49:27.756" v="2772" actId="207"/>
          <ac:spMkLst>
            <pc:docMk/>
            <pc:sldMk cId="2104167532" sldId="265"/>
            <ac:spMk id="51" creationId="{5B22A14D-AA90-43BB-AD61-D3665E49CBD4}"/>
          </ac:spMkLst>
        </pc:spChg>
        <pc:spChg chg="add mod">
          <ac:chgData name="김 승빈" userId="352d81a3ef8732fd" providerId="LiveId" clId="{8AEDFFEE-A923-4FEE-95FF-B5D2BC8B2311}" dt="2020-03-12T10:48:25.922" v="2770" actId="1076"/>
          <ac:spMkLst>
            <pc:docMk/>
            <pc:sldMk cId="2104167532" sldId="265"/>
            <ac:spMk id="52" creationId="{93721DB8-5C1E-400A-9FB3-63567915BE4E}"/>
          </ac:spMkLst>
        </pc:spChg>
        <pc:spChg chg="add mod">
          <ac:chgData name="김 승빈" userId="352d81a3ef8732fd" providerId="LiveId" clId="{8AEDFFEE-A923-4FEE-95FF-B5D2BC8B2311}" dt="2020-03-12T10:48:25.922" v="2770" actId="1076"/>
          <ac:spMkLst>
            <pc:docMk/>
            <pc:sldMk cId="2104167532" sldId="265"/>
            <ac:spMk id="54" creationId="{C2DF3C0B-3735-4911-9F77-55D8DB212FCB}"/>
          </ac:spMkLst>
        </pc:spChg>
        <pc:spChg chg="add mod">
          <ac:chgData name="김 승빈" userId="352d81a3ef8732fd" providerId="LiveId" clId="{8AEDFFEE-A923-4FEE-95FF-B5D2BC8B2311}" dt="2020-03-12T10:51:34.853" v="2818" actId="1076"/>
          <ac:spMkLst>
            <pc:docMk/>
            <pc:sldMk cId="2104167532" sldId="265"/>
            <ac:spMk id="55" creationId="{87FA7EEC-A98F-4E03-A2A0-21F35C5F0486}"/>
          </ac:spMkLst>
        </pc:spChg>
        <pc:spChg chg="add mod">
          <ac:chgData name="김 승빈" userId="352d81a3ef8732fd" providerId="LiveId" clId="{8AEDFFEE-A923-4FEE-95FF-B5D2BC8B2311}" dt="2020-03-12T10:51:34.853" v="2818" actId="1076"/>
          <ac:spMkLst>
            <pc:docMk/>
            <pc:sldMk cId="2104167532" sldId="265"/>
            <ac:spMk id="56" creationId="{BDCE64A4-7CC6-48AB-88CF-197B49239A55}"/>
          </ac:spMkLst>
        </pc:spChg>
        <pc:spChg chg="del">
          <ac:chgData name="김 승빈" userId="352d81a3ef8732fd" providerId="LiveId" clId="{8AEDFFEE-A923-4FEE-95FF-B5D2BC8B2311}" dt="2020-03-12T10:44:22.970" v="2732" actId="478"/>
          <ac:spMkLst>
            <pc:docMk/>
            <pc:sldMk cId="2104167532" sldId="265"/>
            <ac:spMk id="57" creationId="{59A44AEB-E1BD-4B18-995B-C1FE3A227E8F}"/>
          </ac:spMkLst>
        </pc:spChg>
        <pc:spChg chg="add mod">
          <ac:chgData name="김 승빈" userId="352d81a3ef8732fd" providerId="LiveId" clId="{8AEDFFEE-A923-4FEE-95FF-B5D2BC8B2311}" dt="2020-03-12T10:51:34.853" v="2818" actId="1076"/>
          <ac:spMkLst>
            <pc:docMk/>
            <pc:sldMk cId="2104167532" sldId="265"/>
            <ac:spMk id="59" creationId="{2B1ADC53-B977-4A6B-8989-9ED9D98F0BE6}"/>
          </ac:spMkLst>
        </pc:spChg>
        <pc:spChg chg="add mod">
          <ac:chgData name="김 승빈" userId="352d81a3ef8732fd" providerId="LiveId" clId="{8AEDFFEE-A923-4FEE-95FF-B5D2BC8B2311}" dt="2020-03-12T10:51:34.853" v="2818" actId="1076"/>
          <ac:spMkLst>
            <pc:docMk/>
            <pc:sldMk cId="2104167532" sldId="265"/>
            <ac:spMk id="60" creationId="{650E90B7-92D5-4B6F-B472-F9F76209798F}"/>
          </ac:spMkLst>
        </pc:spChg>
        <pc:spChg chg="add mod">
          <ac:chgData name="김 승빈" userId="352d81a3ef8732fd" providerId="LiveId" clId="{8AEDFFEE-A923-4FEE-95FF-B5D2BC8B2311}" dt="2020-03-12T10:51:34.853" v="2818" actId="1076"/>
          <ac:spMkLst>
            <pc:docMk/>
            <pc:sldMk cId="2104167532" sldId="265"/>
            <ac:spMk id="61" creationId="{6F5DDCCE-2F3D-4245-B1BD-DA6064A8F1EC}"/>
          </ac:spMkLst>
        </pc:spChg>
        <pc:spChg chg="del">
          <ac:chgData name="김 승빈" userId="352d81a3ef8732fd" providerId="LiveId" clId="{8AEDFFEE-A923-4FEE-95FF-B5D2BC8B2311}" dt="2020-03-12T10:44:22.970" v="2732" actId="478"/>
          <ac:spMkLst>
            <pc:docMk/>
            <pc:sldMk cId="2104167532" sldId="265"/>
            <ac:spMk id="62" creationId="{6913A794-C6ED-425F-8881-1B0C800872DC}"/>
          </ac:spMkLst>
        </pc:spChg>
        <pc:spChg chg="add mod">
          <ac:chgData name="김 승빈" userId="352d81a3ef8732fd" providerId="LiveId" clId="{8AEDFFEE-A923-4FEE-95FF-B5D2BC8B2311}" dt="2020-03-12T10:51:34.853" v="2818" actId="1076"/>
          <ac:spMkLst>
            <pc:docMk/>
            <pc:sldMk cId="2104167532" sldId="265"/>
            <ac:spMk id="64" creationId="{E8D2E06F-782B-42BC-B626-4489C467228F}"/>
          </ac:spMkLst>
        </pc:spChg>
        <pc:spChg chg="del">
          <ac:chgData name="김 승빈" userId="352d81a3ef8732fd" providerId="LiveId" clId="{8AEDFFEE-A923-4FEE-95FF-B5D2BC8B2311}" dt="2020-03-12T10:44:22.970" v="2732" actId="478"/>
          <ac:spMkLst>
            <pc:docMk/>
            <pc:sldMk cId="2104167532" sldId="265"/>
            <ac:spMk id="66" creationId="{398CCDE7-135B-4D73-88B4-A819A847C926}"/>
          </ac:spMkLst>
        </pc:spChg>
        <pc:cxnChg chg="del mod">
          <ac:chgData name="김 승빈" userId="352d81a3ef8732fd" providerId="LiveId" clId="{8AEDFFEE-A923-4FEE-95FF-B5D2BC8B2311}" dt="2020-03-12T10:44:12.033" v="2731" actId="478"/>
          <ac:cxnSpMkLst>
            <pc:docMk/>
            <pc:sldMk cId="2104167532" sldId="265"/>
            <ac:cxnSpMk id="11" creationId="{B14B6425-90CB-413F-B9E8-B885E96702BE}"/>
          </ac:cxnSpMkLst>
        </pc:cxnChg>
        <pc:cxnChg chg="del mod">
          <ac:chgData name="김 승빈" userId="352d81a3ef8732fd" providerId="LiveId" clId="{8AEDFFEE-A923-4FEE-95FF-B5D2BC8B2311}" dt="2020-03-12T10:44:12.033" v="2731" actId="478"/>
          <ac:cxnSpMkLst>
            <pc:docMk/>
            <pc:sldMk cId="2104167532" sldId="265"/>
            <ac:cxnSpMk id="13" creationId="{BA2B578C-7669-49D4-917C-9C06A5C0DE60}"/>
          </ac:cxnSpMkLst>
        </pc:cxnChg>
        <pc:cxnChg chg="del mod">
          <ac:chgData name="김 승빈" userId="352d81a3ef8732fd" providerId="LiveId" clId="{8AEDFFEE-A923-4FEE-95FF-B5D2BC8B2311}" dt="2020-03-12T10:44:12.033" v="2731" actId="478"/>
          <ac:cxnSpMkLst>
            <pc:docMk/>
            <pc:sldMk cId="2104167532" sldId="265"/>
            <ac:cxnSpMk id="16" creationId="{546F443F-A7B8-427D-938D-35C93078817B}"/>
          </ac:cxnSpMkLst>
        </pc:cxnChg>
        <pc:cxnChg chg="del mod">
          <ac:chgData name="김 승빈" userId="352d81a3ef8732fd" providerId="LiveId" clId="{8AEDFFEE-A923-4FEE-95FF-B5D2BC8B2311}" dt="2020-03-12T10:44:12.033" v="2731" actId="478"/>
          <ac:cxnSpMkLst>
            <pc:docMk/>
            <pc:sldMk cId="2104167532" sldId="265"/>
            <ac:cxnSpMk id="19" creationId="{424D5F76-4646-4F0D-ACB5-58C7BD0361F3}"/>
          </ac:cxnSpMkLst>
        </pc:cxnChg>
        <pc:cxnChg chg="del mod">
          <ac:chgData name="김 승빈" userId="352d81a3ef8732fd" providerId="LiveId" clId="{8AEDFFEE-A923-4FEE-95FF-B5D2BC8B2311}" dt="2020-03-12T10:44:12.033" v="2731" actId="478"/>
          <ac:cxnSpMkLst>
            <pc:docMk/>
            <pc:sldMk cId="2104167532" sldId="265"/>
            <ac:cxnSpMk id="22" creationId="{050066E9-4FBA-4352-9006-1A6C4B2A402B}"/>
          </ac:cxnSpMkLst>
        </pc:cxnChg>
        <pc:cxnChg chg="del mod">
          <ac:chgData name="김 승빈" userId="352d81a3ef8732fd" providerId="LiveId" clId="{8AEDFFEE-A923-4FEE-95FF-B5D2BC8B2311}" dt="2020-03-12T10:44:12.033" v="2731" actId="478"/>
          <ac:cxnSpMkLst>
            <pc:docMk/>
            <pc:sldMk cId="2104167532" sldId="265"/>
            <ac:cxnSpMk id="25" creationId="{F4E277D8-E571-4715-A222-2ADB2F4A255D}"/>
          </ac:cxnSpMkLst>
        </pc:cxnChg>
        <pc:cxnChg chg="mod">
          <ac:chgData name="김 승빈" userId="352d81a3ef8732fd" providerId="LiveId" clId="{8AEDFFEE-A923-4FEE-95FF-B5D2BC8B2311}" dt="2020-03-12T10:48:48.679" v="2771" actId="1076"/>
          <ac:cxnSpMkLst>
            <pc:docMk/>
            <pc:sldMk cId="2104167532" sldId="265"/>
            <ac:cxnSpMk id="33" creationId="{9CA4073F-3B00-499D-BF39-38CC8B61FE8D}"/>
          </ac:cxnSpMkLst>
        </pc:cxnChg>
        <pc:cxnChg chg="mod">
          <ac:chgData name="김 승빈" userId="352d81a3ef8732fd" providerId="LiveId" clId="{8AEDFFEE-A923-4FEE-95FF-B5D2BC8B2311}" dt="2020-03-12T10:48:48.679" v="2771" actId="1076"/>
          <ac:cxnSpMkLst>
            <pc:docMk/>
            <pc:sldMk cId="2104167532" sldId="265"/>
            <ac:cxnSpMk id="37" creationId="{FF00AF1D-8F0B-4473-8F1B-C5873A484653}"/>
          </ac:cxnSpMkLst>
        </pc:cxnChg>
        <pc:cxnChg chg="add mod">
          <ac:chgData name="김 승빈" userId="352d81a3ef8732fd" providerId="LiveId" clId="{8AEDFFEE-A923-4FEE-95FF-B5D2BC8B2311}" dt="2020-03-12T10:48:25.922" v="2770" actId="1076"/>
          <ac:cxnSpMkLst>
            <pc:docMk/>
            <pc:sldMk cId="2104167532" sldId="265"/>
            <ac:cxnSpMk id="41" creationId="{8FDB27CC-4845-4D8A-AFFA-0C42BE1753BE}"/>
          </ac:cxnSpMkLst>
        </pc:cxnChg>
        <pc:cxnChg chg="mod">
          <ac:chgData name="김 승빈" userId="352d81a3ef8732fd" providerId="LiveId" clId="{8AEDFFEE-A923-4FEE-95FF-B5D2BC8B2311}" dt="2020-03-12T10:48:48.679" v="2771" actId="1076"/>
          <ac:cxnSpMkLst>
            <pc:docMk/>
            <pc:sldMk cId="2104167532" sldId="265"/>
            <ac:cxnSpMk id="44" creationId="{640806D3-E17D-4B71-ACDB-257CEEEF5A43}"/>
          </ac:cxnSpMkLst>
        </pc:cxnChg>
        <pc:cxnChg chg="add mod">
          <ac:chgData name="김 승빈" userId="352d81a3ef8732fd" providerId="LiveId" clId="{8AEDFFEE-A923-4FEE-95FF-B5D2BC8B2311}" dt="2020-03-12T10:48:25.922" v="2770" actId="1076"/>
          <ac:cxnSpMkLst>
            <pc:docMk/>
            <pc:sldMk cId="2104167532" sldId="265"/>
            <ac:cxnSpMk id="45" creationId="{8893F90A-40B6-4A0C-BCFA-86307D2182AE}"/>
          </ac:cxnSpMkLst>
        </pc:cxnChg>
        <pc:cxnChg chg="add mod">
          <ac:chgData name="김 승빈" userId="352d81a3ef8732fd" providerId="LiveId" clId="{8AEDFFEE-A923-4FEE-95FF-B5D2BC8B2311}" dt="2020-03-12T10:48:25.922" v="2770" actId="1076"/>
          <ac:cxnSpMkLst>
            <pc:docMk/>
            <pc:sldMk cId="2104167532" sldId="265"/>
            <ac:cxnSpMk id="47" creationId="{70C04112-BFB0-439E-B4DE-2C109E21FC69}"/>
          </ac:cxnSpMkLst>
        </pc:cxnChg>
        <pc:cxnChg chg="add mod">
          <ac:chgData name="김 승빈" userId="352d81a3ef8732fd" providerId="LiveId" clId="{8AEDFFEE-A923-4FEE-95FF-B5D2BC8B2311}" dt="2020-03-12T10:48:25.922" v="2770" actId="1076"/>
          <ac:cxnSpMkLst>
            <pc:docMk/>
            <pc:sldMk cId="2104167532" sldId="265"/>
            <ac:cxnSpMk id="53" creationId="{F5C99BC2-E73E-4001-8C79-D8B2237C4118}"/>
          </ac:cxnSpMkLst>
        </pc:cxnChg>
        <pc:cxnChg chg="del mod">
          <ac:chgData name="김 승빈" userId="352d81a3ef8732fd" providerId="LiveId" clId="{8AEDFFEE-A923-4FEE-95FF-B5D2BC8B2311}" dt="2020-03-12T10:44:22.970" v="2732" actId="478"/>
          <ac:cxnSpMkLst>
            <pc:docMk/>
            <pc:sldMk cId="2104167532" sldId="265"/>
            <ac:cxnSpMk id="58" creationId="{23E07026-34DD-497A-9974-33E15A385308}"/>
          </ac:cxnSpMkLst>
        </pc:cxnChg>
        <pc:cxnChg chg="del mod">
          <ac:chgData name="김 승빈" userId="352d81a3ef8732fd" providerId="LiveId" clId="{8AEDFFEE-A923-4FEE-95FF-B5D2BC8B2311}" dt="2020-03-12T10:44:22.970" v="2732" actId="478"/>
          <ac:cxnSpMkLst>
            <pc:docMk/>
            <pc:sldMk cId="2104167532" sldId="265"/>
            <ac:cxnSpMk id="63" creationId="{BCAABF51-A4E4-48BD-A6AC-CFE8AA8BD00A}"/>
          </ac:cxnSpMkLst>
        </pc:cxnChg>
        <pc:cxnChg chg="del mod">
          <ac:chgData name="김 승빈" userId="352d81a3ef8732fd" providerId="LiveId" clId="{8AEDFFEE-A923-4FEE-95FF-B5D2BC8B2311}" dt="2020-03-12T10:44:22.970" v="2732" actId="478"/>
          <ac:cxnSpMkLst>
            <pc:docMk/>
            <pc:sldMk cId="2104167532" sldId="265"/>
            <ac:cxnSpMk id="67" creationId="{2312188C-9D68-4AB6-83CC-B06428871D52}"/>
          </ac:cxnSpMkLst>
        </pc:cxnChg>
      </pc:sldChg>
      <pc:sldChg chg="addSp delSp modSp add mod">
        <pc:chgData name="김 승빈" userId="352d81a3ef8732fd" providerId="LiveId" clId="{8AEDFFEE-A923-4FEE-95FF-B5D2BC8B2311}" dt="2020-03-12T11:03:20.676" v="2935" actId="1076"/>
        <pc:sldMkLst>
          <pc:docMk/>
          <pc:sldMk cId="3582324196" sldId="266"/>
        </pc:sldMkLst>
        <pc:spChg chg="add del mod">
          <ac:chgData name="김 승빈" userId="352d81a3ef8732fd" providerId="LiveId" clId="{8AEDFFEE-A923-4FEE-95FF-B5D2BC8B2311}" dt="2020-03-12T11:02:35.834" v="2923" actId="478"/>
          <ac:spMkLst>
            <pc:docMk/>
            <pc:sldMk cId="3582324196" sldId="266"/>
            <ac:spMk id="2" creationId="{CA8677CE-A863-4923-A3B5-42D973E29007}"/>
          </ac:spMkLst>
        </pc:spChg>
        <pc:spChg chg="mod">
          <ac:chgData name="김 승빈" userId="352d81a3ef8732fd" providerId="LiveId" clId="{8AEDFFEE-A923-4FEE-95FF-B5D2BC8B2311}" dt="2020-03-12T11:01:58.574" v="2845"/>
          <ac:spMkLst>
            <pc:docMk/>
            <pc:sldMk cId="3582324196" sldId="266"/>
            <ac:spMk id="3" creationId="{D9426E62-5892-4EE5-9B57-DDEAEE189E2A}"/>
          </ac:spMkLst>
        </pc:spChg>
        <pc:spChg chg="add mod ord">
          <ac:chgData name="김 승빈" userId="352d81a3ef8732fd" providerId="LiveId" clId="{8AEDFFEE-A923-4FEE-95FF-B5D2BC8B2311}" dt="2020-03-12T11:03:20.676" v="2935" actId="1076"/>
          <ac:spMkLst>
            <pc:docMk/>
            <pc:sldMk cId="3582324196" sldId="266"/>
            <ac:spMk id="4" creationId="{B1EAE1D3-AC29-4B3A-A526-A97127297147}"/>
          </ac:spMkLst>
        </pc:spChg>
        <pc:spChg chg="mod">
          <ac:chgData name="김 승빈" userId="352d81a3ef8732fd" providerId="LiveId" clId="{8AEDFFEE-A923-4FEE-95FF-B5D2BC8B2311}" dt="2020-03-12T11:02:13.737" v="2921"/>
          <ac:spMkLst>
            <pc:docMk/>
            <pc:sldMk cId="3582324196" sldId="266"/>
            <ac:spMk id="28" creationId="{B6F0C3B8-95EB-4846-A8D6-61BE2E999C5D}"/>
          </ac:spMkLst>
        </pc:spChg>
        <pc:spChg chg="mod">
          <ac:chgData name="김 승빈" userId="352d81a3ef8732fd" providerId="LiveId" clId="{8AEDFFEE-A923-4FEE-95FF-B5D2BC8B2311}" dt="2020-03-12T11:02:07.398" v="2887"/>
          <ac:spMkLst>
            <pc:docMk/>
            <pc:sldMk cId="3582324196" sldId="266"/>
            <ac:spMk id="29" creationId="{D65FF9AE-2E3F-4F87-8E66-E91BD2CB61E4}"/>
          </ac:spMkLst>
        </pc:spChg>
        <pc:spChg chg="mod">
          <ac:chgData name="김 승빈" userId="352d81a3ef8732fd" providerId="LiveId" clId="{8AEDFFEE-A923-4FEE-95FF-B5D2BC8B2311}" dt="2020-03-12T11:03:07.894" v="2932" actId="207"/>
          <ac:spMkLst>
            <pc:docMk/>
            <pc:sldMk cId="3582324196" sldId="266"/>
            <ac:spMk id="52" creationId="{93721DB8-5C1E-400A-9FB3-63567915BE4E}"/>
          </ac:spMkLst>
        </pc:spChg>
      </pc:sldChg>
      <pc:sldChg chg="addSp delSp modSp add mod">
        <pc:chgData name="김 승빈" userId="352d81a3ef8732fd" providerId="LiveId" clId="{8AEDFFEE-A923-4FEE-95FF-B5D2BC8B2311}" dt="2020-03-12T11:10:29.190" v="3030"/>
        <pc:sldMkLst>
          <pc:docMk/>
          <pc:sldMk cId="175669914" sldId="267"/>
        </pc:sldMkLst>
        <pc:spChg chg="mod">
          <ac:chgData name="김 승빈" userId="352d81a3ef8732fd" providerId="LiveId" clId="{8AEDFFEE-A923-4FEE-95FF-B5D2BC8B2311}" dt="2020-03-12T11:10:29.190" v="3030"/>
          <ac:spMkLst>
            <pc:docMk/>
            <pc:sldMk cId="175669914" sldId="267"/>
            <ac:spMk id="3" creationId="{D9426E62-5892-4EE5-9B57-DDEAEE189E2A}"/>
          </ac:spMkLst>
        </pc:spChg>
        <pc:spChg chg="del mod">
          <ac:chgData name="김 승빈" userId="352d81a3ef8732fd" providerId="LiveId" clId="{8AEDFFEE-A923-4FEE-95FF-B5D2BC8B2311}" dt="2020-03-12T11:07:17.882" v="2954" actId="478"/>
          <ac:spMkLst>
            <pc:docMk/>
            <pc:sldMk cId="175669914" sldId="267"/>
            <ac:spMk id="4" creationId="{B1EAE1D3-AC29-4B3A-A526-A97127297147}"/>
          </ac:spMkLst>
        </pc:spChg>
        <pc:spChg chg="add del mod">
          <ac:chgData name="김 승빈" userId="352d81a3ef8732fd" providerId="LiveId" clId="{8AEDFFEE-A923-4FEE-95FF-B5D2BC8B2311}" dt="2020-03-12T11:07:23.330" v="2958" actId="478"/>
          <ac:spMkLst>
            <pc:docMk/>
            <pc:sldMk cId="175669914" sldId="267"/>
            <ac:spMk id="6" creationId="{AD548E19-0F3D-422E-843C-1FA66101E53A}"/>
          </ac:spMkLst>
        </pc:spChg>
        <pc:spChg chg="add del mod ord">
          <ac:chgData name="김 승빈" userId="352d81a3ef8732fd" providerId="LiveId" clId="{8AEDFFEE-A923-4FEE-95FF-B5D2BC8B2311}" dt="2020-03-12T11:08:15.520" v="2969" actId="478"/>
          <ac:spMkLst>
            <pc:docMk/>
            <pc:sldMk cId="175669914" sldId="267"/>
            <ac:spMk id="7" creationId="{8F600A1A-CC1C-40E5-B49C-1966BB74E639}"/>
          </ac:spMkLst>
        </pc:spChg>
        <pc:spChg chg="add mod ord">
          <ac:chgData name="김 승빈" userId="352d81a3ef8732fd" providerId="LiveId" clId="{8AEDFFEE-A923-4FEE-95FF-B5D2BC8B2311}" dt="2020-03-12T11:09:44.810" v="2982" actId="1076"/>
          <ac:spMkLst>
            <pc:docMk/>
            <pc:sldMk cId="175669914" sldId="267"/>
            <ac:spMk id="8" creationId="{639EA403-3752-4649-864E-D507AC887492}"/>
          </ac:spMkLst>
        </pc:spChg>
        <pc:spChg chg="del">
          <ac:chgData name="김 승빈" userId="352d81a3ef8732fd" providerId="LiveId" clId="{8AEDFFEE-A923-4FEE-95FF-B5D2BC8B2311}" dt="2020-03-12T11:06:00.801" v="2937" actId="478"/>
          <ac:spMkLst>
            <pc:docMk/>
            <pc:sldMk cId="175669914" sldId="267"/>
            <ac:spMk id="12" creationId="{84EA6861-0C52-48DE-B5B6-017942894EC0}"/>
          </ac:spMkLst>
        </pc:spChg>
        <pc:spChg chg="del">
          <ac:chgData name="김 승빈" userId="352d81a3ef8732fd" providerId="LiveId" clId="{8AEDFFEE-A923-4FEE-95FF-B5D2BC8B2311}" dt="2020-03-12T11:06:03.905" v="2938" actId="478"/>
          <ac:spMkLst>
            <pc:docMk/>
            <pc:sldMk cId="175669914" sldId="267"/>
            <ac:spMk id="28" creationId="{B6F0C3B8-95EB-4846-A8D6-61BE2E999C5D}"/>
          </ac:spMkLst>
        </pc:spChg>
        <pc:spChg chg="del">
          <ac:chgData name="김 승빈" userId="352d81a3ef8732fd" providerId="LiveId" clId="{8AEDFFEE-A923-4FEE-95FF-B5D2BC8B2311}" dt="2020-03-12T11:06:04.630" v="2939" actId="478"/>
          <ac:spMkLst>
            <pc:docMk/>
            <pc:sldMk cId="175669914" sldId="267"/>
            <ac:spMk id="29" creationId="{D65FF9AE-2E3F-4F87-8E66-E91BD2CB61E4}"/>
          </ac:spMkLst>
        </pc:spChg>
        <pc:spChg chg="del">
          <ac:chgData name="김 승빈" userId="352d81a3ef8732fd" providerId="LiveId" clId="{8AEDFFEE-A923-4FEE-95FF-B5D2BC8B2311}" dt="2020-03-12T11:06:00.801" v="2937" actId="478"/>
          <ac:spMkLst>
            <pc:docMk/>
            <pc:sldMk cId="175669914" sldId="267"/>
            <ac:spMk id="31" creationId="{C56F0502-40F7-46EE-8364-DA20543154A6}"/>
          </ac:spMkLst>
        </pc:spChg>
        <pc:spChg chg="del">
          <ac:chgData name="김 승빈" userId="352d81a3ef8732fd" providerId="LiveId" clId="{8AEDFFEE-A923-4FEE-95FF-B5D2BC8B2311}" dt="2020-03-12T11:06:00.801" v="2937" actId="478"/>
          <ac:spMkLst>
            <pc:docMk/>
            <pc:sldMk cId="175669914" sldId="267"/>
            <ac:spMk id="32" creationId="{3B747DCC-98AF-4E76-A638-30ED1877774F}"/>
          </ac:spMkLst>
        </pc:spChg>
        <pc:spChg chg="del">
          <ac:chgData name="김 승빈" userId="352d81a3ef8732fd" providerId="LiveId" clId="{8AEDFFEE-A923-4FEE-95FF-B5D2BC8B2311}" dt="2020-03-12T11:06:00.801" v="2937" actId="478"/>
          <ac:spMkLst>
            <pc:docMk/>
            <pc:sldMk cId="175669914" sldId="267"/>
            <ac:spMk id="34" creationId="{C5F3EA66-84A8-450B-AAB2-6F9999C8E6C2}"/>
          </ac:spMkLst>
        </pc:spChg>
        <pc:spChg chg="del">
          <ac:chgData name="김 승빈" userId="352d81a3ef8732fd" providerId="LiveId" clId="{8AEDFFEE-A923-4FEE-95FF-B5D2BC8B2311}" dt="2020-03-12T11:06:00.801" v="2937" actId="478"/>
          <ac:spMkLst>
            <pc:docMk/>
            <pc:sldMk cId="175669914" sldId="267"/>
            <ac:spMk id="35" creationId="{B3EB6CC7-A49B-4FE4-99DD-8681B88DA878}"/>
          </ac:spMkLst>
        </pc:spChg>
        <pc:spChg chg="del">
          <ac:chgData name="김 승빈" userId="352d81a3ef8732fd" providerId="LiveId" clId="{8AEDFFEE-A923-4FEE-95FF-B5D2BC8B2311}" dt="2020-03-12T11:06:00.801" v="2937" actId="478"/>
          <ac:spMkLst>
            <pc:docMk/>
            <pc:sldMk cId="175669914" sldId="267"/>
            <ac:spMk id="36" creationId="{81DF25B1-B01A-48E8-A883-9AE517533269}"/>
          </ac:spMkLst>
        </pc:spChg>
        <pc:spChg chg="del">
          <ac:chgData name="김 승빈" userId="352d81a3ef8732fd" providerId="LiveId" clId="{8AEDFFEE-A923-4FEE-95FF-B5D2BC8B2311}" dt="2020-03-12T11:06:00.801" v="2937" actId="478"/>
          <ac:spMkLst>
            <pc:docMk/>
            <pc:sldMk cId="175669914" sldId="267"/>
            <ac:spMk id="38" creationId="{5385F8E9-7C7B-4A25-A183-76C03CEC474F}"/>
          </ac:spMkLst>
        </pc:spChg>
        <pc:spChg chg="mod">
          <ac:chgData name="김 승빈" userId="352d81a3ef8732fd" providerId="LiveId" clId="{8AEDFFEE-A923-4FEE-95FF-B5D2BC8B2311}" dt="2020-03-12T11:09:44.810" v="2982" actId="1076"/>
          <ac:spMkLst>
            <pc:docMk/>
            <pc:sldMk cId="175669914" sldId="267"/>
            <ac:spMk id="39" creationId="{09FD0E31-14C7-4532-9699-0D6604079E09}"/>
          </ac:spMkLst>
        </pc:spChg>
        <pc:spChg chg="mod">
          <ac:chgData name="김 승빈" userId="352d81a3ef8732fd" providerId="LiveId" clId="{8AEDFFEE-A923-4FEE-95FF-B5D2BC8B2311}" dt="2020-03-12T11:09:44.810" v="2982" actId="1076"/>
          <ac:spMkLst>
            <pc:docMk/>
            <pc:sldMk cId="175669914" sldId="267"/>
            <ac:spMk id="40" creationId="{75FE26E7-3765-4AE3-B75C-CB322269F75E}"/>
          </ac:spMkLst>
        </pc:spChg>
        <pc:spChg chg="mod">
          <ac:chgData name="김 승빈" userId="352d81a3ef8732fd" providerId="LiveId" clId="{8AEDFFEE-A923-4FEE-95FF-B5D2BC8B2311}" dt="2020-03-12T11:09:44.810" v="2982" actId="1076"/>
          <ac:spMkLst>
            <pc:docMk/>
            <pc:sldMk cId="175669914" sldId="267"/>
            <ac:spMk id="42" creationId="{24C4CD15-4F8E-428E-A949-B5132229F7B4}"/>
          </ac:spMkLst>
        </pc:spChg>
        <pc:spChg chg="del">
          <ac:chgData name="김 승빈" userId="352d81a3ef8732fd" providerId="LiveId" clId="{8AEDFFEE-A923-4FEE-95FF-B5D2BC8B2311}" dt="2020-03-12T11:06:00.801" v="2937" actId="478"/>
          <ac:spMkLst>
            <pc:docMk/>
            <pc:sldMk cId="175669914" sldId="267"/>
            <ac:spMk id="43" creationId="{8210D93A-6C92-4ECE-9AB0-363E4CB2A0A0}"/>
          </ac:spMkLst>
        </pc:spChg>
        <pc:spChg chg="mod">
          <ac:chgData name="김 승빈" userId="352d81a3ef8732fd" providerId="LiveId" clId="{8AEDFFEE-A923-4FEE-95FF-B5D2BC8B2311}" dt="2020-03-12T11:09:44.810" v="2982" actId="1076"/>
          <ac:spMkLst>
            <pc:docMk/>
            <pc:sldMk cId="175669914" sldId="267"/>
            <ac:spMk id="46" creationId="{C29BD1C4-2721-4826-91C9-A30E866DE7CA}"/>
          </ac:spMkLst>
        </pc:spChg>
        <pc:spChg chg="mod">
          <ac:chgData name="김 승빈" userId="352d81a3ef8732fd" providerId="LiveId" clId="{8AEDFFEE-A923-4FEE-95FF-B5D2BC8B2311}" dt="2020-03-12T11:09:44.810" v="2982" actId="1076"/>
          <ac:spMkLst>
            <pc:docMk/>
            <pc:sldMk cId="175669914" sldId="267"/>
            <ac:spMk id="48" creationId="{D3D8AFE7-681F-41FA-8DB7-5C8361F26F3D}"/>
          </ac:spMkLst>
        </pc:spChg>
        <pc:spChg chg="mod">
          <ac:chgData name="김 승빈" userId="352d81a3ef8732fd" providerId="LiveId" clId="{8AEDFFEE-A923-4FEE-95FF-B5D2BC8B2311}" dt="2020-03-12T11:09:44.810" v="2982" actId="1076"/>
          <ac:spMkLst>
            <pc:docMk/>
            <pc:sldMk cId="175669914" sldId="267"/>
            <ac:spMk id="49" creationId="{9DFCFCEE-51AE-43DC-ABF9-3F2F8B078AEC}"/>
          </ac:spMkLst>
        </pc:spChg>
        <pc:spChg chg="mod">
          <ac:chgData name="김 승빈" userId="352d81a3ef8732fd" providerId="LiveId" clId="{8AEDFFEE-A923-4FEE-95FF-B5D2BC8B2311}" dt="2020-03-12T11:09:44.810" v="2982" actId="1076"/>
          <ac:spMkLst>
            <pc:docMk/>
            <pc:sldMk cId="175669914" sldId="267"/>
            <ac:spMk id="50" creationId="{F30E365E-2ECB-4B35-B524-55836894A628}"/>
          </ac:spMkLst>
        </pc:spChg>
        <pc:spChg chg="mod">
          <ac:chgData name="김 승빈" userId="352d81a3ef8732fd" providerId="LiveId" clId="{8AEDFFEE-A923-4FEE-95FF-B5D2BC8B2311}" dt="2020-03-12T11:09:44.810" v="2982" actId="1076"/>
          <ac:spMkLst>
            <pc:docMk/>
            <pc:sldMk cId="175669914" sldId="267"/>
            <ac:spMk id="51" creationId="{5B22A14D-AA90-43BB-AD61-D3665E49CBD4}"/>
          </ac:spMkLst>
        </pc:spChg>
        <pc:spChg chg="mod">
          <ac:chgData name="김 승빈" userId="352d81a3ef8732fd" providerId="LiveId" clId="{8AEDFFEE-A923-4FEE-95FF-B5D2BC8B2311}" dt="2020-03-12T11:09:44.810" v="2982" actId="1076"/>
          <ac:spMkLst>
            <pc:docMk/>
            <pc:sldMk cId="175669914" sldId="267"/>
            <ac:spMk id="52" creationId="{93721DB8-5C1E-400A-9FB3-63567915BE4E}"/>
          </ac:spMkLst>
        </pc:spChg>
        <pc:spChg chg="mod">
          <ac:chgData name="김 승빈" userId="352d81a3ef8732fd" providerId="LiveId" clId="{8AEDFFEE-A923-4FEE-95FF-B5D2BC8B2311}" dt="2020-03-12T11:09:44.810" v="2982" actId="1076"/>
          <ac:spMkLst>
            <pc:docMk/>
            <pc:sldMk cId="175669914" sldId="267"/>
            <ac:spMk id="54" creationId="{C2DF3C0B-3735-4911-9F77-55D8DB212FCB}"/>
          </ac:spMkLst>
        </pc:spChg>
        <pc:spChg chg="del">
          <ac:chgData name="김 승빈" userId="352d81a3ef8732fd" providerId="LiveId" clId="{8AEDFFEE-A923-4FEE-95FF-B5D2BC8B2311}" dt="2020-03-12T11:06:00.801" v="2937" actId="478"/>
          <ac:spMkLst>
            <pc:docMk/>
            <pc:sldMk cId="175669914" sldId="267"/>
            <ac:spMk id="55" creationId="{87FA7EEC-A98F-4E03-A2A0-21F35C5F0486}"/>
          </ac:spMkLst>
        </pc:spChg>
        <pc:spChg chg="del">
          <ac:chgData name="김 승빈" userId="352d81a3ef8732fd" providerId="LiveId" clId="{8AEDFFEE-A923-4FEE-95FF-B5D2BC8B2311}" dt="2020-03-12T11:06:00.801" v="2937" actId="478"/>
          <ac:spMkLst>
            <pc:docMk/>
            <pc:sldMk cId="175669914" sldId="267"/>
            <ac:spMk id="56" creationId="{BDCE64A4-7CC6-48AB-88CF-197B49239A55}"/>
          </ac:spMkLst>
        </pc:spChg>
        <pc:spChg chg="del">
          <ac:chgData name="김 승빈" userId="352d81a3ef8732fd" providerId="LiveId" clId="{8AEDFFEE-A923-4FEE-95FF-B5D2BC8B2311}" dt="2020-03-12T11:06:00.801" v="2937" actId="478"/>
          <ac:spMkLst>
            <pc:docMk/>
            <pc:sldMk cId="175669914" sldId="267"/>
            <ac:spMk id="59" creationId="{2B1ADC53-B977-4A6B-8989-9ED9D98F0BE6}"/>
          </ac:spMkLst>
        </pc:spChg>
        <pc:spChg chg="del">
          <ac:chgData name="김 승빈" userId="352d81a3ef8732fd" providerId="LiveId" clId="{8AEDFFEE-A923-4FEE-95FF-B5D2BC8B2311}" dt="2020-03-12T11:06:00.801" v="2937" actId="478"/>
          <ac:spMkLst>
            <pc:docMk/>
            <pc:sldMk cId="175669914" sldId="267"/>
            <ac:spMk id="60" creationId="{650E90B7-92D5-4B6F-B472-F9F76209798F}"/>
          </ac:spMkLst>
        </pc:spChg>
        <pc:spChg chg="del">
          <ac:chgData name="김 승빈" userId="352d81a3ef8732fd" providerId="LiveId" clId="{8AEDFFEE-A923-4FEE-95FF-B5D2BC8B2311}" dt="2020-03-12T11:06:00.801" v="2937" actId="478"/>
          <ac:spMkLst>
            <pc:docMk/>
            <pc:sldMk cId="175669914" sldId="267"/>
            <ac:spMk id="61" creationId="{6F5DDCCE-2F3D-4245-B1BD-DA6064A8F1EC}"/>
          </ac:spMkLst>
        </pc:spChg>
        <pc:spChg chg="del">
          <ac:chgData name="김 승빈" userId="352d81a3ef8732fd" providerId="LiveId" clId="{8AEDFFEE-A923-4FEE-95FF-B5D2BC8B2311}" dt="2020-03-12T11:06:00.801" v="2937" actId="478"/>
          <ac:spMkLst>
            <pc:docMk/>
            <pc:sldMk cId="175669914" sldId="267"/>
            <ac:spMk id="64" creationId="{E8D2E06F-782B-42BC-B626-4489C467228F}"/>
          </ac:spMkLst>
        </pc:spChg>
        <pc:cxnChg chg="del mod">
          <ac:chgData name="김 승빈" userId="352d81a3ef8732fd" providerId="LiveId" clId="{8AEDFFEE-A923-4FEE-95FF-B5D2BC8B2311}" dt="2020-03-12T11:06:00.801" v="2937" actId="478"/>
          <ac:cxnSpMkLst>
            <pc:docMk/>
            <pc:sldMk cId="175669914" sldId="267"/>
            <ac:cxnSpMk id="33" creationId="{9CA4073F-3B00-499D-BF39-38CC8B61FE8D}"/>
          </ac:cxnSpMkLst>
        </pc:cxnChg>
        <pc:cxnChg chg="del mod">
          <ac:chgData name="김 승빈" userId="352d81a3ef8732fd" providerId="LiveId" clId="{8AEDFFEE-A923-4FEE-95FF-B5D2BC8B2311}" dt="2020-03-12T11:06:00.801" v="2937" actId="478"/>
          <ac:cxnSpMkLst>
            <pc:docMk/>
            <pc:sldMk cId="175669914" sldId="267"/>
            <ac:cxnSpMk id="37" creationId="{FF00AF1D-8F0B-4473-8F1B-C5873A484653}"/>
          </ac:cxnSpMkLst>
        </pc:cxnChg>
        <pc:cxnChg chg="mod">
          <ac:chgData name="김 승빈" userId="352d81a3ef8732fd" providerId="LiveId" clId="{8AEDFFEE-A923-4FEE-95FF-B5D2BC8B2311}" dt="2020-03-12T11:09:44.810" v="2982" actId="1076"/>
          <ac:cxnSpMkLst>
            <pc:docMk/>
            <pc:sldMk cId="175669914" sldId="267"/>
            <ac:cxnSpMk id="41" creationId="{8FDB27CC-4845-4D8A-AFFA-0C42BE1753BE}"/>
          </ac:cxnSpMkLst>
        </pc:cxnChg>
        <pc:cxnChg chg="del mod">
          <ac:chgData name="김 승빈" userId="352d81a3ef8732fd" providerId="LiveId" clId="{8AEDFFEE-A923-4FEE-95FF-B5D2BC8B2311}" dt="2020-03-12T11:06:00.801" v="2937" actId="478"/>
          <ac:cxnSpMkLst>
            <pc:docMk/>
            <pc:sldMk cId="175669914" sldId="267"/>
            <ac:cxnSpMk id="44" creationId="{640806D3-E17D-4B71-ACDB-257CEEEF5A43}"/>
          </ac:cxnSpMkLst>
        </pc:cxnChg>
        <pc:cxnChg chg="mod">
          <ac:chgData name="김 승빈" userId="352d81a3ef8732fd" providerId="LiveId" clId="{8AEDFFEE-A923-4FEE-95FF-B5D2BC8B2311}" dt="2020-03-12T11:09:44.810" v="2982" actId="1076"/>
          <ac:cxnSpMkLst>
            <pc:docMk/>
            <pc:sldMk cId="175669914" sldId="267"/>
            <ac:cxnSpMk id="45" creationId="{8893F90A-40B6-4A0C-BCFA-86307D2182AE}"/>
          </ac:cxnSpMkLst>
        </pc:cxnChg>
        <pc:cxnChg chg="mod">
          <ac:chgData name="김 승빈" userId="352d81a3ef8732fd" providerId="LiveId" clId="{8AEDFFEE-A923-4FEE-95FF-B5D2BC8B2311}" dt="2020-03-12T11:09:44.810" v="2982" actId="1076"/>
          <ac:cxnSpMkLst>
            <pc:docMk/>
            <pc:sldMk cId="175669914" sldId="267"/>
            <ac:cxnSpMk id="47" creationId="{70C04112-BFB0-439E-B4DE-2C109E21FC69}"/>
          </ac:cxnSpMkLst>
        </pc:cxnChg>
        <pc:cxnChg chg="mod">
          <ac:chgData name="김 승빈" userId="352d81a3ef8732fd" providerId="LiveId" clId="{8AEDFFEE-A923-4FEE-95FF-B5D2BC8B2311}" dt="2020-03-12T11:09:44.810" v="2982" actId="1076"/>
          <ac:cxnSpMkLst>
            <pc:docMk/>
            <pc:sldMk cId="175669914" sldId="267"/>
            <ac:cxnSpMk id="53" creationId="{F5C99BC2-E73E-4001-8C79-D8B2237C4118}"/>
          </ac:cxnSpMkLst>
        </pc:cxnChg>
      </pc:sldChg>
      <pc:sldChg chg="addSp delSp modSp add mod">
        <pc:chgData name="김 승빈" userId="352d81a3ef8732fd" providerId="LiveId" clId="{8AEDFFEE-A923-4FEE-95FF-B5D2BC8B2311}" dt="2020-03-12T12:08:02.551" v="3687" actId="20577"/>
        <pc:sldMkLst>
          <pc:docMk/>
          <pc:sldMk cId="3462857595" sldId="268"/>
        </pc:sldMkLst>
        <pc:spChg chg="del">
          <ac:chgData name="김 승빈" userId="352d81a3ef8732fd" providerId="LiveId" clId="{8AEDFFEE-A923-4FEE-95FF-B5D2BC8B2311}" dt="2020-03-12T11:13:47.692" v="3033" actId="478"/>
          <ac:spMkLst>
            <pc:docMk/>
            <pc:sldMk cId="3462857595" sldId="268"/>
            <ac:spMk id="3" creationId="{D9426E62-5892-4EE5-9B57-DDEAEE189E2A}"/>
          </ac:spMkLst>
        </pc:spChg>
        <pc:spChg chg="add mod">
          <ac:chgData name="김 승빈" userId="352d81a3ef8732fd" providerId="LiveId" clId="{8AEDFFEE-A923-4FEE-95FF-B5D2BC8B2311}" dt="2020-03-12T11:23:26.002" v="3406" actId="1076"/>
          <ac:spMkLst>
            <pc:docMk/>
            <pc:sldMk cId="3462857595" sldId="268"/>
            <ac:spMk id="6" creationId="{8861170E-72ED-45C6-93EA-38D69840CD22}"/>
          </ac:spMkLst>
        </pc:spChg>
        <pc:spChg chg="add mod">
          <ac:chgData name="김 승빈" userId="352d81a3ef8732fd" providerId="LiveId" clId="{8AEDFFEE-A923-4FEE-95FF-B5D2BC8B2311}" dt="2020-03-12T11:21:00.395" v="3390" actId="1076"/>
          <ac:spMkLst>
            <pc:docMk/>
            <pc:sldMk cId="3462857595" sldId="268"/>
            <ac:spMk id="7" creationId="{807B0E4E-D761-4792-BBD1-05A0AC145C54}"/>
          </ac:spMkLst>
        </pc:spChg>
        <pc:spChg chg="del">
          <ac:chgData name="김 승빈" userId="352d81a3ef8732fd" providerId="LiveId" clId="{8AEDFFEE-A923-4FEE-95FF-B5D2BC8B2311}" dt="2020-03-12T11:13:44.830" v="3032" actId="478"/>
          <ac:spMkLst>
            <pc:docMk/>
            <pc:sldMk cId="3462857595" sldId="268"/>
            <ac:spMk id="8" creationId="{639EA403-3752-4649-864E-D507AC887492}"/>
          </ac:spMkLst>
        </pc:spChg>
        <pc:spChg chg="add mod">
          <ac:chgData name="김 승빈" userId="352d81a3ef8732fd" providerId="LiveId" clId="{8AEDFFEE-A923-4FEE-95FF-B5D2BC8B2311}" dt="2020-03-12T11:23:20.419" v="3405" actId="1076"/>
          <ac:spMkLst>
            <pc:docMk/>
            <pc:sldMk cId="3462857595" sldId="268"/>
            <ac:spMk id="23" creationId="{CC83A0E3-B4FF-4D02-8AE3-B77A783D5A1A}"/>
          </ac:spMkLst>
        </pc:spChg>
        <pc:spChg chg="add mod">
          <ac:chgData name="김 승빈" userId="352d81a3ef8732fd" providerId="LiveId" clId="{8AEDFFEE-A923-4FEE-95FF-B5D2BC8B2311}" dt="2020-03-12T11:23:20.419" v="3405" actId="1076"/>
          <ac:spMkLst>
            <pc:docMk/>
            <pc:sldMk cId="3462857595" sldId="268"/>
            <ac:spMk id="24" creationId="{AA4E1307-497A-4052-BE4B-0037195E0A6C}"/>
          </ac:spMkLst>
        </pc:spChg>
        <pc:spChg chg="add mod">
          <ac:chgData name="김 승빈" userId="352d81a3ef8732fd" providerId="LiveId" clId="{8AEDFFEE-A923-4FEE-95FF-B5D2BC8B2311}" dt="2020-03-12T11:23:20.419" v="3405" actId="1076"/>
          <ac:spMkLst>
            <pc:docMk/>
            <pc:sldMk cId="3462857595" sldId="268"/>
            <ac:spMk id="26" creationId="{060BBE79-8F90-40B8-9097-35DE564E6442}"/>
          </ac:spMkLst>
        </pc:spChg>
        <pc:spChg chg="add mod">
          <ac:chgData name="김 승빈" userId="352d81a3ef8732fd" providerId="LiveId" clId="{8AEDFFEE-A923-4FEE-95FF-B5D2BC8B2311}" dt="2020-03-12T11:23:20.419" v="3405" actId="1076"/>
          <ac:spMkLst>
            <pc:docMk/>
            <pc:sldMk cId="3462857595" sldId="268"/>
            <ac:spMk id="28" creationId="{21EB0977-7345-4A85-A980-5A466CA26224}"/>
          </ac:spMkLst>
        </pc:spChg>
        <pc:spChg chg="add mod">
          <ac:chgData name="김 승빈" userId="352d81a3ef8732fd" providerId="LiveId" clId="{8AEDFFEE-A923-4FEE-95FF-B5D2BC8B2311}" dt="2020-03-12T11:23:20.419" v="3405" actId="1076"/>
          <ac:spMkLst>
            <pc:docMk/>
            <pc:sldMk cId="3462857595" sldId="268"/>
            <ac:spMk id="29" creationId="{292AF90E-F399-438A-88E1-F59F68D35262}"/>
          </ac:spMkLst>
        </pc:spChg>
        <pc:spChg chg="add mod">
          <ac:chgData name="김 승빈" userId="352d81a3ef8732fd" providerId="LiveId" clId="{8AEDFFEE-A923-4FEE-95FF-B5D2BC8B2311}" dt="2020-03-12T11:23:20.419" v="3405" actId="1076"/>
          <ac:spMkLst>
            <pc:docMk/>
            <pc:sldMk cId="3462857595" sldId="268"/>
            <ac:spMk id="30" creationId="{C22ED3F7-4997-4162-8ECD-2DD3E1570BB2}"/>
          </ac:spMkLst>
        </pc:spChg>
        <pc:spChg chg="add mod">
          <ac:chgData name="김 승빈" userId="352d81a3ef8732fd" providerId="LiveId" clId="{8AEDFFEE-A923-4FEE-95FF-B5D2BC8B2311}" dt="2020-03-12T11:23:49.103" v="3408" actId="571"/>
          <ac:spMkLst>
            <pc:docMk/>
            <pc:sldMk cId="3462857595" sldId="268"/>
            <ac:spMk id="33" creationId="{931E32F7-3F28-48DE-B59F-88A2459491A2}"/>
          </ac:spMkLst>
        </pc:spChg>
        <pc:spChg chg="add mod">
          <ac:chgData name="김 승빈" userId="352d81a3ef8732fd" providerId="LiveId" clId="{8AEDFFEE-A923-4FEE-95FF-B5D2BC8B2311}" dt="2020-03-12T11:23:49.103" v="3408" actId="571"/>
          <ac:spMkLst>
            <pc:docMk/>
            <pc:sldMk cId="3462857595" sldId="268"/>
            <ac:spMk id="34" creationId="{7334DCEB-7887-46B7-B6C9-D5FCE2F8C56C}"/>
          </ac:spMkLst>
        </pc:spChg>
        <pc:spChg chg="add mod">
          <ac:chgData name="김 승빈" userId="352d81a3ef8732fd" providerId="LiveId" clId="{8AEDFFEE-A923-4FEE-95FF-B5D2BC8B2311}" dt="2020-03-12T11:23:49.103" v="3408" actId="571"/>
          <ac:spMkLst>
            <pc:docMk/>
            <pc:sldMk cId="3462857595" sldId="268"/>
            <ac:spMk id="36" creationId="{AB0FFA44-7840-4B09-80F3-125B83B9ECC0}"/>
          </ac:spMkLst>
        </pc:spChg>
        <pc:spChg chg="add mod">
          <ac:chgData name="김 승빈" userId="352d81a3ef8732fd" providerId="LiveId" clId="{8AEDFFEE-A923-4FEE-95FF-B5D2BC8B2311}" dt="2020-03-12T11:23:49.103" v="3408" actId="571"/>
          <ac:spMkLst>
            <pc:docMk/>
            <pc:sldMk cId="3462857595" sldId="268"/>
            <ac:spMk id="38" creationId="{A824BD14-F70A-48B8-98DF-B4064B78EBF9}"/>
          </ac:spMkLst>
        </pc:spChg>
        <pc:spChg chg="mod topLvl">
          <ac:chgData name="김 승빈" userId="352d81a3ef8732fd" providerId="LiveId" clId="{8AEDFFEE-A923-4FEE-95FF-B5D2BC8B2311}" dt="2020-03-12T11:18:30.600" v="3136" actId="207"/>
          <ac:spMkLst>
            <pc:docMk/>
            <pc:sldMk cId="3462857595" sldId="268"/>
            <ac:spMk id="39" creationId="{09FD0E31-14C7-4532-9699-0D6604079E09}"/>
          </ac:spMkLst>
        </pc:spChg>
        <pc:spChg chg="del mod topLvl">
          <ac:chgData name="김 승빈" userId="352d81a3ef8732fd" providerId="LiveId" clId="{8AEDFFEE-A923-4FEE-95FF-B5D2BC8B2311}" dt="2020-03-12T11:18:11.102" v="3124" actId="478"/>
          <ac:spMkLst>
            <pc:docMk/>
            <pc:sldMk cId="3462857595" sldId="268"/>
            <ac:spMk id="40" creationId="{75FE26E7-3765-4AE3-B75C-CB322269F75E}"/>
          </ac:spMkLst>
        </pc:spChg>
        <pc:spChg chg="mod topLvl">
          <ac:chgData name="김 승빈" userId="352d81a3ef8732fd" providerId="LiveId" clId="{8AEDFFEE-A923-4FEE-95FF-B5D2BC8B2311}" dt="2020-03-12T11:18:28.350" v="3135" actId="207"/>
          <ac:spMkLst>
            <pc:docMk/>
            <pc:sldMk cId="3462857595" sldId="268"/>
            <ac:spMk id="42" creationId="{24C4CD15-4F8E-428E-A949-B5132229F7B4}"/>
          </ac:spMkLst>
        </pc:spChg>
        <pc:spChg chg="add mod">
          <ac:chgData name="김 승빈" userId="352d81a3ef8732fd" providerId="LiveId" clId="{8AEDFFEE-A923-4FEE-95FF-B5D2BC8B2311}" dt="2020-03-12T11:23:49.103" v="3408" actId="571"/>
          <ac:spMkLst>
            <pc:docMk/>
            <pc:sldMk cId="3462857595" sldId="268"/>
            <ac:spMk id="43" creationId="{3D6E7E6E-2895-4E2F-A7F9-B0B6837FBAA6}"/>
          </ac:spMkLst>
        </pc:spChg>
        <pc:spChg chg="add mod">
          <ac:chgData name="김 승빈" userId="352d81a3ef8732fd" providerId="LiveId" clId="{8AEDFFEE-A923-4FEE-95FF-B5D2BC8B2311}" dt="2020-03-12T11:23:49.103" v="3408" actId="571"/>
          <ac:spMkLst>
            <pc:docMk/>
            <pc:sldMk cId="3462857595" sldId="268"/>
            <ac:spMk id="44" creationId="{CCEA8674-8EC2-4F53-910F-B7812A4ACB1F}"/>
          </ac:spMkLst>
        </pc:spChg>
        <pc:spChg chg="mod topLvl">
          <ac:chgData name="김 승빈" userId="352d81a3ef8732fd" providerId="LiveId" clId="{8AEDFFEE-A923-4FEE-95FF-B5D2BC8B2311}" dt="2020-03-12T11:24:40.180" v="3414" actId="1076"/>
          <ac:spMkLst>
            <pc:docMk/>
            <pc:sldMk cId="3462857595" sldId="268"/>
            <ac:spMk id="46" creationId="{C29BD1C4-2721-4826-91C9-A30E866DE7CA}"/>
          </ac:spMkLst>
        </pc:spChg>
        <pc:spChg chg="mod topLvl">
          <ac:chgData name="김 승빈" userId="352d81a3ef8732fd" providerId="LiveId" clId="{8AEDFFEE-A923-4FEE-95FF-B5D2BC8B2311}" dt="2020-03-12T11:18:34.071" v="3137" actId="20577"/>
          <ac:spMkLst>
            <pc:docMk/>
            <pc:sldMk cId="3462857595" sldId="268"/>
            <ac:spMk id="48" creationId="{D3D8AFE7-681F-41FA-8DB7-5C8361F26F3D}"/>
          </ac:spMkLst>
        </pc:spChg>
        <pc:spChg chg="del mod topLvl">
          <ac:chgData name="김 승빈" userId="352d81a3ef8732fd" providerId="LiveId" clId="{8AEDFFEE-A923-4FEE-95FF-B5D2BC8B2311}" dt="2020-03-12T11:18:13.189" v="3125" actId="478"/>
          <ac:spMkLst>
            <pc:docMk/>
            <pc:sldMk cId="3462857595" sldId="268"/>
            <ac:spMk id="49" creationId="{9DFCFCEE-51AE-43DC-ABF9-3F2F8B078AEC}"/>
          </ac:spMkLst>
        </pc:spChg>
        <pc:spChg chg="mod topLvl">
          <ac:chgData name="김 승빈" userId="352d81a3ef8732fd" providerId="LiveId" clId="{8AEDFFEE-A923-4FEE-95FF-B5D2BC8B2311}" dt="2020-03-12T11:18:35.224" v="3138" actId="20577"/>
          <ac:spMkLst>
            <pc:docMk/>
            <pc:sldMk cId="3462857595" sldId="268"/>
            <ac:spMk id="50" creationId="{F30E365E-2ECB-4B35-B524-55836894A628}"/>
          </ac:spMkLst>
        </pc:spChg>
        <pc:spChg chg="mod topLvl">
          <ac:chgData name="김 승빈" userId="352d81a3ef8732fd" providerId="LiveId" clId="{8AEDFFEE-A923-4FEE-95FF-B5D2BC8B2311}" dt="2020-03-12T11:24:42.878" v="3415" actId="1076"/>
          <ac:spMkLst>
            <pc:docMk/>
            <pc:sldMk cId="3462857595" sldId="268"/>
            <ac:spMk id="51" creationId="{5B22A14D-AA90-43BB-AD61-D3665E49CBD4}"/>
          </ac:spMkLst>
        </pc:spChg>
        <pc:spChg chg="del mod topLvl">
          <ac:chgData name="김 승빈" userId="352d81a3ef8732fd" providerId="LiveId" clId="{8AEDFFEE-A923-4FEE-95FF-B5D2BC8B2311}" dt="2020-03-12T11:18:16.690" v="3129" actId="478"/>
          <ac:spMkLst>
            <pc:docMk/>
            <pc:sldMk cId="3462857595" sldId="268"/>
            <ac:spMk id="52" creationId="{93721DB8-5C1E-400A-9FB3-63567915BE4E}"/>
          </ac:spMkLst>
        </pc:spChg>
        <pc:spChg chg="del mod topLvl">
          <ac:chgData name="김 승빈" userId="352d81a3ef8732fd" providerId="LiveId" clId="{8AEDFFEE-A923-4FEE-95FF-B5D2BC8B2311}" dt="2020-03-12T11:18:15.989" v="3128" actId="478"/>
          <ac:spMkLst>
            <pc:docMk/>
            <pc:sldMk cId="3462857595" sldId="268"/>
            <ac:spMk id="54" creationId="{C2DF3C0B-3735-4911-9F77-55D8DB212FCB}"/>
          </ac:spMkLst>
        </pc:spChg>
        <pc:spChg chg="add mod">
          <ac:chgData name="김 승빈" userId="352d81a3ef8732fd" providerId="LiveId" clId="{8AEDFFEE-A923-4FEE-95FF-B5D2BC8B2311}" dt="2020-03-12T11:31:16.618" v="3460" actId="1076"/>
          <ac:spMkLst>
            <pc:docMk/>
            <pc:sldMk cId="3462857595" sldId="268"/>
            <ac:spMk id="55" creationId="{FCCFBA9C-B402-425C-9EC8-28BD5FAEBC6B}"/>
          </ac:spMkLst>
        </pc:spChg>
        <pc:spChg chg="add mod">
          <ac:chgData name="김 승빈" userId="352d81a3ef8732fd" providerId="LiveId" clId="{8AEDFFEE-A923-4FEE-95FF-B5D2BC8B2311}" dt="2020-03-12T11:31:16.618" v="3460" actId="1076"/>
          <ac:spMkLst>
            <pc:docMk/>
            <pc:sldMk cId="3462857595" sldId="268"/>
            <ac:spMk id="56" creationId="{C106D252-6A73-47E9-B50C-2589CA59D9C6}"/>
          </ac:spMkLst>
        </pc:spChg>
        <pc:spChg chg="add mod">
          <ac:chgData name="김 승빈" userId="352d81a3ef8732fd" providerId="LiveId" clId="{8AEDFFEE-A923-4FEE-95FF-B5D2BC8B2311}" dt="2020-03-12T11:31:16.618" v="3460" actId="1076"/>
          <ac:spMkLst>
            <pc:docMk/>
            <pc:sldMk cId="3462857595" sldId="268"/>
            <ac:spMk id="58" creationId="{A76CEB03-FF8A-41DC-8336-784597654441}"/>
          </ac:spMkLst>
        </pc:spChg>
        <pc:spChg chg="add mod">
          <ac:chgData name="김 승빈" userId="352d81a3ef8732fd" providerId="LiveId" clId="{8AEDFFEE-A923-4FEE-95FF-B5D2BC8B2311}" dt="2020-03-12T12:06:58.625" v="3682" actId="20577"/>
          <ac:spMkLst>
            <pc:docMk/>
            <pc:sldMk cId="3462857595" sldId="268"/>
            <ac:spMk id="60" creationId="{B871508E-AB03-4327-A945-520E9BBB5BC2}"/>
          </ac:spMkLst>
        </pc:spChg>
        <pc:spChg chg="add mod">
          <ac:chgData name="김 승빈" userId="352d81a3ef8732fd" providerId="LiveId" clId="{8AEDFFEE-A923-4FEE-95FF-B5D2BC8B2311}" dt="2020-03-12T11:31:16.618" v="3460" actId="1076"/>
          <ac:spMkLst>
            <pc:docMk/>
            <pc:sldMk cId="3462857595" sldId="268"/>
            <ac:spMk id="61" creationId="{800C4482-F076-4538-9795-21C8273E4E12}"/>
          </ac:spMkLst>
        </pc:spChg>
        <pc:spChg chg="add mod">
          <ac:chgData name="김 승빈" userId="352d81a3ef8732fd" providerId="LiveId" clId="{8AEDFFEE-A923-4FEE-95FF-B5D2BC8B2311}" dt="2020-03-12T11:32:19.381" v="3463" actId="1076"/>
          <ac:spMkLst>
            <pc:docMk/>
            <pc:sldMk cId="3462857595" sldId="268"/>
            <ac:spMk id="62" creationId="{3062DEB7-9EA7-4A5D-A5E0-D1E231DE776F}"/>
          </ac:spMkLst>
        </pc:spChg>
        <pc:spChg chg="add mod">
          <ac:chgData name="김 승빈" userId="352d81a3ef8732fd" providerId="LiveId" clId="{8AEDFFEE-A923-4FEE-95FF-B5D2BC8B2311}" dt="2020-03-12T11:31:16.618" v="3460" actId="1076"/>
          <ac:spMkLst>
            <pc:docMk/>
            <pc:sldMk cId="3462857595" sldId="268"/>
            <ac:spMk id="63" creationId="{AA36F669-CF17-4507-989B-4F90359A583C}"/>
          </ac:spMkLst>
        </pc:spChg>
        <pc:spChg chg="add mod">
          <ac:chgData name="김 승빈" userId="352d81a3ef8732fd" providerId="LiveId" clId="{8AEDFFEE-A923-4FEE-95FF-B5D2BC8B2311}" dt="2020-03-12T11:26:33.546" v="3438" actId="571"/>
          <ac:spMkLst>
            <pc:docMk/>
            <pc:sldMk cId="3462857595" sldId="268"/>
            <ac:spMk id="64" creationId="{D04F3192-2FB2-49DC-8A73-2913B41D62D0}"/>
          </ac:spMkLst>
        </pc:spChg>
        <pc:spChg chg="add mod">
          <ac:chgData name="김 승빈" userId="352d81a3ef8732fd" providerId="LiveId" clId="{8AEDFFEE-A923-4FEE-95FF-B5D2BC8B2311}" dt="2020-03-12T11:27:33.335" v="3448" actId="571"/>
          <ac:spMkLst>
            <pc:docMk/>
            <pc:sldMk cId="3462857595" sldId="268"/>
            <ac:spMk id="65" creationId="{CBBB6D3E-423D-42D1-98F2-CC934E172ECF}"/>
          </ac:spMkLst>
        </pc:spChg>
        <pc:spChg chg="add mod">
          <ac:chgData name="김 승빈" userId="352d81a3ef8732fd" providerId="LiveId" clId="{8AEDFFEE-A923-4FEE-95FF-B5D2BC8B2311}" dt="2020-03-12T11:27:33.335" v="3448" actId="571"/>
          <ac:spMkLst>
            <pc:docMk/>
            <pc:sldMk cId="3462857595" sldId="268"/>
            <ac:spMk id="67" creationId="{71FACF13-14F9-4A75-BD16-293ECD691AF9}"/>
          </ac:spMkLst>
        </pc:spChg>
        <pc:spChg chg="add mod">
          <ac:chgData name="김 승빈" userId="352d81a3ef8732fd" providerId="LiveId" clId="{8AEDFFEE-A923-4FEE-95FF-B5D2BC8B2311}" dt="2020-03-12T11:27:33.335" v="3448" actId="571"/>
          <ac:spMkLst>
            <pc:docMk/>
            <pc:sldMk cId="3462857595" sldId="268"/>
            <ac:spMk id="69" creationId="{3B237B72-BB58-4E8F-8665-591B7991EFB4}"/>
          </ac:spMkLst>
        </pc:spChg>
        <pc:spChg chg="add mod">
          <ac:chgData name="김 승빈" userId="352d81a3ef8732fd" providerId="LiveId" clId="{8AEDFFEE-A923-4FEE-95FF-B5D2BC8B2311}" dt="2020-03-12T11:27:33.335" v="3448" actId="571"/>
          <ac:spMkLst>
            <pc:docMk/>
            <pc:sldMk cId="3462857595" sldId="268"/>
            <ac:spMk id="70" creationId="{391BE94C-0B30-40ED-A0CE-F092D3D28A1C}"/>
          </ac:spMkLst>
        </pc:spChg>
        <pc:spChg chg="add mod">
          <ac:chgData name="김 승빈" userId="352d81a3ef8732fd" providerId="LiveId" clId="{8AEDFFEE-A923-4FEE-95FF-B5D2BC8B2311}" dt="2020-03-12T11:27:33.335" v="3448" actId="571"/>
          <ac:spMkLst>
            <pc:docMk/>
            <pc:sldMk cId="3462857595" sldId="268"/>
            <ac:spMk id="71" creationId="{410804FF-C764-4439-A3F8-D2B2A05FFD7F}"/>
          </ac:spMkLst>
        </pc:spChg>
        <pc:spChg chg="add mod">
          <ac:chgData name="김 승빈" userId="352d81a3ef8732fd" providerId="LiveId" clId="{8AEDFFEE-A923-4FEE-95FF-B5D2BC8B2311}" dt="2020-03-12T11:27:44.475" v="3449" actId="571"/>
          <ac:spMkLst>
            <pc:docMk/>
            <pc:sldMk cId="3462857595" sldId="268"/>
            <ac:spMk id="72" creationId="{920A90CD-6719-48EE-9257-99ACD5F08324}"/>
          </ac:spMkLst>
        </pc:spChg>
        <pc:spChg chg="add mod">
          <ac:chgData name="김 승빈" userId="352d81a3ef8732fd" providerId="LiveId" clId="{8AEDFFEE-A923-4FEE-95FF-B5D2BC8B2311}" dt="2020-03-12T11:27:52.517" v="3450" actId="20577"/>
          <ac:spMkLst>
            <pc:docMk/>
            <pc:sldMk cId="3462857595" sldId="268"/>
            <ac:spMk id="73" creationId="{88F48EE5-9F1A-4419-AC10-E4F2781D2FDB}"/>
          </ac:spMkLst>
        </pc:spChg>
        <pc:spChg chg="add mod">
          <ac:chgData name="김 승빈" userId="352d81a3ef8732fd" providerId="LiveId" clId="{8AEDFFEE-A923-4FEE-95FF-B5D2BC8B2311}" dt="2020-03-12T11:27:54.604" v="3451" actId="20577"/>
          <ac:spMkLst>
            <pc:docMk/>
            <pc:sldMk cId="3462857595" sldId="268"/>
            <ac:spMk id="75" creationId="{B120AD2D-F2FF-497F-8D2E-FB029FE4AC23}"/>
          </ac:spMkLst>
        </pc:spChg>
        <pc:spChg chg="add mod">
          <ac:chgData name="김 승빈" userId="352d81a3ef8732fd" providerId="LiveId" clId="{8AEDFFEE-A923-4FEE-95FF-B5D2BC8B2311}" dt="2020-03-12T11:27:44.475" v="3449" actId="571"/>
          <ac:spMkLst>
            <pc:docMk/>
            <pc:sldMk cId="3462857595" sldId="268"/>
            <ac:spMk id="77" creationId="{CA85F6E3-FDEB-44EE-A766-841FCE116F1C}"/>
          </ac:spMkLst>
        </pc:spChg>
        <pc:spChg chg="add mod">
          <ac:chgData name="김 승빈" userId="352d81a3ef8732fd" providerId="LiveId" clId="{8AEDFFEE-A923-4FEE-95FF-B5D2BC8B2311}" dt="2020-03-12T11:27:44.475" v="3449" actId="571"/>
          <ac:spMkLst>
            <pc:docMk/>
            <pc:sldMk cId="3462857595" sldId="268"/>
            <ac:spMk id="78" creationId="{186CA8AC-FD78-4C33-902F-F26A6DAE859C}"/>
          </ac:spMkLst>
        </pc:spChg>
        <pc:spChg chg="add mod">
          <ac:chgData name="김 승빈" userId="352d81a3ef8732fd" providerId="LiveId" clId="{8AEDFFEE-A923-4FEE-95FF-B5D2BC8B2311}" dt="2020-03-12T11:27:44.475" v="3449" actId="571"/>
          <ac:spMkLst>
            <pc:docMk/>
            <pc:sldMk cId="3462857595" sldId="268"/>
            <ac:spMk id="79" creationId="{73289776-2C08-4DCB-A59C-9068802E50CE}"/>
          </ac:spMkLst>
        </pc:spChg>
        <pc:spChg chg="add mod">
          <ac:chgData name="김 승빈" userId="352d81a3ef8732fd" providerId="LiveId" clId="{8AEDFFEE-A923-4FEE-95FF-B5D2BC8B2311}" dt="2020-03-12T11:31:29.008" v="3461" actId="1076"/>
          <ac:spMkLst>
            <pc:docMk/>
            <pc:sldMk cId="3462857595" sldId="268"/>
            <ac:spMk id="80" creationId="{56FD48FF-A84D-49CF-916E-F67BB8AF99F6}"/>
          </ac:spMkLst>
        </pc:spChg>
        <pc:spChg chg="add mod">
          <ac:chgData name="김 승빈" userId="352d81a3ef8732fd" providerId="LiveId" clId="{8AEDFFEE-A923-4FEE-95FF-B5D2BC8B2311}" dt="2020-03-12T11:29:59.599" v="3454" actId="571"/>
          <ac:spMkLst>
            <pc:docMk/>
            <pc:sldMk cId="3462857595" sldId="268"/>
            <ac:spMk id="82" creationId="{8F52411B-A047-41DD-8325-D2772FF0B9FE}"/>
          </ac:spMkLst>
        </pc:spChg>
        <pc:spChg chg="add mod">
          <ac:chgData name="김 승빈" userId="352d81a3ef8732fd" providerId="LiveId" clId="{8AEDFFEE-A923-4FEE-95FF-B5D2BC8B2311}" dt="2020-03-12T11:29:59.599" v="3454" actId="571"/>
          <ac:spMkLst>
            <pc:docMk/>
            <pc:sldMk cId="3462857595" sldId="268"/>
            <ac:spMk id="83" creationId="{29930901-DCAE-4C26-9868-7DA8AB5F1871}"/>
          </ac:spMkLst>
        </pc:spChg>
        <pc:spChg chg="add mod">
          <ac:chgData name="김 승빈" userId="352d81a3ef8732fd" providerId="LiveId" clId="{8AEDFFEE-A923-4FEE-95FF-B5D2BC8B2311}" dt="2020-03-12T11:29:59.599" v="3454" actId="571"/>
          <ac:spMkLst>
            <pc:docMk/>
            <pc:sldMk cId="3462857595" sldId="268"/>
            <ac:spMk id="85" creationId="{75EB68BC-5D78-40C0-ACED-541F86B9FF73}"/>
          </ac:spMkLst>
        </pc:spChg>
        <pc:spChg chg="add mod">
          <ac:chgData name="김 승빈" userId="352d81a3ef8732fd" providerId="LiveId" clId="{8AEDFFEE-A923-4FEE-95FF-B5D2BC8B2311}" dt="2020-03-12T11:29:59.599" v="3454" actId="571"/>
          <ac:spMkLst>
            <pc:docMk/>
            <pc:sldMk cId="3462857595" sldId="268"/>
            <ac:spMk id="87" creationId="{9D6F65F0-FD7C-417F-B1F3-09C984279869}"/>
          </ac:spMkLst>
        </pc:spChg>
        <pc:spChg chg="add mod">
          <ac:chgData name="김 승빈" userId="352d81a3ef8732fd" providerId="LiveId" clId="{8AEDFFEE-A923-4FEE-95FF-B5D2BC8B2311}" dt="2020-03-12T11:29:59.599" v="3454" actId="571"/>
          <ac:spMkLst>
            <pc:docMk/>
            <pc:sldMk cId="3462857595" sldId="268"/>
            <ac:spMk id="88" creationId="{2E190609-9311-481D-8ABE-6323D477ABFF}"/>
          </ac:spMkLst>
        </pc:spChg>
        <pc:spChg chg="add mod">
          <ac:chgData name="김 승빈" userId="352d81a3ef8732fd" providerId="LiveId" clId="{8AEDFFEE-A923-4FEE-95FF-B5D2BC8B2311}" dt="2020-03-12T11:29:59.599" v="3454" actId="571"/>
          <ac:spMkLst>
            <pc:docMk/>
            <pc:sldMk cId="3462857595" sldId="268"/>
            <ac:spMk id="89" creationId="{40B07C2D-3BA0-4AE1-9E4A-59C62CEEEB5C}"/>
          </ac:spMkLst>
        </pc:spChg>
        <pc:spChg chg="add mod">
          <ac:chgData name="김 승빈" userId="352d81a3ef8732fd" providerId="LiveId" clId="{8AEDFFEE-A923-4FEE-95FF-B5D2BC8B2311}" dt="2020-03-12T11:30:32.111" v="3456" actId="20577"/>
          <ac:spMkLst>
            <pc:docMk/>
            <pc:sldMk cId="3462857595" sldId="268"/>
            <ac:spMk id="90" creationId="{491A3A6A-B020-4E21-8B13-A307277D8EB1}"/>
          </ac:spMkLst>
        </pc:spChg>
        <pc:spChg chg="add mod">
          <ac:chgData name="김 승빈" userId="352d81a3ef8732fd" providerId="LiveId" clId="{8AEDFFEE-A923-4FEE-95FF-B5D2BC8B2311}" dt="2020-03-12T11:30:35.722" v="3457" actId="20577"/>
          <ac:spMkLst>
            <pc:docMk/>
            <pc:sldMk cId="3462857595" sldId="268"/>
            <ac:spMk id="91" creationId="{C6DB29B6-AB89-42E2-8F56-115AF7BDF0C0}"/>
          </ac:spMkLst>
        </pc:spChg>
        <pc:spChg chg="add mod">
          <ac:chgData name="김 승빈" userId="352d81a3ef8732fd" providerId="LiveId" clId="{8AEDFFEE-A923-4FEE-95FF-B5D2BC8B2311}" dt="2020-03-12T11:30:17.486" v="3455" actId="571"/>
          <ac:spMkLst>
            <pc:docMk/>
            <pc:sldMk cId="3462857595" sldId="268"/>
            <ac:spMk id="93" creationId="{D929EBA7-1722-4C80-88C2-8B00D3965869}"/>
          </ac:spMkLst>
        </pc:spChg>
        <pc:spChg chg="add mod">
          <ac:chgData name="김 승빈" userId="352d81a3ef8732fd" providerId="LiveId" clId="{8AEDFFEE-A923-4FEE-95FF-B5D2BC8B2311}" dt="2020-03-12T11:30:17.486" v="3455" actId="571"/>
          <ac:spMkLst>
            <pc:docMk/>
            <pc:sldMk cId="3462857595" sldId="268"/>
            <ac:spMk id="95" creationId="{DD27784C-87C3-46D4-B3B5-DB3CF55FBEA1}"/>
          </ac:spMkLst>
        </pc:spChg>
        <pc:spChg chg="add mod">
          <ac:chgData name="김 승빈" userId="352d81a3ef8732fd" providerId="LiveId" clId="{8AEDFFEE-A923-4FEE-95FF-B5D2BC8B2311}" dt="2020-03-12T11:30:17.486" v="3455" actId="571"/>
          <ac:spMkLst>
            <pc:docMk/>
            <pc:sldMk cId="3462857595" sldId="268"/>
            <ac:spMk id="96" creationId="{9298C85D-2456-4C32-B035-53CCC633DD11}"/>
          </ac:spMkLst>
        </pc:spChg>
        <pc:spChg chg="add mod">
          <ac:chgData name="김 승빈" userId="352d81a3ef8732fd" providerId="LiveId" clId="{8AEDFFEE-A923-4FEE-95FF-B5D2BC8B2311}" dt="2020-03-12T11:30:17.486" v="3455" actId="571"/>
          <ac:spMkLst>
            <pc:docMk/>
            <pc:sldMk cId="3462857595" sldId="268"/>
            <ac:spMk id="97" creationId="{05059189-5851-4047-AFFB-459A2B58C0C7}"/>
          </ac:spMkLst>
        </pc:spChg>
        <pc:spChg chg="add mod">
          <ac:chgData name="김 승빈" userId="352d81a3ef8732fd" providerId="LiveId" clId="{8AEDFFEE-A923-4FEE-95FF-B5D2BC8B2311}" dt="2020-03-12T11:33:34.570" v="3474" actId="1076"/>
          <ac:spMkLst>
            <pc:docMk/>
            <pc:sldMk cId="3462857595" sldId="268"/>
            <ac:spMk id="98" creationId="{646AFCC2-F309-459E-85CE-7158E93DC039}"/>
          </ac:spMkLst>
        </pc:spChg>
        <pc:spChg chg="add mod">
          <ac:chgData name="김 승빈" userId="352d81a3ef8732fd" providerId="LiveId" clId="{8AEDFFEE-A923-4FEE-95FF-B5D2BC8B2311}" dt="2020-03-12T11:33:34.570" v="3474" actId="1076"/>
          <ac:spMkLst>
            <pc:docMk/>
            <pc:sldMk cId="3462857595" sldId="268"/>
            <ac:spMk id="99" creationId="{9B56F0A3-32F3-45D6-8D91-078A0260FEA2}"/>
          </ac:spMkLst>
        </pc:spChg>
        <pc:spChg chg="add mod">
          <ac:chgData name="김 승빈" userId="352d81a3ef8732fd" providerId="LiveId" clId="{8AEDFFEE-A923-4FEE-95FF-B5D2BC8B2311}" dt="2020-03-12T11:33:42.100" v="3475" actId="1076"/>
          <ac:spMkLst>
            <pc:docMk/>
            <pc:sldMk cId="3462857595" sldId="268"/>
            <ac:spMk id="101" creationId="{55CED9F0-18D6-4157-981B-42937B5363FB}"/>
          </ac:spMkLst>
        </pc:spChg>
        <pc:spChg chg="add mod">
          <ac:chgData name="김 승빈" userId="352d81a3ef8732fd" providerId="LiveId" clId="{8AEDFFEE-A923-4FEE-95FF-B5D2BC8B2311}" dt="2020-03-12T11:33:34.570" v="3474" actId="1076"/>
          <ac:spMkLst>
            <pc:docMk/>
            <pc:sldMk cId="3462857595" sldId="268"/>
            <ac:spMk id="103" creationId="{ED6F1972-B9EA-40CA-BD03-0FB1BC807CAA}"/>
          </ac:spMkLst>
        </pc:spChg>
        <pc:spChg chg="add mod">
          <ac:chgData name="김 승빈" userId="352d81a3ef8732fd" providerId="LiveId" clId="{8AEDFFEE-A923-4FEE-95FF-B5D2BC8B2311}" dt="2020-03-12T11:33:34.570" v="3474" actId="1076"/>
          <ac:spMkLst>
            <pc:docMk/>
            <pc:sldMk cId="3462857595" sldId="268"/>
            <ac:spMk id="104" creationId="{AD6234FB-242A-4FE2-A49D-1FDD4A301BC6}"/>
          </ac:spMkLst>
        </pc:spChg>
        <pc:spChg chg="add mod">
          <ac:chgData name="김 승빈" userId="352d81a3ef8732fd" providerId="LiveId" clId="{8AEDFFEE-A923-4FEE-95FF-B5D2BC8B2311}" dt="2020-03-12T11:33:42.100" v="3475" actId="1076"/>
          <ac:spMkLst>
            <pc:docMk/>
            <pc:sldMk cId="3462857595" sldId="268"/>
            <ac:spMk id="105" creationId="{76069746-0E79-452D-893C-8CE43631925B}"/>
          </ac:spMkLst>
        </pc:spChg>
        <pc:spChg chg="add mod">
          <ac:chgData name="김 승빈" userId="352d81a3ef8732fd" providerId="LiveId" clId="{8AEDFFEE-A923-4FEE-95FF-B5D2BC8B2311}" dt="2020-03-12T11:33:50.297" v="3476" actId="1076"/>
          <ac:spMkLst>
            <pc:docMk/>
            <pc:sldMk cId="3462857595" sldId="268"/>
            <ac:spMk id="106" creationId="{08B33A19-5335-4791-920A-78BCE32C8262}"/>
          </ac:spMkLst>
        </pc:spChg>
        <pc:spChg chg="add mod">
          <ac:chgData name="김 승빈" userId="352d81a3ef8732fd" providerId="LiveId" clId="{8AEDFFEE-A923-4FEE-95FF-B5D2BC8B2311}" dt="2020-03-12T11:33:55.173" v="3477" actId="571"/>
          <ac:spMkLst>
            <pc:docMk/>
            <pc:sldMk cId="3462857595" sldId="268"/>
            <ac:spMk id="111" creationId="{072B894D-EEC3-4F39-B9E2-8D2F35D9B6BF}"/>
          </ac:spMkLst>
        </pc:spChg>
        <pc:spChg chg="add mod">
          <ac:chgData name="김 승빈" userId="352d81a3ef8732fd" providerId="LiveId" clId="{8AEDFFEE-A923-4FEE-95FF-B5D2BC8B2311}" dt="2020-03-12T11:34:15.454" v="3478" actId="571"/>
          <ac:spMkLst>
            <pc:docMk/>
            <pc:sldMk cId="3462857595" sldId="268"/>
            <ac:spMk id="112" creationId="{B347ECDF-9394-4E42-A4F6-46FE0F8188A6}"/>
          </ac:spMkLst>
        </pc:spChg>
        <pc:spChg chg="add mod">
          <ac:chgData name="김 승빈" userId="352d81a3ef8732fd" providerId="LiveId" clId="{8AEDFFEE-A923-4FEE-95FF-B5D2BC8B2311}" dt="2020-03-12T11:34:19.346" v="3479" actId="20577"/>
          <ac:spMkLst>
            <pc:docMk/>
            <pc:sldMk cId="3462857595" sldId="268"/>
            <ac:spMk id="113" creationId="{03CC8DF0-379B-4216-80E9-BC6CA6A9EC4E}"/>
          </ac:spMkLst>
        </pc:spChg>
        <pc:spChg chg="add mod">
          <ac:chgData name="김 승빈" userId="352d81a3ef8732fd" providerId="LiveId" clId="{8AEDFFEE-A923-4FEE-95FF-B5D2BC8B2311}" dt="2020-03-12T11:34:20.891" v="3480" actId="20577"/>
          <ac:spMkLst>
            <pc:docMk/>
            <pc:sldMk cId="3462857595" sldId="268"/>
            <ac:spMk id="115" creationId="{7FDCB9DA-5DBE-41FF-B35E-6147D5314558}"/>
          </ac:spMkLst>
        </pc:spChg>
        <pc:spChg chg="add mod">
          <ac:chgData name="김 승빈" userId="352d81a3ef8732fd" providerId="LiveId" clId="{8AEDFFEE-A923-4FEE-95FF-B5D2BC8B2311}" dt="2020-03-12T11:34:15.454" v="3478" actId="571"/>
          <ac:spMkLst>
            <pc:docMk/>
            <pc:sldMk cId="3462857595" sldId="268"/>
            <ac:spMk id="117" creationId="{DCB163B9-8E41-4116-9ED0-1489C93376C4}"/>
          </ac:spMkLst>
        </pc:spChg>
        <pc:spChg chg="add mod">
          <ac:chgData name="김 승빈" userId="352d81a3ef8732fd" providerId="LiveId" clId="{8AEDFFEE-A923-4FEE-95FF-B5D2BC8B2311}" dt="2020-03-12T11:34:15.454" v="3478" actId="571"/>
          <ac:spMkLst>
            <pc:docMk/>
            <pc:sldMk cId="3462857595" sldId="268"/>
            <ac:spMk id="118" creationId="{5B88D2B4-BFB5-4C78-A242-29CE911DD761}"/>
          </ac:spMkLst>
        </pc:spChg>
        <pc:spChg chg="add mod">
          <ac:chgData name="김 승빈" userId="352d81a3ef8732fd" providerId="LiveId" clId="{8AEDFFEE-A923-4FEE-95FF-B5D2BC8B2311}" dt="2020-03-12T11:34:15.454" v="3478" actId="571"/>
          <ac:spMkLst>
            <pc:docMk/>
            <pc:sldMk cId="3462857595" sldId="268"/>
            <ac:spMk id="119" creationId="{C1EFF1C8-9290-419D-B68E-7E4017FD2B0A}"/>
          </ac:spMkLst>
        </pc:spChg>
        <pc:spChg chg="add mod">
          <ac:chgData name="김 승빈" userId="352d81a3ef8732fd" providerId="LiveId" clId="{8AEDFFEE-A923-4FEE-95FF-B5D2BC8B2311}" dt="2020-03-12T11:35:45.914" v="3486" actId="1076"/>
          <ac:spMkLst>
            <pc:docMk/>
            <pc:sldMk cId="3462857595" sldId="268"/>
            <ac:spMk id="120" creationId="{06325633-84E3-479D-9CD4-7D3F7BE137F5}"/>
          </ac:spMkLst>
        </pc:spChg>
        <pc:spChg chg="add mod">
          <ac:chgData name="김 승빈" userId="352d81a3ef8732fd" providerId="LiveId" clId="{8AEDFFEE-A923-4FEE-95FF-B5D2BC8B2311}" dt="2020-03-12T11:35:45.914" v="3486" actId="1076"/>
          <ac:spMkLst>
            <pc:docMk/>
            <pc:sldMk cId="3462857595" sldId="268"/>
            <ac:spMk id="121" creationId="{B0BEC6C4-DAA3-496C-AFA7-8F92DCBDCCA0}"/>
          </ac:spMkLst>
        </pc:spChg>
        <pc:spChg chg="add mod">
          <ac:chgData name="김 승빈" userId="352d81a3ef8732fd" providerId="LiveId" clId="{8AEDFFEE-A923-4FEE-95FF-B5D2BC8B2311}" dt="2020-03-12T11:35:45.914" v="3486" actId="1076"/>
          <ac:spMkLst>
            <pc:docMk/>
            <pc:sldMk cId="3462857595" sldId="268"/>
            <ac:spMk id="123" creationId="{971E1A19-536B-404D-8118-4B818308C34F}"/>
          </ac:spMkLst>
        </pc:spChg>
        <pc:spChg chg="add mod">
          <ac:chgData name="김 승빈" userId="352d81a3ef8732fd" providerId="LiveId" clId="{8AEDFFEE-A923-4FEE-95FF-B5D2BC8B2311}" dt="2020-03-12T11:35:45.914" v="3486" actId="1076"/>
          <ac:spMkLst>
            <pc:docMk/>
            <pc:sldMk cId="3462857595" sldId="268"/>
            <ac:spMk id="125" creationId="{F467A7AC-85B7-494E-823D-6209E9F48BA8}"/>
          </ac:spMkLst>
        </pc:spChg>
        <pc:spChg chg="add mod">
          <ac:chgData name="김 승빈" userId="352d81a3ef8732fd" providerId="LiveId" clId="{8AEDFFEE-A923-4FEE-95FF-B5D2BC8B2311}" dt="2020-03-12T12:07:38.855" v="3683" actId="20577"/>
          <ac:spMkLst>
            <pc:docMk/>
            <pc:sldMk cId="3462857595" sldId="268"/>
            <ac:spMk id="126" creationId="{66E26B38-32D2-4327-9EBA-462E24BE4C28}"/>
          </ac:spMkLst>
        </pc:spChg>
        <pc:spChg chg="add mod">
          <ac:chgData name="김 승빈" userId="352d81a3ef8732fd" providerId="LiveId" clId="{8AEDFFEE-A923-4FEE-95FF-B5D2BC8B2311}" dt="2020-03-12T11:35:45.914" v="3486" actId="1076"/>
          <ac:spMkLst>
            <pc:docMk/>
            <pc:sldMk cId="3462857595" sldId="268"/>
            <ac:spMk id="127" creationId="{5A6728D1-6ED6-45C0-A972-1F3C2556AF9A}"/>
          </ac:spMkLst>
        </pc:spChg>
        <pc:spChg chg="add del mod">
          <ac:chgData name="김 승빈" userId="352d81a3ef8732fd" providerId="LiveId" clId="{8AEDFFEE-A923-4FEE-95FF-B5D2BC8B2311}" dt="2020-03-12T11:35:35.770" v="3485" actId="478"/>
          <ac:spMkLst>
            <pc:docMk/>
            <pc:sldMk cId="3462857595" sldId="268"/>
            <ac:spMk id="128" creationId="{36D75F0F-5E03-45BC-B556-460A89C33537}"/>
          </ac:spMkLst>
        </pc:spChg>
        <pc:spChg chg="add mod">
          <ac:chgData name="김 승빈" userId="352d81a3ef8732fd" providerId="LiveId" clId="{8AEDFFEE-A923-4FEE-95FF-B5D2BC8B2311}" dt="2020-03-12T11:36:06.592" v="3488" actId="571"/>
          <ac:spMkLst>
            <pc:docMk/>
            <pc:sldMk cId="3462857595" sldId="268"/>
            <ac:spMk id="132" creationId="{79E9DC43-4EE6-4BE1-B0B5-B72A775E532C}"/>
          </ac:spMkLst>
        </pc:spChg>
        <pc:spChg chg="add mod">
          <ac:chgData name="김 승빈" userId="352d81a3ef8732fd" providerId="LiveId" clId="{8AEDFFEE-A923-4FEE-95FF-B5D2BC8B2311}" dt="2020-03-12T11:36:21.123" v="3490" actId="1076"/>
          <ac:spMkLst>
            <pc:docMk/>
            <pc:sldMk cId="3462857595" sldId="268"/>
            <ac:spMk id="133" creationId="{EC9DF8A7-AC1F-4D0B-90A9-504B5866CFD9}"/>
          </ac:spMkLst>
        </pc:spChg>
        <pc:spChg chg="add mod">
          <ac:chgData name="김 승빈" userId="352d81a3ef8732fd" providerId="LiveId" clId="{8AEDFFEE-A923-4FEE-95FF-B5D2BC8B2311}" dt="2020-03-12T11:36:56.233" v="3491" actId="571"/>
          <ac:spMkLst>
            <pc:docMk/>
            <pc:sldMk cId="3462857595" sldId="268"/>
            <ac:spMk id="134" creationId="{6A753769-0C4F-4008-A297-1C99C281EF07}"/>
          </ac:spMkLst>
        </pc:spChg>
        <pc:spChg chg="add mod">
          <ac:chgData name="김 승빈" userId="352d81a3ef8732fd" providerId="LiveId" clId="{8AEDFFEE-A923-4FEE-95FF-B5D2BC8B2311}" dt="2020-03-12T11:37:03.747" v="3492" actId="20577"/>
          <ac:spMkLst>
            <pc:docMk/>
            <pc:sldMk cId="3462857595" sldId="268"/>
            <ac:spMk id="135" creationId="{9E602E35-2440-42FF-BDA9-E1D6A569B15E}"/>
          </ac:spMkLst>
        </pc:spChg>
        <pc:spChg chg="add mod">
          <ac:chgData name="김 승빈" userId="352d81a3ef8732fd" providerId="LiveId" clId="{8AEDFFEE-A923-4FEE-95FF-B5D2BC8B2311}" dt="2020-03-12T11:37:05.648" v="3493" actId="20577"/>
          <ac:spMkLst>
            <pc:docMk/>
            <pc:sldMk cId="3462857595" sldId="268"/>
            <ac:spMk id="137" creationId="{3C9FA19F-A869-45D7-A4D4-0FBEE589EAF6}"/>
          </ac:spMkLst>
        </pc:spChg>
        <pc:spChg chg="add mod">
          <ac:chgData name="김 승빈" userId="352d81a3ef8732fd" providerId="LiveId" clId="{8AEDFFEE-A923-4FEE-95FF-B5D2BC8B2311}" dt="2020-03-12T11:36:56.233" v="3491" actId="571"/>
          <ac:spMkLst>
            <pc:docMk/>
            <pc:sldMk cId="3462857595" sldId="268"/>
            <ac:spMk id="139" creationId="{3E2D5332-2FBA-4EEF-9766-98410A7B383A}"/>
          </ac:spMkLst>
        </pc:spChg>
        <pc:spChg chg="add mod">
          <ac:chgData name="김 승빈" userId="352d81a3ef8732fd" providerId="LiveId" clId="{8AEDFFEE-A923-4FEE-95FF-B5D2BC8B2311}" dt="2020-03-12T12:08:02.551" v="3687" actId="20577"/>
          <ac:spMkLst>
            <pc:docMk/>
            <pc:sldMk cId="3462857595" sldId="268"/>
            <ac:spMk id="140" creationId="{9107DB77-786E-4E29-9D71-FC4B379C238C}"/>
          </ac:spMkLst>
        </pc:spChg>
        <pc:spChg chg="add mod">
          <ac:chgData name="김 승빈" userId="352d81a3ef8732fd" providerId="LiveId" clId="{8AEDFFEE-A923-4FEE-95FF-B5D2BC8B2311}" dt="2020-03-12T11:36:56.233" v="3491" actId="571"/>
          <ac:spMkLst>
            <pc:docMk/>
            <pc:sldMk cId="3462857595" sldId="268"/>
            <ac:spMk id="141" creationId="{51498010-C73D-4E51-9492-58D345EA6AF4}"/>
          </ac:spMkLst>
        </pc:spChg>
        <pc:spChg chg="add mod">
          <ac:chgData name="김 승빈" userId="352d81a3ef8732fd" providerId="LiveId" clId="{8AEDFFEE-A923-4FEE-95FF-B5D2BC8B2311}" dt="2020-03-12T11:36:56.233" v="3491" actId="571"/>
          <ac:spMkLst>
            <pc:docMk/>
            <pc:sldMk cId="3462857595" sldId="268"/>
            <ac:spMk id="142" creationId="{0D142E02-7CBD-419E-95E0-C56EF3775055}"/>
          </ac:spMkLst>
        </pc:spChg>
        <pc:spChg chg="add mod">
          <ac:chgData name="김 승빈" userId="352d81a3ef8732fd" providerId="LiveId" clId="{8AEDFFEE-A923-4FEE-95FF-B5D2BC8B2311}" dt="2020-03-12T11:38:53.734" v="3494" actId="571"/>
          <ac:spMkLst>
            <pc:docMk/>
            <pc:sldMk cId="3462857595" sldId="268"/>
            <ac:spMk id="143" creationId="{F234E202-534E-4F93-A25F-3DD04EDB7C95}"/>
          </ac:spMkLst>
        </pc:spChg>
        <pc:spChg chg="add mod">
          <ac:chgData name="김 승빈" userId="352d81a3ef8732fd" providerId="LiveId" clId="{8AEDFFEE-A923-4FEE-95FF-B5D2BC8B2311}" dt="2020-03-12T11:41:02.298" v="3521" actId="20577"/>
          <ac:spMkLst>
            <pc:docMk/>
            <pc:sldMk cId="3462857595" sldId="268"/>
            <ac:spMk id="144" creationId="{2A7C42E8-F687-43B5-90A4-E16EFB3929D2}"/>
          </ac:spMkLst>
        </pc:spChg>
        <pc:spChg chg="add mod">
          <ac:chgData name="김 승빈" userId="352d81a3ef8732fd" providerId="LiveId" clId="{8AEDFFEE-A923-4FEE-95FF-B5D2BC8B2311}" dt="2020-03-12T11:39:06.137" v="3496" actId="20577"/>
          <ac:spMkLst>
            <pc:docMk/>
            <pc:sldMk cId="3462857595" sldId="268"/>
            <ac:spMk id="145" creationId="{57A81A7B-4D9F-4903-9154-E7D8140CEB87}"/>
          </ac:spMkLst>
        </pc:spChg>
        <pc:spChg chg="add mod">
          <ac:chgData name="김 승빈" userId="352d81a3ef8732fd" providerId="LiveId" clId="{8AEDFFEE-A923-4FEE-95FF-B5D2BC8B2311}" dt="2020-03-12T11:41:04.852" v="3522" actId="20577"/>
          <ac:spMkLst>
            <pc:docMk/>
            <pc:sldMk cId="3462857595" sldId="268"/>
            <ac:spMk id="147" creationId="{6DC20D10-F7CE-4B08-9F07-00AE29BAC0F5}"/>
          </ac:spMkLst>
        </pc:spChg>
        <pc:spChg chg="add mod">
          <ac:chgData name="김 승빈" userId="352d81a3ef8732fd" providerId="LiveId" clId="{8AEDFFEE-A923-4FEE-95FF-B5D2BC8B2311}" dt="2020-03-12T11:38:53.734" v="3494" actId="571"/>
          <ac:spMkLst>
            <pc:docMk/>
            <pc:sldMk cId="3462857595" sldId="268"/>
            <ac:spMk id="149" creationId="{D6D37430-92FF-4AB2-845C-8EDDAFDC405D}"/>
          </ac:spMkLst>
        </pc:spChg>
        <pc:spChg chg="add mod">
          <ac:chgData name="김 승빈" userId="352d81a3ef8732fd" providerId="LiveId" clId="{8AEDFFEE-A923-4FEE-95FF-B5D2BC8B2311}" dt="2020-03-12T11:38:53.734" v="3494" actId="571"/>
          <ac:spMkLst>
            <pc:docMk/>
            <pc:sldMk cId="3462857595" sldId="268"/>
            <ac:spMk id="150" creationId="{4684EA20-C3D4-46BF-BA86-82822A839977}"/>
          </ac:spMkLst>
        </pc:spChg>
        <pc:spChg chg="add mod">
          <ac:chgData name="김 승빈" userId="352d81a3ef8732fd" providerId="LiveId" clId="{8AEDFFEE-A923-4FEE-95FF-B5D2BC8B2311}" dt="2020-03-12T11:38:53.734" v="3494" actId="571"/>
          <ac:spMkLst>
            <pc:docMk/>
            <pc:sldMk cId="3462857595" sldId="268"/>
            <ac:spMk id="151" creationId="{94552F98-0203-464E-BA19-D1B884571E86}"/>
          </ac:spMkLst>
        </pc:spChg>
        <pc:spChg chg="add mod">
          <ac:chgData name="김 승빈" userId="352d81a3ef8732fd" providerId="LiveId" clId="{8AEDFFEE-A923-4FEE-95FF-B5D2BC8B2311}" dt="2020-03-12T11:41:32.471" v="3523" actId="571"/>
          <ac:spMkLst>
            <pc:docMk/>
            <pc:sldMk cId="3462857595" sldId="268"/>
            <ac:spMk id="152" creationId="{63B7395F-73A6-4C35-9012-30269EBB60DE}"/>
          </ac:spMkLst>
        </pc:spChg>
        <pc:grpChg chg="add del mod">
          <ac:chgData name="김 승빈" userId="352d81a3ef8732fd" providerId="LiveId" clId="{8AEDFFEE-A923-4FEE-95FF-B5D2BC8B2311}" dt="2020-03-12T11:17:42.220" v="3118" actId="165"/>
          <ac:grpSpMkLst>
            <pc:docMk/>
            <pc:sldMk cId="3462857595" sldId="268"/>
            <ac:grpSpMk id="5" creationId="{4405DACC-1314-4344-821B-40C882611C70}"/>
          </ac:grpSpMkLst>
        </pc:grpChg>
        <pc:graphicFrameChg chg="add mod ord modGraphic">
          <ac:chgData name="김 승빈" userId="352d81a3ef8732fd" providerId="LiveId" clId="{8AEDFFEE-A923-4FEE-95FF-B5D2BC8B2311}" dt="2020-03-12T11:42:23.444" v="3525" actId="14100"/>
          <ac:graphicFrameMkLst>
            <pc:docMk/>
            <pc:sldMk cId="3462857595" sldId="268"/>
            <ac:graphicFrameMk id="2" creationId="{C2678036-074E-4C07-A7FF-DEB06F7F94E9}"/>
          </ac:graphicFrameMkLst>
        </pc:graphicFrameChg>
        <pc:graphicFrameChg chg="add mod">
          <ac:chgData name="김 승빈" userId="352d81a3ef8732fd" providerId="LiveId" clId="{8AEDFFEE-A923-4FEE-95FF-B5D2BC8B2311}" dt="2020-03-12T11:23:49.103" v="3408" actId="571"/>
          <ac:graphicFrameMkLst>
            <pc:docMk/>
            <pc:sldMk cId="3462857595" sldId="268"/>
            <ac:graphicFrameMk id="32" creationId="{FA4429E9-967A-432D-AF36-00C6704DB5D4}"/>
          </ac:graphicFrameMkLst>
        </pc:graphicFrameChg>
        <pc:graphicFrameChg chg="add mod">
          <ac:chgData name="김 승빈" userId="352d81a3ef8732fd" providerId="LiveId" clId="{8AEDFFEE-A923-4FEE-95FF-B5D2BC8B2311}" dt="2020-03-12T11:29:59.599" v="3454" actId="571"/>
          <ac:graphicFrameMkLst>
            <pc:docMk/>
            <pc:sldMk cId="3462857595" sldId="268"/>
            <ac:graphicFrameMk id="81" creationId="{6362496F-03CA-49B8-8D77-01BF58EC1DBA}"/>
          </ac:graphicFrameMkLst>
        </pc:graphicFrameChg>
        <pc:cxnChg chg="add mod">
          <ac:chgData name="김 승빈" userId="352d81a3ef8732fd" providerId="LiveId" clId="{8AEDFFEE-A923-4FEE-95FF-B5D2BC8B2311}" dt="2020-03-12T11:23:20.419" v="3405" actId="1076"/>
          <ac:cxnSpMkLst>
            <pc:docMk/>
            <pc:sldMk cId="3462857595" sldId="268"/>
            <ac:cxnSpMk id="25" creationId="{48258DBE-E782-4910-8BF6-6F92227B6886}"/>
          </ac:cxnSpMkLst>
        </pc:cxnChg>
        <pc:cxnChg chg="add mod">
          <ac:chgData name="김 승빈" userId="352d81a3ef8732fd" providerId="LiveId" clId="{8AEDFFEE-A923-4FEE-95FF-B5D2BC8B2311}" dt="2020-03-12T11:23:20.419" v="3405" actId="1076"/>
          <ac:cxnSpMkLst>
            <pc:docMk/>
            <pc:sldMk cId="3462857595" sldId="268"/>
            <ac:cxnSpMk id="27" creationId="{2111BCA2-3B4C-4A17-A2AC-D91ED667170E}"/>
          </ac:cxnSpMkLst>
        </pc:cxnChg>
        <pc:cxnChg chg="add mod">
          <ac:chgData name="김 승빈" userId="352d81a3ef8732fd" providerId="LiveId" clId="{8AEDFFEE-A923-4FEE-95FF-B5D2BC8B2311}" dt="2020-03-12T11:23:49.103" v="3408" actId="571"/>
          <ac:cxnSpMkLst>
            <pc:docMk/>
            <pc:sldMk cId="3462857595" sldId="268"/>
            <ac:cxnSpMk id="35" creationId="{D41FD5BB-34F7-4975-ADB4-35B7D6A2B1C7}"/>
          </ac:cxnSpMkLst>
        </pc:cxnChg>
        <pc:cxnChg chg="add mod">
          <ac:chgData name="김 승빈" userId="352d81a3ef8732fd" providerId="LiveId" clId="{8AEDFFEE-A923-4FEE-95FF-B5D2BC8B2311}" dt="2020-03-12T11:23:49.103" v="3408" actId="571"/>
          <ac:cxnSpMkLst>
            <pc:docMk/>
            <pc:sldMk cId="3462857595" sldId="268"/>
            <ac:cxnSpMk id="37" creationId="{A85442A8-EB21-4837-803E-6EC1A63DED59}"/>
          </ac:cxnSpMkLst>
        </pc:cxnChg>
        <pc:cxnChg chg="del mod topLvl">
          <ac:chgData name="김 승빈" userId="352d81a3ef8732fd" providerId="LiveId" clId="{8AEDFFEE-A923-4FEE-95FF-B5D2BC8B2311}" dt="2020-03-12T11:18:13.726" v="3126" actId="478"/>
          <ac:cxnSpMkLst>
            <pc:docMk/>
            <pc:sldMk cId="3462857595" sldId="268"/>
            <ac:cxnSpMk id="41" creationId="{8FDB27CC-4845-4D8A-AFFA-0C42BE1753BE}"/>
          </ac:cxnSpMkLst>
        </pc:cxnChg>
        <pc:cxnChg chg="mod topLvl">
          <ac:chgData name="김 승빈" userId="352d81a3ef8732fd" providerId="LiveId" clId="{8AEDFFEE-A923-4FEE-95FF-B5D2BC8B2311}" dt="2020-03-12T11:24:27.949" v="3413" actId="14100"/>
          <ac:cxnSpMkLst>
            <pc:docMk/>
            <pc:sldMk cId="3462857595" sldId="268"/>
            <ac:cxnSpMk id="45" creationId="{8893F90A-40B6-4A0C-BCFA-86307D2182AE}"/>
          </ac:cxnSpMkLst>
        </pc:cxnChg>
        <pc:cxnChg chg="mod topLvl">
          <ac:chgData name="김 승빈" userId="352d81a3ef8732fd" providerId="LiveId" clId="{8AEDFFEE-A923-4FEE-95FF-B5D2BC8B2311}" dt="2020-03-12T11:24:40.180" v="3414" actId="1076"/>
          <ac:cxnSpMkLst>
            <pc:docMk/>
            <pc:sldMk cId="3462857595" sldId="268"/>
            <ac:cxnSpMk id="47" creationId="{70C04112-BFB0-439E-B4DE-2C109E21FC69}"/>
          </ac:cxnSpMkLst>
        </pc:cxnChg>
        <pc:cxnChg chg="del mod">
          <ac:chgData name="김 승빈" userId="352d81a3ef8732fd" providerId="LiveId" clId="{8AEDFFEE-A923-4FEE-95FF-B5D2BC8B2311}" dt="2020-03-12T11:18:15.263" v="3127" actId="478"/>
          <ac:cxnSpMkLst>
            <pc:docMk/>
            <pc:sldMk cId="3462857595" sldId="268"/>
            <ac:cxnSpMk id="53" creationId="{F5C99BC2-E73E-4001-8C79-D8B2237C4118}"/>
          </ac:cxnSpMkLst>
        </pc:cxnChg>
        <pc:cxnChg chg="add mod">
          <ac:chgData name="김 승빈" userId="352d81a3ef8732fd" providerId="LiveId" clId="{8AEDFFEE-A923-4FEE-95FF-B5D2BC8B2311}" dt="2020-03-12T11:31:16.618" v="3460" actId="1076"/>
          <ac:cxnSpMkLst>
            <pc:docMk/>
            <pc:sldMk cId="3462857595" sldId="268"/>
            <ac:cxnSpMk id="57" creationId="{F7C24060-4C38-43A0-80B2-DA3167591C7A}"/>
          </ac:cxnSpMkLst>
        </pc:cxnChg>
        <pc:cxnChg chg="add mod">
          <ac:chgData name="김 승빈" userId="352d81a3ef8732fd" providerId="LiveId" clId="{8AEDFFEE-A923-4FEE-95FF-B5D2BC8B2311}" dt="2020-03-12T11:31:16.618" v="3460" actId="1076"/>
          <ac:cxnSpMkLst>
            <pc:docMk/>
            <pc:sldMk cId="3462857595" sldId="268"/>
            <ac:cxnSpMk id="59" creationId="{7483CDD0-E42D-4AD7-AD24-454EC4986CF6}"/>
          </ac:cxnSpMkLst>
        </pc:cxnChg>
        <pc:cxnChg chg="add mod">
          <ac:chgData name="김 승빈" userId="352d81a3ef8732fd" providerId="LiveId" clId="{8AEDFFEE-A923-4FEE-95FF-B5D2BC8B2311}" dt="2020-03-12T11:27:33.335" v="3448" actId="571"/>
          <ac:cxnSpMkLst>
            <pc:docMk/>
            <pc:sldMk cId="3462857595" sldId="268"/>
            <ac:cxnSpMk id="66" creationId="{0A3AAA9C-925B-4918-941B-6289629396EC}"/>
          </ac:cxnSpMkLst>
        </pc:cxnChg>
        <pc:cxnChg chg="add mod">
          <ac:chgData name="김 승빈" userId="352d81a3ef8732fd" providerId="LiveId" clId="{8AEDFFEE-A923-4FEE-95FF-B5D2BC8B2311}" dt="2020-03-12T11:27:33.335" v="3448" actId="571"/>
          <ac:cxnSpMkLst>
            <pc:docMk/>
            <pc:sldMk cId="3462857595" sldId="268"/>
            <ac:cxnSpMk id="68" creationId="{C6D8DDC3-3F21-4CB0-9DE1-4AAA0A63E44C}"/>
          </ac:cxnSpMkLst>
        </pc:cxnChg>
        <pc:cxnChg chg="add mod">
          <ac:chgData name="김 승빈" userId="352d81a3ef8732fd" providerId="LiveId" clId="{8AEDFFEE-A923-4FEE-95FF-B5D2BC8B2311}" dt="2020-03-12T11:27:44.475" v="3449" actId="571"/>
          <ac:cxnSpMkLst>
            <pc:docMk/>
            <pc:sldMk cId="3462857595" sldId="268"/>
            <ac:cxnSpMk id="74" creationId="{D9C0DCC3-22CD-4678-B1DF-B77499F3C839}"/>
          </ac:cxnSpMkLst>
        </pc:cxnChg>
        <pc:cxnChg chg="add mod">
          <ac:chgData name="김 승빈" userId="352d81a3ef8732fd" providerId="LiveId" clId="{8AEDFFEE-A923-4FEE-95FF-B5D2BC8B2311}" dt="2020-03-12T11:27:44.475" v="3449" actId="571"/>
          <ac:cxnSpMkLst>
            <pc:docMk/>
            <pc:sldMk cId="3462857595" sldId="268"/>
            <ac:cxnSpMk id="76" creationId="{24E1ED7A-06CB-44EC-9F9D-7B124AE65279}"/>
          </ac:cxnSpMkLst>
        </pc:cxnChg>
        <pc:cxnChg chg="add mod">
          <ac:chgData name="김 승빈" userId="352d81a3ef8732fd" providerId="LiveId" clId="{8AEDFFEE-A923-4FEE-95FF-B5D2BC8B2311}" dt="2020-03-12T11:29:59.599" v="3454" actId="571"/>
          <ac:cxnSpMkLst>
            <pc:docMk/>
            <pc:sldMk cId="3462857595" sldId="268"/>
            <ac:cxnSpMk id="84" creationId="{F67BADE5-5B2B-49A1-B9C0-9CDABFAC512E}"/>
          </ac:cxnSpMkLst>
        </pc:cxnChg>
        <pc:cxnChg chg="add mod">
          <ac:chgData name="김 승빈" userId="352d81a3ef8732fd" providerId="LiveId" clId="{8AEDFFEE-A923-4FEE-95FF-B5D2BC8B2311}" dt="2020-03-12T11:29:59.599" v="3454" actId="571"/>
          <ac:cxnSpMkLst>
            <pc:docMk/>
            <pc:sldMk cId="3462857595" sldId="268"/>
            <ac:cxnSpMk id="86" creationId="{69EA5A05-DCA0-47F4-B9CB-4C47C59EE563}"/>
          </ac:cxnSpMkLst>
        </pc:cxnChg>
        <pc:cxnChg chg="add mod">
          <ac:chgData name="김 승빈" userId="352d81a3ef8732fd" providerId="LiveId" clId="{8AEDFFEE-A923-4FEE-95FF-B5D2BC8B2311}" dt="2020-03-12T11:30:17.486" v="3455" actId="571"/>
          <ac:cxnSpMkLst>
            <pc:docMk/>
            <pc:sldMk cId="3462857595" sldId="268"/>
            <ac:cxnSpMk id="92" creationId="{B56BEF77-5D14-4090-9CD5-7C4F5733AFF3}"/>
          </ac:cxnSpMkLst>
        </pc:cxnChg>
        <pc:cxnChg chg="add mod">
          <ac:chgData name="김 승빈" userId="352d81a3ef8732fd" providerId="LiveId" clId="{8AEDFFEE-A923-4FEE-95FF-B5D2BC8B2311}" dt="2020-03-12T11:30:17.486" v="3455" actId="571"/>
          <ac:cxnSpMkLst>
            <pc:docMk/>
            <pc:sldMk cId="3462857595" sldId="268"/>
            <ac:cxnSpMk id="94" creationId="{5F60658D-069D-42A1-9FB2-44470FDA557B}"/>
          </ac:cxnSpMkLst>
        </pc:cxnChg>
        <pc:cxnChg chg="add mod">
          <ac:chgData name="김 승빈" userId="352d81a3ef8732fd" providerId="LiveId" clId="{8AEDFFEE-A923-4FEE-95FF-B5D2BC8B2311}" dt="2020-03-12T11:33:34.570" v="3474" actId="1076"/>
          <ac:cxnSpMkLst>
            <pc:docMk/>
            <pc:sldMk cId="3462857595" sldId="268"/>
            <ac:cxnSpMk id="100" creationId="{61A7A157-0A43-40DB-9680-3D52164B646A}"/>
          </ac:cxnSpMkLst>
        </pc:cxnChg>
        <pc:cxnChg chg="add mod">
          <ac:chgData name="김 승빈" userId="352d81a3ef8732fd" providerId="LiveId" clId="{8AEDFFEE-A923-4FEE-95FF-B5D2BC8B2311}" dt="2020-03-12T11:33:42.100" v="3475" actId="1076"/>
          <ac:cxnSpMkLst>
            <pc:docMk/>
            <pc:sldMk cId="3462857595" sldId="268"/>
            <ac:cxnSpMk id="102" creationId="{8C93988E-D3C5-4F38-9CA3-F1EAF3E2CBD3}"/>
          </ac:cxnSpMkLst>
        </pc:cxnChg>
        <pc:cxnChg chg="add mod">
          <ac:chgData name="김 승빈" userId="352d81a3ef8732fd" providerId="LiveId" clId="{8AEDFFEE-A923-4FEE-95FF-B5D2BC8B2311}" dt="2020-03-12T11:34:15.454" v="3478" actId="571"/>
          <ac:cxnSpMkLst>
            <pc:docMk/>
            <pc:sldMk cId="3462857595" sldId="268"/>
            <ac:cxnSpMk id="114" creationId="{95A506E7-525A-45C5-88A0-3AE725ED74BE}"/>
          </ac:cxnSpMkLst>
        </pc:cxnChg>
        <pc:cxnChg chg="add mod">
          <ac:chgData name="김 승빈" userId="352d81a3ef8732fd" providerId="LiveId" clId="{8AEDFFEE-A923-4FEE-95FF-B5D2BC8B2311}" dt="2020-03-12T11:34:15.454" v="3478" actId="571"/>
          <ac:cxnSpMkLst>
            <pc:docMk/>
            <pc:sldMk cId="3462857595" sldId="268"/>
            <ac:cxnSpMk id="116" creationId="{686607A6-5832-4B49-B0AF-C51D1F3F4A89}"/>
          </ac:cxnSpMkLst>
        </pc:cxnChg>
        <pc:cxnChg chg="add mod">
          <ac:chgData name="김 승빈" userId="352d81a3ef8732fd" providerId="LiveId" clId="{8AEDFFEE-A923-4FEE-95FF-B5D2BC8B2311}" dt="2020-03-12T11:35:45.914" v="3486" actId="1076"/>
          <ac:cxnSpMkLst>
            <pc:docMk/>
            <pc:sldMk cId="3462857595" sldId="268"/>
            <ac:cxnSpMk id="122" creationId="{DD0A6263-C9E6-48B9-99B0-BDE5F28411E4}"/>
          </ac:cxnSpMkLst>
        </pc:cxnChg>
        <pc:cxnChg chg="add mod">
          <ac:chgData name="김 승빈" userId="352d81a3ef8732fd" providerId="LiveId" clId="{8AEDFFEE-A923-4FEE-95FF-B5D2BC8B2311}" dt="2020-03-12T11:35:48.898" v="3487" actId="14100"/>
          <ac:cxnSpMkLst>
            <pc:docMk/>
            <pc:sldMk cId="3462857595" sldId="268"/>
            <ac:cxnSpMk id="124" creationId="{3981D963-8768-437E-A1A6-FE1905E92989}"/>
          </ac:cxnSpMkLst>
        </pc:cxnChg>
        <pc:cxnChg chg="add mod">
          <ac:chgData name="김 승빈" userId="352d81a3ef8732fd" providerId="LiveId" clId="{8AEDFFEE-A923-4FEE-95FF-B5D2BC8B2311}" dt="2020-03-12T11:36:56.233" v="3491" actId="571"/>
          <ac:cxnSpMkLst>
            <pc:docMk/>
            <pc:sldMk cId="3462857595" sldId="268"/>
            <ac:cxnSpMk id="136" creationId="{2C0E4839-BACF-434F-A44A-6DFC7DCC37A8}"/>
          </ac:cxnSpMkLst>
        </pc:cxnChg>
        <pc:cxnChg chg="add mod">
          <ac:chgData name="김 승빈" userId="352d81a3ef8732fd" providerId="LiveId" clId="{8AEDFFEE-A923-4FEE-95FF-B5D2BC8B2311}" dt="2020-03-12T11:36:56.233" v="3491" actId="571"/>
          <ac:cxnSpMkLst>
            <pc:docMk/>
            <pc:sldMk cId="3462857595" sldId="268"/>
            <ac:cxnSpMk id="138" creationId="{2CD2D053-679E-4967-9B38-437DFAA11C52}"/>
          </ac:cxnSpMkLst>
        </pc:cxnChg>
        <pc:cxnChg chg="add mod">
          <ac:chgData name="김 승빈" userId="352d81a3ef8732fd" providerId="LiveId" clId="{8AEDFFEE-A923-4FEE-95FF-B5D2BC8B2311}" dt="2020-03-12T11:38:53.734" v="3494" actId="571"/>
          <ac:cxnSpMkLst>
            <pc:docMk/>
            <pc:sldMk cId="3462857595" sldId="268"/>
            <ac:cxnSpMk id="146" creationId="{7CB12849-FB19-47B4-AE77-F213A57DA461}"/>
          </ac:cxnSpMkLst>
        </pc:cxnChg>
        <pc:cxnChg chg="add mod">
          <ac:chgData name="김 승빈" userId="352d81a3ef8732fd" providerId="LiveId" clId="{8AEDFFEE-A923-4FEE-95FF-B5D2BC8B2311}" dt="2020-03-12T11:38:53.734" v="3494" actId="571"/>
          <ac:cxnSpMkLst>
            <pc:docMk/>
            <pc:sldMk cId="3462857595" sldId="268"/>
            <ac:cxnSpMk id="148" creationId="{BF40E7C3-6DC8-422B-8A2A-A84EA2B3ECE5}"/>
          </ac:cxnSpMkLst>
        </pc:cxnChg>
      </pc:sldChg>
      <pc:sldChg chg="addSp delSp modSp add mod ord">
        <pc:chgData name="김 승빈" userId="352d81a3ef8732fd" providerId="LiveId" clId="{8AEDFFEE-A923-4FEE-95FF-B5D2BC8B2311}" dt="2020-03-12T11:47:49.762" v="3591" actId="1076"/>
        <pc:sldMkLst>
          <pc:docMk/>
          <pc:sldMk cId="1095236421" sldId="269"/>
        </pc:sldMkLst>
        <pc:spChg chg="mod">
          <ac:chgData name="김 승빈" userId="352d81a3ef8732fd" providerId="LiveId" clId="{8AEDFFEE-A923-4FEE-95FF-B5D2BC8B2311}" dt="2020-03-12T11:46:54.027" v="3585"/>
          <ac:spMkLst>
            <pc:docMk/>
            <pc:sldMk cId="1095236421" sldId="269"/>
            <ac:spMk id="3" creationId="{D9426E62-5892-4EE5-9B57-DDEAEE189E2A}"/>
          </ac:spMkLst>
        </pc:spChg>
        <pc:spChg chg="del">
          <ac:chgData name="김 승빈" userId="352d81a3ef8732fd" providerId="LiveId" clId="{8AEDFFEE-A923-4FEE-95FF-B5D2BC8B2311}" dt="2020-03-12T11:45:45.888" v="3529" actId="478"/>
          <ac:spMkLst>
            <pc:docMk/>
            <pc:sldMk cId="1095236421" sldId="269"/>
            <ac:spMk id="4" creationId="{B1EAE1D3-AC29-4B3A-A526-A97127297147}"/>
          </ac:spMkLst>
        </pc:spChg>
        <pc:spChg chg="del">
          <ac:chgData name="김 승빈" userId="352d81a3ef8732fd" providerId="LiveId" clId="{8AEDFFEE-A923-4FEE-95FF-B5D2BC8B2311}" dt="2020-03-12T11:45:45.888" v="3529" actId="478"/>
          <ac:spMkLst>
            <pc:docMk/>
            <pc:sldMk cId="1095236421" sldId="269"/>
            <ac:spMk id="12" creationId="{84EA6861-0C52-48DE-B5B6-017942894EC0}"/>
          </ac:spMkLst>
        </pc:spChg>
        <pc:spChg chg="del">
          <ac:chgData name="김 승빈" userId="352d81a3ef8732fd" providerId="LiveId" clId="{8AEDFFEE-A923-4FEE-95FF-B5D2BC8B2311}" dt="2020-03-12T11:45:45.888" v="3529" actId="478"/>
          <ac:spMkLst>
            <pc:docMk/>
            <pc:sldMk cId="1095236421" sldId="269"/>
            <ac:spMk id="28" creationId="{B6F0C3B8-95EB-4846-A8D6-61BE2E999C5D}"/>
          </ac:spMkLst>
        </pc:spChg>
        <pc:spChg chg="del">
          <ac:chgData name="김 승빈" userId="352d81a3ef8732fd" providerId="LiveId" clId="{8AEDFFEE-A923-4FEE-95FF-B5D2BC8B2311}" dt="2020-03-12T11:45:45.888" v="3529" actId="478"/>
          <ac:spMkLst>
            <pc:docMk/>
            <pc:sldMk cId="1095236421" sldId="269"/>
            <ac:spMk id="29" creationId="{D65FF9AE-2E3F-4F87-8E66-E91BD2CB61E4}"/>
          </ac:spMkLst>
        </pc:spChg>
        <pc:spChg chg="del">
          <ac:chgData name="김 승빈" userId="352d81a3ef8732fd" providerId="LiveId" clId="{8AEDFFEE-A923-4FEE-95FF-B5D2BC8B2311}" dt="2020-03-12T11:45:45.888" v="3529" actId="478"/>
          <ac:spMkLst>
            <pc:docMk/>
            <pc:sldMk cId="1095236421" sldId="269"/>
            <ac:spMk id="31" creationId="{C56F0502-40F7-46EE-8364-DA20543154A6}"/>
          </ac:spMkLst>
        </pc:spChg>
        <pc:spChg chg="del">
          <ac:chgData name="김 승빈" userId="352d81a3ef8732fd" providerId="LiveId" clId="{8AEDFFEE-A923-4FEE-95FF-B5D2BC8B2311}" dt="2020-03-12T11:45:45.888" v="3529" actId="478"/>
          <ac:spMkLst>
            <pc:docMk/>
            <pc:sldMk cId="1095236421" sldId="269"/>
            <ac:spMk id="32" creationId="{3B747DCC-98AF-4E76-A638-30ED1877774F}"/>
          </ac:spMkLst>
        </pc:spChg>
        <pc:spChg chg="del">
          <ac:chgData name="김 승빈" userId="352d81a3ef8732fd" providerId="LiveId" clId="{8AEDFFEE-A923-4FEE-95FF-B5D2BC8B2311}" dt="2020-03-12T11:45:45.888" v="3529" actId="478"/>
          <ac:spMkLst>
            <pc:docMk/>
            <pc:sldMk cId="1095236421" sldId="269"/>
            <ac:spMk id="34" creationId="{C5F3EA66-84A8-450B-AAB2-6F9999C8E6C2}"/>
          </ac:spMkLst>
        </pc:spChg>
        <pc:spChg chg="del">
          <ac:chgData name="김 승빈" userId="352d81a3ef8732fd" providerId="LiveId" clId="{8AEDFFEE-A923-4FEE-95FF-B5D2BC8B2311}" dt="2020-03-12T11:45:45.888" v="3529" actId="478"/>
          <ac:spMkLst>
            <pc:docMk/>
            <pc:sldMk cId="1095236421" sldId="269"/>
            <ac:spMk id="35" creationId="{B3EB6CC7-A49B-4FE4-99DD-8681B88DA878}"/>
          </ac:spMkLst>
        </pc:spChg>
        <pc:spChg chg="del">
          <ac:chgData name="김 승빈" userId="352d81a3ef8732fd" providerId="LiveId" clId="{8AEDFFEE-A923-4FEE-95FF-B5D2BC8B2311}" dt="2020-03-12T11:45:45.888" v="3529" actId="478"/>
          <ac:spMkLst>
            <pc:docMk/>
            <pc:sldMk cId="1095236421" sldId="269"/>
            <ac:spMk id="36" creationId="{81DF25B1-B01A-48E8-A883-9AE517533269}"/>
          </ac:spMkLst>
        </pc:spChg>
        <pc:spChg chg="del">
          <ac:chgData name="김 승빈" userId="352d81a3ef8732fd" providerId="LiveId" clId="{8AEDFFEE-A923-4FEE-95FF-B5D2BC8B2311}" dt="2020-03-12T11:45:45.888" v="3529" actId="478"/>
          <ac:spMkLst>
            <pc:docMk/>
            <pc:sldMk cId="1095236421" sldId="269"/>
            <ac:spMk id="38" creationId="{5385F8E9-7C7B-4A25-A183-76C03CEC474F}"/>
          </ac:spMkLst>
        </pc:spChg>
        <pc:spChg chg="del">
          <ac:chgData name="김 승빈" userId="352d81a3ef8732fd" providerId="LiveId" clId="{8AEDFFEE-A923-4FEE-95FF-B5D2BC8B2311}" dt="2020-03-12T11:45:45.888" v="3529" actId="478"/>
          <ac:spMkLst>
            <pc:docMk/>
            <pc:sldMk cId="1095236421" sldId="269"/>
            <ac:spMk id="39" creationId="{09FD0E31-14C7-4532-9699-0D6604079E09}"/>
          </ac:spMkLst>
        </pc:spChg>
        <pc:spChg chg="del">
          <ac:chgData name="김 승빈" userId="352d81a3ef8732fd" providerId="LiveId" clId="{8AEDFFEE-A923-4FEE-95FF-B5D2BC8B2311}" dt="2020-03-12T11:45:45.888" v="3529" actId="478"/>
          <ac:spMkLst>
            <pc:docMk/>
            <pc:sldMk cId="1095236421" sldId="269"/>
            <ac:spMk id="40" creationId="{75FE26E7-3765-4AE3-B75C-CB322269F75E}"/>
          </ac:spMkLst>
        </pc:spChg>
        <pc:spChg chg="del">
          <ac:chgData name="김 승빈" userId="352d81a3ef8732fd" providerId="LiveId" clId="{8AEDFFEE-A923-4FEE-95FF-B5D2BC8B2311}" dt="2020-03-12T11:45:45.888" v="3529" actId="478"/>
          <ac:spMkLst>
            <pc:docMk/>
            <pc:sldMk cId="1095236421" sldId="269"/>
            <ac:spMk id="42" creationId="{24C4CD15-4F8E-428E-A949-B5132229F7B4}"/>
          </ac:spMkLst>
        </pc:spChg>
        <pc:spChg chg="del">
          <ac:chgData name="김 승빈" userId="352d81a3ef8732fd" providerId="LiveId" clId="{8AEDFFEE-A923-4FEE-95FF-B5D2BC8B2311}" dt="2020-03-12T11:45:45.888" v="3529" actId="478"/>
          <ac:spMkLst>
            <pc:docMk/>
            <pc:sldMk cId="1095236421" sldId="269"/>
            <ac:spMk id="43" creationId="{8210D93A-6C92-4ECE-9AB0-363E4CB2A0A0}"/>
          </ac:spMkLst>
        </pc:spChg>
        <pc:spChg chg="del">
          <ac:chgData name="김 승빈" userId="352d81a3ef8732fd" providerId="LiveId" clId="{8AEDFFEE-A923-4FEE-95FF-B5D2BC8B2311}" dt="2020-03-12T11:45:45.888" v="3529" actId="478"/>
          <ac:spMkLst>
            <pc:docMk/>
            <pc:sldMk cId="1095236421" sldId="269"/>
            <ac:spMk id="46" creationId="{C29BD1C4-2721-4826-91C9-A30E866DE7CA}"/>
          </ac:spMkLst>
        </pc:spChg>
        <pc:spChg chg="del">
          <ac:chgData name="김 승빈" userId="352d81a3ef8732fd" providerId="LiveId" clId="{8AEDFFEE-A923-4FEE-95FF-B5D2BC8B2311}" dt="2020-03-12T11:45:45.888" v="3529" actId="478"/>
          <ac:spMkLst>
            <pc:docMk/>
            <pc:sldMk cId="1095236421" sldId="269"/>
            <ac:spMk id="48" creationId="{D3D8AFE7-681F-41FA-8DB7-5C8361F26F3D}"/>
          </ac:spMkLst>
        </pc:spChg>
        <pc:spChg chg="del">
          <ac:chgData name="김 승빈" userId="352d81a3ef8732fd" providerId="LiveId" clId="{8AEDFFEE-A923-4FEE-95FF-B5D2BC8B2311}" dt="2020-03-12T11:45:45.888" v="3529" actId="478"/>
          <ac:spMkLst>
            <pc:docMk/>
            <pc:sldMk cId="1095236421" sldId="269"/>
            <ac:spMk id="49" creationId="{9DFCFCEE-51AE-43DC-ABF9-3F2F8B078AEC}"/>
          </ac:spMkLst>
        </pc:spChg>
        <pc:spChg chg="del">
          <ac:chgData name="김 승빈" userId="352d81a3ef8732fd" providerId="LiveId" clId="{8AEDFFEE-A923-4FEE-95FF-B5D2BC8B2311}" dt="2020-03-12T11:45:45.888" v="3529" actId="478"/>
          <ac:spMkLst>
            <pc:docMk/>
            <pc:sldMk cId="1095236421" sldId="269"/>
            <ac:spMk id="50" creationId="{F30E365E-2ECB-4B35-B524-55836894A628}"/>
          </ac:spMkLst>
        </pc:spChg>
        <pc:spChg chg="del">
          <ac:chgData name="김 승빈" userId="352d81a3ef8732fd" providerId="LiveId" clId="{8AEDFFEE-A923-4FEE-95FF-B5D2BC8B2311}" dt="2020-03-12T11:45:45.888" v="3529" actId="478"/>
          <ac:spMkLst>
            <pc:docMk/>
            <pc:sldMk cId="1095236421" sldId="269"/>
            <ac:spMk id="51" creationId="{5B22A14D-AA90-43BB-AD61-D3665E49CBD4}"/>
          </ac:spMkLst>
        </pc:spChg>
        <pc:spChg chg="del">
          <ac:chgData name="김 승빈" userId="352d81a3ef8732fd" providerId="LiveId" clId="{8AEDFFEE-A923-4FEE-95FF-B5D2BC8B2311}" dt="2020-03-12T11:45:45.888" v="3529" actId="478"/>
          <ac:spMkLst>
            <pc:docMk/>
            <pc:sldMk cId="1095236421" sldId="269"/>
            <ac:spMk id="52" creationId="{93721DB8-5C1E-400A-9FB3-63567915BE4E}"/>
          </ac:spMkLst>
        </pc:spChg>
        <pc:spChg chg="del">
          <ac:chgData name="김 승빈" userId="352d81a3ef8732fd" providerId="LiveId" clId="{8AEDFFEE-A923-4FEE-95FF-B5D2BC8B2311}" dt="2020-03-12T11:45:45.888" v="3529" actId="478"/>
          <ac:spMkLst>
            <pc:docMk/>
            <pc:sldMk cId="1095236421" sldId="269"/>
            <ac:spMk id="54" creationId="{C2DF3C0B-3735-4911-9F77-55D8DB212FCB}"/>
          </ac:spMkLst>
        </pc:spChg>
        <pc:spChg chg="del">
          <ac:chgData name="김 승빈" userId="352d81a3ef8732fd" providerId="LiveId" clId="{8AEDFFEE-A923-4FEE-95FF-B5D2BC8B2311}" dt="2020-03-12T11:45:45.888" v="3529" actId="478"/>
          <ac:spMkLst>
            <pc:docMk/>
            <pc:sldMk cId="1095236421" sldId="269"/>
            <ac:spMk id="55" creationId="{87FA7EEC-A98F-4E03-A2A0-21F35C5F0486}"/>
          </ac:spMkLst>
        </pc:spChg>
        <pc:spChg chg="del">
          <ac:chgData name="김 승빈" userId="352d81a3ef8732fd" providerId="LiveId" clId="{8AEDFFEE-A923-4FEE-95FF-B5D2BC8B2311}" dt="2020-03-12T11:45:45.888" v="3529" actId="478"/>
          <ac:spMkLst>
            <pc:docMk/>
            <pc:sldMk cId="1095236421" sldId="269"/>
            <ac:spMk id="56" creationId="{BDCE64A4-7CC6-48AB-88CF-197B49239A55}"/>
          </ac:spMkLst>
        </pc:spChg>
        <pc:spChg chg="add mod topLvl">
          <ac:chgData name="김 승빈" userId="352d81a3ef8732fd" providerId="LiveId" clId="{8AEDFFEE-A923-4FEE-95FF-B5D2BC8B2311}" dt="2020-03-12T11:47:22.077" v="3586" actId="165"/>
          <ac:spMkLst>
            <pc:docMk/>
            <pc:sldMk cId="1095236421" sldId="269"/>
            <ac:spMk id="57" creationId="{812291C8-E945-4D51-A1F9-BC5BCF86B49D}"/>
          </ac:spMkLst>
        </pc:spChg>
        <pc:spChg chg="add mod topLvl">
          <ac:chgData name="김 승빈" userId="352d81a3ef8732fd" providerId="LiveId" clId="{8AEDFFEE-A923-4FEE-95FF-B5D2BC8B2311}" dt="2020-03-12T11:47:22.077" v="3586" actId="165"/>
          <ac:spMkLst>
            <pc:docMk/>
            <pc:sldMk cId="1095236421" sldId="269"/>
            <ac:spMk id="58" creationId="{58120EF1-1393-4ECE-88EC-1EB89DE51ACF}"/>
          </ac:spMkLst>
        </pc:spChg>
        <pc:spChg chg="del">
          <ac:chgData name="김 승빈" userId="352d81a3ef8732fd" providerId="LiveId" clId="{8AEDFFEE-A923-4FEE-95FF-B5D2BC8B2311}" dt="2020-03-12T11:45:45.888" v="3529" actId="478"/>
          <ac:spMkLst>
            <pc:docMk/>
            <pc:sldMk cId="1095236421" sldId="269"/>
            <ac:spMk id="59" creationId="{2B1ADC53-B977-4A6B-8989-9ED9D98F0BE6}"/>
          </ac:spMkLst>
        </pc:spChg>
        <pc:spChg chg="del">
          <ac:chgData name="김 승빈" userId="352d81a3ef8732fd" providerId="LiveId" clId="{8AEDFFEE-A923-4FEE-95FF-B5D2BC8B2311}" dt="2020-03-12T11:45:45.888" v="3529" actId="478"/>
          <ac:spMkLst>
            <pc:docMk/>
            <pc:sldMk cId="1095236421" sldId="269"/>
            <ac:spMk id="60" creationId="{650E90B7-92D5-4B6F-B472-F9F76209798F}"/>
          </ac:spMkLst>
        </pc:spChg>
        <pc:spChg chg="del">
          <ac:chgData name="김 승빈" userId="352d81a3ef8732fd" providerId="LiveId" clId="{8AEDFFEE-A923-4FEE-95FF-B5D2BC8B2311}" dt="2020-03-12T11:45:45.888" v="3529" actId="478"/>
          <ac:spMkLst>
            <pc:docMk/>
            <pc:sldMk cId="1095236421" sldId="269"/>
            <ac:spMk id="61" creationId="{6F5DDCCE-2F3D-4245-B1BD-DA6064A8F1EC}"/>
          </ac:spMkLst>
        </pc:spChg>
        <pc:spChg chg="add mod topLvl">
          <ac:chgData name="김 승빈" userId="352d81a3ef8732fd" providerId="LiveId" clId="{8AEDFFEE-A923-4FEE-95FF-B5D2BC8B2311}" dt="2020-03-12T11:47:22.077" v="3586" actId="165"/>
          <ac:spMkLst>
            <pc:docMk/>
            <pc:sldMk cId="1095236421" sldId="269"/>
            <ac:spMk id="63" creationId="{5B5000F1-809D-4864-99F0-075E00DF817E}"/>
          </ac:spMkLst>
        </pc:spChg>
        <pc:spChg chg="del">
          <ac:chgData name="김 승빈" userId="352d81a3ef8732fd" providerId="LiveId" clId="{8AEDFFEE-A923-4FEE-95FF-B5D2BC8B2311}" dt="2020-03-12T11:45:45.888" v="3529" actId="478"/>
          <ac:spMkLst>
            <pc:docMk/>
            <pc:sldMk cId="1095236421" sldId="269"/>
            <ac:spMk id="64" creationId="{E8D2E06F-782B-42BC-B626-4489C467228F}"/>
          </ac:spMkLst>
        </pc:spChg>
        <pc:spChg chg="add mod topLvl">
          <ac:chgData name="김 승빈" userId="352d81a3ef8732fd" providerId="LiveId" clId="{8AEDFFEE-A923-4FEE-95FF-B5D2BC8B2311}" dt="2020-03-12T11:47:24.705" v="3587" actId="1076"/>
          <ac:spMkLst>
            <pc:docMk/>
            <pc:sldMk cId="1095236421" sldId="269"/>
            <ac:spMk id="66" creationId="{86C90A81-DB1A-4D44-8D43-D87647C33992}"/>
          </ac:spMkLst>
        </pc:spChg>
        <pc:spChg chg="add mod topLvl">
          <ac:chgData name="김 승빈" userId="352d81a3ef8732fd" providerId="LiveId" clId="{8AEDFFEE-A923-4FEE-95FF-B5D2BC8B2311}" dt="2020-03-12T11:47:37.133" v="3589" actId="1076"/>
          <ac:spMkLst>
            <pc:docMk/>
            <pc:sldMk cId="1095236421" sldId="269"/>
            <ac:spMk id="67" creationId="{71572335-5607-452B-B9AB-A5E4271EF31E}"/>
          </ac:spMkLst>
        </pc:spChg>
        <pc:spChg chg="add mod topLvl">
          <ac:chgData name="김 승빈" userId="352d81a3ef8732fd" providerId="LiveId" clId="{8AEDFFEE-A923-4FEE-95FF-B5D2BC8B2311}" dt="2020-03-12T11:47:42.316" v="3590" actId="1076"/>
          <ac:spMkLst>
            <pc:docMk/>
            <pc:sldMk cId="1095236421" sldId="269"/>
            <ac:spMk id="68" creationId="{B3E10CF4-1D08-457A-80F2-45A61CE4FD8B}"/>
          </ac:spMkLst>
        </pc:spChg>
        <pc:spChg chg="add mod topLvl">
          <ac:chgData name="김 승빈" userId="352d81a3ef8732fd" providerId="LiveId" clId="{8AEDFFEE-A923-4FEE-95FF-B5D2BC8B2311}" dt="2020-03-12T11:47:49.762" v="3591" actId="1076"/>
          <ac:spMkLst>
            <pc:docMk/>
            <pc:sldMk cId="1095236421" sldId="269"/>
            <ac:spMk id="69" creationId="{B1A23822-7CD5-4B95-AEED-9651D5B61589}"/>
          </ac:spMkLst>
        </pc:spChg>
        <pc:spChg chg="add mod topLvl">
          <ac:chgData name="김 승빈" userId="352d81a3ef8732fd" providerId="LiveId" clId="{8AEDFFEE-A923-4FEE-95FF-B5D2BC8B2311}" dt="2020-03-12T11:47:22.077" v="3586" actId="165"/>
          <ac:spMkLst>
            <pc:docMk/>
            <pc:sldMk cId="1095236421" sldId="269"/>
            <ac:spMk id="70" creationId="{8A32B209-1BF5-441C-8206-DD0A8BF56947}"/>
          </ac:spMkLst>
        </pc:spChg>
        <pc:spChg chg="add mod topLvl">
          <ac:chgData name="김 승빈" userId="352d81a3ef8732fd" providerId="LiveId" clId="{8AEDFFEE-A923-4FEE-95FF-B5D2BC8B2311}" dt="2020-03-12T11:47:22.077" v="3586" actId="165"/>
          <ac:spMkLst>
            <pc:docMk/>
            <pc:sldMk cId="1095236421" sldId="269"/>
            <ac:spMk id="71" creationId="{D2F2A4B7-78BF-4446-B708-8BA840589D8E}"/>
          </ac:spMkLst>
        </pc:spChg>
        <pc:spChg chg="add mod topLvl">
          <ac:chgData name="김 승빈" userId="352d81a3ef8732fd" providerId="LiveId" clId="{8AEDFFEE-A923-4FEE-95FF-B5D2BC8B2311}" dt="2020-03-12T11:47:22.077" v="3586" actId="165"/>
          <ac:spMkLst>
            <pc:docMk/>
            <pc:sldMk cId="1095236421" sldId="269"/>
            <ac:spMk id="72" creationId="{A45C874B-4686-4C44-AFD6-8BDEE69BE07F}"/>
          </ac:spMkLst>
        </pc:spChg>
        <pc:spChg chg="add mod topLvl">
          <ac:chgData name="김 승빈" userId="352d81a3ef8732fd" providerId="LiveId" clId="{8AEDFFEE-A923-4FEE-95FF-B5D2BC8B2311}" dt="2020-03-12T11:47:22.077" v="3586" actId="165"/>
          <ac:spMkLst>
            <pc:docMk/>
            <pc:sldMk cId="1095236421" sldId="269"/>
            <ac:spMk id="74" creationId="{3452E76A-AA23-497A-A42C-A62131552131}"/>
          </ac:spMkLst>
        </pc:spChg>
        <pc:spChg chg="add mod topLvl">
          <ac:chgData name="김 승빈" userId="352d81a3ef8732fd" providerId="LiveId" clId="{8AEDFFEE-A923-4FEE-95FF-B5D2BC8B2311}" dt="2020-03-12T11:47:27.947" v="3588" actId="1076"/>
          <ac:spMkLst>
            <pc:docMk/>
            <pc:sldMk cId="1095236421" sldId="269"/>
            <ac:spMk id="76" creationId="{16271E33-8C82-482F-BB04-EC6AB7D84750}"/>
          </ac:spMkLst>
        </pc:spChg>
        <pc:spChg chg="add mod topLvl">
          <ac:chgData name="김 승빈" userId="352d81a3ef8732fd" providerId="LiveId" clId="{8AEDFFEE-A923-4FEE-95FF-B5D2BC8B2311}" dt="2020-03-12T11:47:37.133" v="3589" actId="1076"/>
          <ac:spMkLst>
            <pc:docMk/>
            <pc:sldMk cId="1095236421" sldId="269"/>
            <ac:spMk id="77" creationId="{C5B4969E-812F-4430-B9F2-1835ED6A9126}"/>
          </ac:spMkLst>
        </pc:spChg>
        <pc:spChg chg="add mod topLvl">
          <ac:chgData name="김 승빈" userId="352d81a3ef8732fd" providerId="LiveId" clId="{8AEDFFEE-A923-4FEE-95FF-B5D2BC8B2311}" dt="2020-03-12T11:47:37.133" v="3589" actId="1076"/>
          <ac:spMkLst>
            <pc:docMk/>
            <pc:sldMk cId="1095236421" sldId="269"/>
            <ac:spMk id="78" creationId="{538F46A7-07B2-4265-963D-6820D0A84462}"/>
          </ac:spMkLst>
        </pc:spChg>
        <pc:grpChg chg="add del mod">
          <ac:chgData name="김 승빈" userId="352d81a3ef8732fd" providerId="LiveId" clId="{8AEDFFEE-A923-4FEE-95FF-B5D2BC8B2311}" dt="2020-03-12T11:47:22.077" v="3586" actId="165"/>
          <ac:grpSpMkLst>
            <pc:docMk/>
            <pc:sldMk cId="1095236421" sldId="269"/>
            <ac:grpSpMk id="2" creationId="{E57799A8-8956-4CBC-BECD-54E548298C4C}"/>
          </ac:grpSpMkLst>
        </pc:grpChg>
        <pc:cxnChg chg="del mod">
          <ac:chgData name="김 승빈" userId="352d81a3ef8732fd" providerId="LiveId" clId="{8AEDFFEE-A923-4FEE-95FF-B5D2BC8B2311}" dt="2020-03-12T11:45:45.888" v="3529" actId="478"/>
          <ac:cxnSpMkLst>
            <pc:docMk/>
            <pc:sldMk cId="1095236421" sldId="269"/>
            <ac:cxnSpMk id="33" creationId="{9CA4073F-3B00-499D-BF39-38CC8B61FE8D}"/>
          </ac:cxnSpMkLst>
        </pc:cxnChg>
        <pc:cxnChg chg="del mod">
          <ac:chgData name="김 승빈" userId="352d81a3ef8732fd" providerId="LiveId" clId="{8AEDFFEE-A923-4FEE-95FF-B5D2BC8B2311}" dt="2020-03-12T11:45:45.888" v="3529" actId="478"/>
          <ac:cxnSpMkLst>
            <pc:docMk/>
            <pc:sldMk cId="1095236421" sldId="269"/>
            <ac:cxnSpMk id="37" creationId="{FF00AF1D-8F0B-4473-8F1B-C5873A484653}"/>
          </ac:cxnSpMkLst>
        </pc:cxnChg>
        <pc:cxnChg chg="del mod">
          <ac:chgData name="김 승빈" userId="352d81a3ef8732fd" providerId="LiveId" clId="{8AEDFFEE-A923-4FEE-95FF-B5D2BC8B2311}" dt="2020-03-12T11:45:45.888" v="3529" actId="478"/>
          <ac:cxnSpMkLst>
            <pc:docMk/>
            <pc:sldMk cId="1095236421" sldId="269"/>
            <ac:cxnSpMk id="41" creationId="{8FDB27CC-4845-4D8A-AFFA-0C42BE1753BE}"/>
          </ac:cxnSpMkLst>
        </pc:cxnChg>
        <pc:cxnChg chg="del mod">
          <ac:chgData name="김 승빈" userId="352d81a3ef8732fd" providerId="LiveId" clId="{8AEDFFEE-A923-4FEE-95FF-B5D2BC8B2311}" dt="2020-03-12T11:45:45.888" v="3529" actId="478"/>
          <ac:cxnSpMkLst>
            <pc:docMk/>
            <pc:sldMk cId="1095236421" sldId="269"/>
            <ac:cxnSpMk id="44" creationId="{640806D3-E17D-4B71-ACDB-257CEEEF5A43}"/>
          </ac:cxnSpMkLst>
        </pc:cxnChg>
        <pc:cxnChg chg="del mod">
          <ac:chgData name="김 승빈" userId="352d81a3ef8732fd" providerId="LiveId" clId="{8AEDFFEE-A923-4FEE-95FF-B5D2BC8B2311}" dt="2020-03-12T11:45:45.888" v="3529" actId="478"/>
          <ac:cxnSpMkLst>
            <pc:docMk/>
            <pc:sldMk cId="1095236421" sldId="269"/>
            <ac:cxnSpMk id="45" creationId="{8893F90A-40B6-4A0C-BCFA-86307D2182AE}"/>
          </ac:cxnSpMkLst>
        </pc:cxnChg>
        <pc:cxnChg chg="del mod">
          <ac:chgData name="김 승빈" userId="352d81a3ef8732fd" providerId="LiveId" clId="{8AEDFFEE-A923-4FEE-95FF-B5D2BC8B2311}" dt="2020-03-12T11:45:45.888" v="3529" actId="478"/>
          <ac:cxnSpMkLst>
            <pc:docMk/>
            <pc:sldMk cId="1095236421" sldId="269"/>
            <ac:cxnSpMk id="47" creationId="{70C04112-BFB0-439E-B4DE-2C109E21FC69}"/>
          </ac:cxnSpMkLst>
        </pc:cxnChg>
        <pc:cxnChg chg="del mod">
          <ac:chgData name="김 승빈" userId="352d81a3ef8732fd" providerId="LiveId" clId="{8AEDFFEE-A923-4FEE-95FF-B5D2BC8B2311}" dt="2020-03-12T11:45:45.888" v="3529" actId="478"/>
          <ac:cxnSpMkLst>
            <pc:docMk/>
            <pc:sldMk cId="1095236421" sldId="269"/>
            <ac:cxnSpMk id="53" creationId="{F5C99BC2-E73E-4001-8C79-D8B2237C4118}"/>
          </ac:cxnSpMkLst>
        </pc:cxnChg>
        <pc:cxnChg chg="add mod topLvl">
          <ac:chgData name="김 승빈" userId="352d81a3ef8732fd" providerId="LiveId" clId="{8AEDFFEE-A923-4FEE-95FF-B5D2BC8B2311}" dt="2020-03-12T11:47:22.077" v="3586" actId="165"/>
          <ac:cxnSpMkLst>
            <pc:docMk/>
            <pc:sldMk cId="1095236421" sldId="269"/>
            <ac:cxnSpMk id="62" creationId="{3F691B2F-58B8-42B1-AC65-AE1A968B7E63}"/>
          </ac:cxnSpMkLst>
        </pc:cxnChg>
        <pc:cxnChg chg="add mod topLvl">
          <ac:chgData name="김 승빈" userId="352d81a3ef8732fd" providerId="LiveId" clId="{8AEDFFEE-A923-4FEE-95FF-B5D2BC8B2311}" dt="2020-03-12T11:47:22.077" v="3586" actId="165"/>
          <ac:cxnSpMkLst>
            <pc:docMk/>
            <pc:sldMk cId="1095236421" sldId="269"/>
            <ac:cxnSpMk id="65" creationId="{F77C14FB-486E-4650-AA1D-4BDE30A8E426}"/>
          </ac:cxnSpMkLst>
        </pc:cxnChg>
        <pc:cxnChg chg="add mod topLvl">
          <ac:chgData name="김 승빈" userId="352d81a3ef8732fd" providerId="LiveId" clId="{8AEDFFEE-A923-4FEE-95FF-B5D2BC8B2311}" dt="2020-03-12T11:47:22.077" v="3586" actId="165"/>
          <ac:cxnSpMkLst>
            <pc:docMk/>
            <pc:sldMk cId="1095236421" sldId="269"/>
            <ac:cxnSpMk id="73" creationId="{645DCED7-6FBE-4CE4-A622-F965366D46DB}"/>
          </ac:cxnSpMkLst>
        </pc:cxnChg>
        <pc:cxnChg chg="add mod topLvl">
          <ac:chgData name="김 승빈" userId="352d81a3ef8732fd" providerId="LiveId" clId="{8AEDFFEE-A923-4FEE-95FF-B5D2BC8B2311}" dt="2020-03-12T11:47:22.077" v="3586" actId="165"/>
          <ac:cxnSpMkLst>
            <pc:docMk/>
            <pc:sldMk cId="1095236421" sldId="269"/>
            <ac:cxnSpMk id="75" creationId="{5B33B8D3-F741-4F1F-B988-1A1F6718AFE0}"/>
          </ac:cxnSpMkLst>
        </pc:cxnChg>
      </pc:sldChg>
      <pc:sldChg chg="addSp delSp modSp add mod">
        <pc:chgData name="김 승빈" userId="352d81a3ef8732fd" providerId="LiveId" clId="{8AEDFFEE-A923-4FEE-95FF-B5D2BC8B2311}" dt="2020-03-12T11:52:30.275" v="3667" actId="1076"/>
        <pc:sldMkLst>
          <pc:docMk/>
          <pc:sldMk cId="290671222" sldId="270"/>
        </pc:sldMkLst>
        <pc:spChg chg="mod">
          <ac:chgData name="김 승빈" userId="352d81a3ef8732fd" providerId="LiveId" clId="{8AEDFFEE-A923-4FEE-95FF-B5D2BC8B2311}" dt="2020-03-12T11:49:32.746" v="3629"/>
          <ac:spMkLst>
            <pc:docMk/>
            <pc:sldMk cId="290671222" sldId="270"/>
            <ac:spMk id="3" creationId="{D9426E62-5892-4EE5-9B57-DDEAEE189E2A}"/>
          </ac:spMkLst>
        </pc:spChg>
        <pc:spChg chg="add mod">
          <ac:chgData name="김 승빈" userId="352d81a3ef8732fd" providerId="LiveId" clId="{8AEDFFEE-A923-4FEE-95FF-B5D2BC8B2311}" dt="2020-03-12T11:52:30.275" v="3667" actId="1076"/>
          <ac:spMkLst>
            <pc:docMk/>
            <pc:sldMk cId="290671222" sldId="270"/>
            <ac:spMk id="33" creationId="{1FFA900F-0F28-4DC9-8542-43624801F804}"/>
          </ac:spMkLst>
        </pc:spChg>
        <pc:spChg chg="mod">
          <ac:chgData name="김 승빈" userId="352d81a3ef8732fd" providerId="LiveId" clId="{8AEDFFEE-A923-4FEE-95FF-B5D2BC8B2311}" dt="2020-03-12T11:52:30.275" v="3667" actId="1076"/>
          <ac:spMkLst>
            <pc:docMk/>
            <pc:sldMk cId="290671222" sldId="270"/>
            <ac:spMk id="57" creationId="{812291C8-E945-4D51-A1F9-BC5BCF86B49D}"/>
          </ac:spMkLst>
        </pc:spChg>
        <pc:spChg chg="mod ord">
          <ac:chgData name="김 승빈" userId="352d81a3ef8732fd" providerId="LiveId" clId="{8AEDFFEE-A923-4FEE-95FF-B5D2BC8B2311}" dt="2020-03-12T11:52:30.275" v="3667" actId="1076"/>
          <ac:spMkLst>
            <pc:docMk/>
            <pc:sldMk cId="290671222" sldId="270"/>
            <ac:spMk id="58" creationId="{58120EF1-1393-4ECE-88EC-1EB89DE51ACF}"/>
          </ac:spMkLst>
        </pc:spChg>
        <pc:spChg chg="mod">
          <ac:chgData name="김 승빈" userId="352d81a3ef8732fd" providerId="LiveId" clId="{8AEDFFEE-A923-4FEE-95FF-B5D2BC8B2311}" dt="2020-03-12T11:52:30.275" v="3667" actId="1076"/>
          <ac:spMkLst>
            <pc:docMk/>
            <pc:sldMk cId="290671222" sldId="270"/>
            <ac:spMk id="63" creationId="{5B5000F1-809D-4864-99F0-075E00DF817E}"/>
          </ac:spMkLst>
        </pc:spChg>
        <pc:spChg chg="mod">
          <ac:chgData name="김 승빈" userId="352d81a3ef8732fd" providerId="LiveId" clId="{8AEDFFEE-A923-4FEE-95FF-B5D2BC8B2311}" dt="2020-03-12T11:52:30.275" v="3667" actId="1076"/>
          <ac:spMkLst>
            <pc:docMk/>
            <pc:sldMk cId="290671222" sldId="270"/>
            <ac:spMk id="66" creationId="{86C90A81-DB1A-4D44-8D43-D87647C33992}"/>
          </ac:spMkLst>
        </pc:spChg>
        <pc:spChg chg="mod">
          <ac:chgData name="김 승빈" userId="352d81a3ef8732fd" providerId="LiveId" clId="{8AEDFFEE-A923-4FEE-95FF-B5D2BC8B2311}" dt="2020-03-12T11:52:30.275" v="3667" actId="1076"/>
          <ac:spMkLst>
            <pc:docMk/>
            <pc:sldMk cId="290671222" sldId="270"/>
            <ac:spMk id="67" creationId="{71572335-5607-452B-B9AB-A5E4271EF31E}"/>
          </ac:spMkLst>
        </pc:spChg>
        <pc:spChg chg="mod">
          <ac:chgData name="김 승빈" userId="352d81a3ef8732fd" providerId="LiveId" clId="{8AEDFFEE-A923-4FEE-95FF-B5D2BC8B2311}" dt="2020-03-12T11:52:30.275" v="3667" actId="1076"/>
          <ac:spMkLst>
            <pc:docMk/>
            <pc:sldMk cId="290671222" sldId="270"/>
            <ac:spMk id="68" creationId="{B3E10CF4-1D08-457A-80F2-45A61CE4FD8B}"/>
          </ac:spMkLst>
        </pc:spChg>
        <pc:spChg chg="del mod">
          <ac:chgData name="김 승빈" userId="352d81a3ef8732fd" providerId="LiveId" clId="{8AEDFFEE-A923-4FEE-95FF-B5D2BC8B2311}" dt="2020-03-12T11:51:13.159" v="3650" actId="478"/>
          <ac:spMkLst>
            <pc:docMk/>
            <pc:sldMk cId="290671222" sldId="270"/>
            <ac:spMk id="70" creationId="{8A32B209-1BF5-441C-8206-DD0A8BF56947}"/>
          </ac:spMkLst>
        </pc:spChg>
        <pc:spChg chg="mod">
          <ac:chgData name="김 승빈" userId="352d81a3ef8732fd" providerId="LiveId" clId="{8AEDFFEE-A923-4FEE-95FF-B5D2BC8B2311}" dt="2020-03-12T11:52:00.859" v="3657" actId="20577"/>
          <ac:spMkLst>
            <pc:docMk/>
            <pc:sldMk cId="290671222" sldId="270"/>
            <ac:spMk id="71" creationId="{D2F2A4B7-78BF-4446-B708-8BA840589D8E}"/>
          </ac:spMkLst>
        </pc:spChg>
        <pc:spChg chg="mod">
          <ac:chgData name="김 승빈" userId="352d81a3ef8732fd" providerId="LiveId" clId="{8AEDFFEE-A923-4FEE-95FF-B5D2BC8B2311}" dt="2020-03-12T11:52:09.709" v="3663" actId="20577"/>
          <ac:spMkLst>
            <pc:docMk/>
            <pc:sldMk cId="290671222" sldId="270"/>
            <ac:spMk id="72" creationId="{A45C874B-4686-4C44-AFD6-8BDEE69BE07F}"/>
          </ac:spMkLst>
        </pc:spChg>
        <pc:spChg chg="mod">
          <ac:chgData name="김 승빈" userId="352d81a3ef8732fd" providerId="LiveId" clId="{8AEDFFEE-A923-4FEE-95FF-B5D2BC8B2311}" dt="2020-03-12T11:52:12.638" v="3665" actId="6549"/>
          <ac:spMkLst>
            <pc:docMk/>
            <pc:sldMk cId="290671222" sldId="270"/>
            <ac:spMk id="74" creationId="{3452E76A-AA23-497A-A42C-A62131552131}"/>
          </ac:spMkLst>
        </pc:spChg>
        <pc:spChg chg="mod">
          <ac:chgData name="김 승빈" userId="352d81a3ef8732fd" providerId="LiveId" clId="{8AEDFFEE-A923-4FEE-95FF-B5D2BC8B2311}" dt="2020-03-12T11:52:06.497" v="3659" actId="1076"/>
          <ac:spMkLst>
            <pc:docMk/>
            <pc:sldMk cId="290671222" sldId="270"/>
            <ac:spMk id="77" creationId="{C5B4969E-812F-4430-B9F2-1835ED6A9126}"/>
          </ac:spMkLst>
        </pc:spChg>
        <pc:cxnChg chg="mod">
          <ac:chgData name="김 승빈" userId="352d81a3ef8732fd" providerId="LiveId" clId="{8AEDFFEE-A923-4FEE-95FF-B5D2BC8B2311}" dt="2020-03-12T11:52:30.275" v="3667" actId="1076"/>
          <ac:cxnSpMkLst>
            <pc:docMk/>
            <pc:sldMk cId="290671222" sldId="270"/>
            <ac:cxnSpMk id="62" creationId="{3F691B2F-58B8-42B1-AC65-AE1A968B7E63}"/>
          </ac:cxnSpMkLst>
        </pc:cxnChg>
        <pc:cxnChg chg="mod">
          <ac:chgData name="김 승빈" userId="352d81a3ef8732fd" providerId="LiveId" clId="{8AEDFFEE-A923-4FEE-95FF-B5D2BC8B2311}" dt="2020-03-12T11:52:30.275" v="3667" actId="1076"/>
          <ac:cxnSpMkLst>
            <pc:docMk/>
            <pc:sldMk cId="290671222" sldId="270"/>
            <ac:cxnSpMk id="65" creationId="{F77C14FB-486E-4650-AA1D-4BDE30A8E426}"/>
          </ac:cxnSpMkLst>
        </pc:cxnChg>
      </pc:sldChg>
      <pc:sldChg chg="addSp delSp modSp add mod">
        <pc:chgData name="김 승빈" userId="352d81a3ef8732fd" providerId="LiveId" clId="{8AEDFFEE-A923-4FEE-95FF-B5D2BC8B2311}" dt="2020-03-12T12:18:34.612" v="3775"/>
        <pc:sldMkLst>
          <pc:docMk/>
          <pc:sldMk cId="868673534" sldId="271"/>
        </pc:sldMkLst>
        <pc:spChg chg="mod">
          <ac:chgData name="김 승빈" userId="352d81a3ef8732fd" providerId="LiveId" clId="{8AEDFFEE-A923-4FEE-95FF-B5D2BC8B2311}" dt="2020-03-12T12:12:17.779" v="3712"/>
          <ac:spMkLst>
            <pc:docMk/>
            <pc:sldMk cId="868673534" sldId="271"/>
            <ac:spMk id="3" creationId="{D9426E62-5892-4EE5-9B57-DDEAEE189E2A}"/>
          </ac:spMkLst>
        </pc:spChg>
        <pc:spChg chg="add mod">
          <ac:chgData name="김 승빈" userId="352d81a3ef8732fd" providerId="LiveId" clId="{8AEDFFEE-A923-4FEE-95FF-B5D2BC8B2311}" dt="2020-03-12T11:54:46.153" v="3679" actId="1076"/>
          <ac:spMkLst>
            <pc:docMk/>
            <pc:sldMk cId="868673534" sldId="271"/>
            <ac:spMk id="23" creationId="{AC83ACDF-5874-4642-877F-D803542E43A9}"/>
          </ac:spMkLst>
        </pc:spChg>
        <pc:spChg chg="add del mod">
          <ac:chgData name="김 승빈" userId="352d81a3ef8732fd" providerId="LiveId" clId="{8AEDFFEE-A923-4FEE-95FF-B5D2BC8B2311}" dt="2020-03-12T12:18:34.327" v="3773" actId="478"/>
          <ac:spMkLst>
            <pc:docMk/>
            <pc:sldMk cId="868673534" sldId="271"/>
            <ac:spMk id="24" creationId="{0C818C43-887D-4703-AE85-D6BF204338F3}"/>
          </ac:spMkLst>
        </pc:spChg>
        <pc:spChg chg="add del mod">
          <ac:chgData name="김 승빈" userId="352d81a3ef8732fd" providerId="LiveId" clId="{8AEDFFEE-A923-4FEE-95FF-B5D2BC8B2311}" dt="2020-03-12T12:18:32.485" v="3767" actId="478"/>
          <ac:spMkLst>
            <pc:docMk/>
            <pc:sldMk cId="868673534" sldId="271"/>
            <ac:spMk id="26" creationId="{3215449E-0AD9-4A72-A03C-C41CDD90E436}"/>
          </ac:spMkLst>
        </pc:spChg>
        <pc:spChg chg="add del mod">
          <ac:chgData name="김 승빈" userId="352d81a3ef8732fd" providerId="LiveId" clId="{8AEDFFEE-A923-4FEE-95FF-B5D2BC8B2311}" dt="2020-03-12T12:18:34.160" v="3772" actId="478"/>
          <ac:spMkLst>
            <pc:docMk/>
            <pc:sldMk cId="868673534" sldId="271"/>
            <ac:spMk id="28" creationId="{06065A94-75DD-476D-846B-77A5F36CAE64}"/>
          </ac:spMkLst>
        </pc:spChg>
        <pc:spChg chg="add del mod">
          <ac:chgData name="김 승빈" userId="352d81a3ef8732fd" providerId="LiveId" clId="{8AEDFFEE-A923-4FEE-95FF-B5D2BC8B2311}" dt="2020-03-12T12:18:33.997" v="3771" actId="478"/>
          <ac:spMkLst>
            <pc:docMk/>
            <pc:sldMk cId="868673534" sldId="271"/>
            <ac:spMk id="29" creationId="{D220F5D8-FCB8-4CBD-9883-031340457D1C}"/>
          </ac:spMkLst>
        </pc:spChg>
        <pc:spChg chg="add del mod">
          <ac:chgData name="김 승빈" userId="352d81a3ef8732fd" providerId="LiveId" clId="{8AEDFFEE-A923-4FEE-95FF-B5D2BC8B2311}" dt="2020-03-12T12:18:33.649" v="3769" actId="6549"/>
          <ac:spMkLst>
            <pc:docMk/>
            <pc:sldMk cId="868673534" sldId="271"/>
            <ac:spMk id="30" creationId="{A10691B5-640D-4AA5-93DE-27C503369EC8}"/>
          </ac:spMkLst>
        </pc:spChg>
        <pc:spChg chg="add del mod">
          <ac:chgData name="김 승빈" userId="352d81a3ef8732fd" providerId="LiveId" clId="{8AEDFFEE-A923-4FEE-95FF-B5D2BC8B2311}" dt="2020-03-12T12:18:34.327" v="3773" actId="478"/>
          <ac:spMkLst>
            <pc:docMk/>
            <pc:sldMk cId="868673534" sldId="271"/>
            <ac:spMk id="31" creationId="{89DA6F77-910F-49AC-BE32-397B9E170615}"/>
          </ac:spMkLst>
        </pc:spChg>
        <pc:spChg chg="add del mod">
          <ac:chgData name="김 승빈" userId="352d81a3ef8732fd" providerId="LiveId" clId="{8AEDFFEE-A923-4FEE-95FF-B5D2BC8B2311}" dt="2020-03-12T12:18:34.327" v="3773" actId="478"/>
          <ac:spMkLst>
            <pc:docMk/>
            <pc:sldMk cId="868673534" sldId="271"/>
            <ac:spMk id="32" creationId="{66E9775A-E0A4-4DF4-852D-643423C730DE}"/>
          </ac:spMkLst>
        </pc:spChg>
        <pc:spChg chg="del mod">
          <ac:chgData name="김 승빈" userId="352d81a3ef8732fd" providerId="LiveId" clId="{8AEDFFEE-A923-4FEE-95FF-B5D2BC8B2311}" dt="2020-03-12T11:54:26.758" v="3674" actId="478"/>
          <ac:spMkLst>
            <pc:docMk/>
            <pc:sldMk cId="868673534" sldId="271"/>
            <ac:spMk id="33" creationId="{1FFA900F-0F28-4DC9-8542-43624801F804}"/>
          </ac:spMkLst>
        </pc:spChg>
        <pc:spChg chg="add mod">
          <ac:chgData name="김 승빈" userId="352d81a3ef8732fd" providerId="LiveId" clId="{8AEDFFEE-A923-4FEE-95FF-B5D2BC8B2311}" dt="2020-03-12T12:12:53.045" v="3716" actId="571"/>
          <ac:spMkLst>
            <pc:docMk/>
            <pc:sldMk cId="868673534" sldId="271"/>
            <ac:spMk id="34" creationId="{064F9D0D-6719-4E69-A153-60DCFBC88638}"/>
          </ac:spMkLst>
        </pc:spChg>
        <pc:spChg chg="add del mod">
          <ac:chgData name="김 승빈" userId="352d81a3ef8732fd" providerId="LiveId" clId="{8AEDFFEE-A923-4FEE-95FF-B5D2BC8B2311}" dt="2020-03-12T12:18:34.612" v="3775"/>
          <ac:spMkLst>
            <pc:docMk/>
            <pc:sldMk cId="868673534" sldId="271"/>
            <ac:spMk id="35" creationId="{9064422C-D801-461A-91D9-E2E46094E537}"/>
          </ac:spMkLst>
        </pc:spChg>
        <pc:spChg chg="add del mod">
          <ac:chgData name="김 승빈" userId="352d81a3ef8732fd" providerId="LiveId" clId="{8AEDFFEE-A923-4FEE-95FF-B5D2BC8B2311}" dt="2020-03-12T12:18:34.612" v="3775"/>
          <ac:spMkLst>
            <pc:docMk/>
            <pc:sldMk cId="868673534" sldId="271"/>
            <ac:spMk id="36" creationId="{856720B6-ADC2-4441-81C5-1326B157CA8C}"/>
          </ac:spMkLst>
        </pc:spChg>
        <pc:spChg chg="add del mod">
          <ac:chgData name="김 승빈" userId="352d81a3ef8732fd" providerId="LiveId" clId="{8AEDFFEE-A923-4FEE-95FF-B5D2BC8B2311}" dt="2020-03-12T12:18:34.612" v="3775"/>
          <ac:spMkLst>
            <pc:docMk/>
            <pc:sldMk cId="868673534" sldId="271"/>
            <ac:spMk id="38" creationId="{3C5A5753-D446-48A1-AF0C-BE204D4FEB84}"/>
          </ac:spMkLst>
        </pc:spChg>
        <pc:spChg chg="add del mod">
          <ac:chgData name="김 승빈" userId="352d81a3ef8732fd" providerId="LiveId" clId="{8AEDFFEE-A923-4FEE-95FF-B5D2BC8B2311}" dt="2020-03-12T12:18:34.612" v="3775"/>
          <ac:spMkLst>
            <pc:docMk/>
            <pc:sldMk cId="868673534" sldId="271"/>
            <ac:spMk id="40" creationId="{23B86808-2360-43D5-B308-5764CC07BD71}"/>
          </ac:spMkLst>
        </pc:spChg>
        <pc:spChg chg="add del mod">
          <ac:chgData name="김 승빈" userId="352d81a3ef8732fd" providerId="LiveId" clId="{8AEDFFEE-A923-4FEE-95FF-B5D2BC8B2311}" dt="2020-03-12T12:18:34.612" v="3775"/>
          <ac:spMkLst>
            <pc:docMk/>
            <pc:sldMk cId="868673534" sldId="271"/>
            <ac:spMk id="41" creationId="{5BF7E1D9-10C0-4BAD-81B9-1B44A95C5F79}"/>
          </ac:spMkLst>
        </pc:spChg>
        <pc:spChg chg="add del mod">
          <ac:chgData name="김 승빈" userId="352d81a3ef8732fd" providerId="LiveId" clId="{8AEDFFEE-A923-4FEE-95FF-B5D2BC8B2311}" dt="2020-03-12T12:18:34.612" v="3775"/>
          <ac:spMkLst>
            <pc:docMk/>
            <pc:sldMk cId="868673534" sldId="271"/>
            <ac:spMk id="42" creationId="{42C76BB5-4CD3-469A-A3CD-801768200F53}"/>
          </ac:spMkLst>
        </pc:spChg>
        <pc:spChg chg="add del mod">
          <ac:chgData name="김 승빈" userId="352d81a3ef8732fd" providerId="LiveId" clId="{8AEDFFEE-A923-4FEE-95FF-B5D2BC8B2311}" dt="2020-03-12T12:18:34.612" v="3775"/>
          <ac:spMkLst>
            <pc:docMk/>
            <pc:sldMk cId="868673534" sldId="271"/>
            <ac:spMk id="43" creationId="{58671BBB-F33F-4FB8-AB8F-E89D1CA523D3}"/>
          </ac:spMkLst>
        </pc:spChg>
        <pc:spChg chg="mod">
          <ac:chgData name="김 승빈" userId="352d81a3ef8732fd" providerId="LiveId" clId="{8AEDFFEE-A923-4FEE-95FF-B5D2BC8B2311}" dt="2020-03-12T11:54:46.153" v="3679" actId="1076"/>
          <ac:spMkLst>
            <pc:docMk/>
            <pc:sldMk cId="868673534" sldId="271"/>
            <ac:spMk id="57" creationId="{812291C8-E945-4D51-A1F9-BC5BCF86B49D}"/>
          </ac:spMkLst>
        </pc:spChg>
        <pc:spChg chg="mod">
          <ac:chgData name="김 승빈" userId="352d81a3ef8732fd" providerId="LiveId" clId="{8AEDFFEE-A923-4FEE-95FF-B5D2BC8B2311}" dt="2020-03-12T11:54:46.153" v="3679" actId="1076"/>
          <ac:spMkLst>
            <pc:docMk/>
            <pc:sldMk cId="868673534" sldId="271"/>
            <ac:spMk id="58" creationId="{58120EF1-1393-4ECE-88EC-1EB89DE51ACF}"/>
          </ac:spMkLst>
        </pc:spChg>
        <pc:spChg chg="mod">
          <ac:chgData name="김 승빈" userId="352d81a3ef8732fd" providerId="LiveId" clId="{8AEDFFEE-A923-4FEE-95FF-B5D2BC8B2311}" dt="2020-03-12T11:54:46.153" v="3679" actId="1076"/>
          <ac:spMkLst>
            <pc:docMk/>
            <pc:sldMk cId="868673534" sldId="271"/>
            <ac:spMk id="63" creationId="{5B5000F1-809D-4864-99F0-075E00DF817E}"/>
          </ac:spMkLst>
        </pc:spChg>
        <pc:spChg chg="mod">
          <ac:chgData name="김 승빈" userId="352d81a3ef8732fd" providerId="LiveId" clId="{8AEDFFEE-A923-4FEE-95FF-B5D2BC8B2311}" dt="2020-03-12T11:54:46.153" v="3679" actId="1076"/>
          <ac:spMkLst>
            <pc:docMk/>
            <pc:sldMk cId="868673534" sldId="271"/>
            <ac:spMk id="66" creationId="{86C90A81-DB1A-4D44-8D43-D87647C33992}"/>
          </ac:spMkLst>
        </pc:spChg>
        <pc:spChg chg="mod">
          <ac:chgData name="김 승빈" userId="352d81a3ef8732fd" providerId="LiveId" clId="{8AEDFFEE-A923-4FEE-95FF-B5D2BC8B2311}" dt="2020-03-12T12:11:47.549" v="3688" actId="20577"/>
          <ac:spMkLst>
            <pc:docMk/>
            <pc:sldMk cId="868673534" sldId="271"/>
            <ac:spMk id="67" creationId="{71572335-5607-452B-B9AB-A5E4271EF31E}"/>
          </ac:spMkLst>
        </pc:spChg>
        <pc:spChg chg="mod">
          <ac:chgData name="김 승빈" userId="352d81a3ef8732fd" providerId="LiveId" clId="{8AEDFFEE-A923-4FEE-95FF-B5D2BC8B2311}" dt="2020-03-12T11:54:46.153" v="3679" actId="1076"/>
          <ac:spMkLst>
            <pc:docMk/>
            <pc:sldMk cId="868673534" sldId="271"/>
            <ac:spMk id="68" creationId="{B3E10CF4-1D08-457A-80F2-45A61CE4FD8B}"/>
          </ac:spMkLst>
        </pc:spChg>
        <pc:spChg chg="mod">
          <ac:chgData name="김 승빈" userId="352d81a3ef8732fd" providerId="LiveId" clId="{8AEDFFEE-A923-4FEE-95FF-B5D2BC8B2311}" dt="2020-03-12T12:12:49.131" v="3715" actId="1076"/>
          <ac:spMkLst>
            <pc:docMk/>
            <pc:sldMk cId="868673534" sldId="271"/>
            <ac:spMk id="69" creationId="{B1A23822-7CD5-4B95-AEED-9651D5B61589}"/>
          </ac:spMkLst>
        </pc:spChg>
        <pc:spChg chg="mod">
          <ac:chgData name="김 승빈" userId="352d81a3ef8732fd" providerId="LiveId" clId="{8AEDFFEE-A923-4FEE-95FF-B5D2BC8B2311}" dt="2020-03-12T12:13:38.976" v="3725" actId="20577"/>
          <ac:spMkLst>
            <pc:docMk/>
            <pc:sldMk cId="868673534" sldId="271"/>
            <ac:spMk id="71" creationId="{D2F2A4B7-78BF-4446-B708-8BA840589D8E}"/>
          </ac:spMkLst>
        </pc:spChg>
        <pc:spChg chg="mod">
          <ac:chgData name="김 승빈" userId="352d81a3ef8732fd" providerId="LiveId" clId="{8AEDFFEE-A923-4FEE-95FF-B5D2BC8B2311}" dt="2020-03-12T11:54:42.177" v="3678" actId="1076"/>
          <ac:spMkLst>
            <pc:docMk/>
            <pc:sldMk cId="868673534" sldId="271"/>
            <ac:spMk id="72" creationId="{A45C874B-4686-4C44-AFD6-8BDEE69BE07F}"/>
          </ac:spMkLst>
        </pc:spChg>
        <pc:spChg chg="mod">
          <ac:chgData name="김 승빈" userId="352d81a3ef8732fd" providerId="LiveId" clId="{8AEDFFEE-A923-4FEE-95FF-B5D2BC8B2311}" dt="2020-03-12T12:13:41.238" v="3727" actId="20577"/>
          <ac:spMkLst>
            <pc:docMk/>
            <pc:sldMk cId="868673534" sldId="271"/>
            <ac:spMk id="74" creationId="{3452E76A-AA23-497A-A42C-A62131552131}"/>
          </ac:spMkLst>
        </pc:spChg>
        <pc:spChg chg="mod">
          <ac:chgData name="김 승빈" userId="352d81a3ef8732fd" providerId="LiveId" clId="{8AEDFFEE-A923-4FEE-95FF-B5D2BC8B2311}" dt="2020-03-12T11:54:42.177" v="3678" actId="1076"/>
          <ac:spMkLst>
            <pc:docMk/>
            <pc:sldMk cId="868673534" sldId="271"/>
            <ac:spMk id="76" creationId="{16271E33-8C82-482F-BB04-EC6AB7D84750}"/>
          </ac:spMkLst>
        </pc:spChg>
        <pc:spChg chg="mod">
          <ac:chgData name="김 승빈" userId="352d81a3ef8732fd" providerId="LiveId" clId="{8AEDFFEE-A923-4FEE-95FF-B5D2BC8B2311}" dt="2020-03-12T11:54:42.177" v="3678" actId="1076"/>
          <ac:spMkLst>
            <pc:docMk/>
            <pc:sldMk cId="868673534" sldId="271"/>
            <ac:spMk id="77" creationId="{C5B4969E-812F-4430-B9F2-1835ED6A9126}"/>
          </ac:spMkLst>
        </pc:spChg>
        <pc:spChg chg="mod">
          <ac:chgData name="김 승빈" userId="352d81a3ef8732fd" providerId="LiveId" clId="{8AEDFFEE-A923-4FEE-95FF-B5D2BC8B2311}" dt="2020-03-12T11:54:42.177" v="3678" actId="1076"/>
          <ac:spMkLst>
            <pc:docMk/>
            <pc:sldMk cId="868673534" sldId="271"/>
            <ac:spMk id="78" creationId="{538F46A7-07B2-4265-963D-6820D0A84462}"/>
          </ac:spMkLst>
        </pc:spChg>
        <pc:cxnChg chg="add del mod">
          <ac:chgData name="김 승빈" userId="352d81a3ef8732fd" providerId="LiveId" clId="{8AEDFFEE-A923-4FEE-95FF-B5D2BC8B2311}" dt="2020-03-12T12:18:34.327" v="3773" actId="478"/>
          <ac:cxnSpMkLst>
            <pc:docMk/>
            <pc:sldMk cId="868673534" sldId="271"/>
            <ac:cxnSpMk id="25" creationId="{E07AE8CB-1C80-471C-BECF-C1B8D2BE5580}"/>
          </ac:cxnSpMkLst>
        </pc:cxnChg>
        <pc:cxnChg chg="add del mod">
          <ac:chgData name="김 승빈" userId="352d81a3ef8732fd" providerId="LiveId" clId="{8AEDFFEE-A923-4FEE-95FF-B5D2BC8B2311}" dt="2020-03-12T12:18:34.327" v="3773" actId="478"/>
          <ac:cxnSpMkLst>
            <pc:docMk/>
            <pc:sldMk cId="868673534" sldId="271"/>
            <ac:cxnSpMk id="27" creationId="{560BDBFC-EA53-4849-92B4-6E5F3CB7F612}"/>
          </ac:cxnSpMkLst>
        </pc:cxnChg>
        <pc:cxnChg chg="add del mod">
          <ac:chgData name="김 승빈" userId="352d81a3ef8732fd" providerId="LiveId" clId="{8AEDFFEE-A923-4FEE-95FF-B5D2BC8B2311}" dt="2020-03-12T12:18:34.612" v="3775"/>
          <ac:cxnSpMkLst>
            <pc:docMk/>
            <pc:sldMk cId="868673534" sldId="271"/>
            <ac:cxnSpMk id="37" creationId="{9B4BF9E0-66EE-46F5-B0CA-D2FE8558770A}"/>
          </ac:cxnSpMkLst>
        </pc:cxnChg>
        <pc:cxnChg chg="add del mod">
          <ac:chgData name="김 승빈" userId="352d81a3ef8732fd" providerId="LiveId" clId="{8AEDFFEE-A923-4FEE-95FF-B5D2BC8B2311}" dt="2020-03-12T12:18:34.612" v="3775"/>
          <ac:cxnSpMkLst>
            <pc:docMk/>
            <pc:sldMk cId="868673534" sldId="271"/>
            <ac:cxnSpMk id="39" creationId="{206A73DF-3744-4B03-9458-5233FE40AD9C}"/>
          </ac:cxnSpMkLst>
        </pc:cxnChg>
        <pc:cxnChg chg="mod">
          <ac:chgData name="김 승빈" userId="352d81a3ef8732fd" providerId="LiveId" clId="{8AEDFFEE-A923-4FEE-95FF-B5D2BC8B2311}" dt="2020-03-12T11:54:46.153" v="3679" actId="1076"/>
          <ac:cxnSpMkLst>
            <pc:docMk/>
            <pc:sldMk cId="868673534" sldId="271"/>
            <ac:cxnSpMk id="62" creationId="{3F691B2F-58B8-42B1-AC65-AE1A968B7E63}"/>
          </ac:cxnSpMkLst>
        </pc:cxnChg>
        <pc:cxnChg chg="mod">
          <ac:chgData name="김 승빈" userId="352d81a3ef8732fd" providerId="LiveId" clId="{8AEDFFEE-A923-4FEE-95FF-B5D2BC8B2311}" dt="2020-03-12T11:54:46.153" v="3679" actId="1076"/>
          <ac:cxnSpMkLst>
            <pc:docMk/>
            <pc:sldMk cId="868673534" sldId="271"/>
            <ac:cxnSpMk id="65" creationId="{F77C14FB-486E-4650-AA1D-4BDE30A8E426}"/>
          </ac:cxnSpMkLst>
        </pc:cxnChg>
        <pc:cxnChg chg="mod">
          <ac:chgData name="김 승빈" userId="352d81a3ef8732fd" providerId="LiveId" clId="{8AEDFFEE-A923-4FEE-95FF-B5D2BC8B2311}" dt="2020-03-12T11:54:42.177" v="3678" actId="1076"/>
          <ac:cxnSpMkLst>
            <pc:docMk/>
            <pc:sldMk cId="868673534" sldId="271"/>
            <ac:cxnSpMk id="73" creationId="{645DCED7-6FBE-4CE4-A622-F965366D46DB}"/>
          </ac:cxnSpMkLst>
        </pc:cxnChg>
        <pc:cxnChg chg="mod">
          <ac:chgData name="김 승빈" userId="352d81a3ef8732fd" providerId="LiveId" clId="{8AEDFFEE-A923-4FEE-95FF-B5D2BC8B2311}" dt="2020-03-12T11:54:42.177" v="3678" actId="1076"/>
          <ac:cxnSpMkLst>
            <pc:docMk/>
            <pc:sldMk cId="868673534" sldId="271"/>
            <ac:cxnSpMk id="75" creationId="{5B33B8D3-F741-4F1F-B988-1A1F6718AFE0}"/>
          </ac:cxnSpMkLst>
        </pc:cxnChg>
      </pc:sldChg>
      <pc:sldChg chg="addSp delSp modSp add mod ord">
        <pc:chgData name="김 승빈" userId="352d81a3ef8732fd" providerId="LiveId" clId="{8AEDFFEE-A923-4FEE-95FF-B5D2BC8B2311}" dt="2020-03-12T12:20:36.431" v="3795" actId="1076"/>
        <pc:sldMkLst>
          <pc:docMk/>
          <pc:sldMk cId="2808499634" sldId="272"/>
        </pc:sldMkLst>
        <pc:spChg chg="mod">
          <ac:chgData name="김 승빈" userId="352d81a3ef8732fd" providerId="LiveId" clId="{8AEDFFEE-A923-4FEE-95FF-B5D2BC8B2311}" dt="2020-03-12T12:18:32.330" v="3766" actId="6549"/>
          <ac:spMkLst>
            <pc:docMk/>
            <pc:sldMk cId="2808499634" sldId="272"/>
            <ac:spMk id="3" creationId="{D9426E62-5892-4EE5-9B57-DDEAEE189E2A}"/>
          </ac:spMkLst>
        </pc:spChg>
        <pc:spChg chg="del mod">
          <ac:chgData name="김 승빈" userId="352d81a3ef8732fd" providerId="LiveId" clId="{8AEDFFEE-A923-4FEE-95FF-B5D2BC8B2311}" dt="2020-03-12T12:19:19.311" v="3781" actId="478"/>
          <ac:spMkLst>
            <pc:docMk/>
            <pc:sldMk cId="2808499634" sldId="272"/>
            <ac:spMk id="23" creationId="{AC83ACDF-5874-4642-877F-D803542E43A9}"/>
          </ac:spMkLst>
        </pc:spChg>
        <pc:spChg chg="del">
          <ac:chgData name="김 승빈" userId="352d81a3ef8732fd" providerId="LiveId" clId="{8AEDFFEE-A923-4FEE-95FF-B5D2BC8B2311}" dt="2020-03-12T12:18:48.361" v="3776" actId="478"/>
          <ac:spMkLst>
            <pc:docMk/>
            <pc:sldMk cId="2808499634" sldId="272"/>
            <ac:spMk id="24" creationId="{0C818C43-887D-4703-AE85-D6BF204338F3}"/>
          </ac:spMkLst>
        </pc:spChg>
        <pc:spChg chg="del">
          <ac:chgData name="김 승빈" userId="352d81a3ef8732fd" providerId="LiveId" clId="{8AEDFFEE-A923-4FEE-95FF-B5D2BC8B2311}" dt="2020-03-12T12:18:48.361" v="3776" actId="478"/>
          <ac:spMkLst>
            <pc:docMk/>
            <pc:sldMk cId="2808499634" sldId="272"/>
            <ac:spMk id="26" creationId="{3215449E-0AD9-4A72-A03C-C41CDD90E436}"/>
          </ac:spMkLst>
        </pc:spChg>
        <pc:spChg chg="del">
          <ac:chgData name="김 승빈" userId="352d81a3ef8732fd" providerId="LiveId" clId="{8AEDFFEE-A923-4FEE-95FF-B5D2BC8B2311}" dt="2020-03-12T12:18:48.361" v="3776" actId="478"/>
          <ac:spMkLst>
            <pc:docMk/>
            <pc:sldMk cId="2808499634" sldId="272"/>
            <ac:spMk id="28" creationId="{06065A94-75DD-476D-846B-77A5F36CAE64}"/>
          </ac:spMkLst>
        </pc:spChg>
        <pc:spChg chg="del">
          <ac:chgData name="김 승빈" userId="352d81a3ef8732fd" providerId="LiveId" clId="{8AEDFFEE-A923-4FEE-95FF-B5D2BC8B2311}" dt="2020-03-12T12:18:48.361" v="3776" actId="478"/>
          <ac:spMkLst>
            <pc:docMk/>
            <pc:sldMk cId="2808499634" sldId="272"/>
            <ac:spMk id="29" creationId="{D220F5D8-FCB8-4CBD-9883-031340457D1C}"/>
          </ac:spMkLst>
        </pc:spChg>
        <pc:spChg chg="del">
          <ac:chgData name="김 승빈" userId="352d81a3ef8732fd" providerId="LiveId" clId="{8AEDFFEE-A923-4FEE-95FF-B5D2BC8B2311}" dt="2020-03-12T12:18:48.361" v="3776" actId="478"/>
          <ac:spMkLst>
            <pc:docMk/>
            <pc:sldMk cId="2808499634" sldId="272"/>
            <ac:spMk id="30" creationId="{A10691B5-640D-4AA5-93DE-27C503369EC8}"/>
          </ac:spMkLst>
        </pc:spChg>
        <pc:spChg chg="del">
          <ac:chgData name="김 승빈" userId="352d81a3ef8732fd" providerId="LiveId" clId="{8AEDFFEE-A923-4FEE-95FF-B5D2BC8B2311}" dt="2020-03-12T12:18:48.361" v="3776" actId="478"/>
          <ac:spMkLst>
            <pc:docMk/>
            <pc:sldMk cId="2808499634" sldId="272"/>
            <ac:spMk id="31" creationId="{89DA6F77-910F-49AC-BE32-397B9E170615}"/>
          </ac:spMkLst>
        </pc:spChg>
        <pc:spChg chg="del">
          <ac:chgData name="김 승빈" userId="352d81a3ef8732fd" providerId="LiveId" clId="{8AEDFFEE-A923-4FEE-95FF-B5D2BC8B2311}" dt="2020-03-12T12:18:48.361" v="3776" actId="478"/>
          <ac:spMkLst>
            <pc:docMk/>
            <pc:sldMk cId="2808499634" sldId="272"/>
            <ac:spMk id="32" creationId="{66E9775A-E0A4-4DF4-852D-643423C730DE}"/>
          </ac:spMkLst>
        </pc:spChg>
        <pc:spChg chg="add mod">
          <ac:chgData name="김 승빈" userId="352d81a3ef8732fd" providerId="LiveId" clId="{8AEDFFEE-A923-4FEE-95FF-B5D2BC8B2311}" dt="2020-03-12T12:18:55.194" v="3778" actId="1076"/>
          <ac:spMkLst>
            <pc:docMk/>
            <pc:sldMk cId="2808499634" sldId="272"/>
            <ac:spMk id="37" creationId="{170615D3-E79F-4332-89D0-ECD4529FFF4E}"/>
          </ac:spMkLst>
        </pc:spChg>
        <pc:spChg chg="add del mod">
          <ac:chgData name="김 승빈" userId="352d81a3ef8732fd" providerId="LiveId" clId="{8AEDFFEE-A923-4FEE-95FF-B5D2BC8B2311}" dt="2020-03-12T12:19:48.512" v="3789" actId="20577"/>
          <ac:spMkLst>
            <pc:docMk/>
            <pc:sldMk cId="2808499634" sldId="272"/>
            <ac:spMk id="38" creationId="{9772CDDC-E83A-4E9E-B79F-05A23DD399A2}"/>
          </ac:spMkLst>
        </pc:spChg>
        <pc:spChg chg="add mod">
          <ac:chgData name="김 승빈" userId="352d81a3ef8732fd" providerId="LiveId" clId="{8AEDFFEE-A923-4FEE-95FF-B5D2BC8B2311}" dt="2020-03-12T12:19:51.774" v="3791" actId="20577"/>
          <ac:spMkLst>
            <pc:docMk/>
            <pc:sldMk cId="2808499634" sldId="272"/>
            <ac:spMk id="40" creationId="{B515306D-31CC-4DB7-9667-F71AD9ED262E}"/>
          </ac:spMkLst>
        </pc:spChg>
        <pc:spChg chg="add mod">
          <ac:chgData name="김 승빈" userId="352d81a3ef8732fd" providerId="LiveId" clId="{8AEDFFEE-A923-4FEE-95FF-B5D2BC8B2311}" dt="2020-03-12T12:18:55.194" v="3778" actId="1076"/>
          <ac:spMkLst>
            <pc:docMk/>
            <pc:sldMk cId="2808499634" sldId="272"/>
            <ac:spMk id="42" creationId="{BA0E5B87-FDD2-4FF7-A440-46C05D32416C}"/>
          </ac:spMkLst>
        </pc:spChg>
        <pc:spChg chg="add mod">
          <ac:chgData name="김 승빈" userId="352d81a3ef8732fd" providerId="LiveId" clId="{8AEDFFEE-A923-4FEE-95FF-B5D2BC8B2311}" dt="2020-03-12T12:18:55.194" v="3778" actId="1076"/>
          <ac:spMkLst>
            <pc:docMk/>
            <pc:sldMk cId="2808499634" sldId="272"/>
            <ac:spMk id="43" creationId="{481A2E2C-43E1-4C78-8F63-E14EDCA807FC}"/>
          </ac:spMkLst>
        </pc:spChg>
        <pc:spChg chg="add mod">
          <ac:chgData name="김 승빈" userId="352d81a3ef8732fd" providerId="LiveId" clId="{8AEDFFEE-A923-4FEE-95FF-B5D2BC8B2311}" dt="2020-03-12T12:18:55.194" v="3778" actId="1076"/>
          <ac:spMkLst>
            <pc:docMk/>
            <pc:sldMk cId="2808499634" sldId="272"/>
            <ac:spMk id="44" creationId="{D608B5BC-216F-4B5A-B1D4-9251FF5F05F2}"/>
          </ac:spMkLst>
        </pc:spChg>
        <pc:spChg chg="add mod">
          <ac:chgData name="김 승빈" userId="352d81a3ef8732fd" providerId="LiveId" clId="{8AEDFFEE-A923-4FEE-95FF-B5D2BC8B2311}" dt="2020-03-12T12:18:55.194" v="3778" actId="1076"/>
          <ac:spMkLst>
            <pc:docMk/>
            <pc:sldMk cId="2808499634" sldId="272"/>
            <ac:spMk id="45" creationId="{499F73CE-6F1B-4011-A283-DE4E70A81E86}"/>
          </ac:spMkLst>
        </pc:spChg>
        <pc:spChg chg="add mod">
          <ac:chgData name="김 승빈" userId="352d81a3ef8732fd" providerId="LiveId" clId="{8AEDFFEE-A923-4FEE-95FF-B5D2BC8B2311}" dt="2020-03-12T12:20:36.431" v="3795" actId="1076"/>
          <ac:spMkLst>
            <pc:docMk/>
            <pc:sldMk cId="2808499634" sldId="272"/>
            <ac:spMk id="46" creationId="{83B85E29-6919-4371-9344-7033F76FE66B}"/>
          </ac:spMkLst>
        </pc:spChg>
        <pc:spChg chg="mod">
          <ac:chgData name="김 승빈" userId="352d81a3ef8732fd" providerId="LiveId" clId="{8AEDFFEE-A923-4FEE-95FF-B5D2BC8B2311}" dt="2020-03-12T12:20:36.431" v="3795" actId="1076"/>
          <ac:spMkLst>
            <pc:docMk/>
            <pc:sldMk cId="2808499634" sldId="272"/>
            <ac:spMk id="57" creationId="{812291C8-E945-4D51-A1F9-BC5BCF86B49D}"/>
          </ac:spMkLst>
        </pc:spChg>
        <pc:spChg chg="mod">
          <ac:chgData name="김 승빈" userId="352d81a3ef8732fd" providerId="LiveId" clId="{8AEDFFEE-A923-4FEE-95FF-B5D2BC8B2311}" dt="2020-03-12T12:20:36.431" v="3795" actId="1076"/>
          <ac:spMkLst>
            <pc:docMk/>
            <pc:sldMk cId="2808499634" sldId="272"/>
            <ac:spMk id="58" creationId="{58120EF1-1393-4ECE-88EC-1EB89DE51ACF}"/>
          </ac:spMkLst>
        </pc:spChg>
        <pc:spChg chg="mod">
          <ac:chgData name="김 승빈" userId="352d81a3ef8732fd" providerId="LiveId" clId="{8AEDFFEE-A923-4FEE-95FF-B5D2BC8B2311}" dt="2020-03-12T12:20:36.431" v="3795" actId="1076"/>
          <ac:spMkLst>
            <pc:docMk/>
            <pc:sldMk cId="2808499634" sldId="272"/>
            <ac:spMk id="63" creationId="{5B5000F1-809D-4864-99F0-075E00DF817E}"/>
          </ac:spMkLst>
        </pc:spChg>
        <pc:spChg chg="mod">
          <ac:chgData name="김 승빈" userId="352d81a3ef8732fd" providerId="LiveId" clId="{8AEDFFEE-A923-4FEE-95FF-B5D2BC8B2311}" dt="2020-03-12T12:20:36.431" v="3795" actId="1076"/>
          <ac:spMkLst>
            <pc:docMk/>
            <pc:sldMk cId="2808499634" sldId="272"/>
            <ac:spMk id="66" creationId="{86C90A81-DB1A-4D44-8D43-D87647C33992}"/>
          </ac:spMkLst>
        </pc:spChg>
        <pc:spChg chg="mod">
          <ac:chgData name="김 승빈" userId="352d81a3ef8732fd" providerId="LiveId" clId="{8AEDFFEE-A923-4FEE-95FF-B5D2BC8B2311}" dt="2020-03-12T12:20:36.431" v="3795" actId="1076"/>
          <ac:spMkLst>
            <pc:docMk/>
            <pc:sldMk cId="2808499634" sldId="272"/>
            <ac:spMk id="67" creationId="{71572335-5607-452B-B9AB-A5E4271EF31E}"/>
          </ac:spMkLst>
        </pc:spChg>
        <pc:spChg chg="mod">
          <ac:chgData name="김 승빈" userId="352d81a3ef8732fd" providerId="LiveId" clId="{8AEDFFEE-A923-4FEE-95FF-B5D2BC8B2311}" dt="2020-03-12T12:20:36.431" v="3795" actId="1076"/>
          <ac:spMkLst>
            <pc:docMk/>
            <pc:sldMk cId="2808499634" sldId="272"/>
            <ac:spMk id="68" creationId="{B3E10CF4-1D08-457A-80F2-45A61CE4FD8B}"/>
          </ac:spMkLst>
        </pc:spChg>
        <pc:spChg chg="mod">
          <ac:chgData name="김 승빈" userId="352d81a3ef8732fd" providerId="LiveId" clId="{8AEDFFEE-A923-4FEE-95FF-B5D2BC8B2311}" dt="2020-03-12T12:20:07.900" v="3794" actId="20577"/>
          <ac:spMkLst>
            <pc:docMk/>
            <pc:sldMk cId="2808499634" sldId="272"/>
            <ac:spMk id="72" creationId="{A45C874B-4686-4C44-AFD6-8BDEE69BE07F}"/>
          </ac:spMkLst>
        </pc:spChg>
        <pc:spChg chg="mod">
          <ac:chgData name="김 승빈" userId="352d81a3ef8732fd" providerId="LiveId" clId="{8AEDFFEE-A923-4FEE-95FF-B5D2BC8B2311}" dt="2020-03-12T12:20:02.873" v="3792" actId="20577"/>
          <ac:spMkLst>
            <pc:docMk/>
            <pc:sldMk cId="2808499634" sldId="272"/>
            <ac:spMk id="74" creationId="{3452E76A-AA23-497A-A42C-A62131552131}"/>
          </ac:spMkLst>
        </pc:spChg>
        <pc:cxnChg chg="del mod">
          <ac:chgData name="김 승빈" userId="352d81a3ef8732fd" providerId="LiveId" clId="{8AEDFFEE-A923-4FEE-95FF-B5D2BC8B2311}" dt="2020-03-12T12:18:48.361" v="3776" actId="478"/>
          <ac:cxnSpMkLst>
            <pc:docMk/>
            <pc:sldMk cId="2808499634" sldId="272"/>
            <ac:cxnSpMk id="25" creationId="{E07AE8CB-1C80-471C-BECF-C1B8D2BE5580}"/>
          </ac:cxnSpMkLst>
        </pc:cxnChg>
        <pc:cxnChg chg="del mod">
          <ac:chgData name="김 승빈" userId="352d81a3ef8732fd" providerId="LiveId" clId="{8AEDFFEE-A923-4FEE-95FF-B5D2BC8B2311}" dt="2020-03-12T12:18:48.361" v="3776" actId="478"/>
          <ac:cxnSpMkLst>
            <pc:docMk/>
            <pc:sldMk cId="2808499634" sldId="272"/>
            <ac:cxnSpMk id="27" creationId="{560BDBFC-EA53-4849-92B4-6E5F3CB7F612}"/>
          </ac:cxnSpMkLst>
        </pc:cxnChg>
        <pc:cxnChg chg="add mod">
          <ac:chgData name="김 승빈" userId="352d81a3ef8732fd" providerId="LiveId" clId="{8AEDFFEE-A923-4FEE-95FF-B5D2BC8B2311}" dt="2020-03-12T12:19:46.236" v="3785" actId="478"/>
          <ac:cxnSpMkLst>
            <pc:docMk/>
            <pc:sldMk cId="2808499634" sldId="272"/>
            <ac:cxnSpMk id="39" creationId="{CB78AA5B-81C2-4CBA-8D9F-B32802975F95}"/>
          </ac:cxnSpMkLst>
        </pc:cxnChg>
        <pc:cxnChg chg="add mod">
          <ac:chgData name="김 승빈" userId="352d81a3ef8732fd" providerId="LiveId" clId="{8AEDFFEE-A923-4FEE-95FF-B5D2BC8B2311}" dt="2020-03-12T12:19:46.236" v="3785" actId="478"/>
          <ac:cxnSpMkLst>
            <pc:docMk/>
            <pc:sldMk cId="2808499634" sldId="272"/>
            <ac:cxnSpMk id="41" creationId="{EC2A6A85-19FC-42F4-B3D9-9F46E8B47638}"/>
          </ac:cxnSpMkLst>
        </pc:cxnChg>
        <pc:cxnChg chg="mod">
          <ac:chgData name="김 승빈" userId="352d81a3ef8732fd" providerId="LiveId" clId="{8AEDFFEE-A923-4FEE-95FF-B5D2BC8B2311}" dt="2020-03-12T12:20:36.431" v="3795" actId="1076"/>
          <ac:cxnSpMkLst>
            <pc:docMk/>
            <pc:sldMk cId="2808499634" sldId="272"/>
            <ac:cxnSpMk id="62" creationId="{3F691B2F-58B8-42B1-AC65-AE1A968B7E63}"/>
          </ac:cxnSpMkLst>
        </pc:cxnChg>
        <pc:cxnChg chg="mod">
          <ac:chgData name="김 승빈" userId="352d81a3ef8732fd" providerId="LiveId" clId="{8AEDFFEE-A923-4FEE-95FF-B5D2BC8B2311}" dt="2020-03-12T12:20:36.431" v="3795" actId="1076"/>
          <ac:cxnSpMkLst>
            <pc:docMk/>
            <pc:sldMk cId="2808499634" sldId="272"/>
            <ac:cxnSpMk id="65" creationId="{F77C14FB-486E-4650-AA1D-4BDE30A8E426}"/>
          </ac:cxnSpMkLst>
        </pc:cxnChg>
      </pc:sldChg>
      <pc:sldChg chg="addSp delSp modSp add mod">
        <pc:chgData name="김 승빈" userId="352d81a3ef8732fd" providerId="LiveId" clId="{8AEDFFEE-A923-4FEE-95FF-B5D2BC8B2311}" dt="2020-03-12T13:09:36.592" v="4026" actId="1076"/>
        <pc:sldMkLst>
          <pc:docMk/>
          <pc:sldMk cId="1721246806" sldId="273"/>
        </pc:sldMkLst>
        <pc:spChg chg="mod">
          <ac:chgData name="김 승빈" userId="352d81a3ef8732fd" providerId="LiveId" clId="{8AEDFFEE-A923-4FEE-95FF-B5D2BC8B2311}" dt="2020-03-12T12:53:44.053" v="3820"/>
          <ac:spMkLst>
            <pc:docMk/>
            <pc:sldMk cId="1721246806" sldId="273"/>
            <ac:spMk id="3" creationId="{D9426E62-5892-4EE5-9B57-DDEAEE189E2A}"/>
          </ac:spMkLst>
        </pc:spChg>
        <pc:spChg chg="add mod">
          <ac:chgData name="김 승빈" userId="352d81a3ef8732fd" providerId="LiveId" clId="{8AEDFFEE-A923-4FEE-95FF-B5D2BC8B2311}" dt="2020-03-12T13:01:00.652" v="3930" actId="1076"/>
          <ac:spMkLst>
            <pc:docMk/>
            <pc:sldMk cId="1721246806" sldId="273"/>
            <ac:spMk id="33" creationId="{CD3BA381-551C-48E6-AF2F-BF68D11F84AA}"/>
          </ac:spMkLst>
        </pc:spChg>
        <pc:spChg chg="mod topLvl">
          <ac:chgData name="김 승빈" userId="352d81a3ef8732fd" providerId="LiveId" clId="{8AEDFFEE-A923-4FEE-95FF-B5D2BC8B2311}" dt="2020-03-12T13:01:14.091" v="3932" actId="1076"/>
          <ac:spMkLst>
            <pc:docMk/>
            <pc:sldMk cId="1721246806" sldId="273"/>
            <ac:spMk id="34" creationId="{064F9D0D-6719-4E69-A153-60DCFBC88638}"/>
          </ac:spMkLst>
        </pc:spChg>
        <pc:spChg chg="add mod">
          <ac:chgData name="김 승빈" userId="352d81a3ef8732fd" providerId="LiveId" clId="{8AEDFFEE-A923-4FEE-95FF-B5D2BC8B2311}" dt="2020-03-12T13:01:00.652" v="3930" actId="1076"/>
          <ac:spMkLst>
            <pc:docMk/>
            <pc:sldMk cId="1721246806" sldId="273"/>
            <ac:spMk id="35" creationId="{410626F2-4C51-4356-95CC-565FF56F66FF}"/>
          </ac:spMkLst>
        </pc:spChg>
        <pc:spChg chg="add mod">
          <ac:chgData name="김 승빈" userId="352d81a3ef8732fd" providerId="LiveId" clId="{8AEDFFEE-A923-4FEE-95FF-B5D2BC8B2311}" dt="2020-03-12T13:01:00.652" v="3930" actId="1076"/>
          <ac:spMkLst>
            <pc:docMk/>
            <pc:sldMk cId="1721246806" sldId="273"/>
            <ac:spMk id="36" creationId="{7441721A-3931-4AA8-8348-030B60DB424A}"/>
          </ac:spMkLst>
        </pc:spChg>
        <pc:spChg chg="del mod topLvl">
          <ac:chgData name="김 승빈" userId="352d81a3ef8732fd" providerId="LiveId" clId="{8AEDFFEE-A923-4FEE-95FF-B5D2BC8B2311}" dt="2020-03-12T12:57:34.119" v="3887" actId="478"/>
          <ac:spMkLst>
            <pc:docMk/>
            <pc:sldMk cId="1721246806" sldId="273"/>
            <ac:spMk id="37" creationId="{170615D3-E79F-4332-89D0-ECD4529FFF4E}"/>
          </ac:spMkLst>
        </pc:spChg>
        <pc:spChg chg="del mod topLvl">
          <ac:chgData name="김 승빈" userId="352d81a3ef8732fd" providerId="LiveId" clId="{8AEDFFEE-A923-4FEE-95FF-B5D2BC8B2311}" dt="2020-03-12T12:57:34.119" v="3887" actId="478"/>
          <ac:spMkLst>
            <pc:docMk/>
            <pc:sldMk cId="1721246806" sldId="273"/>
            <ac:spMk id="38" creationId="{9772CDDC-E83A-4E9E-B79F-05A23DD399A2}"/>
          </ac:spMkLst>
        </pc:spChg>
        <pc:spChg chg="del mod topLvl">
          <ac:chgData name="김 승빈" userId="352d81a3ef8732fd" providerId="LiveId" clId="{8AEDFFEE-A923-4FEE-95FF-B5D2BC8B2311}" dt="2020-03-12T12:57:34.119" v="3887" actId="478"/>
          <ac:spMkLst>
            <pc:docMk/>
            <pc:sldMk cId="1721246806" sldId="273"/>
            <ac:spMk id="40" creationId="{B515306D-31CC-4DB7-9667-F71AD9ED262E}"/>
          </ac:spMkLst>
        </pc:spChg>
        <pc:spChg chg="del mod topLvl">
          <ac:chgData name="김 승빈" userId="352d81a3ef8732fd" providerId="LiveId" clId="{8AEDFFEE-A923-4FEE-95FF-B5D2BC8B2311}" dt="2020-03-12T12:57:34.119" v="3887" actId="478"/>
          <ac:spMkLst>
            <pc:docMk/>
            <pc:sldMk cId="1721246806" sldId="273"/>
            <ac:spMk id="42" creationId="{BA0E5B87-FDD2-4FF7-A440-46C05D32416C}"/>
          </ac:spMkLst>
        </pc:spChg>
        <pc:spChg chg="del mod topLvl">
          <ac:chgData name="김 승빈" userId="352d81a3ef8732fd" providerId="LiveId" clId="{8AEDFFEE-A923-4FEE-95FF-B5D2BC8B2311}" dt="2020-03-12T12:57:34.119" v="3887" actId="478"/>
          <ac:spMkLst>
            <pc:docMk/>
            <pc:sldMk cId="1721246806" sldId="273"/>
            <ac:spMk id="43" creationId="{481A2E2C-43E1-4C78-8F63-E14EDCA807FC}"/>
          </ac:spMkLst>
        </pc:spChg>
        <pc:spChg chg="del mod topLvl">
          <ac:chgData name="김 승빈" userId="352d81a3ef8732fd" providerId="LiveId" clId="{8AEDFFEE-A923-4FEE-95FF-B5D2BC8B2311}" dt="2020-03-12T12:57:34.119" v="3887" actId="478"/>
          <ac:spMkLst>
            <pc:docMk/>
            <pc:sldMk cId="1721246806" sldId="273"/>
            <ac:spMk id="44" creationId="{D608B5BC-216F-4B5A-B1D4-9251FF5F05F2}"/>
          </ac:spMkLst>
        </pc:spChg>
        <pc:spChg chg="del mod topLvl">
          <ac:chgData name="김 승빈" userId="352d81a3ef8732fd" providerId="LiveId" clId="{8AEDFFEE-A923-4FEE-95FF-B5D2BC8B2311}" dt="2020-03-12T12:54:45.215" v="3832" actId="478"/>
          <ac:spMkLst>
            <pc:docMk/>
            <pc:sldMk cId="1721246806" sldId="273"/>
            <ac:spMk id="45" creationId="{499F73CE-6F1B-4011-A283-DE4E70A81E86}"/>
          </ac:spMkLst>
        </pc:spChg>
        <pc:spChg chg="del">
          <ac:chgData name="김 승빈" userId="352d81a3ef8732fd" providerId="LiveId" clId="{8AEDFFEE-A923-4FEE-95FF-B5D2BC8B2311}" dt="2020-03-12T12:53:55.528" v="3821" actId="478"/>
          <ac:spMkLst>
            <pc:docMk/>
            <pc:sldMk cId="1721246806" sldId="273"/>
            <ac:spMk id="46" creationId="{83B85E29-6919-4371-9344-7033F76FE66B}"/>
          </ac:spMkLst>
        </pc:spChg>
        <pc:spChg chg="add mod">
          <ac:chgData name="김 승빈" userId="352d81a3ef8732fd" providerId="LiveId" clId="{8AEDFFEE-A923-4FEE-95FF-B5D2BC8B2311}" dt="2020-03-12T13:01:00.652" v="3930" actId="1076"/>
          <ac:spMkLst>
            <pc:docMk/>
            <pc:sldMk cId="1721246806" sldId="273"/>
            <ac:spMk id="47" creationId="{5472B38D-469A-4622-ABE5-2D5BDF634039}"/>
          </ac:spMkLst>
        </pc:spChg>
        <pc:spChg chg="add mod">
          <ac:chgData name="김 승빈" userId="352d81a3ef8732fd" providerId="LiveId" clId="{8AEDFFEE-A923-4FEE-95FF-B5D2BC8B2311}" dt="2020-03-12T13:01:00.652" v="3930" actId="1076"/>
          <ac:spMkLst>
            <pc:docMk/>
            <pc:sldMk cId="1721246806" sldId="273"/>
            <ac:spMk id="48" creationId="{492D84A5-E911-42FF-B007-EA9A2A88C8A0}"/>
          </ac:spMkLst>
        </pc:spChg>
        <pc:spChg chg="add mod">
          <ac:chgData name="김 승빈" userId="352d81a3ef8732fd" providerId="LiveId" clId="{8AEDFFEE-A923-4FEE-95FF-B5D2BC8B2311}" dt="2020-03-12T13:01:00.652" v="3930" actId="1076"/>
          <ac:spMkLst>
            <pc:docMk/>
            <pc:sldMk cId="1721246806" sldId="273"/>
            <ac:spMk id="49" creationId="{0D0E1A64-7FAD-48CE-8F72-EA2688498888}"/>
          </ac:spMkLst>
        </pc:spChg>
        <pc:spChg chg="add mod ord">
          <ac:chgData name="김 승빈" userId="352d81a3ef8732fd" providerId="LiveId" clId="{8AEDFFEE-A923-4FEE-95FF-B5D2BC8B2311}" dt="2020-03-12T13:01:00.652" v="3930" actId="1076"/>
          <ac:spMkLst>
            <pc:docMk/>
            <pc:sldMk cId="1721246806" sldId="273"/>
            <ac:spMk id="51" creationId="{C76BD2C4-0C10-4ED9-BD95-B7775990911D}"/>
          </ac:spMkLst>
        </pc:spChg>
        <pc:spChg chg="add mod">
          <ac:chgData name="김 승빈" userId="352d81a3ef8732fd" providerId="LiveId" clId="{8AEDFFEE-A923-4FEE-95FF-B5D2BC8B2311}" dt="2020-03-12T13:01:00.652" v="3930" actId="1076"/>
          <ac:spMkLst>
            <pc:docMk/>
            <pc:sldMk cId="1721246806" sldId="273"/>
            <ac:spMk id="52" creationId="{78C914D2-A291-4082-B32B-9D216481CEE1}"/>
          </ac:spMkLst>
        </pc:spChg>
        <pc:spChg chg="add mod">
          <ac:chgData name="김 승빈" userId="352d81a3ef8732fd" providerId="LiveId" clId="{8AEDFFEE-A923-4FEE-95FF-B5D2BC8B2311}" dt="2020-03-12T13:01:09.272" v="3931" actId="1076"/>
          <ac:spMkLst>
            <pc:docMk/>
            <pc:sldMk cId="1721246806" sldId="273"/>
            <ac:spMk id="53" creationId="{130E1392-D7EF-48D5-89D5-216D30C8C5F7}"/>
          </ac:spMkLst>
        </pc:spChg>
        <pc:spChg chg="add mod">
          <ac:chgData name="김 승빈" userId="352d81a3ef8732fd" providerId="LiveId" clId="{8AEDFFEE-A923-4FEE-95FF-B5D2BC8B2311}" dt="2020-03-12T13:09:36.592" v="4026" actId="1076"/>
          <ac:spMkLst>
            <pc:docMk/>
            <pc:sldMk cId="1721246806" sldId="273"/>
            <ac:spMk id="54" creationId="{C1B6A018-19E8-4ED7-9063-402E56091871}"/>
          </ac:spMkLst>
        </pc:spChg>
        <pc:spChg chg="add mod">
          <ac:chgData name="김 승빈" userId="352d81a3ef8732fd" providerId="LiveId" clId="{8AEDFFEE-A923-4FEE-95FF-B5D2BC8B2311}" dt="2020-03-12T13:01:17.235" v="3933" actId="1076"/>
          <ac:spMkLst>
            <pc:docMk/>
            <pc:sldMk cId="1721246806" sldId="273"/>
            <ac:spMk id="55" creationId="{0BF998F4-B65A-426B-AD50-0EE4072EA556}"/>
          </ac:spMkLst>
        </pc:spChg>
        <pc:spChg chg="del">
          <ac:chgData name="김 승빈" userId="352d81a3ef8732fd" providerId="LiveId" clId="{8AEDFFEE-A923-4FEE-95FF-B5D2BC8B2311}" dt="2020-03-12T12:53:55.528" v="3821" actId="478"/>
          <ac:spMkLst>
            <pc:docMk/>
            <pc:sldMk cId="1721246806" sldId="273"/>
            <ac:spMk id="57" creationId="{812291C8-E945-4D51-A1F9-BC5BCF86B49D}"/>
          </ac:spMkLst>
        </pc:spChg>
        <pc:spChg chg="del">
          <ac:chgData name="김 승빈" userId="352d81a3ef8732fd" providerId="LiveId" clId="{8AEDFFEE-A923-4FEE-95FF-B5D2BC8B2311}" dt="2020-03-12T12:53:55.528" v="3821" actId="478"/>
          <ac:spMkLst>
            <pc:docMk/>
            <pc:sldMk cId="1721246806" sldId="273"/>
            <ac:spMk id="58" creationId="{58120EF1-1393-4ECE-88EC-1EB89DE51ACF}"/>
          </ac:spMkLst>
        </pc:spChg>
        <pc:spChg chg="add mod">
          <ac:chgData name="김 승빈" userId="352d81a3ef8732fd" providerId="LiveId" clId="{8AEDFFEE-A923-4FEE-95FF-B5D2BC8B2311}" dt="2020-03-12T13:01:09.272" v="3931" actId="1076"/>
          <ac:spMkLst>
            <pc:docMk/>
            <pc:sldMk cId="1721246806" sldId="273"/>
            <ac:spMk id="59" creationId="{02B34F90-3620-43BE-BE14-5141222D93FF}"/>
          </ac:spMkLst>
        </pc:spChg>
        <pc:spChg chg="add mod">
          <ac:chgData name="김 승빈" userId="352d81a3ef8732fd" providerId="LiveId" clId="{8AEDFFEE-A923-4FEE-95FF-B5D2BC8B2311}" dt="2020-03-12T13:01:09.272" v="3931" actId="1076"/>
          <ac:spMkLst>
            <pc:docMk/>
            <pc:sldMk cId="1721246806" sldId="273"/>
            <ac:spMk id="60" creationId="{5D45261E-9AC0-430C-B6C7-451434EC4616}"/>
          </ac:spMkLst>
        </pc:spChg>
        <pc:spChg chg="del">
          <ac:chgData name="김 승빈" userId="352d81a3ef8732fd" providerId="LiveId" clId="{8AEDFFEE-A923-4FEE-95FF-B5D2BC8B2311}" dt="2020-03-12T12:53:55.528" v="3821" actId="478"/>
          <ac:spMkLst>
            <pc:docMk/>
            <pc:sldMk cId="1721246806" sldId="273"/>
            <ac:spMk id="63" creationId="{5B5000F1-809D-4864-99F0-075E00DF817E}"/>
          </ac:spMkLst>
        </pc:spChg>
        <pc:spChg chg="add mod">
          <ac:chgData name="김 승빈" userId="352d81a3ef8732fd" providerId="LiveId" clId="{8AEDFFEE-A923-4FEE-95FF-B5D2BC8B2311}" dt="2020-03-12T13:01:09.272" v="3931" actId="1076"/>
          <ac:spMkLst>
            <pc:docMk/>
            <pc:sldMk cId="1721246806" sldId="273"/>
            <ac:spMk id="64" creationId="{F22821A9-B040-4754-8563-8E044E540C1B}"/>
          </ac:spMkLst>
        </pc:spChg>
        <pc:spChg chg="del">
          <ac:chgData name="김 승빈" userId="352d81a3ef8732fd" providerId="LiveId" clId="{8AEDFFEE-A923-4FEE-95FF-B5D2BC8B2311}" dt="2020-03-12T12:53:55.528" v="3821" actId="478"/>
          <ac:spMkLst>
            <pc:docMk/>
            <pc:sldMk cId="1721246806" sldId="273"/>
            <ac:spMk id="66" creationId="{86C90A81-DB1A-4D44-8D43-D87647C33992}"/>
          </ac:spMkLst>
        </pc:spChg>
        <pc:spChg chg="del">
          <ac:chgData name="김 승빈" userId="352d81a3ef8732fd" providerId="LiveId" clId="{8AEDFFEE-A923-4FEE-95FF-B5D2BC8B2311}" dt="2020-03-12T12:53:55.528" v="3821" actId="478"/>
          <ac:spMkLst>
            <pc:docMk/>
            <pc:sldMk cId="1721246806" sldId="273"/>
            <ac:spMk id="67" creationId="{71572335-5607-452B-B9AB-A5E4271EF31E}"/>
          </ac:spMkLst>
        </pc:spChg>
        <pc:spChg chg="del">
          <ac:chgData name="김 승빈" userId="352d81a3ef8732fd" providerId="LiveId" clId="{8AEDFFEE-A923-4FEE-95FF-B5D2BC8B2311}" dt="2020-03-12T12:53:55.528" v="3821" actId="478"/>
          <ac:spMkLst>
            <pc:docMk/>
            <pc:sldMk cId="1721246806" sldId="273"/>
            <ac:spMk id="68" creationId="{B3E10CF4-1D08-457A-80F2-45A61CE4FD8B}"/>
          </ac:spMkLst>
        </pc:spChg>
        <pc:spChg chg="del">
          <ac:chgData name="김 승빈" userId="352d81a3ef8732fd" providerId="LiveId" clId="{8AEDFFEE-A923-4FEE-95FF-B5D2BC8B2311}" dt="2020-03-12T12:53:55.528" v="3821" actId="478"/>
          <ac:spMkLst>
            <pc:docMk/>
            <pc:sldMk cId="1721246806" sldId="273"/>
            <ac:spMk id="69" creationId="{B1A23822-7CD5-4B95-AEED-9651D5B61589}"/>
          </ac:spMkLst>
        </pc:spChg>
        <pc:spChg chg="add mod">
          <ac:chgData name="김 승빈" userId="352d81a3ef8732fd" providerId="LiveId" clId="{8AEDFFEE-A923-4FEE-95FF-B5D2BC8B2311}" dt="2020-03-12T13:01:09.272" v="3931" actId="1076"/>
          <ac:spMkLst>
            <pc:docMk/>
            <pc:sldMk cId="1721246806" sldId="273"/>
            <ac:spMk id="70" creationId="{AFF4E7F8-75F6-4BF1-A82E-210EB6241172}"/>
          </ac:spMkLst>
        </pc:spChg>
        <pc:spChg chg="del">
          <ac:chgData name="김 승빈" userId="352d81a3ef8732fd" providerId="LiveId" clId="{8AEDFFEE-A923-4FEE-95FF-B5D2BC8B2311}" dt="2020-03-12T12:54:03.322" v="3822" actId="478"/>
          <ac:spMkLst>
            <pc:docMk/>
            <pc:sldMk cId="1721246806" sldId="273"/>
            <ac:spMk id="71" creationId="{D2F2A4B7-78BF-4446-B708-8BA840589D8E}"/>
          </ac:spMkLst>
        </pc:spChg>
        <pc:spChg chg="del">
          <ac:chgData name="김 승빈" userId="352d81a3ef8732fd" providerId="LiveId" clId="{8AEDFFEE-A923-4FEE-95FF-B5D2BC8B2311}" dt="2020-03-12T12:54:03.322" v="3822" actId="478"/>
          <ac:spMkLst>
            <pc:docMk/>
            <pc:sldMk cId="1721246806" sldId="273"/>
            <ac:spMk id="72" creationId="{A45C874B-4686-4C44-AFD6-8BDEE69BE07F}"/>
          </ac:spMkLst>
        </pc:spChg>
        <pc:spChg chg="del">
          <ac:chgData name="김 승빈" userId="352d81a3ef8732fd" providerId="LiveId" clId="{8AEDFFEE-A923-4FEE-95FF-B5D2BC8B2311}" dt="2020-03-12T12:54:03.322" v="3822" actId="478"/>
          <ac:spMkLst>
            <pc:docMk/>
            <pc:sldMk cId="1721246806" sldId="273"/>
            <ac:spMk id="74" creationId="{3452E76A-AA23-497A-A42C-A62131552131}"/>
          </ac:spMkLst>
        </pc:spChg>
        <pc:spChg chg="del">
          <ac:chgData name="김 승빈" userId="352d81a3ef8732fd" providerId="LiveId" clId="{8AEDFFEE-A923-4FEE-95FF-B5D2BC8B2311}" dt="2020-03-12T12:54:03.322" v="3822" actId="478"/>
          <ac:spMkLst>
            <pc:docMk/>
            <pc:sldMk cId="1721246806" sldId="273"/>
            <ac:spMk id="76" creationId="{16271E33-8C82-482F-BB04-EC6AB7D84750}"/>
          </ac:spMkLst>
        </pc:spChg>
        <pc:spChg chg="del">
          <ac:chgData name="김 승빈" userId="352d81a3ef8732fd" providerId="LiveId" clId="{8AEDFFEE-A923-4FEE-95FF-B5D2BC8B2311}" dt="2020-03-12T12:54:03.322" v="3822" actId="478"/>
          <ac:spMkLst>
            <pc:docMk/>
            <pc:sldMk cId="1721246806" sldId="273"/>
            <ac:spMk id="77" creationId="{C5B4969E-812F-4430-B9F2-1835ED6A9126}"/>
          </ac:spMkLst>
        </pc:spChg>
        <pc:spChg chg="del">
          <ac:chgData name="김 승빈" userId="352d81a3ef8732fd" providerId="LiveId" clId="{8AEDFFEE-A923-4FEE-95FF-B5D2BC8B2311}" dt="2020-03-12T12:54:03.322" v="3822" actId="478"/>
          <ac:spMkLst>
            <pc:docMk/>
            <pc:sldMk cId="1721246806" sldId="273"/>
            <ac:spMk id="78" creationId="{538F46A7-07B2-4265-963D-6820D0A84462}"/>
          </ac:spMkLst>
        </pc:spChg>
        <pc:spChg chg="add mod">
          <ac:chgData name="김 승빈" userId="352d81a3ef8732fd" providerId="LiveId" clId="{8AEDFFEE-A923-4FEE-95FF-B5D2BC8B2311}" dt="2020-03-12T13:01:30.231" v="3935" actId="207"/>
          <ac:spMkLst>
            <pc:docMk/>
            <pc:sldMk cId="1721246806" sldId="273"/>
            <ac:spMk id="79" creationId="{465243FD-7DDC-44B2-9B10-A7AB21C55E40}"/>
          </ac:spMkLst>
        </pc:spChg>
        <pc:spChg chg="add mod">
          <ac:chgData name="김 승빈" userId="352d81a3ef8732fd" providerId="LiveId" clId="{8AEDFFEE-A923-4FEE-95FF-B5D2BC8B2311}" dt="2020-03-12T13:01:22.443" v="3934" actId="1076"/>
          <ac:spMkLst>
            <pc:docMk/>
            <pc:sldMk cId="1721246806" sldId="273"/>
            <ac:spMk id="80" creationId="{0217B901-6942-4CB0-94BD-D14818E962BB}"/>
          </ac:spMkLst>
        </pc:spChg>
        <pc:spChg chg="add mod">
          <ac:chgData name="김 승빈" userId="352d81a3ef8732fd" providerId="LiveId" clId="{8AEDFFEE-A923-4FEE-95FF-B5D2BC8B2311}" dt="2020-03-12T13:01:22.443" v="3934" actId="1076"/>
          <ac:spMkLst>
            <pc:docMk/>
            <pc:sldMk cId="1721246806" sldId="273"/>
            <ac:spMk id="82" creationId="{EA686F51-CFD2-4397-8C9F-35969E9B6EFA}"/>
          </ac:spMkLst>
        </pc:spChg>
        <pc:spChg chg="add mod">
          <ac:chgData name="김 승빈" userId="352d81a3ef8732fd" providerId="LiveId" clId="{8AEDFFEE-A923-4FEE-95FF-B5D2BC8B2311}" dt="2020-03-12T13:01:22.443" v="3934" actId="1076"/>
          <ac:spMkLst>
            <pc:docMk/>
            <pc:sldMk cId="1721246806" sldId="273"/>
            <ac:spMk id="83" creationId="{E07F7098-A2DC-4B1A-831A-ADFF9B9D1E87}"/>
          </ac:spMkLst>
        </pc:spChg>
        <pc:spChg chg="add del mod">
          <ac:chgData name="김 승빈" userId="352d81a3ef8732fd" providerId="LiveId" clId="{8AEDFFEE-A923-4FEE-95FF-B5D2BC8B2311}" dt="2020-03-12T12:59:52.696" v="3914" actId="478"/>
          <ac:spMkLst>
            <pc:docMk/>
            <pc:sldMk cId="1721246806" sldId="273"/>
            <ac:spMk id="85" creationId="{0F8DADD7-3D8A-486A-B851-3770F7523799}"/>
          </ac:spMkLst>
        </pc:spChg>
        <pc:spChg chg="add del mod">
          <ac:chgData name="김 승빈" userId="352d81a3ef8732fd" providerId="LiveId" clId="{8AEDFFEE-A923-4FEE-95FF-B5D2BC8B2311}" dt="2020-03-12T12:59:52.696" v="3914" actId="478"/>
          <ac:spMkLst>
            <pc:docMk/>
            <pc:sldMk cId="1721246806" sldId="273"/>
            <ac:spMk id="86" creationId="{3D1E8518-3CC6-47B0-84DA-E2946563CE92}"/>
          </ac:spMkLst>
        </pc:spChg>
        <pc:spChg chg="add mod">
          <ac:chgData name="김 승빈" userId="352d81a3ef8732fd" providerId="LiveId" clId="{8AEDFFEE-A923-4FEE-95FF-B5D2BC8B2311}" dt="2020-03-12T13:01:22.443" v="3934" actId="1076"/>
          <ac:spMkLst>
            <pc:docMk/>
            <pc:sldMk cId="1721246806" sldId="273"/>
            <ac:spMk id="88" creationId="{A18646BC-F3C4-4FB6-8F4B-078B6DBA6811}"/>
          </ac:spMkLst>
        </pc:spChg>
        <pc:spChg chg="add mod">
          <ac:chgData name="김 승빈" userId="352d81a3ef8732fd" providerId="LiveId" clId="{8AEDFFEE-A923-4FEE-95FF-B5D2BC8B2311}" dt="2020-03-12T13:01:33.184" v="3936" actId="20577"/>
          <ac:spMkLst>
            <pc:docMk/>
            <pc:sldMk cId="1721246806" sldId="273"/>
            <ac:spMk id="89" creationId="{F8679421-16B5-4CB9-A6D8-148D12F6D893}"/>
          </ac:spMkLst>
        </pc:spChg>
        <pc:spChg chg="add mod">
          <ac:chgData name="김 승빈" userId="352d81a3ef8732fd" providerId="LiveId" clId="{8AEDFFEE-A923-4FEE-95FF-B5D2BC8B2311}" dt="2020-03-12T13:02:03.814" v="3950"/>
          <ac:spMkLst>
            <pc:docMk/>
            <pc:sldMk cId="1721246806" sldId="273"/>
            <ac:spMk id="90" creationId="{92CA981C-A93C-4EF4-9248-A6BC312AFBFE}"/>
          </ac:spMkLst>
        </pc:spChg>
        <pc:spChg chg="add mod">
          <ac:chgData name="김 승빈" userId="352d81a3ef8732fd" providerId="LiveId" clId="{8AEDFFEE-A923-4FEE-95FF-B5D2BC8B2311}" dt="2020-03-12T13:04:43.332" v="3982" actId="1076"/>
          <ac:spMkLst>
            <pc:docMk/>
            <pc:sldMk cId="1721246806" sldId="273"/>
            <ac:spMk id="91" creationId="{A280B517-79B8-4C13-9BD8-B54259588A39}"/>
          </ac:spMkLst>
        </pc:spChg>
        <pc:spChg chg="add mod">
          <ac:chgData name="김 승빈" userId="352d81a3ef8732fd" providerId="LiveId" clId="{8AEDFFEE-A923-4FEE-95FF-B5D2BC8B2311}" dt="2020-03-12T13:04:29.447" v="3979" actId="20577"/>
          <ac:spMkLst>
            <pc:docMk/>
            <pc:sldMk cId="1721246806" sldId="273"/>
            <ac:spMk id="92" creationId="{A2BDAFA9-8277-4BC8-9F5E-83E83D84EC7E}"/>
          </ac:spMkLst>
        </pc:spChg>
        <pc:spChg chg="add mod">
          <ac:chgData name="김 승빈" userId="352d81a3ef8732fd" providerId="LiveId" clId="{8AEDFFEE-A923-4FEE-95FF-B5D2BC8B2311}" dt="2020-03-12T13:04:31.842" v="3980" actId="20577"/>
          <ac:spMkLst>
            <pc:docMk/>
            <pc:sldMk cId="1721246806" sldId="273"/>
            <ac:spMk id="93" creationId="{A474DE22-863B-45E4-A376-40C513714371}"/>
          </ac:spMkLst>
        </pc:spChg>
        <pc:spChg chg="add mod">
          <ac:chgData name="김 승빈" userId="352d81a3ef8732fd" providerId="LiveId" clId="{8AEDFFEE-A923-4FEE-95FF-B5D2BC8B2311}" dt="2020-03-12T13:02:46.856" v="3959" actId="1076"/>
          <ac:spMkLst>
            <pc:docMk/>
            <pc:sldMk cId="1721246806" sldId="273"/>
            <ac:spMk id="95" creationId="{5D5D5928-1F94-431A-912D-F0BB009D7DD4}"/>
          </ac:spMkLst>
        </pc:spChg>
        <pc:spChg chg="add mod">
          <ac:chgData name="김 승빈" userId="352d81a3ef8732fd" providerId="LiveId" clId="{8AEDFFEE-A923-4FEE-95FF-B5D2BC8B2311}" dt="2020-03-12T13:02:55.727" v="3960" actId="207"/>
          <ac:spMkLst>
            <pc:docMk/>
            <pc:sldMk cId="1721246806" sldId="273"/>
            <ac:spMk id="96" creationId="{E1A118A7-FAE9-4BE3-AC3D-D3C2E00974D3}"/>
          </ac:spMkLst>
        </pc:spChg>
        <pc:spChg chg="add mod">
          <ac:chgData name="김 승빈" userId="352d81a3ef8732fd" providerId="LiveId" clId="{8AEDFFEE-A923-4FEE-95FF-B5D2BC8B2311}" dt="2020-03-12T13:04:32.933" v="3981" actId="20577"/>
          <ac:spMkLst>
            <pc:docMk/>
            <pc:sldMk cId="1721246806" sldId="273"/>
            <ac:spMk id="98" creationId="{83DD4D74-51B4-417B-B378-D8C0600EB7DD}"/>
          </ac:spMkLst>
        </pc:spChg>
        <pc:spChg chg="add mod">
          <ac:chgData name="김 승빈" userId="352d81a3ef8732fd" providerId="LiveId" clId="{8AEDFFEE-A923-4FEE-95FF-B5D2BC8B2311}" dt="2020-03-12T13:04:29.067" v="3978" actId="20577"/>
          <ac:spMkLst>
            <pc:docMk/>
            <pc:sldMk cId="1721246806" sldId="273"/>
            <ac:spMk id="99" creationId="{82834D9E-DB50-4D40-A8F3-2C782D2CD911}"/>
          </ac:spMkLst>
        </pc:spChg>
        <pc:spChg chg="add mod ord">
          <ac:chgData name="김 승빈" userId="352d81a3ef8732fd" providerId="LiveId" clId="{8AEDFFEE-A923-4FEE-95FF-B5D2BC8B2311}" dt="2020-03-12T13:05:02.979" v="3983" actId="1076"/>
          <ac:spMkLst>
            <pc:docMk/>
            <pc:sldMk cId="1721246806" sldId="273"/>
            <ac:spMk id="100" creationId="{D4595D33-4182-444F-92E9-DA333F4E120B}"/>
          </ac:spMkLst>
        </pc:spChg>
        <pc:spChg chg="add mod">
          <ac:chgData name="김 승빈" userId="352d81a3ef8732fd" providerId="LiveId" clId="{8AEDFFEE-A923-4FEE-95FF-B5D2BC8B2311}" dt="2020-03-12T13:05:02.979" v="3983" actId="1076"/>
          <ac:spMkLst>
            <pc:docMk/>
            <pc:sldMk cId="1721246806" sldId="273"/>
            <ac:spMk id="101" creationId="{364964BD-462A-44A4-82C9-54BBED122277}"/>
          </ac:spMkLst>
        </pc:spChg>
        <pc:spChg chg="add mod">
          <ac:chgData name="김 승빈" userId="352d81a3ef8732fd" providerId="LiveId" clId="{8AEDFFEE-A923-4FEE-95FF-B5D2BC8B2311}" dt="2020-03-12T13:05:17.355" v="3988" actId="20577"/>
          <ac:spMkLst>
            <pc:docMk/>
            <pc:sldMk cId="1721246806" sldId="273"/>
            <ac:spMk id="103" creationId="{CE9D6E9F-642A-4A34-BA3D-8FBD951727CC}"/>
          </ac:spMkLst>
        </pc:spChg>
        <pc:spChg chg="add mod">
          <ac:chgData name="김 승빈" userId="352d81a3ef8732fd" providerId="LiveId" clId="{8AEDFFEE-A923-4FEE-95FF-B5D2BC8B2311}" dt="2020-03-12T13:05:40.164" v="3989" actId="1076"/>
          <ac:spMkLst>
            <pc:docMk/>
            <pc:sldMk cId="1721246806" sldId="273"/>
            <ac:spMk id="104" creationId="{4FAAAA5A-012C-4627-9158-5D4DAB8C0891}"/>
          </ac:spMkLst>
        </pc:spChg>
        <pc:spChg chg="add mod">
          <ac:chgData name="김 승빈" userId="352d81a3ef8732fd" providerId="LiveId" clId="{8AEDFFEE-A923-4FEE-95FF-B5D2BC8B2311}" dt="2020-03-12T13:05:46.654" v="3990" actId="20577"/>
          <ac:spMkLst>
            <pc:docMk/>
            <pc:sldMk cId="1721246806" sldId="273"/>
            <ac:spMk id="105" creationId="{BD1B754E-39BA-4D5C-AB0D-451EC24ABA9E}"/>
          </ac:spMkLst>
        </pc:spChg>
        <pc:spChg chg="add mod">
          <ac:chgData name="김 승빈" userId="352d81a3ef8732fd" providerId="LiveId" clId="{8AEDFFEE-A923-4FEE-95FF-B5D2BC8B2311}" dt="2020-03-12T13:05:40.164" v="3989" actId="1076"/>
          <ac:spMkLst>
            <pc:docMk/>
            <pc:sldMk cId="1721246806" sldId="273"/>
            <ac:spMk id="107" creationId="{58CD4F51-62CA-49D5-9AF6-8DC33C63B2DC}"/>
          </ac:spMkLst>
        </pc:spChg>
        <pc:spChg chg="add mod">
          <ac:chgData name="김 승빈" userId="352d81a3ef8732fd" providerId="LiveId" clId="{8AEDFFEE-A923-4FEE-95FF-B5D2BC8B2311}" dt="2020-03-12T13:05:40.164" v="3989" actId="1076"/>
          <ac:spMkLst>
            <pc:docMk/>
            <pc:sldMk cId="1721246806" sldId="273"/>
            <ac:spMk id="108" creationId="{177ABA97-8FCD-4143-B475-354C64D01110}"/>
          </ac:spMkLst>
        </pc:spChg>
        <pc:spChg chg="add mod">
          <ac:chgData name="김 승빈" userId="352d81a3ef8732fd" providerId="LiveId" clId="{8AEDFFEE-A923-4FEE-95FF-B5D2BC8B2311}" dt="2020-03-12T13:05:49.263" v="3991" actId="20577"/>
          <ac:spMkLst>
            <pc:docMk/>
            <pc:sldMk cId="1721246806" sldId="273"/>
            <ac:spMk id="110" creationId="{61E14273-AA5B-415D-8CF2-E454CEEC8AE5}"/>
          </ac:spMkLst>
        </pc:spChg>
        <pc:spChg chg="add mod">
          <ac:chgData name="김 승빈" userId="352d81a3ef8732fd" providerId="LiveId" clId="{8AEDFFEE-A923-4FEE-95FF-B5D2BC8B2311}" dt="2020-03-12T13:05:56.781" v="3994" actId="207"/>
          <ac:spMkLst>
            <pc:docMk/>
            <pc:sldMk cId="1721246806" sldId="273"/>
            <ac:spMk id="111" creationId="{881D51FC-2397-42FE-B710-2A98E93A29B8}"/>
          </ac:spMkLst>
        </pc:spChg>
        <pc:spChg chg="add mod">
          <ac:chgData name="김 승빈" userId="352d81a3ef8732fd" providerId="LiveId" clId="{8AEDFFEE-A923-4FEE-95FF-B5D2BC8B2311}" dt="2020-03-12T13:05:51.849" v="3992" actId="20577"/>
          <ac:spMkLst>
            <pc:docMk/>
            <pc:sldMk cId="1721246806" sldId="273"/>
            <ac:spMk id="112" creationId="{5A7B5778-2490-42EF-BFBE-08F40211E6B6}"/>
          </ac:spMkLst>
        </pc:spChg>
        <pc:spChg chg="add mod">
          <ac:chgData name="김 승빈" userId="352d81a3ef8732fd" providerId="LiveId" clId="{8AEDFFEE-A923-4FEE-95FF-B5D2BC8B2311}" dt="2020-03-12T13:05:54.381" v="3993" actId="207"/>
          <ac:spMkLst>
            <pc:docMk/>
            <pc:sldMk cId="1721246806" sldId="273"/>
            <ac:spMk id="114" creationId="{8E6681F0-D955-49A7-9741-D818918086F9}"/>
          </ac:spMkLst>
        </pc:spChg>
        <pc:spChg chg="add mod">
          <ac:chgData name="김 승빈" userId="352d81a3ef8732fd" providerId="LiveId" clId="{8AEDFFEE-A923-4FEE-95FF-B5D2BC8B2311}" dt="2020-03-12T13:06:29.572" v="4000" actId="1076"/>
          <ac:spMkLst>
            <pc:docMk/>
            <pc:sldMk cId="1721246806" sldId="273"/>
            <ac:spMk id="115" creationId="{D52F9A59-78AF-41EA-B799-C31AA62668BD}"/>
          </ac:spMkLst>
        </pc:spChg>
        <pc:spChg chg="add mod">
          <ac:chgData name="김 승빈" userId="352d81a3ef8732fd" providerId="LiveId" clId="{8AEDFFEE-A923-4FEE-95FF-B5D2BC8B2311}" dt="2020-03-12T13:06:36.776" v="4001" actId="20577"/>
          <ac:spMkLst>
            <pc:docMk/>
            <pc:sldMk cId="1721246806" sldId="273"/>
            <ac:spMk id="117" creationId="{818D5D03-811F-414D-A242-0A74D7CEB27D}"/>
          </ac:spMkLst>
        </pc:spChg>
        <pc:spChg chg="add mod">
          <ac:chgData name="김 승빈" userId="352d81a3ef8732fd" providerId="LiveId" clId="{8AEDFFEE-A923-4FEE-95FF-B5D2BC8B2311}" dt="2020-03-12T13:06:51.292" v="4002" actId="571"/>
          <ac:spMkLst>
            <pc:docMk/>
            <pc:sldMk cId="1721246806" sldId="273"/>
            <ac:spMk id="118" creationId="{88FEFAC3-D305-441B-AF6F-08446649CEE5}"/>
          </ac:spMkLst>
        </pc:spChg>
        <pc:spChg chg="add mod">
          <ac:chgData name="김 승빈" userId="352d81a3ef8732fd" providerId="LiveId" clId="{8AEDFFEE-A923-4FEE-95FF-B5D2BC8B2311}" dt="2020-03-12T13:06:55.283" v="4010" actId="20577"/>
          <ac:spMkLst>
            <pc:docMk/>
            <pc:sldMk cId="1721246806" sldId="273"/>
            <ac:spMk id="119" creationId="{B87DCF17-89F2-44F1-BD5C-ACAC6E87A2DB}"/>
          </ac:spMkLst>
        </pc:spChg>
        <pc:spChg chg="add mod">
          <ac:chgData name="김 승빈" userId="352d81a3ef8732fd" providerId="LiveId" clId="{8AEDFFEE-A923-4FEE-95FF-B5D2BC8B2311}" dt="2020-03-12T13:07:21.389" v="4011" actId="571"/>
          <ac:spMkLst>
            <pc:docMk/>
            <pc:sldMk cId="1721246806" sldId="273"/>
            <ac:spMk id="120" creationId="{FDFD2F54-CEE2-4B37-9781-F2F978C619F2}"/>
          </ac:spMkLst>
        </pc:spChg>
        <pc:spChg chg="add mod">
          <ac:chgData name="김 승빈" userId="352d81a3ef8732fd" providerId="LiveId" clId="{8AEDFFEE-A923-4FEE-95FF-B5D2BC8B2311}" dt="2020-03-12T13:08:13.486" v="4018" actId="20577"/>
          <ac:spMkLst>
            <pc:docMk/>
            <pc:sldMk cId="1721246806" sldId="273"/>
            <ac:spMk id="121" creationId="{A2FC12B9-77BB-45A4-8808-540070B381C9}"/>
          </ac:spMkLst>
        </pc:spChg>
        <pc:spChg chg="add mod">
          <ac:chgData name="김 승빈" userId="352d81a3ef8732fd" providerId="LiveId" clId="{8AEDFFEE-A923-4FEE-95FF-B5D2BC8B2311}" dt="2020-03-12T13:07:21.389" v="4011" actId="571"/>
          <ac:spMkLst>
            <pc:docMk/>
            <pc:sldMk cId="1721246806" sldId="273"/>
            <ac:spMk id="123" creationId="{877ED533-CD90-4589-AB32-A327089C62E4}"/>
          </ac:spMkLst>
        </pc:spChg>
        <pc:spChg chg="add mod">
          <ac:chgData name="김 승빈" userId="352d81a3ef8732fd" providerId="LiveId" clId="{8AEDFFEE-A923-4FEE-95FF-B5D2BC8B2311}" dt="2020-03-12T13:07:21.389" v="4011" actId="571"/>
          <ac:spMkLst>
            <pc:docMk/>
            <pc:sldMk cId="1721246806" sldId="273"/>
            <ac:spMk id="124" creationId="{8E3E51DB-BF22-4211-B422-29B9BF56ECC4}"/>
          </ac:spMkLst>
        </pc:spChg>
        <pc:spChg chg="add mod">
          <ac:chgData name="김 승빈" userId="352d81a3ef8732fd" providerId="LiveId" clId="{8AEDFFEE-A923-4FEE-95FF-B5D2BC8B2311}" dt="2020-03-12T13:08:11.459" v="4016" actId="20577"/>
          <ac:spMkLst>
            <pc:docMk/>
            <pc:sldMk cId="1721246806" sldId="273"/>
            <ac:spMk id="126" creationId="{6DB7CC37-08D5-40FA-8FAB-3CFC289D7C01}"/>
          </ac:spMkLst>
        </pc:spChg>
        <pc:spChg chg="add mod">
          <ac:chgData name="김 승빈" userId="352d81a3ef8732fd" providerId="LiveId" clId="{8AEDFFEE-A923-4FEE-95FF-B5D2BC8B2311}" dt="2020-03-12T13:07:53.599" v="4012" actId="20577"/>
          <ac:spMkLst>
            <pc:docMk/>
            <pc:sldMk cId="1721246806" sldId="273"/>
            <ac:spMk id="127" creationId="{6054B31A-0FB6-4203-95F7-F184BAEB8B56}"/>
          </ac:spMkLst>
        </pc:spChg>
        <pc:spChg chg="add mod">
          <ac:chgData name="김 승빈" userId="352d81a3ef8732fd" providerId="LiveId" clId="{8AEDFFEE-A923-4FEE-95FF-B5D2BC8B2311}" dt="2020-03-12T13:07:59.716" v="4014" actId="20577"/>
          <ac:spMkLst>
            <pc:docMk/>
            <pc:sldMk cId="1721246806" sldId="273"/>
            <ac:spMk id="128" creationId="{074CEBB7-3A5A-4112-98A3-55739F38E33D}"/>
          </ac:spMkLst>
        </pc:spChg>
        <pc:spChg chg="add mod">
          <ac:chgData name="김 승빈" userId="352d81a3ef8732fd" providerId="LiveId" clId="{8AEDFFEE-A923-4FEE-95FF-B5D2BC8B2311}" dt="2020-03-12T13:08:19.550" v="4019" actId="207"/>
          <ac:spMkLst>
            <pc:docMk/>
            <pc:sldMk cId="1721246806" sldId="273"/>
            <ac:spMk id="130" creationId="{972D642E-AA38-4804-AAB0-6F97D1E5B7C1}"/>
          </ac:spMkLst>
        </pc:spChg>
        <pc:spChg chg="add mod">
          <ac:chgData name="김 승빈" userId="352d81a3ef8732fd" providerId="LiveId" clId="{8AEDFFEE-A923-4FEE-95FF-B5D2BC8B2311}" dt="2020-03-12T13:08:45.304" v="4023" actId="1076"/>
          <ac:spMkLst>
            <pc:docMk/>
            <pc:sldMk cId="1721246806" sldId="273"/>
            <ac:spMk id="131" creationId="{0462F310-74DE-4426-9C70-C7C9DA7605B7}"/>
          </ac:spMkLst>
        </pc:spChg>
        <pc:spChg chg="add mod">
          <ac:chgData name="김 승빈" userId="352d81a3ef8732fd" providerId="LiveId" clId="{8AEDFFEE-A923-4FEE-95FF-B5D2BC8B2311}" dt="2020-03-12T13:08:52.103" v="4025" actId="207"/>
          <ac:spMkLst>
            <pc:docMk/>
            <pc:sldMk cId="1721246806" sldId="273"/>
            <ac:spMk id="133" creationId="{4A52361F-4110-4077-9A2A-7645357A3B14}"/>
          </ac:spMkLst>
        </pc:spChg>
        <pc:grpChg chg="add del mod">
          <ac:chgData name="김 승빈" userId="352d81a3ef8732fd" providerId="LiveId" clId="{8AEDFFEE-A923-4FEE-95FF-B5D2BC8B2311}" dt="2020-03-12T12:54:29.569" v="3828" actId="165"/>
          <ac:grpSpMkLst>
            <pc:docMk/>
            <pc:sldMk cId="1721246806" sldId="273"/>
            <ac:grpSpMk id="2" creationId="{D1088356-9F8E-4F75-BC85-2F27ECAB2041}"/>
          </ac:grpSpMkLst>
        </pc:grpChg>
        <pc:cxnChg chg="del mod topLvl">
          <ac:chgData name="김 승빈" userId="352d81a3ef8732fd" providerId="LiveId" clId="{8AEDFFEE-A923-4FEE-95FF-B5D2BC8B2311}" dt="2020-03-12T12:57:34.119" v="3887" actId="478"/>
          <ac:cxnSpMkLst>
            <pc:docMk/>
            <pc:sldMk cId="1721246806" sldId="273"/>
            <ac:cxnSpMk id="39" creationId="{CB78AA5B-81C2-4CBA-8D9F-B32802975F95}"/>
          </ac:cxnSpMkLst>
        </pc:cxnChg>
        <pc:cxnChg chg="del mod topLvl">
          <ac:chgData name="김 승빈" userId="352d81a3ef8732fd" providerId="LiveId" clId="{8AEDFFEE-A923-4FEE-95FF-B5D2BC8B2311}" dt="2020-03-12T12:57:34.119" v="3887" actId="478"/>
          <ac:cxnSpMkLst>
            <pc:docMk/>
            <pc:sldMk cId="1721246806" sldId="273"/>
            <ac:cxnSpMk id="41" creationId="{EC2A6A85-19FC-42F4-B3D9-9F46E8B47638}"/>
          </ac:cxnSpMkLst>
        </pc:cxnChg>
        <pc:cxnChg chg="add mod">
          <ac:chgData name="김 승빈" userId="352d81a3ef8732fd" providerId="LiveId" clId="{8AEDFFEE-A923-4FEE-95FF-B5D2BC8B2311}" dt="2020-03-12T13:01:00.652" v="3930" actId="1076"/>
          <ac:cxnSpMkLst>
            <pc:docMk/>
            <pc:sldMk cId="1721246806" sldId="273"/>
            <ac:cxnSpMk id="50" creationId="{EEB97128-F131-493E-B178-6153BB7D2579}"/>
          </ac:cxnSpMkLst>
        </pc:cxnChg>
        <pc:cxnChg chg="add mod">
          <ac:chgData name="김 승빈" userId="352d81a3ef8732fd" providerId="LiveId" clId="{8AEDFFEE-A923-4FEE-95FF-B5D2BC8B2311}" dt="2020-03-12T13:01:09.272" v="3931" actId="1076"/>
          <ac:cxnSpMkLst>
            <pc:docMk/>
            <pc:sldMk cId="1721246806" sldId="273"/>
            <ac:cxnSpMk id="56" creationId="{07FCFFD2-C42A-472B-9994-42882FB70D15}"/>
          </ac:cxnSpMkLst>
        </pc:cxnChg>
        <pc:cxnChg chg="add mod">
          <ac:chgData name="김 승빈" userId="352d81a3ef8732fd" providerId="LiveId" clId="{8AEDFFEE-A923-4FEE-95FF-B5D2BC8B2311}" dt="2020-03-12T13:01:09.272" v="3931" actId="1076"/>
          <ac:cxnSpMkLst>
            <pc:docMk/>
            <pc:sldMk cId="1721246806" sldId="273"/>
            <ac:cxnSpMk id="61" creationId="{EC76D6EB-40D7-4352-A208-883161BEFC3B}"/>
          </ac:cxnSpMkLst>
        </pc:cxnChg>
        <pc:cxnChg chg="del mod">
          <ac:chgData name="김 승빈" userId="352d81a3ef8732fd" providerId="LiveId" clId="{8AEDFFEE-A923-4FEE-95FF-B5D2BC8B2311}" dt="2020-03-12T12:53:55.528" v="3821" actId="478"/>
          <ac:cxnSpMkLst>
            <pc:docMk/>
            <pc:sldMk cId="1721246806" sldId="273"/>
            <ac:cxnSpMk id="62" creationId="{3F691B2F-58B8-42B1-AC65-AE1A968B7E63}"/>
          </ac:cxnSpMkLst>
        </pc:cxnChg>
        <pc:cxnChg chg="del mod">
          <ac:chgData name="김 승빈" userId="352d81a3ef8732fd" providerId="LiveId" clId="{8AEDFFEE-A923-4FEE-95FF-B5D2BC8B2311}" dt="2020-03-12T12:53:55.528" v="3821" actId="478"/>
          <ac:cxnSpMkLst>
            <pc:docMk/>
            <pc:sldMk cId="1721246806" sldId="273"/>
            <ac:cxnSpMk id="65" creationId="{F77C14FB-486E-4650-AA1D-4BDE30A8E426}"/>
          </ac:cxnSpMkLst>
        </pc:cxnChg>
        <pc:cxnChg chg="del mod">
          <ac:chgData name="김 승빈" userId="352d81a3ef8732fd" providerId="LiveId" clId="{8AEDFFEE-A923-4FEE-95FF-B5D2BC8B2311}" dt="2020-03-12T12:54:03.322" v="3822" actId="478"/>
          <ac:cxnSpMkLst>
            <pc:docMk/>
            <pc:sldMk cId="1721246806" sldId="273"/>
            <ac:cxnSpMk id="73" creationId="{645DCED7-6FBE-4CE4-A622-F965366D46DB}"/>
          </ac:cxnSpMkLst>
        </pc:cxnChg>
        <pc:cxnChg chg="del mod">
          <ac:chgData name="김 승빈" userId="352d81a3ef8732fd" providerId="LiveId" clId="{8AEDFFEE-A923-4FEE-95FF-B5D2BC8B2311}" dt="2020-03-12T12:54:03.322" v="3822" actId="478"/>
          <ac:cxnSpMkLst>
            <pc:docMk/>
            <pc:sldMk cId="1721246806" sldId="273"/>
            <ac:cxnSpMk id="75" creationId="{5B33B8D3-F741-4F1F-B988-1A1F6718AFE0}"/>
          </ac:cxnSpMkLst>
        </pc:cxnChg>
        <pc:cxnChg chg="add mod">
          <ac:chgData name="김 승빈" userId="352d81a3ef8732fd" providerId="LiveId" clId="{8AEDFFEE-A923-4FEE-95FF-B5D2BC8B2311}" dt="2020-03-12T13:01:22.443" v="3934" actId="1076"/>
          <ac:cxnSpMkLst>
            <pc:docMk/>
            <pc:sldMk cId="1721246806" sldId="273"/>
            <ac:cxnSpMk id="81" creationId="{58DE29F2-7389-4370-A43D-36D7C1835F0B}"/>
          </ac:cxnSpMkLst>
        </pc:cxnChg>
        <pc:cxnChg chg="add del mod">
          <ac:chgData name="김 승빈" userId="352d81a3ef8732fd" providerId="LiveId" clId="{8AEDFFEE-A923-4FEE-95FF-B5D2BC8B2311}" dt="2020-03-12T12:59:52.696" v="3914" actId="478"/>
          <ac:cxnSpMkLst>
            <pc:docMk/>
            <pc:sldMk cId="1721246806" sldId="273"/>
            <ac:cxnSpMk id="84" creationId="{0AD9642A-D41B-487E-9762-49C62326FC7F}"/>
          </ac:cxnSpMkLst>
        </pc:cxnChg>
        <pc:cxnChg chg="add mod">
          <ac:chgData name="김 승빈" userId="352d81a3ef8732fd" providerId="LiveId" clId="{8AEDFFEE-A923-4FEE-95FF-B5D2BC8B2311}" dt="2020-03-12T13:01:22.443" v="3934" actId="1076"/>
          <ac:cxnSpMkLst>
            <pc:docMk/>
            <pc:sldMk cId="1721246806" sldId="273"/>
            <ac:cxnSpMk id="87" creationId="{95D10163-DF79-4293-AC03-AB7C2A491714}"/>
          </ac:cxnSpMkLst>
        </pc:cxnChg>
        <pc:cxnChg chg="add mod">
          <ac:chgData name="김 승빈" userId="352d81a3ef8732fd" providerId="LiveId" clId="{8AEDFFEE-A923-4FEE-95FF-B5D2BC8B2311}" dt="2020-03-12T13:02:46.856" v="3959" actId="1076"/>
          <ac:cxnSpMkLst>
            <pc:docMk/>
            <pc:sldMk cId="1721246806" sldId="273"/>
            <ac:cxnSpMk id="94" creationId="{1D8A1147-A7E9-4CC8-ABBD-4F8DAB9A8FFD}"/>
          </ac:cxnSpMkLst>
        </pc:cxnChg>
        <pc:cxnChg chg="add mod">
          <ac:chgData name="김 승빈" userId="352d81a3ef8732fd" providerId="LiveId" clId="{8AEDFFEE-A923-4FEE-95FF-B5D2BC8B2311}" dt="2020-03-12T13:02:46.856" v="3959" actId="1076"/>
          <ac:cxnSpMkLst>
            <pc:docMk/>
            <pc:sldMk cId="1721246806" sldId="273"/>
            <ac:cxnSpMk id="97" creationId="{D7AA1FAC-FA73-42DD-AB5C-3B1CA43869CF}"/>
          </ac:cxnSpMkLst>
        </pc:cxnChg>
        <pc:cxnChg chg="add mod">
          <ac:chgData name="김 승빈" userId="352d81a3ef8732fd" providerId="LiveId" clId="{8AEDFFEE-A923-4FEE-95FF-B5D2BC8B2311}" dt="2020-03-12T13:05:02.979" v="3983" actId="1076"/>
          <ac:cxnSpMkLst>
            <pc:docMk/>
            <pc:sldMk cId="1721246806" sldId="273"/>
            <ac:cxnSpMk id="102" creationId="{BF830528-3476-4D8E-B876-02B831B29AF7}"/>
          </ac:cxnSpMkLst>
        </pc:cxnChg>
        <pc:cxnChg chg="add mod">
          <ac:chgData name="김 승빈" userId="352d81a3ef8732fd" providerId="LiveId" clId="{8AEDFFEE-A923-4FEE-95FF-B5D2BC8B2311}" dt="2020-03-12T13:05:40.164" v="3989" actId="1076"/>
          <ac:cxnSpMkLst>
            <pc:docMk/>
            <pc:sldMk cId="1721246806" sldId="273"/>
            <ac:cxnSpMk id="106" creationId="{DE18536E-E699-4C55-9BB2-2E346938EC2E}"/>
          </ac:cxnSpMkLst>
        </pc:cxnChg>
        <pc:cxnChg chg="add mod">
          <ac:chgData name="김 승빈" userId="352d81a3ef8732fd" providerId="LiveId" clId="{8AEDFFEE-A923-4FEE-95FF-B5D2BC8B2311}" dt="2020-03-12T13:05:40.164" v="3989" actId="1076"/>
          <ac:cxnSpMkLst>
            <pc:docMk/>
            <pc:sldMk cId="1721246806" sldId="273"/>
            <ac:cxnSpMk id="109" creationId="{07987E50-8476-4910-B38D-9829FDABB532}"/>
          </ac:cxnSpMkLst>
        </pc:cxnChg>
        <pc:cxnChg chg="add mod">
          <ac:chgData name="김 승빈" userId="352d81a3ef8732fd" providerId="LiveId" clId="{8AEDFFEE-A923-4FEE-95FF-B5D2BC8B2311}" dt="2020-03-12T13:05:40.164" v="3989" actId="1076"/>
          <ac:cxnSpMkLst>
            <pc:docMk/>
            <pc:sldMk cId="1721246806" sldId="273"/>
            <ac:cxnSpMk id="113" creationId="{B7E823DC-01AB-451A-930C-08229BDF7B16}"/>
          </ac:cxnSpMkLst>
        </pc:cxnChg>
        <pc:cxnChg chg="add mod">
          <ac:chgData name="김 승빈" userId="352d81a3ef8732fd" providerId="LiveId" clId="{8AEDFFEE-A923-4FEE-95FF-B5D2BC8B2311}" dt="2020-03-12T13:06:29.572" v="4000" actId="1076"/>
          <ac:cxnSpMkLst>
            <pc:docMk/>
            <pc:sldMk cId="1721246806" sldId="273"/>
            <ac:cxnSpMk id="116" creationId="{100617B9-F024-46B3-A765-A8DCB53DD38A}"/>
          </ac:cxnSpMkLst>
        </pc:cxnChg>
        <pc:cxnChg chg="add mod">
          <ac:chgData name="김 승빈" userId="352d81a3ef8732fd" providerId="LiveId" clId="{8AEDFFEE-A923-4FEE-95FF-B5D2BC8B2311}" dt="2020-03-12T13:07:21.389" v="4011" actId="571"/>
          <ac:cxnSpMkLst>
            <pc:docMk/>
            <pc:sldMk cId="1721246806" sldId="273"/>
            <ac:cxnSpMk id="122" creationId="{BC36A496-17E7-4655-BDC5-972C06DA153A}"/>
          </ac:cxnSpMkLst>
        </pc:cxnChg>
        <pc:cxnChg chg="add mod">
          <ac:chgData name="김 승빈" userId="352d81a3ef8732fd" providerId="LiveId" clId="{8AEDFFEE-A923-4FEE-95FF-B5D2BC8B2311}" dt="2020-03-12T13:07:21.389" v="4011" actId="571"/>
          <ac:cxnSpMkLst>
            <pc:docMk/>
            <pc:sldMk cId="1721246806" sldId="273"/>
            <ac:cxnSpMk id="125" creationId="{044C07D1-C846-4A42-9914-CB187768D8EF}"/>
          </ac:cxnSpMkLst>
        </pc:cxnChg>
        <pc:cxnChg chg="add mod">
          <ac:chgData name="김 승빈" userId="352d81a3ef8732fd" providerId="LiveId" clId="{8AEDFFEE-A923-4FEE-95FF-B5D2BC8B2311}" dt="2020-03-12T13:07:21.389" v="4011" actId="571"/>
          <ac:cxnSpMkLst>
            <pc:docMk/>
            <pc:sldMk cId="1721246806" sldId="273"/>
            <ac:cxnSpMk id="129" creationId="{D322EC7C-2FF2-4B47-94C1-80E827AA16EA}"/>
          </ac:cxnSpMkLst>
        </pc:cxnChg>
        <pc:cxnChg chg="add mod">
          <ac:chgData name="김 승빈" userId="352d81a3ef8732fd" providerId="LiveId" clId="{8AEDFFEE-A923-4FEE-95FF-B5D2BC8B2311}" dt="2020-03-12T13:08:45.304" v="4023" actId="1076"/>
          <ac:cxnSpMkLst>
            <pc:docMk/>
            <pc:sldMk cId="1721246806" sldId="273"/>
            <ac:cxnSpMk id="132" creationId="{C655BA00-C148-4568-A0D9-7827EA66DD72}"/>
          </ac:cxnSpMkLst>
        </pc:cxnChg>
      </pc:sldChg>
      <pc:sldChg chg="addSp delSp modSp add mod ord">
        <pc:chgData name="김 승빈" userId="352d81a3ef8732fd" providerId="LiveId" clId="{8AEDFFEE-A923-4FEE-95FF-B5D2BC8B2311}" dt="2020-03-12T13:27:44.450" v="4108" actId="20577"/>
        <pc:sldMkLst>
          <pc:docMk/>
          <pc:sldMk cId="659490448" sldId="274"/>
        </pc:sldMkLst>
        <pc:spChg chg="del">
          <ac:chgData name="김 승빈" userId="352d81a3ef8732fd" providerId="LiveId" clId="{8AEDFFEE-A923-4FEE-95FF-B5D2BC8B2311}" dt="2020-03-12T13:23:44.321" v="4048" actId="478"/>
          <ac:spMkLst>
            <pc:docMk/>
            <pc:sldMk cId="659490448" sldId="274"/>
            <ac:spMk id="3" creationId="{D9426E62-5892-4EE5-9B57-DDEAEE189E2A}"/>
          </ac:spMkLst>
        </pc:spChg>
        <pc:spChg chg="add mod">
          <ac:chgData name="김 승빈" userId="352d81a3ef8732fd" providerId="LiveId" clId="{8AEDFFEE-A923-4FEE-95FF-B5D2BC8B2311}" dt="2020-03-12T13:24:10.865" v="4056" actId="1076"/>
          <ac:spMkLst>
            <pc:docMk/>
            <pc:sldMk cId="659490448" sldId="274"/>
            <ac:spMk id="31" creationId="{806C381E-B60E-41E5-963E-21516C8AB6F3}"/>
          </ac:spMkLst>
        </pc:spChg>
        <pc:spChg chg="add mod">
          <ac:chgData name="김 승빈" userId="352d81a3ef8732fd" providerId="LiveId" clId="{8AEDFFEE-A923-4FEE-95FF-B5D2BC8B2311}" dt="2020-03-12T13:24:10.865" v="4056" actId="1076"/>
          <ac:spMkLst>
            <pc:docMk/>
            <pc:sldMk cId="659490448" sldId="274"/>
            <ac:spMk id="32" creationId="{90829B57-06CD-4B03-A497-CB21313CDC68}"/>
          </ac:spMkLst>
        </pc:spChg>
        <pc:spChg chg="mod">
          <ac:chgData name="김 승빈" userId="352d81a3ef8732fd" providerId="LiveId" clId="{8AEDFFEE-A923-4FEE-95FF-B5D2BC8B2311}" dt="2020-03-12T13:24:06.205" v="4055" actId="1076"/>
          <ac:spMkLst>
            <pc:docMk/>
            <pc:sldMk cId="659490448" sldId="274"/>
            <ac:spMk id="34" creationId="{064F9D0D-6719-4E69-A153-60DCFBC88638}"/>
          </ac:spMkLst>
        </pc:spChg>
        <pc:spChg chg="add mod">
          <ac:chgData name="김 승빈" userId="352d81a3ef8732fd" providerId="LiveId" clId="{8AEDFFEE-A923-4FEE-95FF-B5D2BC8B2311}" dt="2020-03-12T13:24:10.865" v="4056" actId="1076"/>
          <ac:spMkLst>
            <pc:docMk/>
            <pc:sldMk cId="659490448" sldId="274"/>
            <ac:spMk id="35" creationId="{70FA8668-C692-4DFE-AF4A-8B89E36E5BD8}"/>
          </ac:spMkLst>
        </pc:spChg>
        <pc:spChg chg="mod">
          <ac:chgData name="김 승빈" userId="352d81a3ef8732fd" providerId="LiveId" clId="{8AEDFFEE-A923-4FEE-95FF-B5D2BC8B2311}" dt="2020-03-12T13:26:29.086" v="4083" actId="20577"/>
          <ac:spMkLst>
            <pc:docMk/>
            <pc:sldMk cId="659490448" sldId="274"/>
            <ac:spMk id="37" creationId="{170615D3-E79F-4332-89D0-ECD4529FFF4E}"/>
          </ac:spMkLst>
        </pc:spChg>
        <pc:spChg chg="add del mod">
          <ac:chgData name="김 승빈" userId="352d81a3ef8732fd" providerId="LiveId" clId="{8AEDFFEE-A923-4FEE-95FF-B5D2BC8B2311}" dt="2020-03-12T13:26:39.410" v="4089" actId="20577"/>
          <ac:spMkLst>
            <pc:docMk/>
            <pc:sldMk cId="659490448" sldId="274"/>
            <ac:spMk id="38" creationId="{9772CDDC-E83A-4E9E-B79F-05A23DD399A2}"/>
          </ac:spMkLst>
        </pc:spChg>
        <pc:spChg chg="mod">
          <ac:chgData name="김 승빈" userId="352d81a3ef8732fd" providerId="LiveId" clId="{8AEDFFEE-A923-4FEE-95FF-B5D2BC8B2311}" dt="2020-03-12T13:26:41.448" v="4091" actId="20577"/>
          <ac:spMkLst>
            <pc:docMk/>
            <pc:sldMk cId="659490448" sldId="274"/>
            <ac:spMk id="40" creationId="{B515306D-31CC-4DB7-9667-F71AD9ED262E}"/>
          </ac:spMkLst>
        </pc:spChg>
        <pc:spChg chg="del mod">
          <ac:chgData name="김 승빈" userId="352d81a3ef8732fd" providerId="LiveId" clId="{8AEDFFEE-A923-4FEE-95FF-B5D2BC8B2311}" dt="2020-03-12T13:26:44.837" v="4092" actId="478"/>
          <ac:spMkLst>
            <pc:docMk/>
            <pc:sldMk cId="659490448" sldId="274"/>
            <ac:spMk id="42" creationId="{BA0E5B87-FDD2-4FF7-A440-46C05D32416C}"/>
          </ac:spMkLst>
        </pc:spChg>
        <pc:spChg chg="del mod">
          <ac:chgData name="김 승빈" userId="352d81a3ef8732fd" providerId="LiveId" clId="{8AEDFFEE-A923-4FEE-95FF-B5D2BC8B2311}" dt="2020-03-12T13:26:45.750" v="4093" actId="478"/>
          <ac:spMkLst>
            <pc:docMk/>
            <pc:sldMk cId="659490448" sldId="274"/>
            <ac:spMk id="43" creationId="{481A2E2C-43E1-4C78-8F63-E14EDCA807FC}"/>
          </ac:spMkLst>
        </pc:spChg>
        <pc:spChg chg="del mod">
          <ac:chgData name="김 승빈" userId="352d81a3ef8732fd" providerId="LiveId" clId="{8AEDFFEE-A923-4FEE-95FF-B5D2BC8B2311}" dt="2020-03-12T13:26:46.550" v="4094" actId="478"/>
          <ac:spMkLst>
            <pc:docMk/>
            <pc:sldMk cId="659490448" sldId="274"/>
            <ac:spMk id="44" creationId="{D608B5BC-216F-4B5A-B1D4-9251FF5F05F2}"/>
          </ac:spMkLst>
        </pc:spChg>
        <pc:spChg chg="mod">
          <ac:chgData name="김 승빈" userId="352d81a3ef8732fd" providerId="LiveId" clId="{8AEDFFEE-A923-4FEE-95FF-B5D2BC8B2311}" dt="2020-03-12T13:24:06.205" v="4055" actId="1076"/>
          <ac:spMkLst>
            <pc:docMk/>
            <pc:sldMk cId="659490448" sldId="274"/>
            <ac:spMk id="45" creationId="{499F73CE-6F1B-4011-A283-DE4E70A81E86}"/>
          </ac:spMkLst>
        </pc:spChg>
        <pc:spChg chg="del">
          <ac:chgData name="김 승빈" userId="352d81a3ef8732fd" providerId="LiveId" clId="{8AEDFFEE-A923-4FEE-95FF-B5D2BC8B2311}" dt="2020-03-12T13:23:11.244" v="4037" actId="478"/>
          <ac:spMkLst>
            <pc:docMk/>
            <pc:sldMk cId="659490448" sldId="274"/>
            <ac:spMk id="46" creationId="{83B85E29-6919-4371-9344-7033F76FE66B}"/>
          </ac:spMkLst>
        </pc:spChg>
        <pc:spChg chg="add mod">
          <ac:chgData name="김 승빈" userId="352d81a3ef8732fd" providerId="LiveId" clId="{8AEDFFEE-A923-4FEE-95FF-B5D2BC8B2311}" dt="2020-03-12T13:25:09.227" v="4057" actId="207"/>
          <ac:spMkLst>
            <pc:docMk/>
            <pc:sldMk cId="659490448" sldId="274"/>
            <ac:spMk id="47" creationId="{330522F2-6B7D-46E7-BE02-58C33A1EF66D}"/>
          </ac:spMkLst>
        </pc:spChg>
        <pc:spChg chg="add mod">
          <ac:chgData name="김 승빈" userId="352d81a3ef8732fd" providerId="LiveId" clId="{8AEDFFEE-A923-4FEE-95FF-B5D2BC8B2311}" dt="2020-03-12T13:24:10.865" v="4056" actId="1076"/>
          <ac:spMkLst>
            <pc:docMk/>
            <pc:sldMk cId="659490448" sldId="274"/>
            <ac:spMk id="48" creationId="{8F30E2E0-8B86-4A40-A1F2-5015855EABB1}"/>
          </ac:spMkLst>
        </pc:spChg>
        <pc:spChg chg="add mod">
          <ac:chgData name="김 승빈" userId="352d81a3ef8732fd" providerId="LiveId" clId="{8AEDFFEE-A923-4FEE-95FF-B5D2BC8B2311}" dt="2020-03-12T13:24:10.865" v="4056" actId="1076"/>
          <ac:spMkLst>
            <pc:docMk/>
            <pc:sldMk cId="659490448" sldId="274"/>
            <ac:spMk id="49" creationId="{CCE78365-CEA1-4458-9BB3-074D52484978}"/>
          </ac:spMkLst>
        </pc:spChg>
        <pc:spChg chg="add del mod">
          <ac:chgData name="김 승빈" userId="352d81a3ef8732fd" providerId="LiveId" clId="{8AEDFFEE-A923-4FEE-95FF-B5D2BC8B2311}" dt="2020-03-12T13:23:23.785" v="4040" actId="478"/>
          <ac:spMkLst>
            <pc:docMk/>
            <pc:sldMk cId="659490448" sldId="274"/>
            <ac:spMk id="50" creationId="{F514A6D7-0CA0-4A9D-89E4-C9F50E0B7F6A}"/>
          </ac:spMkLst>
        </pc:spChg>
        <pc:spChg chg="add mod">
          <ac:chgData name="김 승빈" userId="352d81a3ef8732fd" providerId="LiveId" clId="{8AEDFFEE-A923-4FEE-95FF-B5D2BC8B2311}" dt="2020-03-12T13:25:54.704" v="4074" actId="1076"/>
          <ac:spMkLst>
            <pc:docMk/>
            <pc:sldMk cId="659490448" sldId="274"/>
            <ac:spMk id="51" creationId="{561BCE2B-6FEA-4BF5-9EFD-2B51548A3282}"/>
          </ac:spMkLst>
        </pc:spChg>
        <pc:spChg chg="add mod">
          <ac:chgData name="김 승빈" userId="352d81a3ef8732fd" providerId="LiveId" clId="{8AEDFFEE-A923-4FEE-95FF-B5D2BC8B2311}" dt="2020-03-12T13:26:18.966" v="4081" actId="1076"/>
          <ac:spMkLst>
            <pc:docMk/>
            <pc:sldMk cId="659490448" sldId="274"/>
            <ac:spMk id="53" creationId="{60812E91-FD1F-49A1-AAE6-EE6E3A8B22D9}"/>
          </ac:spMkLst>
        </pc:spChg>
        <pc:spChg chg="add mod">
          <ac:chgData name="김 승빈" userId="352d81a3ef8732fd" providerId="LiveId" clId="{8AEDFFEE-A923-4FEE-95FF-B5D2BC8B2311}" dt="2020-03-12T13:27:11.674" v="4098" actId="1076"/>
          <ac:spMkLst>
            <pc:docMk/>
            <pc:sldMk cId="659490448" sldId="274"/>
            <ac:spMk id="55" creationId="{6958560C-7323-44AF-9FC0-BBAD986B31B3}"/>
          </ac:spMkLst>
        </pc:spChg>
        <pc:spChg chg="del">
          <ac:chgData name="김 승빈" userId="352d81a3ef8732fd" providerId="LiveId" clId="{8AEDFFEE-A923-4FEE-95FF-B5D2BC8B2311}" dt="2020-03-12T13:23:11.244" v="4037" actId="478"/>
          <ac:spMkLst>
            <pc:docMk/>
            <pc:sldMk cId="659490448" sldId="274"/>
            <ac:spMk id="57" creationId="{812291C8-E945-4D51-A1F9-BC5BCF86B49D}"/>
          </ac:spMkLst>
        </pc:spChg>
        <pc:spChg chg="del">
          <ac:chgData name="김 승빈" userId="352d81a3ef8732fd" providerId="LiveId" clId="{8AEDFFEE-A923-4FEE-95FF-B5D2BC8B2311}" dt="2020-03-12T13:23:11.244" v="4037" actId="478"/>
          <ac:spMkLst>
            <pc:docMk/>
            <pc:sldMk cId="659490448" sldId="274"/>
            <ac:spMk id="58" creationId="{58120EF1-1393-4ECE-88EC-1EB89DE51ACF}"/>
          </ac:spMkLst>
        </pc:spChg>
        <pc:spChg chg="add mod">
          <ac:chgData name="김 승빈" userId="352d81a3ef8732fd" providerId="LiveId" clId="{8AEDFFEE-A923-4FEE-95FF-B5D2BC8B2311}" dt="2020-03-12T13:27:25.989" v="4100" actId="1076"/>
          <ac:spMkLst>
            <pc:docMk/>
            <pc:sldMk cId="659490448" sldId="274"/>
            <ac:spMk id="59" creationId="{3E0478D3-6396-4FBD-8301-798702E6508B}"/>
          </ac:spMkLst>
        </pc:spChg>
        <pc:spChg chg="del">
          <ac:chgData name="김 승빈" userId="352d81a3ef8732fd" providerId="LiveId" clId="{8AEDFFEE-A923-4FEE-95FF-B5D2BC8B2311}" dt="2020-03-12T13:23:11.244" v="4037" actId="478"/>
          <ac:spMkLst>
            <pc:docMk/>
            <pc:sldMk cId="659490448" sldId="274"/>
            <ac:spMk id="63" creationId="{5B5000F1-809D-4864-99F0-075E00DF817E}"/>
          </ac:spMkLst>
        </pc:spChg>
        <pc:spChg chg="del">
          <ac:chgData name="김 승빈" userId="352d81a3ef8732fd" providerId="LiveId" clId="{8AEDFFEE-A923-4FEE-95FF-B5D2BC8B2311}" dt="2020-03-12T13:23:11.244" v="4037" actId="478"/>
          <ac:spMkLst>
            <pc:docMk/>
            <pc:sldMk cId="659490448" sldId="274"/>
            <ac:spMk id="66" creationId="{86C90A81-DB1A-4D44-8D43-D87647C33992}"/>
          </ac:spMkLst>
        </pc:spChg>
        <pc:spChg chg="del">
          <ac:chgData name="김 승빈" userId="352d81a3ef8732fd" providerId="LiveId" clId="{8AEDFFEE-A923-4FEE-95FF-B5D2BC8B2311}" dt="2020-03-12T13:23:11.244" v="4037" actId="478"/>
          <ac:spMkLst>
            <pc:docMk/>
            <pc:sldMk cId="659490448" sldId="274"/>
            <ac:spMk id="67" creationId="{71572335-5607-452B-B9AB-A5E4271EF31E}"/>
          </ac:spMkLst>
        </pc:spChg>
        <pc:spChg chg="del">
          <ac:chgData name="김 승빈" userId="352d81a3ef8732fd" providerId="LiveId" clId="{8AEDFFEE-A923-4FEE-95FF-B5D2BC8B2311}" dt="2020-03-12T13:23:11.244" v="4037" actId="478"/>
          <ac:spMkLst>
            <pc:docMk/>
            <pc:sldMk cId="659490448" sldId="274"/>
            <ac:spMk id="68" creationId="{B3E10CF4-1D08-457A-80F2-45A61CE4FD8B}"/>
          </ac:spMkLst>
        </pc:spChg>
        <pc:spChg chg="mod">
          <ac:chgData name="김 승빈" userId="352d81a3ef8732fd" providerId="LiveId" clId="{8AEDFFEE-A923-4FEE-95FF-B5D2BC8B2311}" dt="2020-03-12T13:24:06.205" v="4055" actId="1076"/>
          <ac:spMkLst>
            <pc:docMk/>
            <pc:sldMk cId="659490448" sldId="274"/>
            <ac:spMk id="69" creationId="{B1A23822-7CD5-4B95-AEED-9651D5B61589}"/>
          </ac:spMkLst>
        </pc:spChg>
        <pc:spChg chg="mod">
          <ac:chgData name="김 승빈" userId="352d81a3ef8732fd" providerId="LiveId" clId="{8AEDFFEE-A923-4FEE-95FF-B5D2BC8B2311}" dt="2020-03-12T13:27:34.512" v="4102" actId="20577"/>
          <ac:spMkLst>
            <pc:docMk/>
            <pc:sldMk cId="659490448" sldId="274"/>
            <ac:spMk id="71" creationId="{D2F2A4B7-78BF-4446-B708-8BA840589D8E}"/>
          </ac:spMkLst>
        </pc:spChg>
        <pc:spChg chg="mod">
          <ac:chgData name="김 승빈" userId="352d81a3ef8732fd" providerId="LiveId" clId="{8AEDFFEE-A923-4FEE-95FF-B5D2BC8B2311}" dt="2020-03-12T13:27:44.450" v="4108" actId="20577"/>
          <ac:spMkLst>
            <pc:docMk/>
            <pc:sldMk cId="659490448" sldId="274"/>
            <ac:spMk id="72" creationId="{A45C874B-4686-4C44-AFD6-8BDEE69BE07F}"/>
          </ac:spMkLst>
        </pc:spChg>
        <pc:spChg chg="mod">
          <ac:chgData name="김 승빈" userId="352d81a3ef8732fd" providerId="LiveId" clId="{8AEDFFEE-A923-4FEE-95FF-B5D2BC8B2311}" dt="2020-03-12T13:27:39.314" v="4104" actId="20577"/>
          <ac:spMkLst>
            <pc:docMk/>
            <pc:sldMk cId="659490448" sldId="274"/>
            <ac:spMk id="74" creationId="{3452E76A-AA23-497A-A42C-A62131552131}"/>
          </ac:spMkLst>
        </pc:spChg>
        <pc:spChg chg="mod">
          <ac:chgData name="김 승빈" userId="352d81a3ef8732fd" providerId="LiveId" clId="{8AEDFFEE-A923-4FEE-95FF-B5D2BC8B2311}" dt="2020-03-12T13:24:06.205" v="4055" actId="1076"/>
          <ac:spMkLst>
            <pc:docMk/>
            <pc:sldMk cId="659490448" sldId="274"/>
            <ac:spMk id="76" creationId="{16271E33-8C82-482F-BB04-EC6AB7D84750}"/>
          </ac:spMkLst>
        </pc:spChg>
        <pc:spChg chg="mod">
          <ac:chgData name="김 승빈" userId="352d81a3ef8732fd" providerId="LiveId" clId="{8AEDFFEE-A923-4FEE-95FF-B5D2BC8B2311}" dt="2020-03-12T13:24:06.205" v="4055" actId="1076"/>
          <ac:spMkLst>
            <pc:docMk/>
            <pc:sldMk cId="659490448" sldId="274"/>
            <ac:spMk id="77" creationId="{C5B4969E-812F-4430-B9F2-1835ED6A9126}"/>
          </ac:spMkLst>
        </pc:spChg>
        <pc:spChg chg="mod">
          <ac:chgData name="김 승빈" userId="352d81a3ef8732fd" providerId="LiveId" clId="{8AEDFFEE-A923-4FEE-95FF-B5D2BC8B2311}" dt="2020-03-12T13:24:06.205" v="4055" actId="1076"/>
          <ac:spMkLst>
            <pc:docMk/>
            <pc:sldMk cId="659490448" sldId="274"/>
            <ac:spMk id="78" creationId="{538F46A7-07B2-4265-963D-6820D0A84462}"/>
          </ac:spMkLst>
        </pc:spChg>
        <pc:cxnChg chg="add mod">
          <ac:chgData name="김 승빈" userId="352d81a3ef8732fd" providerId="LiveId" clId="{8AEDFFEE-A923-4FEE-95FF-B5D2BC8B2311}" dt="2020-03-12T13:25:25.350" v="4059" actId="1076"/>
          <ac:cxnSpMkLst>
            <pc:docMk/>
            <pc:sldMk cId="659490448" sldId="274"/>
            <ac:cxnSpMk id="5" creationId="{2A208BCD-B016-4772-A32F-2729715F8ED8}"/>
          </ac:cxnSpMkLst>
        </pc:cxnChg>
        <pc:cxnChg chg="add mod">
          <ac:chgData name="김 승빈" userId="352d81a3ef8732fd" providerId="LiveId" clId="{8AEDFFEE-A923-4FEE-95FF-B5D2BC8B2311}" dt="2020-03-12T13:24:10.865" v="4056" actId="1076"/>
          <ac:cxnSpMkLst>
            <pc:docMk/>
            <pc:sldMk cId="659490448" sldId="274"/>
            <ac:cxnSpMk id="33" creationId="{99C5B19A-908C-4139-A3A9-C75FB85DB249}"/>
          </ac:cxnSpMkLst>
        </pc:cxnChg>
        <pc:cxnChg chg="add mod">
          <ac:chgData name="김 승빈" userId="352d81a3ef8732fd" providerId="LiveId" clId="{8AEDFFEE-A923-4FEE-95FF-B5D2BC8B2311}" dt="2020-03-12T13:24:10.865" v="4056" actId="1076"/>
          <ac:cxnSpMkLst>
            <pc:docMk/>
            <pc:sldMk cId="659490448" sldId="274"/>
            <ac:cxnSpMk id="36" creationId="{0DDE7FF0-2E0D-410E-B6C5-6B0D7EA2B426}"/>
          </ac:cxnSpMkLst>
        </pc:cxnChg>
        <pc:cxnChg chg="mod">
          <ac:chgData name="김 승빈" userId="352d81a3ef8732fd" providerId="LiveId" clId="{8AEDFFEE-A923-4FEE-95FF-B5D2BC8B2311}" dt="2020-03-12T13:26:35.149" v="4085" actId="478"/>
          <ac:cxnSpMkLst>
            <pc:docMk/>
            <pc:sldMk cId="659490448" sldId="274"/>
            <ac:cxnSpMk id="39" creationId="{CB78AA5B-81C2-4CBA-8D9F-B32802975F95}"/>
          </ac:cxnSpMkLst>
        </pc:cxnChg>
        <pc:cxnChg chg="mod">
          <ac:chgData name="김 승빈" userId="352d81a3ef8732fd" providerId="LiveId" clId="{8AEDFFEE-A923-4FEE-95FF-B5D2BC8B2311}" dt="2020-03-12T13:26:35.149" v="4085" actId="478"/>
          <ac:cxnSpMkLst>
            <pc:docMk/>
            <pc:sldMk cId="659490448" sldId="274"/>
            <ac:cxnSpMk id="41" creationId="{EC2A6A85-19FC-42F4-B3D9-9F46E8B47638}"/>
          </ac:cxnSpMkLst>
        </pc:cxnChg>
        <pc:cxnChg chg="add mod">
          <ac:chgData name="김 승빈" userId="352d81a3ef8732fd" providerId="LiveId" clId="{8AEDFFEE-A923-4FEE-95FF-B5D2BC8B2311}" dt="2020-03-12T13:26:09.881" v="4075" actId="571"/>
          <ac:cxnSpMkLst>
            <pc:docMk/>
            <pc:sldMk cId="659490448" sldId="274"/>
            <ac:cxnSpMk id="52" creationId="{18DFC850-B9FC-4DA7-AE16-84F739082610}"/>
          </ac:cxnSpMkLst>
        </pc:cxnChg>
        <pc:cxnChg chg="add mod">
          <ac:chgData name="김 승빈" userId="352d81a3ef8732fd" providerId="LiveId" clId="{8AEDFFEE-A923-4FEE-95FF-B5D2BC8B2311}" dt="2020-03-12T13:27:11.674" v="4098" actId="1076"/>
          <ac:cxnSpMkLst>
            <pc:docMk/>
            <pc:sldMk cId="659490448" sldId="274"/>
            <ac:cxnSpMk id="54" creationId="{7BF1C15B-C296-4905-B1C1-CDE87D36D7AC}"/>
          </ac:cxnSpMkLst>
        </pc:cxnChg>
        <pc:cxnChg chg="add mod">
          <ac:chgData name="김 승빈" userId="352d81a3ef8732fd" providerId="LiveId" clId="{8AEDFFEE-A923-4FEE-95FF-B5D2BC8B2311}" dt="2020-03-12T13:27:23.219" v="4099" actId="571"/>
          <ac:cxnSpMkLst>
            <pc:docMk/>
            <pc:sldMk cId="659490448" sldId="274"/>
            <ac:cxnSpMk id="56" creationId="{F5B2BE79-5180-4C2A-AA6B-181FBEC81EE0}"/>
          </ac:cxnSpMkLst>
        </pc:cxnChg>
        <pc:cxnChg chg="del mod">
          <ac:chgData name="김 승빈" userId="352d81a3ef8732fd" providerId="LiveId" clId="{8AEDFFEE-A923-4FEE-95FF-B5D2BC8B2311}" dt="2020-03-12T13:23:11.244" v="4037" actId="478"/>
          <ac:cxnSpMkLst>
            <pc:docMk/>
            <pc:sldMk cId="659490448" sldId="274"/>
            <ac:cxnSpMk id="62" creationId="{3F691B2F-58B8-42B1-AC65-AE1A968B7E63}"/>
          </ac:cxnSpMkLst>
        </pc:cxnChg>
        <pc:cxnChg chg="del mod">
          <ac:chgData name="김 승빈" userId="352d81a3ef8732fd" providerId="LiveId" clId="{8AEDFFEE-A923-4FEE-95FF-B5D2BC8B2311}" dt="2020-03-12T13:23:11.244" v="4037" actId="478"/>
          <ac:cxnSpMkLst>
            <pc:docMk/>
            <pc:sldMk cId="659490448" sldId="274"/>
            <ac:cxnSpMk id="65" creationId="{F77C14FB-486E-4650-AA1D-4BDE30A8E426}"/>
          </ac:cxnSpMkLst>
        </pc:cxnChg>
        <pc:cxnChg chg="mod">
          <ac:chgData name="김 승빈" userId="352d81a3ef8732fd" providerId="LiveId" clId="{8AEDFFEE-A923-4FEE-95FF-B5D2BC8B2311}" dt="2020-03-12T13:24:06.205" v="4055" actId="1076"/>
          <ac:cxnSpMkLst>
            <pc:docMk/>
            <pc:sldMk cId="659490448" sldId="274"/>
            <ac:cxnSpMk id="73" creationId="{645DCED7-6FBE-4CE4-A622-F965366D46DB}"/>
          </ac:cxnSpMkLst>
        </pc:cxnChg>
        <pc:cxnChg chg="mod">
          <ac:chgData name="김 승빈" userId="352d81a3ef8732fd" providerId="LiveId" clId="{8AEDFFEE-A923-4FEE-95FF-B5D2BC8B2311}" dt="2020-03-12T13:24:06.205" v="4055" actId="1076"/>
          <ac:cxnSpMkLst>
            <pc:docMk/>
            <pc:sldMk cId="659490448" sldId="274"/>
            <ac:cxnSpMk id="75" creationId="{5B33B8D3-F741-4F1F-B988-1A1F6718AFE0}"/>
          </ac:cxnSpMkLst>
        </pc:cxnChg>
      </pc:sldChg>
      <pc:sldChg chg="add del ord">
        <pc:chgData name="김 승빈" userId="352d81a3ef8732fd" providerId="LiveId" clId="{8AEDFFEE-A923-4FEE-95FF-B5D2BC8B2311}" dt="2020-03-12T13:18:17.162" v="4030" actId="47"/>
        <pc:sldMkLst>
          <pc:docMk/>
          <pc:sldMk cId="2794479951" sldId="274"/>
        </pc:sldMkLst>
      </pc:sldChg>
      <pc:sldChg chg="addSp delSp modSp add mod">
        <pc:chgData name="김 승빈" userId="352d81a3ef8732fd" providerId="LiveId" clId="{8AEDFFEE-A923-4FEE-95FF-B5D2BC8B2311}" dt="2020-03-12T15:28:33.363" v="4157" actId="20577"/>
        <pc:sldMkLst>
          <pc:docMk/>
          <pc:sldMk cId="2687543959" sldId="275"/>
        </pc:sldMkLst>
        <pc:spChg chg="mod">
          <ac:chgData name="김 승빈" userId="352d81a3ef8732fd" providerId="LiveId" clId="{8AEDFFEE-A923-4FEE-95FF-B5D2BC8B2311}" dt="2020-03-12T13:39:09.995" v="4133" actId="1076"/>
          <ac:spMkLst>
            <pc:docMk/>
            <pc:sldMk cId="2687543959" sldId="275"/>
            <ac:spMk id="31" creationId="{806C381E-B60E-41E5-963E-21516C8AB6F3}"/>
          </ac:spMkLst>
        </pc:spChg>
        <pc:spChg chg="mod ord">
          <ac:chgData name="김 승빈" userId="352d81a3ef8732fd" providerId="LiveId" clId="{8AEDFFEE-A923-4FEE-95FF-B5D2BC8B2311}" dt="2020-03-12T13:39:09.995" v="4133" actId="1076"/>
          <ac:spMkLst>
            <pc:docMk/>
            <pc:sldMk cId="2687543959" sldId="275"/>
            <ac:spMk id="32" creationId="{90829B57-06CD-4B03-A497-CB21313CDC68}"/>
          </ac:spMkLst>
        </pc:spChg>
        <pc:spChg chg="mod">
          <ac:chgData name="김 승빈" userId="352d81a3ef8732fd" providerId="LiveId" clId="{8AEDFFEE-A923-4FEE-95FF-B5D2BC8B2311}" dt="2020-03-12T13:39:09.995" v="4133" actId="1076"/>
          <ac:spMkLst>
            <pc:docMk/>
            <pc:sldMk cId="2687543959" sldId="275"/>
            <ac:spMk id="35" creationId="{70FA8668-C692-4DFE-AF4A-8B89E36E5BD8}"/>
          </ac:spMkLst>
        </pc:spChg>
        <pc:spChg chg="del">
          <ac:chgData name="김 승빈" userId="352d81a3ef8732fd" providerId="LiveId" clId="{8AEDFFEE-A923-4FEE-95FF-B5D2BC8B2311}" dt="2020-03-12T13:38:16.967" v="4123" actId="478"/>
          <ac:spMkLst>
            <pc:docMk/>
            <pc:sldMk cId="2687543959" sldId="275"/>
            <ac:spMk id="37" creationId="{170615D3-E79F-4332-89D0-ECD4529FFF4E}"/>
          </ac:spMkLst>
        </pc:spChg>
        <pc:spChg chg="del">
          <ac:chgData name="김 승빈" userId="352d81a3ef8732fd" providerId="LiveId" clId="{8AEDFFEE-A923-4FEE-95FF-B5D2BC8B2311}" dt="2020-03-12T13:38:16.967" v="4123" actId="478"/>
          <ac:spMkLst>
            <pc:docMk/>
            <pc:sldMk cId="2687543959" sldId="275"/>
            <ac:spMk id="38" creationId="{9772CDDC-E83A-4E9E-B79F-05A23DD399A2}"/>
          </ac:spMkLst>
        </pc:spChg>
        <pc:spChg chg="del">
          <ac:chgData name="김 승빈" userId="352d81a3ef8732fd" providerId="LiveId" clId="{8AEDFFEE-A923-4FEE-95FF-B5D2BC8B2311}" dt="2020-03-12T13:38:16.967" v="4123" actId="478"/>
          <ac:spMkLst>
            <pc:docMk/>
            <pc:sldMk cId="2687543959" sldId="275"/>
            <ac:spMk id="40" creationId="{B515306D-31CC-4DB7-9667-F71AD9ED262E}"/>
          </ac:spMkLst>
        </pc:spChg>
        <pc:spChg chg="del">
          <ac:chgData name="김 승빈" userId="352d81a3ef8732fd" providerId="LiveId" clId="{8AEDFFEE-A923-4FEE-95FF-B5D2BC8B2311}" dt="2020-03-12T13:38:16.967" v="4123" actId="478"/>
          <ac:spMkLst>
            <pc:docMk/>
            <pc:sldMk cId="2687543959" sldId="275"/>
            <ac:spMk id="45" creationId="{499F73CE-6F1B-4011-A283-DE4E70A81E86}"/>
          </ac:spMkLst>
        </pc:spChg>
        <pc:spChg chg="mod">
          <ac:chgData name="김 승빈" userId="352d81a3ef8732fd" providerId="LiveId" clId="{8AEDFFEE-A923-4FEE-95FF-B5D2BC8B2311}" dt="2020-03-12T15:28:32.312" v="4156" actId="20577"/>
          <ac:spMkLst>
            <pc:docMk/>
            <pc:sldMk cId="2687543959" sldId="275"/>
            <ac:spMk id="47" creationId="{330522F2-6B7D-46E7-BE02-58C33A1EF66D}"/>
          </ac:spMkLst>
        </pc:spChg>
        <pc:spChg chg="mod">
          <ac:chgData name="김 승빈" userId="352d81a3ef8732fd" providerId="LiveId" clId="{8AEDFFEE-A923-4FEE-95FF-B5D2BC8B2311}" dt="2020-03-12T15:28:33.363" v="4157" actId="20577"/>
          <ac:spMkLst>
            <pc:docMk/>
            <pc:sldMk cId="2687543959" sldId="275"/>
            <ac:spMk id="48" creationId="{8F30E2E0-8B86-4A40-A1F2-5015855EABB1}"/>
          </ac:spMkLst>
        </pc:spChg>
        <pc:spChg chg="mod">
          <ac:chgData name="김 승빈" userId="352d81a3ef8732fd" providerId="LiveId" clId="{8AEDFFEE-A923-4FEE-95FF-B5D2BC8B2311}" dt="2020-03-12T13:39:09.995" v="4133" actId="1076"/>
          <ac:spMkLst>
            <pc:docMk/>
            <pc:sldMk cId="2687543959" sldId="275"/>
            <ac:spMk id="49" creationId="{CCE78365-CEA1-4458-9BB3-074D52484978}"/>
          </ac:spMkLst>
        </pc:spChg>
        <pc:spChg chg="add mod">
          <ac:chgData name="김 승빈" userId="352d81a3ef8732fd" providerId="LiveId" clId="{8AEDFFEE-A923-4FEE-95FF-B5D2BC8B2311}" dt="2020-03-12T13:39:27.474" v="4141" actId="1076"/>
          <ac:spMkLst>
            <pc:docMk/>
            <pc:sldMk cId="2687543959" sldId="275"/>
            <ac:spMk id="50" creationId="{FA69E8B5-27EC-44C2-8821-FF519297A9C4}"/>
          </ac:spMkLst>
        </pc:spChg>
        <pc:spChg chg="mod">
          <ac:chgData name="김 승빈" userId="352d81a3ef8732fd" providerId="LiveId" clId="{8AEDFFEE-A923-4FEE-95FF-B5D2BC8B2311}" dt="2020-03-12T13:39:09.995" v="4133" actId="1076"/>
          <ac:spMkLst>
            <pc:docMk/>
            <pc:sldMk cId="2687543959" sldId="275"/>
            <ac:spMk id="51" creationId="{561BCE2B-6FEA-4BF5-9EFD-2B51548A3282}"/>
          </ac:spMkLst>
        </pc:spChg>
        <pc:spChg chg="mod">
          <ac:chgData name="김 승빈" userId="352d81a3ef8732fd" providerId="LiveId" clId="{8AEDFFEE-A923-4FEE-95FF-B5D2BC8B2311}" dt="2020-03-12T13:39:09.995" v="4133" actId="1076"/>
          <ac:spMkLst>
            <pc:docMk/>
            <pc:sldMk cId="2687543959" sldId="275"/>
            <ac:spMk id="53" creationId="{60812E91-FD1F-49A1-AAE6-EE6E3A8B22D9}"/>
          </ac:spMkLst>
        </pc:spChg>
        <pc:spChg chg="mod">
          <ac:chgData name="김 승빈" userId="352d81a3ef8732fd" providerId="LiveId" clId="{8AEDFFEE-A923-4FEE-95FF-B5D2BC8B2311}" dt="2020-03-12T13:40:53.639" v="4153" actId="1076"/>
          <ac:spMkLst>
            <pc:docMk/>
            <pc:sldMk cId="2687543959" sldId="275"/>
            <ac:spMk id="55" creationId="{6958560C-7323-44AF-9FC0-BBAD986B31B3}"/>
          </ac:spMkLst>
        </pc:spChg>
        <pc:spChg chg="add mod">
          <ac:chgData name="김 승빈" userId="352d81a3ef8732fd" providerId="LiveId" clId="{8AEDFFEE-A923-4FEE-95FF-B5D2BC8B2311}" dt="2020-03-12T13:39:27.474" v="4141" actId="1076"/>
          <ac:spMkLst>
            <pc:docMk/>
            <pc:sldMk cId="2687543959" sldId="275"/>
            <ac:spMk id="58" creationId="{7BE6878D-83F8-4748-AF78-D879CE7F9F8A}"/>
          </ac:spMkLst>
        </pc:spChg>
        <pc:spChg chg="add del mod">
          <ac:chgData name="김 승빈" userId="352d81a3ef8732fd" providerId="LiveId" clId="{8AEDFFEE-A923-4FEE-95FF-B5D2BC8B2311}" dt="2020-03-12T13:39:16.870" v="4138" actId="478"/>
          <ac:spMkLst>
            <pc:docMk/>
            <pc:sldMk cId="2687543959" sldId="275"/>
            <ac:spMk id="61" creationId="{58977340-E4D6-49D2-90CE-A9CF4244D15E}"/>
          </ac:spMkLst>
        </pc:spChg>
        <pc:spChg chg="add del mod">
          <ac:chgData name="김 승빈" userId="352d81a3ef8732fd" providerId="LiveId" clId="{8AEDFFEE-A923-4FEE-95FF-B5D2BC8B2311}" dt="2020-03-12T13:39:18.032" v="4139" actId="478"/>
          <ac:spMkLst>
            <pc:docMk/>
            <pc:sldMk cId="2687543959" sldId="275"/>
            <ac:spMk id="62" creationId="{B4478375-BF8C-43E0-B138-2227B28E001E}"/>
          </ac:spMkLst>
        </pc:spChg>
        <pc:spChg chg="add del mod">
          <ac:chgData name="김 승빈" userId="352d81a3ef8732fd" providerId="LiveId" clId="{8AEDFFEE-A923-4FEE-95FF-B5D2BC8B2311}" dt="2020-03-12T13:39:20.007" v="4140" actId="478"/>
          <ac:spMkLst>
            <pc:docMk/>
            <pc:sldMk cId="2687543959" sldId="275"/>
            <ac:spMk id="63" creationId="{0C2E9A86-9B39-4E2A-82F9-29215CF262DF}"/>
          </ac:spMkLst>
        </pc:spChg>
        <pc:spChg chg="add del mod">
          <ac:chgData name="김 승빈" userId="352d81a3ef8732fd" providerId="LiveId" clId="{8AEDFFEE-A923-4FEE-95FF-B5D2BC8B2311}" dt="2020-03-12T13:39:14.355" v="4136" actId="478"/>
          <ac:spMkLst>
            <pc:docMk/>
            <pc:sldMk cId="2687543959" sldId="275"/>
            <ac:spMk id="65" creationId="{EDF0767F-4BD6-4F68-80B7-5ED3F933006D}"/>
          </ac:spMkLst>
        </pc:spChg>
        <pc:spChg chg="add del mod">
          <ac:chgData name="김 승빈" userId="352d81a3ef8732fd" providerId="LiveId" clId="{8AEDFFEE-A923-4FEE-95FF-B5D2BC8B2311}" dt="2020-03-12T13:39:13.531" v="4135" actId="478"/>
          <ac:spMkLst>
            <pc:docMk/>
            <pc:sldMk cId="2687543959" sldId="275"/>
            <ac:spMk id="67" creationId="{D1584728-B917-41AE-BBFD-B6AFDAB6424D}"/>
          </ac:spMkLst>
        </pc:spChg>
        <pc:spChg chg="add mod">
          <ac:chgData name="김 승빈" userId="352d81a3ef8732fd" providerId="LiveId" clId="{8AEDFFEE-A923-4FEE-95FF-B5D2BC8B2311}" dt="2020-03-12T13:39:56.617" v="4146" actId="207"/>
          <ac:spMkLst>
            <pc:docMk/>
            <pc:sldMk cId="2687543959" sldId="275"/>
            <ac:spMk id="68" creationId="{301267E3-625A-4C20-B50A-CAF26BAE2436}"/>
          </ac:spMkLst>
        </pc:spChg>
        <pc:spChg chg="mod">
          <ac:chgData name="김 승빈" userId="352d81a3ef8732fd" providerId="LiveId" clId="{8AEDFFEE-A923-4FEE-95FF-B5D2BC8B2311}" dt="2020-03-12T13:39:44.084" v="4145" actId="1076"/>
          <ac:spMkLst>
            <pc:docMk/>
            <pc:sldMk cId="2687543959" sldId="275"/>
            <ac:spMk id="69" creationId="{B1A23822-7CD5-4B95-AEED-9651D5B61589}"/>
          </ac:spMkLst>
        </pc:spChg>
        <pc:spChg chg="add mod">
          <ac:chgData name="김 승빈" userId="352d81a3ef8732fd" providerId="LiveId" clId="{8AEDFFEE-A923-4FEE-95FF-B5D2BC8B2311}" dt="2020-03-12T13:39:40.462" v="4144" actId="1076"/>
          <ac:spMkLst>
            <pc:docMk/>
            <pc:sldMk cId="2687543959" sldId="275"/>
            <ac:spMk id="70" creationId="{78E7E442-C971-480D-B98A-6BCC70213E6F}"/>
          </ac:spMkLst>
        </pc:spChg>
        <pc:spChg chg="mod">
          <ac:chgData name="김 승빈" userId="352d81a3ef8732fd" providerId="LiveId" clId="{8AEDFFEE-A923-4FEE-95FF-B5D2BC8B2311}" dt="2020-03-12T13:40:20.784" v="4150" actId="20577"/>
          <ac:spMkLst>
            <pc:docMk/>
            <pc:sldMk cId="2687543959" sldId="275"/>
            <ac:spMk id="72" creationId="{A45C874B-4686-4C44-AFD6-8BDEE69BE07F}"/>
          </ac:spMkLst>
        </pc:spChg>
        <pc:spChg chg="mod">
          <ac:chgData name="김 승빈" userId="352d81a3ef8732fd" providerId="LiveId" clId="{8AEDFFEE-A923-4FEE-95FF-B5D2BC8B2311}" dt="2020-03-12T13:40:23.696" v="4152" actId="20577"/>
          <ac:spMkLst>
            <pc:docMk/>
            <pc:sldMk cId="2687543959" sldId="275"/>
            <ac:spMk id="74" creationId="{3452E76A-AA23-497A-A42C-A62131552131}"/>
          </ac:spMkLst>
        </pc:spChg>
        <pc:cxnChg chg="mod">
          <ac:chgData name="김 승빈" userId="352d81a3ef8732fd" providerId="LiveId" clId="{8AEDFFEE-A923-4FEE-95FF-B5D2BC8B2311}" dt="2020-03-12T13:39:09.995" v="4133" actId="1076"/>
          <ac:cxnSpMkLst>
            <pc:docMk/>
            <pc:sldMk cId="2687543959" sldId="275"/>
            <ac:cxnSpMk id="5" creationId="{2A208BCD-B016-4772-A32F-2729715F8ED8}"/>
          </ac:cxnSpMkLst>
        </pc:cxnChg>
        <pc:cxnChg chg="mod">
          <ac:chgData name="김 승빈" userId="352d81a3ef8732fd" providerId="LiveId" clId="{8AEDFFEE-A923-4FEE-95FF-B5D2BC8B2311}" dt="2020-03-12T13:39:09.995" v="4133" actId="1076"/>
          <ac:cxnSpMkLst>
            <pc:docMk/>
            <pc:sldMk cId="2687543959" sldId="275"/>
            <ac:cxnSpMk id="33" creationId="{99C5B19A-908C-4139-A3A9-C75FB85DB249}"/>
          </ac:cxnSpMkLst>
        </pc:cxnChg>
        <pc:cxnChg chg="mod">
          <ac:chgData name="김 승빈" userId="352d81a3ef8732fd" providerId="LiveId" clId="{8AEDFFEE-A923-4FEE-95FF-B5D2BC8B2311}" dt="2020-03-12T13:39:09.995" v="4133" actId="1076"/>
          <ac:cxnSpMkLst>
            <pc:docMk/>
            <pc:sldMk cId="2687543959" sldId="275"/>
            <ac:cxnSpMk id="36" creationId="{0DDE7FF0-2E0D-410E-B6C5-6B0D7EA2B426}"/>
          </ac:cxnSpMkLst>
        </pc:cxnChg>
        <pc:cxnChg chg="del mod">
          <ac:chgData name="김 승빈" userId="352d81a3ef8732fd" providerId="LiveId" clId="{8AEDFFEE-A923-4FEE-95FF-B5D2BC8B2311}" dt="2020-03-12T13:38:16.967" v="4123" actId="478"/>
          <ac:cxnSpMkLst>
            <pc:docMk/>
            <pc:sldMk cId="2687543959" sldId="275"/>
            <ac:cxnSpMk id="39" creationId="{CB78AA5B-81C2-4CBA-8D9F-B32802975F95}"/>
          </ac:cxnSpMkLst>
        </pc:cxnChg>
        <pc:cxnChg chg="del mod">
          <ac:chgData name="김 승빈" userId="352d81a3ef8732fd" providerId="LiveId" clId="{8AEDFFEE-A923-4FEE-95FF-B5D2BC8B2311}" dt="2020-03-12T13:38:16.967" v="4123" actId="478"/>
          <ac:cxnSpMkLst>
            <pc:docMk/>
            <pc:sldMk cId="2687543959" sldId="275"/>
            <ac:cxnSpMk id="41" creationId="{EC2A6A85-19FC-42F4-B3D9-9F46E8B47638}"/>
          </ac:cxnSpMkLst>
        </pc:cxnChg>
        <pc:cxnChg chg="mod">
          <ac:chgData name="김 승빈" userId="352d81a3ef8732fd" providerId="LiveId" clId="{8AEDFFEE-A923-4FEE-95FF-B5D2BC8B2311}" dt="2020-03-12T13:39:09.995" v="4133" actId="1076"/>
          <ac:cxnSpMkLst>
            <pc:docMk/>
            <pc:sldMk cId="2687543959" sldId="275"/>
            <ac:cxnSpMk id="52" creationId="{18DFC850-B9FC-4DA7-AE16-84F739082610}"/>
          </ac:cxnSpMkLst>
        </pc:cxnChg>
        <pc:cxnChg chg="mod">
          <ac:chgData name="김 승빈" userId="352d81a3ef8732fd" providerId="LiveId" clId="{8AEDFFEE-A923-4FEE-95FF-B5D2BC8B2311}" dt="2020-03-12T13:40:58.515" v="4155" actId="14100"/>
          <ac:cxnSpMkLst>
            <pc:docMk/>
            <pc:sldMk cId="2687543959" sldId="275"/>
            <ac:cxnSpMk id="54" creationId="{7BF1C15B-C296-4905-B1C1-CDE87D36D7AC}"/>
          </ac:cxnSpMkLst>
        </pc:cxnChg>
        <pc:cxnChg chg="add mod">
          <ac:chgData name="김 승빈" userId="352d81a3ef8732fd" providerId="LiveId" clId="{8AEDFFEE-A923-4FEE-95FF-B5D2BC8B2311}" dt="2020-03-12T13:39:27.474" v="4141" actId="1076"/>
          <ac:cxnSpMkLst>
            <pc:docMk/>
            <pc:sldMk cId="2687543959" sldId="275"/>
            <ac:cxnSpMk id="57" creationId="{EDA924D0-E34E-446F-9548-BF6C7881A74D}"/>
          </ac:cxnSpMkLst>
        </pc:cxnChg>
        <pc:cxnChg chg="add mod">
          <ac:chgData name="김 승빈" userId="352d81a3ef8732fd" providerId="LiveId" clId="{8AEDFFEE-A923-4FEE-95FF-B5D2BC8B2311}" dt="2020-03-12T13:39:27.474" v="4141" actId="1076"/>
          <ac:cxnSpMkLst>
            <pc:docMk/>
            <pc:sldMk cId="2687543959" sldId="275"/>
            <ac:cxnSpMk id="60" creationId="{B16898DC-A20E-4247-9C6B-482403D13A38}"/>
          </ac:cxnSpMkLst>
        </pc:cxnChg>
        <pc:cxnChg chg="add del mod">
          <ac:chgData name="김 승빈" userId="352d81a3ef8732fd" providerId="LiveId" clId="{8AEDFFEE-A923-4FEE-95FF-B5D2BC8B2311}" dt="2020-03-12T13:39:12.619" v="4134" actId="478"/>
          <ac:cxnSpMkLst>
            <pc:docMk/>
            <pc:sldMk cId="2687543959" sldId="275"/>
            <ac:cxnSpMk id="64" creationId="{8D2B13B7-698A-49F6-9AC5-B783B05C22A8}"/>
          </ac:cxnSpMkLst>
        </pc:cxnChg>
        <pc:cxnChg chg="add del mod">
          <ac:chgData name="김 승빈" userId="352d81a3ef8732fd" providerId="LiveId" clId="{8AEDFFEE-A923-4FEE-95FF-B5D2BC8B2311}" dt="2020-03-12T13:39:15.042" v="4137" actId="478"/>
          <ac:cxnSpMkLst>
            <pc:docMk/>
            <pc:sldMk cId="2687543959" sldId="275"/>
            <ac:cxnSpMk id="66" creationId="{F48DB59E-18A4-45F3-8909-18DEA007DA68}"/>
          </ac:cxnSpMkLst>
        </pc:cxnChg>
      </pc:sldChg>
      <pc:sldChg chg="addSp delSp modSp add mod">
        <pc:chgData name="김 승빈" userId="352d81a3ef8732fd" providerId="LiveId" clId="{8AEDFFEE-A923-4FEE-95FF-B5D2BC8B2311}" dt="2020-03-12T16:43:53.866" v="4325" actId="1076"/>
        <pc:sldMkLst>
          <pc:docMk/>
          <pc:sldMk cId="422273841" sldId="276"/>
        </pc:sldMkLst>
        <pc:spChg chg="del">
          <ac:chgData name="김 승빈" userId="352d81a3ef8732fd" providerId="LiveId" clId="{8AEDFFEE-A923-4FEE-95FF-B5D2BC8B2311}" dt="2020-03-12T16:36:11.516" v="4160" actId="478"/>
          <ac:spMkLst>
            <pc:docMk/>
            <pc:sldMk cId="422273841" sldId="276"/>
            <ac:spMk id="2" creationId="{1E0F2B38-1E5F-4ED1-B1DC-FC7EDF76A8E0}"/>
          </ac:spMkLst>
        </pc:spChg>
        <pc:spChg chg="del">
          <ac:chgData name="김 승빈" userId="352d81a3ef8732fd" providerId="LiveId" clId="{8AEDFFEE-A923-4FEE-95FF-B5D2BC8B2311}" dt="2020-03-12T16:36:10.461" v="4159" actId="478"/>
          <ac:spMkLst>
            <pc:docMk/>
            <pc:sldMk cId="422273841" sldId="276"/>
            <ac:spMk id="3" creationId="{9F4FDA3F-47D4-49BB-9C06-1BDF4422631C}"/>
          </ac:spMkLst>
        </pc:spChg>
        <pc:spChg chg="add mod">
          <ac:chgData name="김 승빈" userId="352d81a3ef8732fd" providerId="LiveId" clId="{8AEDFFEE-A923-4FEE-95FF-B5D2BC8B2311}" dt="2020-03-12T16:36:26.935" v="4199" actId="1076"/>
          <ac:spMkLst>
            <pc:docMk/>
            <pc:sldMk cId="422273841" sldId="276"/>
            <ac:spMk id="4" creationId="{7A073174-6458-4F32-9B52-AB10699622AF}"/>
          </ac:spMkLst>
        </pc:spChg>
        <pc:spChg chg="add mod">
          <ac:chgData name="김 승빈" userId="352d81a3ef8732fd" providerId="LiveId" clId="{8AEDFFEE-A923-4FEE-95FF-B5D2BC8B2311}" dt="2020-03-12T16:43:46.718" v="4324" actId="1076"/>
          <ac:spMkLst>
            <pc:docMk/>
            <pc:sldMk cId="422273841" sldId="276"/>
            <ac:spMk id="5" creationId="{1CA28C7B-D455-4EE0-9FB8-E2608A16AB8F}"/>
          </ac:spMkLst>
        </pc:spChg>
        <pc:spChg chg="add mod">
          <ac:chgData name="김 승빈" userId="352d81a3ef8732fd" providerId="LiveId" clId="{8AEDFFEE-A923-4FEE-95FF-B5D2BC8B2311}" dt="2020-03-12T16:43:46.718" v="4324" actId="1076"/>
          <ac:spMkLst>
            <pc:docMk/>
            <pc:sldMk cId="422273841" sldId="276"/>
            <ac:spMk id="6" creationId="{840FE715-B606-48BC-9C85-43377A635479}"/>
          </ac:spMkLst>
        </pc:spChg>
        <pc:spChg chg="add mod">
          <ac:chgData name="김 승빈" userId="352d81a3ef8732fd" providerId="LiveId" clId="{8AEDFFEE-A923-4FEE-95FF-B5D2BC8B2311}" dt="2020-03-12T16:43:46.718" v="4324" actId="1076"/>
          <ac:spMkLst>
            <pc:docMk/>
            <pc:sldMk cId="422273841" sldId="276"/>
            <ac:spMk id="7" creationId="{BF27B372-8EB0-4CD8-BA84-7E7D3E55974B}"/>
          </ac:spMkLst>
        </pc:spChg>
        <pc:spChg chg="add mod">
          <ac:chgData name="김 승빈" userId="352d81a3ef8732fd" providerId="LiveId" clId="{8AEDFFEE-A923-4FEE-95FF-B5D2BC8B2311}" dt="2020-03-12T16:43:46.718" v="4324" actId="1076"/>
          <ac:spMkLst>
            <pc:docMk/>
            <pc:sldMk cId="422273841" sldId="276"/>
            <ac:spMk id="8" creationId="{2BC8086C-6588-47DF-82DF-BA4441199C2E}"/>
          </ac:spMkLst>
        </pc:spChg>
        <pc:spChg chg="add del">
          <ac:chgData name="김 승빈" userId="352d81a3ef8732fd" providerId="LiveId" clId="{8AEDFFEE-A923-4FEE-95FF-B5D2BC8B2311}" dt="2020-03-12T16:39:22.600" v="4236"/>
          <ac:spMkLst>
            <pc:docMk/>
            <pc:sldMk cId="422273841" sldId="276"/>
            <ac:spMk id="9" creationId="{A2D806B5-3435-4E5B-B7C7-C3481B0CDC25}"/>
          </ac:spMkLst>
        </pc:spChg>
        <pc:spChg chg="add mod">
          <ac:chgData name="김 승빈" userId="352d81a3ef8732fd" providerId="LiveId" clId="{8AEDFFEE-A923-4FEE-95FF-B5D2BC8B2311}" dt="2020-03-12T16:43:46.718" v="4324" actId="1076"/>
          <ac:spMkLst>
            <pc:docMk/>
            <pc:sldMk cId="422273841" sldId="276"/>
            <ac:spMk id="12" creationId="{D4DAFAAA-70F8-43D2-8FEC-0EF63B729118}"/>
          </ac:spMkLst>
        </pc:spChg>
        <pc:spChg chg="add mod">
          <ac:chgData name="김 승빈" userId="352d81a3ef8732fd" providerId="LiveId" clId="{8AEDFFEE-A923-4FEE-95FF-B5D2BC8B2311}" dt="2020-03-12T16:43:46.718" v="4324" actId="1076"/>
          <ac:spMkLst>
            <pc:docMk/>
            <pc:sldMk cId="422273841" sldId="276"/>
            <ac:spMk id="13" creationId="{39A67B6A-91E5-42BE-8DE5-94276EBAC3EA}"/>
          </ac:spMkLst>
        </pc:spChg>
        <pc:spChg chg="add mod">
          <ac:chgData name="김 승빈" userId="352d81a3ef8732fd" providerId="LiveId" clId="{8AEDFFEE-A923-4FEE-95FF-B5D2BC8B2311}" dt="2020-03-12T16:43:46.718" v="4324" actId="1076"/>
          <ac:spMkLst>
            <pc:docMk/>
            <pc:sldMk cId="422273841" sldId="276"/>
            <ac:spMk id="18" creationId="{71740FEF-32C1-4129-9DDE-56CAD4CDE7F2}"/>
          </ac:spMkLst>
        </pc:spChg>
        <pc:spChg chg="add mod">
          <ac:chgData name="김 승빈" userId="352d81a3ef8732fd" providerId="LiveId" clId="{8AEDFFEE-A923-4FEE-95FF-B5D2BC8B2311}" dt="2020-03-12T16:41:16.109" v="4270" actId="571"/>
          <ac:spMkLst>
            <pc:docMk/>
            <pc:sldMk cId="422273841" sldId="276"/>
            <ac:spMk id="19" creationId="{E2C6D25B-12DC-4F6A-B203-2A0D61E0B7EE}"/>
          </ac:spMkLst>
        </pc:spChg>
        <pc:spChg chg="add mod">
          <ac:chgData name="김 승빈" userId="352d81a3ef8732fd" providerId="LiveId" clId="{8AEDFFEE-A923-4FEE-95FF-B5D2BC8B2311}" dt="2020-03-12T16:43:53.866" v="4325" actId="1076"/>
          <ac:spMkLst>
            <pc:docMk/>
            <pc:sldMk cId="422273841" sldId="276"/>
            <ac:spMk id="20" creationId="{F775AE42-3571-4D92-BF0B-80CE9C3CFEB2}"/>
          </ac:spMkLst>
        </pc:spChg>
        <pc:spChg chg="add mod">
          <ac:chgData name="김 승빈" userId="352d81a3ef8732fd" providerId="LiveId" clId="{8AEDFFEE-A923-4FEE-95FF-B5D2BC8B2311}" dt="2020-03-12T16:43:53.866" v="4325" actId="1076"/>
          <ac:spMkLst>
            <pc:docMk/>
            <pc:sldMk cId="422273841" sldId="276"/>
            <ac:spMk id="21" creationId="{A20B8642-FD3C-4EAE-83F6-61411ED57424}"/>
          </ac:spMkLst>
        </pc:spChg>
        <pc:spChg chg="add mod">
          <ac:chgData name="김 승빈" userId="352d81a3ef8732fd" providerId="LiveId" clId="{8AEDFFEE-A923-4FEE-95FF-B5D2BC8B2311}" dt="2020-03-12T16:43:53.866" v="4325" actId="1076"/>
          <ac:spMkLst>
            <pc:docMk/>
            <pc:sldMk cId="422273841" sldId="276"/>
            <ac:spMk id="22" creationId="{A3A6C184-F639-4CA2-9674-50F8F0C5E6A0}"/>
          </ac:spMkLst>
        </pc:spChg>
        <pc:spChg chg="add mod">
          <ac:chgData name="김 승빈" userId="352d81a3ef8732fd" providerId="LiveId" clId="{8AEDFFEE-A923-4FEE-95FF-B5D2BC8B2311}" dt="2020-03-12T16:43:53.866" v="4325" actId="1076"/>
          <ac:spMkLst>
            <pc:docMk/>
            <pc:sldMk cId="422273841" sldId="276"/>
            <ac:spMk id="23" creationId="{0864CBFC-4454-42B4-BBDD-B9E8054D93DE}"/>
          </ac:spMkLst>
        </pc:spChg>
        <pc:spChg chg="add mod">
          <ac:chgData name="김 승빈" userId="352d81a3ef8732fd" providerId="LiveId" clId="{8AEDFFEE-A923-4FEE-95FF-B5D2BC8B2311}" dt="2020-03-12T16:43:53.866" v="4325" actId="1076"/>
          <ac:spMkLst>
            <pc:docMk/>
            <pc:sldMk cId="422273841" sldId="276"/>
            <ac:spMk id="25" creationId="{20C68579-B380-43E1-87F4-C6E70526B821}"/>
          </ac:spMkLst>
        </pc:spChg>
        <pc:spChg chg="add mod">
          <ac:chgData name="김 승빈" userId="352d81a3ef8732fd" providerId="LiveId" clId="{8AEDFFEE-A923-4FEE-95FF-B5D2BC8B2311}" dt="2020-03-12T16:43:53.866" v="4325" actId="1076"/>
          <ac:spMkLst>
            <pc:docMk/>
            <pc:sldMk cId="422273841" sldId="276"/>
            <ac:spMk id="26" creationId="{1EC4D729-6DA6-4CE1-9134-A73A0600F92C}"/>
          </ac:spMkLst>
        </pc:spChg>
        <pc:spChg chg="add mod">
          <ac:chgData name="김 승빈" userId="352d81a3ef8732fd" providerId="LiveId" clId="{8AEDFFEE-A923-4FEE-95FF-B5D2BC8B2311}" dt="2020-03-12T16:43:53.866" v="4325" actId="1076"/>
          <ac:spMkLst>
            <pc:docMk/>
            <pc:sldMk cId="422273841" sldId="276"/>
            <ac:spMk id="28" creationId="{E0A220BC-A686-4A03-AFD1-1027F11D27B8}"/>
          </ac:spMkLst>
        </pc:spChg>
        <pc:spChg chg="add mod">
          <ac:chgData name="김 승빈" userId="352d81a3ef8732fd" providerId="LiveId" clId="{8AEDFFEE-A923-4FEE-95FF-B5D2BC8B2311}" dt="2020-03-12T16:43:53.866" v="4325" actId="1076"/>
          <ac:spMkLst>
            <pc:docMk/>
            <pc:sldMk cId="422273841" sldId="276"/>
            <ac:spMk id="30" creationId="{CA2A3A54-AE51-4043-B3AF-C3E853F4A3F7}"/>
          </ac:spMkLst>
        </pc:spChg>
        <pc:spChg chg="add mod">
          <ac:chgData name="김 승빈" userId="352d81a3ef8732fd" providerId="LiveId" clId="{8AEDFFEE-A923-4FEE-95FF-B5D2BC8B2311}" dt="2020-03-12T16:43:53.866" v="4325" actId="1076"/>
          <ac:spMkLst>
            <pc:docMk/>
            <pc:sldMk cId="422273841" sldId="276"/>
            <ac:spMk id="31" creationId="{F70BFF08-7B8D-4BE4-BDE9-4A2069E1EDF1}"/>
          </ac:spMkLst>
        </pc:spChg>
        <pc:cxnChg chg="add mod">
          <ac:chgData name="김 승빈" userId="352d81a3ef8732fd" providerId="LiveId" clId="{8AEDFFEE-A923-4FEE-95FF-B5D2BC8B2311}" dt="2020-03-12T16:43:46.718" v="4324" actId="1076"/>
          <ac:cxnSpMkLst>
            <pc:docMk/>
            <pc:sldMk cId="422273841" sldId="276"/>
            <ac:cxnSpMk id="11" creationId="{14E4C07D-88D1-4AA2-B3C6-9E811D5D5A8A}"/>
          </ac:cxnSpMkLst>
        </pc:cxnChg>
        <pc:cxnChg chg="add mod">
          <ac:chgData name="김 승빈" userId="352d81a3ef8732fd" providerId="LiveId" clId="{8AEDFFEE-A923-4FEE-95FF-B5D2BC8B2311}" dt="2020-03-12T16:43:46.718" v="4324" actId="1076"/>
          <ac:cxnSpMkLst>
            <pc:docMk/>
            <pc:sldMk cId="422273841" sldId="276"/>
            <ac:cxnSpMk id="14" creationId="{70CE41C9-0871-4A75-834C-7DB327D0CC64}"/>
          </ac:cxnSpMkLst>
        </pc:cxnChg>
        <pc:cxnChg chg="add mod">
          <ac:chgData name="김 승빈" userId="352d81a3ef8732fd" providerId="LiveId" clId="{8AEDFFEE-A923-4FEE-95FF-B5D2BC8B2311}" dt="2020-03-12T16:43:53.866" v="4325" actId="1076"/>
          <ac:cxnSpMkLst>
            <pc:docMk/>
            <pc:sldMk cId="422273841" sldId="276"/>
            <ac:cxnSpMk id="24" creationId="{D8480094-01A8-47EF-A28E-198480A80260}"/>
          </ac:cxnSpMkLst>
        </pc:cxnChg>
        <pc:cxnChg chg="add mod">
          <ac:chgData name="김 승빈" userId="352d81a3ef8732fd" providerId="LiveId" clId="{8AEDFFEE-A923-4FEE-95FF-B5D2BC8B2311}" dt="2020-03-12T16:43:53.866" v="4325" actId="1076"/>
          <ac:cxnSpMkLst>
            <pc:docMk/>
            <pc:sldMk cId="422273841" sldId="276"/>
            <ac:cxnSpMk id="27" creationId="{C34ED982-962F-4A6A-881F-048088D2EA91}"/>
          </ac:cxnSpMkLst>
        </pc:cxnChg>
        <pc:cxnChg chg="add mod">
          <ac:chgData name="김 승빈" userId="352d81a3ef8732fd" providerId="LiveId" clId="{8AEDFFEE-A923-4FEE-95FF-B5D2BC8B2311}" dt="2020-03-12T16:43:53.866" v="4325" actId="1076"/>
          <ac:cxnSpMkLst>
            <pc:docMk/>
            <pc:sldMk cId="422273841" sldId="276"/>
            <ac:cxnSpMk id="32" creationId="{1F19EAA3-056B-4B09-B385-DA53C10FD446}"/>
          </ac:cxnSpMkLst>
        </pc:cxnChg>
      </pc:sldChg>
      <pc:sldChg chg="addSp delSp modSp add mod">
        <pc:chgData name="김 승빈" userId="352d81a3ef8732fd" providerId="LiveId" clId="{8AEDFFEE-A923-4FEE-95FF-B5D2BC8B2311}" dt="2020-03-12T16:52:57.930" v="4439" actId="20577"/>
        <pc:sldMkLst>
          <pc:docMk/>
          <pc:sldMk cId="277522551" sldId="277"/>
        </pc:sldMkLst>
        <pc:spChg chg="mod">
          <ac:chgData name="김 승빈" userId="352d81a3ef8732fd" providerId="LiveId" clId="{8AEDFFEE-A923-4FEE-95FF-B5D2BC8B2311}" dt="2020-03-12T16:51:51.047" v="4428" actId="1076"/>
          <ac:spMkLst>
            <pc:docMk/>
            <pc:sldMk cId="277522551" sldId="277"/>
            <ac:spMk id="4" creationId="{7A073174-6458-4F32-9B52-AB10699622AF}"/>
          </ac:spMkLst>
        </pc:spChg>
        <pc:spChg chg="mod">
          <ac:chgData name="김 승빈" userId="352d81a3ef8732fd" providerId="LiveId" clId="{8AEDFFEE-A923-4FEE-95FF-B5D2BC8B2311}" dt="2020-03-12T16:51:47.038" v="4427" actId="1076"/>
          <ac:spMkLst>
            <pc:docMk/>
            <pc:sldMk cId="277522551" sldId="277"/>
            <ac:spMk id="5" creationId="{1CA28C7B-D455-4EE0-9FB8-E2608A16AB8F}"/>
          </ac:spMkLst>
        </pc:spChg>
        <pc:spChg chg="del">
          <ac:chgData name="김 승빈" userId="352d81a3ef8732fd" providerId="LiveId" clId="{8AEDFFEE-A923-4FEE-95FF-B5D2BC8B2311}" dt="2020-03-12T16:45:47.531" v="4355" actId="478"/>
          <ac:spMkLst>
            <pc:docMk/>
            <pc:sldMk cId="277522551" sldId="277"/>
            <ac:spMk id="6" creationId="{840FE715-B606-48BC-9C85-43377A635479}"/>
          </ac:spMkLst>
        </pc:spChg>
        <pc:spChg chg="del">
          <ac:chgData name="김 승빈" userId="352d81a3ef8732fd" providerId="LiveId" clId="{8AEDFFEE-A923-4FEE-95FF-B5D2BC8B2311}" dt="2020-03-12T16:45:36.395" v="4327" actId="478"/>
          <ac:spMkLst>
            <pc:docMk/>
            <pc:sldMk cId="277522551" sldId="277"/>
            <ac:spMk id="7" creationId="{BF27B372-8EB0-4CD8-BA84-7E7D3E55974B}"/>
          </ac:spMkLst>
        </pc:spChg>
        <pc:spChg chg="del">
          <ac:chgData name="김 승빈" userId="352d81a3ef8732fd" providerId="LiveId" clId="{8AEDFFEE-A923-4FEE-95FF-B5D2BC8B2311}" dt="2020-03-12T16:45:36.395" v="4327" actId="478"/>
          <ac:spMkLst>
            <pc:docMk/>
            <pc:sldMk cId="277522551" sldId="277"/>
            <ac:spMk id="8" creationId="{2BC8086C-6588-47DF-82DF-BA4441199C2E}"/>
          </ac:spMkLst>
        </pc:spChg>
        <pc:spChg chg="del">
          <ac:chgData name="김 승빈" userId="352d81a3ef8732fd" providerId="LiveId" clId="{8AEDFFEE-A923-4FEE-95FF-B5D2BC8B2311}" dt="2020-03-12T16:45:36.395" v="4327" actId="478"/>
          <ac:spMkLst>
            <pc:docMk/>
            <pc:sldMk cId="277522551" sldId="277"/>
            <ac:spMk id="12" creationId="{D4DAFAAA-70F8-43D2-8FEC-0EF63B729118}"/>
          </ac:spMkLst>
        </pc:spChg>
        <pc:spChg chg="del">
          <ac:chgData name="김 승빈" userId="352d81a3ef8732fd" providerId="LiveId" clId="{8AEDFFEE-A923-4FEE-95FF-B5D2BC8B2311}" dt="2020-03-12T16:45:36.395" v="4327" actId="478"/>
          <ac:spMkLst>
            <pc:docMk/>
            <pc:sldMk cId="277522551" sldId="277"/>
            <ac:spMk id="13" creationId="{39A67B6A-91E5-42BE-8DE5-94276EBAC3EA}"/>
          </ac:spMkLst>
        </pc:spChg>
        <pc:spChg chg="del">
          <ac:chgData name="김 승빈" userId="352d81a3ef8732fd" providerId="LiveId" clId="{8AEDFFEE-A923-4FEE-95FF-B5D2BC8B2311}" dt="2020-03-12T16:45:36.395" v="4327" actId="478"/>
          <ac:spMkLst>
            <pc:docMk/>
            <pc:sldMk cId="277522551" sldId="277"/>
            <ac:spMk id="18" creationId="{71740FEF-32C1-4129-9DDE-56CAD4CDE7F2}"/>
          </ac:spMkLst>
        </pc:spChg>
        <pc:spChg chg="mod">
          <ac:chgData name="김 승빈" userId="352d81a3ef8732fd" providerId="LiveId" clId="{8AEDFFEE-A923-4FEE-95FF-B5D2BC8B2311}" dt="2020-03-12T16:51:47.038" v="4427" actId="1076"/>
          <ac:spMkLst>
            <pc:docMk/>
            <pc:sldMk cId="277522551" sldId="277"/>
            <ac:spMk id="20" creationId="{F775AE42-3571-4D92-BF0B-80CE9C3CFEB2}"/>
          </ac:spMkLst>
        </pc:spChg>
        <pc:spChg chg="mod">
          <ac:chgData name="김 승빈" userId="352d81a3ef8732fd" providerId="LiveId" clId="{8AEDFFEE-A923-4FEE-95FF-B5D2BC8B2311}" dt="2020-03-12T16:51:47.038" v="4427" actId="1076"/>
          <ac:spMkLst>
            <pc:docMk/>
            <pc:sldMk cId="277522551" sldId="277"/>
            <ac:spMk id="21" creationId="{A20B8642-FD3C-4EAE-83F6-61411ED57424}"/>
          </ac:spMkLst>
        </pc:spChg>
        <pc:spChg chg="del">
          <ac:chgData name="김 승빈" userId="352d81a3ef8732fd" providerId="LiveId" clId="{8AEDFFEE-A923-4FEE-95FF-B5D2BC8B2311}" dt="2020-03-12T16:45:36.395" v="4327" actId="478"/>
          <ac:spMkLst>
            <pc:docMk/>
            <pc:sldMk cId="277522551" sldId="277"/>
            <ac:spMk id="22" creationId="{A3A6C184-F639-4CA2-9674-50F8F0C5E6A0}"/>
          </ac:spMkLst>
        </pc:spChg>
        <pc:spChg chg="del">
          <ac:chgData name="김 승빈" userId="352d81a3ef8732fd" providerId="LiveId" clId="{8AEDFFEE-A923-4FEE-95FF-B5D2BC8B2311}" dt="2020-03-12T16:45:36.395" v="4327" actId="478"/>
          <ac:spMkLst>
            <pc:docMk/>
            <pc:sldMk cId="277522551" sldId="277"/>
            <ac:spMk id="23" creationId="{0864CBFC-4454-42B4-BBDD-B9E8054D93DE}"/>
          </ac:spMkLst>
        </pc:spChg>
        <pc:spChg chg="del">
          <ac:chgData name="김 승빈" userId="352d81a3ef8732fd" providerId="LiveId" clId="{8AEDFFEE-A923-4FEE-95FF-B5D2BC8B2311}" dt="2020-03-12T16:45:36.395" v="4327" actId="478"/>
          <ac:spMkLst>
            <pc:docMk/>
            <pc:sldMk cId="277522551" sldId="277"/>
            <ac:spMk id="25" creationId="{20C68579-B380-43E1-87F4-C6E70526B821}"/>
          </ac:spMkLst>
        </pc:spChg>
        <pc:spChg chg="del">
          <ac:chgData name="김 승빈" userId="352d81a3ef8732fd" providerId="LiveId" clId="{8AEDFFEE-A923-4FEE-95FF-B5D2BC8B2311}" dt="2020-03-12T16:45:36.395" v="4327" actId="478"/>
          <ac:spMkLst>
            <pc:docMk/>
            <pc:sldMk cId="277522551" sldId="277"/>
            <ac:spMk id="26" creationId="{1EC4D729-6DA6-4CE1-9134-A73A0600F92C}"/>
          </ac:spMkLst>
        </pc:spChg>
        <pc:spChg chg="del">
          <ac:chgData name="김 승빈" userId="352d81a3ef8732fd" providerId="LiveId" clId="{8AEDFFEE-A923-4FEE-95FF-B5D2BC8B2311}" dt="2020-03-12T16:45:36.395" v="4327" actId="478"/>
          <ac:spMkLst>
            <pc:docMk/>
            <pc:sldMk cId="277522551" sldId="277"/>
            <ac:spMk id="28" creationId="{E0A220BC-A686-4A03-AFD1-1027F11D27B8}"/>
          </ac:spMkLst>
        </pc:spChg>
        <pc:spChg chg="add mod">
          <ac:chgData name="김 승빈" userId="352d81a3ef8732fd" providerId="LiveId" clId="{8AEDFFEE-A923-4FEE-95FF-B5D2BC8B2311}" dt="2020-03-12T16:51:47.038" v="4427" actId="1076"/>
          <ac:spMkLst>
            <pc:docMk/>
            <pc:sldMk cId="277522551" sldId="277"/>
            <ac:spMk id="29" creationId="{355C519B-A17F-4AB4-AC93-2E6ECEC61E57}"/>
          </ac:spMkLst>
        </pc:spChg>
        <pc:spChg chg="del">
          <ac:chgData name="김 승빈" userId="352d81a3ef8732fd" providerId="LiveId" clId="{8AEDFFEE-A923-4FEE-95FF-B5D2BC8B2311}" dt="2020-03-12T16:45:36.395" v="4327" actId="478"/>
          <ac:spMkLst>
            <pc:docMk/>
            <pc:sldMk cId="277522551" sldId="277"/>
            <ac:spMk id="30" creationId="{CA2A3A54-AE51-4043-B3AF-C3E853F4A3F7}"/>
          </ac:spMkLst>
        </pc:spChg>
        <pc:spChg chg="del">
          <ac:chgData name="김 승빈" userId="352d81a3ef8732fd" providerId="LiveId" clId="{8AEDFFEE-A923-4FEE-95FF-B5D2BC8B2311}" dt="2020-03-12T16:45:36.395" v="4327" actId="478"/>
          <ac:spMkLst>
            <pc:docMk/>
            <pc:sldMk cId="277522551" sldId="277"/>
            <ac:spMk id="31" creationId="{F70BFF08-7B8D-4BE4-BDE9-4A2069E1EDF1}"/>
          </ac:spMkLst>
        </pc:spChg>
        <pc:spChg chg="add mod">
          <ac:chgData name="김 승빈" userId="352d81a3ef8732fd" providerId="LiveId" clId="{8AEDFFEE-A923-4FEE-95FF-B5D2BC8B2311}" dt="2020-03-12T16:52:46.729" v="4431" actId="20577"/>
          <ac:spMkLst>
            <pc:docMk/>
            <pc:sldMk cId="277522551" sldId="277"/>
            <ac:spMk id="33" creationId="{A2E4AECD-C175-4E82-80BB-A1A002BE5EB2}"/>
          </ac:spMkLst>
        </pc:spChg>
        <pc:spChg chg="add mod">
          <ac:chgData name="김 승빈" userId="352d81a3ef8732fd" providerId="LiveId" clId="{8AEDFFEE-A923-4FEE-95FF-B5D2BC8B2311}" dt="2020-03-12T16:52:49.293" v="4433" actId="20577"/>
          <ac:spMkLst>
            <pc:docMk/>
            <pc:sldMk cId="277522551" sldId="277"/>
            <ac:spMk id="34" creationId="{5E81026B-0EEB-4C54-99B2-AA9F9021B5E8}"/>
          </ac:spMkLst>
        </pc:spChg>
        <pc:spChg chg="add mod">
          <ac:chgData name="김 승빈" userId="352d81a3ef8732fd" providerId="LiveId" clId="{8AEDFFEE-A923-4FEE-95FF-B5D2BC8B2311}" dt="2020-03-12T16:52:42.959" v="4429" actId="20577"/>
          <ac:spMkLst>
            <pc:docMk/>
            <pc:sldMk cId="277522551" sldId="277"/>
            <ac:spMk id="36" creationId="{5CDC5A21-C45F-4036-A1FF-C38FB7EB702E}"/>
          </ac:spMkLst>
        </pc:spChg>
        <pc:spChg chg="add mod">
          <ac:chgData name="김 승빈" userId="352d81a3ef8732fd" providerId="LiveId" clId="{8AEDFFEE-A923-4FEE-95FF-B5D2BC8B2311}" dt="2020-03-12T16:52:51.366" v="4435" actId="20577"/>
          <ac:spMkLst>
            <pc:docMk/>
            <pc:sldMk cId="277522551" sldId="277"/>
            <ac:spMk id="41" creationId="{0099C834-903A-4E79-9100-3BCEF2DB649E}"/>
          </ac:spMkLst>
        </pc:spChg>
        <pc:spChg chg="add mod">
          <ac:chgData name="김 승빈" userId="352d81a3ef8732fd" providerId="LiveId" clId="{8AEDFFEE-A923-4FEE-95FF-B5D2BC8B2311}" dt="2020-03-12T16:52:57.930" v="4439" actId="20577"/>
          <ac:spMkLst>
            <pc:docMk/>
            <pc:sldMk cId="277522551" sldId="277"/>
            <ac:spMk id="46" creationId="{D7C98B89-0393-4A1A-9749-7CCA13888216}"/>
          </ac:spMkLst>
        </pc:spChg>
        <pc:spChg chg="add mod">
          <ac:chgData name="김 승빈" userId="352d81a3ef8732fd" providerId="LiveId" clId="{8AEDFFEE-A923-4FEE-95FF-B5D2BC8B2311}" dt="2020-03-12T16:52:56.291" v="4437" actId="20577"/>
          <ac:spMkLst>
            <pc:docMk/>
            <pc:sldMk cId="277522551" sldId="277"/>
            <ac:spMk id="51" creationId="{501226B9-BE53-46AD-8CB8-BED794981232}"/>
          </ac:spMkLst>
        </pc:spChg>
        <pc:cxnChg chg="mod">
          <ac:chgData name="김 승빈" userId="352d81a3ef8732fd" providerId="LiveId" clId="{8AEDFFEE-A923-4FEE-95FF-B5D2BC8B2311}" dt="2020-03-12T16:51:47.038" v="4427" actId="1076"/>
          <ac:cxnSpMkLst>
            <pc:docMk/>
            <pc:sldMk cId="277522551" sldId="277"/>
            <ac:cxnSpMk id="11" creationId="{14E4C07D-88D1-4AA2-B3C6-9E811D5D5A8A}"/>
          </ac:cxnSpMkLst>
        </pc:cxnChg>
        <pc:cxnChg chg="mod">
          <ac:chgData name="김 승빈" userId="352d81a3ef8732fd" providerId="LiveId" clId="{8AEDFFEE-A923-4FEE-95FF-B5D2BC8B2311}" dt="2020-03-12T16:51:47.038" v="4427" actId="1076"/>
          <ac:cxnSpMkLst>
            <pc:docMk/>
            <pc:sldMk cId="277522551" sldId="277"/>
            <ac:cxnSpMk id="14" creationId="{70CE41C9-0871-4A75-834C-7DB327D0CC64}"/>
          </ac:cxnSpMkLst>
        </pc:cxnChg>
        <pc:cxnChg chg="mod">
          <ac:chgData name="김 승빈" userId="352d81a3ef8732fd" providerId="LiveId" clId="{8AEDFFEE-A923-4FEE-95FF-B5D2BC8B2311}" dt="2020-03-12T16:51:47.038" v="4427" actId="1076"/>
          <ac:cxnSpMkLst>
            <pc:docMk/>
            <pc:sldMk cId="277522551" sldId="277"/>
            <ac:cxnSpMk id="24" creationId="{D8480094-01A8-47EF-A28E-198480A80260}"/>
          </ac:cxnSpMkLst>
        </pc:cxnChg>
        <pc:cxnChg chg="mod">
          <ac:chgData name="김 승빈" userId="352d81a3ef8732fd" providerId="LiveId" clId="{8AEDFFEE-A923-4FEE-95FF-B5D2BC8B2311}" dt="2020-03-12T16:51:47.038" v="4427" actId="1076"/>
          <ac:cxnSpMkLst>
            <pc:docMk/>
            <pc:sldMk cId="277522551" sldId="277"/>
            <ac:cxnSpMk id="27" creationId="{C34ED982-962F-4A6A-881F-048088D2EA91}"/>
          </ac:cxnSpMkLst>
        </pc:cxnChg>
        <pc:cxnChg chg="mod">
          <ac:chgData name="김 승빈" userId="352d81a3ef8732fd" providerId="LiveId" clId="{8AEDFFEE-A923-4FEE-95FF-B5D2BC8B2311}" dt="2020-03-12T16:51:47.038" v="4427" actId="1076"/>
          <ac:cxnSpMkLst>
            <pc:docMk/>
            <pc:sldMk cId="277522551" sldId="277"/>
            <ac:cxnSpMk id="32" creationId="{1F19EAA3-056B-4B09-B385-DA53C10FD446}"/>
          </ac:cxnSpMkLst>
        </pc:cxnChg>
        <pc:cxnChg chg="add mod">
          <ac:chgData name="김 승빈" userId="352d81a3ef8732fd" providerId="LiveId" clId="{8AEDFFEE-A923-4FEE-95FF-B5D2BC8B2311}" dt="2020-03-12T16:51:47.038" v="4427" actId="1076"/>
          <ac:cxnSpMkLst>
            <pc:docMk/>
            <pc:sldMk cId="277522551" sldId="277"/>
            <ac:cxnSpMk id="45" creationId="{FAAD3E18-A577-4C8C-8038-86EBEF7C1D41}"/>
          </ac:cxnSpMkLst>
        </pc:cxnChg>
        <pc:cxnChg chg="add mod">
          <ac:chgData name="김 승빈" userId="352d81a3ef8732fd" providerId="LiveId" clId="{8AEDFFEE-A923-4FEE-95FF-B5D2BC8B2311}" dt="2020-03-12T16:51:47.038" v="4427" actId="1076"/>
          <ac:cxnSpMkLst>
            <pc:docMk/>
            <pc:sldMk cId="277522551" sldId="277"/>
            <ac:cxnSpMk id="50" creationId="{0DA2A33D-50BD-4904-8251-8B01D95AB40D}"/>
          </ac:cxnSpMkLst>
        </pc:cxnChg>
      </pc:sldChg>
      <pc:sldChg chg="addSp delSp modSp add mod">
        <pc:chgData name="김 승빈" userId="352d81a3ef8732fd" providerId="LiveId" clId="{8AEDFFEE-A923-4FEE-95FF-B5D2BC8B2311}" dt="2020-03-12T17:10:36.793" v="4590" actId="1076"/>
        <pc:sldMkLst>
          <pc:docMk/>
          <pc:sldMk cId="1608916417" sldId="278"/>
        </pc:sldMkLst>
        <pc:spChg chg="mod">
          <ac:chgData name="김 승빈" userId="352d81a3ef8732fd" providerId="LiveId" clId="{8AEDFFEE-A923-4FEE-95FF-B5D2BC8B2311}" dt="2020-03-12T17:10:36.793" v="4590" actId="1076"/>
          <ac:spMkLst>
            <pc:docMk/>
            <pc:sldMk cId="1608916417" sldId="278"/>
            <ac:spMk id="4" creationId="{7A073174-6458-4F32-9B52-AB10699622AF}"/>
          </ac:spMkLst>
        </pc:spChg>
        <pc:spChg chg="mod">
          <ac:chgData name="김 승빈" userId="352d81a3ef8732fd" providerId="LiveId" clId="{8AEDFFEE-A923-4FEE-95FF-B5D2BC8B2311}" dt="2020-03-12T17:07:44.249" v="4550" actId="1076"/>
          <ac:spMkLst>
            <pc:docMk/>
            <pc:sldMk cId="1608916417" sldId="278"/>
            <ac:spMk id="5" creationId="{1CA28C7B-D455-4EE0-9FB8-E2608A16AB8F}"/>
          </ac:spMkLst>
        </pc:spChg>
        <pc:spChg chg="del">
          <ac:chgData name="김 승빈" userId="352d81a3ef8732fd" providerId="LiveId" clId="{8AEDFFEE-A923-4FEE-95FF-B5D2BC8B2311}" dt="2020-03-12T17:04:12.415" v="4469" actId="478"/>
          <ac:spMkLst>
            <pc:docMk/>
            <pc:sldMk cId="1608916417" sldId="278"/>
            <ac:spMk id="20" creationId="{F775AE42-3571-4D92-BF0B-80CE9C3CFEB2}"/>
          </ac:spMkLst>
        </pc:spChg>
        <pc:spChg chg="del">
          <ac:chgData name="김 승빈" userId="352d81a3ef8732fd" providerId="LiveId" clId="{8AEDFFEE-A923-4FEE-95FF-B5D2BC8B2311}" dt="2020-03-12T17:04:12.415" v="4469" actId="478"/>
          <ac:spMkLst>
            <pc:docMk/>
            <pc:sldMk cId="1608916417" sldId="278"/>
            <ac:spMk id="21" creationId="{A20B8642-FD3C-4EAE-83F6-61411ED57424}"/>
          </ac:spMkLst>
        </pc:spChg>
        <pc:spChg chg="add del mod">
          <ac:chgData name="김 승빈" userId="352d81a3ef8732fd" providerId="LiveId" clId="{8AEDFFEE-A923-4FEE-95FF-B5D2BC8B2311}" dt="2020-03-12T17:04:37.577" v="4484" actId="478"/>
          <ac:spMkLst>
            <pc:docMk/>
            <pc:sldMk cId="1608916417" sldId="278"/>
            <ac:spMk id="22" creationId="{6D49C8AD-1046-44F0-9C2D-B790EBE0A221}"/>
          </ac:spMkLst>
        </pc:spChg>
        <pc:spChg chg="add mod">
          <ac:chgData name="김 승빈" userId="352d81a3ef8732fd" providerId="LiveId" clId="{8AEDFFEE-A923-4FEE-95FF-B5D2BC8B2311}" dt="2020-03-12T17:07:44.249" v="4550" actId="1076"/>
          <ac:spMkLst>
            <pc:docMk/>
            <pc:sldMk cId="1608916417" sldId="278"/>
            <ac:spMk id="23" creationId="{9BEB1AA6-A67C-4362-9F6E-FA92F55396BA}"/>
          </ac:spMkLst>
        </pc:spChg>
        <pc:spChg chg="add mod">
          <ac:chgData name="김 승빈" userId="352d81a3ef8732fd" providerId="LiveId" clId="{8AEDFFEE-A923-4FEE-95FF-B5D2BC8B2311}" dt="2020-03-12T17:07:44.249" v="4550" actId="1076"/>
          <ac:spMkLst>
            <pc:docMk/>
            <pc:sldMk cId="1608916417" sldId="278"/>
            <ac:spMk id="26" creationId="{464AD555-EB8C-4C56-BCCE-434407267580}"/>
          </ac:spMkLst>
        </pc:spChg>
        <pc:spChg chg="add mod">
          <ac:chgData name="김 승빈" userId="352d81a3ef8732fd" providerId="LiveId" clId="{8AEDFFEE-A923-4FEE-95FF-B5D2BC8B2311}" dt="2020-03-12T17:07:44.249" v="4550" actId="1076"/>
          <ac:spMkLst>
            <pc:docMk/>
            <pc:sldMk cId="1608916417" sldId="278"/>
            <ac:spMk id="28" creationId="{0D6E89D6-8E0B-403A-BB57-0E3E599F06AA}"/>
          </ac:spMkLst>
        </pc:spChg>
        <pc:spChg chg="del">
          <ac:chgData name="김 승빈" userId="352d81a3ef8732fd" providerId="LiveId" clId="{8AEDFFEE-A923-4FEE-95FF-B5D2BC8B2311}" dt="2020-03-12T17:04:12.415" v="4469" actId="478"/>
          <ac:spMkLst>
            <pc:docMk/>
            <pc:sldMk cId="1608916417" sldId="278"/>
            <ac:spMk id="29" creationId="{355C519B-A17F-4AB4-AC93-2E6ECEC61E57}"/>
          </ac:spMkLst>
        </pc:spChg>
        <pc:spChg chg="add mod">
          <ac:chgData name="김 승빈" userId="352d81a3ef8732fd" providerId="LiveId" clId="{8AEDFFEE-A923-4FEE-95FF-B5D2BC8B2311}" dt="2020-03-12T17:07:44.249" v="4550" actId="1076"/>
          <ac:spMkLst>
            <pc:docMk/>
            <pc:sldMk cId="1608916417" sldId="278"/>
            <ac:spMk id="31" creationId="{DCDC744C-EC63-4B90-96D4-5A780A381C58}"/>
          </ac:spMkLst>
        </pc:spChg>
        <pc:spChg chg="del">
          <ac:chgData name="김 승빈" userId="352d81a3ef8732fd" providerId="LiveId" clId="{8AEDFFEE-A923-4FEE-95FF-B5D2BC8B2311}" dt="2020-03-12T17:04:12.415" v="4469" actId="478"/>
          <ac:spMkLst>
            <pc:docMk/>
            <pc:sldMk cId="1608916417" sldId="278"/>
            <ac:spMk id="33" creationId="{A2E4AECD-C175-4E82-80BB-A1A002BE5EB2}"/>
          </ac:spMkLst>
        </pc:spChg>
        <pc:spChg chg="del">
          <ac:chgData name="김 승빈" userId="352d81a3ef8732fd" providerId="LiveId" clId="{8AEDFFEE-A923-4FEE-95FF-B5D2BC8B2311}" dt="2020-03-12T17:04:12.415" v="4469" actId="478"/>
          <ac:spMkLst>
            <pc:docMk/>
            <pc:sldMk cId="1608916417" sldId="278"/>
            <ac:spMk id="34" creationId="{5E81026B-0EEB-4C54-99B2-AA9F9021B5E8}"/>
          </ac:spMkLst>
        </pc:spChg>
        <pc:spChg chg="add mod">
          <ac:chgData name="김 승빈" userId="352d81a3ef8732fd" providerId="LiveId" clId="{8AEDFFEE-A923-4FEE-95FF-B5D2BC8B2311}" dt="2020-03-12T17:07:44.249" v="4550" actId="1076"/>
          <ac:spMkLst>
            <pc:docMk/>
            <pc:sldMk cId="1608916417" sldId="278"/>
            <ac:spMk id="35" creationId="{9BF30717-2174-4A0D-8906-6EE01311063E}"/>
          </ac:spMkLst>
        </pc:spChg>
        <pc:spChg chg="del">
          <ac:chgData name="김 승빈" userId="352d81a3ef8732fd" providerId="LiveId" clId="{8AEDFFEE-A923-4FEE-95FF-B5D2BC8B2311}" dt="2020-03-12T17:04:12.415" v="4469" actId="478"/>
          <ac:spMkLst>
            <pc:docMk/>
            <pc:sldMk cId="1608916417" sldId="278"/>
            <ac:spMk id="36" creationId="{5CDC5A21-C45F-4036-A1FF-C38FB7EB702E}"/>
          </ac:spMkLst>
        </pc:spChg>
        <pc:spChg chg="add mod">
          <ac:chgData name="김 승빈" userId="352d81a3ef8732fd" providerId="LiveId" clId="{8AEDFFEE-A923-4FEE-95FF-B5D2BC8B2311}" dt="2020-03-12T17:07:44.249" v="4550" actId="1076"/>
          <ac:spMkLst>
            <pc:docMk/>
            <pc:sldMk cId="1608916417" sldId="278"/>
            <ac:spMk id="37" creationId="{39B8E47F-4520-4A39-AD20-0503E3C34AE9}"/>
          </ac:spMkLst>
        </pc:spChg>
        <pc:spChg chg="add mod">
          <ac:chgData name="김 승빈" userId="352d81a3ef8732fd" providerId="LiveId" clId="{8AEDFFEE-A923-4FEE-95FF-B5D2BC8B2311}" dt="2020-03-12T17:07:44.249" v="4550" actId="1076"/>
          <ac:spMkLst>
            <pc:docMk/>
            <pc:sldMk cId="1608916417" sldId="278"/>
            <ac:spMk id="38" creationId="{26CF6171-844A-476A-AE07-A8FF826BE54B}"/>
          </ac:spMkLst>
        </pc:spChg>
        <pc:spChg chg="add mod">
          <ac:chgData name="김 승빈" userId="352d81a3ef8732fd" providerId="LiveId" clId="{8AEDFFEE-A923-4FEE-95FF-B5D2BC8B2311}" dt="2020-03-12T17:07:44.249" v="4550" actId="1076"/>
          <ac:spMkLst>
            <pc:docMk/>
            <pc:sldMk cId="1608916417" sldId="278"/>
            <ac:spMk id="40" creationId="{B166795E-56DB-4929-9A8D-C414D87D1498}"/>
          </ac:spMkLst>
        </pc:spChg>
        <pc:spChg chg="del">
          <ac:chgData name="김 승빈" userId="352d81a3ef8732fd" providerId="LiveId" clId="{8AEDFFEE-A923-4FEE-95FF-B5D2BC8B2311}" dt="2020-03-12T17:04:12.415" v="4469" actId="478"/>
          <ac:spMkLst>
            <pc:docMk/>
            <pc:sldMk cId="1608916417" sldId="278"/>
            <ac:spMk id="41" creationId="{0099C834-903A-4E79-9100-3BCEF2DB649E}"/>
          </ac:spMkLst>
        </pc:spChg>
        <pc:spChg chg="add mod">
          <ac:chgData name="김 승빈" userId="352d81a3ef8732fd" providerId="LiveId" clId="{8AEDFFEE-A923-4FEE-95FF-B5D2BC8B2311}" dt="2020-03-12T17:07:49.717" v="4552" actId="1076"/>
          <ac:spMkLst>
            <pc:docMk/>
            <pc:sldMk cId="1608916417" sldId="278"/>
            <ac:spMk id="42" creationId="{63ADBDD5-F7A2-4846-91CE-0D2937B55788}"/>
          </ac:spMkLst>
        </pc:spChg>
        <pc:spChg chg="add mod">
          <ac:chgData name="김 승빈" userId="352d81a3ef8732fd" providerId="LiveId" clId="{8AEDFFEE-A923-4FEE-95FF-B5D2BC8B2311}" dt="2020-03-12T17:08:52.508" v="4561" actId="207"/>
          <ac:spMkLst>
            <pc:docMk/>
            <pc:sldMk cId="1608916417" sldId="278"/>
            <ac:spMk id="43" creationId="{A49ED318-A6F1-4624-B09F-6E73217B2712}"/>
          </ac:spMkLst>
        </pc:spChg>
        <pc:spChg chg="add mod">
          <ac:chgData name="김 승빈" userId="352d81a3ef8732fd" providerId="LiveId" clId="{8AEDFFEE-A923-4FEE-95FF-B5D2BC8B2311}" dt="2020-03-12T17:08:52.508" v="4561" actId="207"/>
          <ac:spMkLst>
            <pc:docMk/>
            <pc:sldMk cId="1608916417" sldId="278"/>
            <ac:spMk id="44" creationId="{9ED026AD-490B-4DE1-9F54-6EC448AC8FFF}"/>
          </ac:spMkLst>
        </pc:spChg>
        <pc:spChg chg="del">
          <ac:chgData name="김 승빈" userId="352d81a3ef8732fd" providerId="LiveId" clId="{8AEDFFEE-A923-4FEE-95FF-B5D2BC8B2311}" dt="2020-03-12T17:04:12.415" v="4469" actId="478"/>
          <ac:spMkLst>
            <pc:docMk/>
            <pc:sldMk cId="1608916417" sldId="278"/>
            <ac:spMk id="46" creationId="{D7C98B89-0393-4A1A-9749-7CCA13888216}"/>
          </ac:spMkLst>
        </pc:spChg>
        <pc:spChg chg="add mod">
          <ac:chgData name="김 승빈" userId="352d81a3ef8732fd" providerId="LiveId" clId="{8AEDFFEE-A923-4FEE-95FF-B5D2BC8B2311}" dt="2020-03-12T17:08:52.508" v="4561" actId="207"/>
          <ac:spMkLst>
            <pc:docMk/>
            <pc:sldMk cId="1608916417" sldId="278"/>
            <ac:spMk id="47" creationId="{6D62A0B1-3B71-489D-A172-522EDADFB863}"/>
          </ac:spMkLst>
        </pc:spChg>
        <pc:spChg chg="add mod">
          <ac:chgData name="김 승빈" userId="352d81a3ef8732fd" providerId="LiveId" clId="{8AEDFFEE-A923-4FEE-95FF-B5D2BC8B2311}" dt="2020-03-12T17:08:56.949" v="4562" actId="571"/>
          <ac:spMkLst>
            <pc:docMk/>
            <pc:sldMk cId="1608916417" sldId="278"/>
            <ac:spMk id="48" creationId="{5BF64102-8BA6-401B-8478-7EDED9577BF3}"/>
          </ac:spMkLst>
        </pc:spChg>
        <pc:spChg chg="add mod">
          <ac:chgData name="김 승빈" userId="352d81a3ef8732fd" providerId="LiveId" clId="{8AEDFFEE-A923-4FEE-95FF-B5D2BC8B2311}" dt="2020-03-12T17:09:20.883" v="4572" actId="1076"/>
          <ac:spMkLst>
            <pc:docMk/>
            <pc:sldMk cId="1608916417" sldId="278"/>
            <ac:spMk id="49" creationId="{6C6C1AAB-9F1F-4AF7-8EB5-21D0C10C3BEC}"/>
          </ac:spMkLst>
        </pc:spChg>
        <pc:spChg chg="del">
          <ac:chgData name="김 승빈" userId="352d81a3ef8732fd" providerId="LiveId" clId="{8AEDFFEE-A923-4FEE-95FF-B5D2BC8B2311}" dt="2020-03-12T17:04:12.415" v="4469" actId="478"/>
          <ac:spMkLst>
            <pc:docMk/>
            <pc:sldMk cId="1608916417" sldId="278"/>
            <ac:spMk id="51" creationId="{501226B9-BE53-46AD-8CB8-BED794981232}"/>
          </ac:spMkLst>
        </pc:spChg>
        <pc:spChg chg="add mod">
          <ac:chgData name="김 승빈" userId="352d81a3ef8732fd" providerId="LiveId" clId="{8AEDFFEE-A923-4FEE-95FF-B5D2BC8B2311}" dt="2020-03-12T17:09:32.222" v="4575" actId="20577"/>
          <ac:spMkLst>
            <pc:docMk/>
            <pc:sldMk cId="1608916417" sldId="278"/>
            <ac:spMk id="52" creationId="{E709D85C-A0F4-415B-A9A7-18F199A1CF72}"/>
          </ac:spMkLst>
        </pc:spChg>
        <pc:spChg chg="add mod">
          <ac:chgData name="김 승빈" userId="352d81a3ef8732fd" providerId="LiveId" clId="{8AEDFFEE-A923-4FEE-95FF-B5D2BC8B2311}" dt="2020-03-12T17:09:55.848" v="4579" actId="20577"/>
          <ac:spMkLst>
            <pc:docMk/>
            <pc:sldMk cId="1608916417" sldId="278"/>
            <ac:spMk id="53" creationId="{655DF0D2-F5F9-4DF2-9F3C-8455373DDCA1}"/>
          </ac:spMkLst>
        </pc:spChg>
        <pc:spChg chg="add mod">
          <ac:chgData name="김 승빈" userId="352d81a3ef8732fd" providerId="LiveId" clId="{8AEDFFEE-A923-4FEE-95FF-B5D2BC8B2311}" dt="2020-03-12T17:10:10.749" v="4584" actId="20577"/>
          <ac:spMkLst>
            <pc:docMk/>
            <pc:sldMk cId="1608916417" sldId="278"/>
            <ac:spMk id="54" creationId="{9993EDF3-0173-46DF-9E2B-A9094BF9F72C}"/>
          </ac:spMkLst>
        </pc:spChg>
        <pc:cxnChg chg="add mod">
          <ac:chgData name="김 승빈" userId="352d81a3ef8732fd" providerId="LiveId" clId="{8AEDFFEE-A923-4FEE-95FF-B5D2BC8B2311}" dt="2020-03-12T17:10:25.043" v="4589" actId="208"/>
          <ac:cxnSpMkLst>
            <pc:docMk/>
            <pc:sldMk cId="1608916417" sldId="278"/>
            <ac:cxnSpMk id="8" creationId="{3ABE059F-371E-4AC0-8DBA-83884382BD23}"/>
          </ac:cxnSpMkLst>
        </pc:cxnChg>
        <pc:cxnChg chg="del">
          <ac:chgData name="김 승빈" userId="352d81a3ef8732fd" providerId="LiveId" clId="{8AEDFFEE-A923-4FEE-95FF-B5D2BC8B2311}" dt="2020-03-12T17:04:13.477" v="4470" actId="478"/>
          <ac:cxnSpMkLst>
            <pc:docMk/>
            <pc:sldMk cId="1608916417" sldId="278"/>
            <ac:cxnSpMk id="11" creationId="{14E4C07D-88D1-4AA2-B3C6-9E811D5D5A8A}"/>
          </ac:cxnSpMkLst>
        </pc:cxnChg>
        <pc:cxnChg chg="del mod">
          <ac:chgData name="김 승빈" userId="352d81a3ef8732fd" providerId="LiveId" clId="{8AEDFFEE-A923-4FEE-95FF-B5D2BC8B2311}" dt="2020-03-12T17:04:13.840" v="4471" actId="478"/>
          <ac:cxnSpMkLst>
            <pc:docMk/>
            <pc:sldMk cId="1608916417" sldId="278"/>
            <ac:cxnSpMk id="14" creationId="{70CE41C9-0871-4A75-834C-7DB327D0CC64}"/>
          </ac:cxnSpMkLst>
        </pc:cxnChg>
        <pc:cxnChg chg="del mod">
          <ac:chgData name="김 승빈" userId="352d81a3ef8732fd" providerId="LiveId" clId="{8AEDFFEE-A923-4FEE-95FF-B5D2BC8B2311}" dt="2020-03-12T17:04:12.415" v="4469" actId="478"/>
          <ac:cxnSpMkLst>
            <pc:docMk/>
            <pc:sldMk cId="1608916417" sldId="278"/>
            <ac:cxnSpMk id="24" creationId="{D8480094-01A8-47EF-A28E-198480A80260}"/>
          </ac:cxnSpMkLst>
        </pc:cxnChg>
        <pc:cxnChg chg="add mod">
          <ac:chgData name="김 승빈" userId="352d81a3ef8732fd" providerId="LiveId" clId="{8AEDFFEE-A923-4FEE-95FF-B5D2BC8B2311}" dt="2020-03-12T17:07:44.249" v="4550" actId="1076"/>
          <ac:cxnSpMkLst>
            <pc:docMk/>
            <pc:sldMk cId="1608916417" sldId="278"/>
            <ac:cxnSpMk id="25" creationId="{0C0D7C7B-2DAE-4C27-83BE-7932F1200B2C}"/>
          </ac:cxnSpMkLst>
        </pc:cxnChg>
        <pc:cxnChg chg="del">
          <ac:chgData name="김 승빈" userId="352d81a3ef8732fd" providerId="LiveId" clId="{8AEDFFEE-A923-4FEE-95FF-B5D2BC8B2311}" dt="2020-03-12T17:04:12.415" v="4469" actId="478"/>
          <ac:cxnSpMkLst>
            <pc:docMk/>
            <pc:sldMk cId="1608916417" sldId="278"/>
            <ac:cxnSpMk id="27" creationId="{C34ED982-962F-4A6A-881F-048088D2EA91}"/>
          </ac:cxnSpMkLst>
        </pc:cxnChg>
        <pc:cxnChg chg="add mod">
          <ac:chgData name="김 승빈" userId="352d81a3ef8732fd" providerId="LiveId" clId="{8AEDFFEE-A923-4FEE-95FF-B5D2BC8B2311}" dt="2020-03-12T17:07:44.249" v="4550" actId="1076"/>
          <ac:cxnSpMkLst>
            <pc:docMk/>
            <pc:sldMk cId="1608916417" sldId="278"/>
            <ac:cxnSpMk id="30" creationId="{A3DAE67F-CC29-4B6E-BB4A-91EC252F08CD}"/>
          </ac:cxnSpMkLst>
        </pc:cxnChg>
        <pc:cxnChg chg="del mod">
          <ac:chgData name="김 승빈" userId="352d81a3ef8732fd" providerId="LiveId" clId="{8AEDFFEE-A923-4FEE-95FF-B5D2BC8B2311}" dt="2020-03-12T17:04:12.415" v="4469" actId="478"/>
          <ac:cxnSpMkLst>
            <pc:docMk/>
            <pc:sldMk cId="1608916417" sldId="278"/>
            <ac:cxnSpMk id="32" creationId="{1F19EAA3-056B-4B09-B385-DA53C10FD446}"/>
          </ac:cxnSpMkLst>
        </pc:cxnChg>
        <pc:cxnChg chg="add mod">
          <ac:chgData name="김 승빈" userId="352d81a3ef8732fd" providerId="LiveId" clId="{8AEDFFEE-A923-4FEE-95FF-B5D2BC8B2311}" dt="2020-03-12T17:07:44.249" v="4550" actId="1076"/>
          <ac:cxnSpMkLst>
            <pc:docMk/>
            <pc:sldMk cId="1608916417" sldId="278"/>
            <ac:cxnSpMk id="39" creationId="{39FED526-2C4E-40A6-9242-35D161331082}"/>
          </ac:cxnSpMkLst>
        </pc:cxnChg>
        <pc:cxnChg chg="del mod">
          <ac:chgData name="김 승빈" userId="352d81a3ef8732fd" providerId="LiveId" clId="{8AEDFFEE-A923-4FEE-95FF-B5D2BC8B2311}" dt="2020-03-12T17:04:12.415" v="4469" actId="478"/>
          <ac:cxnSpMkLst>
            <pc:docMk/>
            <pc:sldMk cId="1608916417" sldId="278"/>
            <ac:cxnSpMk id="45" creationId="{FAAD3E18-A577-4C8C-8038-86EBEF7C1D41}"/>
          </ac:cxnSpMkLst>
        </pc:cxnChg>
        <pc:cxnChg chg="del mod">
          <ac:chgData name="김 승빈" userId="352d81a3ef8732fd" providerId="LiveId" clId="{8AEDFFEE-A923-4FEE-95FF-B5D2BC8B2311}" dt="2020-03-12T17:04:12.415" v="4469" actId="478"/>
          <ac:cxnSpMkLst>
            <pc:docMk/>
            <pc:sldMk cId="1608916417" sldId="278"/>
            <ac:cxnSpMk id="50" creationId="{0DA2A33D-50BD-4904-8251-8B01D95AB40D}"/>
          </ac:cxnSpMkLst>
        </pc:cxnChg>
        <pc:cxnChg chg="add mod">
          <ac:chgData name="김 승빈" userId="352d81a3ef8732fd" providerId="LiveId" clId="{8AEDFFEE-A923-4FEE-95FF-B5D2BC8B2311}" dt="2020-03-12T17:10:25.043" v="4589" actId="208"/>
          <ac:cxnSpMkLst>
            <pc:docMk/>
            <pc:sldMk cId="1608916417" sldId="278"/>
            <ac:cxnSpMk id="55" creationId="{E264BD8E-DD3D-4D20-8DA5-DB3E21605031}"/>
          </ac:cxnSpMkLst>
        </pc:cxnChg>
      </pc:sldChg>
      <pc:sldChg chg="addSp delSp modSp add mod ord">
        <pc:chgData name="김 승빈" userId="352d81a3ef8732fd" providerId="LiveId" clId="{8AEDFFEE-A923-4FEE-95FF-B5D2BC8B2311}" dt="2020-03-12T17:25:30.941" v="4821" actId="14100"/>
        <pc:sldMkLst>
          <pc:docMk/>
          <pc:sldMk cId="261192785" sldId="279"/>
        </pc:sldMkLst>
        <pc:spChg chg="mod">
          <ac:chgData name="김 승빈" userId="352d81a3ef8732fd" providerId="LiveId" clId="{8AEDFFEE-A923-4FEE-95FF-B5D2BC8B2311}" dt="2020-03-12T17:20:33.564" v="4717" actId="1076"/>
          <ac:spMkLst>
            <pc:docMk/>
            <pc:sldMk cId="261192785" sldId="279"/>
            <ac:spMk id="4" creationId="{7A073174-6458-4F32-9B52-AB10699622AF}"/>
          </ac:spMkLst>
        </pc:spChg>
        <pc:spChg chg="del mod">
          <ac:chgData name="김 승빈" userId="352d81a3ef8732fd" providerId="LiveId" clId="{8AEDFFEE-A923-4FEE-95FF-B5D2BC8B2311}" dt="2020-03-12T17:13:37.131" v="4627" actId="478"/>
          <ac:spMkLst>
            <pc:docMk/>
            <pc:sldMk cId="261192785" sldId="279"/>
            <ac:spMk id="5" creationId="{1CA28C7B-D455-4EE0-9FB8-E2608A16AB8F}"/>
          </ac:spMkLst>
        </pc:spChg>
        <pc:spChg chg="mod topLvl">
          <ac:chgData name="김 승빈" userId="352d81a3ef8732fd" providerId="LiveId" clId="{8AEDFFEE-A923-4FEE-95FF-B5D2BC8B2311}" dt="2020-03-12T17:24:30.465" v="4813" actId="1076"/>
          <ac:spMkLst>
            <pc:docMk/>
            <pc:sldMk cId="261192785" sldId="279"/>
            <ac:spMk id="20" creationId="{F775AE42-3571-4D92-BF0B-80CE9C3CFEB2}"/>
          </ac:spMkLst>
        </pc:spChg>
        <pc:spChg chg="mod topLvl">
          <ac:chgData name="김 승빈" userId="352d81a3ef8732fd" providerId="LiveId" clId="{8AEDFFEE-A923-4FEE-95FF-B5D2BC8B2311}" dt="2020-03-12T17:24:30.465" v="4813" actId="1076"/>
          <ac:spMkLst>
            <pc:docMk/>
            <pc:sldMk cId="261192785" sldId="279"/>
            <ac:spMk id="21" creationId="{A20B8642-FD3C-4EAE-83F6-61411ED57424}"/>
          </ac:spMkLst>
        </pc:spChg>
        <pc:spChg chg="add mod topLvl">
          <ac:chgData name="김 승빈" userId="352d81a3ef8732fd" providerId="LiveId" clId="{8AEDFFEE-A923-4FEE-95FF-B5D2BC8B2311}" dt="2020-03-12T17:24:30.465" v="4813" actId="1076"/>
          <ac:spMkLst>
            <pc:docMk/>
            <pc:sldMk cId="261192785" sldId="279"/>
            <ac:spMk id="25" creationId="{A401CC76-6943-4185-AD70-7EFE4E0C2855}"/>
          </ac:spMkLst>
        </pc:spChg>
        <pc:spChg chg="add mod topLvl">
          <ac:chgData name="김 승빈" userId="352d81a3ef8732fd" providerId="LiveId" clId="{8AEDFFEE-A923-4FEE-95FF-B5D2BC8B2311}" dt="2020-03-12T17:24:30.465" v="4813" actId="1076"/>
          <ac:spMkLst>
            <pc:docMk/>
            <pc:sldMk cId="261192785" sldId="279"/>
            <ac:spMk id="26" creationId="{0C2E42E5-9143-44A8-AD95-187423826388}"/>
          </ac:spMkLst>
        </pc:spChg>
        <pc:spChg chg="del mod">
          <ac:chgData name="김 승빈" userId="352d81a3ef8732fd" providerId="LiveId" clId="{8AEDFFEE-A923-4FEE-95FF-B5D2BC8B2311}" dt="2020-03-12T17:13:41.778" v="4628" actId="478"/>
          <ac:spMkLst>
            <pc:docMk/>
            <pc:sldMk cId="261192785" sldId="279"/>
            <ac:spMk id="29" creationId="{355C519B-A17F-4AB4-AC93-2E6ECEC61E57}"/>
          </ac:spMkLst>
        </pc:spChg>
        <pc:spChg chg="add mod">
          <ac:chgData name="김 승빈" userId="352d81a3ef8732fd" providerId="LiveId" clId="{8AEDFFEE-A923-4FEE-95FF-B5D2BC8B2311}" dt="2020-03-12T17:24:30.465" v="4813" actId="1076"/>
          <ac:spMkLst>
            <pc:docMk/>
            <pc:sldMk cId="261192785" sldId="279"/>
            <ac:spMk id="31" creationId="{92179BE1-63BF-4987-95E9-99B45172777F}"/>
          </ac:spMkLst>
        </pc:spChg>
        <pc:spChg chg="mod topLvl">
          <ac:chgData name="김 승빈" userId="352d81a3ef8732fd" providerId="LiveId" clId="{8AEDFFEE-A923-4FEE-95FF-B5D2BC8B2311}" dt="2020-03-12T17:24:30.465" v="4813" actId="1076"/>
          <ac:spMkLst>
            <pc:docMk/>
            <pc:sldMk cId="261192785" sldId="279"/>
            <ac:spMk id="33" creationId="{A2E4AECD-C175-4E82-80BB-A1A002BE5EB2}"/>
          </ac:spMkLst>
        </pc:spChg>
        <pc:spChg chg="mod topLvl">
          <ac:chgData name="김 승빈" userId="352d81a3ef8732fd" providerId="LiveId" clId="{8AEDFFEE-A923-4FEE-95FF-B5D2BC8B2311}" dt="2020-03-12T17:24:30.465" v="4813" actId="1076"/>
          <ac:spMkLst>
            <pc:docMk/>
            <pc:sldMk cId="261192785" sldId="279"/>
            <ac:spMk id="34" creationId="{5E81026B-0EEB-4C54-99B2-AA9F9021B5E8}"/>
          </ac:spMkLst>
        </pc:spChg>
        <pc:spChg chg="del mod">
          <ac:chgData name="김 승빈" userId="352d81a3ef8732fd" providerId="LiveId" clId="{8AEDFFEE-A923-4FEE-95FF-B5D2BC8B2311}" dt="2020-03-12T17:14:07.567" v="4636" actId="478"/>
          <ac:spMkLst>
            <pc:docMk/>
            <pc:sldMk cId="261192785" sldId="279"/>
            <ac:spMk id="36" creationId="{5CDC5A21-C45F-4036-A1FF-C38FB7EB702E}"/>
          </ac:spMkLst>
        </pc:spChg>
        <pc:spChg chg="add mod">
          <ac:chgData name="김 승빈" userId="352d81a3ef8732fd" providerId="LiveId" clId="{8AEDFFEE-A923-4FEE-95FF-B5D2BC8B2311}" dt="2020-03-12T17:24:30.465" v="4813" actId="1076"/>
          <ac:spMkLst>
            <pc:docMk/>
            <pc:sldMk cId="261192785" sldId="279"/>
            <ac:spMk id="37" creationId="{DCCE3D31-9A17-4F14-9C22-7432F9E62009}"/>
          </ac:spMkLst>
        </pc:spChg>
        <pc:spChg chg="add mod">
          <ac:chgData name="김 승빈" userId="352d81a3ef8732fd" providerId="LiveId" clId="{8AEDFFEE-A923-4FEE-95FF-B5D2BC8B2311}" dt="2020-03-12T17:24:30.465" v="4813" actId="1076"/>
          <ac:spMkLst>
            <pc:docMk/>
            <pc:sldMk cId="261192785" sldId="279"/>
            <ac:spMk id="38" creationId="{CF44FE87-8631-43B9-8026-08B2411DFBCE}"/>
          </ac:spMkLst>
        </pc:spChg>
        <pc:spChg chg="mod topLvl">
          <ac:chgData name="김 승빈" userId="352d81a3ef8732fd" providerId="LiveId" clId="{8AEDFFEE-A923-4FEE-95FF-B5D2BC8B2311}" dt="2020-03-12T17:24:30.465" v="4813" actId="1076"/>
          <ac:spMkLst>
            <pc:docMk/>
            <pc:sldMk cId="261192785" sldId="279"/>
            <ac:spMk id="41" creationId="{0099C834-903A-4E79-9100-3BCEF2DB649E}"/>
          </ac:spMkLst>
        </pc:spChg>
        <pc:spChg chg="add mod">
          <ac:chgData name="김 승빈" userId="352d81a3ef8732fd" providerId="LiveId" clId="{8AEDFFEE-A923-4FEE-95FF-B5D2BC8B2311}" dt="2020-03-12T17:24:30.465" v="4813" actId="1076"/>
          <ac:spMkLst>
            <pc:docMk/>
            <pc:sldMk cId="261192785" sldId="279"/>
            <ac:spMk id="42" creationId="{8AAD924F-40AF-475D-8DB5-969B97C74C34}"/>
          </ac:spMkLst>
        </pc:spChg>
        <pc:spChg chg="add mod">
          <ac:chgData name="김 승빈" userId="352d81a3ef8732fd" providerId="LiveId" clId="{8AEDFFEE-A923-4FEE-95FF-B5D2BC8B2311}" dt="2020-03-12T17:24:30.465" v="4813" actId="1076"/>
          <ac:spMkLst>
            <pc:docMk/>
            <pc:sldMk cId="261192785" sldId="279"/>
            <ac:spMk id="43" creationId="{0C0D75F3-4554-44C6-A8DA-5E30EA2FEF68}"/>
          </ac:spMkLst>
        </pc:spChg>
        <pc:spChg chg="add mod">
          <ac:chgData name="김 승빈" userId="352d81a3ef8732fd" providerId="LiveId" clId="{8AEDFFEE-A923-4FEE-95FF-B5D2BC8B2311}" dt="2020-03-12T17:25:22.557" v="4820" actId="693"/>
          <ac:spMkLst>
            <pc:docMk/>
            <pc:sldMk cId="261192785" sldId="279"/>
            <ac:spMk id="44" creationId="{8862BEAB-BC0C-479D-B831-6B7EA7ECFAF3}"/>
          </ac:spMkLst>
        </pc:spChg>
        <pc:spChg chg="del mod">
          <ac:chgData name="김 승빈" userId="352d81a3ef8732fd" providerId="LiveId" clId="{8AEDFFEE-A923-4FEE-95FF-B5D2BC8B2311}" dt="2020-03-12T17:13:41.778" v="4628" actId="478"/>
          <ac:spMkLst>
            <pc:docMk/>
            <pc:sldMk cId="261192785" sldId="279"/>
            <ac:spMk id="46" creationId="{D7C98B89-0393-4A1A-9749-7CCA13888216}"/>
          </ac:spMkLst>
        </pc:spChg>
        <pc:spChg chg="add del mod">
          <ac:chgData name="김 승빈" userId="352d81a3ef8732fd" providerId="LiveId" clId="{8AEDFFEE-A923-4FEE-95FF-B5D2BC8B2311}" dt="2020-03-12T17:20:19.428" v="4712" actId="478"/>
          <ac:spMkLst>
            <pc:docMk/>
            <pc:sldMk cId="261192785" sldId="279"/>
            <ac:spMk id="47" creationId="{C15D3A75-26E6-4F93-8977-583BC648944F}"/>
          </ac:spMkLst>
        </pc:spChg>
        <pc:spChg chg="add mod">
          <ac:chgData name="김 승빈" userId="352d81a3ef8732fd" providerId="LiveId" clId="{8AEDFFEE-A923-4FEE-95FF-B5D2BC8B2311}" dt="2020-03-12T17:24:30.465" v="4813" actId="1076"/>
          <ac:spMkLst>
            <pc:docMk/>
            <pc:sldMk cId="261192785" sldId="279"/>
            <ac:spMk id="48" creationId="{AC0C8F4B-B06D-4BE4-8E1C-334A899D145F}"/>
          </ac:spMkLst>
        </pc:spChg>
        <pc:spChg chg="add mod">
          <ac:chgData name="김 승빈" userId="352d81a3ef8732fd" providerId="LiveId" clId="{8AEDFFEE-A923-4FEE-95FF-B5D2BC8B2311}" dt="2020-03-12T17:24:30.465" v="4813" actId="1076"/>
          <ac:spMkLst>
            <pc:docMk/>
            <pc:sldMk cId="261192785" sldId="279"/>
            <ac:spMk id="49" creationId="{A7C147AD-C81A-479D-B6EE-D995E9761D83}"/>
          </ac:spMkLst>
        </pc:spChg>
        <pc:spChg chg="del mod">
          <ac:chgData name="김 승빈" userId="352d81a3ef8732fd" providerId="LiveId" clId="{8AEDFFEE-A923-4FEE-95FF-B5D2BC8B2311}" dt="2020-03-12T17:13:41.778" v="4628" actId="478"/>
          <ac:spMkLst>
            <pc:docMk/>
            <pc:sldMk cId="261192785" sldId="279"/>
            <ac:spMk id="51" creationId="{501226B9-BE53-46AD-8CB8-BED794981232}"/>
          </ac:spMkLst>
        </pc:spChg>
        <pc:spChg chg="add mod">
          <ac:chgData name="김 승빈" userId="352d81a3ef8732fd" providerId="LiveId" clId="{8AEDFFEE-A923-4FEE-95FF-B5D2BC8B2311}" dt="2020-03-12T17:24:30.465" v="4813" actId="1076"/>
          <ac:spMkLst>
            <pc:docMk/>
            <pc:sldMk cId="261192785" sldId="279"/>
            <ac:spMk id="53" creationId="{5F1743D8-4BE8-4368-B17E-10F9249D708F}"/>
          </ac:spMkLst>
        </pc:spChg>
        <pc:spChg chg="add mod">
          <ac:chgData name="김 승빈" userId="352d81a3ef8732fd" providerId="LiveId" clId="{8AEDFFEE-A923-4FEE-95FF-B5D2BC8B2311}" dt="2020-03-12T17:24:19.459" v="4812" actId="1076"/>
          <ac:spMkLst>
            <pc:docMk/>
            <pc:sldMk cId="261192785" sldId="279"/>
            <ac:spMk id="55" creationId="{DDBD34AC-9D93-4AF8-BA4A-EF4A442FB854}"/>
          </ac:spMkLst>
        </pc:spChg>
        <pc:spChg chg="add mod">
          <ac:chgData name="김 승빈" userId="352d81a3ef8732fd" providerId="LiveId" clId="{8AEDFFEE-A923-4FEE-95FF-B5D2BC8B2311}" dt="2020-03-12T17:24:19.459" v="4812" actId="1076"/>
          <ac:spMkLst>
            <pc:docMk/>
            <pc:sldMk cId="261192785" sldId="279"/>
            <ac:spMk id="56" creationId="{7EE36D71-A2F2-48B3-B347-386CD0FC0BF2}"/>
          </ac:spMkLst>
        </pc:spChg>
        <pc:spChg chg="add mod">
          <ac:chgData name="김 승빈" userId="352d81a3ef8732fd" providerId="LiveId" clId="{8AEDFFEE-A923-4FEE-95FF-B5D2BC8B2311}" dt="2020-03-12T17:24:19.459" v="4812" actId="1076"/>
          <ac:spMkLst>
            <pc:docMk/>
            <pc:sldMk cId="261192785" sldId="279"/>
            <ac:spMk id="59" creationId="{0C0708B4-F5B7-4E31-BFC2-D6128D201A0D}"/>
          </ac:spMkLst>
        </pc:spChg>
        <pc:spChg chg="add mod">
          <ac:chgData name="김 승빈" userId="352d81a3ef8732fd" providerId="LiveId" clId="{8AEDFFEE-A923-4FEE-95FF-B5D2BC8B2311}" dt="2020-03-12T17:24:19.459" v="4812" actId="1076"/>
          <ac:spMkLst>
            <pc:docMk/>
            <pc:sldMk cId="261192785" sldId="279"/>
            <ac:spMk id="60" creationId="{5738E59A-0E92-466C-9EBA-3ED572C9266D}"/>
          </ac:spMkLst>
        </pc:spChg>
        <pc:spChg chg="add mod">
          <ac:chgData name="김 승빈" userId="352d81a3ef8732fd" providerId="LiveId" clId="{8AEDFFEE-A923-4FEE-95FF-B5D2BC8B2311}" dt="2020-03-12T17:24:19.459" v="4812" actId="1076"/>
          <ac:spMkLst>
            <pc:docMk/>
            <pc:sldMk cId="261192785" sldId="279"/>
            <ac:spMk id="61" creationId="{FB7508F5-36A2-4574-B34C-17BDABD7BD8F}"/>
          </ac:spMkLst>
        </pc:spChg>
        <pc:spChg chg="add mod">
          <ac:chgData name="김 승빈" userId="352d81a3ef8732fd" providerId="LiveId" clId="{8AEDFFEE-A923-4FEE-95FF-B5D2BC8B2311}" dt="2020-03-12T17:24:19.459" v="4812" actId="1076"/>
          <ac:spMkLst>
            <pc:docMk/>
            <pc:sldMk cId="261192785" sldId="279"/>
            <ac:spMk id="62" creationId="{B147E79F-813C-4EF7-9640-04237C5F7F1A}"/>
          </ac:spMkLst>
        </pc:spChg>
        <pc:spChg chg="add mod">
          <ac:chgData name="김 승빈" userId="352d81a3ef8732fd" providerId="LiveId" clId="{8AEDFFEE-A923-4FEE-95FF-B5D2BC8B2311}" dt="2020-03-12T17:24:19.459" v="4812" actId="1076"/>
          <ac:spMkLst>
            <pc:docMk/>
            <pc:sldMk cId="261192785" sldId="279"/>
            <ac:spMk id="63" creationId="{04015315-23BC-4F95-892B-C3F0B50027EB}"/>
          </ac:spMkLst>
        </pc:spChg>
        <pc:spChg chg="add mod">
          <ac:chgData name="김 승빈" userId="352d81a3ef8732fd" providerId="LiveId" clId="{8AEDFFEE-A923-4FEE-95FF-B5D2BC8B2311}" dt="2020-03-12T17:24:19.459" v="4812" actId="1076"/>
          <ac:spMkLst>
            <pc:docMk/>
            <pc:sldMk cId="261192785" sldId="279"/>
            <ac:spMk id="64" creationId="{1B04B57F-A204-43D0-9F89-852213437638}"/>
          </ac:spMkLst>
        </pc:spChg>
        <pc:spChg chg="add mod">
          <ac:chgData name="김 승빈" userId="352d81a3ef8732fd" providerId="LiveId" clId="{8AEDFFEE-A923-4FEE-95FF-B5D2BC8B2311}" dt="2020-03-12T17:24:19.459" v="4812" actId="1076"/>
          <ac:spMkLst>
            <pc:docMk/>
            <pc:sldMk cId="261192785" sldId="279"/>
            <ac:spMk id="65" creationId="{C93125C4-A204-4E19-8FC7-BE9375BB3F6A}"/>
          </ac:spMkLst>
        </pc:spChg>
        <pc:spChg chg="add mod">
          <ac:chgData name="김 승빈" userId="352d81a3ef8732fd" providerId="LiveId" clId="{8AEDFFEE-A923-4FEE-95FF-B5D2BC8B2311}" dt="2020-03-12T17:24:19.459" v="4812" actId="1076"/>
          <ac:spMkLst>
            <pc:docMk/>
            <pc:sldMk cId="261192785" sldId="279"/>
            <ac:spMk id="66" creationId="{F27B424E-5F30-4F31-84C8-433B02782723}"/>
          </ac:spMkLst>
        </pc:spChg>
        <pc:spChg chg="add mod">
          <ac:chgData name="김 승빈" userId="352d81a3ef8732fd" providerId="LiveId" clId="{8AEDFFEE-A923-4FEE-95FF-B5D2BC8B2311}" dt="2020-03-12T17:24:19.459" v="4812" actId="1076"/>
          <ac:spMkLst>
            <pc:docMk/>
            <pc:sldMk cId="261192785" sldId="279"/>
            <ac:spMk id="69" creationId="{94636DC2-E2C5-475B-85A3-474338400A62}"/>
          </ac:spMkLst>
        </pc:spChg>
        <pc:spChg chg="add mod">
          <ac:chgData name="김 승빈" userId="352d81a3ef8732fd" providerId="LiveId" clId="{8AEDFFEE-A923-4FEE-95FF-B5D2BC8B2311}" dt="2020-03-12T17:24:19.459" v="4812" actId="1076"/>
          <ac:spMkLst>
            <pc:docMk/>
            <pc:sldMk cId="261192785" sldId="279"/>
            <ac:spMk id="70" creationId="{2C25578D-10B6-416C-BDE0-B744AFC1B253}"/>
          </ac:spMkLst>
        </pc:spChg>
        <pc:spChg chg="add mod">
          <ac:chgData name="김 승빈" userId="352d81a3ef8732fd" providerId="LiveId" clId="{8AEDFFEE-A923-4FEE-95FF-B5D2BC8B2311}" dt="2020-03-12T17:24:19.459" v="4812" actId="1076"/>
          <ac:spMkLst>
            <pc:docMk/>
            <pc:sldMk cId="261192785" sldId="279"/>
            <ac:spMk id="73" creationId="{573954AB-43F6-4135-A323-5406816CA68B}"/>
          </ac:spMkLst>
        </pc:spChg>
        <pc:spChg chg="add mod">
          <ac:chgData name="김 승빈" userId="352d81a3ef8732fd" providerId="LiveId" clId="{8AEDFFEE-A923-4FEE-95FF-B5D2BC8B2311}" dt="2020-03-12T17:24:19.459" v="4812" actId="1076"/>
          <ac:spMkLst>
            <pc:docMk/>
            <pc:sldMk cId="261192785" sldId="279"/>
            <ac:spMk id="74" creationId="{3EABC6BD-5B4D-4B9D-92FF-FE58AF2E2F07}"/>
          </ac:spMkLst>
        </pc:spChg>
        <pc:spChg chg="add mod">
          <ac:chgData name="김 승빈" userId="352d81a3ef8732fd" providerId="LiveId" clId="{8AEDFFEE-A923-4FEE-95FF-B5D2BC8B2311}" dt="2020-03-12T17:25:15.337" v="4819" actId="693"/>
          <ac:spMkLst>
            <pc:docMk/>
            <pc:sldMk cId="261192785" sldId="279"/>
            <ac:spMk id="75" creationId="{64BF0E73-BEB5-4016-B4C9-C928EBEFFD2F}"/>
          </ac:spMkLst>
        </pc:spChg>
        <pc:spChg chg="add mod">
          <ac:chgData name="김 승빈" userId="352d81a3ef8732fd" providerId="LiveId" clId="{8AEDFFEE-A923-4FEE-95FF-B5D2BC8B2311}" dt="2020-03-12T17:24:19.459" v="4812" actId="1076"/>
          <ac:spMkLst>
            <pc:docMk/>
            <pc:sldMk cId="261192785" sldId="279"/>
            <ac:spMk id="76" creationId="{74AD8B7D-A33D-4438-901C-E67781948230}"/>
          </ac:spMkLst>
        </pc:spChg>
        <pc:spChg chg="add mod">
          <ac:chgData name="김 승빈" userId="352d81a3ef8732fd" providerId="LiveId" clId="{8AEDFFEE-A923-4FEE-95FF-B5D2BC8B2311}" dt="2020-03-12T17:24:19.459" v="4812" actId="1076"/>
          <ac:spMkLst>
            <pc:docMk/>
            <pc:sldMk cId="261192785" sldId="279"/>
            <ac:spMk id="77" creationId="{5F5931D9-4F8F-40A3-80C5-09270C51466A}"/>
          </ac:spMkLst>
        </pc:spChg>
        <pc:spChg chg="add mod">
          <ac:chgData name="김 승빈" userId="352d81a3ef8732fd" providerId="LiveId" clId="{8AEDFFEE-A923-4FEE-95FF-B5D2BC8B2311}" dt="2020-03-12T17:24:19.459" v="4812" actId="1076"/>
          <ac:spMkLst>
            <pc:docMk/>
            <pc:sldMk cId="261192785" sldId="279"/>
            <ac:spMk id="78" creationId="{2793B600-F584-4E35-A7BF-3E7983BFFFE3}"/>
          </ac:spMkLst>
        </pc:spChg>
        <pc:spChg chg="add mod">
          <ac:chgData name="김 승빈" userId="352d81a3ef8732fd" providerId="LiveId" clId="{8AEDFFEE-A923-4FEE-95FF-B5D2BC8B2311}" dt="2020-03-12T17:24:19.459" v="4812" actId="1076"/>
          <ac:spMkLst>
            <pc:docMk/>
            <pc:sldMk cId="261192785" sldId="279"/>
            <ac:spMk id="79" creationId="{D7882415-3E68-43B5-B4DC-7D596F0D1C5C}"/>
          </ac:spMkLst>
        </pc:spChg>
        <pc:spChg chg="add del mod">
          <ac:chgData name="김 승빈" userId="352d81a3ef8732fd" providerId="LiveId" clId="{8AEDFFEE-A923-4FEE-95FF-B5D2BC8B2311}" dt="2020-03-12T17:23:24.331" v="4800" actId="478"/>
          <ac:spMkLst>
            <pc:docMk/>
            <pc:sldMk cId="261192785" sldId="279"/>
            <ac:spMk id="81" creationId="{8720BFA7-04A0-4380-84AC-115C3EFDBCD4}"/>
          </ac:spMkLst>
        </pc:spChg>
        <pc:spChg chg="add mod">
          <ac:chgData name="김 승빈" userId="352d81a3ef8732fd" providerId="LiveId" clId="{8AEDFFEE-A923-4FEE-95FF-B5D2BC8B2311}" dt="2020-03-12T17:24:44.047" v="4818" actId="20577"/>
          <ac:spMkLst>
            <pc:docMk/>
            <pc:sldMk cId="261192785" sldId="279"/>
            <ac:spMk id="84" creationId="{D7951F77-89A2-419D-B9D9-DB1246CB4A04}"/>
          </ac:spMkLst>
        </pc:spChg>
        <pc:grpChg chg="add del mod">
          <ac:chgData name="김 승빈" userId="352d81a3ef8732fd" providerId="LiveId" clId="{8AEDFFEE-A923-4FEE-95FF-B5D2BC8B2311}" dt="2020-03-12T17:16:29.096" v="4678" actId="165"/>
          <ac:grpSpMkLst>
            <pc:docMk/>
            <pc:sldMk cId="261192785" sldId="279"/>
            <ac:grpSpMk id="8" creationId="{24BFBC1B-D3AF-478E-844B-A8BA01D7C852}"/>
          </ac:grpSpMkLst>
        </pc:grpChg>
        <pc:cxnChg chg="mod topLvl">
          <ac:chgData name="김 승빈" userId="352d81a3ef8732fd" providerId="LiveId" clId="{8AEDFFEE-A923-4FEE-95FF-B5D2BC8B2311}" dt="2020-03-12T17:24:30.465" v="4813" actId="1076"/>
          <ac:cxnSpMkLst>
            <pc:docMk/>
            <pc:sldMk cId="261192785" sldId="279"/>
            <ac:cxnSpMk id="11" creationId="{14E4C07D-88D1-4AA2-B3C6-9E811D5D5A8A}"/>
          </ac:cxnSpMkLst>
        </pc:cxnChg>
        <pc:cxnChg chg="del mod">
          <ac:chgData name="김 승빈" userId="352d81a3ef8732fd" providerId="LiveId" clId="{8AEDFFEE-A923-4FEE-95FF-B5D2BC8B2311}" dt="2020-03-12T17:13:41.778" v="4628" actId="478"/>
          <ac:cxnSpMkLst>
            <pc:docMk/>
            <pc:sldMk cId="261192785" sldId="279"/>
            <ac:cxnSpMk id="14" creationId="{70CE41C9-0871-4A75-834C-7DB327D0CC64}"/>
          </ac:cxnSpMkLst>
        </pc:cxnChg>
        <pc:cxnChg chg="del mod">
          <ac:chgData name="김 승빈" userId="352d81a3ef8732fd" providerId="LiveId" clId="{8AEDFFEE-A923-4FEE-95FF-B5D2BC8B2311}" dt="2020-03-12T17:14:07.154" v="4635" actId="478"/>
          <ac:cxnSpMkLst>
            <pc:docMk/>
            <pc:sldMk cId="261192785" sldId="279"/>
            <ac:cxnSpMk id="24" creationId="{D8480094-01A8-47EF-A28E-198480A80260}"/>
          </ac:cxnSpMkLst>
        </pc:cxnChg>
        <pc:cxnChg chg="mod topLvl">
          <ac:chgData name="김 승빈" userId="352d81a3ef8732fd" providerId="LiveId" clId="{8AEDFFEE-A923-4FEE-95FF-B5D2BC8B2311}" dt="2020-03-12T17:24:30.465" v="4813" actId="1076"/>
          <ac:cxnSpMkLst>
            <pc:docMk/>
            <pc:sldMk cId="261192785" sldId="279"/>
            <ac:cxnSpMk id="27" creationId="{C34ED982-962F-4A6A-881F-048088D2EA91}"/>
          </ac:cxnSpMkLst>
        </pc:cxnChg>
        <pc:cxnChg chg="mod topLvl">
          <ac:chgData name="김 승빈" userId="352d81a3ef8732fd" providerId="LiveId" clId="{8AEDFFEE-A923-4FEE-95FF-B5D2BC8B2311}" dt="2020-03-12T17:24:30.465" v="4813" actId="1076"/>
          <ac:cxnSpMkLst>
            <pc:docMk/>
            <pc:sldMk cId="261192785" sldId="279"/>
            <ac:cxnSpMk id="32" creationId="{1F19EAA3-056B-4B09-B385-DA53C10FD446}"/>
          </ac:cxnSpMkLst>
        </pc:cxnChg>
        <pc:cxnChg chg="add mod">
          <ac:chgData name="김 승빈" userId="352d81a3ef8732fd" providerId="LiveId" clId="{8AEDFFEE-A923-4FEE-95FF-B5D2BC8B2311}" dt="2020-03-12T17:24:30.465" v="4813" actId="1076"/>
          <ac:cxnSpMkLst>
            <pc:docMk/>
            <pc:sldMk cId="261192785" sldId="279"/>
            <ac:cxnSpMk id="35" creationId="{4E2F5ED0-A526-489D-9C42-D3B2BDD5CC64}"/>
          </ac:cxnSpMkLst>
        </pc:cxnChg>
        <pc:cxnChg chg="add mod">
          <ac:chgData name="김 승빈" userId="352d81a3ef8732fd" providerId="LiveId" clId="{8AEDFFEE-A923-4FEE-95FF-B5D2BC8B2311}" dt="2020-03-12T17:24:30.465" v="4813" actId="1076"/>
          <ac:cxnSpMkLst>
            <pc:docMk/>
            <pc:sldMk cId="261192785" sldId="279"/>
            <ac:cxnSpMk id="39" creationId="{A271F294-81FB-485E-A707-5D4BBD8A1D08}"/>
          </ac:cxnSpMkLst>
        </pc:cxnChg>
        <pc:cxnChg chg="add mod">
          <ac:chgData name="김 승빈" userId="352d81a3ef8732fd" providerId="LiveId" clId="{8AEDFFEE-A923-4FEE-95FF-B5D2BC8B2311}" dt="2020-03-12T17:24:30.465" v="4813" actId="1076"/>
          <ac:cxnSpMkLst>
            <pc:docMk/>
            <pc:sldMk cId="261192785" sldId="279"/>
            <ac:cxnSpMk id="40" creationId="{09B00340-1733-4ED6-8B7B-35BF59F00CB0}"/>
          </ac:cxnSpMkLst>
        </pc:cxnChg>
        <pc:cxnChg chg="del mod">
          <ac:chgData name="김 승빈" userId="352d81a3ef8732fd" providerId="LiveId" clId="{8AEDFFEE-A923-4FEE-95FF-B5D2BC8B2311}" dt="2020-03-12T17:13:41.778" v="4628" actId="478"/>
          <ac:cxnSpMkLst>
            <pc:docMk/>
            <pc:sldMk cId="261192785" sldId="279"/>
            <ac:cxnSpMk id="45" creationId="{FAAD3E18-A577-4C8C-8038-86EBEF7C1D41}"/>
          </ac:cxnSpMkLst>
        </pc:cxnChg>
        <pc:cxnChg chg="del mod">
          <ac:chgData name="김 승빈" userId="352d81a3ef8732fd" providerId="LiveId" clId="{8AEDFFEE-A923-4FEE-95FF-B5D2BC8B2311}" dt="2020-03-12T17:13:41.778" v="4628" actId="478"/>
          <ac:cxnSpMkLst>
            <pc:docMk/>
            <pc:sldMk cId="261192785" sldId="279"/>
            <ac:cxnSpMk id="50" creationId="{0DA2A33D-50BD-4904-8251-8B01D95AB40D}"/>
          </ac:cxnSpMkLst>
        </pc:cxnChg>
        <pc:cxnChg chg="add mod">
          <ac:chgData name="김 승빈" userId="352d81a3ef8732fd" providerId="LiveId" clId="{8AEDFFEE-A923-4FEE-95FF-B5D2BC8B2311}" dt="2020-03-12T17:25:30.941" v="4821" actId="14100"/>
          <ac:cxnSpMkLst>
            <pc:docMk/>
            <pc:sldMk cId="261192785" sldId="279"/>
            <ac:cxnSpMk id="52" creationId="{E4484815-BD36-47B3-8C10-08AA2FD4EA44}"/>
          </ac:cxnSpMkLst>
        </pc:cxnChg>
        <pc:cxnChg chg="add mod">
          <ac:chgData name="김 승빈" userId="352d81a3ef8732fd" providerId="LiveId" clId="{8AEDFFEE-A923-4FEE-95FF-B5D2BC8B2311}" dt="2020-03-12T17:24:19.459" v="4812" actId="1076"/>
          <ac:cxnSpMkLst>
            <pc:docMk/>
            <pc:sldMk cId="261192785" sldId="279"/>
            <ac:cxnSpMk id="54" creationId="{118ACFD0-7ACA-4E8A-927B-386D520CBABA}"/>
          </ac:cxnSpMkLst>
        </pc:cxnChg>
        <pc:cxnChg chg="add mod">
          <ac:chgData name="김 승빈" userId="352d81a3ef8732fd" providerId="LiveId" clId="{8AEDFFEE-A923-4FEE-95FF-B5D2BC8B2311}" dt="2020-03-12T17:24:19.459" v="4812" actId="1076"/>
          <ac:cxnSpMkLst>
            <pc:docMk/>
            <pc:sldMk cId="261192785" sldId="279"/>
            <ac:cxnSpMk id="57" creationId="{6AC906DB-9348-4EC8-B260-B63328F9D9DF}"/>
          </ac:cxnSpMkLst>
        </pc:cxnChg>
        <pc:cxnChg chg="add mod">
          <ac:chgData name="김 승빈" userId="352d81a3ef8732fd" providerId="LiveId" clId="{8AEDFFEE-A923-4FEE-95FF-B5D2BC8B2311}" dt="2020-03-12T17:24:19.459" v="4812" actId="1076"/>
          <ac:cxnSpMkLst>
            <pc:docMk/>
            <pc:sldMk cId="261192785" sldId="279"/>
            <ac:cxnSpMk id="58" creationId="{579263C0-E95E-4769-851F-B15734A60748}"/>
          </ac:cxnSpMkLst>
        </pc:cxnChg>
        <pc:cxnChg chg="add mod">
          <ac:chgData name="김 승빈" userId="352d81a3ef8732fd" providerId="LiveId" clId="{8AEDFFEE-A923-4FEE-95FF-B5D2BC8B2311}" dt="2020-03-12T17:24:19.459" v="4812" actId="1076"/>
          <ac:cxnSpMkLst>
            <pc:docMk/>
            <pc:sldMk cId="261192785" sldId="279"/>
            <ac:cxnSpMk id="67" creationId="{B3FA5B55-4E23-4FDD-95B3-00050AA1D0E1}"/>
          </ac:cxnSpMkLst>
        </pc:cxnChg>
        <pc:cxnChg chg="add mod">
          <ac:chgData name="김 승빈" userId="352d81a3ef8732fd" providerId="LiveId" clId="{8AEDFFEE-A923-4FEE-95FF-B5D2BC8B2311}" dt="2020-03-12T17:24:19.459" v="4812" actId="1076"/>
          <ac:cxnSpMkLst>
            <pc:docMk/>
            <pc:sldMk cId="261192785" sldId="279"/>
            <ac:cxnSpMk id="68" creationId="{F74D5FF2-9F9B-4C2F-849E-77354055610D}"/>
          </ac:cxnSpMkLst>
        </pc:cxnChg>
        <pc:cxnChg chg="add mod">
          <ac:chgData name="김 승빈" userId="352d81a3ef8732fd" providerId="LiveId" clId="{8AEDFFEE-A923-4FEE-95FF-B5D2BC8B2311}" dt="2020-03-12T17:24:19.459" v="4812" actId="1076"/>
          <ac:cxnSpMkLst>
            <pc:docMk/>
            <pc:sldMk cId="261192785" sldId="279"/>
            <ac:cxnSpMk id="71" creationId="{0CED817A-A105-47EF-A787-4524135AF765}"/>
          </ac:cxnSpMkLst>
        </pc:cxnChg>
        <pc:cxnChg chg="add mod">
          <ac:chgData name="김 승빈" userId="352d81a3ef8732fd" providerId="LiveId" clId="{8AEDFFEE-A923-4FEE-95FF-B5D2BC8B2311}" dt="2020-03-12T17:24:19.459" v="4812" actId="1076"/>
          <ac:cxnSpMkLst>
            <pc:docMk/>
            <pc:sldMk cId="261192785" sldId="279"/>
            <ac:cxnSpMk id="72" creationId="{55952A17-CBD2-402B-BB71-2208C20FC947}"/>
          </ac:cxnSpMkLst>
        </pc:cxnChg>
        <pc:cxnChg chg="add mod">
          <ac:chgData name="김 승빈" userId="352d81a3ef8732fd" providerId="LiveId" clId="{8AEDFFEE-A923-4FEE-95FF-B5D2BC8B2311}" dt="2020-03-12T17:24:19.459" v="4812" actId="1076"/>
          <ac:cxnSpMkLst>
            <pc:docMk/>
            <pc:sldMk cId="261192785" sldId="279"/>
            <ac:cxnSpMk id="80" creationId="{79D03420-B0D0-4B52-88C9-B5630B8C4C0E}"/>
          </ac:cxnSpMkLst>
        </pc:cxnChg>
        <pc:cxnChg chg="add mod">
          <ac:chgData name="김 승빈" userId="352d81a3ef8732fd" providerId="LiveId" clId="{8AEDFFEE-A923-4FEE-95FF-B5D2BC8B2311}" dt="2020-03-12T17:24:19.459" v="4812" actId="1076"/>
          <ac:cxnSpMkLst>
            <pc:docMk/>
            <pc:sldMk cId="261192785" sldId="279"/>
            <ac:cxnSpMk id="82" creationId="{5CBE9566-67BE-4754-945F-7C2BE1736552}"/>
          </ac:cxnSpMkLst>
        </pc:cxnChg>
      </pc:sldChg>
      <pc:sldChg chg="addSp delSp modSp add mod">
        <pc:chgData name="김 승빈" userId="352d81a3ef8732fd" providerId="LiveId" clId="{8AEDFFEE-A923-4FEE-95FF-B5D2BC8B2311}" dt="2020-03-12T17:37:44.600" v="4943" actId="1076"/>
        <pc:sldMkLst>
          <pc:docMk/>
          <pc:sldMk cId="2599772355" sldId="280"/>
        </pc:sldMkLst>
        <pc:spChg chg="mod">
          <ac:chgData name="김 승빈" userId="352d81a3ef8732fd" providerId="LiveId" clId="{8AEDFFEE-A923-4FEE-95FF-B5D2BC8B2311}" dt="2020-03-12T17:37:44.600" v="4943" actId="1076"/>
          <ac:spMkLst>
            <pc:docMk/>
            <pc:sldMk cId="2599772355" sldId="280"/>
            <ac:spMk id="4" creationId="{7A073174-6458-4F32-9B52-AB10699622AF}"/>
          </ac:spMkLst>
        </pc:spChg>
        <pc:spChg chg="mod">
          <ac:chgData name="김 승빈" userId="352d81a3ef8732fd" providerId="LiveId" clId="{8AEDFFEE-A923-4FEE-95FF-B5D2BC8B2311}" dt="2020-03-12T17:37:38.510" v="4942" actId="1076"/>
          <ac:spMkLst>
            <pc:docMk/>
            <pc:sldMk cId="2599772355" sldId="280"/>
            <ac:spMk id="20" creationId="{F775AE42-3571-4D92-BF0B-80CE9C3CFEB2}"/>
          </ac:spMkLst>
        </pc:spChg>
        <pc:spChg chg="mod">
          <ac:chgData name="김 승빈" userId="352d81a3ef8732fd" providerId="LiveId" clId="{8AEDFFEE-A923-4FEE-95FF-B5D2BC8B2311}" dt="2020-03-12T17:37:38.510" v="4942" actId="1076"/>
          <ac:spMkLst>
            <pc:docMk/>
            <pc:sldMk cId="2599772355" sldId="280"/>
            <ac:spMk id="21" creationId="{A20B8642-FD3C-4EAE-83F6-61411ED57424}"/>
          </ac:spMkLst>
        </pc:spChg>
        <pc:spChg chg="mod">
          <ac:chgData name="김 승빈" userId="352d81a3ef8732fd" providerId="LiveId" clId="{8AEDFFEE-A923-4FEE-95FF-B5D2BC8B2311}" dt="2020-03-12T17:37:38.510" v="4942" actId="1076"/>
          <ac:spMkLst>
            <pc:docMk/>
            <pc:sldMk cId="2599772355" sldId="280"/>
            <ac:spMk id="25" creationId="{A401CC76-6943-4185-AD70-7EFE4E0C2855}"/>
          </ac:spMkLst>
        </pc:spChg>
        <pc:spChg chg="mod">
          <ac:chgData name="김 승빈" userId="352d81a3ef8732fd" providerId="LiveId" clId="{8AEDFFEE-A923-4FEE-95FF-B5D2BC8B2311}" dt="2020-03-12T17:37:38.510" v="4942" actId="1076"/>
          <ac:spMkLst>
            <pc:docMk/>
            <pc:sldMk cId="2599772355" sldId="280"/>
            <ac:spMk id="26" creationId="{0C2E42E5-9143-44A8-AD95-187423826388}"/>
          </ac:spMkLst>
        </pc:spChg>
        <pc:spChg chg="del">
          <ac:chgData name="김 승빈" userId="352d81a3ef8732fd" providerId="LiveId" clId="{8AEDFFEE-A923-4FEE-95FF-B5D2BC8B2311}" dt="2020-03-12T17:29:33.215" v="4823" actId="478"/>
          <ac:spMkLst>
            <pc:docMk/>
            <pc:sldMk cId="2599772355" sldId="280"/>
            <ac:spMk id="31" creationId="{92179BE1-63BF-4987-95E9-99B45172777F}"/>
          </ac:spMkLst>
        </pc:spChg>
        <pc:spChg chg="del mod">
          <ac:chgData name="김 승빈" userId="352d81a3ef8732fd" providerId="LiveId" clId="{8AEDFFEE-A923-4FEE-95FF-B5D2BC8B2311}" dt="2020-03-12T17:29:53.828" v="4833" actId="478"/>
          <ac:spMkLst>
            <pc:docMk/>
            <pc:sldMk cId="2599772355" sldId="280"/>
            <ac:spMk id="33" creationId="{A2E4AECD-C175-4E82-80BB-A1A002BE5EB2}"/>
          </ac:spMkLst>
        </pc:spChg>
        <pc:spChg chg="del mod">
          <ac:chgData name="김 승빈" userId="352d81a3ef8732fd" providerId="LiveId" clId="{8AEDFFEE-A923-4FEE-95FF-B5D2BC8B2311}" dt="2020-03-12T17:29:53.828" v="4833" actId="478"/>
          <ac:spMkLst>
            <pc:docMk/>
            <pc:sldMk cId="2599772355" sldId="280"/>
            <ac:spMk id="34" creationId="{5E81026B-0EEB-4C54-99B2-AA9F9021B5E8}"/>
          </ac:spMkLst>
        </pc:spChg>
        <pc:spChg chg="del">
          <ac:chgData name="김 승빈" userId="352d81a3ef8732fd" providerId="LiveId" clId="{8AEDFFEE-A923-4FEE-95FF-B5D2BC8B2311}" dt="2020-03-12T17:29:33.215" v="4823" actId="478"/>
          <ac:spMkLst>
            <pc:docMk/>
            <pc:sldMk cId="2599772355" sldId="280"/>
            <ac:spMk id="37" creationId="{DCCE3D31-9A17-4F14-9C22-7432F9E62009}"/>
          </ac:spMkLst>
        </pc:spChg>
        <pc:spChg chg="del">
          <ac:chgData name="김 승빈" userId="352d81a3ef8732fd" providerId="LiveId" clId="{8AEDFFEE-A923-4FEE-95FF-B5D2BC8B2311}" dt="2020-03-12T17:29:33.215" v="4823" actId="478"/>
          <ac:spMkLst>
            <pc:docMk/>
            <pc:sldMk cId="2599772355" sldId="280"/>
            <ac:spMk id="38" creationId="{CF44FE87-8631-43B9-8026-08B2411DFBCE}"/>
          </ac:spMkLst>
        </pc:spChg>
        <pc:spChg chg="mod">
          <ac:chgData name="김 승빈" userId="352d81a3ef8732fd" providerId="LiveId" clId="{8AEDFFEE-A923-4FEE-95FF-B5D2BC8B2311}" dt="2020-03-12T17:37:38.510" v="4942" actId="1076"/>
          <ac:spMkLst>
            <pc:docMk/>
            <pc:sldMk cId="2599772355" sldId="280"/>
            <ac:spMk id="41" creationId="{0099C834-903A-4E79-9100-3BCEF2DB649E}"/>
          </ac:spMkLst>
        </pc:spChg>
        <pc:spChg chg="del">
          <ac:chgData name="김 승빈" userId="352d81a3ef8732fd" providerId="LiveId" clId="{8AEDFFEE-A923-4FEE-95FF-B5D2BC8B2311}" dt="2020-03-12T17:29:33.215" v="4823" actId="478"/>
          <ac:spMkLst>
            <pc:docMk/>
            <pc:sldMk cId="2599772355" sldId="280"/>
            <ac:spMk id="42" creationId="{8AAD924F-40AF-475D-8DB5-969B97C74C34}"/>
          </ac:spMkLst>
        </pc:spChg>
        <pc:spChg chg="del">
          <ac:chgData name="김 승빈" userId="352d81a3ef8732fd" providerId="LiveId" clId="{8AEDFFEE-A923-4FEE-95FF-B5D2BC8B2311}" dt="2020-03-12T17:29:33.215" v="4823" actId="478"/>
          <ac:spMkLst>
            <pc:docMk/>
            <pc:sldMk cId="2599772355" sldId="280"/>
            <ac:spMk id="43" creationId="{0C0D75F3-4554-44C6-A8DA-5E30EA2FEF68}"/>
          </ac:spMkLst>
        </pc:spChg>
        <pc:spChg chg="del">
          <ac:chgData name="김 승빈" userId="352d81a3ef8732fd" providerId="LiveId" clId="{8AEDFFEE-A923-4FEE-95FF-B5D2BC8B2311}" dt="2020-03-12T17:29:33.215" v="4823" actId="478"/>
          <ac:spMkLst>
            <pc:docMk/>
            <pc:sldMk cId="2599772355" sldId="280"/>
            <ac:spMk id="44" creationId="{8862BEAB-BC0C-479D-B831-6B7EA7ECFAF3}"/>
          </ac:spMkLst>
        </pc:spChg>
        <pc:spChg chg="del">
          <ac:chgData name="김 승빈" userId="352d81a3ef8732fd" providerId="LiveId" clId="{8AEDFFEE-A923-4FEE-95FF-B5D2BC8B2311}" dt="2020-03-12T17:29:33.215" v="4823" actId="478"/>
          <ac:spMkLst>
            <pc:docMk/>
            <pc:sldMk cId="2599772355" sldId="280"/>
            <ac:spMk id="48" creationId="{AC0C8F4B-B06D-4BE4-8E1C-334A899D145F}"/>
          </ac:spMkLst>
        </pc:spChg>
        <pc:spChg chg="del">
          <ac:chgData name="김 승빈" userId="352d81a3ef8732fd" providerId="LiveId" clId="{8AEDFFEE-A923-4FEE-95FF-B5D2BC8B2311}" dt="2020-03-12T17:29:33.215" v="4823" actId="478"/>
          <ac:spMkLst>
            <pc:docMk/>
            <pc:sldMk cId="2599772355" sldId="280"/>
            <ac:spMk id="49" creationId="{A7C147AD-C81A-479D-B6EE-D995E9761D83}"/>
          </ac:spMkLst>
        </pc:spChg>
        <pc:spChg chg="del">
          <ac:chgData name="김 승빈" userId="352d81a3ef8732fd" providerId="LiveId" clId="{8AEDFFEE-A923-4FEE-95FF-B5D2BC8B2311}" dt="2020-03-12T17:29:33.215" v="4823" actId="478"/>
          <ac:spMkLst>
            <pc:docMk/>
            <pc:sldMk cId="2599772355" sldId="280"/>
            <ac:spMk id="53" creationId="{5F1743D8-4BE8-4368-B17E-10F9249D708F}"/>
          </ac:spMkLst>
        </pc:spChg>
        <pc:spChg chg="del">
          <ac:chgData name="김 승빈" userId="352d81a3ef8732fd" providerId="LiveId" clId="{8AEDFFEE-A923-4FEE-95FF-B5D2BC8B2311}" dt="2020-03-12T17:29:45.515" v="4831" actId="478"/>
          <ac:spMkLst>
            <pc:docMk/>
            <pc:sldMk cId="2599772355" sldId="280"/>
            <ac:spMk id="55" creationId="{DDBD34AC-9D93-4AF8-BA4A-EF4A442FB854}"/>
          </ac:spMkLst>
        </pc:spChg>
        <pc:spChg chg="del">
          <ac:chgData name="김 승빈" userId="352d81a3ef8732fd" providerId="LiveId" clId="{8AEDFFEE-A923-4FEE-95FF-B5D2BC8B2311}" dt="2020-03-12T17:29:45.515" v="4831" actId="478"/>
          <ac:spMkLst>
            <pc:docMk/>
            <pc:sldMk cId="2599772355" sldId="280"/>
            <ac:spMk id="56" creationId="{7EE36D71-A2F2-48B3-B347-386CD0FC0BF2}"/>
          </ac:spMkLst>
        </pc:spChg>
        <pc:spChg chg="del">
          <ac:chgData name="김 승빈" userId="352d81a3ef8732fd" providerId="LiveId" clId="{8AEDFFEE-A923-4FEE-95FF-B5D2BC8B2311}" dt="2020-03-12T17:29:45.515" v="4831" actId="478"/>
          <ac:spMkLst>
            <pc:docMk/>
            <pc:sldMk cId="2599772355" sldId="280"/>
            <ac:spMk id="59" creationId="{0C0708B4-F5B7-4E31-BFC2-D6128D201A0D}"/>
          </ac:spMkLst>
        </pc:spChg>
        <pc:spChg chg="del">
          <ac:chgData name="김 승빈" userId="352d81a3ef8732fd" providerId="LiveId" clId="{8AEDFFEE-A923-4FEE-95FF-B5D2BC8B2311}" dt="2020-03-12T17:29:45.515" v="4831" actId="478"/>
          <ac:spMkLst>
            <pc:docMk/>
            <pc:sldMk cId="2599772355" sldId="280"/>
            <ac:spMk id="60" creationId="{5738E59A-0E92-466C-9EBA-3ED572C9266D}"/>
          </ac:spMkLst>
        </pc:spChg>
        <pc:spChg chg="del">
          <ac:chgData name="김 승빈" userId="352d81a3ef8732fd" providerId="LiveId" clId="{8AEDFFEE-A923-4FEE-95FF-B5D2BC8B2311}" dt="2020-03-12T17:29:45.515" v="4831" actId="478"/>
          <ac:spMkLst>
            <pc:docMk/>
            <pc:sldMk cId="2599772355" sldId="280"/>
            <ac:spMk id="61" creationId="{FB7508F5-36A2-4574-B34C-17BDABD7BD8F}"/>
          </ac:spMkLst>
        </pc:spChg>
        <pc:spChg chg="del">
          <ac:chgData name="김 승빈" userId="352d81a3ef8732fd" providerId="LiveId" clId="{8AEDFFEE-A923-4FEE-95FF-B5D2BC8B2311}" dt="2020-03-12T17:29:45.515" v="4831" actId="478"/>
          <ac:spMkLst>
            <pc:docMk/>
            <pc:sldMk cId="2599772355" sldId="280"/>
            <ac:spMk id="62" creationId="{B147E79F-813C-4EF7-9640-04237C5F7F1A}"/>
          </ac:spMkLst>
        </pc:spChg>
        <pc:spChg chg="del">
          <ac:chgData name="김 승빈" userId="352d81a3ef8732fd" providerId="LiveId" clId="{8AEDFFEE-A923-4FEE-95FF-B5D2BC8B2311}" dt="2020-03-12T17:29:45.515" v="4831" actId="478"/>
          <ac:spMkLst>
            <pc:docMk/>
            <pc:sldMk cId="2599772355" sldId="280"/>
            <ac:spMk id="63" creationId="{04015315-23BC-4F95-892B-C3F0B50027EB}"/>
          </ac:spMkLst>
        </pc:spChg>
        <pc:spChg chg="del">
          <ac:chgData name="김 승빈" userId="352d81a3ef8732fd" providerId="LiveId" clId="{8AEDFFEE-A923-4FEE-95FF-B5D2BC8B2311}" dt="2020-03-12T17:29:33.215" v="4823" actId="478"/>
          <ac:spMkLst>
            <pc:docMk/>
            <pc:sldMk cId="2599772355" sldId="280"/>
            <ac:spMk id="64" creationId="{1B04B57F-A204-43D0-9F89-852213437638}"/>
          </ac:spMkLst>
        </pc:spChg>
        <pc:spChg chg="del">
          <ac:chgData name="김 승빈" userId="352d81a3ef8732fd" providerId="LiveId" clId="{8AEDFFEE-A923-4FEE-95FF-B5D2BC8B2311}" dt="2020-03-12T17:29:45.515" v="4831" actId="478"/>
          <ac:spMkLst>
            <pc:docMk/>
            <pc:sldMk cId="2599772355" sldId="280"/>
            <ac:spMk id="65" creationId="{C93125C4-A204-4E19-8FC7-BE9375BB3F6A}"/>
          </ac:spMkLst>
        </pc:spChg>
        <pc:spChg chg="del">
          <ac:chgData name="김 승빈" userId="352d81a3ef8732fd" providerId="LiveId" clId="{8AEDFFEE-A923-4FEE-95FF-B5D2BC8B2311}" dt="2020-03-12T17:29:45.515" v="4831" actId="478"/>
          <ac:spMkLst>
            <pc:docMk/>
            <pc:sldMk cId="2599772355" sldId="280"/>
            <ac:spMk id="66" creationId="{F27B424E-5F30-4F31-84C8-433B02782723}"/>
          </ac:spMkLst>
        </pc:spChg>
        <pc:spChg chg="del">
          <ac:chgData name="김 승빈" userId="352d81a3ef8732fd" providerId="LiveId" clId="{8AEDFFEE-A923-4FEE-95FF-B5D2BC8B2311}" dt="2020-03-12T17:29:33.215" v="4823" actId="478"/>
          <ac:spMkLst>
            <pc:docMk/>
            <pc:sldMk cId="2599772355" sldId="280"/>
            <ac:spMk id="69" creationId="{94636DC2-E2C5-475B-85A3-474338400A62}"/>
          </ac:spMkLst>
        </pc:spChg>
        <pc:spChg chg="del">
          <ac:chgData name="김 승빈" userId="352d81a3ef8732fd" providerId="LiveId" clId="{8AEDFFEE-A923-4FEE-95FF-B5D2BC8B2311}" dt="2020-03-12T17:29:33.215" v="4823" actId="478"/>
          <ac:spMkLst>
            <pc:docMk/>
            <pc:sldMk cId="2599772355" sldId="280"/>
            <ac:spMk id="70" creationId="{2C25578D-10B6-416C-BDE0-B744AFC1B253}"/>
          </ac:spMkLst>
        </pc:spChg>
        <pc:spChg chg="del">
          <ac:chgData name="김 승빈" userId="352d81a3ef8732fd" providerId="LiveId" clId="{8AEDFFEE-A923-4FEE-95FF-B5D2BC8B2311}" dt="2020-03-12T17:29:33.215" v="4823" actId="478"/>
          <ac:spMkLst>
            <pc:docMk/>
            <pc:sldMk cId="2599772355" sldId="280"/>
            <ac:spMk id="73" creationId="{573954AB-43F6-4135-A323-5406816CA68B}"/>
          </ac:spMkLst>
        </pc:spChg>
        <pc:spChg chg="del">
          <ac:chgData name="김 승빈" userId="352d81a3ef8732fd" providerId="LiveId" clId="{8AEDFFEE-A923-4FEE-95FF-B5D2BC8B2311}" dt="2020-03-12T17:29:33.215" v="4823" actId="478"/>
          <ac:spMkLst>
            <pc:docMk/>
            <pc:sldMk cId="2599772355" sldId="280"/>
            <ac:spMk id="74" creationId="{3EABC6BD-5B4D-4B9D-92FF-FE58AF2E2F07}"/>
          </ac:spMkLst>
        </pc:spChg>
        <pc:spChg chg="del">
          <ac:chgData name="김 승빈" userId="352d81a3ef8732fd" providerId="LiveId" clId="{8AEDFFEE-A923-4FEE-95FF-B5D2BC8B2311}" dt="2020-03-12T17:29:33.215" v="4823" actId="478"/>
          <ac:spMkLst>
            <pc:docMk/>
            <pc:sldMk cId="2599772355" sldId="280"/>
            <ac:spMk id="75" creationId="{64BF0E73-BEB5-4016-B4C9-C928EBEFFD2F}"/>
          </ac:spMkLst>
        </pc:spChg>
        <pc:spChg chg="del">
          <ac:chgData name="김 승빈" userId="352d81a3ef8732fd" providerId="LiveId" clId="{8AEDFFEE-A923-4FEE-95FF-B5D2BC8B2311}" dt="2020-03-12T17:29:33.215" v="4823" actId="478"/>
          <ac:spMkLst>
            <pc:docMk/>
            <pc:sldMk cId="2599772355" sldId="280"/>
            <ac:spMk id="76" creationId="{74AD8B7D-A33D-4438-901C-E67781948230}"/>
          </ac:spMkLst>
        </pc:spChg>
        <pc:spChg chg="del">
          <ac:chgData name="김 승빈" userId="352d81a3ef8732fd" providerId="LiveId" clId="{8AEDFFEE-A923-4FEE-95FF-B5D2BC8B2311}" dt="2020-03-12T17:29:33.215" v="4823" actId="478"/>
          <ac:spMkLst>
            <pc:docMk/>
            <pc:sldMk cId="2599772355" sldId="280"/>
            <ac:spMk id="77" creationId="{5F5931D9-4F8F-40A3-80C5-09270C51466A}"/>
          </ac:spMkLst>
        </pc:spChg>
        <pc:spChg chg="del">
          <ac:chgData name="김 승빈" userId="352d81a3ef8732fd" providerId="LiveId" clId="{8AEDFFEE-A923-4FEE-95FF-B5D2BC8B2311}" dt="2020-03-12T17:29:33.215" v="4823" actId="478"/>
          <ac:spMkLst>
            <pc:docMk/>
            <pc:sldMk cId="2599772355" sldId="280"/>
            <ac:spMk id="78" creationId="{2793B600-F584-4E35-A7BF-3E7983BFFFE3}"/>
          </ac:spMkLst>
        </pc:spChg>
        <pc:spChg chg="del">
          <ac:chgData name="김 승빈" userId="352d81a3ef8732fd" providerId="LiveId" clId="{8AEDFFEE-A923-4FEE-95FF-B5D2BC8B2311}" dt="2020-03-12T17:29:33.215" v="4823" actId="478"/>
          <ac:spMkLst>
            <pc:docMk/>
            <pc:sldMk cId="2599772355" sldId="280"/>
            <ac:spMk id="79" creationId="{D7882415-3E68-43B5-B4DC-7D596F0D1C5C}"/>
          </ac:spMkLst>
        </pc:spChg>
        <pc:spChg chg="add mod">
          <ac:chgData name="김 승빈" userId="352d81a3ef8732fd" providerId="LiveId" clId="{8AEDFFEE-A923-4FEE-95FF-B5D2BC8B2311}" dt="2020-03-12T17:37:38.510" v="4942" actId="1076"/>
          <ac:spMkLst>
            <pc:docMk/>
            <pc:sldMk cId="2599772355" sldId="280"/>
            <ac:spMk id="81" creationId="{B42CC13D-2F3D-488E-B7CE-92954168CC8E}"/>
          </ac:spMkLst>
        </pc:spChg>
        <pc:spChg chg="add del">
          <ac:chgData name="김 승빈" userId="352d81a3ef8732fd" providerId="LiveId" clId="{8AEDFFEE-A923-4FEE-95FF-B5D2BC8B2311}" dt="2020-03-12T17:31:49.842" v="4872"/>
          <ac:spMkLst>
            <pc:docMk/>
            <pc:sldMk cId="2599772355" sldId="280"/>
            <ac:spMk id="83" creationId="{9C06CF7D-0651-427A-9EAA-37FC68CED3A7}"/>
          </ac:spMkLst>
        </pc:spChg>
        <pc:spChg chg="del">
          <ac:chgData name="김 승빈" userId="352d81a3ef8732fd" providerId="LiveId" clId="{8AEDFFEE-A923-4FEE-95FF-B5D2BC8B2311}" dt="2020-03-12T17:29:33.215" v="4823" actId="478"/>
          <ac:spMkLst>
            <pc:docMk/>
            <pc:sldMk cId="2599772355" sldId="280"/>
            <ac:spMk id="84" creationId="{D7951F77-89A2-419D-B9D9-DB1246CB4A04}"/>
          </ac:spMkLst>
        </pc:spChg>
        <pc:spChg chg="add mod">
          <ac:chgData name="김 승빈" userId="352d81a3ef8732fd" providerId="LiveId" clId="{8AEDFFEE-A923-4FEE-95FF-B5D2BC8B2311}" dt="2020-03-12T17:37:38.510" v="4942" actId="1076"/>
          <ac:spMkLst>
            <pc:docMk/>
            <pc:sldMk cId="2599772355" sldId="280"/>
            <ac:spMk id="86" creationId="{AD16924B-7079-4D16-8C2E-9DA15FB761D5}"/>
          </ac:spMkLst>
        </pc:spChg>
        <pc:spChg chg="add mod">
          <ac:chgData name="김 승빈" userId="352d81a3ef8732fd" providerId="LiveId" clId="{8AEDFFEE-A923-4FEE-95FF-B5D2BC8B2311}" dt="2020-03-12T17:37:38.510" v="4942" actId="1076"/>
          <ac:spMkLst>
            <pc:docMk/>
            <pc:sldMk cId="2599772355" sldId="280"/>
            <ac:spMk id="88" creationId="{8ED5BD4A-AC5C-4522-8E60-150585CCDFA6}"/>
          </ac:spMkLst>
        </pc:spChg>
        <pc:spChg chg="add mod">
          <ac:chgData name="김 승빈" userId="352d81a3ef8732fd" providerId="LiveId" clId="{8AEDFFEE-A923-4FEE-95FF-B5D2BC8B2311}" dt="2020-03-12T17:37:38.510" v="4942" actId="1076"/>
          <ac:spMkLst>
            <pc:docMk/>
            <pc:sldMk cId="2599772355" sldId="280"/>
            <ac:spMk id="90" creationId="{199803E8-ABE1-469B-A655-66AA46D765C6}"/>
          </ac:spMkLst>
        </pc:spChg>
        <pc:spChg chg="add mod">
          <ac:chgData name="김 승빈" userId="352d81a3ef8732fd" providerId="LiveId" clId="{8AEDFFEE-A923-4FEE-95FF-B5D2BC8B2311}" dt="2020-03-12T17:37:19.233" v="4940" actId="1076"/>
          <ac:spMkLst>
            <pc:docMk/>
            <pc:sldMk cId="2599772355" sldId="280"/>
            <ac:spMk id="92" creationId="{ABBEEEB5-C137-4637-B544-3FBD6E1504F9}"/>
          </ac:spMkLst>
        </pc:spChg>
        <pc:spChg chg="add mod">
          <ac:chgData name="김 승빈" userId="352d81a3ef8732fd" providerId="LiveId" clId="{8AEDFFEE-A923-4FEE-95FF-B5D2BC8B2311}" dt="2020-03-12T17:37:30.858" v="4941" actId="1076"/>
          <ac:spMkLst>
            <pc:docMk/>
            <pc:sldMk cId="2599772355" sldId="280"/>
            <ac:spMk id="94" creationId="{BA01E304-943E-4228-87C0-BAE028D4BF9D}"/>
          </ac:spMkLst>
        </pc:spChg>
        <pc:spChg chg="add mod">
          <ac:chgData name="김 승빈" userId="352d81a3ef8732fd" providerId="LiveId" clId="{8AEDFFEE-A923-4FEE-95FF-B5D2BC8B2311}" dt="2020-03-12T17:37:30.858" v="4941" actId="1076"/>
          <ac:spMkLst>
            <pc:docMk/>
            <pc:sldMk cId="2599772355" sldId="280"/>
            <ac:spMk id="95" creationId="{F1EFDB5A-D511-4ED0-97D7-238A40CBD309}"/>
          </ac:spMkLst>
        </pc:spChg>
        <pc:spChg chg="add mod">
          <ac:chgData name="김 승빈" userId="352d81a3ef8732fd" providerId="LiveId" clId="{8AEDFFEE-A923-4FEE-95FF-B5D2BC8B2311}" dt="2020-03-12T17:37:30.858" v="4941" actId="1076"/>
          <ac:spMkLst>
            <pc:docMk/>
            <pc:sldMk cId="2599772355" sldId="280"/>
            <ac:spMk id="97" creationId="{ABE49F78-D1E9-49A0-A8B9-5108130E9B97}"/>
          </ac:spMkLst>
        </pc:spChg>
        <pc:spChg chg="add del mod">
          <ac:chgData name="김 승빈" userId="352d81a3ef8732fd" providerId="LiveId" clId="{8AEDFFEE-A923-4FEE-95FF-B5D2BC8B2311}" dt="2020-03-12T17:34:39.317" v="4901" actId="478"/>
          <ac:spMkLst>
            <pc:docMk/>
            <pc:sldMk cId="2599772355" sldId="280"/>
            <ac:spMk id="98" creationId="{5F00D3F2-2E44-4D0A-82A7-E0D444742F4E}"/>
          </ac:spMkLst>
        </pc:spChg>
        <pc:spChg chg="add mod">
          <ac:chgData name="김 승빈" userId="352d81a3ef8732fd" providerId="LiveId" clId="{8AEDFFEE-A923-4FEE-95FF-B5D2BC8B2311}" dt="2020-03-12T17:37:30.858" v="4941" actId="1076"/>
          <ac:spMkLst>
            <pc:docMk/>
            <pc:sldMk cId="2599772355" sldId="280"/>
            <ac:spMk id="99" creationId="{D922F85C-555A-4647-8BC8-BF2DF11BEE09}"/>
          </ac:spMkLst>
        </pc:spChg>
        <pc:spChg chg="add mod">
          <ac:chgData name="김 승빈" userId="352d81a3ef8732fd" providerId="LiveId" clId="{8AEDFFEE-A923-4FEE-95FF-B5D2BC8B2311}" dt="2020-03-12T17:37:30.858" v="4941" actId="1076"/>
          <ac:spMkLst>
            <pc:docMk/>
            <pc:sldMk cId="2599772355" sldId="280"/>
            <ac:spMk id="100" creationId="{7E78B2E0-1866-4F8A-8EF7-BEE2B1BD5021}"/>
          </ac:spMkLst>
        </pc:spChg>
        <pc:spChg chg="add mod">
          <ac:chgData name="김 승빈" userId="352d81a3ef8732fd" providerId="LiveId" clId="{8AEDFFEE-A923-4FEE-95FF-B5D2BC8B2311}" dt="2020-03-12T17:37:30.858" v="4941" actId="1076"/>
          <ac:spMkLst>
            <pc:docMk/>
            <pc:sldMk cId="2599772355" sldId="280"/>
            <ac:spMk id="102" creationId="{36770976-86AC-4D93-8219-7229490861D1}"/>
          </ac:spMkLst>
        </pc:spChg>
        <pc:spChg chg="add mod">
          <ac:chgData name="김 승빈" userId="352d81a3ef8732fd" providerId="LiveId" clId="{8AEDFFEE-A923-4FEE-95FF-B5D2BC8B2311}" dt="2020-03-12T17:37:30.858" v="4941" actId="1076"/>
          <ac:spMkLst>
            <pc:docMk/>
            <pc:sldMk cId="2599772355" sldId="280"/>
            <ac:spMk id="104" creationId="{67A5BC5F-2770-4E01-90AA-303E94D41560}"/>
          </ac:spMkLst>
        </pc:spChg>
        <pc:spChg chg="add mod">
          <ac:chgData name="김 승빈" userId="352d81a3ef8732fd" providerId="LiveId" clId="{8AEDFFEE-A923-4FEE-95FF-B5D2BC8B2311}" dt="2020-03-12T17:37:30.858" v="4941" actId="1076"/>
          <ac:spMkLst>
            <pc:docMk/>
            <pc:sldMk cId="2599772355" sldId="280"/>
            <ac:spMk id="106" creationId="{7BA578F3-ED9C-4B25-9792-AA251A861B16}"/>
          </ac:spMkLst>
        </pc:spChg>
        <pc:cxnChg chg="mod">
          <ac:chgData name="김 승빈" userId="352d81a3ef8732fd" providerId="LiveId" clId="{8AEDFFEE-A923-4FEE-95FF-B5D2BC8B2311}" dt="2020-03-12T17:37:38.510" v="4942" actId="1076"/>
          <ac:cxnSpMkLst>
            <pc:docMk/>
            <pc:sldMk cId="2599772355" sldId="280"/>
            <ac:cxnSpMk id="11" creationId="{14E4C07D-88D1-4AA2-B3C6-9E811D5D5A8A}"/>
          </ac:cxnSpMkLst>
        </pc:cxnChg>
        <pc:cxnChg chg="del mod">
          <ac:chgData name="김 승빈" userId="352d81a3ef8732fd" providerId="LiveId" clId="{8AEDFFEE-A923-4FEE-95FF-B5D2BC8B2311}" dt="2020-03-12T17:29:53.828" v="4833" actId="478"/>
          <ac:cxnSpMkLst>
            <pc:docMk/>
            <pc:sldMk cId="2599772355" sldId="280"/>
            <ac:cxnSpMk id="27" creationId="{C34ED982-962F-4A6A-881F-048088D2EA91}"/>
          </ac:cxnSpMkLst>
        </pc:cxnChg>
        <pc:cxnChg chg="mod">
          <ac:chgData name="김 승빈" userId="352d81a3ef8732fd" providerId="LiveId" clId="{8AEDFFEE-A923-4FEE-95FF-B5D2BC8B2311}" dt="2020-03-12T17:37:38.510" v="4942" actId="1076"/>
          <ac:cxnSpMkLst>
            <pc:docMk/>
            <pc:sldMk cId="2599772355" sldId="280"/>
            <ac:cxnSpMk id="32" creationId="{1F19EAA3-056B-4B09-B385-DA53C10FD446}"/>
          </ac:cxnSpMkLst>
        </pc:cxnChg>
        <pc:cxnChg chg="del">
          <ac:chgData name="김 승빈" userId="352d81a3ef8732fd" providerId="LiveId" clId="{8AEDFFEE-A923-4FEE-95FF-B5D2BC8B2311}" dt="2020-03-12T17:29:33.215" v="4823" actId="478"/>
          <ac:cxnSpMkLst>
            <pc:docMk/>
            <pc:sldMk cId="2599772355" sldId="280"/>
            <ac:cxnSpMk id="35" creationId="{4E2F5ED0-A526-489D-9C42-D3B2BDD5CC64}"/>
          </ac:cxnSpMkLst>
        </pc:cxnChg>
        <pc:cxnChg chg="del">
          <ac:chgData name="김 승빈" userId="352d81a3ef8732fd" providerId="LiveId" clId="{8AEDFFEE-A923-4FEE-95FF-B5D2BC8B2311}" dt="2020-03-12T17:29:33.215" v="4823" actId="478"/>
          <ac:cxnSpMkLst>
            <pc:docMk/>
            <pc:sldMk cId="2599772355" sldId="280"/>
            <ac:cxnSpMk id="39" creationId="{A271F294-81FB-485E-A707-5D4BBD8A1D08}"/>
          </ac:cxnSpMkLst>
        </pc:cxnChg>
        <pc:cxnChg chg="del mod">
          <ac:chgData name="김 승빈" userId="352d81a3ef8732fd" providerId="LiveId" clId="{8AEDFFEE-A923-4FEE-95FF-B5D2BC8B2311}" dt="2020-03-12T17:29:33.215" v="4823" actId="478"/>
          <ac:cxnSpMkLst>
            <pc:docMk/>
            <pc:sldMk cId="2599772355" sldId="280"/>
            <ac:cxnSpMk id="40" creationId="{09B00340-1733-4ED6-8B7B-35BF59F00CB0}"/>
          </ac:cxnSpMkLst>
        </pc:cxnChg>
        <pc:cxnChg chg="del mod">
          <ac:chgData name="김 승빈" userId="352d81a3ef8732fd" providerId="LiveId" clId="{8AEDFFEE-A923-4FEE-95FF-B5D2BC8B2311}" dt="2020-03-12T17:29:33.215" v="4823" actId="478"/>
          <ac:cxnSpMkLst>
            <pc:docMk/>
            <pc:sldMk cId="2599772355" sldId="280"/>
            <ac:cxnSpMk id="52" creationId="{E4484815-BD36-47B3-8C10-08AA2FD4EA44}"/>
          </ac:cxnSpMkLst>
        </pc:cxnChg>
        <pc:cxnChg chg="del">
          <ac:chgData name="김 승빈" userId="352d81a3ef8732fd" providerId="LiveId" clId="{8AEDFFEE-A923-4FEE-95FF-B5D2BC8B2311}" dt="2020-03-12T17:29:45.515" v="4831" actId="478"/>
          <ac:cxnSpMkLst>
            <pc:docMk/>
            <pc:sldMk cId="2599772355" sldId="280"/>
            <ac:cxnSpMk id="54" creationId="{118ACFD0-7ACA-4E8A-927B-386D520CBABA}"/>
          </ac:cxnSpMkLst>
        </pc:cxnChg>
        <pc:cxnChg chg="del">
          <ac:chgData name="김 승빈" userId="352d81a3ef8732fd" providerId="LiveId" clId="{8AEDFFEE-A923-4FEE-95FF-B5D2BC8B2311}" dt="2020-03-12T17:29:45.515" v="4831" actId="478"/>
          <ac:cxnSpMkLst>
            <pc:docMk/>
            <pc:sldMk cId="2599772355" sldId="280"/>
            <ac:cxnSpMk id="57" creationId="{6AC906DB-9348-4EC8-B260-B63328F9D9DF}"/>
          </ac:cxnSpMkLst>
        </pc:cxnChg>
        <pc:cxnChg chg="del mod">
          <ac:chgData name="김 승빈" userId="352d81a3ef8732fd" providerId="LiveId" clId="{8AEDFFEE-A923-4FEE-95FF-B5D2BC8B2311}" dt="2020-03-12T17:29:45.515" v="4831" actId="478"/>
          <ac:cxnSpMkLst>
            <pc:docMk/>
            <pc:sldMk cId="2599772355" sldId="280"/>
            <ac:cxnSpMk id="58" creationId="{579263C0-E95E-4769-851F-B15734A60748}"/>
          </ac:cxnSpMkLst>
        </pc:cxnChg>
        <pc:cxnChg chg="del">
          <ac:chgData name="김 승빈" userId="352d81a3ef8732fd" providerId="LiveId" clId="{8AEDFFEE-A923-4FEE-95FF-B5D2BC8B2311}" dt="2020-03-12T17:29:45.515" v="4831" actId="478"/>
          <ac:cxnSpMkLst>
            <pc:docMk/>
            <pc:sldMk cId="2599772355" sldId="280"/>
            <ac:cxnSpMk id="67" creationId="{B3FA5B55-4E23-4FDD-95B3-00050AA1D0E1}"/>
          </ac:cxnSpMkLst>
        </pc:cxnChg>
        <pc:cxnChg chg="del">
          <ac:chgData name="김 승빈" userId="352d81a3ef8732fd" providerId="LiveId" clId="{8AEDFFEE-A923-4FEE-95FF-B5D2BC8B2311}" dt="2020-03-12T17:29:33.215" v="4823" actId="478"/>
          <ac:cxnSpMkLst>
            <pc:docMk/>
            <pc:sldMk cId="2599772355" sldId="280"/>
            <ac:cxnSpMk id="68" creationId="{F74D5FF2-9F9B-4C2F-849E-77354055610D}"/>
          </ac:cxnSpMkLst>
        </pc:cxnChg>
        <pc:cxnChg chg="del">
          <ac:chgData name="김 승빈" userId="352d81a3ef8732fd" providerId="LiveId" clId="{8AEDFFEE-A923-4FEE-95FF-B5D2BC8B2311}" dt="2020-03-12T17:29:33.215" v="4823" actId="478"/>
          <ac:cxnSpMkLst>
            <pc:docMk/>
            <pc:sldMk cId="2599772355" sldId="280"/>
            <ac:cxnSpMk id="71" creationId="{0CED817A-A105-47EF-A787-4524135AF765}"/>
          </ac:cxnSpMkLst>
        </pc:cxnChg>
        <pc:cxnChg chg="del mod">
          <ac:chgData name="김 승빈" userId="352d81a3ef8732fd" providerId="LiveId" clId="{8AEDFFEE-A923-4FEE-95FF-B5D2BC8B2311}" dt="2020-03-12T17:29:33.215" v="4823" actId="478"/>
          <ac:cxnSpMkLst>
            <pc:docMk/>
            <pc:sldMk cId="2599772355" sldId="280"/>
            <ac:cxnSpMk id="72" creationId="{55952A17-CBD2-402B-BB71-2208C20FC947}"/>
          </ac:cxnSpMkLst>
        </pc:cxnChg>
        <pc:cxnChg chg="del">
          <ac:chgData name="김 승빈" userId="352d81a3ef8732fd" providerId="LiveId" clId="{8AEDFFEE-A923-4FEE-95FF-B5D2BC8B2311}" dt="2020-03-12T17:29:33.215" v="4823" actId="478"/>
          <ac:cxnSpMkLst>
            <pc:docMk/>
            <pc:sldMk cId="2599772355" sldId="280"/>
            <ac:cxnSpMk id="80" creationId="{79D03420-B0D0-4B52-88C9-B5630B8C4C0E}"/>
          </ac:cxnSpMkLst>
        </pc:cxnChg>
        <pc:cxnChg chg="del mod">
          <ac:chgData name="김 승빈" userId="352d81a3ef8732fd" providerId="LiveId" clId="{8AEDFFEE-A923-4FEE-95FF-B5D2BC8B2311}" dt="2020-03-12T17:29:33.215" v="4823" actId="478"/>
          <ac:cxnSpMkLst>
            <pc:docMk/>
            <pc:sldMk cId="2599772355" sldId="280"/>
            <ac:cxnSpMk id="82" creationId="{5CBE9566-67BE-4754-945F-7C2BE1736552}"/>
          </ac:cxnSpMkLst>
        </pc:cxnChg>
        <pc:cxnChg chg="add mod">
          <ac:chgData name="김 승빈" userId="352d81a3ef8732fd" providerId="LiveId" clId="{8AEDFFEE-A923-4FEE-95FF-B5D2BC8B2311}" dt="2020-03-12T17:37:38.510" v="4942" actId="1076"/>
          <ac:cxnSpMkLst>
            <pc:docMk/>
            <pc:sldMk cId="2599772355" sldId="280"/>
            <ac:cxnSpMk id="85" creationId="{DA668D6D-BD33-43DD-900D-0BA0A7D91C87}"/>
          </ac:cxnSpMkLst>
        </pc:cxnChg>
        <pc:cxnChg chg="add mod">
          <ac:chgData name="김 승빈" userId="352d81a3ef8732fd" providerId="LiveId" clId="{8AEDFFEE-A923-4FEE-95FF-B5D2BC8B2311}" dt="2020-03-12T17:37:38.510" v="4942" actId="1076"/>
          <ac:cxnSpMkLst>
            <pc:docMk/>
            <pc:sldMk cId="2599772355" sldId="280"/>
            <ac:cxnSpMk id="87" creationId="{6A37ACDC-64C1-47D1-8B8A-03F5C1DAC776}"/>
          </ac:cxnSpMkLst>
        </pc:cxnChg>
        <pc:cxnChg chg="add mod">
          <ac:chgData name="김 승빈" userId="352d81a3ef8732fd" providerId="LiveId" clId="{8AEDFFEE-A923-4FEE-95FF-B5D2BC8B2311}" dt="2020-03-12T17:37:38.510" v="4942" actId="1076"/>
          <ac:cxnSpMkLst>
            <pc:docMk/>
            <pc:sldMk cId="2599772355" sldId="280"/>
            <ac:cxnSpMk id="89" creationId="{85AF1233-8110-4BA2-8D27-22DEF9C57A31}"/>
          </ac:cxnSpMkLst>
        </pc:cxnChg>
        <pc:cxnChg chg="add mod">
          <ac:chgData name="김 승빈" userId="352d81a3ef8732fd" providerId="LiveId" clId="{8AEDFFEE-A923-4FEE-95FF-B5D2BC8B2311}" dt="2020-03-12T17:37:38.510" v="4942" actId="1076"/>
          <ac:cxnSpMkLst>
            <pc:docMk/>
            <pc:sldMk cId="2599772355" sldId="280"/>
            <ac:cxnSpMk id="91" creationId="{7BEF618B-1A74-4593-9C2D-9BA8CA58ECF5}"/>
          </ac:cxnSpMkLst>
        </pc:cxnChg>
        <pc:cxnChg chg="add mod">
          <ac:chgData name="김 승빈" userId="352d81a3ef8732fd" providerId="LiveId" clId="{8AEDFFEE-A923-4FEE-95FF-B5D2BC8B2311}" dt="2020-03-12T17:37:30.858" v="4941" actId="1076"/>
          <ac:cxnSpMkLst>
            <pc:docMk/>
            <pc:sldMk cId="2599772355" sldId="280"/>
            <ac:cxnSpMk id="93" creationId="{9F440E02-87D0-4DFE-862F-E55CF6DD9C43}"/>
          </ac:cxnSpMkLst>
        </pc:cxnChg>
        <pc:cxnChg chg="add mod">
          <ac:chgData name="김 승빈" userId="352d81a3ef8732fd" providerId="LiveId" clId="{8AEDFFEE-A923-4FEE-95FF-B5D2BC8B2311}" dt="2020-03-12T17:37:30.858" v="4941" actId="1076"/>
          <ac:cxnSpMkLst>
            <pc:docMk/>
            <pc:sldMk cId="2599772355" sldId="280"/>
            <ac:cxnSpMk id="96" creationId="{7188F981-4A46-417D-A1A8-B46A4722EDA4}"/>
          </ac:cxnSpMkLst>
        </pc:cxnChg>
        <pc:cxnChg chg="add mod">
          <ac:chgData name="김 승빈" userId="352d81a3ef8732fd" providerId="LiveId" clId="{8AEDFFEE-A923-4FEE-95FF-B5D2BC8B2311}" dt="2020-03-12T17:37:30.858" v="4941" actId="1076"/>
          <ac:cxnSpMkLst>
            <pc:docMk/>
            <pc:sldMk cId="2599772355" sldId="280"/>
            <ac:cxnSpMk id="101" creationId="{E94B9821-D0F1-4743-AAC8-CA36ADABEC4B}"/>
          </ac:cxnSpMkLst>
        </pc:cxnChg>
        <pc:cxnChg chg="add mod">
          <ac:chgData name="김 승빈" userId="352d81a3ef8732fd" providerId="LiveId" clId="{8AEDFFEE-A923-4FEE-95FF-B5D2BC8B2311}" dt="2020-03-12T17:37:30.858" v="4941" actId="1076"/>
          <ac:cxnSpMkLst>
            <pc:docMk/>
            <pc:sldMk cId="2599772355" sldId="280"/>
            <ac:cxnSpMk id="103" creationId="{CD158947-66C3-48DC-83ED-ED8D743B67EF}"/>
          </ac:cxnSpMkLst>
        </pc:cxnChg>
        <pc:cxnChg chg="add mod">
          <ac:chgData name="김 승빈" userId="352d81a3ef8732fd" providerId="LiveId" clId="{8AEDFFEE-A923-4FEE-95FF-B5D2BC8B2311}" dt="2020-03-12T17:37:30.858" v="4941" actId="1076"/>
          <ac:cxnSpMkLst>
            <pc:docMk/>
            <pc:sldMk cId="2599772355" sldId="280"/>
            <ac:cxnSpMk id="105" creationId="{741816E1-A5A4-43F5-BB6B-F74FB759042D}"/>
          </ac:cxnSpMkLst>
        </pc:cxnChg>
        <pc:cxnChg chg="add mod">
          <ac:chgData name="김 승빈" userId="352d81a3ef8732fd" providerId="LiveId" clId="{8AEDFFEE-A923-4FEE-95FF-B5D2BC8B2311}" dt="2020-03-12T17:37:30.858" v="4941" actId="1076"/>
          <ac:cxnSpMkLst>
            <pc:docMk/>
            <pc:sldMk cId="2599772355" sldId="280"/>
            <ac:cxnSpMk id="107" creationId="{A6D668A9-C313-4E4C-BCBF-370F138C297E}"/>
          </ac:cxnSpMkLst>
        </pc:cxnChg>
        <pc:cxnChg chg="add mod">
          <ac:chgData name="김 승빈" userId="352d81a3ef8732fd" providerId="LiveId" clId="{8AEDFFEE-A923-4FEE-95FF-B5D2BC8B2311}" dt="2020-03-12T17:37:30.858" v="4941" actId="1076"/>
          <ac:cxnSpMkLst>
            <pc:docMk/>
            <pc:sldMk cId="2599772355" sldId="280"/>
            <ac:cxnSpMk id="108" creationId="{52413F88-A8D9-499A-9CCC-B23753A05A62}"/>
          </ac:cxnSpMkLst>
        </pc:cxnChg>
      </pc:sldChg>
      <pc:sldChg chg="delSp modSp add mod">
        <pc:chgData name="김 승빈" userId="352d81a3ef8732fd" providerId="LiveId" clId="{8AEDFFEE-A923-4FEE-95FF-B5D2BC8B2311}" dt="2020-03-12T17:43:51.777" v="4984" actId="14100"/>
        <pc:sldMkLst>
          <pc:docMk/>
          <pc:sldMk cId="2314293580" sldId="281"/>
        </pc:sldMkLst>
        <pc:spChg chg="mod">
          <ac:chgData name="김 승빈" userId="352d81a3ef8732fd" providerId="LiveId" clId="{8AEDFFEE-A923-4FEE-95FF-B5D2BC8B2311}" dt="2020-03-12T17:43:25.751" v="4977"/>
          <ac:spMkLst>
            <pc:docMk/>
            <pc:sldMk cId="2314293580" sldId="281"/>
            <ac:spMk id="4" creationId="{7A073174-6458-4F32-9B52-AB10699622AF}"/>
          </ac:spMkLst>
        </pc:spChg>
        <pc:spChg chg="del">
          <ac:chgData name="김 승빈" userId="352d81a3ef8732fd" providerId="LiveId" clId="{8AEDFFEE-A923-4FEE-95FF-B5D2BC8B2311}" dt="2020-03-12T17:43:27.985" v="4978" actId="478"/>
          <ac:spMkLst>
            <pc:docMk/>
            <pc:sldMk cId="2314293580" sldId="281"/>
            <ac:spMk id="20" creationId="{F775AE42-3571-4D92-BF0B-80CE9C3CFEB2}"/>
          </ac:spMkLst>
        </pc:spChg>
        <pc:spChg chg="del">
          <ac:chgData name="김 승빈" userId="352d81a3ef8732fd" providerId="LiveId" clId="{8AEDFFEE-A923-4FEE-95FF-B5D2BC8B2311}" dt="2020-03-12T17:43:27.985" v="4978" actId="478"/>
          <ac:spMkLst>
            <pc:docMk/>
            <pc:sldMk cId="2314293580" sldId="281"/>
            <ac:spMk id="21" creationId="{A20B8642-FD3C-4EAE-83F6-61411ED57424}"/>
          </ac:spMkLst>
        </pc:spChg>
        <pc:spChg chg="del">
          <ac:chgData name="김 승빈" userId="352d81a3ef8732fd" providerId="LiveId" clId="{8AEDFFEE-A923-4FEE-95FF-B5D2BC8B2311}" dt="2020-03-12T17:43:39.224" v="4980" actId="478"/>
          <ac:spMkLst>
            <pc:docMk/>
            <pc:sldMk cId="2314293580" sldId="281"/>
            <ac:spMk id="94" creationId="{BA01E304-943E-4228-87C0-BAE028D4BF9D}"/>
          </ac:spMkLst>
        </pc:spChg>
        <pc:spChg chg="mod">
          <ac:chgData name="김 승빈" userId="352d81a3ef8732fd" providerId="LiveId" clId="{8AEDFFEE-A923-4FEE-95FF-B5D2BC8B2311}" dt="2020-03-12T17:43:46.649" v="4982" actId="1076"/>
          <ac:spMkLst>
            <pc:docMk/>
            <pc:sldMk cId="2314293580" sldId="281"/>
            <ac:spMk id="95" creationId="{F1EFDB5A-D511-4ED0-97D7-238A40CBD309}"/>
          </ac:spMkLst>
        </pc:spChg>
        <pc:cxnChg chg="del">
          <ac:chgData name="김 승빈" userId="352d81a3ef8732fd" providerId="LiveId" clId="{8AEDFFEE-A923-4FEE-95FF-B5D2BC8B2311}" dt="2020-03-12T17:43:27.985" v="4978" actId="478"/>
          <ac:cxnSpMkLst>
            <pc:docMk/>
            <pc:sldMk cId="2314293580" sldId="281"/>
            <ac:cxnSpMk id="11" creationId="{14E4C07D-88D1-4AA2-B3C6-9E811D5D5A8A}"/>
          </ac:cxnSpMkLst>
        </pc:cxnChg>
        <pc:cxnChg chg="del mod">
          <ac:chgData name="김 승빈" userId="352d81a3ef8732fd" providerId="LiveId" clId="{8AEDFFEE-A923-4FEE-95FF-B5D2BC8B2311}" dt="2020-03-12T17:43:29.572" v="4979" actId="478"/>
          <ac:cxnSpMkLst>
            <pc:docMk/>
            <pc:sldMk cId="2314293580" sldId="281"/>
            <ac:cxnSpMk id="32" creationId="{1F19EAA3-056B-4B09-B385-DA53C10FD446}"/>
          </ac:cxnSpMkLst>
        </pc:cxnChg>
        <pc:cxnChg chg="del">
          <ac:chgData name="김 승빈" userId="352d81a3ef8732fd" providerId="LiveId" clId="{8AEDFFEE-A923-4FEE-95FF-B5D2BC8B2311}" dt="2020-03-12T17:43:40.373" v="4981" actId="478"/>
          <ac:cxnSpMkLst>
            <pc:docMk/>
            <pc:sldMk cId="2314293580" sldId="281"/>
            <ac:cxnSpMk id="93" creationId="{9F440E02-87D0-4DFE-862F-E55CF6DD9C43}"/>
          </ac:cxnSpMkLst>
        </pc:cxnChg>
        <pc:cxnChg chg="mod">
          <ac:chgData name="김 승빈" userId="352d81a3ef8732fd" providerId="LiveId" clId="{8AEDFFEE-A923-4FEE-95FF-B5D2BC8B2311}" dt="2020-03-12T17:43:50.419" v="4983" actId="14100"/>
          <ac:cxnSpMkLst>
            <pc:docMk/>
            <pc:sldMk cId="2314293580" sldId="281"/>
            <ac:cxnSpMk id="96" creationId="{7188F981-4A46-417D-A1A8-B46A4722EDA4}"/>
          </ac:cxnSpMkLst>
        </pc:cxnChg>
        <pc:cxnChg chg="mod">
          <ac:chgData name="김 승빈" userId="352d81a3ef8732fd" providerId="LiveId" clId="{8AEDFFEE-A923-4FEE-95FF-B5D2BC8B2311}" dt="2020-03-12T17:43:51.777" v="4984" actId="14100"/>
          <ac:cxnSpMkLst>
            <pc:docMk/>
            <pc:sldMk cId="2314293580" sldId="281"/>
            <ac:cxnSpMk id="108" creationId="{52413F88-A8D9-499A-9CCC-B23753A05A62}"/>
          </ac:cxnSpMkLst>
        </pc:cxnChg>
      </pc:sldChg>
      <pc:sldChg chg="addSp delSp modSp add mod">
        <pc:chgData name="김 승빈" userId="352d81a3ef8732fd" providerId="LiveId" clId="{8AEDFFEE-A923-4FEE-95FF-B5D2BC8B2311}" dt="2020-03-12T17:51:15.304" v="5116" actId="207"/>
        <pc:sldMkLst>
          <pc:docMk/>
          <pc:sldMk cId="2831931666" sldId="282"/>
        </pc:sldMkLst>
        <pc:spChg chg="mod">
          <ac:chgData name="김 승빈" userId="352d81a3ef8732fd" providerId="LiveId" clId="{8AEDFFEE-A923-4FEE-95FF-B5D2BC8B2311}" dt="2020-03-12T17:51:09.057" v="5115" actId="1076"/>
          <ac:spMkLst>
            <pc:docMk/>
            <pc:sldMk cId="2831931666" sldId="282"/>
            <ac:spMk id="4" creationId="{7A073174-6458-4F32-9B52-AB10699622AF}"/>
          </ac:spMkLst>
        </pc:spChg>
        <pc:spChg chg="mod">
          <ac:chgData name="김 승빈" userId="352d81a3ef8732fd" providerId="LiveId" clId="{8AEDFFEE-A923-4FEE-95FF-B5D2BC8B2311}" dt="2020-03-12T17:51:15.304" v="5116" actId="207"/>
          <ac:spMkLst>
            <pc:docMk/>
            <pc:sldMk cId="2831931666" sldId="282"/>
            <ac:spMk id="25" creationId="{A401CC76-6943-4185-AD70-7EFE4E0C2855}"/>
          </ac:spMkLst>
        </pc:spChg>
        <pc:spChg chg="mod">
          <ac:chgData name="김 승빈" userId="352d81a3ef8732fd" providerId="LiveId" clId="{8AEDFFEE-A923-4FEE-95FF-B5D2BC8B2311}" dt="2020-03-12T17:51:15.304" v="5116" actId="207"/>
          <ac:spMkLst>
            <pc:docMk/>
            <pc:sldMk cId="2831931666" sldId="282"/>
            <ac:spMk id="26" creationId="{0C2E42E5-9143-44A8-AD95-187423826388}"/>
          </ac:spMkLst>
        </pc:spChg>
        <pc:spChg chg="add mod">
          <ac:chgData name="김 승빈" userId="352d81a3ef8732fd" providerId="LiveId" clId="{8AEDFFEE-A923-4FEE-95FF-B5D2BC8B2311}" dt="2020-03-12T17:49:45.005" v="5052" actId="255"/>
          <ac:spMkLst>
            <pc:docMk/>
            <pc:sldMk cId="2831931666" sldId="282"/>
            <ac:spMk id="28" creationId="{F30BF1CC-0F10-4C39-9390-2894E191BDB5}"/>
          </ac:spMkLst>
        </pc:spChg>
        <pc:spChg chg="add mod">
          <ac:chgData name="김 승빈" userId="352d81a3ef8732fd" providerId="LiveId" clId="{8AEDFFEE-A923-4FEE-95FF-B5D2BC8B2311}" dt="2020-03-12T17:49:51.996" v="5053" actId="1076"/>
          <ac:spMkLst>
            <pc:docMk/>
            <pc:sldMk cId="2831931666" sldId="282"/>
            <ac:spMk id="29" creationId="{C470F3E4-7F33-4C76-92B8-7AC70ADA73CB}"/>
          </ac:spMkLst>
        </pc:spChg>
        <pc:spChg chg="add del mod">
          <ac:chgData name="김 승빈" userId="352d81a3ef8732fd" providerId="LiveId" clId="{8AEDFFEE-A923-4FEE-95FF-B5D2BC8B2311}" dt="2020-03-12T17:49:40.745" v="5051" actId="478"/>
          <ac:spMkLst>
            <pc:docMk/>
            <pc:sldMk cId="2831931666" sldId="282"/>
            <ac:spMk id="30" creationId="{932F08E3-0EA0-472A-9F88-D59CAA9BED58}"/>
          </ac:spMkLst>
        </pc:spChg>
        <pc:spChg chg="add mod">
          <ac:chgData name="김 승빈" userId="352d81a3ef8732fd" providerId="LiveId" clId="{8AEDFFEE-A923-4FEE-95FF-B5D2BC8B2311}" dt="2020-03-12T17:50:54.724" v="5112" actId="1076"/>
          <ac:spMkLst>
            <pc:docMk/>
            <pc:sldMk cId="2831931666" sldId="282"/>
            <ac:spMk id="31" creationId="{E77CBE29-A11E-48FB-820D-F650F364251C}"/>
          </ac:spMkLst>
        </pc:spChg>
        <pc:spChg chg="add mod">
          <ac:chgData name="김 승빈" userId="352d81a3ef8732fd" providerId="LiveId" clId="{8AEDFFEE-A923-4FEE-95FF-B5D2BC8B2311}" dt="2020-03-12T17:50:43.147" v="5111" actId="20577"/>
          <ac:spMkLst>
            <pc:docMk/>
            <pc:sldMk cId="2831931666" sldId="282"/>
            <ac:spMk id="32" creationId="{00571D1A-5326-4D87-A03C-0033D7947012}"/>
          </ac:spMkLst>
        </pc:spChg>
        <pc:spChg chg="mod">
          <ac:chgData name="김 승빈" userId="352d81a3ef8732fd" providerId="LiveId" clId="{8AEDFFEE-A923-4FEE-95FF-B5D2BC8B2311}" dt="2020-03-12T17:51:15.304" v="5116" actId="207"/>
          <ac:spMkLst>
            <pc:docMk/>
            <pc:sldMk cId="2831931666" sldId="282"/>
            <ac:spMk id="41" creationId="{0099C834-903A-4E79-9100-3BCEF2DB649E}"/>
          </ac:spMkLst>
        </pc:spChg>
        <pc:spChg chg="mod">
          <ac:chgData name="김 승빈" userId="352d81a3ef8732fd" providerId="LiveId" clId="{8AEDFFEE-A923-4FEE-95FF-B5D2BC8B2311}" dt="2020-03-12T17:48:16.568" v="5012" actId="1076"/>
          <ac:spMkLst>
            <pc:docMk/>
            <pc:sldMk cId="2831931666" sldId="282"/>
            <ac:spMk id="81" creationId="{B42CC13D-2F3D-488E-B7CE-92954168CC8E}"/>
          </ac:spMkLst>
        </pc:spChg>
        <pc:spChg chg="mod">
          <ac:chgData name="김 승빈" userId="352d81a3ef8732fd" providerId="LiveId" clId="{8AEDFFEE-A923-4FEE-95FF-B5D2BC8B2311}" dt="2020-03-12T17:48:16.568" v="5012" actId="1076"/>
          <ac:spMkLst>
            <pc:docMk/>
            <pc:sldMk cId="2831931666" sldId="282"/>
            <ac:spMk id="86" creationId="{AD16924B-7079-4D16-8C2E-9DA15FB761D5}"/>
          </ac:spMkLst>
        </pc:spChg>
        <pc:spChg chg="mod">
          <ac:chgData name="김 승빈" userId="352d81a3ef8732fd" providerId="LiveId" clId="{8AEDFFEE-A923-4FEE-95FF-B5D2BC8B2311}" dt="2020-03-12T17:48:16.568" v="5012" actId="1076"/>
          <ac:spMkLst>
            <pc:docMk/>
            <pc:sldMk cId="2831931666" sldId="282"/>
            <ac:spMk id="88" creationId="{8ED5BD4A-AC5C-4522-8E60-150585CCDFA6}"/>
          </ac:spMkLst>
        </pc:spChg>
        <pc:spChg chg="mod">
          <ac:chgData name="김 승빈" userId="352d81a3ef8732fd" providerId="LiveId" clId="{8AEDFFEE-A923-4FEE-95FF-B5D2BC8B2311}" dt="2020-03-12T17:48:16.568" v="5012" actId="1076"/>
          <ac:spMkLst>
            <pc:docMk/>
            <pc:sldMk cId="2831931666" sldId="282"/>
            <ac:spMk id="90" creationId="{199803E8-ABE1-469B-A655-66AA46D765C6}"/>
          </ac:spMkLst>
        </pc:spChg>
        <pc:spChg chg="del">
          <ac:chgData name="김 승빈" userId="352d81a3ef8732fd" providerId="LiveId" clId="{8AEDFFEE-A923-4FEE-95FF-B5D2BC8B2311}" dt="2020-03-12T17:47:45.565" v="4986" actId="478"/>
          <ac:spMkLst>
            <pc:docMk/>
            <pc:sldMk cId="2831931666" sldId="282"/>
            <ac:spMk id="92" creationId="{ABBEEEB5-C137-4637-B544-3FBD6E1504F9}"/>
          </ac:spMkLst>
        </pc:spChg>
        <pc:spChg chg="del">
          <ac:chgData name="김 승빈" userId="352d81a3ef8732fd" providerId="LiveId" clId="{8AEDFFEE-A923-4FEE-95FF-B5D2BC8B2311}" dt="2020-03-12T17:47:45.565" v="4986" actId="478"/>
          <ac:spMkLst>
            <pc:docMk/>
            <pc:sldMk cId="2831931666" sldId="282"/>
            <ac:spMk id="95" creationId="{F1EFDB5A-D511-4ED0-97D7-238A40CBD309}"/>
          </ac:spMkLst>
        </pc:spChg>
        <pc:spChg chg="del">
          <ac:chgData name="김 승빈" userId="352d81a3ef8732fd" providerId="LiveId" clId="{8AEDFFEE-A923-4FEE-95FF-B5D2BC8B2311}" dt="2020-03-12T17:47:45.565" v="4986" actId="478"/>
          <ac:spMkLst>
            <pc:docMk/>
            <pc:sldMk cId="2831931666" sldId="282"/>
            <ac:spMk id="97" creationId="{ABE49F78-D1E9-49A0-A8B9-5108130E9B97}"/>
          </ac:spMkLst>
        </pc:spChg>
        <pc:spChg chg="del">
          <ac:chgData name="김 승빈" userId="352d81a3ef8732fd" providerId="LiveId" clId="{8AEDFFEE-A923-4FEE-95FF-B5D2BC8B2311}" dt="2020-03-12T17:47:45.565" v="4986" actId="478"/>
          <ac:spMkLst>
            <pc:docMk/>
            <pc:sldMk cId="2831931666" sldId="282"/>
            <ac:spMk id="99" creationId="{D922F85C-555A-4647-8BC8-BF2DF11BEE09}"/>
          </ac:spMkLst>
        </pc:spChg>
        <pc:spChg chg="del">
          <ac:chgData name="김 승빈" userId="352d81a3ef8732fd" providerId="LiveId" clId="{8AEDFFEE-A923-4FEE-95FF-B5D2BC8B2311}" dt="2020-03-12T17:47:45.565" v="4986" actId="478"/>
          <ac:spMkLst>
            <pc:docMk/>
            <pc:sldMk cId="2831931666" sldId="282"/>
            <ac:spMk id="100" creationId="{7E78B2E0-1866-4F8A-8EF7-BEE2B1BD5021}"/>
          </ac:spMkLst>
        </pc:spChg>
        <pc:spChg chg="del">
          <ac:chgData name="김 승빈" userId="352d81a3ef8732fd" providerId="LiveId" clId="{8AEDFFEE-A923-4FEE-95FF-B5D2BC8B2311}" dt="2020-03-12T17:47:45.565" v="4986" actId="478"/>
          <ac:spMkLst>
            <pc:docMk/>
            <pc:sldMk cId="2831931666" sldId="282"/>
            <ac:spMk id="102" creationId="{36770976-86AC-4D93-8219-7229490861D1}"/>
          </ac:spMkLst>
        </pc:spChg>
        <pc:spChg chg="del">
          <ac:chgData name="김 승빈" userId="352d81a3ef8732fd" providerId="LiveId" clId="{8AEDFFEE-A923-4FEE-95FF-B5D2BC8B2311}" dt="2020-03-12T17:47:45.565" v="4986" actId="478"/>
          <ac:spMkLst>
            <pc:docMk/>
            <pc:sldMk cId="2831931666" sldId="282"/>
            <ac:spMk id="104" creationId="{67A5BC5F-2770-4E01-90AA-303E94D41560}"/>
          </ac:spMkLst>
        </pc:spChg>
        <pc:spChg chg="del">
          <ac:chgData name="김 승빈" userId="352d81a3ef8732fd" providerId="LiveId" clId="{8AEDFFEE-A923-4FEE-95FF-B5D2BC8B2311}" dt="2020-03-12T17:47:45.565" v="4986" actId="478"/>
          <ac:spMkLst>
            <pc:docMk/>
            <pc:sldMk cId="2831931666" sldId="282"/>
            <ac:spMk id="106" creationId="{7BA578F3-ED9C-4B25-9792-AA251A861B16}"/>
          </ac:spMkLst>
        </pc:spChg>
        <pc:cxnChg chg="mod">
          <ac:chgData name="김 승빈" userId="352d81a3ef8732fd" providerId="LiveId" clId="{8AEDFFEE-A923-4FEE-95FF-B5D2BC8B2311}" dt="2020-03-12T17:48:16.568" v="5012" actId="1076"/>
          <ac:cxnSpMkLst>
            <pc:docMk/>
            <pc:sldMk cId="2831931666" sldId="282"/>
            <ac:cxnSpMk id="85" creationId="{DA668D6D-BD33-43DD-900D-0BA0A7D91C87}"/>
          </ac:cxnSpMkLst>
        </pc:cxnChg>
        <pc:cxnChg chg="mod">
          <ac:chgData name="김 승빈" userId="352d81a3ef8732fd" providerId="LiveId" clId="{8AEDFFEE-A923-4FEE-95FF-B5D2BC8B2311}" dt="2020-03-12T17:48:16.568" v="5012" actId="1076"/>
          <ac:cxnSpMkLst>
            <pc:docMk/>
            <pc:sldMk cId="2831931666" sldId="282"/>
            <ac:cxnSpMk id="87" creationId="{6A37ACDC-64C1-47D1-8B8A-03F5C1DAC776}"/>
          </ac:cxnSpMkLst>
        </pc:cxnChg>
        <pc:cxnChg chg="mod">
          <ac:chgData name="김 승빈" userId="352d81a3ef8732fd" providerId="LiveId" clId="{8AEDFFEE-A923-4FEE-95FF-B5D2BC8B2311}" dt="2020-03-12T17:48:16.568" v="5012" actId="1076"/>
          <ac:cxnSpMkLst>
            <pc:docMk/>
            <pc:sldMk cId="2831931666" sldId="282"/>
            <ac:cxnSpMk id="89" creationId="{85AF1233-8110-4BA2-8D27-22DEF9C57A31}"/>
          </ac:cxnSpMkLst>
        </pc:cxnChg>
        <pc:cxnChg chg="mod">
          <ac:chgData name="김 승빈" userId="352d81a3ef8732fd" providerId="LiveId" clId="{8AEDFFEE-A923-4FEE-95FF-B5D2BC8B2311}" dt="2020-03-12T17:48:16.568" v="5012" actId="1076"/>
          <ac:cxnSpMkLst>
            <pc:docMk/>
            <pc:sldMk cId="2831931666" sldId="282"/>
            <ac:cxnSpMk id="91" creationId="{7BEF618B-1A74-4593-9C2D-9BA8CA58ECF5}"/>
          </ac:cxnSpMkLst>
        </pc:cxnChg>
        <pc:cxnChg chg="del mod">
          <ac:chgData name="김 승빈" userId="352d81a3ef8732fd" providerId="LiveId" clId="{8AEDFFEE-A923-4FEE-95FF-B5D2BC8B2311}" dt="2020-03-12T17:47:45.565" v="4986" actId="478"/>
          <ac:cxnSpMkLst>
            <pc:docMk/>
            <pc:sldMk cId="2831931666" sldId="282"/>
            <ac:cxnSpMk id="96" creationId="{7188F981-4A46-417D-A1A8-B46A4722EDA4}"/>
          </ac:cxnSpMkLst>
        </pc:cxnChg>
        <pc:cxnChg chg="del mod">
          <ac:chgData name="김 승빈" userId="352d81a3ef8732fd" providerId="LiveId" clId="{8AEDFFEE-A923-4FEE-95FF-B5D2BC8B2311}" dt="2020-03-12T17:47:45.565" v="4986" actId="478"/>
          <ac:cxnSpMkLst>
            <pc:docMk/>
            <pc:sldMk cId="2831931666" sldId="282"/>
            <ac:cxnSpMk id="101" creationId="{E94B9821-D0F1-4743-AAC8-CA36ADABEC4B}"/>
          </ac:cxnSpMkLst>
        </pc:cxnChg>
        <pc:cxnChg chg="del mod">
          <ac:chgData name="김 승빈" userId="352d81a3ef8732fd" providerId="LiveId" clId="{8AEDFFEE-A923-4FEE-95FF-B5D2BC8B2311}" dt="2020-03-12T17:47:45.565" v="4986" actId="478"/>
          <ac:cxnSpMkLst>
            <pc:docMk/>
            <pc:sldMk cId="2831931666" sldId="282"/>
            <ac:cxnSpMk id="103" creationId="{CD158947-66C3-48DC-83ED-ED8D743B67EF}"/>
          </ac:cxnSpMkLst>
        </pc:cxnChg>
        <pc:cxnChg chg="del mod">
          <ac:chgData name="김 승빈" userId="352d81a3ef8732fd" providerId="LiveId" clId="{8AEDFFEE-A923-4FEE-95FF-B5D2BC8B2311}" dt="2020-03-12T17:47:45.565" v="4986" actId="478"/>
          <ac:cxnSpMkLst>
            <pc:docMk/>
            <pc:sldMk cId="2831931666" sldId="282"/>
            <ac:cxnSpMk id="105" creationId="{741816E1-A5A4-43F5-BB6B-F74FB759042D}"/>
          </ac:cxnSpMkLst>
        </pc:cxnChg>
        <pc:cxnChg chg="del mod">
          <ac:chgData name="김 승빈" userId="352d81a3ef8732fd" providerId="LiveId" clId="{8AEDFFEE-A923-4FEE-95FF-B5D2BC8B2311}" dt="2020-03-12T17:47:45.565" v="4986" actId="478"/>
          <ac:cxnSpMkLst>
            <pc:docMk/>
            <pc:sldMk cId="2831931666" sldId="282"/>
            <ac:cxnSpMk id="107" creationId="{A6D668A9-C313-4E4C-BCBF-370F138C297E}"/>
          </ac:cxnSpMkLst>
        </pc:cxnChg>
        <pc:cxnChg chg="del mod">
          <ac:chgData name="김 승빈" userId="352d81a3ef8732fd" providerId="LiveId" clId="{8AEDFFEE-A923-4FEE-95FF-B5D2BC8B2311}" dt="2020-03-12T17:47:45.565" v="4986" actId="478"/>
          <ac:cxnSpMkLst>
            <pc:docMk/>
            <pc:sldMk cId="2831931666" sldId="282"/>
            <ac:cxnSpMk id="108" creationId="{52413F88-A8D9-499A-9CCC-B23753A05A62}"/>
          </ac:cxnSpMkLst>
        </pc:cxnChg>
      </pc:sldChg>
      <pc:sldChg chg="addSp delSp modSp add mod ord">
        <pc:chgData name="김 승빈" userId="352d81a3ef8732fd" providerId="LiveId" clId="{8AEDFFEE-A923-4FEE-95FF-B5D2BC8B2311}" dt="2020-03-12T18:19:34.055" v="5350" actId="1076"/>
        <pc:sldMkLst>
          <pc:docMk/>
          <pc:sldMk cId="771899183" sldId="283"/>
        </pc:sldMkLst>
        <pc:spChg chg="mod">
          <ac:chgData name="김 승빈" userId="352d81a3ef8732fd" providerId="LiveId" clId="{8AEDFFEE-A923-4FEE-95FF-B5D2BC8B2311}" dt="2020-03-12T18:17:30.323" v="5295" actId="1076"/>
          <ac:spMkLst>
            <pc:docMk/>
            <pc:sldMk cId="771899183" sldId="283"/>
            <ac:spMk id="4" creationId="{7A073174-6458-4F32-9B52-AB10699622AF}"/>
          </ac:spMkLst>
        </pc:spChg>
        <pc:spChg chg="del">
          <ac:chgData name="김 승빈" userId="352d81a3ef8732fd" providerId="LiveId" clId="{8AEDFFEE-A923-4FEE-95FF-B5D2BC8B2311}" dt="2020-03-12T18:07:28.946" v="5168" actId="478"/>
          <ac:spMkLst>
            <pc:docMk/>
            <pc:sldMk cId="771899183" sldId="283"/>
            <ac:spMk id="5" creationId="{1CA28C7B-D455-4EE0-9FB8-E2608A16AB8F}"/>
          </ac:spMkLst>
        </pc:spChg>
        <pc:spChg chg="mod">
          <ac:chgData name="김 승빈" userId="352d81a3ef8732fd" providerId="LiveId" clId="{8AEDFFEE-A923-4FEE-95FF-B5D2BC8B2311}" dt="2020-03-12T18:11:06.514" v="5253" actId="1076"/>
          <ac:spMkLst>
            <pc:docMk/>
            <pc:sldMk cId="771899183" sldId="283"/>
            <ac:spMk id="20" creationId="{F775AE42-3571-4D92-BF0B-80CE9C3CFEB2}"/>
          </ac:spMkLst>
        </pc:spChg>
        <pc:spChg chg="mod">
          <ac:chgData name="김 승빈" userId="352d81a3ef8732fd" providerId="LiveId" clId="{8AEDFFEE-A923-4FEE-95FF-B5D2BC8B2311}" dt="2020-03-12T18:11:06.514" v="5253" actId="1076"/>
          <ac:spMkLst>
            <pc:docMk/>
            <pc:sldMk cId="771899183" sldId="283"/>
            <ac:spMk id="21" creationId="{A20B8642-FD3C-4EAE-83F6-61411ED57424}"/>
          </ac:spMkLst>
        </pc:spChg>
        <pc:spChg chg="add mod">
          <ac:chgData name="김 승빈" userId="352d81a3ef8732fd" providerId="LiveId" clId="{8AEDFFEE-A923-4FEE-95FF-B5D2BC8B2311}" dt="2020-03-12T18:19:34.055" v="5350" actId="1076"/>
          <ac:spMkLst>
            <pc:docMk/>
            <pc:sldMk cId="771899183" sldId="283"/>
            <ac:spMk id="22" creationId="{A13755CF-19D4-4495-AE82-39C21C3A10F1}"/>
          </ac:spMkLst>
        </pc:spChg>
        <pc:spChg chg="add mod">
          <ac:chgData name="김 승빈" userId="352d81a3ef8732fd" providerId="LiveId" clId="{8AEDFFEE-A923-4FEE-95FF-B5D2BC8B2311}" dt="2020-03-12T18:11:06.514" v="5253" actId="1076"/>
          <ac:spMkLst>
            <pc:docMk/>
            <pc:sldMk cId="771899183" sldId="283"/>
            <ac:spMk id="23" creationId="{7B74ECC5-B41A-4F82-B031-140B562373BE}"/>
          </ac:spMkLst>
        </pc:spChg>
        <pc:spChg chg="add mod">
          <ac:chgData name="김 승빈" userId="352d81a3ef8732fd" providerId="LiveId" clId="{8AEDFFEE-A923-4FEE-95FF-B5D2BC8B2311}" dt="2020-03-12T18:11:06.514" v="5253" actId="1076"/>
          <ac:spMkLst>
            <pc:docMk/>
            <pc:sldMk cId="771899183" sldId="283"/>
            <ac:spMk id="25" creationId="{B181F935-9544-45BD-85A6-659F0E47AB3F}"/>
          </ac:spMkLst>
        </pc:spChg>
        <pc:spChg chg="add del mod">
          <ac:chgData name="김 승빈" userId="352d81a3ef8732fd" providerId="LiveId" clId="{8AEDFFEE-A923-4FEE-95FF-B5D2BC8B2311}" dt="2020-03-12T18:09:26.861" v="5214" actId="478"/>
          <ac:spMkLst>
            <pc:docMk/>
            <pc:sldMk cId="771899183" sldId="283"/>
            <ac:spMk id="28" creationId="{D211E385-B353-4BB1-A8F8-E3B26F8CF5BE}"/>
          </ac:spMkLst>
        </pc:spChg>
        <pc:spChg chg="del">
          <ac:chgData name="김 승빈" userId="352d81a3ef8732fd" providerId="LiveId" clId="{8AEDFFEE-A923-4FEE-95FF-B5D2BC8B2311}" dt="2020-03-12T18:07:28.946" v="5168" actId="478"/>
          <ac:spMkLst>
            <pc:docMk/>
            <pc:sldMk cId="771899183" sldId="283"/>
            <ac:spMk id="29" creationId="{355C519B-A17F-4AB4-AC93-2E6ECEC61E57}"/>
          </ac:spMkLst>
        </pc:spChg>
        <pc:spChg chg="add mod">
          <ac:chgData name="김 승빈" userId="352d81a3ef8732fd" providerId="LiveId" clId="{8AEDFFEE-A923-4FEE-95FF-B5D2BC8B2311}" dt="2020-03-12T18:09:23.451" v="5213" actId="571"/>
          <ac:spMkLst>
            <pc:docMk/>
            <pc:sldMk cId="771899183" sldId="283"/>
            <ac:spMk id="31" creationId="{C427E037-CC56-418A-BEDF-A7444E8DD537}"/>
          </ac:spMkLst>
        </pc:spChg>
        <pc:spChg chg="del">
          <ac:chgData name="김 승빈" userId="352d81a3ef8732fd" providerId="LiveId" clId="{8AEDFFEE-A923-4FEE-95FF-B5D2BC8B2311}" dt="2020-03-12T18:07:33.496" v="5170" actId="478"/>
          <ac:spMkLst>
            <pc:docMk/>
            <pc:sldMk cId="771899183" sldId="283"/>
            <ac:spMk id="33" creationId="{A2E4AECD-C175-4E82-80BB-A1A002BE5EB2}"/>
          </ac:spMkLst>
        </pc:spChg>
        <pc:spChg chg="del">
          <ac:chgData name="김 승빈" userId="352d81a3ef8732fd" providerId="LiveId" clId="{8AEDFFEE-A923-4FEE-95FF-B5D2BC8B2311}" dt="2020-03-12T18:07:33.496" v="5170" actId="478"/>
          <ac:spMkLst>
            <pc:docMk/>
            <pc:sldMk cId="771899183" sldId="283"/>
            <ac:spMk id="34" creationId="{5E81026B-0EEB-4C54-99B2-AA9F9021B5E8}"/>
          </ac:spMkLst>
        </pc:spChg>
        <pc:spChg chg="del">
          <ac:chgData name="김 승빈" userId="352d81a3ef8732fd" providerId="LiveId" clId="{8AEDFFEE-A923-4FEE-95FF-B5D2BC8B2311}" dt="2020-03-12T18:07:33.496" v="5170" actId="478"/>
          <ac:spMkLst>
            <pc:docMk/>
            <pc:sldMk cId="771899183" sldId="283"/>
            <ac:spMk id="36" creationId="{5CDC5A21-C45F-4036-A1FF-C38FB7EB702E}"/>
          </ac:spMkLst>
        </pc:spChg>
        <pc:spChg chg="add mod">
          <ac:chgData name="김 승빈" userId="352d81a3ef8732fd" providerId="LiveId" clId="{8AEDFFEE-A923-4FEE-95FF-B5D2BC8B2311}" dt="2020-03-12T18:11:06.514" v="5253" actId="1076"/>
          <ac:spMkLst>
            <pc:docMk/>
            <pc:sldMk cId="771899183" sldId="283"/>
            <ac:spMk id="37" creationId="{EED6049E-B742-45B9-9CEF-BE35CD8B06D2}"/>
          </ac:spMkLst>
        </pc:spChg>
        <pc:spChg chg="add mod">
          <ac:chgData name="김 승빈" userId="352d81a3ef8732fd" providerId="LiveId" clId="{8AEDFFEE-A923-4FEE-95FF-B5D2BC8B2311}" dt="2020-03-12T18:11:06.514" v="5253" actId="1076"/>
          <ac:spMkLst>
            <pc:docMk/>
            <pc:sldMk cId="771899183" sldId="283"/>
            <ac:spMk id="39" creationId="{6E87759D-F38B-4014-BB91-A78E443B9856}"/>
          </ac:spMkLst>
        </pc:spChg>
        <pc:spChg chg="del">
          <ac:chgData name="김 승빈" userId="352d81a3ef8732fd" providerId="LiveId" clId="{8AEDFFEE-A923-4FEE-95FF-B5D2BC8B2311}" dt="2020-03-12T18:07:28.946" v="5168" actId="478"/>
          <ac:spMkLst>
            <pc:docMk/>
            <pc:sldMk cId="771899183" sldId="283"/>
            <ac:spMk id="41" creationId="{0099C834-903A-4E79-9100-3BCEF2DB649E}"/>
          </ac:spMkLst>
        </pc:spChg>
        <pc:spChg chg="add mod">
          <ac:chgData name="김 승빈" userId="352d81a3ef8732fd" providerId="LiveId" clId="{8AEDFFEE-A923-4FEE-95FF-B5D2BC8B2311}" dt="2020-03-12T18:11:06.514" v="5253" actId="1076"/>
          <ac:spMkLst>
            <pc:docMk/>
            <pc:sldMk cId="771899183" sldId="283"/>
            <ac:spMk id="42" creationId="{7F722327-FD40-4653-AA84-3543BE4CD09A}"/>
          </ac:spMkLst>
        </pc:spChg>
        <pc:spChg chg="add mod">
          <ac:chgData name="김 승빈" userId="352d81a3ef8732fd" providerId="LiveId" clId="{8AEDFFEE-A923-4FEE-95FF-B5D2BC8B2311}" dt="2020-03-12T18:19:34.055" v="5350" actId="1076"/>
          <ac:spMkLst>
            <pc:docMk/>
            <pc:sldMk cId="771899183" sldId="283"/>
            <ac:spMk id="43" creationId="{1AA4FAF1-6515-427F-95EF-AF723B6607D9}"/>
          </ac:spMkLst>
        </pc:spChg>
        <pc:spChg chg="add mod">
          <ac:chgData name="김 승빈" userId="352d81a3ef8732fd" providerId="LiveId" clId="{8AEDFFEE-A923-4FEE-95FF-B5D2BC8B2311}" dt="2020-03-12T18:12:11.442" v="5270" actId="1076"/>
          <ac:spMkLst>
            <pc:docMk/>
            <pc:sldMk cId="771899183" sldId="283"/>
            <ac:spMk id="44" creationId="{8C4AFCF9-7006-4C5E-92E5-847D91E46D15}"/>
          </ac:spMkLst>
        </pc:spChg>
        <pc:spChg chg="del">
          <ac:chgData name="김 승빈" userId="352d81a3ef8732fd" providerId="LiveId" clId="{8AEDFFEE-A923-4FEE-95FF-B5D2BC8B2311}" dt="2020-03-12T18:07:28.946" v="5168" actId="478"/>
          <ac:spMkLst>
            <pc:docMk/>
            <pc:sldMk cId="771899183" sldId="283"/>
            <ac:spMk id="46" creationId="{D7C98B89-0393-4A1A-9749-7CCA13888216}"/>
          </ac:spMkLst>
        </pc:spChg>
        <pc:spChg chg="add mod">
          <ac:chgData name="김 승빈" userId="352d81a3ef8732fd" providerId="LiveId" clId="{8AEDFFEE-A923-4FEE-95FF-B5D2BC8B2311}" dt="2020-03-12T18:12:32.967" v="5276" actId="20577"/>
          <ac:spMkLst>
            <pc:docMk/>
            <pc:sldMk cId="771899183" sldId="283"/>
            <ac:spMk id="47" creationId="{B572C949-45C6-4CB1-B5B0-C5E771DD192D}"/>
          </ac:spMkLst>
        </pc:spChg>
        <pc:spChg chg="add mod">
          <ac:chgData name="김 승빈" userId="352d81a3ef8732fd" providerId="LiveId" clId="{8AEDFFEE-A923-4FEE-95FF-B5D2BC8B2311}" dt="2020-03-12T18:12:33.907" v="5277" actId="20577"/>
          <ac:spMkLst>
            <pc:docMk/>
            <pc:sldMk cId="771899183" sldId="283"/>
            <ac:spMk id="49" creationId="{F3013035-8437-4E08-9236-AB96B891665E}"/>
          </ac:spMkLst>
        </pc:spChg>
        <pc:spChg chg="del">
          <ac:chgData name="김 승빈" userId="352d81a3ef8732fd" providerId="LiveId" clId="{8AEDFFEE-A923-4FEE-95FF-B5D2BC8B2311}" dt="2020-03-12T18:07:28.946" v="5168" actId="478"/>
          <ac:spMkLst>
            <pc:docMk/>
            <pc:sldMk cId="771899183" sldId="283"/>
            <ac:spMk id="51" creationId="{501226B9-BE53-46AD-8CB8-BED794981232}"/>
          </ac:spMkLst>
        </pc:spChg>
        <pc:spChg chg="add mod">
          <ac:chgData name="김 승빈" userId="352d81a3ef8732fd" providerId="LiveId" clId="{8AEDFFEE-A923-4FEE-95FF-B5D2BC8B2311}" dt="2020-03-12T18:12:11.442" v="5270" actId="1076"/>
          <ac:spMkLst>
            <pc:docMk/>
            <pc:sldMk cId="771899183" sldId="283"/>
            <ac:spMk id="52" creationId="{9F4D3D48-D26F-4FF1-AF07-079A864EBDED}"/>
          </ac:spMkLst>
        </pc:spChg>
        <pc:spChg chg="add del mod">
          <ac:chgData name="김 승빈" userId="352d81a3ef8732fd" providerId="LiveId" clId="{8AEDFFEE-A923-4FEE-95FF-B5D2BC8B2311}" dt="2020-03-12T18:12:31.443" v="5275" actId="478"/>
          <ac:spMkLst>
            <pc:docMk/>
            <pc:sldMk cId="771899183" sldId="283"/>
            <ac:spMk id="54" creationId="{93AA3934-3D6B-47FA-961E-67F4ED47D470}"/>
          </ac:spMkLst>
        </pc:spChg>
        <pc:spChg chg="add mod">
          <ac:chgData name="김 승빈" userId="352d81a3ef8732fd" providerId="LiveId" clId="{8AEDFFEE-A923-4FEE-95FF-B5D2BC8B2311}" dt="2020-03-12T18:16:46.637" v="5282" actId="1076"/>
          <ac:spMkLst>
            <pc:docMk/>
            <pc:sldMk cId="771899183" sldId="283"/>
            <ac:spMk id="56" creationId="{49787EB0-C6C8-4BF5-9C5D-39090EBFB1F1}"/>
          </ac:spMkLst>
        </pc:spChg>
        <pc:spChg chg="add del mod">
          <ac:chgData name="김 승빈" userId="352d81a3ef8732fd" providerId="LiveId" clId="{8AEDFFEE-A923-4FEE-95FF-B5D2BC8B2311}" dt="2020-03-12T18:12:29.893" v="5274" actId="478"/>
          <ac:spMkLst>
            <pc:docMk/>
            <pc:sldMk cId="771899183" sldId="283"/>
            <ac:spMk id="58" creationId="{12832092-0917-485A-ABD9-26DAB64E7F8F}"/>
          </ac:spMkLst>
        </pc:spChg>
        <pc:spChg chg="add mod">
          <ac:chgData name="김 승빈" userId="352d81a3ef8732fd" providerId="LiveId" clId="{8AEDFFEE-A923-4FEE-95FF-B5D2BC8B2311}" dt="2020-03-12T18:11:51.835" v="5266" actId="1076"/>
          <ac:spMkLst>
            <pc:docMk/>
            <pc:sldMk cId="771899183" sldId="283"/>
            <ac:spMk id="59" creationId="{3C4D7D0D-A1B0-451E-9BF3-0E3BCF8FCACC}"/>
          </ac:spMkLst>
        </pc:spChg>
        <pc:spChg chg="add mod">
          <ac:chgData name="김 승빈" userId="352d81a3ef8732fd" providerId="LiveId" clId="{8AEDFFEE-A923-4FEE-95FF-B5D2BC8B2311}" dt="2020-03-12T18:11:51.835" v="5266" actId="1076"/>
          <ac:spMkLst>
            <pc:docMk/>
            <pc:sldMk cId="771899183" sldId="283"/>
            <ac:spMk id="60" creationId="{79FFAA5A-74E3-4E3D-A157-99130F8D93EE}"/>
          </ac:spMkLst>
        </pc:spChg>
        <pc:spChg chg="add mod">
          <ac:chgData name="김 승빈" userId="352d81a3ef8732fd" providerId="LiveId" clId="{8AEDFFEE-A923-4FEE-95FF-B5D2BC8B2311}" dt="2020-03-12T18:11:51.835" v="5266" actId="1076"/>
          <ac:spMkLst>
            <pc:docMk/>
            <pc:sldMk cId="771899183" sldId="283"/>
            <ac:spMk id="61" creationId="{713DC5B4-2DE1-4AD1-8BC2-468DC9C40B23}"/>
          </ac:spMkLst>
        </pc:spChg>
        <pc:spChg chg="add mod">
          <ac:chgData name="김 승빈" userId="352d81a3ef8732fd" providerId="LiveId" clId="{8AEDFFEE-A923-4FEE-95FF-B5D2BC8B2311}" dt="2020-03-12T18:17:21.556" v="5290" actId="20577"/>
          <ac:spMkLst>
            <pc:docMk/>
            <pc:sldMk cId="771899183" sldId="283"/>
            <ac:spMk id="63" creationId="{C6B33B17-A87E-48D8-99EB-AB1DC8E1869A}"/>
          </ac:spMkLst>
        </pc:spChg>
        <pc:spChg chg="add mod">
          <ac:chgData name="김 승빈" userId="352d81a3ef8732fd" providerId="LiveId" clId="{8AEDFFEE-A923-4FEE-95FF-B5D2BC8B2311}" dt="2020-03-12T18:17:00.933" v="5285" actId="1076"/>
          <ac:spMkLst>
            <pc:docMk/>
            <pc:sldMk cId="771899183" sldId="283"/>
            <ac:spMk id="64" creationId="{42481BD1-8D04-4640-8887-A59CBCDF52A7}"/>
          </ac:spMkLst>
        </pc:spChg>
        <pc:spChg chg="add mod">
          <ac:chgData name="김 승빈" userId="352d81a3ef8732fd" providerId="LiveId" clId="{8AEDFFEE-A923-4FEE-95FF-B5D2BC8B2311}" dt="2020-03-12T18:17:00.933" v="5285" actId="1076"/>
          <ac:spMkLst>
            <pc:docMk/>
            <pc:sldMk cId="771899183" sldId="283"/>
            <ac:spMk id="66" creationId="{AB5486A1-526A-48B7-88FD-CEB733FB8735}"/>
          </ac:spMkLst>
        </pc:spChg>
        <pc:spChg chg="add mod">
          <ac:chgData name="김 승빈" userId="352d81a3ef8732fd" providerId="LiveId" clId="{8AEDFFEE-A923-4FEE-95FF-B5D2BC8B2311}" dt="2020-03-12T18:17:27.052" v="5294" actId="20577"/>
          <ac:spMkLst>
            <pc:docMk/>
            <pc:sldMk cId="771899183" sldId="283"/>
            <ac:spMk id="67" creationId="{563BFC17-96CD-4A4A-BB5F-E000973D0CA7}"/>
          </ac:spMkLst>
        </pc:spChg>
        <pc:spChg chg="add mod">
          <ac:chgData name="김 승빈" userId="352d81a3ef8732fd" providerId="LiveId" clId="{8AEDFFEE-A923-4FEE-95FF-B5D2BC8B2311}" dt="2020-03-12T18:17:23.934" v="5292" actId="20577"/>
          <ac:spMkLst>
            <pc:docMk/>
            <pc:sldMk cId="771899183" sldId="283"/>
            <ac:spMk id="69" creationId="{615D0740-26BC-4A80-BDED-E8CDD2994605}"/>
          </ac:spMkLst>
        </pc:spChg>
        <pc:cxnChg chg="del">
          <ac:chgData name="김 승빈" userId="352d81a3ef8732fd" providerId="LiveId" clId="{8AEDFFEE-A923-4FEE-95FF-B5D2BC8B2311}" dt="2020-03-12T18:07:30.234" v="5169" actId="478"/>
          <ac:cxnSpMkLst>
            <pc:docMk/>
            <pc:sldMk cId="771899183" sldId="283"/>
            <ac:cxnSpMk id="11" creationId="{14E4C07D-88D1-4AA2-B3C6-9E811D5D5A8A}"/>
          </ac:cxnSpMkLst>
        </pc:cxnChg>
        <pc:cxnChg chg="del mod">
          <ac:chgData name="김 승빈" userId="352d81a3ef8732fd" providerId="LiveId" clId="{8AEDFFEE-A923-4FEE-95FF-B5D2BC8B2311}" dt="2020-03-12T18:07:28.946" v="5168" actId="478"/>
          <ac:cxnSpMkLst>
            <pc:docMk/>
            <pc:sldMk cId="771899183" sldId="283"/>
            <ac:cxnSpMk id="14" creationId="{70CE41C9-0871-4A75-834C-7DB327D0CC64}"/>
          </ac:cxnSpMkLst>
        </pc:cxnChg>
        <pc:cxnChg chg="del mod">
          <ac:chgData name="김 승빈" userId="352d81a3ef8732fd" providerId="LiveId" clId="{8AEDFFEE-A923-4FEE-95FF-B5D2BC8B2311}" dt="2020-03-12T18:07:38.737" v="5171" actId="478"/>
          <ac:cxnSpMkLst>
            <pc:docMk/>
            <pc:sldMk cId="771899183" sldId="283"/>
            <ac:cxnSpMk id="24" creationId="{D8480094-01A8-47EF-A28E-198480A80260}"/>
          </ac:cxnSpMkLst>
        </pc:cxnChg>
        <pc:cxnChg chg="add del mod">
          <ac:chgData name="김 승빈" userId="352d81a3ef8732fd" providerId="LiveId" clId="{8AEDFFEE-A923-4FEE-95FF-B5D2BC8B2311}" dt="2020-03-12T18:09:26.861" v="5214" actId="478"/>
          <ac:cxnSpMkLst>
            <pc:docMk/>
            <pc:sldMk cId="771899183" sldId="283"/>
            <ac:cxnSpMk id="26" creationId="{D172900E-C914-4C96-BEDC-C58017DCE7EF}"/>
          </ac:cxnSpMkLst>
        </pc:cxnChg>
        <pc:cxnChg chg="mod">
          <ac:chgData name="김 승빈" userId="352d81a3ef8732fd" providerId="LiveId" clId="{8AEDFFEE-A923-4FEE-95FF-B5D2BC8B2311}" dt="2020-03-12T18:11:06.514" v="5253" actId="1076"/>
          <ac:cxnSpMkLst>
            <pc:docMk/>
            <pc:sldMk cId="771899183" sldId="283"/>
            <ac:cxnSpMk id="27" creationId="{C34ED982-962F-4A6A-881F-048088D2EA91}"/>
          </ac:cxnSpMkLst>
        </pc:cxnChg>
        <pc:cxnChg chg="add mod">
          <ac:chgData name="김 승빈" userId="352d81a3ef8732fd" providerId="LiveId" clId="{8AEDFFEE-A923-4FEE-95FF-B5D2BC8B2311}" dt="2020-03-12T18:09:23.451" v="5213" actId="571"/>
          <ac:cxnSpMkLst>
            <pc:docMk/>
            <pc:sldMk cId="771899183" sldId="283"/>
            <ac:cxnSpMk id="30" creationId="{3BB821AF-B52D-4745-9A49-249197F8C364}"/>
          </ac:cxnSpMkLst>
        </pc:cxnChg>
        <pc:cxnChg chg="del mod">
          <ac:chgData name="김 승빈" userId="352d81a3ef8732fd" providerId="LiveId" clId="{8AEDFFEE-A923-4FEE-95FF-B5D2BC8B2311}" dt="2020-03-12T18:07:28.946" v="5168" actId="478"/>
          <ac:cxnSpMkLst>
            <pc:docMk/>
            <pc:sldMk cId="771899183" sldId="283"/>
            <ac:cxnSpMk id="32" creationId="{1F19EAA3-056B-4B09-B385-DA53C10FD446}"/>
          </ac:cxnSpMkLst>
        </pc:cxnChg>
        <pc:cxnChg chg="add mod">
          <ac:chgData name="김 승빈" userId="352d81a3ef8732fd" providerId="LiveId" clId="{8AEDFFEE-A923-4FEE-95FF-B5D2BC8B2311}" dt="2020-03-12T18:11:06.514" v="5253" actId="1076"/>
          <ac:cxnSpMkLst>
            <pc:docMk/>
            <pc:sldMk cId="771899183" sldId="283"/>
            <ac:cxnSpMk id="35" creationId="{9C8DD7B4-6070-406E-8389-8F70416B6BD4}"/>
          </ac:cxnSpMkLst>
        </pc:cxnChg>
        <pc:cxnChg chg="add mod">
          <ac:chgData name="김 승빈" userId="352d81a3ef8732fd" providerId="LiveId" clId="{8AEDFFEE-A923-4FEE-95FF-B5D2BC8B2311}" dt="2020-03-12T18:11:06.514" v="5253" actId="1076"/>
          <ac:cxnSpMkLst>
            <pc:docMk/>
            <pc:sldMk cId="771899183" sldId="283"/>
            <ac:cxnSpMk id="38" creationId="{3C013374-0140-4856-B66E-EA5CF3816243}"/>
          </ac:cxnSpMkLst>
        </pc:cxnChg>
        <pc:cxnChg chg="add mod">
          <ac:chgData name="김 승빈" userId="352d81a3ef8732fd" providerId="LiveId" clId="{8AEDFFEE-A923-4FEE-95FF-B5D2BC8B2311}" dt="2020-03-12T18:11:06.514" v="5253" actId="1076"/>
          <ac:cxnSpMkLst>
            <pc:docMk/>
            <pc:sldMk cId="771899183" sldId="283"/>
            <ac:cxnSpMk id="40" creationId="{5CF211EA-1E4A-47CA-B36C-89C9E9F1C1BB}"/>
          </ac:cxnSpMkLst>
        </pc:cxnChg>
        <pc:cxnChg chg="del mod">
          <ac:chgData name="김 승빈" userId="352d81a3ef8732fd" providerId="LiveId" clId="{8AEDFFEE-A923-4FEE-95FF-B5D2BC8B2311}" dt="2020-03-12T18:07:28.946" v="5168" actId="478"/>
          <ac:cxnSpMkLst>
            <pc:docMk/>
            <pc:sldMk cId="771899183" sldId="283"/>
            <ac:cxnSpMk id="45" creationId="{FAAD3E18-A577-4C8C-8038-86EBEF7C1D41}"/>
          </ac:cxnSpMkLst>
        </pc:cxnChg>
        <pc:cxnChg chg="add mod">
          <ac:chgData name="김 승빈" userId="352d81a3ef8732fd" providerId="LiveId" clId="{8AEDFFEE-A923-4FEE-95FF-B5D2BC8B2311}" dt="2020-03-12T18:12:11.442" v="5270" actId="1076"/>
          <ac:cxnSpMkLst>
            <pc:docMk/>
            <pc:sldMk cId="771899183" sldId="283"/>
            <ac:cxnSpMk id="48" creationId="{823FDAE3-CEAE-4C29-B773-508D01D9578A}"/>
          </ac:cxnSpMkLst>
        </pc:cxnChg>
        <pc:cxnChg chg="del mod">
          <ac:chgData name="김 승빈" userId="352d81a3ef8732fd" providerId="LiveId" clId="{8AEDFFEE-A923-4FEE-95FF-B5D2BC8B2311}" dt="2020-03-12T18:07:28.946" v="5168" actId="478"/>
          <ac:cxnSpMkLst>
            <pc:docMk/>
            <pc:sldMk cId="771899183" sldId="283"/>
            <ac:cxnSpMk id="50" creationId="{0DA2A33D-50BD-4904-8251-8B01D95AB40D}"/>
          </ac:cxnSpMkLst>
        </pc:cxnChg>
        <pc:cxnChg chg="add del mod">
          <ac:chgData name="김 승빈" userId="352d81a3ef8732fd" providerId="LiveId" clId="{8AEDFFEE-A923-4FEE-95FF-B5D2BC8B2311}" dt="2020-03-12T18:12:29.893" v="5274" actId="478"/>
          <ac:cxnSpMkLst>
            <pc:docMk/>
            <pc:sldMk cId="771899183" sldId="283"/>
            <ac:cxnSpMk id="53" creationId="{C5726756-4FA3-4D3C-B4CB-927FF6BAA2C1}"/>
          </ac:cxnSpMkLst>
        </pc:cxnChg>
        <pc:cxnChg chg="add mod">
          <ac:chgData name="김 승빈" userId="352d81a3ef8732fd" providerId="LiveId" clId="{8AEDFFEE-A923-4FEE-95FF-B5D2BC8B2311}" dt="2020-03-12T18:16:48.996" v="5283" actId="14100"/>
          <ac:cxnSpMkLst>
            <pc:docMk/>
            <pc:sldMk cId="771899183" sldId="283"/>
            <ac:cxnSpMk id="55" creationId="{4C2250B6-D3C4-4B2D-8F47-B6F67E711368}"/>
          </ac:cxnSpMkLst>
        </pc:cxnChg>
        <pc:cxnChg chg="add del mod">
          <ac:chgData name="김 승빈" userId="352d81a3ef8732fd" providerId="LiveId" clId="{8AEDFFEE-A923-4FEE-95FF-B5D2BC8B2311}" dt="2020-03-12T18:12:29.893" v="5274" actId="478"/>
          <ac:cxnSpMkLst>
            <pc:docMk/>
            <pc:sldMk cId="771899183" sldId="283"/>
            <ac:cxnSpMk id="57" creationId="{7D4E7799-9377-47FD-9B29-FA2690D010CA}"/>
          </ac:cxnSpMkLst>
        </pc:cxnChg>
        <pc:cxnChg chg="add mod">
          <ac:chgData name="김 승빈" userId="352d81a3ef8732fd" providerId="LiveId" clId="{8AEDFFEE-A923-4FEE-95FF-B5D2BC8B2311}" dt="2020-03-12T18:12:22.205" v="5273" actId="14100"/>
          <ac:cxnSpMkLst>
            <pc:docMk/>
            <pc:sldMk cId="771899183" sldId="283"/>
            <ac:cxnSpMk id="62" creationId="{FEC2637B-08D4-4B10-BD8E-8FC7FA1BD996}"/>
          </ac:cxnSpMkLst>
        </pc:cxnChg>
        <pc:cxnChg chg="add mod">
          <ac:chgData name="김 승빈" userId="352d81a3ef8732fd" providerId="LiveId" clId="{8AEDFFEE-A923-4FEE-95FF-B5D2BC8B2311}" dt="2020-03-12T18:17:00.933" v="5285" actId="1076"/>
          <ac:cxnSpMkLst>
            <pc:docMk/>
            <pc:sldMk cId="771899183" sldId="283"/>
            <ac:cxnSpMk id="65" creationId="{B354B5F9-659F-4602-81B8-99FE511A379D}"/>
          </ac:cxnSpMkLst>
        </pc:cxnChg>
        <pc:cxnChg chg="add mod">
          <ac:chgData name="김 승빈" userId="352d81a3ef8732fd" providerId="LiveId" clId="{8AEDFFEE-A923-4FEE-95FF-B5D2BC8B2311}" dt="2020-03-12T18:17:00.933" v="5285" actId="1076"/>
          <ac:cxnSpMkLst>
            <pc:docMk/>
            <pc:sldMk cId="771899183" sldId="283"/>
            <ac:cxnSpMk id="68" creationId="{DF97856B-71FE-4247-A348-7C954E7C2A69}"/>
          </ac:cxnSpMkLst>
        </pc:cxnChg>
        <pc:cxnChg chg="add mod">
          <ac:chgData name="김 승빈" userId="352d81a3ef8732fd" providerId="LiveId" clId="{8AEDFFEE-A923-4FEE-95FF-B5D2BC8B2311}" dt="2020-03-12T18:17:10.226" v="5287" actId="571"/>
          <ac:cxnSpMkLst>
            <pc:docMk/>
            <pc:sldMk cId="771899183" sldId="283"/>
            <ac:cxnSpMk id="70" creationId="{14203ADB-0787-465A-BF7F-9D472B59D48B}"/>
          </ac:cxnSpMkLst>
        </pc:cxnChg>
        <pc:cxnChg chg="add mod">
          <ac:chgData name="김 승빈" userId="352d81a3ef8732fd" providerId="LiveId" clId="{8AEDFFEE-A923-4FEE-95FF-B5D2BC8B2311}" dt="2020-03-12T18:17:16.866" v="5289" actId="14100"/>
          <ac:cxnSpMkLst>
            <pc:docMk/>
            <pc:sldMk cId="771899183" sldId="283"/>
            <ac:cxnSpMk id="71" creationId="{799C269A-DF15-4E4C-89C7-610D55AFF61D}"/>
          </ac:cxnSpMkLst>
        </pc:cxnChg>
      </pc:sldChg>
      <pc:sldChg chg="addSp delSp modSp add mod">
        <pc:chgData name="김 승빈" userId="352d81a3ef8732fd" providerId="LiveId" clId="{8AEDFFEE-A923-4FEE-95FF-B5D2BC8B2311}" dt="2020-03-12T18:21:33.159" v="5369" actId="1076"/>
        <pc:sldMkLst>
          <pc:docMk/>
          <pc:sldMk cId="2683820142" sldId="284"/>
        </pc:sldMkLst>
        <pc:spChg chg="mod">
          <ac:chgData name="김 승빈" userId="352d81a3ef8732fd" providerId="LiveId" clId="{8AEDFFEE-A923-4FEE-95FF-B5D2BC8B2311}" dt="2020-03-12T18:18:07.740" v="5328" actId="6549"/>
          <ac:spMkLst>
            <pc:docMk/>
            <pc:sldMk cId="2683820142" sldId="284"/>
            <ac:spMk id="4" creationId="{7A073174-6458-4F32-9B52-AB10699622AF}"/>
          </ac:spMkLst>
        </pc:spChg>
        <pc:spChg chg="mod">
          <ac:chgData name="김 승빈" userId="352d81a3ef8732fd" providerId="LiveId" clId="{8AEDFFEE-A923-4FEE-95FF-B5D2BC8B2311}" dt="2020-03-12T18:21:33.159" v="5369" actId="1076"/>
          <ac:spMkLst>
            <pc:docMk/>
            <pc:sldMk cId="2683820142" sldId="284"/>
            <ac:spMk id="20" creationId="{F775AE42-3571-4D92-BF0B-80CE9C3CFEB2}"/>
          </ac:spMkLst>
        </pc:spChg>
        <pc:spChg chg="mod">
          <ac:chgData name="김 승빈" userId="352d81a3ef8732fd" providerId="LiveId" clId="{8AEDFFEE-A923-4FEE-95FF-B5D2BC8B2311}" dt="2020-03-12T18:21:33.159" v="5369" actId="1076"/>
          <ac:spMkLst>
            <pc:docMk/>
            <pc:sldMk cId="2683820142" sldId="284"/>
            <ac:spMk id="21" creationId="{A20B8642-FD3C-4EAE-83F6-61411ED57424}"/>
          </ac:spMkLst>
        </pc:spChg>
        <pc:spChg chg="del">
          <ac:chgData name="김 승빈" userId="352d81a3ef8732fd" providerId="LiveId" clId="{8AEDFFEE-A923-4FEE-95FF-B5D2BC8B2311}" dt="2020-03-12T18:19:50.327" v="5355" actId="478"/>
          <ac:spMkLst>
            <pc:docMk/>
            <pc:sldMk cId="2683820142" sldId="284"/>
            <ac:spMk id="22" creationId="{A13755CF-19D4-4495-AE82-39C21C3A10F1}"/>
          </ac:spMkLst>
        </pc:spChg>
        <pc:spChg chg="mod">
          <ac:chgData name="김 승빈" userId="352d81a3ef8732fd" providerId="LiveId" clId="{8AEDFFEE-A923-4FEE-95FF-B5D2BC8B2311}" dt="2020-03-12T18:21:33.159" v="5369" actId="1076"/>
          <ac:spMkLst>
            <pc:docMk/>
            <pc:sldMk cId="2683820142" sldId="284"/>
            <ac:spMk id="23" creationId="{7B74ECC5-B41A-4F82-B031-140B562373BE}"/>
          </ac:spMkLst>
        </pc:spChg>
        <pc:spChg chg="mod">
          <ac:chgData name="김 승빈" userId="352d81a3ef8732fd" providerId="LiveId" clId="{8AEDFFEE-A923-4FEE-95FF-B5D2BC8B2311}" dt="2020-03-12T18:21:33.159" v="5369" actId="1076"/>
          <ac:spMkLst>
            <pc:docMk/>
            <pc:sldMk cId="2683820142" sldId="284"/>
            <ac:spMk id="25" creationId="{B181F935-9544-45BD-85A6-659F0E47AB3F}"/>
          </ac:spMkLst>
        </pc:spChg>
        <pc:spChg chg="add mod">
          <ac:chgData name="김 승빈" userId="352d81a3ef8732fd" providerId="LiveId" clId="{8AEDFFEE-A923-4FEE-95FF-B5D2BC8B2311}" dt="2020-03-12T18:21:33.159" v="5369" actId="1076"/>
          <ac:spMkLst>
            <pc:docMk/>
            <pc:sldMk cId="2683820142" sldId="284"/>
            <ac:spMk id="36" creationId="{88A029D7-89F8-40E1-925A-D6DC03E9BF7E}"/>
          </ac:spMkLst>
        </pc:spChg>
        <pc:spChg chg="mod">
          <ac:chgData name="김 승빈" userId="352d81a3ef8732fd" providerId="LiveId" clId="{8AEDFFEE-A923-4FEE-95FF-B5D2BC8B2311}" dt="2020-03-12T18:21:33.159" v="5369" actId="1076"/>
          <ac:spMkLst>
            <pc:docMk/>
            <pc:sldMk cId="2683820142" sldId="284"/>
            <ac:spMk id="37" creationId="{EED6049E-B742-45B9-9CEF-BE35CD8B06D2}"/>
          </ac:spMkLst>
        </pc:spChg>
        <pc:spChg chg="mod">
          <ac:chgData name="김 승빈" userId="352d81a3ef8732fd" providerId="LiveId" clId="{8AEDFFEE-A923-4FEE-95FF-B5D2BC8B2311}" dt="2020-03-12T18:21:33.159" v="5369" actId="1076"/>
          <ac:spMkLst>
            <pc:docMk/>
            <pc:sldMk cId="2683820142" sldId="284"/>
            <ac:spMk id="39" creationId="{6E87759D-F38B-4014-BB91-A78E443B9856}"/>
          </ac:spMkLst>
        </pc:spChg>
        <pc:spChg chg="add mod">
          <ac:chgData name="김 승빈" userId="352d81a3ef8732fd" providerId="LiveId" clId="{8AEDFFEE-A923-4FEE-95FF-B5D2BC8B2311}" dt="2020-03-12T18:21:33.159" v="5369" actId="1076"/>
          <ac:spMkLst>
            <pc:docMk/>
            <pc:sldMk cId="2683820142" sldId="284"/>
            <ac:spMk id="41" creationId="{AF57161F-8DDA-4D08-997F-7E938E3D3358}"/>
          </ac:spMkLst>
        </pc:spChg>
        <pc:spChg chg="mod">
          <ac:chgData name="김 승빈" userId="352d81a3ef8732fd" providerId="LiveId" clId="{8AEDFFEE-A923-4FEE-95FF-B5D2BC8B2311}" dt="2020-03-12T18:21:33.159" v="5369" actId="1076"/>
          <ac:spMkLst>
            <pc:docMk/>
            <pc:sldMk cId="2683820142" sldId="284"/>
            <ac:spMk id="42" creationId="{7F722327-FD40-4653-AA84-3543BE4CD09A}"/>
          </ac:spMkLst>
        </pc:spChg>
        <pc:spChg chg="del mod">
          <ac:chgData name="김 승빈" userId="352d81a3ef8732fd" providerId="LiveId" clId="{8AEDFFEE-A923-4FEE-95FF-B5D2BC8B2311}" dt="2020-03-12T18:19:50.327" v="5355" actId="478"/>
          <ac:spMkLst>
            <pc:docMk/>
            <pc:sldMk cId="2683820142" sldId="284"/>
            <ac:spMk id="43" creationId="{1AA4FAF1-6515-427F-95EF-AF723B6607D9}"/>
          </ac:spMkLst>
        </pc:spChg>
        <pc:spChg chg="mod">
          <ac:chgData name="김 승빈" userId="352d81a3ef8732fd" providerId="LiveId" clId="{8AEDFFEE-A923-4FEE-95FF-B5D2BC8B2311}" dt="2020-03-12T18:21:33.159" v="5369" actId="1076"/>
          <ac:spMkLst>
            <pc:docMk/>
            <pc:sldMk cId="2683820142" sldId="284"/>
            <ac:spMk id="44" creationId="{8C4AFCF9-7006-4C5E-92E5-847D91E46D15}"/>
          </ac:spMkLst>
        </pc:spChg>
        <pc:spChg chg="add mod">
          <ac:chgData name="김 승빈" userId="352d81a3ef8732fd" providerId="LiveId" clId="{8AEDFFEE-A923-4FEE-95FF-B5D2BC8B2311}" dt="2020-03-12T18:21:33.159" v="5369" actId="1076"/>
          <ac:spMkLst>
            <pc:docMk/>
            <pc:sldMk cId="2683820142" sldId="284"/>
            <ac:spMk id="45" creationId="{99603A1A-4F96-4416-8E50-195A78F1F8A5}"/>
          </ac:spMkLst>
        </pc:spChg>
        <pc:spChg chg="mod">
          <ac:chgData name="김 승빈" userId="352d81a3ef8732fd" providerId="LiveId" clId="{8AEDFFEE-A923-4FEE-95FF-B5D2BC8B2311}" dt="2020-03-12T18:21:33.159" v="5369" actId="1076"/>
          <ac:spMkLst>
            <pc:docMk/>
            <pc:sldMk cId="2683820142" sldId="284"/>
            <ac:spMk id="47" creationId="{B572C949-45C6-4CB1-B5B0-C5E771DD192D}"/>
          </ac:spMkLst>
        </pc:spChg>
        <pc:spChg chg="mod">
          <ac:chgData name="김 승빈" userId="352d81a3ef8732fd" providerId="LiveId" clId="{8AEDFFEE-A923-4FEE-95FF-B5D2BC8B2311}" dt="2020-03-12T18:21:33.159" v="5369" actId="1076"/>
          <ac:spMkLst>
            <pc:docMk/>
            <pc:sldMk cId="2683820142" sldId="284"/>
            <ac:spMk id="49" creationId="{F3013035-8437-4E08-9236-AB96B891665E}"/>
          </ac:spMkLst>
        </pc:spChg>
        <pc:spChg chg="add mod">
          <ac:chgData name="김 승빈" userId="352d81a3ef8732fd" providerId="LiveId" clId="{8AEDFFEE-A923-4FEE-95FF-B5D2BC8B2311}" dt="2020-03-12T18:21:33.159" v="5369" actId="1076"/>
          <ac:spMkLst>
            <pc:docMk/>
            <pc:sldMk cId="2683820142" sldId="284"/>
            <ac:spMk id="50" creationId="{C91D6B78-5B91-46B5-867B-727FC5A8D641}"/>
          </ac:spMkLst>
        </pc:spChg>
        <pc:spChg chg="mod">
          <ac:chgData name="김 승빈" userId="352d81a3ef8732fd" providerId="LiveId" clId="{8AEDFFEE-A923-4FEE-95FF-B5D2BC8B2311}" dt="2020-03-12T18:21:33.159" v="5369" actId="1076"/>
          <ac:spMkLst>
            <pc:docMk/>
            <pc:sldMk cId="2683820142" sldId="284"/>
            <ac:spMk id="52" creationId="{9F4D3D48-D26F-4FF1-AF07-079A864EBDED}"/>
          </ac:spMkLst>
        </pc:spChg>
        <pc:spChg chg="add mod">
          <ac:chgData name="김 승빈" userId="352d81a3ef8732fd" providerId="LiveId" clId="{8AEDFFEE-A923-4FEE-95FF-B5D2BC8B2311}" dt="2020-03-12T18:21:33.159" v="5369" actId="1076"/>
          <ac:spMkLst>
            <pc:docMk/>
            <pc:sldMk cId="2683820142" sldId="284"/>
            <ac:spMk id="53" creationId="{9766EB21-334D-4D89-9B91-33AAE8CC03C7}"/>
          </ac:spMkLst>
        </pc:spChg>
        <pc:spChg chg="add mod">
          <ac:chgData name="김 승빈" userId="352d81a3ef8732fd" providerId="LiveId" clId="{8AEDFFEE-A923-4FEE-95FF-B5D2BC8B2311}" dt="2020-03-12T18:21:33.159" v="5369" actId="1076"/>
          <ac:spMkLst>
            <pc:docMk/>
            <pc:sldMk cId="2683820142" sldId="284"/>
            <ac:spMk id="54" creationId="{E77A4DA1-82AE-49CD-A14B-07BA23CA1077}"/>
          </ac:spMkLst>
        </pc:spChg>
        <pc:spChg chg="mod">
          <ac:chgData name="김 승빈" userId="352d81a3ef8732fd" providerId="LiveId" clId="{8AEDFFEE-A923-4FEE-95FF-B5D2BC8B2311}" dt="2020-03-12T18:21:33.159" v="5369" actId="1076"/>
          <ac:spMkLst>
            <pc:docMk/>
            <pc:sldMk cId="2683820142" sldId="284"/>
            <ac:spMk id="56" creationId="{49787EB0-C6C8-4BF5-9C5D-39090EBFB1F1}"/>
          </ac:spMkLst>
        </pc:spChg>
        <pc:spChg chg="add mod">
          <ac:chgData name="김 승빈" userId="352d81a3ef8732fd" providerId="LiveId" clId="{8AEDFFEE-A923-4FEE-95FF-B5D2BC8B2311}" dt="2020-03-12T18:21:11.485" v="5366" actId="571"/>
          <ac:spMkLst>
            <pc:docMk/>
            <pc:sldMk cId="2683820142" sldId="284"/>
            <ac:spMk id="58" creationId="{F439785D-B85C-447B-A2C3-936D918AD052}"/>
          </ac:spMkLst>
        </pc:spChg>
        <pc:spChg chg="mod">
          <ac:chgData name="김 승빈" userId="352d81a3ef8732fd" providerId="LiveId" clId="{8AEDFFEE-A923-4FEE-95FF-B5D2BC8B2311}" dt="2020-03-12T18:21:33.159" v="5369" actId="1076"/>
          <ac:spMkLst>
            <pc:docMk/>
            <pc:sldMk cId="2683820142" sldId="284"/>
            <ac:spMk id="59" creationId="{3C4D7D0D-A1B0-451E-9BF3-0E3BCF8FCACC}"/>
          </ac:spMkLst>
        </pc:spChg>
        <pc:spChg chg="mod">
          <ac:chgData name="김 승빈" userId="352d81a3ef8732fd" providerId="LiveId" clId="{8AEDFFEE-A923-4FEE-95FF-B5D2BC8B2311}" dt="2020-03-12T18:21:33.159" v="5369" actId="1076"/>
          <ac:spMkLst>
            <pc:docMk/>
            <pc:sldMk cId="2683820142" sldId="284"/>
            <ac:spMk id="60" creationId="{79FFAA5A-74E3-4E3D-A157-99130F8D93EE}"/>
          </ac:spMkLst>
        </pc:spChg>
        <pc:spChg chg="mod">
          <ac:chgData name="김 승빈" userId="352d81a3ef8732fd" providerId="LiveId" clId="{8AEDFFEE-A923-4FEE-95FF-B5D2BC8B2311}" dt="2020-03-12T18:21:33.159" v="5369" actId="1076"/>
          <ac:spMkLst>
            <pc:docMk/>
            <pc:sldMk cId="2683820142" sldId="284"/>
            <ac:spMk id="61" creationId="{713DC5B4-2DE1-4AD1-8BC2-468DC9C40B23}"/>
          </ac:spMkLst>
        </pc:spChg>
        <pc:spChg chg="mod">
          <ac:chgData name="김 승빈" userId="352d81a3ef8732fd" providerId="LiveId" clId="{8AEDFFEE-A923-4FEE-95FF-B5D2BC8B2311}" dt="2020-03-12T18:21:33.159" v="5369" actId="1076"/>
          <ac:spMkLst>
            <pc:docMk/>
            <pc:sldMk cId="2683820142" sldId="284"/>
            <ac:spMk id="63" creationId="{C6B33B17-A87E-48D8-99EB-AB1DC8E1869A}"/>
          </ac:spMkLst>
        </pc:spChg>
        <pc:spChg chg="mod">
          <ac:chgData name="김 승빈" userId="352d81a3ef8732fd" providerId="LiveId" clId="{8AEDFFEE-A923-4FEE-95FF-B5D2BC8B2311}" dt="2020-03-12T18:21:33.159" v="5369" actId="1076"/>
          <ac:spMkLst>
            <pc:docMk/>
            <pc:sldMk cId="2683820142" sldId="284"/>
            <ac:spMk id="64" creationId="{42481BD1-8D04-4640-8887-A59CBCDF52A7}"/>
          </ac:spMkLst>
        </pc:spChg>
        <pc:spChg chg="mod">
          <ac:chgData name="김 승빈" userId="352d81a3ef8732fd" providerId="LiveId" clId="{8AEDFFEE-A923-4FEE-95FF-B5D2BC8B2311}" dt="2020-03-12T18:21:33.159" v="5369" actId="1076"/>
          <ac:spMkLst>
            <pc:docMk/>
            <pc:sldMk cId="2683820142" sldId="284"/>
            <ac:spMk id="66" creationId="{AB5486A1-526A-48B7-88FD-CEB733FB8735}"/>
          </ac:spMkLst>
        </pc:spChg>
        <pc:spChg chg="mod">
          <ac:chgData name="김 승빈" userId="352d81a3ef8732fd" providerId="LiveId" clId="{8AEDFFEE-A923-4FEE-95FF-B5D2BC8B2311}" dt="2020-03-12T18:21:33.159" v="5369" actId="1076"/>
          <ac:spMkLst>
            <pc:docMk/>
            <pc:sldMk cId="2683820142" sldId="284"/>
            <ac:spMk id="67" creationId="{563BFC17-96CD-4A4A-BB5F-E000973D0CA7}"/>
          </ac:spMkLst>
        </pc:spChg>
        <pc:spChg chg="mod">
          <ac:chgData name="김 승빈" userId="352d81a3ef8732fd" providerId="LiveId" clId="{8AEDFFEE-A923-4FEE-95FF-B5D2BC8B2311}" dt="2020-03-12T18:21:33.159" v="5369" actId="1076"/>
          <ac:spMkLst>
            <pc:docMk/>
            <pc:sldMk cId="2683820142" sldId="284"/>
            <ac:spMk id="69" creationId="{615D0740-26BC-4A80-BDED-E8CDD2994605}"/>
          </ac:spMkLst>
        </pc:spChg>
        <pc:spChg chg="add mod">
          <ac:chgData name="김 승빈" userId="352d81a3ef8732fd" providerId="LiveId" clId="{8AEDFFEE-A923-4FEE-95FF-B5D2BC8B2311}" dt="2020-03-12T18:21:33.159" v="5369" actId="1076"/>
          <ac:spMkLst>
            <pc:docMk/>
            <pc:sldMk cId="2683820142" sldId="284"/>
            <ac:spMk id="70" creationId="{544FBFF5-EA02-4AC9-B75F-F15556678361}"/>
          </ac:spMkLst>
        </pc:spChg>
        <pc:cxnChg chg="mod">
          <ac:chgData name="김 승빈" userId="352d81a3ef8732fd" providerId="LiveId" clId="{8AEDFFEE-A923-4FEE-95FF-B5D2BC8B2311}" dt="2020-03-12T18:21:33.159" v="5369" actId="1076"/>
          <ac:cxnSpMkLst>
            <pc:docMk/>
            <pc:sldMk cId="2683820142" sldId="284"/>
            <ac:cxnSpMk id="27" creationId="{C34ED982-962F-4A6A-881F-048088D2EA91}"/>
          </ac:cxnSpMkLst>
        </pc:cxnChg>
        <pc:cxnChg chg="mod">
          <ac:chgData name="김 승빈" userId="352d81a3ef8732fd" providerId="LiveId" clId="{8AEDFFEE-A923-4FEE-95FF-B5D2BC8B2311}" dt="2020-03-12T18:21:33.159" v="5369" actId="1076"/>
          <ac:cxnSpMkLst>
            <pc:docMk/>
            <pc:sldMk cId="2683820142" sldId="284"/>
            <ac:cxnSpMk id="35" creationId="{9C8DD7B4-6070-406E-8389-8F70416B6BD4}"/>
          </ac:cxnSpMkLst>
        </pc:cxnChg>
        <pc:cxnChg chg="mod">
          <ac:chgData name="김 승빈" userId="352d81a3ef8732fd" providerId="LiveId" clId="{8AEDFFEE-A923-4FEE-95FF-B5D2BC8B2311}" dt="2020-03-12T18:21:33.159" v="5369" actId="1076"/>
          <ac:cxnSpMkLst>
            <pc:docMk/>
            <pc:sldMk cId="2683820142" sldId="284"/>
            <ac:cxnSpMk id="38" creationId="{3C013374-0140-4856-B66E-EA5CF3816243}"/>
          </ac:cxnSpMkLst>
        </pc:cxnChg>
        <pc:cxnChg chg="mod">
          <ac:chgData name="김 승빈" userId="352d81a3ef8732fd" providerId="LiveId" clId="{8AEDFFEE-A923-4FEE-95FF-B5D2BC8B2311}" dt="2020-03-12T18:21:33.159" v="5369" actId="1076"/>
          <ac:cxnSpMkLst>
            <pc:docMk/>
            <pc:sldMk cId="2683820142" sldId="284"/>
            <ac:cxnSpMk id="40" creationId="{5CF211EA-1E4A-47CA-B36C-89C9E9F1C1BB}"/>
          </ac:cxnSpMkLst>
        </pc:cxnChg>
        <pc:cxnChg chg="add mod">
          <ac:chgData name="김 승빈" userId="352d81a3ef8732fd" providerId="LiveId" clId="{8AEDFFEE-A923-4FEE-95FF-B5D2BC8B2311}" dt="2020-03-12T18:21:33.159" v="5369" actId="1076"/>
          <ac:cxnSpMkLst>
            <pc:docMk/>
            <pc:sldMk cId="2683820142" sldId="284"/>
            <ac:cxnSpMk id="46" creationId="{D671D2E0-A6CF-470A-B96F-6DCC1545AA62}"/>
          </ac:cxnSpMkLst>
        </pc:cxnChg>
        <pc:cxnChg chg="mod">
          <ac:chgData name="김 승빈" userId="352d81a3ef8732fd" providerId="LiveId" clId="{8AEDFFEE-A923-4FEE-95FF-B5D2BC8B2311}" dt="2020-03-12T18:21:33.159" v="5369" actId="1076"/>
          <ac:cxnSpMkLst>
            <pc:docMk/>
            <pc:sldMk cId="2683820142" sldId="284"/>
            <ac:cxnSpMk id="48" creationId="{823FDAE3-CEAE-4C29-B773-508D01D9578A}"/>
          </ac:cxnSpMkLst>
        </pc:cxnChg>
        <pc:cxnChg chg="add mod">
          <ac:chgData name="김 승빈" userId="352d81a3ef8732fd" providerId="LiveId" clId="{8AEDFFEE-A923-4FEE-95FF-B5D2BC8B2311}" dt="2020-03-12T18:21:33.159" v="5369" actId="1076"/>
          <ac:cxnSpMkLst>
            <pc:docMk/>
            <pc:sldMk cId="2683820142" sldId="284"/>
            <ac:cxnSpMk id="51" creationId="{AB2B8285-3720-4738-A24F-D78B15535E7D}"/>
          </ac:cxnSpMkLst>
        </pc:cxnChg>
        <pc:cxnChg chg="mod">
          <ac:chgData name="김 승빈" userId="352d81a3ef8732fd" providerId="LiveId" clId="{8AEDFFEE-A923-4FEE-95FF-B5D2BC8B2311}" dt="2020-03-12T18:21:33.159" v="5369" actId="1076"/>
          <ac:cxnSpMkLst>
            <pc:docMk/>
            <pc:sldMk cId="2683820142" sldId="284"/>
            <ac:cxnSpMk id="55" creationId="{4C2250B6-D3C4-4B2D-8F47-B6F67E711368}"/>
          </ac:cxnSpMkLst>
        </pc:cxnChg>
        <pc:cxnChg chg="add mod">
          <ac:chgData name="김 승빈" userId="352d81a3ef8732fd" providerId="LiveId" clId="{8AEDFFEE-A923-4FEE-95FF-B5D2BC8B2311}" dt="2020-03-12T18:21:33.159" v="5369" actId="1076"/>
          <ac:cxnSpMkLst>
            <pc:docMk/>
            <pc:sldMk cId="2683820142" sldId="284"/>
            <ac:cxnSpMk id="57" creationId="{CBB03481-D5EA-4546-AE81-D5C26A60F1DF}"/>
          </ac:cxnSpMkLst>
        </pc:cxnChg>
        <pc:cxnChg chg="mod">
          <ac:chgData name="김 승빈" userId="352d81a3ef8732fd" providerId="LiveId" clId="{8AEDFFEE-A923-4FEE-95FF-B5D2BC8B2311}" dt="2020-03-12T18:21:33.159" v="5369" actId="1076"/>
          <ac:cxnSpMkLst>
            <pc:docMk/>
            <pc:sldMk cId="2683820142" sldId="284"/>
            <ac:cxnSpMk id="62" creationId="{FEC2637B-08D4-4B10-BD8E-8FC7FA1BD996}"/>
          </ac:cxnSpMkLst>
        </pc:cxnChg>
        <pc:cxnChg chg="mod">
          <ac:chgData name="김 승빈" userId="352d81a3ef8732fd" providerId="LiveId" clId="{8AEDFFEE-A923-4FEE-95FF-B5D2BC8B2311}" dt="2020-03-12T18:21:33.159" v="5369" actId="1076"/>
          <ac:cxnSpMkLst>
            <pc:docMk/>
            <pc:sldMk cId="2683820142" sldId="284"/>
            <ac:cxnSpMk id="65" creationId="{B354B5F9-659F-4602-81B8-99FE511A379D}"/>
          </ac:cxnSpMkLst>
        </pc:cxnChg>
        <pc:cxnChg chg="mod">
          <ac:chgData name="김 승빈" userId="352d81a3ef8732fd" providerId="LiveId" clId="{8AEDFFEE-A923-4FEE-95FF-B5D2BC8B2311}" dt="2020-03-12T18:21:33.159" v="5369" actId="1076"/>
          <ac:cxnSpMkLst>
            <pc:docMk/>
            <pc:sldMk cId="2683820142" sldId="284"/>
            <ac:cxnSpMk id="68" creationId="{DF97856B-71FE-4247-A348-7C954E7C2A69}"/>
          </ac:cxnSpMkLst>
        </pc:cxnChg>
        <pc:cxnChg chg="mod">
          <ac:chgData name="김 승빈" userId="352d81a3ef8732fd" providerId="LiveId" clId="{8AEDFFEE-A923-4FEE-95FF-B5D2BC8B2311}" dt="2020-03-12T18:21:33.159" v="5369" actId="1076"/>
          <ac:cxnSpMkLst>
            <pc:docMk/>
            <pc:sldMk cId="2683820142" sldId="284"/>
            <ac:cxnSpMk id="71" creationId="{799C269A-DF15-4E4C-89C7-610D55AFF61D}"/>
          </ac:cxnSpMkLst>
        </pc:cxnChg>
      </pc:sldChg>
      <pc:sldChg chg="addSp modSp add mod">
        <pc:chgData name="김 승빈" userId="352d81a3ef8732fd" providerId="LiveId" clId="{8AEDFFEE-A923-4FEE-95FF-B5D2BC8B2311}" dt="2020-03-12T18:23:19.599" v="5398" actId="20577"/>
        <pc:sldMkLst>
          <pc:docMk/>
          <pc:sldMk cId="3077128050" sldId="285"/>
        </pc:sldMkLst>
        <pc:spChg chg="mod">
          <ac:chgData name="김 승빈" userId="352d81a3ef8732fd" providerId="LiveId" clId="{8AEDFFEE-A923-4FEE-95FF-B5D2BC8B2311}" dt="2020-03-12T18:23:19.599" v="5398" actId="20577"/>
          <ac:spMkLst>
            <pc:docMk/>
            <pc:sldMk cId="3077128050" sldId="285"/>
            <ac:spMk id="4" creationId="{7A073174-6458-4F32-9B52-AB10699622AF}"/>
          </ac:spMkLst>
        </pc:spChg>
        <pc:spChg chg="mod">
          <ac:chgData name="김 승빈" userId="352d81a3ef8732fd" providerId="LiveId" clId="{8AEDFFEE-A923-4FEE-95FF-B5D2BC8B2311}" dt="2020-03-12T18:22:16.872" v="5375" actId="20577"/>
          <ac:spMkLst>
            <pc:docMk/>
            <pc:sldMk cId="3077128050" sldId="285"/>
            <ac:spMk id="20" creationId="{F775AE42-3571-4D92-BF0B-80CE9C3CFEB2}"/>
          </ac:spMkLst>
        </pc:spChg>
        <pc:spChg chg="mod">
          <ac:chgData name="김 승빈" userId="352d81a3ef8732fd" providerId="LiveId" clId="{8AEDFFEE-A923-4FEE-95FF-B5D2BC8B2311}" dt="2020-03-12T18:22:18.902" v="5377" actId="20577"/>
          <ac:spMkLst>
            <pc:docMk/>
            <pc:sldMk cId="3077128050" sldId="285"/>
            <ac:spMk id="21" creationId="{A20B8642-FD3C-4EAE-83F6-61411ED57424}"/>
          </ac:spMkLst>
        </pc:spChg>
        <pc:spChg chg="mod">
          <ac:chgData name="김 승빈" userId="352d81a3ef8732fd" providerId="LiveId" clId="{8AEDFFEE-A923-4FEE-95FF-B5D2BC8B2311}" dt="2020-03-12T18:22:21.053" v="5379" actId="20577"/>
          <ac:spMkLst>
            <pc:docMk/>
            <pc:sldMk cId="3077128050" sldId="285"/>
            <ac:spMk id="23" creationId="{7B74ECC5-B41A-4F82-B031-140B562373BE}"/>
          </ac:spMkLst>
        </pc:spChg>
        <pc:spChg chg="mod">
          <ac:chgData name="김 승빈" userId="352d81a3ef8732fd" providerId="LiveId" clId="{8AEDFFEE-A923-4FEE-95FF-B5D2BC8B2311}" dt="2020-03-12T18:22:12.625" v="5372" actId="20577"/>
          <ac:spMkLst>
            <pc:docMk/>
            <pc:sldMk cId="3077128050" sldId="285"/>
            <ac:spMk id="36" creationId="{88A029D7-89F8-40E1-925A-D6DC03E9BF7E}"/>
          </ac:spMkLst>
        </pc:spChg>
        <pc:spChg chg="mod">
          <ac:chgData name="김 승빈" userId="352d81a3ef8732fd" providerId="LiveId" clId="{8AEDFFEE-A923-4FEE-95FF-B5D2BC8B2311}" dt="2020-03-12T18:22:14.058" v="5373" actId="20577"/>
          <ac:spMkLst>
            <pc:docMk/>
            <pc:sldMk cId="3077128050" sldId="285"/>
            <ac:spMk id="41" creationId="{AF57161F-8DDA-4D08-997F-7E938E3D3358}"/>
          </ac:spMkLst>
        </pc:spChg>
        <pc:spChg chg="mod">
          <ac:chgData name="김 승빈" userId="352d81a3ef8732fd" providerId="LiveId" clId="{8AEDFFEE-A923-4FEE-95FF-B5D2BC8B2311}" dt="2020-03-12T18:22:40.245" v="5386" actId="20577"/>
          <ac:spMkLst>
            <pc:docMk/>
            <pc:sldMk cId="3077128050" sldId="285"/>
            <ac:spMk id="44" creationId="{8C4AFCF9-7006-4C5E-92E5-847D91E46D15}"/>
          </ac:spMkLst>
        </pc:spChg>
        <pc:spChg chg="add mod">
          <ac:chgData name="김 승빈" userId="352d81a3ef8732fd" providerId="LiveId" clId="{8AEDFFEE-A923-4FEE-95FF-B5D2BC8B2311}" dt="2020-03-12T18:22:35.158" v="5384" actId="20577"/>
          <ac:spMkLst>
            <pc:docMk/>
            <pc:sldMk cId="3077128050" sldId="285"/>
            <ac:spMk id="58" creationId="{A988BAF7-53C6-4E18-865A-620FF1ADC8C5}"/>
          </ac:spMkLst>
        </pc:spChg>
        <pc:spChg chg="mod">
          <ac:chgData name="김 승빈" userId="352d81a3ef8732fd" providerId="LiveId" clId="{8AEDFFEE-A923-4FEE-95FF-B5D2BC8B2311}" dt="2020-03-12T18:22:45.029" v="5390" actId="20577"/>
          <ac:spMkLst>
            <pc:docMk/>
            <pc:sldMk cId="3077128050" sldId="285"/>
            <ac:spMk id="59" creationId="{3C4D7D0D-A1B0-451E-9BF3-0E3BCF8FCACC}"/>
          </ac:spMkLst>
        </pc:spChg>
        <pc:spChg chg="mod">
          <ac:chgData name="김 승빈" userId="352d81a3ef8732fd" providerId="LiveId" clId="{8AEDFFEE-A923-4FEE-95FF-B5D2BC8B2311}" dt="2020-03-12T18:22:47.470" v="5392" actId="20577"/>
          <ac:spMkLst>
            <pc:docMk/>
            <pc:sldMk cId="3077128050" sldId="285"/>
            <ac:spMk id="60" creationId="{79FFAA5A-74E3-4E3D-A157-99130F8D93EE}"/>
          </ac:spMkLst>
        </pc:spChg>
        <pc:spChg chg="mod">
          <ac:chgData name="김 승빈" userId="352d81a3ef8732fd" providerId="LiveId" clId="{8AEDFFEE-A923-4FEE-95FF-B5D2BC8B2311}" dt="2020-03-12T18:22:48.772" v="5393" actId="20577"/>
          <ac:spMkLst>
            <pc:docMk/>
            <pc:sldMk cId="3077128050" sldId="285"/>
            <ac:spMk id="61" creationId="{713DC5B4-2DE1-4AD1-8BC2-468DC9C40B23}"/>
          </ac:spMkLst>
        </pc:spChg>
        <pc:spChg chg="mod">
          <ac:chgData name="김 승빈" userId="352d81a3ef8732fd" providerId="LiveId" clId="{8AEDFFEE-A923-4FEE-95FF-B5D2BC8B2311}" dt="2020-03-12T18:22:42.533" v="5388" actId="20577"/>
          <ac:spMkLst>
            <pc:docMk/>
            <pc:sldMk cId="3077128050" sldId="285"/>
            <ac:spMk id="63" creationId="{C6B33B17-A87E-48D8-99EB-AB1DC8E1869A}"/>
          </ac:spMkLst>
        </pc:spChg>
        <pc:spChg chg="add mod">
          <ac:chgData name="김 승빈" userId="352d81a3ef8732fd" providerId="LiveId" clId="{8AEDFFEE-A923-4FEE-95FF-B5D2BC8B2311}" dt="2020-03-12T18:23:06.356" v="5396" actId="20577"/>
          <ac:spMkLst>
            <pc:docMk/>
            <pc:sldMk cId="3077128050" sldId="285"/>
            <ac:spMk id="73" creationId="{E435ED5E-E6B1-4263-958D-F8342558275A}"/>
          </ac:spMkLst>
        </pc:spChg>
        <pc:cxnChg chg="add mod">
          <ac:chgData name="김 승빈" userId="352d81a3ef8732fd" providerId="LiveId" clId="{8AEDFFEE-A923-4FEE-95FF-B5D2BC8B2311}" dt="2020-03-12T18:22:28.879" v="5380" actId="571"/>
          <ac:cxnSpMkLst>
            <pc:docMk/>
            <pc:sldMk cId="3077128050" sldId="285"/>
            <ac:cxnSpMk id="43" creationId="{15B4F866-B32D-4E1F-B99F-F87D877FA6B1}"/>
          </ac:cxnSpMkLst>
        </pc:cxnChg>
        <pc:cxnChg chg="add mod">
          <ac:chgData name="김 승빈" userId="352d81a3ef8732fd" providerId="LiveId" clId="{8AEDFFEE-A923-4FEE-95FF-B5D2BC8B2311}" dt="2020-03-12T18:22:57.161" v="5394" actId="571"/>
          <ac:cxnSpMkLst>
            <pc:docMk/>
            <pc:sldMk cId="3077128050" sldId="285"/>
            <ac:cxnSpMk id="72" creationId="{806B2BA8-DA4C-46C4-9FB2-DD39C82A0F2E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7DD038-0932-4AB9-AEB9-8D55546032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275804F-862B-4286-909D-DA6E3F6266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680491-7502-4A56-8C40-A4D238E16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C47EF-8A0A-4B99-963F-586E096F229F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407004-392B-4CB4-B983-EF723C7E9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1932BA-165C-4608-8206-C7A614EB0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08B8-18F9-4D04-BC84-667CEAFAB1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89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C29D22-C7A7-4D4E-9F96-B39702DD1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43E774C-50E5-4D80-B524-5C3D676397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13BF29-3AAC-4A08-B2E2-67B915970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C47EF-8A0A-4B99-963F-586E096F229F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40BE02-A1EF-4C72-826C-5D4A8C0B9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9171D5-A6B8-43FB-9D65-E9940F225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08B8-18F9-4D04-BC84-667CEAFAB1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336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45607DC-FE07-476E-89EC-21AEF3C9C3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C4B9EF-10F6-49F3-A85E-9C51C83E4F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2CA1BF-A83E-45B9-8DBD-2C3F0A776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C47EF-8A0A-4B99-963F-586E096F229F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128236-2FD5-47F1-BC24-C24AC67D0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090706-A41C-4B6C-89E4-2E5F5FC79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08B8-18F9-4D04-BC84-667CEAFAB1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7279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C37503-16C0-454F-ADC5-61905AFA5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2519E1-595F-4325-8A3A-61F36C3DA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37D5E9-63F5-4F59-8540-341136794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C47EF-8A0A-4B99-963F-586E096F229F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B28DDE-AF60-43A1-8A67-3760E9032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9F343B-87A2-4986-B859-545889692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08B8-18F9-4D04-BC84-667CEAFAB1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89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1CD798-EEEF-4066-90E1-B92F3263D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4115A1-5FC4-479C-93A0-4840F5A65D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A92F2B-7373-4689-9979-6F66B2E32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C47EF-8A0A-4B99-963F-586E096F229F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4CD2FC-0AD6-456B-8783-76A228FCF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BBFB95-4670-4AB2-B262-CB262A627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08B8-18F9-4D04-BC84-667CEAFAB1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2118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CDD46C-9BD4-4505-9B46-4CEC48E4A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FE8AF5-373C-4E05-8D08-141B3B8ABE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DE7B08-5B74-49BD-97F8-D7C572D79E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BC14A5-4AEE-4C00-A850-161C27B0E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C47EF-8A0A-4B99-963F-586E096F229F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F85960-544C-4E43-887B-EC559009C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015C56-ABFA-4CF3-A9A0-3555D0906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08B8-18F9-4D04-BC84-667CEAFAB1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317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D72ECD-DEE8-4D47-AB45-B81A7E637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8D17E5-2BA9-4ADC-81FE-AE2D7EACFB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791E2E-8316-415F-96D2-2D5FE51566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64F0C3B-C621-4BEB-9169-4F7681496B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C8C4C95-017C-4D68-AB8D-FD0CFA7C92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9178581-E8AE-42EE-A6B7-837D0B459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C47EF-8A0A-4B99-963F-586E096F229F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D8AB62D-CCE9-43C6-928D-8A60BD8AB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5FF611-DB91-4F7C-832C-CBC5145E1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08B8-18F9-4D04-BC84-667CEAFAB1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955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092EC7-33DF-4CE8-B06F-CE8CC9593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28D09AA-0B71-486F-A47E-89C6F8DEF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C47EF-8A0A-4B99-963F-586E096F229F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0FADB2C-1A7C-4653-90B3-654042550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FF63894-6C40-4A99-9E5E-D23E38720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08B8-18F9-4D04-BC84-667CEAFAB1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411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0A0C4C3-1CDF-479F-A3BF-8AEDEAD22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C47EF-8A0A-4B99-963F-586E096F229F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85082AB-EFE4-48B7-A946-055C51607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D47D16C-A40E-4C03-A3D0-87E94F4E4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08B8-18F9-4D04-BC84-667CEAFAB1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744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7619BE-29E4-42A4-B99B-F04715A3C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0A5FF3-D51E-49E2-9E51-F82BC36AD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2604B7C-EEBE-4DED-ABD2-A42FA5FA10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D41DE9-E830-4137-A2D6-F288DC4BA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C47EF-8A0A-4B99-963F-586E096F229F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1F6265-B310-48D0-BCE2-143ABF9D8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E06AF8-79BB-4689-93B8-7B59CF5D5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08B8-18F9-4D04-BC84-667CEAFAB1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76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DDB65F-F62D-4A65-BFA9-FAE89CC4E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06211F2-DCEE-47CA-9A02-95CF333273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97F0871-47DB-43AC-8E28-0E7E8CCD5D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90F9AB-B137-4F40-B387-F7389EE6E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C47EF-8A0A-4B99-963F-586E096F229F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56E629-A0B8-460D-95F9-955F8C043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14DD5F-858C-4E6A-A3AB-67BD169EF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08B8-18F9-4D04-BC84-667CEAFAB1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2643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AB8B31F-C3BF-44EC-A948-3EE78081B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F5D91A-5058-4932-8467-A44FADAE44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EA7966-FA72-4228-8B5E-05AF7E9D23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C47EF-8A0A-4B99-963F-586E096F229F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AA0830-CCFF-449D-9B2C-E1E0788FD5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B17AA5-40ED-486D-B959-A13D0103A3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508B8-18F9-4D04-BC84-667CEAFAB1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277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5.png"/><Relationship Id="rId7" Type="http://schemas.openxmlformats.org/officeDocument/2006/relationships/image" Target="../media/image48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3.png"/><Relationship Id="rId4" Type="http://schemas.openxmlformats.org/officeDocument/2006/relationships/image" Target="../media/image4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5.png"/><Relationship Id="rId7" Type="http://schemas.openxmlformats.org/officeDocument/2006/relationships/image" Target="../media/image48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3.png"/><Relationship Id="rId10" Type="http://schemas.openxmlformats.org/officeDocument/2006/relationships/image" Target="../media/image51.png"/><Relationship Id="rId4" Type="http://schemas.openxmlformats.org/officeDocument/2006/relationships/image" Target="../media/image46.png"/><Relationship Id="rId9" Type="http://schemas.openxmlformats.org/officeDocument/2006/relationships/image" Target="../media/image5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C4671903-D9E9-4C24-9613-F969AFFA1A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4093636"/>
              </p:ext>
            </p:extLst>
          </p:nvPr>
        </p:nvGraphicFramePr>
        <p:xfrm>
          <a:off x="2084528" y="1278959"/>
          <a:ext cx="26909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184">
                  <a:extLst>
                    <a:ext uri="{9D8B030D-6E8A-4147-A177-3AD203B41FA5}">
                      <a16:colId xmlns:a16="http://schemas.microsoft.com/office/drawing/2014/main" val="2392321311"/>
                    </a:ext>
                  </a:extLst>
                </a:gridCol>
                <a:gridCol w="538184">
                  <a:extLst>
                    <a:ext uri="{9D8B030D-6E8A-4147-A177-3AD203B41FA5}">
                      <a16:colId xmlns:a16="http://schemas.microsoft.com/office/drawing/2014/main" val="3985986545"/>
                    </a:ext>
                  </a:extLst>
                </a:gridCol>
                <a:gridCol w="538184">
                  <a:extLst>
                    <a:ext uri="{9D8B030D-6E8A-4147-A177-3AD203B41FA5}">
                      <a16:colId xmlns:a16="http://schemas.microsoft.com/office/drawing/2014/main" val="1250576271"/>
                    </a:ext>
                  </a:extLst>
                </a:gridCol>
                <a:gridCol w="538184">
                  <a:extLst>
                    <a:ext uri="{9D8B030D-6E8A-4147-A177-3AD203B41FA5}">
                      <a16:colId xmlns:a16="http://schemas.microsoft.com/office/drawing/2014/main" val="4215690398"/>
                    </a:ext>
                  </a:extLst>
                </a:gridCol>
                <a:gridCol w="538184">
                  <a:extLst>
                    <a:ext uri="{9D8B030D-6E8A-4147-A177-3AD203B41FA5}">
                      <a16:colId xmlns:a16="http://schemas.microsoft.com/office/drawing/2014/main" val="33723044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9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602646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DD438F1-80BA-43E1-8B27-3DC15AED760A}"/>
              </a:ext>
            </a:extLst>
          </p:cNvPr>
          <p:cNvSpPr txBox="1"/>
          <p:nvPr/>
        </p:nvSpPr>
        <p:spPr>
          <a:xfrm>
            <a:off x="2657631" y="432573"/>
            <a:ext cx="1544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8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을 찾는 경우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24E8662-C031-4996-83EC-A6C65FE37227}"/>
                  </a:ext>
                </a:extLst>
              </p:cNvPr>
              <p:cNvSpPr txBox="1"/>
              <p:nvPr/>
            </p:nvSpPr>
            <p:spPr>
              <a:xfrm>
                <a:off x="1977996" y="971182"/>
                <a:ext cx="269092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(1)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나눔고딕 ExtraBold" panose="020D0904000000000000" pitchFamily="50" charset="-127"/>
                      </a:rPr>
                      <m:t>9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≠8</m:t>
                    </m:r>
                  </m:oMath>
                </a14:m>
                <a:r>
                  <a:rPr lang="ko-KR" altLang="en-US" sz="1400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 이므로 탐색 계속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24E8662-C031-4996-83EC-A6C65FE372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996" y="971182"/>
                <a:ext cx="2690920" cy="307777"/>
              </a:xfrm>
              <a:prstGeom prst="rect">
                <a:avLst/>
              </a:prstGeom>
              <a:blipFill>
                <a:blip r:embed="rId2"/>
                <a:stretch>
                  <a:fillRect l="-679" t="-1961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표 4">
            <a:extLst>
              <a:ext uri="{FF2B5EF4-FFF2-40B4-BE49-F238E27FC236}">
                <a16:creationId xmlns:a16="http://schemas.microsoft.com/office/drawing/2014/main" id="{BAA575B5-C169-408A-ACA6-269B9D69AD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292220"/>
              </p:ext>
            </p:extLst>
          </p:nvPr>
        </p:nvGraphicFramePr>
        <p:xfrm>
          <a:off x="2084528" y="2111464"/>
          <a:ext cx="26909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184">
                  <a:extLst>
                    <a:ext uri="{9D8B030D-6E8A-4147-A177-3AD203B41FA5}">
                      <a16:colId xmlns:a16="http://schemas.microsoft.com/office/drawing/2014/main" val="2392321311"/>
                    </a:ext>
                  </a:extLst>
                </a:gridCol>
                <a:gridCol w="538184">
                  <a:extLst>
                    <a:ext uri="{9D8B030D-6E8A-4147-A177-3AD203B41FA5}">
                      <a16:colId xmlns:a16="http://schemas.microsoft.com/office/drawing/2014/main" val="3985986545"/>
                    </a:ext>
                  </a:extLst>
                </a:gridCol>
                <a:gridCol w="538184">
                  <a:extLst>
                    <a:ext uri="{9D8B030D-6E8A-4147-A177-3AD203B41FA5}">
                      <a16:colId xmlns:a16="http://schemas.microsoft.com/office/drawing/2014/main" val="1250576271"/>
                    </a:ext>
                  </a:extLst>
                </a:gridCol>
                <a:gridCol w="538184">
                  <a:extLst>
                    <a:ext uri="{9D8B030D-6E8A-4147-A177-3AD203B41FA5}">
                      <a16:colId xmlns:a16="http://schemas.microsoft.com/office/drawing/2014/main" val="4215690398"/>
                    </a:ext>
                  </a:extLst>
                </a:gridCol>
                <a:gridCol w="538184">
                  <a:extLst>
                    <a:ext uri="{9D8B030D-6E8A-4147-A177-3AD203B41FA5}">
                      <a16:colId xmlns:a16="http://schemas.microsoft.com/office/drawing/2014/main" val="33723044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9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602646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DC7C1B4-C77C-4442-8BA2-784B50B0C77C}"/>
                  </a:ext>
                </a:extLst>
              </p:cNvPr>
              <p:cNvSpPr txBox="1"/>
              <p:nvPr/>
            </p:nvSpPr>
            <p:spPr>
              <a:xfrm>
                <a:off x="1977996" y="1803687"/>
                <a:ext cx="269092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(2) </a:t>
                </a:r>
                <a14:m>
                  <m:oMath xmlns:m="http://schemas.openxmlformats.org/officeDocument/2006/math">
                    <m:r>
                      <a:rPr lang="en-US" altLang="ko-KR" sz="1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≠8</m:t>
                    </m:r>
                  </m:oMath>
                </a14:m>
                <a:r>
                  <a:rPr lang="ko-KR" altLang="en-US" sz="1400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 이므로 탐색 계속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DC7C1B4-C77C-4442-8BA2-784B50B0C7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996" y="1803687"/>
                <a:ext cx="2690920" cy="307777"/>
              </a:xfrm>
              <a:prstGeom prst="rect">
                <a:avLst/>
              </a:prstGeom>
              <a:blipFill>
                <a:blip r:embed="rId3"/>
                <a:stretch>
                  <a:fillRect l="-679" t="-4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표 4">
            <a:extLst>
              <a:ext uri="{FF2B5EF4-FFF2-40B4-BE49-F238E27FC236}">
                <a16:creationId xmlns:a16="http://schemas.microsoft.com/office/drawing/2014/main" id="{7E5A2D2B-75B4-4547-BC73-94123A0E59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839658"/>
              </p:ext>
            </p:extLst>
          </p:nvPr>
        </p:nvGraphicFramePr>
        <p:xfrm>
          <a:off x="2084528" y="2943969"/>
          <a:ext cx="26909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184">
                  <a:extLst>
                    <a:ext uri="{9D8B030D-6E8A-4147-A177-3AD203B41FA5}">
                      <a16:colId xmlns:a16="http://schemas.microsoft.com/office/drawing/2014/main" val="2392321311"/>
                    </a:ext>
                  </a:extLst>
                </a:gridCol>
                <a:gridCol w="538184">
                  <a:extLst>
                    <a:ext uri="{9D8B030D-6E8A-4147-A177-3AD203B41FA5}">
                      <a16:colId xmlns:a16="http://schemas.microsoft.com/office/drawing/2014/main" val="3985986545"/>
                    </a:ext>
                  </a:extLst>
                </a:gridCol>
                <a:gridCol w="538184">
                  <a:extLst>
                    <a:ext uri="{9D8B030D-6E8A-4147-A177-3AD203B41FA5}">
                      <a16:colId xmlns:a16="http://schemas.microsoft.com/office/drawing/2014/main" val="1250576271"/>
                    </a:ext>
                  </a:extLst>
                </a:gridCol>
                <a:gridCol w="538184">
                  <a:extLst>
                    <a:ext uri="{9D8B030D-6E8A-4147-A177-3AD203B41FA5}">
                      <a16:colId xmlns:a16="http://schemas.microsoft.com/office/drawing/2014/main" val="4215690398"/>
                    </a:ext>
                  </a:extLst>
                </a:gridCol>
                <a:gridCol w="538184">
                  <a:extLst>
                    <a:ext uri="{9D8B030D-6E8A-4147-A177-3AD203B41FA5}">
                      <a16:colId xmlns:a16="http://schemas.microsoft.com/office/drawing/2014/main" val="33723044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9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602646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A00284B-B5D5-467C-A6B2-B97FE2D5EB42}"/>
                  </a:ext>
                </a:extLst>
              </p:cNvPr>
              <p:cNvSpPr txBox="1"/>
              <p:nvPr/>
            </p:nvSpPr>
            <p:spPr>
              <a:xfrm>
                <a:off x="1977996" y="2636192"/>
                <a:ext cx="269092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(3) </a:t>
                </a:r>
                <a14:m>
                  <m:oMath xmlns:m="http://schemas.openxmlformats.org/officeDocument/2006/math">
                    <m:r>
                      <a:rPr lang="en-US" altLang="ko-KR" sz="1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8</m:t>
                    </m:r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8</m:t>
                    </m:r>
                  </m:oMath>
                </a14:m>
                <a:r>
                  <a:rPr lang="ko-KR" altLang="en-US" sz="1400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 이므로 탐색 성공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A00284B-B5D5-467C-A6B2-B97FE2D5EB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996" y="2636192"/>
                <a:ext cx="2690920" cy="307777"/>
              </a:xfrm>
              <a:prstGeom prst="rect">
                <a:avLst/>
              </a:prstGeom>
              <a:blipFill>
                <a:blip r:embed="rId4"/>
                <a:stretch>
                  <a:fillRect l="-679" t="-1961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6FD5EB44-1FD3-4853-9370-4C0CD35AEBF6}"/>
              </a:ext>
            </a:extLst>
          </p:cNvPr>
          <p:cNvSpPr txBox="1"/>
          <p:nvPr/>
        </p:nvSpPr>
        <p:spPr>
          <a:xfrm>
            <a:off x="2417687" y="5677113"/>
            <a:ext cx="20246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(a)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탐색 성공의 경우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4811F4-E78C-47E3-BD2E-36F35DF3C065}"/>
              </a:ext>
            </a:extLst>
          </p:cNvPr>
          <p:cNvSpPr txBox="1"/>
          <p:nvPr/>
        </p:nvSpPr>
        <p:spPr>
          <a:xfrm>
            <a:off x="7656497" y="430140"/>
            <a:ext cx="1544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찾는 경우</a:t>
            </a:r>
          </a:p>
        </p:txBody>
      </p:sp>
      <p:graphicFrame>
        <p:nvGraphicFramePr>
          <p:cNvPr id="14" name="표 4">
            <a:extLst>
              <a:ext uri="{FF2B5EF4-FFF2-40B4-BE49-F238E27FC236}">
                <a16:creationId xmlns:a16="http://schemas.microsoft.com/office/drawing/2014/main" id="{F0693271-1439-45BD-963C-3A6F75B39C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414949"/>
              </p:ext>
            </p:extLst>
          </p:nvPr>
        </p:nvGraphicFramePr>
        <p:xfrm>
          <a:off x="7083394" y="1278959"/>
          <a:ext cx="26909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184">
                  <a:extLst>
                    <a:ext uri="{9D8B030D-6E8A-4147-A177-3AD203B41FA5}">
                      <a16:colId xmlns:a16="http://schemas.microsoft.com/office/drawing/2014/main" val="2392321311"/>
                    </a:ext>
                  </a:extLst>
                </a:gridCol>
                <a:gridCol w="538184">
                  <a:extLst>
                    <a:ext uri="{9D8B030D-6E8A-4147-A177-3AD203B41FA5}">
                      <a16:colId xmlns:a16="http://schemas.microsoft.com/office/drawing/2014/main" val="3985986545"/>
                    </a:ext>
                  </a:extLst>
                </a:gridCol>
                <a:gridCol w="538184">
                  <a:extLst>
                    <a:ext uri="{9D8B030D-6E8A-4147-A177-3AD203B41FA5}">
                      <a16:colId xmlns:a16="http://schemas.microsoft.com/office/drawing/2014/main" val="1250576271"/>
                    </a:ext>
                  </a:extLst>
                </a:gridCol>
                <a:gridCol w="538184">
                  <a:extLst>
                    <a:ext uri="{9D8B030D-6E8A-4147-A177-3AD203B41FA5}">
                      <a16:colId xmlns:a16="http://schemas.microsoft.com/office/drawing/2014/main" val="4215690398"/>
                    </a:ext>
                  </a:extLst>
                </a:gridCol>
                <a:gridCol w="538184">
                  <a:extLst>
                    <a:ext uri="{9D8B030D-6E8A-4147-A177-3AD203B41FA5}">
                      <a16:colId xmlns:a16="http://schemas.microsoft.com/office/drawing/2014/main" val="33723044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9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602646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318F5AC-34D1-47D4-8C4F-16A5E0DC4630}"/>
                  </a:ext>
                </a:extLst>
              </p:cNvPr>
              <p:cNvSpPr txBox="1"/>
              <p:nvPr/>
            </p:nvSpPr>
            <p:spPr>
              <a:xfrm>
                <a:off x="6976862" y="971182"/>
                <a:ext cx="269092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(1)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나눔고딕 ExtraBold" panose="020D0904000000000000" pitchFamily="50" charset="-127"/>
                      </a:rPr>
                      <m:t>9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≠2</m:t>
                    </m:r>
                  </m:oMath>
                </a14:m>
                <a:r>
                  <a:rPr lang="ko-KR" altLang="en-US" sz="1400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 이므로 탐색 계속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318F5AC-34D1-47D4-8C4F-16A5E0DC46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6862" y="971182"/>
                <a:ext cx="2690920" cy="307777"/>
              </a:xfrm>
              <a:prstGeom prst="rect">
                <a:avLst/>
              </a:prstGeom>
              <a:blipFill>
                <a:blip r:embed="rId5"/>
                <a:stretch>
                  <a:fillRect l="-679" t="-1961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6" name="표 4">
            <a:extLst>
              <a:ext uri="{FF2B5EF4-FFF2-40B4-BE49-F238E27FC236}">
                <a16:creationId xmlns:a16="http://schemas.microsoft.com/office/drawing/2014/main" id="{73564998-17E5-4999-8E4C-7A2303B3E9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7231202"/>
              </p:ext>
            </p:extLst>
          </p:nvPr>
        </p:nvGraphicFramePr>
        <p:xfrm>
          <a:off x="7087093" y="2111464"/>
          <a:ext cx="26909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184">
                  <a:extLst>
                    <a:ext uri="{9D8B030D-6E8A-4147-A177-3AD203B41FA5}">
                      <a16:colId xmlns:a16="http://schemas.microsoft.com/office/drawing/2014/main" val="2392321311"/>
                    </a:ext>
                  </a:extLst>
                </a:gridCol>
                <a:gridCol w="538184">
                  <a:extLst>
                    <a:ext uri="{9D8B030D-6E8A-4147-A177-3AD203B41FA5}">
                      <a16:colId xmlns:a16="http://schemas.microsoft.com/office/drawing/2014/main" val="3985986545"/>
                    </a:ext>
                  </a:extLst>
                </a:gridCol>
                <a:gridCol w="538184">
                  <a:extLst>
                    <a:ext uri="{9D8B030D-6E8A-4147-A177-3AD203B41FA5}">
                      <a16:colId xmlns:a16="http://schemas.microsoft.com/office/drawing/2014/main" val="1250576271"/>
                    </a:ext>
                  </a:extLst>
                </a:gridCol>
                <a:gridCol w="538184">
                  <a:extLst>
                    <a:ext uri="{9D8B030D-6E8A-4147-A177-3AD203B41FA5}">
                      <a16:colId xmlns:a16="http://schemas.microsoft.com/office/drawing/2014/main" val="4215690398"/>
                    </a:ext>
                  </a:extLst>
                </a:gridCol>
                <a:gridCol w="538184">
                  <a:extLst>
                    <a:ext uri="{9D8B030D-6E8A-4147-A177-3AD203B41FA5}">
                      <a16:colId xmlns:a16="http://schemas.microsoft.com/office/drawing/2014/main" val="33723044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9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602646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93B57C4-E4BA-4C4F-9FB5-6B19FD0791D5}"/>
                  </a:ext>
                </a:extLst>
              </p:cNvPr>
              <p:cNvSpPr txBox="1"/>
              <p:nvPr/>
            </p:nvSpPr>
            <p:spPr>
              <a:xfrm>
                <a:off x="6980561" y="1803687"/>
                <a:ext cx="269092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(2) </a:t>
                </a:r>
                <a14:m>
                  <m:oMath xmlns:m="http://schemas.openxmlformats.org/officeDocument/2006/math">
                    <m:r>
                      <a:rPr lang="en-US" altLang="ko-KR" sz="1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≠2</m:t>
                    </m:r>
                  </m:oMath>
                </a14:m>
                <a:r>
                  <a:rPr lang="ko-KR" altLang="en-US" sz="1400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 이므로 탐색 계속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93B57C4-E4BA-4C4F-9FB5-6B19FD0791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0561" y="1803687"/>
                <a:ext cx="2690920" cy="307777"/>
              </a:xfrm>
              <a:prstGeom prst="rect">
                <a:avLst/>
              </a:prstGeom>
              <a:blipFill>
                <a:blip r:embed="rId6"/>
                <a:stretch>
                  <a:fillRect l="-679" t="-4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8" name="표 4">
            <a:extLst>
              <a:ext uri="{FF2B5EF4-FFF2-40B4-BE49-F238E27FC236}">
                <a16:creationId xmlns:a16="http://schemas.microsoft.com/office/drawing/2014/main" id="{DAFEC122-84FE-4180-A4DA-63165F1F3D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690773"/>
              </p:ext>
            </p:extLst>
          </p:nvPr>
        </p:nvGraphicFramePr>
        <p:xfrm>
          <a:off x="7087093" y="2943969"/>
          <a:ext cx="26909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184">
                  <a:extLst>
                    <a:ext uri="{9D8B030D-6E8A-4147-A177-3AD203B41FA5}">
                      <a16:colId xmlns:a16="http://schemas.microsoft.com/office/drawing/2014/main" val="2392321311"/>
                    </a:ext>
                  </a:extLst>
                </a:gridCol>
                <a:gridCol w="538184">
                  <a:extLst>
                    <a:ext uri="{9D8B030D-6E8A-4147-A177-3AD203B41FA5}">
                      <a16:colId xmlns:a16="http://schemas.microsoft.com/office/drawing/2014/main" val="3985986545"/>
                    </a:ext>
                  </a:extLst>
                </a:gridCol>
                <a:gridCol w="538184">
                  <a:extLst>
                    <a:ext uri="{9D8B030D-6E8A-4147-A177-3AD203B41FA5}">
                      <a16:colId xmlns:a16="http://schemas.microsoft.com/office/drawing/2014/main" val="1250576271"/>
                    </a:ext>
                  </a:extLst>
                </a:gridCol>
                <a:gridCol w="538184">
                  <a:extLst>
                    <a:ext uri="{9D8B030D-6E8A-4147-A177-3AD203B41FA5}">
                      <a16:colId xmlns:a16="http://schemas.microsoft.com/office/drawing/2014/main" val="4215690398"/>
                    </a:ext>
                  </a:extLst>
                </a:gridCol>
                <a:gridCol w="538184">
                  <a:extLst>
                    <a:ext uri="{9D8B030D-6E8A-4147-A177-3AD203B41FA5}">
                      <a16:colId xmlns:a16="http://schemas.microsoft.com/office/drawing/2014/main" val="33723044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9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602646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5932BFC-61F7-499B-8464-C9C14558785D}"/>
                  </a:ext>
                </a:extLst>
              </p:cNvPr>
              <p:cNvSpPr txBox="1"/>
              <p:nvPr/>
            </p:nvSpPr>
            <p:spPr>
              <a:xfrm>
                <a:off x="6980561" y="2636192"/>
                <a:ext cx="269092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(3) </a:t>
                </a:r>
                <a14:m>
                  <m:oMath xmlns:m="http://schemas.openxmlformats.org/officeDocument/2006/math">
                    <m:r>
                      <a:rPr lang="en-US" altLang="ko-KR" sz="1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8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≠2</m:t>
                    </m:r>
                  </m:oMath>
                </a14:m>
                <a:r>
                  <a:rPr lang="ko-KR" altLang="en-US" sz="1400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 이므로 탐색 계속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5932BFC-61F7-499B-8464-C9C1455878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0561" y="2636192"/>
                <a:ext cx="2690920" cy="307777"/>
              </a:xfrm>
              <a:prstGeom prst="rect">
                <a:avLst/>
              </a:prstGeom>
              <a:blipFill>
                <a:blip r:embed="rId7"/>
                <a:stretch>
                  <a:fillRect l="-679" t="-1961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0" name="표 4">
            <a:extLst>
              <a:ext uri="{FF2B5EF4-FFF2-40B4-BE49-F238E27FC236}">
                <a16:creationId xmlns:a16="http://schemas.microsoft.com/office/drawing/2014/main" id="{80571DEA-9F2A-498A-8AC9-11469B9AA3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0553695"/>
              </p:ext>
            </p:extLst>
          </p:nvPr>
        </p:nvGraphicFramePr>
        <p:xfrm>
          <a:off x="7087093" y="3776474"/>
          <a:ext cx="26909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184">
                  <a:extLst>
                    <a:ext uri="{9D8B030D-6E8A-4147-A177-3AD203B41FA5}">
                      <a16:colId xmlns:a16="http://schemas.microsoft.com/office/drawing/2014/main" val="2392321311"/>
                    </a:ext>
                  </a:extLst>
                </a:gridCol>
                <a:gridCol w="538184">
                  <a:extLst>
                    <a:ext uri="{9D8B030D-6E8A-4147-A177-3AD203B41FA5}">
                      <a16:colId xmlns:a16="http://schemas.microsoft.com/office/drawing/2014/main" val="3985986545"/>
                    </a:ext>
                  </a:extLst>
                </a:gridCol>
                <a:gridCol w="538184">
                  <a:extLst>
                    <a:ext uri="{9D8B030D-6E8A-4147-A177-3AD203B41FA5}">
                      <a16:colId xmlns:a16="http://schemas.microsoft.com/office/drawing/2014/main" val="1250576271"/>
                    </a:ext>
                  </a:extLst>
                </a:gridCol>
                <a:gridCol w="538184">
                  <a:extLst>
                    <a:ext uri="{9D8B030D-6E8A-4147-A177-3AD203B41FA5}">
                      <a16:colId xmlns:a16="http://schemas.microsoft.com/office/drawing/2014/main" val="4215690398"/>
                    </a:ext>
                  </a:extLst>
                </a:gridCol>
                <a:gridCol w="538184">
                  <a:extLst>
                    <a:ext uri="{9D8B030D-6E8A-4147-A177-3AD203B41FA5}">
                      <a16:colId xmlns:a16="http://schemas.microsoft.com/office/drawing/2014/main" val="33723044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9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602646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3EA4064-0751-49B1-A5E0-1BCB75E901B4}"/>
                  </a:ext>
                </a:extLst>
              </p:cNvPr>
              <p:cNvSpPr txBox="1"/>
              <p:nvPr/>
            </p:nvSpPr>
            <p:spPr>
              <a:xfrm>
                <a:off x="6980561" y="3468697"/>
                <a:ext cx="269092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(4) </a:t>
                </a:r>
                <a14:m>
                  <m:oMath xmlns:m="http://schemas.openxmlformats.org/officeDocument/2006/math">
                    <m:r>
                      <a:rPr lang="en-US" altLang="ko-KR" sz="1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≠2</m:t>
                    </m:r>
                  </m:oMath>
                </a14:m>
                <a:r>
                  <a:rPr lang="ko-KR" altLang="en-US" sz="1400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 이므로 탐색 계속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3EA4064-0751-49B1-A5E0-1BCB75E901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0561" y="3468697"/>
                <a:ext cx="2690920" cy="307777"/>
              </a:xfrm>
              <a:prstGeom prst="rect">
                <a:avLst/>
              </a:prstGeom>
              <a:blipFill>
                <a:blip r:embed="rId8"/>
                <a:stretch>
                  <a:fillRect l="-679" t="-3922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2" name="표 4">
            <a:extLst>
              <a:ext uri="{FF2B5EF4-FFF2-40B4-BE49-F238E27FC236}">
                <a16:creationId xmlns:a16="http://schemas.microsoft.com/office/drawing/2014/main" id="{C85881A9-BD58-43C9-A011-FA17B0A1BB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6018204"/>
              </p:ext>
            </p:extLst>
          </p:nvPr>
        </p:nvGraphicFramePr>
        <p:xfrm>
          <a:off x="7087093" y="4608979"/>
          <a:ext cx="26909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184">
                  <a:extLst>
                    <a:ext uri="{9D8B030D-6E8A-4147-A177-3AD203B41FA5}">
                      <a16:colId xmlns:a16="http://schemas.microsoft.com/office/drawing/2014/main" val="2392321311"/>
                    </a:ext>
                  </a:extLst>
                </a:gridCol>
                <a:gridCol w="538184">
                  <a:extLst>
                    <a:ext uri="{9D8B030D-6E8A-4147-A177-3AD203B41FA5}">
                      <a16:colId xmlns:a16="http://schemas.microsoft.com/office/drawing/2014/main" val="3985986545"/>
                    </a:ext>
                  </a:extLst>
                </a:gridCol>
                <a:gridCol w="538184">
                  <a:extLst>
                    <a:ext uri="{9D8B030D-6E8A-4147-A177-3AD203B41FA5}">
                      <a16:colId xmlns:a16="http://schemas.microsoft.com/office/drawing/2014/main" val="1250576271"/>
                    </a:ext>
                  </a:extLst>
                </a:gridCol>
                <a:gridCol w="538184">
                  <a:extLst>
                    <a:ext uri="{9D8B030D-6E8A-4147-A177-3AD203B41FA5}">
                      <a16:colId xmlns:a16="http://schemas.microsoft.com/office/drawing/2014/main" val="4215690398"/>
                    </a:ext>
                  </a:extLst>
                </a:gridCol>
                <a:gridCol w="538184">
                  <a:extLst>
                    <a:ext uri="{9D8B030D-6E8A-4147-A177-3AD203B41FA5}">
                      <a16:colId xmlns:a16="http://schemas.microsoft.com/office/drawing/2014/main" val="33723044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9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602646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A3C9ACF-5D06-458A-B814-A89A32849F25}"/>
                  </a:ext>
                </a:extLst>
              </p:cNvPr>
              <p:cNvSpPr txBox="1"/>
              <p:nvPr/>
            </p:nvSpPr>
            <p:spPr>
              <a:xfrm>
                <a:off x="6980561" y="4301202"/>
                <a:ext cx="269092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(5) </a:t>
                </a:r>
                <a14:m>
                  <m:oMath xmlns:m="http://schemas.openxmlformats.org/officeDocument/2006/math">
                    <m:r>
                      <a:rPr lang="en-US" altLang="ko-KR" sz="1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7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≠2</m:t>
                    </m:r>
                  </m:oMath>
                </a14:m>
                <a:r>
                  <a:rPr lang="ko-KR" altLang="en-US" sz="1400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 이므로 탐색 계속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A3C9ACF-5D06-458A-B814-A89A32849F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0561" y="4301202"/>
                <a:ext cx="2690920" cy="307777"/>
              </a:xfrm>
              <a:prstGeom prst="rect">
                <a:avLst/>
              </a:prstGeom>
              <a:blipFill>
                <a:blip r:embed="rId9"/>
                <a:stretch>
                  <a:fillRect l="-679" t="-4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63B3EA36-9D9A-4C1F-BA6E-93FCC3A26417}"/>
              </a:ext>
            </a:extLst>
          </p:cNvPr>
          <p:cNvSpPr txBox="1"/>
          <p:nvPr/>
        </p:nvSpPr>
        <p:spPr>
          <a:xfrm>
            <a:off x="6980560" y="5133707"/>
            <a:ext cx="32997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(6) 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더 이상 항목이 없으므로 탐색 실패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2233393-4A0F-4583-9462-D51B606073CF}"/>
              </a:ext>
            </a:extLst>
          </p:cNvPr>
          <p:cNvSpPr txBox="1"/>
          <p:nvPr/>
        </p:nvSpPr>
        <p:spPr>
          <a:xfrm>
            <a:off x="7416553" y="5677113"/>
            <a:ext cx="20246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(b)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탐색 실패의 경우</a:t>
            </a:r>
          </a:p>
        </p:txBody>
      </p:sp>
    </p:spTree>
    <p:extLst>
      <p:ext uri="{BB962C8B-B14F-4D97-AF65-F5344CB8AC3E}">
        <p14:creationId xmlns:p14="http://schemas.microsoft.com/office/powerpoint/2010/main" val="287190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9426E62-5892-4EE5-9B57-DDEAEE189E2A}"/>
              </a:ext>
            </a:extLst>
          </p:cNvPr>
          <p:cNvSpPr txBox="1"/>
          <p:nvPr/>
        </p:nvSpPr>
        <p:spPr>
          <a:xfrm>
            <a:off x="2635188" y="5207526"/>
            <a:ext cx="6921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AVL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트리와 비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AVL 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트리의 예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6F0C3B8-95EB-4846-A8D6-61BE2E999C5D}"/>
              </a:ext>
            </a:extLst>
          </p:cNvPr>
          <p:cNvSpPr txBox="1"/>
          <p:nvPr/>
        </p:nvSpPr>
        <p:spPr>
          <a:xfrm>
            <a:off x="6095999" y="4658663"/>
            <a:ext cx="4337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(b) AVL 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트리가 아닌 예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65FF9AE-2E3F-4F87-8E66-E91BD2CB61E4}"/>
              </a:ext>
            </a:extLst>
          </p:cNvPr>
          <p:cNvSpPr txBox="1"/>
          <p:nvPr/>
        </p:nvSpPr>
        <p:spPr>
          <a:xfrm>
            <a:off x="1758639" y="4658663"/>
            <a:ext cx="4337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(a) AVL 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트리의 예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C56F0502-40F7-46EE-8364-DA20543154A6}"/>
              </a:ext>
            </a:extLst>
          </p:cNvPr>
          <p:cNvSpPr/>
          <p:nvPr/>
        </p:nvSpPr>
        <p:spPr>
          <a:xfrm>
            <a:off x="3980271" y="1461629"/>
            <a:ext cx="408372" cy="39497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3B747DCC-98AF-4E76-A638-30ED1877774F}"/>
              </a:ext>
            </a:extLst>
          </p:cNvPr>
          <p:cNvSpPr/>
          <p:nvPr/>
        </p:nvSpPr>
        <p:spPr>
          <a:xfrm>
            <a:off x="4797016" y="2220808"/>
            <a:ext cx="408372" cy="394974"/>
          </a:xfrm>
          <a:prstGeom prst="ellipse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9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9CA4073F-3B00-499D-BF39-38CC8B61FE8D}"/>
              </a:ext>
            </a:extLst>
          </p:cNvPr>
          <p:cNvCxnSpPr>
            <a:stCxn id="31" idx="5"/>
            <a:endCxn id="32" idx="0"/>
          </p:cNvCxnSpPr>
          <p:nvPr/>
        </p:nvCxnSpPr>
        <p:spPr>
          <a:xfrm>
            <a:off x="4328838" y="1798760"/>
            <a:ext cx="672364" cy="422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>
            <a:extLst>
              <a:ext uri="{FF2B5EF4-FFF2-40B4-BE49-F238E27FC236}">
                <a16:creationId xmlns:a16="http://schemas.microsoft.com/office/drawing/2014/main" id="{81DF25B1-B01A-48E8-A883-9AE517533269}"/>
              </a:ext>
            </a:extLst>
          </p:cNvPr>
          <p:cNvSpPr/>
          <p:nvPr/>
        </p:nvSpPr>
        <p:spPr>
          <a:xfrm>
            <a:off x="3127580" y="2220808"/>
            <a:ext cx="408372" cy="39497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FF00AF1D-8F0B-4473-8F1B-C5873A484653}"/>
              </a:ext>
            </a:extLst>
          </p:cNvPr>
          <p:cNvCxnSpPr>
            <a:cxnSpLocks/>
            <a:stCxn id="31" idx="3"/>
            <a:endCxn id="36" idx="0"/>
          </p:cNvCxnSpPr>
          <p:nvPr/>
        </p:nvCxnSpPr>
        <p:spPr>
          <a:xfrm flipH="1">
            <a:off x="3331766" y="1798760"/>
            <a:ext cx="708310" cy="422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타원 42">
            <a:extLst>
              <a:ext uri="{FF2B5EF4-FFF2-40B4-BE49-F238E27FC236}">
                <a16:creationId xmlns:a16="http://schemas.microsoft.com/office/drawing/2014/main" id="{8210D93A-6C92-4ECE-9AB0-363E4CB2A0A0}"/>
              </a:ext>
            </a:extLst>
          </p:cNvPr>
          <p:cNvSpPr/>
          <p:nvPr/>
        </p:nvSpPr>
        <p:spPr>
          <a:xfrm>
            <a:off x="2258932" y="3071831"/>
            <a:ext cx="408372" cy="394974"/>
          </a:xfrm>
          <a:prstGeom prst="ellipse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640806D3-E17D-4B71-ACDB-257CEEEF5A43}"/>
              </a:ext>
            </a:extLst>
          </p:cNvPr>
          <p:cNvCxnSpPr>
            <a:cxnSpLocks/>
            <a:stCxn id="36" idx="3"/>
            <a:endCxn id="43" idx="0"/>
          </p:cNvCxnSpPr>
          <p:nvPr/>
        </p:nvCxnSpPr>
        <p:spPr>
          <a:xfrm flipH="1">
            <a:off x="2463118" y="2557939"/>
            <a:ext cx="724267" cy="5138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4EA6861-0C52-48DE-B5B6-017942894EC0}"/>
              </a:ext>
            </a:extLst>
          </p:cNvPr>
          <p:cNvSpPr txBox="1"/>
          <p:nvPr/>
        </p:nvSpPr>
        <p:spPr>
          <a:xfrm>
            <a:off x="3981321" y="1188808"/>
            <a:ext cx="408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1400" dirty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5F3EA66-84A8-450B-AAB2-6F9999C8E6C2}"/>
              </a:ext>
            </a:extLst>
          </p:cNvPr>
          <p:cNvSpPr txBox="1"/>
          <p:nvPr/>
        </p:nvSpPr>
        <p:spPr>
          <a:xfrm>
            <a:off x="4797016" y="1938952"/>
            <a:ext cx="408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endParaRPr lang="ko-KR" altLang="en-US" sz="1400" dirty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3EB6CC7-A49B-4FE4-99DD-8681B88DA878}"/>
              </a:ext>
            </a:extLst>
          </p:cNvPr>
          <p:cNvSpPr txBox="1"/>
          <p:nvPr/>
        </p:nvSpPr>
        <p:spPr>
          <a:xfrm>
            <a:off x="3127580" y="1956629"/>
            <a:ext cx="408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1400" dirty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385F8E9-7C7B-4A25-A183-76C03CEC474F}"/>
              </a:ext>
            </a:extLst>
          </p:cNvPr>
          <p:cNvSpPr txBox="1"/>
          <p:nvPr/>
        </p:nvSpPr>
        <p:spPr>
          <a:xfrm>
            <a:off x="2258932" y="2779438"/>
            <a:ext cx="408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endParaRPr lang="ko-KR" altLang="en-US" sz="1400" dirty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09FD0E31-14C7-4532-9699-0D6604079E09}"/>
              </a:ext>
            </a:extLst>
          </p:cNvPr>
          <p:cNvSpPr/>
          <p:nvPr/>
        </p:nvSpPr>
        <p:spPr>
          <a:xfrm>
            <a:off x="8503766" y="1461629"/>
            <a:ext cx="408372" cy="394974"/>
          </a:xfrm>
          <a:prstGeom prst="ellipse">
            <a:avLst/>
          </a:prstGeom>
          <a:solidFill>
            <a:srgbClr val="FF9933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75FE26E7-3765-4AE3-B75C-CB322269F75E}"/>
              </a:ext>
            </a:extLst>
          </p:cNvPr>
          <p:cNvSpPr/>
          <p:nvPr/>
        </p:nvSpPr>
        <p:spPr>
          <a:xfrm>
            <a:off x="9320511" y="2220808"/>
            <a:ext cx="408372" cy="394974"/>
          </a:xfrm>
          <a:prstGeom prst="ellipse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9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8FDB27CC-4845-4D8A-AFFA-0C42BE1753BE}"/>
              </a:ext>
            </a:extLst>
          </p:cNvPr>
          <p:cNvCxnSpPr>
            <a:stCxn id="39" idx="5"/>
            <a:endCxn id="40" idx="0"/>
          </p:cNvCxnSpPr>
          <p:nvPr/>
        </p:nvCxnSpPr>
        <p:spPr>
          <a:xfrm>
            <a:off x="8852333" y="1798760"/>
            <a:ext cx="672364" cy="422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24C4CD15-4F8E-428E-A949-B5132229F7B4}"/>
              </a:ext>
            </a:extLst>
          </p:cNvPr>
          <p:cNvSpPr/>
          <p:nvPr/>
        </p:nvSpPr>
        <p:spPr>
          <a:xfrm>
            <a:off x="7651075" y="2220808"/>
            <a:ext cx="408372" cy="394974"/>
          </a:xfrm>
          <a:prstGeom prst="ellipse">
            <a:avLst/>
          </a:prstGeom>
          <a:solidFill>
            <a:srgbClr val="FF9933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8893F90A-40B6-4A0C-BCFA-86307D2182AE}"/>
              </a:ext>
            </a:extLst>
          </p:cNvPr>
          <p:cNvCxnSpPr>
            <a:cxnSpLocks/>
            <a:stCxn id="39" idx="3"/>
            <a:endCxn id="42" idx="0"/>
          </p:cNvCxnSpPr>
          <p:nvPr/>
        </p:nvCxnSpPr>
        <p:spPr>
          <a:xfrm flipH="1">
            <a:off x="7855261" y="1798760"/>
            <a:ext cx="708310" cy="422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>
            <a:extLst>
              <a:ext uri="{FF2B5EF4-FFF2-40B4-BE49-F238E27FC236}">
                <a16:creationId xmlns:a16="http://schemas.microsoft.com/office/drawing/2014/main" id="{C29BD1C4-2721-4826-91C9-A30E866DE7CA}"/>
              </a:ext>
            </a:extLst>
          </p:cNvPr>
          <p:cNvSpPr/>
          <p:nvPr/>
        </p:nvSpPr>
        <p:spPr>
          <a:xfrm>
            <a:off x="6782427" y="3071831"/>
            <a:ext cx="408372" cy="394974"/>
          </a:xfrm>
          <a:prstGeom prst="ellipse">
            <a:avLst/>
          </a:prstGeom>
          <a:solidFill>
            <a:srgbClr val="FFD966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70C04112-BFB0-439E-B4DE-2C109E21FC69}"/>
              </a:ext>
            </a:extLst>
          </p:cNvPr>
          <p:cNvCxnSpPr>
            <a:cxnSpLocks/>
            <a:stCxn id="42" idx="3"/>
            <a:endCxn id="46" idx="0"/>
          </p:cNvCxnSpPr>
          <p:nvPr/>
        </p:nvCxnSpPr>
        <p:spPr>
          <a:xfrm flipH="1">
            <a:off x="6986613" y="2557939"/>
            <a:ext cx="724267" cy="5138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D3D8AFE7-681F-41FA-8DB7-5C8361F26F3D}"/>
              </a:ext>
            </a:extLst>
          </p:cNvPr>
          <p:cNvSpPr txBox="1"/>
          <p:nvPr/>
        </p:nvSpPr>
        <p:spPr>
          <a:xfrm>
            <a:off x="8504816" y="1188808"/>
            <a:ext cx="408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1400" dirty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DFCFCEE-51AE-43DC-ABF9-3F2F8B078AEC}"/>
              </a:ext>
            </a:extLst>
          </p:cNvPr>
          <p:cNvSpPr txBox="1"/>
          <p:nvPr/>
        </p:nvSpPr>
        <p:spPr>
          <a:xfrm>
            <a:off x="9320511" y="1938952"/>
            <a:ext cx="408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endParaRPr lang="ko-KR" altLang="en-US" sz="1400" dirty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30E365E-2ECB-4B35-B524-55836894A628}"/>
              </a:ext>
            </a:extLst>
          </p:cNvPr>
          <p:cNvSpPr txBox="1"/>
          <p:nvPr/>
        </p:nvSpPr>
        <p:spPr>
          <a:xfrm>
            <a:off x="7651075" y="1956629"/>
            <a:ext cx="408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1400" dirty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B22A14D-AA90-43BB-AD61-D3665E49CBD4}"/>
              </a:ext>
            </a:extLst>
          </p:cNvPr>
          <p:cNvSpPr txBox="1"/>
          <p:nvPr/>
        </p:nvSpPr>
        <p:spPr>
          <a:xfrm>
            <a:off x="6782427" y="2779438"/>
            <a:ext cx="408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1400" dirty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93721DB8-5C1E-400A-9FB3-63567915BE4E}"/>
              </a:ext>
            </a:extLst>
          </p:cNvPr>
          <p:cNvSpPr/>
          <p:nvPr/>
        </p:nvSpPr>
        <p:spPr>
          <a:xfrm>
            <a:off x="6262346" y="3922853"/>
            <a:ext cx="408372" cy="394974"/>
          </a:xfrm>
          <a:prstGeom prst="ellipse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F5C99BC2-E73E-4001-8C79-D8B2237C4118}"/>
              </a:ext>
            </a:extLst>
          </p:cNvPr>
          <p:cNvCxnSpPr>
            <a:cxnSpLocks/>
            <a:stCxn id="46" idx="3"/>
            <a:endCxn id="52" idx="0"/>
          </p:cNvCxnSpPr>
          <p:nvPr/>
        </p:nvCxnSpPr>
        <p:spPr>
          <a:xfrm flipH="1">
            <a:off x="6466532" y="3408962"/>
            <a:ext cx="375700" cy="5138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2DF3C0B-3735-4911-9F77-55D8DB212FCB}"/>
              </a:ext>
            </a:extLst>
          </p:cNvPr>
          <p:cNvSpPr txBox="1"/>
          <p:nvPr/>
        </p:nvSpPr>
        <p:spPr>
          <a:xfrm>
            <a:off x="6262346" y="3648422"/>
            <a:ext cx="408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endParaRPr lang="ko-KR" altLang="en-US" sz="1400" dirty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87FA7EEC-A98F-4E03-A2A0-21F35C5F0486}"/>
              </a:ext>
            </a:extLst>
          </p:cNvPr>
          <p:cNvSpPr/>
          <p:nvPr/>
        </p:nvSpPr>
        <p:spPr>
          <a:xfrm>
            <a:off x="672484" y="1222469"/>
            <a:ext cx="258928" cy="247185"/>
          </a:xfrm>
          <a:prstGeom prst="ellipse">
            <a:avLst/>
          </a:prstGeom>
          <a:solidFill>
            <a:srgbClr val="FF9933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BDCE64A4-7CC6-48AB-88CF-197B49239A55}"/>
              </a:ext>
            </a:extLst>
          </p:cNvPr>
          <p:cNvSpPr/>
          <p:nvPr/>
        </p:nvSpPr>
        <p:spPr>
          <a:xfrm>
            <a:off x="672484" y="1533187"/>
            <a:ext cx="258928" cy="247185"/>
          </a:xfrm>
          <a:prstGeom prst="ellipse">
            <a:avLst/>
          </a:prstGeom>
          <a:solidFill>
            <a:srgbClr val="FFD966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2B1ADC53-B977-4A6B-8989-9ED9D98F0BE6}"/>
              </a:ext>
            </a:extLst>
          </p:cNvPr>
          <p:cNvSpPr/>
          <p:nvPr/>
        </p:nvSpPr>
        <p:spPr>
          <a:xfrm>
            <a:off x="672484" y="1853477"/>
            <a:ext cx="258928" cy="247185"/>
          </a:xfrm>
          <a:prstGeom prst="ellipse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50E90B7-92D5-4B6F-B472-F9F76209798F}"/>
              </a:ext>
            </a:extLst>
          </p:cNvPr>
          <p:cNvSpPr txBox="1"/>
          <p:nvPr/>
        </p:nvSpPr>
        <p:spPr>
          <a:xfrm>
            <a:off x="954226" y="1219586"/>
            <a:ext cx="20298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균형인수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+2, -2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F5DDCCE-2F3D-4245-B1BD-DA6064A8F1EC}"/>
              </a:ext>
            </a:extLst>
          </p:cNvPr>
          <p:cNvSpPr txBox="1"/>
          <p:nvPr/>
        </p:nvSpPr>
        <p:spPr>
          <a:xfrm>
            <a:off x="954226" y="1538378"/>
            <a:ext cx="20298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균형인수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+1, -1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8D2E06F-782B-42BC-B626-4489C467228F}"/>
              </a:ext>
            </a:extLst>
          </p:cNvPr>
          <p:cNvSpPr txBox="1"/>
          <p:nvPr/>
        </p:nvSpPr>
        <p:spPr>
          <a:xfrm>
            <a:off x="954226" y="1858856"/>
            <a:ext cx="20298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균형인수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4167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B1EAE1D3-AC29-4B3A-A526-A97127297147}"/>
              </a:ext>
            </a:extLst>
          </p:cNvPr>
          <p:cNvSpPr/>
          <p:nvPr/>
        </p:nvSpPr>
        <p:spPr>
          <a:xfrm rot="2248630">
            <a:off x="6625697" y="1743512"/>
            <a:ext cx="1095230" cy="2908510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426E62-5892-4EE5-9B57-DDEAEE189E2A}"/>
              </a:ext>
            </a:extLst>
          </p:cNvPr>
          <p:cNvSpPr txBox="1"/>
          <p:nvPr/>
        </p:nvSpPr>
        <p:spPr>
          <a:xfrm>
            <a:off x="2635188" y="5207526"/>
            <a:ext cx="6921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AVL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트리에서의 삽입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6F0C3B8-95EB-4846-A8D6-61BE2E999C5D}"/>
              </a:ext>
            </a:extLst>
          </p:cNvPr>
          <p:cNvSpPr txBox="1"/>
          <p:nvPr/>
        </p:nvSpPr>
        <p:spPr>
          <a:xfrm>
            <a:off x="6095999" y="4658663"/>
            <a:ext cx="4337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(b) 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삽입 연산 후의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AVL 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트리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65FF9AE-2E3F-4F87-8E66-E91BD2CB61E4}"/>
              </a:ext>
            </a:extLst>
          </p:cNvPr>
          <p:cNvSpPr txBox="1"/>
          <p:nvPr/>
        </p:nvSpPr>
        <p:spPr>
          <a:xfrm>
            <a:off x="1758639" y="4658663"/>
            <a:ext cx="4337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(a) 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삽입 연산 전의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AVL 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트리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C56F0502-40F7-46EE-8364-DA20543154A6}"/>
              </a:ext>
            </a:extLst>
          </p:cNvPr>
          <p:cNvSpPr/>
          <p:nvPr/>
        </p:nvSpPr>
        <p:spPr>
          <a:xfrm>
            <a:off x="3980271" y="1461629"/>
            <a:ext cx="408372" cy="39497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3B747DCC-98AF-4E76-A638-30ED1877774F}"/>
              </a:ext>
            </a:extLst>
          </p:cNvPr>
          <p:cNvSpPr/>
          <p:nvPr/>
        </p:nvSpPr>
        <p:spPr>
          <a:xfrm>
            <a:off x="4797016" y="2220808"/>
            <a:ext cx="408372" cy="394974"/>
          </a:xfrm>
          <a:prstGeom prst="ellipse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9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9CA4073F-3B00-499D-BF39-38CC8B61FE8D}"/>
              </a:ext>
            </a:extLst>
          </p:cNvPr>
          <p:cNvCxnSpPr>
            <a:stCxn id="31" idx="5"/>
            <a:endCxn id="32" idx="0"/>
          </p:cNvCxnSpPr>
          <p:nvPr/>
        </p:nvCxnSpPr>
        <p:spPr>
          <a:xfrm>
            <a:off x="4328838" y="1798760"/>
            <a:ext cx="672364" cy="422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>
            <a:extLst>
              <a:ext uri="{FF2B5EF4-FFF2-40B4-BE49-F238E27FC236}">
                <a16:creationId xmlns:a16="http://schemas.microsoft.com/office/drawing/2014/main" id="{81DF25B1-B01A-48E8-A883-9AE517533269}"/>
              </a:ext>
            </a:extLst>
          </p:cNvPr>
          <p:cNvSpPr/>
          <p:nvPr/>
        </p:nvSpPr>
        <p:spPr>
          <a:xfrm>
            <a:off x="3127580" y="2220808"/>
            <a:ext cx="408372" cy="39497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FF00AF1D-8F0B-4473-8F1B-C5873A484653}"/>
              </a:ext>
            </a:extLst>
          </p:cNvPr>
          <p:cNvCxnSpPr>
            <a:cxnSpLocks/>
            <a:stCxn id="31" idx="3"/>
            <a:endCxn id="36" idx="0"/>
          </p:cNvCxnSpPr>
          <p:nvPr/>
        </p:nvCxnSpPr>
        <p:spPr>
          <a:xfrm flipH="1">
            <a:off x="3331766" y="1798760"/>
            <a:ext cx="708310" cy="422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타원 42">
            <a:extLst>
              <a:ext uri="{FF2B5EF4-FFF2-40B4-BE49-F238E27FC236}">
                <a16:creationId xmlns:a16="http://schemas.microsoft.com/office/drawing/2014/main" id="{8210D93A-6C92-4ECE-9AB0-363E4CB2A0A0}"/>
              </a:ext>
            </a:extLst>
          </p:cNvPr>
          <p:cNvSpPr/>
          <p:nvPr/>
        </p:nvSpPr>
        <p:spPr>
          <a:xfrm>
            <a:off x="2258932" y="3071831"/>
            <a:ext cx="408372" cy="394974"/>
          </a:xfrm>
          <a:prstGeom prst="ellipse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640806D3-E17D-4B71-ACDB-257CEEEF5A43}"/>
              </a:ext>
            </a:extLst>
          </p:cNvPr>
          <p:cNvCxnSpPr>
            <a:cxnSpLocks/>
            <a:stCxn id="36" idx="3"/>
            <a:endCxn id="43" idx="0"/>
          </p:cNvCxnSpPr>
          <p:nvPr/>
        </p:nvCxnSpPr>
        <p:spPr>
          <a:xfrm flipH="1">
            <a:off x="2463118" y="2557939"/>
            <a:ext cx="724267" cy="5138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4EA6861-0C52-48DE-B5B6-017942894EC0}"/>
              </a:ext>
            </a:extLst>
          </p:cNvPr>
          <p:cNvSpPr txBox="1"/>
          <p:nvPr/>
        </p:nvSpPr>
        <p:spPr>
          <a:xfrm>
            <a:off x="3981321" y="1188808"/>
            <a:ext cx="408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1400" dirty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5F3EA66-84A8-450B-AAB2-6F9999C8E6C2}"/>
              </a:ext>
            </a:extLst>
          </p:cNvPr>
          <p:cNvSpPr txBox="1"/>
          <p:nvPr/>
        </p:nvSpPr>
        <p:spPr>
          <a:xfrm>
            <a:off x="4797016" y="1938952"/>
            <a:ext cx="408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endParaRPr lang="ko-KR" altLang="en-US" sz="1400" dirty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3EB6CC7-A49B-4FE4-99DD-8681B88DA878}"/>
              </a:ext>
            </a:extLst>
          </p:cNvPr>
          <p:cNvSpPr txBox="1"/>
          <p:nvPr/>
        </p:nvSpPr>
        <p:spPr>
          <a:xfrm>
            <a:off x="3127580" y="1956629"/>
            <a:ext cx="408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1400" dirty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385F8E9-7C7B-4A25-A183-76C03CEC474F}"/>
              </a:ext>
            </a:extLst>
          </p:cNvPr>
          <p:cNvSpPr txBox="1"/>
          <p:nvPr/>
        </p:nvSpPr>
        <p:spPr>
          <a:xfrm>
            <a:off x="2258932" y="2779438"/>
            <a:ext cx="408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endParaRPr lang="ko-KR" altLang="en-US" sz="1400" dirty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09FD0E31-14C7-4532-9699-0D6604079E09}"/>
              </a:ext>
            </a:extLst>
          </p:cNvPr>
          <p:cNvSpPr/>
          <p:nvPr/>
        </p:nvSpPr>
        <p:spPr>
          <a:xfrm>
            <a:off x="8503766" y="1461629"/>
            <a:ext cx="408372" cy="394974"/>
          </a:xfrm>
          <a:prstGeom prst="ellipse">
            <a:avLst/>
          </a:prstGeom>
          <a:solidFill>
            <a:srgbClr val="FF9933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75FE26E7-3765-4AE3-B75C-CB322269F75E}"/>
              </a:ext>
            </a:extLst>
          </p:cNvPr>
          <p:cNvSpPr/>
          <p:nvPr/>
        </p:nvSpPr>
        <p:spPr>
          <a:xfrm>
            <a:off x="9320511" y="2220808"/>
            <a:ext cx="408372" cy="394974"/>
          </a:xfrm>
          <a:prstGeom prst="ellipse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9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8FDB27CC-4845-4D8A-AFFA-0C42BE1753BE}"/>
              </a:ext>
            </a:extLst>
          </p:cNvPr>
          <p:cNvCxnSpPr>
            <a:stCxn id="39" idx="5"/>
            <a:endCxn id="40" idx="0"/>
          </p:cNvCxnSpPr>
          <p:nvPr/>
        </p:nvCxnSpPr>
        <p:spPr>
          <a:xfrm>
            <a:off x="8852333" y="1798760"/>
            <a:ext cx="672364" cy="422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24C4CD15-4F8E-428E-A949-B5132229F7B4}"/>
              </a:ext>
            </a:extLst>
          </p:cNvPr>
          <p:cNvSpPr/>
          <p:nvPr/>
        </p:nvSpPr>
        <p:spPr>
          <a:xfrm>
            <a:off x="7651075" y="2220808"/>
            <a:ext cx="408372" cy="394974"/>
          </a:xfrm>
          <a:prstGeom prst="ellipse">
            <a:avLst/>
          </a:prstGeom>
          <a:solidFill>
            <a:srgbClr val="FF9933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8893F90A-40B6-4A0C-BCFA-86307D2182AE}"/>
              </a:ext>
            </a:extLst>
          </p:cNvPr>
          <p:cNvCxnSpPr>
            <a:cxnSpLocks/>
            <a:stCxn id="39" idx="3"/>
            <a:endCxn id="42" idx="0"/>
          </p:cNvCxnSpPr>
          <p:nvPr/>
        </p:nvCxnSpPr>
        <p:spPr>
          <a:xfrm flipH="1">
            <a:off x="7855261" y="1798760"/>
            <a:ext cx="708310" cy="422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>
            <a:extLst>
              <a:ext uri="{FF2B5EF4-FFF2-40B4-BE49-F238E27FC236}">
                <a16:creationId xmlns:a16="http://schemas.microsoft.com/office/drawing/2014/main" id="{C29BD1C4-2721-4826-91C9-A30E866DE7CA}"/>
              </a:ext>
            </a:extLst>
          </p:cNvPr>
          <p:cNvSpPr/>
          <p:nvPr/>
        </p:nvSpPr>
        <p:spPr>
          <a:xfrm>
            <a:off x="6782427" y="3071831"/>
            <a:ext cx="408372" cy="394974"/>
          </a:xfrm>
          <a:prstGeom prst="ellipse">
            <a:avLst/>
          </a:prstGeom>
          <a:solidFill>
            <a:srgbClr val="FFD966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70C04112-BFB0-439E-B4DE-2C109E21FC69}"/>
              </a:ext>
            </a:extLst>
          </p:cNvPr>
          <p:cNvCxnSpPr>
            <a:cxnSpLocks/>
            <a:stCxn id="42" idx="3"/>
            <a:endCxn id="46" idx="0"/>
          </p:cNvCxnSpPr>
          <p:nvPr/>
        </p:nvCxnSpPr>
        <p:spPr>
          <a:xfrm flipH="1">
            <a:off x="6986613" y="2557939"/>
            <a:ext cx="724267" cy="5138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D3D8AFE7-681F-41FA-8DB7-5C8361F26F3D}"/>
              </a:ext>
            </a:extLst>
          </p:cNvPr>
          <p:cNvSpPr txBox="1"/>
          <p:nvPr/>
        </p:nvSpPr>
        <p:spPr>
          <a:xfrm>
            <a:off x="8504816" y="1188808"/>
            <a:ext cx="408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1400" dirty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DFCFCEE-51AE-43DC-ABF9-3F2F8B078AEC}"/>
              </a:ext>
            </a:extLst>
          </p:cNvPr>
          <p:cNvSpPr txBox="1"/>
          <p:nvPr/>
        </p:nvSpPr>
        <p:spPr>
          <a:xfrm>
            <a:off x="9320511" y="1938952"/>
            <a:ext cx="408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endParaRPr lang="ko-KR" altLang="en-US" sz="1400" dirty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30E365E-2ECB-4B35-B524-55836894A628}"/>
              </a:ext>
            </a:extLst>
          </p:cNvPr>
          <p:cNvSpPr txBox="1"/>
          <p:nvPr/>
        </p:nvSpPr>
        <p:spPr>
          <a:xfrm>
            <a:off x="7651075" y="1956629"/>
            <a:ext cx="408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1400" dirty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B22A14D-AA90-43BB-AD61-D3665E49CBD4}"/>
              </a:ext>
            </a:extLst>
          </p:cNvPr>
          <p:cNvSpPr txBox="1"/>
          <p:nvPr/>
        </p:nvSpPr>
        <p:spPr>
          <a:xfrm>
            <a:off x="6782427" y="2779438"/>
            <a:ext cx="408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1400" dirty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93721DB8-5C1E-400A-9FB3-63567915BE4E}"/>
              </a:ext>
            </a:extLst>
          </p:cNvPr>
          <p:cNvSpPr/>
          <p:nvPr/>
        </p:nvSpPr>
        <p:spPr>
          <a:xfrm>
            <a:off x="6262346" y="3922853"/>
            <a:ext cx="408372" cy="3949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F5C99BC2-E73E-4001-8C79-D8B2237C4118}"/>
              </a:ext>
            </a:extLst>
          </p:cNvPr>
          <p:cNvCxnSpPr>
            <a:cxnSpLocks/>
            <a:stCxn id="46" idx="3"/>
            <a:endCxn id="52" idx="0"/>
          </p:cNvCxnSpPr>
          <p:nvPr/>
        </p:nvCxnSpPr>
        <p:spPr>
          <a:xfrm flipH="1">
            <a:off x="6466532" y="3408962"/>
            <a:ext cx="375700" cy="5138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2DF3C0B-3735-4911-9F77-55D8DB212FCB}"/>
              </a:ext>
            </a:extLst>
          </p:cNvPr>
          <p:cNvSpPr txBox="1"/>
          <p:nvPr/>
        </p:nvSpPr>
        <p:spPr>
          <a:xfrm>
            <a:off x="6262346" y="3648422"/>
            <a:ext cx="408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endParaRPr lang="ko-KR" altLang="en-US" sz="1400" dirty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87FA7EEC-A98F-4E03-A2A0-21F35C5F0486}"/>
              </a:ext>
            </a:extLst>
          </p:cNvPr>
          <p:cNvSpPr/>
          <p:nvPr/>
        </p:nvSpPr>
        <p:spPr>
          <a:xfrm>
            <a:off x="672484" y="1222469"/>
            <a:ext cx="258928" cy="247185"/>
          </a:xfrm>
          <a:prstGeom prst="ellipse">
            <a:avLst/>
          </a:prstGeom>
          <a:solidFill>
            <a:srgbClr val="FF9933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BDCE64A4-7CC6-48AB-88CF-197B49239A55}"/>
              </a:ext>
            </a:extLst>
          </p:cNvPr>
          <p:cNvSpPr/>
          <p:nvPr/>
        </p:nvSpPr>
        <p:spPr>
          <a:xfrm>
            <a:off x="672484" y="1533187"/>
            <a:ext cx="258928" cy="247185"/>
          </a:xfrm>
          <a:prstGeom prst="ellipse">
            <a:avLst/>
          </a:prstGeom>
          <a:solidFill>
            <a:srgbClr val="FFD966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2B1ADC53-B977-4A6B-8989-9ED9D98F0BE6}"/>
              </a:ext>
            </a:extLst>
          </p:cNvPr>
          <p:cNvSpPr/>
          <p:nvPr/>
        </p:nvSpPr>
        <p:spPr>
          <a:xfrm>
            <a:off x="672484" y="1853477"/>
            <a:ext cx="258928" cy="247185"/>
          </a:xfrm>
          <a:prstGeom prst="ellipse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50E90B7-92D5-4B6F-B472-F9F76209798F}"/>
              </a:ext>
            </a:extLst>
          </p:cNvPr>
          <p:cNvSpPr txBox="1"/>
          <p:nvPr/>
        </p:nvSpPr>
        <p:spPr>
          <a:xfrm>
            <a:off x="954226" y="1219586"/>
            <a:ext cx="20298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균형인수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+2, -2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F5DDCCE-2F3D-4245-B1BD-DA6064A8F1EC}"/>
              </a:ext>
            </a:extLst>
          </p:cNvPr>
          <p:cNvSpPr txBox="1"/>
          <p:nvPr/>
        </p:nvSpPr>
        <p:spPr>
          <a:xfrm>
            <a:off x="954226" y="1538378"/>
            <a:ext cx="20298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균형인수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+1, -1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8D2E06F-782B-42BC-B626-4489C467228F}"/>
              </a:ext>
            </a:extLst>
          </p:cNvPr>
          <p:cNvSpPr txBox="1"/>
          <p:nvPr/>
        </p:nvSpPr>
        <p:spPr>
          <a:xfrm>
            <a:off x="954226" y="1858856"/>
            <a:ext cx="20298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균형인수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2324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타원 7">
            <a:extLst>
              <a:ext uri="{FF2B5EF4-FFF2-40B4-BE49-F238E27FC236}">
                <a16:creationId xmlns:a16="http://schemas.microsoft.com/office/drawing/2014/main" id="{639EA403-3752-4649-864E-D507AC887492}"/>
              </a:ext>
            </a:extLst>
          </p:cNvPr>
          <p:cNvSpPr/>
          <p:nvPr/>
        </p:nvSpPr>
        <p:spPr>
          <a:xfrm>
            <a:off x="3838513" y="2148198"/>
            <a:ext cx="2807489" cy="189627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426E62-5892-4EE5-9B57-DDEAEE189E2A}"/>
              </a:ext>
            </a:extLst>
          </p:cNvPr>
          <p:cNvSpPr txBox="1"/>
          <p:nvPr/>
        </p:nvSpPr>
        <p:spPr>
          <a:xfrm>
            <a:off x="2635188" y="4281127"/>
            <a:ext cx="6921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회전으로 균형 트리로 만드는 예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09FD0E31-14C7-4532-9699-0D6604079E09}"/>
              </a:ext>
            </a:extLst>
          </p:cNvPr>
          <p:cNvSpPr/>
          <p:nvPr/>
        </p:nvSpPr>
        <p:spPr>
          <a:xfrm>
            <a:off x="5890763" y="1653198"/>
            <a:ext cx="408372" cy="394974"/>
          </a:xfrm>
          <a:prstGeom prst="ellipse">
            <a:avLst/>
          </a:prstGeom>
          <a:solidFill>
            <a:srgbClr val="FFD966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75FE26E7-3765-4AE3-B75C-CB322269F75E}"/>
              </a:ext>
            </a:extLst>
          </p:cNvPr>
          <p:cNvSpPr/>
          <p:nvPr/>
        </p:nvSpPr>
        <p:spPr>
          <a:xfrm>
            <a:off x="6707508" y="2412377"/>
            <a:ext cx="408372" cy="3949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9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8FDB27CC-4845-4D8A-AFFA-0C42BE1753BE}"/>
              </a:ext>
            </a:extLst>
          </p:cNvPr>
          <p:cNvCxnSpPr>
            <a:stCxn id="39" idx="5"/>
            <a:endCxn id="40" idx="0"/>
          </p:cNvCxnSpPr>
          <p:nvPr/>
        </p:nvCxnSpPr>
        <p:spPr>
          <a:xfrm>
            <a:off x="6239330" y="1990329"/>
            <a:ext cx="672364" cy="422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24C4CD15-4F8E-428E-A949-B5132229F7B4}"/>
              </a:ext>
            </a:extLst>
          </p:cNvPr>
          <p:cNvSpPr/>
          <p:nvPr/>
        </p:nvSpPr>
        <p:spPr>
          <a:xfrm>
            <a:off x="5038072" y="2412377"/>
            <a:ext cx="408372" cy="3949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8893F90A-40B6-4A0C-BCFA-86307D2182AE}"/>
              </a:ext>
            </a:extLst>
          </p:cNvPr>
          <p:cNvCxnSpPr>
            <a:cxnSpLocks/>
            <a:stCxn id="39" idx="3"/>
            <a:endCxn id="42" idx="0"/>
          </p:cNvCxnSpPr>
          <p:nvPr/>
        </p:nvCxnSpPr>
        <p:spPr>
          <a:xfrm flipH="1">
            <a:off x="5242258" y="1990329"/>
            <a:ext cx="708310" cy="422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>
            <a:extLst>
              <a:ext uri="{FF2B5EF4-FFF2-40B4-BE49-F238E27FC236}">
                <a16:creationId xmlns:a16="http://schemas.microsoft.com/office/drawing/2014/main" id="{C29BD1C4-2721-4826-91C9-A30E866DE7CA}"/>
              </a:ext>
            </a:extLst>
          </p:cNvPr>
          <p:cNvSpPr/>
          <p:nvPr/>
        </p:nvSpPr>
        <p:spPr>
          <a:xfrm>
            <a:off x="4169424" y="3263400"/>
            <a:ext cx="408372" cy="3949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70C04112-BFB0-439E-B4DE-2C109E21FC69}"/>
              </a:ext>
            </a:extLst>
          </p:cNvPr>
          <p:cNvCxnSpPr>
            <a:cxnSpLocks/>
            <a:stCxn id="42" idx="3"/>
            <a:endCxn id="46" idx="0"/>
          </p:cNvCxnSpPr>
          <p:nvPr/>
        </p:nvCxnSpPr>
        <p:spPr>
          <a:xfrm flipH="1">
            <a:off x="4373610" y="2749508"/>
            <a:ext cx="724267" cy="5138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D3D8AFE7-681F-41FA-8DB7-5C8361F26F3D}"/>
              </a:ext>
            </a:extLst>
          </p:cNvPr>
          <p:cNvSpPr txBox="1"/>
          <p:nvPr/>
        </p:nvSpPr>
        <p:spPr>
          <a:xfrm>
            <a:off x="5891813" y="1380377"/>
            <a:ext cx="408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1400" dirty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DFCFCEE-51AE-43DC-ABF9-3F2F8B078AEC}"/>
              </a:ext>
            </a:extLst>
          </p:cNvPr>
          <p:cNvSpPr txBox="1"/>
          <p:nvPr/>
        </p:nvSpPr>
        <p:spPr>
          <a:xfrm>
            <a:off x="6707508" y="2130521"/>
            <a:ext cx="408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endParaRPr lang="ko-KR" altLang="en-US" sz="1400" dirty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30E365E-2ECB-4B35-B524-55836894A628}"/>
              </a:ext>
            </a:extLst>
          </p:cNvPr>
          <p:cNvSpPr txBox="1"/>
          <p:nvPr/>
        </p:nvSpPr>
        <p:spPr>
          <a:xfrm>
            <a:off x="5038072" y="2148198"/>
            <a:ext cx="408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endParaRPr lang="ko-KR" altLang="en-US" sz="1400" dirty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B22A14D-AA90-43BB-AD61-D3665E49CBD4}"/>
              </a:ext>
            </a:extLst>
          </p:cNvPr>
          <p:cNvSpPr txBox="1"/>
          <p:nvPr/>
        </p:nvSpPr>
        <p:spPr>
          <a:xfrm>
            <a:off x="4169424" y="2971007"/>
            <a:ext cx="408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endParaRPr lang="ko-KR" altLang="en-US" sz="1400" dirty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93721DB8-5C1E-400A-9FB3-63567915BE4E}"/>
              </a:ext>
            </a:extLst>
          </p:cNvPr>
          <p:cNvSpPr/>
          <p:nvPr/>
        </p:nvSpPr>
        <p:spPr>
          <a:xfrm>
            <a:off x="5890763" y="3263400"/>
            <a:ext cx="408372" cy="3949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F5C99BC2-E73E-4001-8C79-D8B2237C4118}"/>
              </a:ext>
            </a:extLst>
          </p:cNvPr>
          <p:cNvCxnSpPr>
            <a:cxnSpLocks/>
            <a:stCxn id="42" idx="5"/>
            <a:endCxn id="52" idx="0"/>
          </p:cNvCxnSpPr>
          <p:nvPr/>
        </p:nvCxnSpPr>
        <p:spPr>
          <a:xfrm>
            <a:off x="5386639" y="2749508"/>
            <a:ext cx="708310" cy="5138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2DF3C0B-3735-4911-9F77-55D8DB212FCB}"/>
              </a:ext>
            </a:extLst>
          </p:cNvPr>
          <p:cNvSpPr txBox="1"/>
          <p:nvPr/>
        </p:nvSpPr>
        <p:spPr>
          <a:xfrm>
            <a:off x="5890763" y="2988969"/>
            <a:ext cx="408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endParaRPr lang="ko-KR" altLang="en-US" sz="1400" dirty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6699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C2678036-074E-4C07-A7FF-DEB06F7F94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1175073"/>
              </p:ext>
            </p:extLst>
          </p:nvPr>
        </p:nvGraphicFramePr>
        <p:xfrm>
          <a:off x="88778" y="71022"/>
          <a:ext cx="12002608" cy="67026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9570">
                  <a:extLst>
                    <a:ext uri="{9D8B030D-6E8A-4147-A177-3AD203B41FA5}">
                      <a16:colId xmlns:a16="http://schemas.microsoft.com/office/drawing/2014/main" val="2577943128"/>
                    </a:ext>
                  </a:extLst>
                </a:gridCol>
                <a:gridCol w="7714370">
                  <a:extLst>
                    <a:ext uri="{9D8B030D-6E8A-4147-A177-3AD203B41FA5}">
                      <a16:colId xmlns:a16="http://schemas.microsoft.com/office/drawing/2014/main" val="3415360109"/>
                    </a:ext>
                  </a:extLst>
                </a:gridCol>
                <a:gridCol w="3038668">
                  <a:extLst>
                    <a:ext uri="{9D8B030D-6E8A-4147-A177-3AD203B41FA5}">
                      <a16:colId xmlns:a16="http://schemas.microsoft.com/office/drawing/2014/main" val="3779373094"/>
                    </a:ext>
                  </a:extLst>
                </a:gridCol>
              </a:tblGrid>
              <a:tr h="3813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4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가지의 경우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해결방법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1290777"/>
                  </a:ext>
                </a:extLst>
              </a:tr>
              <a:tr h="15803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LL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타입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LL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회전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: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오른쪽 회전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0736994"/>
                  </a:ext>
                </a:extLst>
              </a:tr>
              <a:tr h="15803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LR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타입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LR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회전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: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왼쪽 회전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→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오른쪽 회전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9813589"/>
                  </a:ext>
                </a:extLst>
              </a:tr>
              <a:tr h="15803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RR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타입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RR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회전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: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왼쪽 회전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5804893"/>
                  </a:ext>
                </a:extLst>
              </a:tr>
              <a:tr h="15803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RL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타입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RL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회전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: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오른쪽 회전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→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왼쪽 회전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2272679"/>
                  </a:ext>
                </a:extLst>
              </a:tr>
            </a:tbl>
          </a:graphicData>
        </a:graphic>
      </p:graphicFrame>
      <p:sp>
        <p:nvSpPr>
          <p:cNvPr id="39" name="타원 38">
            <a:extLst>
              <a:ext uri="{FF2B5EF4-FFF2-40B4-BE49-F238E27FC236}">
                <a16:creationId xmlns:a16="http://schemas.microsoft.com/office/drawing/2014/main" id="{09FD0E31-14C7-4532-9699-0D6604079E09}"/>
              </a:ext>
            </a:extLst>
          </p:cNvPr>
          <p:cNvSpPr/>
          <p:nvPr/>
        </p:nvSpPr>
        <p:spPr>
          <a:xfrm>
            <a:off x="2859891" y="612192"/>
            <a:ext cx="289577" cy="269372"/>
          </a:xfrm>
          <a:prstGeom prst="ellipse">
            <a:avLst/>
          </a:prstGeom>
          <a:solidFill>
            <a:srgbClr val="FF9933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X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24C4CD15-4F8E-428E-A949-B5132229F7B4}"/>
              </a:ext>
            </a:extLst>
          </p:cNvPr>
          <p:cNvSpPr/>
          <p:nvPr/>
        </p:nvSpPr>
        <p:spPr>
          <a:xfrm>
            <a:off x="2255248" y="1129952"/>
            <a:ext cx="289577" cy="269372"/>
          </a:xfrm>
          <a:prstGeom prst="ellipse">
            <a:avLst/>
          </a:prstGeom>
          <a:solidFill>
            <a:srgbClr val="FFD966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Y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8893F90A-40B6-4A0C-BCFA-86307D2182AE}"/>
              </a:ext>
            </a:extLst>
          </p:cNvPr>
          <p:cNvCxnSpPr>
            <a:cxnSpLocks/>
            <a:stCxn id="39" idx="3"/>
            <a:endCxn id="42" idx="7"/>
          </p:cNvCxnSpPr>
          <p:nvPr/>
        </p:nvCxnSpPr>
        <p:spPr>
          <a:xfrm flipH="1">
            <a:off x="2502417" y="842115"/>
            <a:ext cx="399882" cy="3272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>
            <a:extLst>
              <a:ext uri="{FF2B5EF4-FFF2-40B4-BE49-F238E27FC236}">
                <a16:creationId xmlns:a16="http://schemas.microsoft.com/office/drawing/2014/main" id="{C29BD1C4-2721-4826-91C9-A30E866DE7CA}"/>
              </a:ext>
            </a:extLst>
          </p:cNvPr>
          <p:cNvSpPr/>
          <p:nvPr/>
        </p:nvSpPr>
        <p:spPr>
          <a:xfrm>
            <a:off x="1852353" y="1696862"/>
            <a:ext cx="289577" cy="269372"/>
          </a:xfrm>
          <a:prstGeom prst="ellipse">
            <a:avLst/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70C04112-BFB0-439E-B4DE-2C109E21FC69}"/>
              </a:ext>
            </a:extLst>
          </p:cNvPr>
          <p:cNvCxnSpPr>
            <a:cxnSpLocks/>
            <a:stCxn id="42" idx="3"/>
            <a:endCxn id="46" idx="0"/>
          </p:cNvCxnSpPr>
          <p:nvPr/>
        </p:nvCxnSpPr>
        <p:spPr>
          <a:xfrm flipH="1">
            <a:off x="1997142" y="1359875"/>
            <a:ext cx="300514" cy="3369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D3D8AFE7-681F-41FA-8DB7-5C8361F26F3D}"/>
              </a:ext>
            </a:extLst>
          </p:cNvPr>
          <p:cNvSpPr txBox="1"/>
          <p:nvPr/>
        </p:nvSpPr>
        <p:spPr>
          <a:xfrm>
            <a:off x="2859891" y="382269"/>
            <a:ext cx="289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1400" dirty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30E365E-2ECB-4B35-B524-55836894A628}"/>
              </a:ext>
            </a:extLst>
          </p:cNvPr>
          <p:cNvSpPr txBox="1"/>
          <p:nvPr/>
        </p:nvSpPr>
        <p:spPr>
          <a:xfrm>
            <a:off x="2255248" y="878967"/>
            <a:ext cx="289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1400" dirty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B22A14D-AA90-43BB-AD61-D3665E49CBD4}"/>
              </a:ext>
            </a:extLst>
          </p:cNvPr>
          <p:cNvSpPr txBox="1"/>
          <p:nvPr/>
        </p:nvSpPr>
        <p:spPr>
          <a:xfrm>
            <a:off x="1840395" y="1423416"/>
            <a:ext cx="289577" cy="209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endParaRPr lang="ko-KR" altLang="en-US" sz="1400" dirty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8861170E-72ED-45C6-93EA-38D69840CD22}"/>
              </a:ext>
            </a:extLst>
          </p:cNvPr>
          <p:cNvSpPr/>
          <p:nvPr/>
        </p:nvSpPr>
        <p:spPr>
          <a:xfrm>
            <a:off x="3588029" y="1129952"/>
            <a:ext cx="417250" cy="287838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아래로 구부러짐 6">
            <a:extLst>
              <a:ext uri="{FF2B5EF4-FFF2-40B4-BE49-F238E27FC236}">
                <a16:creationId xmlns:a16="http://schemas.microsoft.com/office/drawing/2014/main" id="{807B0E4E-D761-4792-BBD1-05A0AC145C54}"/>
              </a:ext>
            </a:extLst>
          </p:cNvPr>
          <p:cNvSpPr/>
          <p:nvPr/>
        </p:nvSpPr>
        <p:spPr>
          <a:xfrm>
            <a:off x="2753547" y="976801"/>
            <a:ext cx="502263" cy="269372"/>
          </a:xfrm>
          <a:prstGeom prst="curved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CC83A0E3-B4FF-4D02-8AE3-B77A783D5A1A}"/>
              </a:ext>
            </a:extLst>
          </p:cNvPr>
          <p:cNvSpPr/>
          <p:nvPr/>
        </p:nvSpPr>
        <p:spPr>
          <a:xfrm>
            <a:off x="4942141" y="612192"/>
            <a:ext cx="289577" cy="269372"/>
          </a:xfrm>
          <a:prstGeom prst="ellipse">
            <a:avLst/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Y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AA4E1307-497A-4052-BE4B-0037195E0A6C}"/>
              </a:ext>
            </a:extLst>
          </p:cNvPr>
          <p:cNvSpPr/>
          <p:nvPr/>
        </p:nvSpPr>
        <p:spPr>
          <a:xfrm>
            <a:off x="4337498" y="1129952"/>
            <a:ext cx="289577" cy="269372"/>
          </a:xfrm>
          <a:prstGeom prst="ellipse">
            <a:avLst/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48258DBE-E782-4910-8BF6-6F92227B6886}"/>
              </a:ext>
            </a:extLst>
          </p:cNvPr>
          <p:cNvCxnSpPr>
            <a:cxnSpLocks/>
            <a:stCxn id="23" idx="3"/>
            <a:endCxn id="24" idx="0"/>
          </p:cNvCxnSpPr>
          <p:nvPr/>
        </p:nvCxnSpPr>
        <p:spPr>
          <a:xfrm flipH="1">
            <a:off x="4482286" y="842115"/>
            <a:ext cx="502263" cy="2878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>
            <a:extLst>
              <a:ext uri="{FF2B5EF4-FFF2-40B4-BE49-F238E27FC236}">
                <a16:creationId xmlns:a16="http://schemas.microsoft.com/office/drawing/2014/main" id="{060BBE79-8F90-40B8-9097-35DE564E6442}"/>
              </a:ext>
            </a:extLst>
          </p:cNvPr>
          <p:cNvSpPr/>
          <p:nvPr/>
        </p:nvSpPr>
        <p:spPr>
          <a:xfrm>
            <a:off x="5546784" y="1129952"/>
            <a:ext cx="289577" cy="269372"/>
          </a:xfrm>
          <a:prstGeom prst="ellipse">
            <a:avLst/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X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2111BCA2-3B4C-4A17-A2AC-D91ED667170E}"/>
              </a:ext>
            </a:extLst>
          </p:cNvPr>
          <p:cNvCxnSpPr>
            <a:cxnSpLocks/>
            <a:stCxn id="23" idx="5"/>
            <a:endCxn id="26" idx="0"/>
          </p:cNvCxnSpPr>
          <p:nvPr/>
        </p:nvCxnSpPr>
        <p:spPr>
          <a:xfrm>
            <a:off x="5189310" y="842115"/>
            <a:ext cx="502263" cy="2878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1EB0977-7345-4A85-A980-5A466CA26224}"/>
              </a:ext>
            </a:extLst>
          </p:cNvPr>
          <p:cNvSpPr txBox="1"/>
          <p:nvPr/>
        </p:nvSpPr>
        <p:spPr>
          <a:xfrm>
            <a:off x="4942141" y="382269"/>
            <a:ext cx="289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endParaRPr lang="ko-KR" altLang="en-US" sz="1400" dirty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92AF90E-F399-438A-88E1-F59F68D35262}"/>
              </a:ext>
            </a:extLst>
          </p:cNvPr>
          <p:cNvSpPr txBox="1"/>
          <p:nvPr/>
        </p:nvSpPr>
        <p:spPr>
          <a:xfrm>
            <a:off x="4337498" y="878967"/>
            <a:ext cx="289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endParaRPr lang="ko-KR" altLang="en-US" sz="1400" dirty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22ED3F7-4997-4162-8ECD-2DD3E1570BB2}"/>
              </a:ext>
            </a:extLst>
          </p:cNvPr>
          <p:cNvSpPr txBox="1"/>
          <p:nvPr/>
        </p:nvSpPr>
        <p:spPr>
          <a:xfrm>
            <a:off x="5549938" y="851821"/>
            <a:ext cx="289577" cy="209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endParaRPr lang="ko-KR" altLang="en-US" sz="1400" dirty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FCCFBA9C-B402-425C-9EC8-28BD5FAEBC6B}"/>
              </a:ext>
            </a:extLst>
          </p:cNvPr>
          <p:cNvSpPr/>
          <p:nvPr/>
        </p:nvSpPr>
        <p:spPr>
          <a:xfrm>
            <a:off x="2576091" y="2196157"/>
            <a:ext cx="289577" cy="269372"/>
          </a:xfrm>
          <a:prstGeom prst="ellipse">
            <a:avLst/>
          </a:prstGeom>
          <a:solidFill>
            <a:srgbClr val="FF9933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X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C106D252-6A73-47E9-B50C-2589CA59D9C6}"/>
              </a:ext>
            </a:extLst>
          </p:cNvPr>
          <p:cNvSpPr/>
          <p:nvPr/>
        </p:nvSpPr>
        <p:spPr>
          <a:xfrm>
            <a:off x="1971448" y="2713917"/>
            <a:ext cx="289577" cy="269372"/>
          </a:xfrm>
          <a:prstGeom prst="ellipse">
            <a:avLst/>
          </a:prstGeom>
          <a:solidFill>
            <a:srgbClr val="FFD966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Y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F7C24060-4C38-43A0-80B2-DA3167591C7A}"/>
              </a:ext>
            </a:extLst>
          </p:cNvPr>
          <p:cNvCxnSpPr>
            <a:cxnSpLocks/>
            <a:stCxn id="55" idx="3"/>
            <a:endCxn id="56" idx="7"/>
          </p:cNvCxnSpPr>
          <p:nvPr/>
        </p:nvCxnSpPr>
        <p:spPr>
          <a:xfrm flipH="1">
            <a:off x="2218617" y="2426080"/>
            <a:ext cx="399882" cy="3272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타원 57">
            <a:extLst>
              <a:ext uri="{FF2B5EF4-FFF2-40B4-BE49-F238E27FC236}">
                <a16:creationId xmlns:a16="http://schemas.microsoft.com/office/drawing/2014/main" id="{A76CEB03-FF8A-41DC-8336-784597654441}"/>
              </a:ext>
            </a:extLst>
          </p:cNvPr>
          <p:cNvSpPr/>
          <p:nvPr/>
        </p:nvSpPr>
        <p:spPr>
          <a:xfrm>
            <a:off x="2572937" y="3294314"/>
            <a:ext cx="289577" cy="269372"/>
          </a:xfrm>
          <a:prstGeom prst="ellipse">
            <a:avLst/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7483CDD0-E42D-4AD7-AD24-454EC4986CF6}"/>
              </a:ext>
            </a:extLst>
          </p:cNvPr>
          <p:cNvCxnSpPr>
            <a:cxnSpLocks/>
            <a:stCxn id="56" idx="5"/>
            <a:endCxn id="58" idx="0"/>
          </p:cNvCxnSpPr>
          <p:nvPr/>
        </p:nvCxnSpPr>
        <p:spPr>
          <a:xfrm>
            <a:off x="2218617" y="2943840"/>
            <a:ext cx="499109" cy="3504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B871508E-AB03-4327-A945-520E9BBB5BC2}"/>
              </a:ext>
            </a:extLst>
          </p:cNvPr>
          <p:cNvSpPr txBox="1"/>
          <p:nvPr/>
        </p:nvSpPr>
        <p:spPr>
          <a:xfrm>
            <a:off x="2519765" y="1966234"/>
            <a:ext cx="3959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1400" dirty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00C4482-F076-4538-9795-21C8273E4E12}"/>
              </a:ext>
            </a:extLst>
          </p:cNvPr>
          <p:cNvSpPr txBox="1"/>
          <p:nvPr/>
        </p:nvSpPr>
        <p:spPr>
          <a:xfrm>
            <a:off x="1858130" y="2478926"/>
            <a:ext cx="498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-1</a:t>
            </a:r>
            <a:endParaRPr lang="ko-KR" altLang="en-US" sz="1400" dirty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062DEB7-9EA7-4A5D-A5E0-D1E231DE776F}"/>
              </a:ext>
            </a:extLst>
          </p:cNvPr>
          <p:cNvSpPr txBox="1"/>
          <p:nvPr/>
        </p:nvSpPr>
        <p:spPr>
          <a:xfrm>
            <a:off x="2572937" y="3016183"/>
            <a:ext cx="289577" cy="209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endParaRPr lang="ko-KR" altLang="en-US" sz="1400" dirty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3" name="화살표: 아래로 구부러짐 62">
            <a:extLst>
              <a:ext uri="{FF2B5EF4-FFF2-40B4-BE49-F238E27FC236}">
                <a16:creationId xmlns:a16="http://schemas.microsoft.com/office/drawing/2014/main" id="{AA36F669-CF17-4507-989B-4F90359A583C}"/>
              </a:ext>
            </a:extLst>
          </p:cNvPr>
          <p:cNvSpPr/>
          <p:nvPr/>
        </p:nvSpPr>
        <p:spPr>
          <a:xfrm flipH="1">
            <a:off x="1872820" y="3045538"/>
            <a:ext cx="502263" cy="269372"/>
          </a:xfrm>
          <a:prstGeom prst="curved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4" name="화살표: 오른쪽 63">
            <a:extLst>
              <a:ext uri="{FF2B5EF4-FFF2-40B4-BE49-F238E27FC236}">
                <a16:creationId xmlns:a16="http://schemas.microsoft.com/office/drawing/2014/main" id="{D04F3192-2FB2-49DC-8A73-2913B41D62D0}"/>
              </a:ext>
            </a:extLst>
          </p:cNvPr>
          <p:cNvSpPr/>
          <p:nvPr/>
        </p:nvSpPr>
        <p:spPr>
          <a:xfrm>
            <a:off x="3588029" y="2708339"/>
            <a:ext cx="417250" cy="287838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920A90CD-6719-48EE-9257-99ACD5F08324}"/>
              </a:ext>
            </a:extLst>
          </p:cNvPr>
          <p:cNvSpPr/>
          <p:nvPr/>
        </p:nvSpPr>
        <p:spPr>
          <a:xfrm>
            <a:off x="5455358" y="2230240"/>
            <a:ext cx="289577" cy="269372"/>
          </a:xfrm>
          <a:prstGeom prst="ellipse">
            <a:avLst/>
          </a:prstGeom>
          <a:solidFill>
            <a:srgbClr val="FF9933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X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88F48EE5-9F1A-4419-AC10-E4F2781D2FDB}"/>
              </a:ext>
            </a:extLst>
          </p:cNvPr>
          <p:cNvSpPr/>
          <p:nvPr/>
        </p:nvSpPr>
        <p:spPr>
          <a:xfrm>
            <a:off x="4850715" y="2748000"/>
            <a:ext cx="289577" cy="269372"/>
          </a:xfrm>
          <a:prstGeom prst="ellipse">
            <a:avLst/>
          </a:prstGeom>
          <a:solidFill>
            <a:srgbClr val="FFD966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D9C0DCC3-22CD-4678-B1DF-B77499F3C839}"/>
              </a:ext>
            </a:extLst>
          </p:cNvPr>
          <p:cNvCxnSpPr>
            <a:cxnSpLocks/>
            <a:stCxn id="72" idx="3"/>
            <a:endCxn id="73" idx="7"/>
          </p:cNvCxnSpPr>
          <p:nvPr/>
        </p:nvCxnSpPr>
        <p:spPr>
          <a:xfrm flipH="1">
            <a:off x="5097884" y="2460163"/>
            <a:ext cx="399882" cy="3272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타원 74">
            <a:extLst>
              <a:ext uri="{FF2B5EF4-FFF2-40B4-BE49-F238E27FC236}">
                <a16:creationId xmlns:a16="http://schemas.microsoft.com/office/drawing/2014/main" id="{B120AD2D-F2FF-497F-8D2E-FB029FE4AC23}"/>
              </a:ext>
            </a:extLst>
          </p:cNvPr>
          <p:cNvSpPr/>
          <p:nvPr/>
        </p:nvSpPr>
        <p:spPr>
          <a:xfrm>
            <a:off x="4447820" y="3314910"/>
            <a:ext cx="289577" cy="269372"/>
          </a:xfrm>
          <a:prstGeom prst="ellipse">
            <a:avLst/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Y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24E1ED7A-06CB-44EC-9F9D-7B124AE65279}"/>
              </a:ext>
            </a:extLst>
          </p:cNvPr>
          <p:cNvCxnSpPr>
            <a:cxnSpLocks/>
            <a:stCxn id="73" idx="3"/>
            <a:endCxn id="75" idx="0"/>
          </p:cNvCxnSpPr>
          <p:nvPr/>
        </p:nvCxnSpPr>
        <p:spPr>
          <a:xfrm flipH="1">
            <a:off x="4592609" y="2977923"/>
            <a:ext cx="300514" cy="3369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CA85F6E3-FDEB-44EE-A766-841FCE116F1C}"/>
              </a:ext>
            </a:extLst>
          </p:cNvPr>
          <p:cNvSpPr txBox="1"/>
          <p:nvPr/>
        </p:nvSpPr>
        <p:spPr>
          <a:xfrm>
            <a:off x="5455358" y="2000317"/>
            <a:ext cx="289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1400" dirty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86CA8AC-FD78-4C33-902F-F26A6DAE859C}"/>
              </a:ext>
            </a:extLst>
          </p:cNvPr>
          <p:cNvSpPr txBox="1"/>
          <p:nvPr/>
        </p:nvSpPr>
        <p:spPr>
          <a:xfrm>
            <a:off x="4850715" y="2497015"/>
            <a:ext cx="289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1400" dirty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3289776-2C08-4DCB-A59C-9068802E50CE}"/>
              </a:ext>
            </a:extLst>
          </p:cNvPr>
          <p:cNvSpPr txBox="1"/>
          <p:nvPr/>
        </p:nvSpPr>
        <p:spPr>
          <a:xfrm>
            <a:off x="4435862" y="3041464"/>
            <a:ext cx="289577" cy="209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endParaRPr lang="ko-KR" altLang="en-US" sz="1400" dirty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0" name="화살표: 오른쪽 79">
            <a:extLst>
              <a:ext uri="{FF2B5EF4-FFF2-40B4-BE49-F238E27FC236}">
                <a16:creationId xmlns:a16="http://schemas.microsoft.com/office/drawing/2014/main" id="{56FD48FF-A84D-49CF-916E-F67BB8AF99F6}"/>
              </a:ext>
            </a:extLst>
          </p:cNvPr>
          <p:cNvSpPr/>
          <p:nvPr/>
        </p:nvSpPr>
        <p:spPr>
          <a:xfrm>
            <a:off x="6043760" y="2708339"/>
            <a:ext cx="417250" cy="287838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491A3A6A-B020-4E21-8B13-A307277D8EB1}"/>
              </a:ext>
            </a:extLst>
          </p:cNvPr>
          <p:cNvSpPr/>
          <p:nvPr/>
        </p:nvSpPr>
        <p:spPr>
          <a:xfrm>
            <a:off x="7443028" y="2199456"/>
            <a:ext cx="289577" cy="269372"/>
          </a:xfrm>
          <a:prstGeom prst="ellipse">
            <a:avLst/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C6DB29B6-AB89-42E2-8F56-115AF7BDF0C0}"/>
              </a:ext>
            </a:extLst>
          </p:cNvPr>
          <p:cNvSpPr/>
          <p:nvPr/>
        </p:nvSpPr>
        <p:spPr>
          <a:xfrm>
            <a:off x="6838385" y="2717216"/>
            <a:ext cx="289577" cy="269372"/>
          </a:xfrm>
          <a:prstGeom prst="ellipse">
            <a:avLst/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Y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B56BEF77-5D14-4090-9CD5-7C4F5733AFF3}"/>
              </a:ext>
            </a:extLst>
          </p:cNvPr>
          <p:cNvCxnSpPr>
            <a:cxnSpLocks/>
            <a:stCxn id="90" idx="3"/>
            <a:endCxn id="91" idx="0"/>
          </p:cNvCxnSpPr>
          <p:nvPr/>
        </p:nvCxnSpPr>
        <p:spPr>
          <a:xfrm flipH="1">
            <a:off x="6983173" y="2429379"/>
            <a:ext cx="502263" cy="2878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타원 92">
            <a:extLst>
              <a:ext uri="{FF2B5EF4-FFF2-40B4-BE49-F238E27FC236}">
                <a16:creationId xmlns:a16="http://schemas.microsoft.com/office/drawing/2014/main" id="{D929EBA7-1722-4C80-88C2-8B00D3965869}"/>
              </a:ext>
            </a:extLst>
          </p:cNvPr>
          <p:cNvSpPr/>
          <p:nvPr/>
        </p:nvSpPr>
        <p:spPr>
          <a:xfrm>
            <a:off x="8047671" y="2717216"/>
            <a:ext cx="289577" cy="269372"/>
          </a:xfrm>
          <a:prstGeom prst="ellipse">
            <a:avLst/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X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5F60658D-069D-42A1-9FB2-44470FDA557B}"/>
              </a:ext>
            </a:extLst>
          </p:cNvPr>
          <p:cNvCxnSpPr>
            <a:cxnSpLocks/>
            <a:stCxn id="90" idx="5"/>
            <a:endCxn id="93" idx="0"/>
          </p:cNvCxnSpPr>
          <p:nvPr/>
        </p:nvCxnSpPr>
        <p:spPr>
          <a:xfrm>
            <a:off x="7690197" y="2429379"/>
            <a:ext cx="502263" cy="2878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DD27784C-87C3-46D4-B3B5-DB3CF55FBEA1}"/>
              </a:ext>
            </a:extLst>
          </p:cNvPr>
          <p:cNvSpPr txBox="1"/>
          <p:nvPr/>
        </p:nvSpPr>
        <p:spPr>
          <a:xfrm>
            <a:off x="7443028" y="1969533"/>
            <a:ext cx="289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endParaRPr lang="ko-KR" altLang="en-US" sz="1400" dirty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298C85D-2456-4C32-B035-53CCC633DD11}"/>
              </a:ext>
            </a:extLst>
          </p:cNvPr>
          <p:cNvSpPr txBox="1"/>
          <p:nvPr/>
        </p:nvSpPr>
        <p:spPr>
          <a:xfrm>
            <a:off x="6838385" y="2466231"/>
            <a:ext cx="289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endParaRPr lang="ko-KR" altLang="en-US" sz="1400" dirty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5059189-5851-4047-AFFB-459A2B58C0C7}"/>
              </a:ext>
            </a:extLst>
          </p:cNvPr>
          <p:cNvSpPr txBox="1"/>
          <p:nvPr/>
        </p:nvSpPr>
        <p:spPr>
          <a:xfrm>
            <a:off x="8050825" y="2439085"/>
            <a:ext cx="289577" cy="209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endParaRPr lang="ko-KR" altLang="en-US" sz="1400" dirty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646AFCC2-F309-459E-85CE-7158E93DC039}"/>
              </a:ext>
            </a:extLst>
          </p:cNvPr>
          <p:cNvSpPr/>
          <p:nvPr/>
        </p:nvSpPr>
        <p:spPr>
          <a:xfrm>
            <a:off x="1854772" y="3767857"/>
            <a:ext cx="289577" cy="269372"/>
          </a:xfrm>
          <a:prstGeom prst="ellipse">
            <a:avLst/>
          </a:prstGeom>
          <a:solidFill>
            <a:srgbClr val="FF9933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X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9B56F0A3-32F3-45D6-8D91-078A0260FEA2}"/>
              </a:ext>
            </a:extLst>
          </p:cNvPr>
          <p:cNvSpPr/>
          <p:nvPr/>
        </p:nvSpPr>
        <p:spPr>
          <a:xfrm>
            <a:off x="2428149" y="4285617"/>
            <a:ext cx="289577" cy="269372"/>
          </a:xfrm>
          <a:prstGeom prst="ellipse">
            <a:avLst/>
          </a:prstGeom>
          <a:solidFill>
            <a:srgbClr val="FFD966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Y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61A7A157-0A43-40DB-9680-3D52164B646A}"/>
              </a:ext>
            </a:extLst>
          </p:cNvPr>
          <p:cNvCxnSpPr>
            <a:cxnSpLocks/>
            <a:stCxn id="98" idx="5"/>
            <a:endCxn id="99" idx="1"/>
          </p:cNvCxnSpPr>
          <p:nvPr/>
        </p:nvCxnSpPr>
        <p:spPr>
          <a:xfrm>
            <a:off x="2101941" y="3997780"/>
            <a:ext cx="368616" cy="3272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타원 100">
            <a:extLst>
              <a:ext uri="{FF2B5EF4-FFF2-40B4-BE49-F238E27FC236}">
                <a16:creationId xmlns:a16="http://schemas.microsoft.com/office/drawing/2014/main" id="{55CED9F0-18D6-4157-981B-42937B5363FB}"/>
              </a:ext>
            </a:extLst>
          </p:cNvPr>
          <p:cNvSpPr/>
          <p:nvPr/>
        </p:nvSpPr>
        <p:spPr>
          <a:xfrm>
            <a:off x="2859891" y="4866014"/>
            <a:ext cx="289577" cy="269372"/>
          </a:xfrm>
          <a:prstGeom prst="ellipse">
            <a:avLst/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8C93988E-D3C5-4F38-9CA3-F1EAF3E2CBD3}"/>
              </a:ext>
            </a:extLst>
          </p:cNvPr>
          <p:cNvCxnSpPr>
            <a:cxnSpLocks/>
            <a:stCxn id="99" idx="5"/>
            <a:endCxn id="101" idx="0"/>
          </p:cNvCxnSpPr>
          <p:nvPr/>
        </p:nvCxnSpPr>
        <p:spPr>
          <a:xfrm>
            <a:off x="2675318" y="4515540"/>
            <a:ext cx="329362" cy="3504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ED6F1972-B9EA-40CA-BD03-0FB1BC807CAA}"/>
              </a:ext>
            </a:extLst>
          </p:cNvPr>
          <p:cNvSpPr txBox="1"/>
          <p:nvPr/>
        </p:nvSpPr>
        <p:spPr>
          <a:xfrm>
            <a:off x="1798446" y="3537934"/>
            <a:ext cx="3959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-2</a:t>
            </a:r>
            <a:endParaRPr lang="ko-KR" altLang="en-US" sz="1400" dirty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D6234FB-242A-4FE2-A49D-1FDD4A301BC6}"/>
              </a:ext>
            </a:extLst>
          </p:cNvPr>
          <p:cNvSpPr txBox="1"/>
          <p:nvPr/>
        </p:nvSpPr>
        <p:spPr>
          <a:xfrm>
            <a:off x="2380446" y="4037229"/>
            <a:ext cx="3849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-1</a:t>
            </a:r>
            <a:endParaRPr lang="ko-KR" altLang="en-US" sz="1400" dirty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6069746-0E79-452D-893C-8CE43631925B}"/>
              </a:ext>
            </a:extLst>
          </p:cNvPr>
          <p:cNvSpPr txBox="1"/>
          <p:nvPr/>
        </p:nvSpPr>
        <p:spPr>
          <a:xfrm>
            <a:off x="2859891" y="4587883"/>
            <a:ext cx="289577" cy="209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endParaRPr lang="ko-KR" altLang="en-US" sz="1400" dirty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6" name="화살표: 아래로 구부러짐 105">
            <a:extLst>
              <a:ext uri="{FF2B5EF4-FFF2-40B4-BE49-F238E27FC236}">
                <a16:creationId xmlns:a16="http://schemas.microsoft.com/office/drawing/2014/main" id="{08B33A19-5335-4791-920A-78BCE32C8262}"/>
              </a:ext>
            </a:extLst>
          </p:cNvPr>
          <p:cNvSpPr/>
          <p:nvPr/>
        </p:nvSpPr>
        <p:spPr>
          <a:xfrm flipH="1">
            <a:off x="1745273" y="4098515"/>
            <a:ext cx="502263" cy="269372"/>
          </a:xfrm>
          <a:prstGeom prst="curved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1" name="화살표: 오른쪽 110">
            <a:extLst>
              <a:ext uri="{FF2B5EF4-FFF2-40B4-BE49-F238E27FC236}">
                <a16:creationId xmlns:a16="http://schemas.microsoft.com/office/drawing/2014/main" id="{072B894D-EEC3-4F39-B9E2-8D2F35D9B6BF}"/>
              </a:ext>
            </a:extLst>
          </p:cNvPr>
          <p:cNvSpPr/>
          <p:nvPr/>
        </p:nvSpPr>
        <p:spPr>
          <a:xfrm>
            <a:off x="3588029" y="4266022"/>
            <a:ext cx="417250" cy="287838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B347ECDF-9394-4E42-A4F6-46FE0F8188A6}"/>
              </a:ext>
            </a:extLst>
          </p:cNvPr>
          <p:cNvSpPr/>
          <p:nvPr/>
        </p:nvSpPr>
        <p:spPr>
          <a:xfrm>
            <a:off x="4942141" y="3800019"/>
            <a:ext cx="289577" cy="269372"/>
          </a:xfrm>
          <a:prstGeom prst="ellipse">
            <a:avLst/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Y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03CC8DF0-379B-4216-80E9-BC6CA6A9EC4E}"/>
              </a:ext>
            </a:extLst>
          </p:cNvPr>
          <p:cNvSpPr/>
          <p:nvPr/>
        </p:nvSpPr>
        <p:spPr>
          <a:xfrm>
            <a:off x="4337498" y="4317779"/>
            <a:ext cx="289577" cy="269372"/>
          </a:xfrm>
          <a:prstGeom prst="ellipse">
            <a:avLst/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X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95A506E7-525A-45C5-88A0-3AE725ED74BE}"/>
              </a:ext>
            </a:extLst>
          </p:cNvPr>
          <p:cNvCxnSpPr>
            <a:cxnSpLocks/>
            <a:stCxn id="112" idx="3"/>
            <a:endCxn id="113" idx="0"/>
          </p:cNvCxnSpPr>
          <p:nvPr/>
        </p:nvCxnSpPr>
        <p:spPr>
          <a:xfrm flipH="1">
            <a:off x="4482286" y="4029942"/>
            <a:ext cx="502263" cy="2878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타원 114">
            <a:extLst>
              <a:ext uri="{FF2B5EF4-FFF2-40B4-BE49-F238E27FC236}">
                <a16:creationId xmlns:a16="http://schemas.microsoft.com/office/drawing/2014/main" id="{7FDCB9DA-5DBE-41FF-B35E-6147D5314558}"/>
              </a:ext>
            </a:extLst>
          </p:cNvPr>
          <p:cNvSpPr/>
          <p:nvPr/>
        </p:nvSpPr>
        <p:spPr>
          <a:xfrm>
            <a:off x="5546784" y="4317779"/>
            <a:ext cx="289577" cy="269372"/>
          </a:xfrm>
          <a:prstGeom prst="ellipse">
            <a:avLst/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686607A6-5832-4B49-B0AF-C51D1F3F4A89}"/>
              </a:ext>
            </a:extLst>
          </p:cNvPr>
          <p:cNvCxnSpPr>
            <a:cxnSpLocks/>
            <a:stCxn id="112" idx="5"/>
            <a:endCxn id="115" idx="0"/>
          </p:cNvCxnSpPr>
          <p:nvPr/>
        </p:nvCxnSpPr>
        <p:spPr>
          <a:xfrm>
            <a:off x="5189310" y="4029942"/>
            <a:ext cx="502263" cy="2878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DCB163B9-8E41-4116-9ED0-1489C93376C4}"/>
              </a:ext>
            </a:extLst>
          </p:cNvPr>
          <p:cNvSpPr txBox="1"/>
          <p:nvPr/>
        </p:nvSpPr>
        <p:spPr>
          <a:xfrm>
            <a:off x="4942141" y="3570096"/>
            <a:ext cx="289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endParaRPr lang="ko-KR" altLang="en-US" sz="1400" dirty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B88D2B4-BFB5-4C78-A242-29CE911DD761}"/>
              </a:ext>
            </a:extLst>
          </p:cNvPr>
          <p:cNvSpPr txBox="1"/>
          <p:nvPr/>
        </p:nvSpPr>
        <p:spPr>
          <a:xfrm>
            <a:off x="4337498" y="4066794"/>
            <a:ext cx="289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endParaRPr lang="ko-KR" altLang="en-US" sz="1400" dirty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C1EFF1C8-9290-419D-B68E-7E4017FD2B0A}"/>
              </a:ext>
            </a:extLst>
          </p:cNvPr>
          <p:cNvSpPr txBox="1"/>
          <p:nvPr/>
        </p:nvSpPr>
        <p:spPr>
          <a:xfrm>
            <a:off x="5549938" y="4039648"/>
            <a:ext cx="289577" cy="209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endParaRPr lang="ko-KR" altLang="en-US" sz="1400" dirty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06325633-84E3-479D-9CD4-7D3F7BE137F5}"/>
              </a:ext>
            </a:extLst>
          </p:cNvPr>
          <p:cNvSpPr/>
          <p:nvPr/>
        </p:nvSpPr>
        <p:spPr>
          <a:xfrm>
            <a:off x="1988639" y="5371173"/>
            <a:ext cx="289577" cy="269372"/>
          </a:xfrm>
          <a:prstGeom prst="ellipse">
            <a:avLst/>
          </a:prstGeom>
          <a:solidFill>
            <a:srgbClr val="FF9933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X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B0BEC6C4-DAA3-496C-AFA7-8F92DCBDCCA0}"/>
              </a:ext>
            </a:extLst>
          </p:cNvPr>
          <p:cNvSpPr/>
          <p:nvPr/>
        </p:nvSpPr>
        <p:spPr>
          <a:xfrm>
            <a:off x="2562016" y="5888933"/>
            <a:ext cx="289577" cy="269372"/>
          </a:xfrm>
          <a:prstGeom prst="ellipse">
            <a:avLst/>
          </a:prstGeom>
          <a:solidFill>
            <a:srgbClr val="FFD966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Y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DD0A6263-C9E6-48B9-99B0-BDE5F28411E4}"/>
              </a:ext>
            </a:extLst>
          </p:cNvPr>
          <p:cNvCxnSpPr>
            <a:cxnSpLocks/>
            <a:stCxn id="120" idx="5"/>
            <a:endCxn id="121" idx="1"/>
          </p:cNvCxnSpPr>
          <p:nvPr/>
        </p:nvCxnSpPr>
        <p:spPr>
          <a:xfrm>
            <a:off x="2235808" y="5601096"/>
            <a:ext cx="368616" cy="3272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타원 122">
            <a:extLst>
              <a:ext uri="{FF2B5EF4-FFF2-40B4-BE49-F238E27FC236}">
                <a16:creationId xmlns:a16="http://schemas.microsoft.com/office/drawing/2014/main" id="{971E1A19-536B-404D-8118-4B818308C34F}"/>
              </a:ext>
            </a:extLst>
          </p:cNvPr>
          <p:cNvSpPr/>
          <p:nvPr/>
        </p:nvSpPr>
        <p:spPr>
          <a:xfrm>
            <a:off x="1983284" y="6469330"/>
            <a:ext cx="289577" cy="269372"/>
          </a:xfrm>
          <a:prstGeom prst="ellipse">
            <a:avLst/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3981D963-8768-437E-A1A6-FE1905E92989}"/>
              </a:ext>
            </a:extLst>
          </p:cNvPr>
          <p:cNvCxnSpPr>
            <a:cxnSpLocks/>
            <a:stCxn id="121" idx="3"/>
            <a:endCxn id="123" idx="0"/>
          </p:cNvCxnSpPr>
          <p:nvPr/>
        </p:nvCxnSpPr>
        <p:spPr>
          <a:xfrm flipH="1">
            <a:off x="2128073" y="6118856"/>
            <a:ext cx="476351" cy="3504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F467A7AC-85B7-494E-823D-6209E9F48BA8}"/>
              </a:ext>
            </a:extLst>
          </p:cNvPr>
          <p:cNvSpPr txBox="1"/>
          <p:nvPr/>
        </p:nvSpPr>
        <p:spPr>
          <a:xfrm>
            <a:off x="1932313" y="5141250"/>
            <a:ext cx="3959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-2</a:t>
            </a:r>
            <a:endParaRPr lang="ko-KR" altLang="en-US" sz="1400" dirty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66E26B38-32D2-4327-9EBA-462E24BE4C28}"/>
              </a:ext>
            </a:extLst>
          </p:cNvPr>
          <p:cNvSpPr txBox="1"/>
          <p:nvPr/>
        </p:nvSpPr>
        <p:spPr>
          <a:xfrm>
            <a:off x="2514313" y="5640545"/>
            <a:ext cx="3849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1400" dirty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5A6728D1-6ED6-45C0-A972-1F3C2556AF9A}"/>
              </a:ext>
            </a:extLst>
          </p:cNvPr>
          <p:cNvSpPr txBox="1"/>
          <p:nvPr/>
        </p:nvSpPr>
        <p:spPr>
          <a:xfrm>
            <a:off x="1983284" y="6191199"/>
            <a:ext cx="289577" cy="209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endParaRPr lang="ko-KR" altLang="en-US" sz="1400" dirty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2" name="화살표: 아래로 구부러짐 131">
            <a:extLst>
              <a:ext uri="{FF2B5EF4-FFF2-40B4-BE49-F238E27FC236}">
                <a16:creationId xmlns:a16="http://schemas.microsoft.com/office/drawing/2014/main" id="{79E9DC43-4EE6-4BE1-B0B5-B72A775E532C}"/>
              </a:ext>
            </a:extLst>
          </p:cNvPr>
          <p:cNvSpPr/>
          <p:nvPr/>
        </p:nvSpPr>
        <p:spPr>
          <a:xfrm>
            <a:off x="2451226" y="6256790"/>
            <a:ext cx="502263" cy="269372"/>
          </a:xfrm>
          <a:prstGeom prst="curved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3" name="화살표: 오른쪽 132">
            <a:extLst>
              <a:ext uri="{FF2B5EF4-FFF2-40B4-BE49-F238E27FC236}">
                <a16:creationId xmlns:a16="http://schemas.microsoft.com/office/drawing/2014/main" id="{EC9DF8A7-AC1F-4D0B-90A9-504B5866CFD9}"/>
              </a:ext>
            </a:extLst>
          </p:cNvPr>
          <p:cNvSpPr/>
          <p:nvPr/>
        </p:nvSpPr>
        <p:spPr>
          <a:xfrm>
            <a:off x="3588029" y="5888933"/>
            <a:ext cx="417250" cy="287838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6A753769-0C4F-4008-A297-1C99C281EF07}"/>
              </a:ext>
            </a:extLst>
          </p:cNvPr>
          <p:cNvSpPr/>
          <p:nvPr/>
        </p:nvSpPr>
        <p:spPr>
          <a:xfrm>
            <a:off x="4479617" y="5377574"/>
            <a:ext cx="289577" cy="269372"/>
          </a:xfrm>
          <a:prstGeom prst="ellipse">
            <a:avLst/>
          </a:prstGeom>
          <a:solidFill>
            <a:srgbClr val="FF9933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X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5" name="타원 134">
            <a:extLst>
              <a:ext uri="{FF2B5EF4-FFF2-40B4-BE49-F238E27FC236}">
                <a16:creationId xmlns:a16="http://schemas.microsoft.com/office/drawing/2014/main" id="{9E602E35-2440-42FF-BDA9-E1D6A569B15E}"/>
              </a:ext>
            </a:extLst>
          </p:cNvPr>
          <p:cNvSpPr/>
          <p:nvPr/>
        </p:nvSpPr>
        <p:spPr>
          <a:xfrm>
            <a:off x="5052994" y="5895334"/>
            <a:ext cx="289577" cy="269372"/>
          </a:xfrm>
          <a:prstGeom prst="ellipse">
            <a:avLst/>
          </a:prstGeom>
          <a:solidFill>
            <a:srgbClr val="FFD966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2C0E4839-BACF-434F-A44A-6DFC7DCC37A8}"/>
              </a:ext>
            </a:extLst>
          </p:cNvPr>
          <p:cNvCxnSpPr>
            <a:cxnSpLocks/>
            <a:stCxn id="134" idx="5"/>
            <a:endCxn id="135" idx="1"/>
          </p:cNvCxnSpPr>
          <p:nvPr/>
        </p:nvCxnSpPr>
        <p:spPr>
          <a:xfrm>
            <a:off x="4726786" y="5607497"/>
            <a:ext cx="368616" cy="3272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타원 136">
            <a:extLst>
              <a:ext uri="{FF2B5EF4-FFF2-40B4-BE49-F238E27FC236}">
                <a16:creationId xmlns:a16="http://schemas.microsoft.com/office/drawing/2014/main" id="{3C9FA19F-A869-45D7-A4D4-0FBEE589EAF6}"/>
              </a:ext>
            </a:extLst>
          </p:cNvPr>
          <p:cNvSpPr/>
          <p:nvPr/>
        </p:nvSpPr>
        <p:spPr>
          <a:xfrm>
            <a:off x="5484736" y="6475731"/>
            <a:ext cx="289577" cy="269372"/>
          </a:xfrm>
          <a:prstGeom prst="ellipse">
            <a:avLst/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Y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2CD2D053-679E-4967-9B38-437DFAA11C52}"/>
              </a:ext>
            </a:extLst>
          </p:cNvPr>
          <p:cNvCxnSpPr>
            <a:cxnSpLocks/>
            <a:stCxn id="135" idx="5"/>
            <a:endCxn id="137" idx="0"/>
          </p:cNvCxnSpPr>
          <p:nvPr/>
        </p:nvCxnSpPr>
        <p:spPr>
          <a:xfrm>
            <a:off x="5300163" y="6125257"/>
            <a:ext cx="329362" cy="3504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3E2D5332-2FBA-4EEF-9766-98410A7B383A}"/>
              </a:ext>
            </a:extLst>
          </p:cNvPr>
          <p:cNvSpPr txBox="1"/>
          <p:nvPr/>
        </p:nvSpPr>
        <p:spPr>
          <a:xfrm>
            <a:off x="4423291" y="5147651"/>
            <a:ext cx="3959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-2</a:t>
            </a:r>
            <a:endParaRPr lang="ko-KR" altLang="en-US" sz="1400" dirty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9107DB77-786E-4E29-9D71-FC4B379C238C}"/>
              </a:ext>
            </a:extLst>
          </p:cNvPr>
          <p:cNvSpPr txBox="1"/>
          <p:nvPr/>
        </p:nvSpPr>
        <p:spPr>
          <a:xfrm>
            <a:off x="5005291" y="5646946"/>
            <a:ext cx="3849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-1</a:t>
            </a:r>
            <a:endParaRPr lang="ko-KR" altLang="en-US" sz="1400" dirty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51498010-C73D-4E51-9492-58D345EA6AF4}"/>
              </a:ext>
            </a:extLst>
          </p:cNvPr>
          <p:cNvSpPr txBox="1"/>
          <p:nvPr/>
        </p:nvSpPr>
        <p:spPr>
          <a:xfrm>
            <a:off x="5484736" y="6197600"/>
            <a:ext cx="289577" cy="209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endParaRPr lang="ko-KR" altLang="en-US" sz="1400" dirty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2" name="화살표: 아래로 구부러짐 141">
            <a:extLst>
              <a:ext uri="{FF2B5EF4-FFF2-40B4-BE49-F238E27FC236}">
                <a16:creationId xmlns:a16="http://schemas.microsoft.com/office/drawing/2014/main" id="{0D142E02-7CBD-419E-95E0-C56EF3775055}"/>
              </a:ext>
            </a:extLst>
          </p:cNvPr>
          <p:cNvSpPr/>
          <p:nvPr/>
        </p:nvSpPr>
        <p:spPr>
          <a:xfrm flipH="1">
            <a:off x="4370118" y="5708232"/>
            <a:ext cx="502263" cy="269372"/>
          </a:xfrm>
          <a:prstGeom prst="curved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3" name="화살표: 오른쪽 142">
            <a:extLst>
              <a:ext uri="{FF2B5EF4-FFF2-40B4-BE49-F238E27FC236}">
                <a16:creationId xmlns:a16="http://schemas.microsoft.com/office/drawing/2014/main" id="{F234E202-534E-4F93-A25F-3DD04EDB7C95}"/>
              </a:ext>
            </a:extLst>
          </p:cNvPr>
          <p:cNvSpPr/>
          <p:nvPr/>
        </p:nvSpPr>
        <p:spPr>
          <a:xfrm>
            <a:off x="6043760" y="5869582"/>
            <a:ext cx="417250" cy="287838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타원 143">
            <a:extLst>
              <a:ext uri="{FF2B5EF4-FFF2-40B4-BE49-F238E27FC236}">
                <a16:creationId xmlns:a16="http://schemas.microsoft.com/office/drawing/2014/main" id="{2A7C42E8-F687-43B5-90A4-E16EFB3929D2}"/>
              </a:ext>
            </a:extLst>
          </p:cNvPr>
          <p:cNvSpPr/>
          <p:nvPr/>
        </p:nvSpPr>
        <p:spPr>
          <a:xfrm>
            <a:off x="7443028" y="5360699"/>
            <a:ext cx="289577" cy="269372"/>
          </a:xfrm>
          <a:prstGeom prst="ellipse">
            <a:avLst/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5" name="타원 144">
            <a:extLst>
              <a:ext uri="{FF2B5EF4-FFF2-40B4-BE49-F238E27FC236}">
                <a16:creationId xmlns:a16="http://schemas.microsoft.com/office/drawing/2014/main" id="{57A81A7B-4D9F-4903-9154-E7D8140CEB87}"/>
              </a:ext>
            </a:extLst>
          </p:cNvPr>
          <p:cNvSpPr/>
          <p:nvPr/>
        </p:nvSpPr>
        <p:spPr>
          <a:xfrm>
            <a:off x="6838385" y="5878459"/>
            <a:ext cx="289577" cy="269372"/>
          </a:xfrm>
          <a:prstGeom prst="ellipse">
            <a:avLst/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X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46" name="직선 연결선 145">
            <a:extLst>
              <a:ext uri="{FF2B5EF4-FFF2-40B4-BE49-F238E27FC236}">
                <a16:creationId xmlns:a16="http://schemas.microsoft.com/office/drawing/2014/main" id="{7CB12849-FB19-47B4-AE77-F213A57DA461}"/>
              </a:ext>
            </a:extLst>
          </p:cNvPr>
          <p:cNvCxnSpPr>
            <a:cxnSpLocks/>
            <a:stCxn id="144" idx="3"/>
            <a:endCxn id="145" idx="0"/>
          </p:cNvCxnSpPr>
          <p:nvPr/>
        </p:nvCxnSpPr>
        <p:spPr>
          <a:xfrm flipH="1">
            <a:off x="6983173" y="5590622"/>
            <a:ext cx="502263" cy="2878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타원 146">
            <a:extLst>
              <a:ext uri="{FF2B5EF4-FFF2-40B4-BE49-F238E27FC236}">
                <a16:creationId xmlns:a16="http://schemas.microsoft.com/office/drawing/2014/main" id="{6DC20D10-F7CE-4B08-9F07-00AE29BAC0F5}"/>
              </a:ext>
            </a:extLst>
          </p:cNvPr>
          <p:cNvSpPr/>
          <p:nvPr/>
        </p:nvSpPr>
        <p:spPr>
          <a:xfrm>
            <a:off x="8047671" y="5878459"/>
            <a:ext cx="289577" cy="269372"/>
          </a:xfrm>
          <a:prstGeom prst="ellipse">
            <a:avLst/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Y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48" name="직선 연결선 147">
            <a:extLst>
              <a:ext uri="{FF2B5EF4-FFF2-40B4-BE49-F238E27FC236}">
                <a16:creationId xmlns:a16="http://schemas.microsoft.com/office/drawing/2014/main" id="{BF40E7C3-6DC8-422B-8A2A-A84EA2B3ECE5}"/>
              </a:ext>
            </a:extLst>
          </p:cNvPr>
          <p:cNvCxnSpPr>
            <a:cxnSpLocks/>
            <a:stCxn id="144" idx="5"/>
            <a:endCxn id="147" idx="0"/>
          </p:cNvCxnSpPr>
          <p:nvPr/>
        </p:nvCxnSpPr>
        <p:spPr>
          <a:xfrm>
            <a:off x="7690197" y="5590622"/>
            <a:ext cx="502263" cy="2878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D6D37430-92FF-4AB2-845C-8EDDAFDC405D}"/>
              </a:ext>
            </a:extLst>
          </p:cNvPr>
          <p:cNvSpPr txBox="1"/>
          <p:nvPr/>
        </p:nvSpPr>
        <p:spPr>
          <a:xfrm>
            <a:off x="7443028" y="5130776"/>
            <a:ext cx="289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endParaRPr lang="ko-KR" altLang="en-US" sz="1400" dirty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4684EA20-C3D4-46BF-BA86-82822A839977}"/>
              </a:ext>
            </a:extLst>
          </p:cNvPr>
          <p:cNvSpPr txBox="1"/>
          <p:nvPr/>
        </p:nvSpPr>
        <p:spPr>
          <a:xfrm>
            <a:off x="6838385" y="5627474"/>
            <a:ext cx="289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endParaRPr lang="ko-KR" altLang="en-US" sz="1400" dirty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94552F98-0203-464E-BA19-D1B884571E86}"/>
              </a:ext>
            </a:extLst>
          </p:cNvPr>
          <p:cNvSpPr txBox="1"/>
          <p:nvPr/>
        </p:nvSpPr>
        <p:spPr>
          <a:xfrm>
            <a:off x="8050825" y="5600328"/>
            <a:ext cx="289577" cy="209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endParaRPr lang="ko-KR" altLang="en-US" sz="1400" dirty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2" name="화살표: 아래로 구부러짐 151">
            <a:extLst>
              <a:ext uri="{FF2B5EF4-FFF2-40B4-BE49-F238E27FC236}">
                <a16:creationId xmlns:a16="http://schemas.microsoft.com/office/drawing/2014/main" id="{63B7395F-73A6-4C35-9012-30269EBB60DE}"/>
              </a:ext>
            </a:extLst>
          </p:cNvPr>
          <p:cNvSpPr/>
          <p:nvPr/>
        </p:nvSpPr>
        <p:spPr>
          <a:xfrm>
            <a:off x="5354255" y="2583931"/>
            <a:ext cx="502263" cy="269372"/>
          </a:xfrm>
          <a:prstGeom prst="curved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2857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9426E62-5892-4EE5-9B57-DDEAEE189E2A}"/>
              </a:ext>
            </a:extLst>
          </p:cNvPr>
          <p:cNvSpPr txBox="1"/>
          <p:nvPr/>
        </p:nvSpPr>
        <p:spPr>
          <a:xfrm>
            <a:off x="2635188" y="4528693"/>
            <a:ext cx="6921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일반적인 경우의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LL 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타입 처리</a:t>
            </a: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812291C8-E945-4D51-A1F9-BC5BCF86B49D}"/>
              </a:ext>
            </a:extLst>
          </p:cNvPr>
          <p:cNvSpPr/>
          <p:nvPr/>
        </p:nvSpPr>
        <p:spPr>
          <a:xfrm>
            <a:off x="4320307" y="1861027"/>
            <a:ext cx="524660" cy="473972"/>
          </a:xfrm>
          <a:prstGeom prst="ellipse">
            <a:avLst/>
          </a:prstGeom>
          <a:solidFill>
            <a:srgbClr val="FF9933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X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58120EF1-1393-4ECE-88EC-1EB89DE51ACF}"/>
              </a:ext>
            </a:extLst>
          </p:cNvPr>
          <p:cNvSpPr/>
          <p:nvPr/>
        </p:nvSpPr>
        <p:spPr>
          <a:xfrm>
            <a:off x="3224806" y="2772049"/>
            <a:ext cx="524660" cy="473972"/>
          </a:xfrm>
          <a:prstGeom prst="ellipse">
            <a:avLst/>
          </a:prstGeom>
          <a:solidFill>
            <a:srgbClr val="FFD966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Y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3F691B2F-58B8-42B1-AC65-AE1A968B7E63}"/>
              </a:ext>
            </a:extLst>
          </p:cNvPr>
          <p:cNvCxnSpPr>
            <a:cxnSpLocks/>
            <a:stCxn id="57" idx="3"/>
            <a:endCxn id="58" idx="7"/>
          </p:cNvCxnSpPr>
          <p:nvPr/>
        </p:nvCxnSpPr>
        <p:spPr>
          <a:xfrm flipH="1">
            <a:off x="3672630" y="2265587"/>
            <a:ext cx="724512" cy="5758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타원 62">
            <a:extLst>
              <a:ext uri="{FF2B5EF4-FFF2-40B4-BE49-F238E27FC236}">
                <a16:creationId xmlns:a16="http://schemas.microsoft.com/office/drawing/2014/main" id="{5B5000F1-809D-4864-99F0-075E00DF817E}"/>
              </a:ext>
            </a:extLst>
          </p:cNvPr>
          <p:cNvSpPr/>
          <p:nvPr/>
        </p:nvSpPr>
        <p:spPr>
          <a:xfrm>
            <a:off x="2494836" y="3769554"/>
            <a:ext cx="524660" cy="473972"/>
          </a:xfrm>
          <a:prstGeom prst="ellipse">
            <a:avLst/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F77C14FB-486E-4650-AA1D-4BDE30A8E426}"/>
              </a:ext>
            </a:extLst>
          </p:cNvPr>
          <p:cNvCxnSpPr>
            <a:cxnSpLocks/>
            <a:stCxn id="58" idx="3"/>
            <a:endCxn id="63" idx="0"/>
          </p:cNvCxnSpPr>
          <p:nvPr/>
        </p:nvCxnSpPr>
        <p:spPr>
          <a:xfrm flipH="1">
            <a:off x="2757166" y="3176610"/>
            <a:ext cx="544475" cy="592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86C90A81-DB1A-4D44-8D43-D87647C33992}"/>
              </a:ext>
            </a:extLst>
          </p:cNvPr>
          <p:cNvSpPr txBox="1"/>
          <p:nvPr/>
        </p:nvSpPr>
        <p:spPr>
          <a:xfrm>
            <a:off x="4320307" y="1556252"/>
            <a:ext cx="524660" cy="541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1400" dirty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1572335-5607-452B-B9AB-A5E4271EF31E}"/>
              </a:ext>
            </a:extLst>
          </p:cNvPr>
          <p:cNvSpPr txBox="1"/>
          <p:nvPr/>
        </p:nvSpPr>
        <p:spPr>
          <a:xfrm>
            <a:off x="3224806" y="2513018"/>
            <a:ext cx="524660" cy="541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1400" dirty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3E10CF4-1D08-457A-80F2-45A61CE4FD8B}"/>
              </a:ext>
            </a:extLst>
          </p:cNvPr>
          <p:cNvSpPr txBox="1"/>
          <p:nvPr/>
        </p:nvSpPr>
        <p:spPr>
          <a:xfrm>
            <a:off x="2494836" y="3473082"/>
            <a:ext cx="524660" cy="369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endParaRPr lang="ko-KR" altLang="en-US" sz="1400" dirty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9" name="화살표: 오른쪽 68">
            <a:extLst>
              <a:ext uri="{FF2B5EF4-FFF2-40B4-BE49-F238E27FC236}">
                <a16:creationId xmlns:a16="http://schemas.microsoft.com/office/drawing/2014/main" id="{B1A23822-7CD5-4B95-AEED-9651D5B61589}"/>
              </a:ext>
            </a:extLst>
          </p:cNvPr>
          <p:cNvSpPr/>
          <p:nvPr/>
        </p:nvSpPr>
        <p:spPr>
          <a:xfrm>
            <a:off x="5709283" y="2772049"/>
            <a:ext cx="755979" cy="506464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화살표: 아래로 구부러짐 69">
            <a:extLst>
              <a:ext uri="{FF2B5EF4-FFF2-40B4-BE49-F238E27FC236}">
                <a16:creationId xmlns:a16="http://schemas.microsoft.com/office/drawing/2014/main" id="{8A32B209-1BF5-441C-8206-DD0A8BF56947}"/>
              </a:ext>
            </a:extLst>
          </p:cNvPr>
          <p:cNvSpPr/>
          <p:nvPr/>
        </p:nvSpPr>
        <p:spPr>
          <a:xfrm>
            <a:off x="4127631" y="2502573"/>
            <a:ext cx="910007" cy="473972"/>
          </a:xfrm>
          <a:prstGeom prst="curved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2F2A4B7-78BF-4446-B708-8BA840589D8E}"/>
              </a:ext>
            </a:extLst>
          </p:cNvPr>
          <p:cNvSpPr/>
          <p:nvPr/>
        </p:nvSpPr>
        <p:spPr>
          <a:xfrm>
            <a:off x="8092956" y="1861027"/>
            <a:ext cx="524660" cy="473972"/>
          </a:xfrm>
          <a:prstGeom prst="ellipse">
            <a:avLst/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Y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A45C874B-4686-4C44-AFD6-8BDEE69BE07F}"/>
              </a:ext>
            </a:extLst>
          </p:cNvPr>
          <p:cNvSpPr/>
          <p:nvPr/>
        </p:nvSpPr>
        <p:spPr>
          <a:xfrm>
            <a:off x="6997455" y="2772049"/>
            <a:ext cx="524660" cy="473972"/>
          </a:xfrm>
          <a:prstGeom prst="ellipse">
            <a:avLst/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645DCED7-6FBE-4CE4-A622-F965366D46DB}"/>
              </a:ext>
            </a:extLst>
          </p:cNvPr>
          <p:cNvCxnSpPr>
            <a:cxnSpLocks/>
            <a:stCxn id="71" idx="3"/>
            <a:endCxn id="72" idx="0"/>
          </p:cNvCxnSpPr>
          <p:nvPr/>
        </p:nvCxnSpPr>
        <p:spPr>
          <a:xfrm flipH="1">
            <a:off x="7259784" y="2265587"/>
            <a:ext cx="910007" cy="5064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타원 73">
            <a:extLst>
              <a:ext uri="{FF2B5EF4-FFF2-40B4-BE49-F238E27FC236}">
                <a16:creationId xmlns:a16="http://schemas.microsoft.com/office/drawing/2014/main" id="{3452E76A-AA23-497A-A42C-A62131552131}"/>
              </a:ext>
            </a:extLst>
          </p:cNvPr>
          <p:cNvSpPr/>
          <p:nvPr/>
        </p:nvSpPr>
        <p:spPr>
          <a:xfrm>
            <a:off x="9188456" y="2772049"/>
            <a:ext cx="524660" cy="473972"/>
          </a:xfrm>
          <a:prstGeom prst="ellipse">
            <a:avLst/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X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5B33B8D3-F741-4F1F-B988-1A1F6718AFE0}"/>
              </a:ext>
            </a:extLst>
          </p:cNvPr>
          <p:cNvCxnSpPr>
            <a:cxnSpLocks/>
            <a:stCxn id="71" idx="5"/>
            <a:endCxn id="74" idx="0"/>
          </p:cNvCxnSpPr>
          <p:nvPr/>
        </p:nvCxnSpPr>
        <p:spPr>
          <a:xfrm>
            <a:off x="8540780" y="2265587"/>
            <a:ext cx="910007" cy="5064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16271E33-8C82-482F-BB04-EC6AB7D84750}"/>
              </a:ext>
            </a:extLst>
          </p:cNvPr>
          <p:cNvSpPr txBox="1"/>
          <p:nvPr/>
        </p:nvSpPr>
        <p:spPr>
          <a:xfrm>
            <a:off x="8092956" y="1556252"/>
            <a:ext cx="524660" cy="541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endParaRPr lang="ko-KR" altLang="en-US" sz="1400" dirty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5B4969E-812F-4430-B9F2-1835ED6A9126}"/>
              </a:ext>
            </a:extLst>
          </p:cNvPr>
          <p:cNvSpPr txBox="1"/>
          <p:nvPr/>
        </p:nvSpPr>
        <p:spPr>
          <a:xfrm>
            <a:off x="6997455" y="2513018"/>
            <a:ext cx="524660" cy="541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endParaRPr lang="ko-KR" altLang="en-US" sz="1400" dirty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38F46A7-07B2-4265-963D-6820D0A84462}"/>
              </a:ext>
            </a:extLst>
          </p:cNvPr>
          <p:cNvSpPr txBox="1"/>
          <p:nvPr/>
        </p:nvSpPr>
        <p:spPr>
          <a:xfrm>
            <a:off x="9194170" y="2465253"/>
            <a:ext cx="524660" cy="369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endParaRPr lang="ko-KR" altLang="en-US" sz="1400" dirty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52364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9426E62-5892-4EE5-9B57-DDEAEE189E2A}"/>
              </a:ext>
            </a:extLst>
          </p:cNvPr>
          <p:cNvSpPr txBox="1"/>
          <p:nvPr/>
        </p:nvSpPr>
        <p:spPr>
          <a:xfrm>
            <a:off x="2635188" y="4528693"/>
            <a:ext cx="6921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일반적인 경우의 왼쪽 회전</a:t>
            </a: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812291C8-E945-4D51-A1F9-BC5BCF86B49D}"/>
              </a:ext>
            </a:extLst>
          </p:cNvPr>
          <p:cNvSpPr/>
          <p:nvPr/>
        </p:nvSpPr>
        <p:spPr>
          <a:xfrm>
            <a:off x="2651758" y="1861027"/>
            <a:ext cx="524660" cy="473972"/>
          </a:xfrm>
          <a:prstGeom prst="ellipse">
            <a:avLst/>
          </a:prstGeom>
          <a:solidFill>
            <a:srgbClr val="FF9933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X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3F691B2F-58B8-42B1-AC65-AE1A968B7E63}"/>
              </a:ext>
            </a:extLst>
          </p:cNvPr>
          <p:cNvCxnSpPr>
            <a:cxnSpLocks/>
            <a:stCxn id="57" idx="5"/>
            <a:endCxn id="58" idx="1"/>
          </p:cNvCxnSpPr>
          <p:nvPr/>
        </p:nvCxnSpPr>
        <p:spPr>
          <a:xfrm>
            <a:off x="3099583" y="2265587"/>
            <a:ext cx="800988" cy="5758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타원 62">
            <a:extLst>
              <a:ext uri="{FF2B5EF4-FFF2-40B4-BE49-F238E27FC236}">
                <a16:creationId xmlns:a16="http://schemas.microsoft.com/office/drawing/2014/main" id="{5B5000F1-809D-4864-99F0-075E00DF817E}"/>
              </a:ext>
            </a:extLst>
          </p:cNvPr>
          <p:cNvSpPr/>
          <p:nvPr/>
        </p:nvSpPr>
        <p:spPr>
          <a:xfrm>
            <a:off x="4686499" y="3769554"/>
            <a:ext cx="524660" cy="473972"/>
          </a:xfrm>
          <a:prstGeom prst="ellipse">
            <a:avLst/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F77C14FB-486E-4650-AA1D-4BDE30A8E426}"/>
              </a:ext>
            </a:extLst>
          </p:cNvPr>
          <p:cNvCxnSpPr>
            <a:cxnSpLocks/>
            <a:stCxn id="58" idx="5"/>
            <a:endCxn id="63" idx="0"/>
          </p:cNvCxnSpPr>
          <p:nvPr/>
        </p:nvCxnSpPr>
        <p:spPr>
          <a:xfrm>
            <a:off x="4271561" y="3176609"/>
            <a:ext cx="677268" cy="5929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86C90A81-DB1A-4D44-8D43-D87647C33992}"/>
              </a:ext>
            </a:extLst>
          </p:cNvPr>
          <p:cNvSpPr txBox="1"/>
          <p:nvPr/>
        </p:nvSpPr>
        <p:spPr>
          <a:xfrm>
            <a:off x="2651758" y="1556252"/>
            <a:ext cx="524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-2</a:t>
            </a:r>
            <a:endParaRPr lang="ko-KR" altLang="en-US" sz="1400" dirty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1572335-5607-452B-B9AB-A5E4271EF31E}"/>
              </a:ext>
            </a:extLst>
          </p:cNvPr>
          <p:cNvSpPr txBox="1"/>
          <p:nvPr/>
        </p:nvSpPr>
        <p:spPr>
          <a:xfrm>
            <a:off x="3823736" y="2513018"/>
            <a:ext cx="524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-1</a:t>
            </a:r>
            <a:endParaRPr lang="ko-KR" altLang="en-US" sz="1400" dirty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3E10CF4-1D08-457A-80F2-45A61CE4FD8B}"/>
              </a:ext>
            </a:extLst>
          </p:cNvPr>
          <p:cNvSpPr txBox="1"/>
          <p:nvPr/>
        </p:nvSpPr>
        <p:spPr>
          <a:xfrm>
            <a:off x="4686499" y="3473082"/>
            <a:ext cx="524660" cy="369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endParaRPr lang="ko-KR" altLang="en-US" sz="1400" dirty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9" name="화살표: 오른쪽 68">
            <a:extLst>
              <a:ext uri="{FF2B5EF4-FFF2-40B4-BE49-F238E27FC236}">
                <a16:creationId xmlns:a16="http://schemas.microsoft.com/office/drawing/2014/main" id="{B1A23822-7CD5-4B95-AEED-9651D5B61589}"/>
              </a:ext>
            </a:extLst>
          </p:cNvPr>
          <p:cNvSpPr/>
          <p:nvPr/>
        </p:nvSpPr>
        <p:spPr>
          <a:xfrm>
            <a:off x="5709283" y="2772049"/>
            <a:ext cx="755979" cy="506464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2F2A4B7-78BF-4446-B708-8BA840589D8E}"/>
              </a:ext>
            </a:extLst>
          </p:cNvPr>
          <p:cNvSpPr/>
          <p:nvPr/>
        </p:nvSpPr>
        <p:spPr>
          <a:xfrm>
            <a:off x="8092956" y="1861027"/>
            <a:ext cx="524660" cy="473972"/>
          </a:xfrm>
          <a:prstGeom prst="ellipse">
            <a:avLst/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Y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A45C874B-4686-4C44-AFD6-8BDEE69BE07F}"/>
              </a:ext>
            </a:extLst>
          </p:cNvPr>
          <p:cNvSpPr/>
          <p:nvPr/>
        </p:nvSpPr>
        <p:spPr>
          <a:xfrm>
            <a:off x="6997455" y="2772049"/>
            <a:ext cx="524660" cy="473972"/>
          </a:xfrm>
          <a:prstGeom prst="ellipse">
            <a:avLst/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X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645DCED7-6FBE-4CE4-A622-F965366D46DB}"/>
              </a:ext>
            </a:extLst>
          </p:cNvPr>
          <p:cNvCxnSpPr>
            <a:cxnSpLocks/>
            <a:stCxn id="71" idx="3"/>
            <a:endCxn id="72" idx="0"/>
          </p:cNvCxnSpPr>
          <p:nvPr/>
        </p:nvCxnSpPr>
        <p:spPr>
          <a:xfrm flipH="1">
            <a:off x="7259784" y="2265587"/>
            <a:ext cx="910007" cy="5064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타원 73">
            <a:extLst>
              <a:ext uri="{FF2B5EF4-FFF2-40B4-BE49-F238E27FC236}">
                <a16:creationId xmlns:a16="http://schemas.microsoft.com/office/drawing/2014/main" id="{3452E76A-AA23-497A-A42C-A62131552131}"/>
              </a:ext>
            </a:extLst>
          </p:cNvPr>
          <p:cNvSpPr/>
          <p:nvPr/>
        </p:nvSpPr>
        <p:spPr>
          <a:xfrm>
            <a:off x="9188456" y="2772049"/>
            <a:ext cx="524660" cy="473972"/>
          </a:xfrm>
          <a:prstGeom prst="ellipse">
            <a:avLst/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5B33B8D3-F741-4F1F-B988-1A1F6718AFE0}"/>
              </a:ext>
            </a:extLst>
          </p:cNvPr>
          <p:cNvCxnSpPr>
            <a:cxnSpLocks/>
            <a:stCxn id="71" idx="5"/>
            <a:endCxn id="74" idx="0"/>
          </p:cNvCxnSpPr>
          <p:nvPr/>
        </p:nvCxnSpPr>
        <p:spPr>
          <a:xfrm>
            <a:off x="8540780" y="2265587"/>
            <a:ext cx="910007" cy="5064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16271E33-8C82-482F-BB04-EC6AB7D84750}"/>
              </a:ext>
            </a:extLst>
          </p:cNvPr>
          <p:cNvSpPr txBox="1"/>
          <p:nvPr/>
        </p:nvSpPr>
        <p:spPr>
          <a:xfrm>
            <a:off x="8092956" y="1556252"/>
            <a:ext cx="524660" cy="541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endParaRPr lang="ko-KR" altLang="en-US" sz="1400" dirty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5B4969E-812F-4430-B9F2-1835ED6A9126}"/>
              </a:ext>
            </a:extLst>
          </p:cNvPr>
          <p:cNvSpPr txBox="1"/>
          <p:nvPr/>
        </p:nvSpPr>
        <p:spPr>
          <a:xfrm>
            <a:off x="6997455" y="2513018"/>
            <a:ext cx="524660" cy="541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endParaRPr lang="ko-KR" altLang="en-US" sz="1400" dirty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38F46A7-07B2-4265-963D-6820D0A84462}"/>
              </a:ext>
            </a:extLst>
          </p:cNvPr>
          <p:cNvSpPr txBox="1"/>
          <p:nvPr/>
        </p:nvSpPr>
        <p:spPr>
          <a:xfrm>
            <a:off x="9194170" y="2465253"/>
            <a:ext cx="524660" cy="369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endParaRPr lang="ko-KR" altLang="en-US" sz="1400" dirty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58120EF1-1393-4ECE-88EC-1EB89DE51ACF}"/>
              </a:ext>
            </a:extLst>
          </p:cNvPr>
          <p:cNvSpPr/>
          <p:nvPr/>
        </p:nvSpPr>
        <p:spPr>
          <a:xfrm>
            <a:off x="3823736" y="2772049"/>
            <a:ext cx="524660" cy="473972"/>
          </a:xfrm>
          <a:prstGeom prst="ellipse">
            <a:avLst/>
          </a:prstGeom>
          <a:solidFill>
            <a:srgbClr val="FFD966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Y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3" name="화살표: 아래로 구부러짐 32">
            <a:extLst>
              <a:ext uri="{FF2B5EF4-FFF2-40B4-BE49-F238E27FC236}">
                <a16:creationId xmlns:a16="http://schemas.microsoft.com/office/drawing/2014/main" id="{1FFA900F-0F28-4DC9-8542-43624801F804}"/>
              </a:ext>
            </a:extLst>
          </p:cNvPr>
          <p:cNvSpPr/>
          <p:nvPr/>
        </p:nvSpPr>
        <p:spPr>
          <a:xfrm flipH="1">
            <a:off x="2458731" y="2491156"/>
            <a:ext cx="910715" cy="473972"/>
          </a:xfrm>
          <a:prstGeom prst="curved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6712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9426E62-5892-4EE5-9B57-DDEAEE189E2A}"/>
              </a:ext>
            </a:extLst>
          </p:cNvPr>
          <p:cNvSpPr txBox="1"/>
          <p:nvPr/>
        </p:nvSpPr>
        <p:spPr>
          <a:xfrm>
            <a:off x="2635188" y="4528693"/>
            <a:ext cx="6921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일반적인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RL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회전</a:t>
            </a: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812291C8-E945-4D51-A1F9-BC5BCF86B49D}"/>
              </a:ext>
            </a:extLst>
          </p:cNvPr>
          <p:cNvSpPr/>
          <p:nvPr/>
        </p:nvSpPr>
        <p:spPr>
          <a:xfrm>
            <a:off x="939404" y="1861027"/>
            <a:ext cx="524660" cy="473972"/>
          </a:xfrm>
          <a:prstGeom prst="ellipse">
            <a:avLst/>
          </a:prstGeom>
          <a:solidFill>
            <a:srgbClr val="FF9933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X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3F691B2F-58B8-42B1-AC65-AE1A968B7E63}"/>
              </a:ext>
            </a:extLst>
          </p:cNvPr>
          <p:cNvCxnSpPr>
            <a:cxnSpLocks/>
            <a:stCxn id="57" idx="5"/>
            <a:endCxn id="58" idx="1"/>
          </p:cNvCxnSpPr>
          <p:nvPr/>
        </p:nvCxnSpPr>
        <p:spPr>
          <a:xfrm>
            <a:off x="1387229" y="2265587"/>
            <a:ext cx="800988" cy="5758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타원 62">
            <a:extLst>
              <a:ext uri="{FF2B5EF4-FFF2-40B4-BE49-F238E27FC236}">
                <a16:creationId xmlns:a16="http://schemas.microsoft.com/office/drawing/2014/main" id="{5B5000F1-809D-4864-99F0-075E00DF817E}"/>
              </a:ext>
            </a:extLst>
          </p:cNvPr>
          <p:cNvSpPr/>
          <p:nvPr/>
        </p:nvSpPr>
        <p:spPr>
          <a:xfrm>
            <a:off x="939046" y="3769554"/>
            <a:ext cx="524660" cy="473972"/>
          </a:xfrm>
          <a:prstGeom prst="ellipse">
            <a:avLst/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F77C14FB-486E-4650-AA1D-4BDE30A8E426}"/>
              </a:ext>
            </a:extLst>
          </p:cNvPr>
          <p:cNvCxnSpPr>
            <a:cxnSpLocks/>
            <a:stCxn id="58" idx="3"/>
            <a:endCxn id="63" idx="7"/>
          </p:cNvCxnSpPr>
          <p:nvPr/>
        </p:nvCxnSpPr>
        <p:spPr>
          <a:xfrm flipH="1">
            <a:off x="1386871" y="3176609"/>
            <a:ext cx="801346" cy="6623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86C90A81-DB1A-4D44-8D43-D87647C33992}"/>
              </a:ext>
            </a:extLst>
          </p:cNvPr>
          <p:cNvSpPr txBox="1"/>
          <p:nvPr/>
        </p:nvSpPr>
        <p:spPr>
          <a:xfrm>
            <a:off x="939404" y="1556252"/>
            <a:ext cx="524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-2</a:t>
            </a:r>
            <a:endParaRPr lang="ko-KR" altLang="en-US" sz="1400" dirty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1572335-5607-452B-B9AB-A5E4271EF31E}"/>
              </a:ext>
            </a:extLst>
          </p:cNvPr>
          <p:cNvSpPr txBox="1"/>
          <p:nvPr/>
        </p:nvSpPr>
        <p:spPr>
          <a:xfrm>
            <a:off x="2111382" y="2513018"/>
            <a:ext cx="524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1400" dirty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3E10CF4-1D08-457A-80F2-45A61CE4FD8B}"/>
              </a:ext>
            </a:extLst>
          </p:cNvPr>
          <p:cNvSpPr txBox="1"/>
          <p:nvPr/>
        </p:nvSpPr>
        <p:spPr>
          <a:xfrm>
            <a:off x="939046" y="3473082"/>
            <a:ext cx="524660" cy="369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endParaRPr lang="ko-KR" altLang="en-US" sz="1400" dirty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9" name="화살표: 오른쪽 68">
            <a:extLst>
              <a:ext uri="{FF2B5EF4-FFF2-40B4-BE49-F238E27FC236}">
                <a16:creationId xmlns:a16="http://schemas.microsoft.com/office/drawing/2014/main" id="{B1A23822-7CD5-4B95-AEED-9651D5B61589}"/>
              </a:ext>
            </a:extLst>
          </p:cNvPr>
          <p:cNvSpPr/>
          <p:nvPr/>
        </p:nvSpPr>
        <p:spPr>
          <a:xfrm>
            <a:off x="3370606" y="2772049"/>
            <a:ext cx="755979" cy="506464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2F2A4B7-78BF-4446-B708-8BA840589D8E}"/>
              </a:ext>
            </a:extLst>
          </p:cNvPr>
          <p:cNvSpPr/>
          <p:nvPr/>
        </p:nvSpPr>
        <p:spPr>
          <a:xfrm>
            <a:off x="9895123" y="1861027"/>
            <a:ext cx="524660" cy="473972"/>
          </a:xfrm>
          <a:prstGeom prst="ellipse">
            <a:avLst/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A45C874B-4686-4C44-AFD6-8BDEE69BE07F}"/>
              </a:ext>
            </a:extLst>
          </p:cNvPr>
          <p:cNvSpPr/>
          <p:nvPr/>
        </p:nvSpPr>
        <p:spPr>
          <a:xfrm>
            <a:off x="8799622" y="2772049"/>
            <a:ext cx="524660" cy="473972"/>
          </a:xfrm>
          <a:prstGeom prst="ellipse">
            <a:avLst/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X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645DCED7-6FBE-4CE4-A622-F965366D46DB}"/>
              </a:ext>
            </a:extLst>
          </p:cNvPr>
          <p:cNvCxnSpPr>
            <a:cxnSpLocks/>
            <a:stCxn id="71" idx="3"/>
            <a:endCxn id="72" idx="0"/>
          </p:cNvCxnSpPr>
          <p:nvPr/>
        </p:nvCxnSpPr>
        <p:spPr>
          <a:xfrm flipH="1">
            <a:off x="9061951" y="2265587"/>
            <a:ext cx="910007" cy="5064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타원 73">
            <a:extLst>
              <a:ext uri="{FF2B5EF4-FFF2-40B4-BE49-F238E27FC236}">
                <a16:creationId xmlns:a16="http://schemas.microsoft.com/office/drawing/2014/main" id="{3452E76A-AA23-497A-A42C-A62131552131}"/>
              </a:ext>
            </a:extLst>
          </p:cNvPr>
          <p:cNvSpPr/>
          <p:nvPr/>
        </p:nvSpPr>
        <p:spPr>
          <a:xfrm>
            <a:off x="10990623" y="2772049"/>
            <a:ext cx="524660" cy="473972"/>
          </a:xfrm>
          <a:prstGeom prst="ellipse">
            <a:avLst/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Y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5B33B8D3-F741-4F1F-B988-1A1F6718AFE0}"/>
              </a:ext>
            </a:extLst>
          </p:cNvPr>
          <p:cNvCxnSpPr>
            <a:cxnSpLocks/>
            <a:stCxn id="71" idx="5"/>
            <a:endCxn id="74" idx="0"/>
          </p:cNvCxnSpPr>
          <p:nvPr/>
        </p:nvCxnSpPr>
        <p:spPr>
          <a:xfrm>
            <a:off x="10342947" y="2265587"/>
            <a:ext cx="910007" cy="5064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16271E33-8C82-482F-BB04-EC6AB7D84750}"/>
              </a:ext>
            </a:extLst>
          </p:cNvPr>
          <p:cNvSpPr txBox="1"/>
          <p:nvPr/>
        </p:nvSpPr>
        <p:spPr>
          <a:xfrm>
            <a:off x="9895123" y="1556252"/>
            <a:ext cx="524660" cy="541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endParaRPr lang="ko-KR" altLang="en-US" sz="1400" dirty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5B4969E-812F-4430-B9F2-1835ED6A9126}"/>
              </a:ext>
            </a:extLst>
          </p:cNvPr>
          <p:cNvSpPr txBox="1"/>
          <p:nvPr/>
        </p:nvSpPr>
        <p:spPr>
          <a:xfrm>
            <a:off x="8799622" y="2513018"/>
            <a:ext cx="524660" cy="541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endParaRPr lang="ko-KR" altLang="en-US" sz="1400" dirty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38F46A7-07B2-4265-963D-6820D0A84462}"/>
              </a:ext>
            </a:extLst>
          </p:cNvPr>
          <p:cNvSpPr txBox="1"/>
          <p:nvPr/>
        </p:nvSpPr>
        <p:spPr>
          <a:xfrm>
            <a:off x="10996337" y="2465253"/>
            <a:ext cx="524660" cy="369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endParaRPr lang="ko-KR" altLang="en-US" sz="1400" dirty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58120EF1-1393-4ECE-88EC-1EB89DE51ACF}"/>
              </a:ext>
            </a:extLst>
          </p:cNvPr>
          <p:cNvSpPr/>
          <p:nvPr/>
        </p:nvSpPr>
        <p:spPr>
          <a:xfrm>
            <a:off x="2111382" y="2772049"/>
            <a:ext cx="524660" cy="473972"/>
          </a:xfrm>
          <a:prstGeom prst="ellipse">
            <a:avLst/>
          </a:prstGeom>
          <a:solidFill>
            <a:srgbClr val="FFD966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Y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3" name="화살표: 아래로 구부러짐 22">
            <a:extLst>
              <a:ext uri="{FF2B5EF4-FFF2-40B4-BE49-F238E27FC236}">
                <a16:creationId xmlns:a16="http://schemas.microsoft.com/office/drawing/2014/main" id="{AC83ACDF-5874-4642-877F-D803542E43A9}"/>
              </a:ext>
            </a:extLst>
          </p:cNvPr>
          <p:cNvSpPr/>
          <p:nvPr/>
        </p:nvSpPr>
        <p:spPr>
          <a:xfrm>
            <a:off x="1957126" y="3374994"/>
            <a:ext cx="910007" cy="473972"/>
          </a:xfrm>
          <a:prstGeom prst="curved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0C818C43-887D-4703-AE85-D6BF204338F3}"/>
              </a:ext>
            </a:extLst>
          </p:cNvPr>
          <p:cNvSpPr/>
          <p:nvPr/>
        </p:nvSpPr>
        <p:spPr>
          <a:xfrm>
            <a:off x="4861150" y="1861027"/>
            <a:ext cx="524660" cy="473972"/>
          </a:xfrm>
          <a:prstGeom prst="ellipse">
            <a:avLst/>
          </a:prstGeom>
          <a:solidFill>
            <a:srgbClr val="FF9933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X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E07AE8CB-1C80-471C-BECF-C1B8D2BE5580}"/>
              </a:ext>
            </a:extLst>
          </p:cNvPr>
          <p:cNvCxnSpPr>
            <a:cxnSpLocks/>
            <a:stCxn id="24" idx="5"/>
            <a:endCxn id="31" idx="1"/>
          </p:cNvCxnSpPr>
          <p:nvPr/>
        </p:nvCxnSpPr>
        <p:spPr>
          <a:xfrm>
            <a:off x="5308975" y="2265587"/>
            <a:ext cx="800988" cy="5758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>
            <a:extLst>
              <a:ext uri="{FF2B5EF4-FFF2-40B4-BE49-F238E27FC236}">
                <a16:creationId xmlns:a16="http://schemas.microsoft.com/office/drawing/2014/main" id="{3215449E-0AD9-4A72-A03C-C41CDD90E436}"/>
              </a:ext>
            </a:extLst>
          </p:cNvPr>
          <p:cNvSpPr/>
          <p:nvPr/>
        </p:nvSpPr>
        <p:spPr>
          <a:xfrm>
            <a:off x="6895891" y="3769554"/>
            <a:ext cx="524660" cy="473972"/>
          </a:xfrm>
          <a:prstGeom prst="ellipse">
            <a:avLst/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Y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560BDBFC-EA53-4849-92B4-6E5F3CB7F612}"/>
              </a:ext>
            </a:extLst>
          </p:cNvPr>
          <p:cNvCxnSpPr>
            <a:cxnSpLocks/>
            <a:stCxn id="31" idx="5"/>
            <a:endCxn id="26" idx="0"/>
          </p:cNvCxnSpPr>
          <p:nvPr/>
        </p:nvCxnSpPr>
        <p:spPr>
          <a:xfrm>
            <a:off x="6480953" y="3176609"/>
            <a:ext cx="677268" cy="5929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6065A94-75DD-476D-846B-77A5F36CAE64}"/>
              </a:ext>
            </a:extLst>
          </p:cNvPr>
          <p:cNvSpPr txBox="1"/>
          <p:nvPr/>
        </p:nvSpPr>
        <p:spPr>
          <a:xfrm>
            <a:off x="4861150" y="1556252"/>
            <a:ext cx="524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-2</a:t>
            </a:r>
            <a:endParaRPr lang="ko-KR" altLang="en-US" sz="1400" dirty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220F5D8-FCB8-4CBD-9883-031340457D1C}"/>
              </a:ext>
            </a:extLst>
          </p:cNvPr>
          <p:cNvSpPr txBox="1"/>
          <p:nvPr/>
        </p:nvSpPr>
        <p:spPr>
          <a:xfrm>
            <a:off x="6033128" y="2513018"/>
            <a:ext cx="524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-1</a:t>
            </a:r>
            <a:endParaRPr lang="ko-KR" altLang="en-US" sz="1400" dirty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10691B5-640D-4AA5-93DE-27C503369EC8}"/>
              </a:ext>
            </a:extLst>
          </p:cNvPr>
          <p:cNvSpPr txBox="1"/>
          <p:nvPr/>
        </p:nvSpPr>
        <p:spPr>
          <a:xfrm>
            <a:off x="6895891" y="3473082"/>
            <a:ext cx="524660" cy="369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endParaRPr lang="ko-KR" altLang="en-US" sz="1400" dirty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89DA6F77-910F-49AC-BE32-397B9E170615}"/>
              </a:ext>
            </a:extLst>
          </p:cNvPr>
          <p:cNvSpPr/>
          <p:nvPr/>
        </p:nvSpPr>
        <p:spPr>
          <a:xfrm>
            <a:off x="6033128" y="2772049"/>
            <a:ext cx="524660" cy="473972"/>
          </a:xfrm>
          <a:prstGeom prst="ellipse">
            <a:avLst/>
          </a:prstGeom>
          <a:solidFill>
            <a:srgbClr val="FFD966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2" name="화살표: 아래로 구부러짐 31">
            <a:extLst>
              <a:ext uri="{FF2B5EF4-FFF2-40B4-BE49-F238E27FC236}">
                <a16:creationId xmlns:a16="http://schemas.microsoft.com/office/drawing/2014/main" id="{66E9775A-E0A4-4DF4-852D-643423C730DE}"/>
              </a:ext>
            </a:extLst>
          </p:cNvPr>
          <p:cNvSpPr/>
          <p:nvPr/>
        </p:nvSpPr>
        <p:spPr>
          <a:xfrm flipH="1">
            <a:off x="4668123" y="2491156"/>
            <a:ext cx="910715" cy="473972"/>
          </a:xfrm>
          <a:prstGeom prst="curved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064F9D0D-6719-4E69-A153-60DCFBC88638}"/>
              </a:ext>
            </a:extLst>
          </p:cNvPr>
          <p:cNvSpPr/>
          <p:nvPr/>
        </p:nvSpPr>
        <p:spPr>
          <a:xfrm>
            <a:off x="7595818" y="2772049"/>
            <a:ext cx="755979" cy="506464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6735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9426E62-5892-4EE5-9B57-DDEAEE189E2A}"/>
              </a:ext>
            </a:extLst>
          </p:cNvPr>
          <p:cNvSpPr txBox="1"/>
          <p:nvPr/>
        </p:nvSpPr>
        <p:spPr>
          <a:xfrm>
            <a:off x="2635188" y="4528693"/>
            <a:ext cx="6921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일반적인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LR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회전</a:t>
            </a: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812291C8-E945-4D51-A1F9-BC5BCF86B49D}"/>
              </a:ext>
            </a:extLst>
          </p:cNvPr>
          <p:cNvSpPr/>
          <p:nvPr/>
        </p:nvSpPr>
        <p:spPr>
          <a:xfrm>
            <a:off x="2190922" y="1861027"/>
            <a:ext cx="524660" cy="473972"/>
          </a:xfrm>
          <a:prstGeom prst="ellipse">
            <a:avLst/>
          </a:prstGeom>
          <a:solidFill>
            <a:srgbClr val="FF9933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X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3F691B2F-58B8-42B1-AC65-AE1A968B7E63}"/>
              </a:ext>
            </a:extLst>
          </p:cNvPr>
          <p:cNvCxnSpPr>
            <a:cxnSpLocks/>
            <a:stCxn id="57" idx="3"/>
            <a:endCxn id="58" idx="7"/>
          </p:cNvCxnSpPr>
          <p:nvPr/>
        </p:nvCxnSpPr>
        <p:spPr>
          <a:xfrm flipH="1">
            <a:off x="1650458" y="2265587"/>
            <a:ext cx="617299" cy="5758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타원 62">
            <a:extLst>
              <a:ext uri="{FF2B5EF4-FFF2-40B4-BE49-F238E27FC236}">
                <a16:creationId xmlns:a16="http://schemas.microsoft.com/office/drawing/2014/main" id="{5B5000F1-809D-4864-99F0-075E00DF817E}"/>
              </a:ext>
            </a:extLst>
          </p:cNvPr>
          <p:cNvSpPr/>
          <p:nvPr/>
        </p:nvSpPr>
        <p:spPr>
          <a:xfrm>
            <a:off x="2190564" y="3769554"/>
            <a:ext cx="524660" cy="473972"/>
          </a:xfrm>
          <a:prstGeom prst="ellipse">
            <a:avLst/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F77C14FB-486E-4650-AA1D-4BDE30A8E426}"/>
              </a:ext>
            </a:extLst>
          </p:cNvPr>
          <p:cNvCxnSpPr>
            <a:cxnSpLocks/>
            <a:stCxn id="58" idx="5"/>
            <a:endCxn id="63" idx="1"/>
          </p:cNvCxnSpPr>
          <p:nvPr/>
        </p:nvCxnSpPr>
        <p:spPr>
          <a:xfrm>
            <a:off x="1650458" y="3176609"/>
            <a:ext cx="616941" cy="6623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86C90A81-DB1A-4D44-8D43-D87647C33992}"/>
              </a:ext>
            </a:extLst>
          </p:cNvPr>
          <p:cNvSpPr txBox="1"/>
          <p:nvPr/>
        </p:nvSpPr>
        <p:spPr>
          <a:xfrm>
            <a:off x="2190922" y="1556252"/>
            <a:ext cx="524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-2</a:t>
            </a:r>
            <a:endParaRPr lang="ko-KR" altLang="en-US" sz="1400" dirty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1572335-5607-452B-B9AB-A5E4271EF31E}"/>
              </a:ext>
            </a:extLst>
          </p:cNvPr>
          <p:cNvSpPr txBox="1"/>
          <p:nvPr/>
        </p:nvSpPr>
        <p:spPr>
          <a:xfrm>
            <a:off x="1202633" y="2513018"/>
            <a:ext cx="524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-1</a:t>
            </a:r>
            <a:endParaRPr lang="ko-KR" altLang="en-US" sz="1400" dirty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3E10CF4-1D08-457A-80F2-45A61CE4FD8B}"/>
              </a:ext>
            </a:extLst>
          </p:cNvPr>
          <p:cNvSpPr txBox="1"/>
          <p:nvPr/>
        </p:nvSpPr>
        <p:spPr>
          <a:xfrm>
            <a:off x="2190564" y="3473082"/>
            <a:ext cx="524660" cy="369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endParaRPr lang="ko-KR" altLang="en-US" sz="1400" dirty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9" name="화살표: 오른쪽 68">
            <a:extLst>
              <a:ext uri="{FF2B5EF4-FFF2-40B4-BE49-F238E27FC236}">
                <a16:creationId xmlns:a16="http://schemas.microsoft.com/office/drawing/2014/main" id="{B1A23822-7CD5-4B95-AEED-9651D5B61589}"/>
              </a:ext>
            </a:extLst>
          </p:cNvPr>
          <p:cNvSpPr/>
          <p:nvPr/>
        </p:nvSpPr>
        <p:spPr>
          <a:xfrm>
            <a:off x="3370606" y="2772049"/>
            <a:ext cx="755979" cy="506464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2F2A4B7-78BF-4446-B708-8BA840589D8E}"/>
              </a:ext>
            </a:extLst>
          </p:cNvPr>
          <p:cNvSpPr/>
          <p:nvPr/>
        </p:nvSpPr>
        <p:spPr>
          <a:xfrm>
            <a:off x="9895123" y="1861027"/>
            <a:ext cx="524660" cy="473972"/>
          </a:xfrm>
          <a:prstGeom prst="ellipse">
            <a:avLst/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A45C874B-4686-4C44-AFD6-8BDEE69BE07F}"/>
              </a:ext>
            </a:extLst>
          </p:cNvPr>
          <p:cNvSpPr/>
          <p:nvPr/>
        </p:nvSpPr>
        <p:spPr>
          <a:xfrm>
            <a:off x="8799622" y="2772049"/>
            <a:ext cx="524660" cy="473972"/>
          </a:xfrm>
          <a:prstGeom prst="ellipse">
            <a:avLst/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Y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645DCED7-6FBE-4CE4-A622-F965366D46DB}"/>
              </a:ext>
            </a:extLst>
          </p:cNvPr>
          <p:cNvCxnSpPr>
            <a:cxnSpLocks/>
            <a:stCxn id="71" idx="3"/>
            <a:endCxn id="72" idx="0"/>
          </p:cNvCxnSpPr>
          <p:nvPr/>
        </p:nvCxnSpPr>
        <p:spPr>
          <a:xfrm flipH="1">
            <a:off x="9061951" y="2265587"/>
            <a:ext cx="910007" cy="5064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타원 73">
            <a:extLst>
              <a:ext uri="{FF2B5EF4-FFF2-40B4-BE49-F238E27FC236}">
                <a16:creationId xmlns:a16="http://schemas.microsoft.com/office/drawing/2014/main" id="{3452E76A-AA23-497A-A42C-A62131552131}"/>
              </a:ext>
            </a:extLst>
          </p:cNvPr>
          <p:cNvSpPr/>
          <p:nvPr/>
        </p:nvSpPr>
        <p:spPr>
          <a:xfrm>
            <a:off x="10990623" y="2772049"/>
            <a:ext cx="524660" cy="473972"/>
          </a:xfrm>
          <a:prstGeom prst="ellipse">
            <a:avLst/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X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5B33B8D3-F741-4F1F-B988-1A1F6718AFE0}"/>
              </a:ext>
            </a:extLst>
          </p:cNvPr>
          <p:cNvCxnSpPr>
            <a:cxnSpLocks/>
            <a:stCxn id="71" idx="5"/>
            <a:endCxn id="74" idx="0"/>
          </p:cNvCxnSpPr>
          <p:nvPr/>
        </p:nvCxnSpPr>
        <p:spPr>
          <a:xfrm>
            <a:off x="10342947" y="2265587"/>
            <a:ext cx="910007" cy="5064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16271E33-8C82-482F-BB04-EC6AB7D84750}"/>
              </a:ext>
            </a:extLst>
          </p:cNvPr>
          <p:cNvSpPr txBox="1"/>
          <p:nvPr/>
        </p:nvSpPr>
        <p:spPr>
          <a:xfrm>
            <a:off x="9895123" y="1556252"/>
            <a:ext cx="524660" cy="541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endParaRPr lang="ko-KR" altLang="en-US" sz="1400" dirty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5B4969E-812F-4430-B9F2-1835ED6A9126}"/>
              </a:ext>
            </a:extLst>
          </p:cNvPr>
          <p:cNvSpPr txBox="1"/>
          <p:nvPr/>
        </p:nvSpPr>
        <p:spPr>
          <a:xfrm>
            <a:off x="8799622" y="2513018"/>
            <a:ext cx="524660" cy="541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endParaRPr lang="ko-KR" altLang="en-US" sz="1400" dirty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38F46A7-07B2-4265-963D-6820D0A84462}"/>
              </a:ext>
            </a:extLst>
          </p:cNvPr>
          <p:cNvSpPr txBox="1"/>
          <p:nvPr/>
        </p:nvSpPr>
        <p:spPr>
          <a:xfrm>
            <a:off x="10996337" y="2465253"/>
            <a:ext cx="524660" cy="369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endParaRPr lang="ko-KR" altLang="en-US" sz="1400" dirty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58120EF1-1393-4ECE-88EC-1EB89DE51ACF}"/>
              </a:ext>
            </a:extLst>
          </p:cNvPr>
          <p:cNvSpPr/>
          <p:nvPr/>
        </p:nvSpPr>
        <p:spPr>
          <a:xfrm>
            <a:off x="1202633" y="2772049"/>
            <a:ext cx="524660" cy="473972"/>
          </a:xfrm>
          <a:prstGeom prst="ellipse">
            <a:avLst/>
          </a:prstGeom>
          <a:solidFill>
            <a:srgbClr val="FFD966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Y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064F9D0D-6719-4E69-A153-60DCFBC88638}"/>
              </a:ext>
            </a:extLst>
          </p:cNvPr>
          <p:cNvSpPr/>
          <p:nvPr/>
        </p:nvSpPr>
        <p:spPr>
          <a:xfrm>
            <a:off x="7595818" y="2772049"/>
            <a:ext cx="755979" cy="506464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170615D3-E79F-4332-89D0-ECD4529FFF4E}"/>
              </a:ext>
            </a:extLst>
          </p:cNvPr>
          <p:cNvSpPr/>
          <p:nvPr/>
        </p:nvSpPr>
        <p:spPr>
          <a:xfrm>
            <a:off x="6507498" y="1861027"/>
            <a:ext cx="524660" cy="473972"/>
          </a:xfrm>
          <a:prstGeom prst="ellipse">
            <a:avLst/>
          </a:prstGeom>
          <a:solidFill>
            <a:srgbClr val="FF9933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X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9772CDDC-E83A-4E9E-B79F-05A23DD399A2}"/>
              </a:ext>
            </a:extLst>
          </p:cNvPr>
          <p:cNvSpPr/>
          <p:nvPr/>
        </p:nvSpPr>
        <p:spPr>
          <a:xfrm>
            <a:off x="5411997" y="2772049"/>
            <a:ext cx="524660" cy="473972"/>
          </a:xfrm>
          <a:prstGeom prst="ellipse">
            <a:avLst/>
          </a:prstGeom>
          <a:solidFill>
            <a:srgbClr val="FFD966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CB78AA5B-81C2-4CBA-8D9F-B32802975F95}"/>
              </a:ext>
            </a:extLst>
          </p:cNvPr>
          <p:cNvCxnSpPr>
            <a:cxnSpLocks/>
            <a:stCxn id="37" idx="3"/>
            <a:endCxn id="38" idx="7"/>
          </p:cNvCxnSpPr>
          <p:nvPr/>
        </p:nvCxnSpPr>
        <p:spPr>
          <a:xfrm flipH="1">
            <a:off x="5859821" y="2265587"/>
            <a:ext cx="724512" cy="5758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39">
            <a:extLst>
              <a:ext uri="{FF2B5EF4-FFF2-40B4-BE49-F238E27FC236}">
                <a16:creationId xmlns:a16="http://schemas.microsoft.com/office/drawing/2014/main" id="{B515306D-31CC-4DB7-9667-F71AD9ED262E}"/>
              </a:ext>
            </a:extLst>
          </p:cNvPr>
          <p:cNvSpPr/>
          <p:nvPr/>
        </p:nvSpPr>
        <p:spPr>
          <a:xfrm>
            <a:off x="4682027" y="3769554"/>
            <a:ext cx="524660" cy="473972"/>
          </a:xfrm>
          <a:prstGeom prst="ellipse">
            <a:avLst/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Y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EC2A6A85-19FC-42F4-B3D9-9F46E8B47638}"/>
              </a:ext>
            </a:extLst>
          </p:cNvPr>
          <p:cNvCxnSpPr>
            <a:cxnSpLocks/>
            <a:stCxn id="38" idx="3"/>
            <a:endCxn id="40" idx="0"/>
          </p:cNvCxnSpPr>
          <p:nvPr/>
        </p:nvCxnSpPr>
        <p:spPr>
          <a:xfrm flipH="1">
            <a:off x="4944357" y="3176610"/>
            <a:ext cx="544475" cy="592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BA0E5B87-FDD2-4FF7-A440-46C05D32416C}"/>
              </a:ext>
            </a:extLst>
          </p:cNvPr>
          <p:cNvSpPr txBox="1"/>
          <p:nvPr/>
        </p:nvSpPr>
        <p:spPr>
          <a:xfrm>
            <a:off x="6507498" y="1556252"/>
            <a:ext cx="524660" cy="541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1400" dirty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81A2E2C-43E1-4C78-8F63-E14EDCA807FC}"/>
              </a:ext>
            </a:extLst>
          </p:cNvPr>
          <p:cNvSpPr txBox="1"/>
          <p:nvPr/>
        </p:nvSpPr>
        <p:spPr>
          <a:xfrm>
            <a:off x="5411997" y="2513018"/>
            <a:ext cx="524660" cy="541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1400" dirty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608B5BC-216F-4B5A-B1D4-9251FF5F05F2}"/>
              </a:ext>
            </a:extLst>
          </p:cNvPr>
          <p:cNvSpPr txBox="1"/>
          <p:nvPr/>
        </p:nvSpPr>
        <p:spPr>
          <a:xfrm>
            <a:off x="4682027" y="3473082"/>
            <a:ext cx="524660" cy="369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endParaRPr lang="ko-KR" altLang="en-US" sz="1400" dirty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5" name="화살표: 아래로 구부러짐 44">
            <a:extLst>
              <a:ext uri="{FF2B5EF4-FFF2-40B4-BE49-F238E27FC236}">
                <a16:creationId xmlns:a16="http://schemas.microsoft.com/office/drawing/2014/main" id="{499F73CE-6F1B-4011-A283-DE4E70A81E86}"/>
              </a:ext>
            </a:extLst>
          </p:cNvPr>
          <p:cNvSpPr/>
          <p:nvPr/>
        </p:nvSpPr>
        <p:spPr>
          <a:xfrm>
            <a:off x="6314822" y="2502573"/>
            <a:ext cx="910007" cy="473972"/>
          </a:xfrm>
          <a:prstGeom prst="curved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화살표: 아래로 구부러짐 45">
            <a:extLst>
              <a:ext uri="{FF2B5EF4-FFF2-40B4-BE49-F238E27FC236}">
                <a16:creationId xmlns:a16="http://schemas.microsoft.com/office/drawing/2014/main" id="{83B85E29-6919-4371-9344-7033F76FE66B}"/>
              </a:ext>
            </a:extLst>
          </p:cNvPr>
          <p:cNvSpPr/>
          <p:nvPr/>
        </p:nvSpPr>
        <p:spPr>
          <a:xfrm flipH="1">
            <a:off x="1009605" y="3355317"/>
            <a:ext cx="910715" cy="473972"/>
          </a:xfrm>
          <a:prstGeom prst="curved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4996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9426E62-5892-4EE5-9B57-DDEAEE189E2A}"/>
              </a:ext>
            </a:extLst>
          </p:cNvPr>
          <p:cNvSpPr txBox="1"/>
          <p:nvPr/>
        </p:nvSpPr>
        <p:spPr>
          <a:xfrm>
            <a:off x="2635188" y="6410759"/>
            <a:ext cx="6921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AVL 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트리구축 예</a:t>
            </a:r>
          </a:p>
        </p:txBody>
      </p:sp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064F9D0D-6719-4E69-A153-60DCFBC88638}"/>
              </a:ext>
            </a:extLst>
          </p:cNvPr>
          <p:cNvSpPr/>
          <p:nvPr/>
        </p:nvSpPr>
        <p:spPr>
          <a:xfrm>
            <a:off x="8119783" y="1288416"/>
            <a:ext cx="524150" cy="35922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CD3BA381-551C-48E6-AF2F-BF68D11F84AA}"/>
              </a:ext>
            </a:extLst>
          </p:cNvPr>
          <p:cNvSpPr/>
          <p:nvPr/>
        </p:nvSpPr>
        <p:spPr>
          <a:xfrm>
            <a:off x="1258418" y="521792"/>
            <a:ext cx="363767" cy="336180"/>
          </a:xfrm>
          <a:prstGeom prst="ellipse">
            <a:avLst/>
          </a:prstGeom>
          <a:solidFill>
            <a:srgbClr val="FF9933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10626F2-4C51-4356-95CC-565FF56F66FF}"/>
              </a:ext>
            </a:extLst>
          </p:cNvPr>
          <p:cNvSpPr txBox="1"/>
          <p:nvPr/>
        </p:nvSpPr>
        <p:spPr>
          <a:xfrm>
            <a:off x="1258418" y="270308"/>
            <a:ext cx="3637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endParaRPr lang="ko-KR" altLang="en-US" sz="1400" dirty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441721A-3931-4AA8-8348-030B60DB424A}"/>
              </a:ext>
            </a:extLst>
          </p:cNvPr>
          <p:cNvSpPr txBox="1"/>
          <p:nvPr/>
        </p:nvSpPr>
        <p:spPr>
          <a:xfrm>
            <a:off x="221950" y="2805343"/>
            <a:ext cx="24367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(a) 7</a:t>
            </a:r>
            <a:r>
              <a: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삽입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5472B38D-469A-4622-ABE5-2D5BDF634039}"/>
              </a:ext>
            </a:extLst>
          </p:cNvPr>
          <p:cNvSpPr/>
          <p:nvPr/>
        </p:nvSpPr>
        <p:spPr>
          <a:xfrm>
            <a:off x="3430138" y="521792"/>
            <a:ext cx="363767" cy="336180"/>
          </a:xfrm>
          <a:prstGeom prst="ellipse">
            <a:avLst/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92D84A5-E911-42FF-B007-EA9A2A88C8A0}"/>
              </a:ext>
            </a:extLst>
          </p:cNvPr>
          <p:cNvSpPr txBox="1"/>
          <p:nvPr/>
        </p:nvSpPr>
        <p:spPr>
          <a:xfrm>
            <a:off x="3430138" y="270308"/>
            <a:ext cx="3637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-1</a:t>
            </a:r>
            <a:endParaRPr lang="ko-KR" altLang="en-US" sz="1400" dirty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D0E1A64-7FAD-48CE-8F72-EA2688498888}"/>
              </a:ext>
            </a:extLst>
          </p:cNvPr>
          <p:cNvSpPr txBox="1"/>
          <p:nvPr/>
        </p:nvSpPr>
        <p:spPr>
          <a:xfrm>
            <a:off x="2658651" y="2805343"/>
            <a:ext cx="24367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(b) 8</a:t>
            </a:r>
            <a:r>
              <a: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삽입</a:t>
            </a: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EEB97128-F131-493E-B178-6153BB7D2579}"/>
              </a:ext>
            </a:extLst>
          </p:cNvPr>
          <p:cNvCxnSpPr>
            <a:cxnSpLocks/>
            <a:stCxn id="47" idx="5"/>
            <a:endCxn id="51" idx="1"/>
          </p:cNvCxnSpPr>
          <p:nvPr/>
        </p:nvCxnSpPr>
        <p:spPr>
          <a:xfrm>
            <a:off x="3740633" y="808740"/>
            <a:ext cx="502331" cy="4726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8C914D2-A291-4082-B32B-9D216481CEE1}"/>
              </a:ext>
            </a:extLst>
          </p:cNvPr>
          <p:cNvSpPr txBox="1"/>
          <p:nvPr/>
        </p:nvSpPr>
        <p:spPr>
          <a:xfrm>
            <a:off x="4189692" y="980639"/>
            <a:ext cx="3637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endParaRPr lang="ko-KR" altLang="en-US" sz="1400" dirty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C76BD2C4-0C10-4ED9-BD95-B7775990911D}"/>
              </a:ext>
            </a:extLst>
          </p:cNvPr>
          <p:cNvSpPr/>
          <p:nvPr/>
        </p:nvSpPr>
        <p:spPr>
          <a:xfrm>
            <a:off x="4189692" y="1232123"/>
            <a:ext cx="363767" cy="336180"/>
          </a:xfrm>
          <a:prstGeom prst="ellipse">
            <a:avLst/>
          </a:prstGeom>
          <a:solidFill>
            <a:srgbClr val="FF9933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8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130E1392-D7EF-48D5-89D5-216D30C8C5F7}"/>
              </a:ext>
            </a:extLst>
          </p:cNvPr>
          <p:cNvSpPr/>
          <p:nvPr/>
        </p:nvSpPr>
        <p:spPr>
          <a:xfrm>
            <a:off x="5915177" y="521792"/>
            <a:ext cx="363767" cy="336180"/>
          </a:xfrm>
          <a:prstGeom prst="ellipse">
            <a:avLst/>
          </a:prstGeom>
          <a:solidFill>
            <a:srgbClr val="FFD966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1B6A018-19E8-4ED7-9063-402E56091871}"/>
              </a:ext>
            </a:extLst>
          </p:cNvPr>
          <p:cNvSpPr txBox="1"/>
          <p:nvPr/>
        </p:nvSpPr>
        <p:spPr>
          <a:xfrm>
            <a:off x="5890351" y="270308"/>
            <a:ext cx="3637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-2</a:t>
            </a:r>
            <a:endParaRPr lang="ko-KR" altLang="en-US" sz="1400" dirty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BF998F4-B65A-426B-AD50-0EE4072EA556}"/>
              </a:ext>
            </a:extLst>
          </p:cNvPr>
          <p:cNvSpPr txBox="1"/>
          <p:nvPr/>
        </p:nvSpPr>
        <p:spPr>
          <a:xfrm>
            <a:off x="7134831" y="2805343"/>
            <a:ext cx="24367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(c) 9</a:t>
            </a:r>
            <a:r>
              <a: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삽입</a:t>
            </a:r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07FCFFD2-C42A-472B-9994-42882FB70D15}"/>
              </a:ext>
            </a:extLst>
          </p:cNvPr>
          <p:cNvCxnSpPr>
            <a:cxnSpLocks/>
            <a:stCxn id="53" idx="5"/>
            <a:endCxn id="60" idx="1"/>
          </p:cNvCxnSpPr>
          <p:nvPr/>
        </p:nvCxnSpPr>
        <p:spPr>
          <a:xfrm>
            <a:off x="6225672" y="808740"/>
            <a:ext cx="502331" cy="4726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02B34F90-3620-43BE-BE14-5141222D93FF}"/>
              </a:ext>
            </a:extLst>
          </p:cNvPr>
          <p:cNvSpPr txBox="1"/>
          <p:nvPr/>
        </p:nvSpPr>
        <p:spPr>
          <a:xfrm>
            <a:off x="6674731" y="980639"/>
            <a:ext cx="3637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-1</a:t>
            </a:r>
            <a:endParaRPr lang="ko-KR" altLang="en-US" sz="1400" dirty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5D45261E-9AC0-430C-B6C7-451434EC4616}"/>
              </a:ext>
            </a:extLst>
          </p:cNvPr>
          <p:cNvSpPr/>
          <p:nvPr/>
        </p:nvSpPr>
        <p:spPr>
          <a:xfrm>
            <a:off x="6674731" y="1232123"/>
            <a:ext cx="363767" cy="336180"/>
          </a:xfrm>
          <a:prstGeom prst="ellipse">
            <a:avLst/>
          </a:prstGeom>
          <a:solidFill>
            <a:srgbClr val="FFD966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8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EC76D6EB-40D7-4352-A208-883161BEFC3B}"/>
              </a:ext>
            </a:extLst>
          </p:cNvPr>
          <p:cNvCxnSpPr>
            <a:cxnSpLocks/>
            <a:stCxn id="60" idx="5"/>
            <a:endCxn id="70" idx="1"/>
          </p:cNvCxnSpPr>
          <p:nvPr/>
        </p:nvCxnSpPr>
        <p:spPr>
          <a:xfrm>
            <a:off x="6985226" y="1519071"/>
            <a:ext cx="502331" cy="4934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22821A9-B040-4754-8563-8E044E540C1B}"/>
              </a:ext>
            </a:extLst>
          </p:cNvPr>
          <p:cNvSpPr txBox="1"/>
          <p:nvPr/>
        </p:nvSpPr>
        <p:spPr>
          <a:xfrm>
            <a:off x="7434285" y="1711799"/>
            <a:ext cx="3637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endParaRPr lang="ko-KR" altLang="en-US" sz="1400" dirty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AFF4E7F8-75F6-4BF1-A82E-210EB6241172}"/>
              </a:ext>
            </a:extLst>
          </p:cNvPr>
          <p:cNvSpPr/>
          <p:nvPr/>
        </p:nvSpPr>
        <p:spPr>
          <a:xfrm>
            <a:off x="7434285" y="1963283"/>
            <a:ext cx="363767" cy="336180"/>
          </a:xfrm>
          <a:prstGeom prst="ellipse">
            <a:avLst/>
          </a:prstGeom>
          <a:solidFill>
            <a:srgbClr val="FF9933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9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465243FD-7DDC-44B2-9B10-A7AB21C55E40}"/>
              </a:ext>
            </a:extLst>
          </p:cNvPr>
          <p:cNvSpPr/>
          <p:nvPr/>
        </p:nvSpPr>
        <p:spPr>
          <a:xfrm>
            <a:off x="9890878" y="521792"/>
            <a:ext cx="363767" cy="336180"/>
          </a:xfrm>
          <a:prstGeom prst="ellipse">
            <a:avLst/>
          </a:prstGeom>
          <a:solidFill>
            <a:srgbClr val="FFD966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8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217B901-6942-4CB0-94BD-D14818E962BB}"/>
              </a:ext>
            </a:extLst>
          </p:cNvPr>
          <p:cNvSpPr txBox="1"/>
          <p:nvPr/>
        </p:nvSpPr>
        <p:spPr>
          <a:xfrm>
            <a:off x="9890878" y="270308"/>
            <a:ext cx="3637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endParaRPr lang="ko-KR" altLang="en-US" sz="1400" dirty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58DE29F2-7389-4370-A43D-36D7C1835F0B}"/>
              </a:ext>
            </a:extLst>
          </p:cNvPr>
          <p:cNvCxnSpPr>
            <a:cxnSpLocks/>
            <a:stCxn id="79" idx="5"/>
            <a:endCxn id="83" idx="1"/>
          </p:cNvCxnSpPr>
          <p:nvPr/>
        </p:nvCxnSpPr>
        <p:spPr>
          <a:xfrm>
            <a:off x="10201373" y="808740"/>
            <a:ext cx="502331" cy="4726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EA686F51-CFD2-4397-8C9F-35969E9B6EFA}"/>
              </a:ext>
            </a:extLst>
          </p:cNvPr>
          <p:cNvSpPr txBox="1"/>
          <p:nvPr/>
        </p:nvSpPr>
        <p:spPr>
          <a:xfrm>
            <a:off x="10650432" y="980639"/>
            <a:ext cx="3637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endParaRPr lang="ko-KR" altLang="en-US" sz="1400" dirty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E07F7098-A2DC-4B1A-831A-ADFF9B9D1E87}"/>
              </a:ext>
            </a:extLst>
          </p:cNvPr>
          <p:cNvSpPr/>
          <p:nvPr/>
        </p:nvSpPr>
        <p:spPr>
          <a:xfrm>
            <a:off x="10650432" y="1232123"/>
            <a:ext cx="363767" cy="336180"/>
          </a:xfrm>
          <a:prstGeom prst="ellipse">
            <a:avLst/>
          </a:prstGeom>
          <a:solidFill>
            <a:srgbClr val="FF9933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9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5D10163-DF79-4293-AC03-AB7C2A491714}"/>
              </a:ext>
            </a:extLst>
          </p:cNvPr>
          <p:cNvCxnSpPr>
            <a:cxnSpLocks/>
            <a:stCxn id="79" idx="3"/>
            <a:endCxn id="89" idx="7"/>
          </p:cNvCxnSpPr>
          <p:nvPr/>
        </p:nvCxnSpPr>
        <p:spPr>
          <a:xfrm flipH="1">
            <a:off x="9470265" y="808740"/>
            <a:ext cx="473885" cy="4726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A18646BC-F3C4-4FB6-8F4B-078B6DBA6811}"/>
              </a:ext>
            </a:extLst>
          </p:cNvPr>
          <p:cNvSpPr txBox="1"/>
          <p:nvPr/>
        </p:nvSpPr>
        <p:spPr>
          <a:xfrm>
            <a:off x="9159770" y="980639"/>
            <a:ext cx="3637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endParaRPr lang="ko-KR" altLang="en-US" sz="1400" dirty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F8679421-16B5-4CB9-A6D8-148D12F6D893}"/>
              </a:ext>
            </a:extLst>
          </p:cNvPr>
          <p:cNvSpPr/>
          <p:nvPr/>
        </p:nvSpPr>
        <p:spPr>
          <a:xfrm>
            <a:off x="9159770" y="1232123"/>
            <a:ext cx="363767" cy="336180"/>
          </a:xfrm>
          <a:prstGeom prst="ellipse">
            <a:avLst/>
          </a:prstGeom>
          <a:solidFill>
            <a:srgbClr val="FFD966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2CA981C-A93C-4EF4-9248-A6BC312AFBFE}"/>
              </a:ext>
            </a:extLst>
          </p:cNvPr>
          <p:cNvSpPr txBox="1"/>
          <p:nvPr/>
        </p:nvSpPr>
        <p:spPr>
          <a:xfrm>
            <a:off x="7134831" y="1002635"/>
            <a:ext cx="24367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RR </a:t>
            </a:r>
            <a:r>
              <a: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회전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280B517-79B8-4C13-9BD8-B54259588A39}"/>
              </a:ext>
            </a:extLst>
          </p:cNvPr>
          <p:cNvSpPr txBox="1"/>
          <p:nvPr/>
        </p:nvSpPr>
        <p:spPr>
          <a:xfrm>
            <a:off x="1690919" y="6060239"/>
            <a:ext cx="24367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(d) 2</a:t>
            </a:r>
            <a:r>
              <a: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삽입</a:t>
            </a:r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A2BDAFA9-8277-4BC8-9F5E-83E83D84EC7E}"/>
              </a:ext>
            </a:extLst>
          </p:cNvPr>
          <p:cNvSpPr/>
          <p:nvPr/>
        </p:nvSpPr>
        <p:spPr>
          <a:xfrm>
            <a:off x="2727387" y="3605191"/>
            <a:ext cx="363767" cy="336180"/>
          </a:xfrm>
          <a:prstGeom prst="ellipse">
            <a:avLst/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8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474DE22-863B-45E4-A376-40C513714371}"/>
              </a:ext>
            </a:extLst>
          </p:cNvPr>
          <p:cNvSpPr txBox="1"/>
          <p:nvPr/>
        </p:nvSpPr>
        <p:spPr>
          <a:xfrm>
            <a:off x="2727387" y="3353707"/>
            <a:ext cx="3637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1400" dirty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1D8A1147-A7E9-4CC8-ABBD-4F8DAB9A8FFD}"/>
              </a:ext>
            </a:extLst>
          </p:cNvPr>
          <p:cNvCxnSpPr>
            <a:cxnSpLocks/>
            <a:stCxn id="92" idx="5"/>
            <a:endCxn id="96" idx="1"/>
          </p:cNvCxnSpPr>
          <p:nvPr/>
        </p:nvCxnSpPr>
        <p:spPr>
          <a:xfrm>
            <a:off x="3037882" y="3892139"/>
            <a:ext cx="502331" cy="4726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5D5D5928-1F94-431A-912D-F0BB009D7DD4}"/>
              </a:ext>
            </a:extLst>
          </p:cNvPr>
          <p:cNvSpPr txBox="1"/>
          <p:nvPr/>
        </p:nvSpPr>
        <p:spPr>
          <a:xfrm>
            <a:off x="3486941" y="4064038"/>
            <a:ext cx="3637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endParaRPr lang="ko-KR" altLang="en-US" sz="1400" dirty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E1A118A7-FAE9-4BE3-AC3D-D3C2E00974D3}"/>
              </a:ext>
            </a:extLst>
          </p:cNvPr>
          <p:cNvSpPr/>
          <p:nvPr/>
        </p:nvSpPr>
        <p:spPr>
          <a:xfrm>
            <a:off x="3486941" y="4315522"/>
            <a:ext cx="363767" cy="336180"/>
          </a:xfrm>
          <a:prstGeom prst="ellipse">
            <a:avLst/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9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D7AA1FAC-FA73-42DD-AB5C-3B1CA43869CF}"/>
              </a:ext>
            </a:extLst>
          </p:cNvPr>
          <p:cNvCxnSpPr>
            <a:cxnSpLocks/>
            <a:stCxn id="92" idx="3"/>
            <a:endCxn id="99" idx="7"/>
          </p:cNvCxnSpPr>
          <p:nvPr/>
        </p:nvCxnSpPr>
        <p:spPr>
          <a:xfrm flipH="1">
            <a:off x="2306774" y="3892139"/>
            <a:ext cx="473885" cy="4726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83DD4D74-51B4-417B-B378-D8C0600EB7DD}"/>
              </a:ext>
            </a:extLst>
          </p:cNvPr>
          <p:cNvSpPr txBox="1"/>
          <p:nvPr/>
        </p:nvSpPr>
        <p:spPr>
          <a:xfrm>
            <a:off x="1996279" y="4064038"/>
            <a:ext cx="3637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1400" dirty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82834D9E-DB50-4D40-A8F3-2C782D2CD911}"/>
              </a:ext>
            </a:extLst>
          </p:cNvPr>
          <p:cNvSpPr/>
          <p:nvPr/>
        </p:nvSpPr>
        <p:spPr>
          <a:xfrm>
            <a:off x="1996279" y="4315522"/>
            <a:ext cx="363767" cy="336180"/>
          </a:xfrm>
          <a:prstGeom prst="ellipse">
            <a:avLst/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64964BD-462A-44A4-82C9-54BBED122277}"/>
              </a:ext>
            </a:extLst>
          </p:cNvPr>
          <p:cNvSpPr txBox="1"/>
          <p:nvPr/>
        </p:nvSpPr>
        <p:spPr>
          <a:xfrm>
            <a:off x="1533810" y="4665643"/>
            <a:ext cx="3637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endParaRPr lang="ko-KR" altLang="en-US" sz="1400" dirty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BF830528-3476-4D8E-B876-02B831B29AF7}"/>
              </a:ext>
            </a:extLst>
          </p:cNvPr>
          <p:cNvCxnSpPr>
            <a:cxnSpLocks/>
            <a:stCxn id="99" idx="3"/>
            <a:endCxn id="100" idx="0"/>
          </p:cNvCxnSpPr>
          <p:nvPr/>
        </p:nvCxnSpPr>
        <p:spPr>
          <a:xfrm flipH="1">
            <a:off x="1715694" y="4602470"/>
            <a:ext cx="333857" cy="370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타원 99">
            <a:extLst>
              <a:ext uri="{FF2B5EF4-FFF2-40B4-BE49-F238E27FC236}">
                <a16:creationId xmlns:a16="http://schemas.microsoft.com/office/drawing/2014/main" id="{D4595D33-4182-444F-92E9-DA333F4E120B}"/>
              </a:ext>
            </a:extLst>
          </p:cNvPr>
          <p:cNvSpPr/>
          <p:nvPr/>
        </p:nvSpPr>
        <p:spPr>
          <a:xfrm>
            <a:off x="1533810" y="4973420"/>
            <a:ext cx="363767" cy="336180"/>
          </a:xfrm>
          <a:prstGeom prst="ellipse">
            <a:avLst/>
          </a:prstGeom>
          <a:solidFill>
            <a:srgbClr val="FF9933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E9D6E9F-642A-4A34-BA3D-8FBD951727CC}"/>
              </a:ext>
            </a:extLst>
          </p:cNvPr>
          <p:cNvSpPr txBox="1"/>
          <p:nvPr/>
        </p:nvSpPr>
        <p:spPr>
          <a:xfrm>
            <a:off x="7127714" y="6060239"/>
            <a:ext cx="24367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(e) 1</a:t>
            </a:r>
            <a:r>
              <a: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삽입</a:t>
            </a:r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4FAAAA5A-012C-4627-9158-5D4DAB8C0891}"/>
              </a:ext>
            </a:extLst>
          </p:cNvPr>
          <p:cNvSpPr/>
          <p:nvPr/>
        </p:nvSpPr>
        <p:spPr>
          <a:xfrm>
            <a:off x="6674731" y="3605191"/>
            <a:ext cx="363767" cy="336180"/>
          </a:xfrm>
          <a:prstGeom prst="ellipse">
            <a:avLst/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8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BD1B754E-39BA-4D5C-AB0D-451EC24ABA9E}"/>
              </a:ext>
            </a:extLst>
          </p:cNvPr>
          <p:cNvSpPr txBox="1"/>
          <p:nvPr/>
        </p:nvSpPr>
        <p:spPr>
          <a:xfrm>
            <a:off x="6674731" y="3353707"/>
            <a:ext cx="3637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1400" dirty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DE18536E-E699-4C55-9BB2-2E346938EC2E}"/>
              </a:ext>
            </a:extLst>
          </p:cNvPr>
          <p:cNvCxnSpPr>
            <a:cxnSpLocks/>
            <a:stCxn id="104" idx="5"/>
            <a:endCxn id="108" idx="1"/>
          </p:cNvCxnSpPr>
          <p:nvPr/>
        </p:nvCxnSpPr>
        <p:spPr>
          <a:xfrm>
            <a:off x="6985226" y="3892139"/>
            <a:ext cx="502331" cy="4726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58CD4F51-62CA-49D5-9AF6-8DC33C63B2DC}"/>
              </a:ext>
            </a:extLst>
          </p:cNvPr>
          <p:cNvSpPr txBox="1"/>
          <p:nvPr/>
        </p:nvSpPr>
        <p:spPr>
          <a:xfrm>
            <a:off x="7434285" y="4064038"/>
            <a:ext cx="3637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endParaRPr lang="ko-KR" altLang="en-US" sz="1400" dirty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177ABA97-8FCD-4143-B475-354C64D01110}"/>
              </a:ext>
            </a:extLst>
          </p:cNvPr>
          <p:cNvSpPr/>
          <p:nvPr/>
        </p:nvSpPr>
        <p:spPr>
          <a:xfrm>
            <a:off x="7434285" y="4315522"/>
            <a:ext cx="363767" cy="336180"/>
          </a:xfrm>
          <a:prstGeom prst="ellipse">
            <a:avLst/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9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07987E50-8476-4910-B38D-9829FDABB532}"/>
              </a:ext>
            </a:extLst>
          </p:cNvPr>
          <p:cNvCxnSpPr>
            <a:cxnSpLocks/>
            <a:stCxn id="104" idx="3"/>
            <a:endCxn id="111" idx="7"/>
          </p:cNvCxnSpPr>
          <p:nvPr/>
        </p:nvCxnSpPr>
        <p:spPr>
          <a:xfrm flipH="1">
            <a:off x="6254118" y="3892139"/>
            <a:ext cx="473885" cy="4726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61E14273-AA5B-415D-8CF2-E454CEEC8AE5}"/>
              </a:ext>
            </a:extLst>
          </p:cNvPr>
          <p:cNvSpPr txBox="1"/>
          <p:nvPr/>
        </p:nvSpPr>
        <p:spPr>
          <a:xfrm>
            <a:off x="5943623" y="4064038"/>
            <a:ext cx="3637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1400" dirty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881D51FC-2397-42FE-B710-2A98E93A29B8}"/>
              </a:ext>
            </a:extLst>
          </p:cNvPr>
          <p:cNvSpPr/>
          <p:nvPr/>
        </p:nvSpPr>
        <p:spPr>
          <a:xfrm>
            <a:off x="5943623" y="4315522"/>
            <a:ext cx="363767" cy="336180"/>
          </a:xfrm>
          <a:prstGeom prst="ellipse">
            <a:avLst/>
          </a:prstGeom>
          <a:solidFill>
            <a:srgbClr val="FFD966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A7B5778-2490-42EF-BFBE-08F40211E6B6}"/>
              </a:ext>
            </a:extLst>
          </p:cNvPr>
          <p:cNvSpPr txBox="1"/>
          <p:nvPr/>
        </p:nvSpPr>
        <p:spPr>
          <a:xfrm>
            <a:off x="5481154" y="4665643"/>
            <a:ext cx="3637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1400" dirty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B7E823DC-01AB-451A-930C-08229BDF7B16}"/>
              </a:ext>
            </a:extLst>
          </p:cNvPr>
          <p:cNvCxnSpPr>
            <a:cxnSpLocks/>
            <a:stCxn id="111" idx="3"/>
            <a:endCxn id="114" idx="0"/>
          </p:cNvCxnSpPr>
          <p:nvPr/>
        </p:nvCxnSpPr>
        <p:spPr>
          <a:xfrm flipH="1">
            <a:off x="5663038" y="4602470"/>
            <a:ext cx="333857" cy="370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타원 113">
            <a:extLst>
              <a:ext uri="{FF2B5EF4-FFF2-40B4-BE49-F238E27FC236}">
                <a16:creationId xmlns:a16="http://schemas.microsoft.com/office/drawing/2014/main" id="{8E6681F0-D955-49A7-9741-D818918086F9}"/>
              </a:ext>
            </a:extLst>
          </p:cNvPr>
          <p:cNvSpPr/>
          <p:nvPr/>
        </p:nvSpPr>
        <p:spPr>
          <a:xfrm>
            <a:off x="5481154" y="4973420"/>
            <a:ext cx="363767" cy="336180"/>
          </a:xfrm>
          <a:prstGeom prst="ellipse">
            <a:avLst/>
          </a:prstGeom>
          <a:solidFill>
            <a:srgbClr val="FFD966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52F9A59-78AF-41EA-B799-C31AA62668BD}"/>
              </a:ext>
            </a:extLst>
          </p:cNvPr>
          <p:cNvSpPr txBox="1"/>
          <p:nvPr/>
        </p:nvSpPr>
        <p:spPr>
          <a:xfrm>
            <a:off x="5117387" y="5292156"/>
            <a:ext cx="3637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endParaRPr lang="ko-KR" altLang="en-US" sz="1400" dirty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100617B9-F024-46B3-A765-A8DCB53DD38A}"/>
              </a:ext>
            </a:extLst>
          </p:cNvPr>
          <p:cNvCxnSpPr>
            <a:cxnSpLocks/>
            <a:stCxn id="114" idx="3"/>
            <a:endCxn id="117" idx="0"/>
          </p:cNvCxnSpPr>
          <p:nvPr/>
        </p:nvCxnSpPr>
        <p:spPr>
          <a:xfrm flipH="1">
            <a:off x="5299271" y="5260368"/>
            <a:ext cx="235155" cy="3395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타원 116">
            <a:extLst>
              <a:ext uri="{FF2B5EF4-FFF2-40B4-BE49-F238E27FC236}">
                <a16:creationId xmlns:a16="http://schemas.microsoft.com/office/drawing/2014/main" id="{818D5D03-811F-414D-A242-0A74D7CEB27D}"/>
              </a:ext>
            </a:extLst>
          </p:cNvPr>
          <p:cNvSpPr/>
          <p:nvPr/>
        </p:nvSpPr>
        <p:spPr>
          <a:xfrm>
            <a:off x="5117387" y="5599933"/>
            <a:ext cx="363767" cy="336180"/>
          </a:xfrm>
          <a:prstGeom prst="ellipse">
            <a:avLst/>
          </a:prstGeom>
          <a:solidFill>
            <a:srgbClr val="FF9933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8" name="화살표: 오른쪽 117">
            <a:extLst>
              <a:ext uri="{FF2B5EF4-FFF2-40B4-BE49-F238E27FC236}">
                <a16:creationId xmlns:a16="http://schemas.microsoft.com/office/drawing/2014/main" id="{88FEFAC3-D305-441B-AF6F-08446649CEE5}"/>
              </a:ext>
            </a:extLst>
          </p:cNvPr>
          <p:cNvSpPr/>
          <p:nvPr/>
        </p:nvSpPr>
        <p:spPr>
          <a:xfrm>
            <a:off x="8119783" y="4937483"/>
            <a:ext cx="524150" cy="35922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B87DCF17-89F2-44F1-BD5C-ACAC6E87A2DB}"/>
              </a:ext>
            </a:extLst>
          </p:cNvPr>
          <p:cNvSpPr txBox="1"/>
          <p:nvPr/>
        </p:nvSpPr>
        <p:spPr>
          <a:xfrm>
            <a:off x="7134831" y="4651702"/>
            <a:ext cx="24367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LL </a:t>
            </a:r>
            <a:r>
              <a: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회전</a:t>
            </a:r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FDFD2F54-CEE2-4B37-9781-F2F978C619F2}"/>
              </a:ext>
            </a:extLst>
          </p:cNvPr>
          <p:cNvSpPr/>
          <p:nvPr/>
        </p:nvSpPr>
        <p:spPr>
          <a:xfrm>
            <a:off x="10118093" y="3605191"/>
            <a:ext cx="363767" cy="336180"/>
          </a:xfrm>
          <a:prstGeom prst="ellipse">
            <a:avLst/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8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A2FC12B9-77BB-45A4-8808-540070B381C9}"/>
              </a:ext>
            </a:extLst>
          </p:cNvPr>
          <p:cNvSpPr txBox="1"/>
          <p:nvPr/>
        </p:nvSpPr>
        <p:spPr>
          <a:xfrm>
            <a:off x="10118093" y="3353707"/>
            <a:ext cx="3637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1400" dirty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BC36A496-17E7-4655-BDC5-972C06DA153A}"/>
              </a:ext>
            </a:extLst>
          </p:cNvPr>
          <p:cNvCxnSpPr>
            <a:cxnSpLocks/>
            <a:stCxn id="120" idx="5"/>
            <a:endCxn id="124" idx="1"/>
          </p:cNvCxnSpPr>
          <p:nvPr/>
        </p:nvCxnSpPr>
        <p:spPr>
          <a:xfrm>
            <a:off x="10428588" y="3892139"/>
            <a:ext cx="502331" cy="4726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877ED533-CD90-4589-AB32-A327089C62E4}"/>
              </a:ext>
            </a:extLst>
          </p:cNvPr>
          <p:cNvSpPr txBox="1"/>
          <p:nvPr/>
        </p:nvSpPr>
        <p:spPr>
          <a:xfrm>
            <a:off x="10877647" y="4064038"/>
            <a:ext cx="3637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endParaRPr lang="ko-KR" altLang="en-US" sz="1400" dirty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8E3E51DB-BF22-4211-B422-29B9BF56ECC4}"/>
              </a:ext>
            </a:extLst>
          </p:cNvPr>
          <p:cNvSpPr/>
          <p:nvPr/>
        </p:nvSpPr>
        <p:spPr>
          <a:xfrm>
            <a:off x="10877647" y="4315522"/>
            <a:ext cx="363767" cy="336180"/>
          </a:xfrm>
          <a:prstGeom prst="ellipse">
            <a:avLst/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9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044C07D1-C846-4A42-9914-CB187768D8EF}"/>
              </a:ext>
            </a:extLst>
          </p:cNvPr>
          <p:cNvCxnSpPr>
            <a:cxnSpLocks/>
            <a:stCxn id="120" idx="3"/>
            <a:endCxn id="127" idx="7"/>
          </p:cNvCxnSpPr>
          <p:nvPr/>
        </p:nvCxnSpPr>
        <p:spPr>
          <a:xfrm flipH="1">
            <a:off x="9697480" y="3892139"/>
            <a:ext cx="473885" cy="4726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6DB7CC37-08D5-40FA-8FAB-3CFC289D7C01}"/>
              </a:ext>
            </a:extLst>
          </p:cNvPr>
          <p:cNvSpPr txBox="1"/>
          <p:nvPr/>
        </p:nvSpPr>
        <p:spPr>
          <a:xfrm>
            <a:off x="9386985" y="4064038"/>
            <a:ext cx="3637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endParaRPr lang="ko-KR" altLang="en-US" sz="1400" dirty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6054B31A-0FB6-4203-95F7-F184BAEB8B56}"/>
              </a:ext>
            </a:extLst>
          </p:cNvPr>
          <p:cNvSpPr/>
          <p:nvPr/>
        </p:nvSpPr>
        <p:spPr>
          <a:xfrm>
            <a:off x="9386985" y="4315522"/>
            <a:ext cx="363767" cy="336180"/>
          </a:xfrm>
          <a:prstGeom prst="ellipse">
            <a:avLst/>
          </a:prstGeom>
          <a:solidFill>
            <a:srgbClr val="FFD966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074CEBB7-3A5A-4112-98A3-55739F38E33D}"/>
              </a:ext>
            </a:extLst>
          </p:cNvPr>
          <p:cNvSpPr txBox="1"/>
          <p:nvPr/>
        </p:nvSpPr>
        <p:spPr>
          <a:xfrm>
            <a:off x="8924516" y="4665643"/>
            <a:ext cx="3637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endParaRPr lang="ko-KR" altLang="en-US" sz="1400" dirty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D322EC7C-2FF2-4B47-94C1-80E827AA16EA}"/>
              </a:ext>
            </a:extLst>
          </p:cNvPr>
          <p:cNvCxnSpPr>
            <a:cxnSpLocks/>
            <a:stCxn id="127" idx="3"/>
            <a:endCxn id="130" idx="0"/>
          </p:cNvCxnSpPr>
          <p:nvPr/>
        </p:nvCxnSpPr>
        <p:spPr>
          <a:xfrm flipH="1">
            <a:off x="9106400" y="4602470"/>
            <a:ext cx="333857" cy="370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타원 129">
            <a:extLst>
              <a:ext uri="{FF2B5EF4-FFF2-40B4-BE49-F238E27FC236}">
                <a16:creationId xmlns:a16="http://schemas.microsoft.com/office/drawing/2014/main" id="{972D642E-AA38-4804-AAB0-6F97D1E5B7C1}"/>
              </a:ext>
            </a:extLst>
          </p:cNvPr>
          <p:cNvSpPr/>
          <p:nvPr/>
        </p:nvSpPr>
        <p:spPr>
          <a:xfrm>
            <a:off x="8924516" y="4973420"/>
            <a:ext cx="363767" cy="336180"/>
          </a:xfrm>
          <a:prstGeom prst="ellipse">
            <a:avLst/>
          </a:prstGeom>
          <a:solidFill>
            <a:srgbClr val="FF9933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0462F310-74DE-4426-9C70-C7C9DA7605B7}"/>
              </a:ext>
            </a:extLst>
          </p:cNvPr>
          <p:cNvSpPr txBox="1"/>
          <p:nvPr/>
        </p:nvSpPr>
        <p:spPr>
          <a:xfrm>
            <a:off x="9837606" y="4665643"/>
            <a:ext cx="3637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endParaRPr lang="ko-KR" altLang="en-US" sz="1400" dirty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C655BA00-C148-4568-A0D9-7827EA66DD72}"/>
              </a:ext>
            </a:extLst>
          </p:cNvPr>
          <p:cNvCxnSpPr>
            <a:cxnSpLocks/>
            <a:stCxn id="127" idx="5"/>
            <a:endCxn id="133" idx="0"/>
          </p:cNvCxnSpPr>
          <p:nvPr/>
        </p:nvCxnSpPr>
        <p:spPr>
          <a:xfrm>
            <a:off x="9697480" y="4602470"/>
            <a:ext cx="322010" cy="370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타원 132">
            <a:extLst>
              <a:ext uri="{FF2B5EF4-FFF2-40B4-BE49-F238E27FC236}">
                <a16:creationId xmlns:a16="http://schemas.microsoft.com/office/drawing/2014/main" id="{4A52361F-4110-4077-9A2A-7645357A3B14}"/>
              </a:ext>
            </a:extLst>
          </p:cNvPr>
          <p:cNvSpPr/>
          <p:nvPr/>
        </p:nvSpPr>
        <p:spPr>
          <a:xfrm>
            <a:off x="9837606" y="4973420"/>
            <a:ext cx="363767" cy="336180"/>
          </a:xfrm>
          <a:prstGeom prst="ellipse">
            <a:avLst/>
          </a:prstGeom>
          <a:solidFill>
            <a:srgbClr val="FFD966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12468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화살표: 오른쪽 68">
            <a:extLst>
              <a:ext uri="{FF2B5EF4-FFF2-40B4-BE49-F238E27FC236}">
                <a16:creationId xmlns:a16="http://schemas.microsoft.com/office/drawing/2014/main" id="{B1A23822-7CD5-4B95-AEED-9651D5B61589}"/>
              </a:ext>
            </a:extLst>
          </p:cNvPr>
          <p:cNvSpPr/>
          <p:nvPr/>
        </p:nvSpPr>
        <p:spPr>
          <a:xfrm>
            <a:off x="3459383" y="2772049"/>
            <a:ext cx="755979" cy="506464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2F2A4B7-78BF-4446-B708-8BA840589D8E}"/>
              </a:ext>
            </a:extLst>
          </p:cNvPr>
          <p:cNvSpPr/>
          <p:nvPr/>
        </p:nvSpPr>
        <p:spPr>
          <a:xfrm>
            <a:off x="9983900" y="1861027"/>
            <a:ext cx="524660" cy="473972"/>
          </a:xfrm>
          <a:prstGeom prst="ellipse">
            <a:avLst/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A45C874B-4686-4C44-AFD6-8BDEE69BE07F}"/>
              </a:ext>
            </a:extLst>
          </p:cNvPr>
          <p:cNvSpPr/>
          <p:nvPr/>
        </p:nvSpPr>
        <p:spPr>
          <a:xfrm>
            <a:off x="8888399" y="2772049"/>
            <a:ext cx="524660" cy="473972"/>
          </a:xfrm>
          <a:prstGeom prst="ellipse">
            <a:avLst/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645DCED7-6FBE-4CE4-A622-F965366D46DB}"/>
              </a:ext>
            </a:extLst>
          </p:cNvPr>
          <p:cNvCxnSpPr>
            <a:cxnSpLocks/>
            <a:stCxn id="71" idx="3"/>
            <a:endCxn id="72" idx="0"/>
          </p:cNvCxnSpPr>
          <p:nvPr/>
        </p:nvCxnSpPr>
        <p:spPr>
          <a:xfrm flipH="1">
            <a:off x="9150728" y="2265587"/>
            <a:ext cx="910007" cy="5064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타원 73">
            <a:extLst>
              <a:ext uri="{FF2B5EF4-FFF2-40B4-BE49-F238E27FC236}">
                <a16:creationId xmlns:a16="http://schemas.microsoft.com/office/drawing/2014/main" id="{3452E76A-AA23-497A-A42C-A62131552131}"/>
              </a:ext>
            </a:extLst>
          </p:cNvPr>
          <p:cNvSpPr/>
          <p:nvPr/>
        </p:nvSpPr>
        <p:spPr>
          <a:xfrm>
            <a:off x="11079400" y="2772049"/>
            <a:ext cx="524660" cy="473972"/>
          </a:xfrm>
          <a:prstGeom prst="ellipse">
            <a:avLst/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5B33B8D3-F741-4F1F-B988-1A1F6718AFE0}"/>
              </a:ext>
            </a:extLst>
          </p:cNvPr>
          <p:cNvCxnSpPr>
            <a:cxnSpLocks/>
            <a:stCxn id="71" idx="5"/>
            <a:endCxn id="74" idx="0"/>
          </p:cNvCxnSpPr>
          <p:nvPr/>
        </p:nvCxnSpPr>
        <p:spPr>
          <a:xfrm>
            <a:off x="10431724" y="2265587"/>
            <a:ext cx="910007" cy="5064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16271E33-8C82-482F-BB04-EC6AB7D84750}"/>
              </a:ext>
            </a:extLst>
          </p:cNvPr>
          <p:cNvSpPr txBox="1"/>
          <p:nvPr/>
        </p:nvSpPr>
        <p:spPr>
          <a:xfrm>
            <a:off x="9983900" y="1556252"/>
            <a:ext cx="524660" cy="541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endParaRPr lang="ko-KR" altLang="en-US" sz="1400" dirty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5B4969E-812F-4430-B9F2-1835ED6A9126}"/>
              </a:ext>
            </a:extLst>
          </p:cNvPr>
          <p:cNvSpPr txBox="1"/>
          <p:nvPr/>
        </p:nvSpPr>
        <p:spPr>
          <a:xfrm>
            <a:off x="8888399" y="2513018"/>
            <a:ext cx="524660" cy="541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endParaRPr lang="ko-KR" altLang="en-US" sz="1400" dirty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38F46A7-07B2-4265-963D-6820D0A84462}"/>
              </a:ext>
            </a:extLst>
          </p:cNvPr>
          <p:cNvSpPr txBox="1"/>
          <p:nvPr/>
        </p:nvSpPr>
        <p:spPr>
          <a:xfrm>
            <a:off x="11085114" y="2465253"/>
            <a:ext cx="524660" cy="369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endParaRPr lang="ko-KR" altLang="en-US" sz="1400" dirty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064F9D0D-6719-4E69-A153-60DCFBC88638}"/>
              </a:ext>
            </a:extLst>
          </p:cNvPr>
          <p:cNvSpPr/>
          <p:nvPr/>
        </p:nvSpPr>
        <p:spPr>
          <a:xfrm>
            <a:off x="7684595" y="2772049"/>
            <a:ext cx="755979" cy="506464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170615D3-E79F-4332-89D0-ECD4529FFF4E}"/>
              </a:ext>
            </a:extLst>
          </p:cNvPr>
          <p:cNvSpPr/>
          <p:nvPr/>
        </p:nvSpPr>
        <p:spPr>
          <a:xfrm>
            <a:off x="6596275" y="1861027"/>
            <a:ext cx="524660" cy="473972"/>
          </a:xfrm>
          <a:prstGeom prst="ellipse">
            <a:avLst/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9772CDDC-E83A-4E9E-B79F-05A23DD399A2}"/>
              </a:ext>
            </a:extLst>
          </p:cNvPr>
          <p:cNvSpPr/>
          <p:nvPr/>
        </p:nvSpPr>
        <p:spPr>
          <a:xfrm>
            <a:off x="5500774" y="2772049"/>
            <a:ext cx="524660" cy="473972"/>
          </a:xfrm>
          <a:prstGeom prst="ellipse">
            <a:avLst/>
          </a:prstGeom>
          <a:solidFill>
            <a:srgbClr val="FFD966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CB78AA5B-81C2-4CBA-8D9F-B32802975F95}"/>
              </a:ext>
            </a:extLst>
          </p:cNvPr>
          <p:cNvCxnSpPr>
            <a:cxnSpLocks/>
            <a:stCxn id="37" idx="3"/>
            <a:endCxn id="38" idx="7"/>
          </p:cNvCxnSpPr>
          <p:nvPr/>
        </p:nvCxnSpPr>
        <p:spPr>
          <a:xfrm flipH="1">
            <a:off x="5948598" y="2265587"/>
            <a:ext cx="724512" cy="5758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39">
            <a:extLst>
              <a:ext uri="{FF2B5EF4-FFF2-40B4-BE49-F238E27FC236}">
                <a16:creationId xmlns:a16="http://schemas.microsoft.com/office/drawing/2014/main" id="{B515306D-31CC-4DB7-9667-F71AD9ED262E}"/>
              </a:ext>
            </a:extLst>
          </p:cNvPr>
          <p:cNvSpPr/>
          <p:nvPr/>
        </p:nvSpPr>
        <p:spPr>
          <a:xfrm>
            <a:off x="4770804" y="3769554"/>
            <a:ext cx="524660" cy="473972"/>
          </a:xfrm>
          <a:prstGeom prst="ellipse">
            <a:avLst/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EC2A6A85-19FC-42F4-B3D9-9F46E8B47638}"/>
              </a:ext>
            </a:extLst>
          </p:cNvPr>
          <p:cNvCxnSpPr>
            <a:cxnSpLocks/>
            <a:stCxn id="38" idx="3"/>
            <a:endCxn id="40" idx="0"/>
          </p:cNvCxnSpPr>
          <p:nvPr/>
        </p:nvCxnSpPr>
        <p:spPr>
          <a:xfrm flipH="1">
            <a:off x="5033134" y="3176610"/>
            <a:ext cx="544475" cy="592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화살표: 아래로 구부러짐 44">
            <a:extLst>
              <a:ext uri="{FF2B5EF4-FFF2-40B4-BE49-F238E27FC236}">
                <a16:creationId xmlns:a16="http://schemas.microsoft.com/office/drawing/2014/main" id="{499F73CE-6F1B-4011-A283-DE4E70A81E86}"/>
              </a:ext>
            </a:extLst>
          </p:cNvPr>
          <p:cNvSpPr/>
          <p:nvPr/>
        </p:nvSpPr>
        <p:spPr>
          <a:xfrm rot="19393816">
            <a:off x="5583998" y="1786624"/>
            <a:ext cx="910007" cy="473972"/>
          </a:xfrm>
          <a:prstGeom prst="curved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806C381E-B60E-41E5-963E-21516C8AB6F3}"/>
              </a:ext>
            </a:extLst>
          </p:cNvPr>
          <p:cNvSpPr/>
          <p:nvPr/>
        </p:nvSpPr>
        <p:spPr>
          <a:xfrm>
            <a:off x="2447898" y="1861027"/>
            <a:ext cx="524660" cy="473972"/>
          </a:xfrm>
          <a:prstGeom prst="ellipse">
            <a:avLst/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90829B57-06CD-4B03-A497-CB21313CDC68}"/>
              </a:ext>
            </a:extLst>
          </p:cNvPr>
          <p:cNvSpPr/>
          <p:nvPr/>
        </p:nvSpPr>
        <p:spPr>
          <a:xfrm>
            <a:off x="1352397" y="2772049"/>
            <a:ext cx="524660" cy="473972"/>
          </a:xfrm>
          <a:prstGeom prst="ellipse">
            <a:avLst/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99C5B19A-908C-4139-A3A9-C75FB85DB249}"/>
              </a:ext>
            </a:extLst>
          </p:cNvPr>
          <p:cNvCxnSpPr>
            <a:cxnSpLocks/>
            <a:stCxn id="31" idx="3"/>
            <a:endCxn id="32" idx="7"/>
          </p:cNvCxnSpPr>
          <p:nvPr/>
        </p:nvCxnSpPr>
        <p:spPr>
          <a:xfrm flipH="1">
            <a:off x="1800221" y="2265587"/>
            <a:ext cx="724512" cy="5758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>
            <a:extLst>
              <a:ext uri="{FF2B5EF4-FFF2-40B4-BE49-F238E27FC236}">
                <a16:creationId xmlns:a16="http://schemas.microsoft.com/office/drawing/2014/main" id="{70FA8668-C692-4DFE-AF4A-8B89E36E5BD8}"/>
              </a:ext>
            </a:extLst>
          </p:cNvPr>
          <p:cNvSpPr/>
          <p:nvPr/>
        </p:nvSpPr>
        <p:spPr>
          <a:xfrm>
            <a:off x="622427" y="3769554"/>
            <a:ext cx="524660" cy="473972"/>
          </a:xfrm>
          <a:prstGeom prst="ellipse">
            <a:avLst/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0DDE7FF0-2E0D-410E-B6C5-6B0D7EA2B426}"/>
              </a:ext>
            </a:extLst>
          </p:cNvPr>
          <p:cNvCxnSpPr>
            <a:cxnSpLocks/>
            <a:stCxn id="32" idx="3"/>
            <a:endCxn id="35" idx="0"/>
          </p:cNvCxnSpPr>
          <p:nvPr/>
        </p:nvCxnSpPr>
        <p:spPr>
          <a:xfrm flipH="1">
            <a:off x="884757" y="3176610"/>
            <a:ext cx="544475" cy="592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330522F2-6B7D-46E7-BE02-58C33A1EF66D}"/>
              </a:ext>
            </a:extLst>
          </p:cNvPr>
          <p:cNvSpPr txBox="1"/>
          <p:nvPr/>
        </p:nvSpPr>
        <p:spPr>
          <a:xfrm>
            <a:off x="2447898" y="1556252"/>
            <a:ext cx="524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1400" dirty="0">
              <a:solidFill>
                <a:srgbClr val="FF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F30E2E0-8B86-4A40-A1F2-5015855EABB1}"/>
              </a:ext>
            </a:extLst>
          </p:cNvPr>
          <p:cNvSpPr txBox="1"/>
          <p:nvPr/>
        </p:nvSpPr>
        <p:spPr>
          <a:xfrm>
            <a:off x="1352397" y="2513018"/>
            <a:ext cx="524660" cy="541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1400" dirty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CE78365-CEA1-4458-9BB3-074D52484978}"/>
              </a:ext>
            </a:extLst>
          </p:cNvPr>
          <p:cNvSpPr txBox="1"/>
          <p:nvPr/>
        </p:nvSpPr>
        <p:spPr>
          <a:xfrm>
            <a:off x="622427" y="3473082"/>
            <a:ext cx="524660" cy="369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endParaRPr lang="ko-KR" altLang="en-US" sz="1400" dirty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A208BCD-B016-4772-A32F-2729715F8ED8}"/>
              </a:ext>
            </a:extLst>
          </p:cNvPr>
          <p:cNvCxnSpPr/>
          <p:nvPr/>
        </p:nvCxnSpPr>
        <p:spPr>
          <a:xfrm>
            <a:off x="1855784" y="1761325"/>
            <a:ext cx="532660" cy="228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561BCE2B-6FEA-4BF5-9EFD-2B51548A3282}"/>
              </a:ext>
            </a:extLst>
          </p:cNvPr>
          <p:cNvSpPr txBox="1"/>
          <p:nvPr/>
        </p:nvSpPr>
        <p:spPr>
          <a:xfrm>
            <a:off x="1042153" y="1586446"/>
            <a:ext cx="9795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4472C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parent</a:t>
            </a:r>
            <a:endParaRPr lang="ko-KR" altLang="en-US" sz="1200" dirty="0">
              <a:solidFill>
                <a:srgbClr val="4472C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18DFC850-B9FC-4DA7-AE16-84F739082610}"/>
              </a:ext>
            </a:extLst>
          </p:cNvPr>
          <p:cNvCxnSpPr/>
          <p:nvPr/>
        </p:nvCxnSpPr>
        <p:spPr>
          <a:xfrm>
            <a:off x="774446" y="2684164"/>
            <a:ext cx="532660" cy="228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60812E91-FD1F-49A1-AAE6-EE6E3A8B22D9}"/>
              </a:ext>
            </a:extLst>
          </p:cNvPr>
          <p:cNvSpPr txBox="1"/>
          <p:nvPr/>
        </p:nvSpPr>
        <p:spPr>
          <a:xfrm>
            <a:off x="16402" y="2509285"/>
            <a:ext cx="9795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4472C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child</a:t>
            </a:r>
            <a:endParaRPr lang="ko-KR" altLang="en-US" sz="1200" dirty="0">
              <a:solidFill>
                <a:srgbClr val="4472C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7BF1C15B-C296-4905-B1C1-CDE87D36D7AC}"/>
              </a:ext>
            </a:extLst>
          </p:cNvPr>
          <p:cNvCxnSpPr>
            <a:cxnSpLocks/>
          </p:cNvCxnSpPr>
          <p:nvPr/>
        </p:nvCxnSpPr>
        <p:spPr>
          <a:xfrm flipV="1">
            <a:off x="10734287" y="3196584"/>
            <a:ext cx="366706" cy="314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6958560C-7323-44AF-9FC0-BBAD986B31B3}"/>
              </a:ext>
            </a:extLst>
          </p:cNvPr>
          <p:cNvSpPr txBox="1"/>
          <p:nvPr/>
        </p:nvSpPr>
        <p:spPr>
          <a:xfrm>
            <a:off x="9983900" y="3462508"/>
            <a:ext cx="9795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4472C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parent</a:t>
            </a:r>
            <a:endParaRPr lang="ko-KR" altLang="en-US" sz="1200" dirty="0">
              <a:solidFill>
                <a:srgbClr val="4472C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F5B2BE79-5180-4C2A-AA6B-181FBEC81EE0}"/>
              </a:ext>
            </a:extLst>
          </p:cNvPr>
          <p:cNvCxnSpPr/>
          <p:nvPr/>
        </p:nvCxnSpPr>
        <p:spPr>
          <a:xfrm>
            <a:off x="9399786" y="1820472"/>
            <a:ext cx="532660" cy="228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3E0478D3-6396-4FBD-8301-798702E6508B}"/>
              </a:ext>
            </a:extLst>
          </p:cNvPr>
          <p:cNvSpPr txBox="1"/>
          <p:nvPr/>
        </p:nvSpPr>
        <p:spPr>
          <a:xfrm>
            <a:off x="8667469" y="1645593"/>
            <a:ext cx="9795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4472C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child</a:t>
            </a:r>
            <a:endParaRPr lang="ko-KR" altLang="en-US" sz="1200" dirty="0">
              <a:solidFill>
                <a:srgbClr val="4472C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9490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C4671903-D9E9-4C24-9613-F969AFFA1A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1632941"/>
              </p:ext>
            </p:extLst>
          </p:nvPr>
        </p:nvGraphicFramePr>
        <p:xfrm>
          <a:off x="2084528" y="1278959"/>
          <a:ext cx="269092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487">
                  <a:extLst>
                    <a:ext uri="{9D8B030D-6E8A-4147-A177-3AD203B41FA5}">
                      <a16:colId xmlns:a16="http://schemas.microsoft.com/office/drawing/2014/main" val="2392321311"/>
                    </a:ext>
                  </a:extLst>
                </a:gridCol>
                <a:gridCol w="448487">
                  <a:extLst>
                    <a:ext uri="{9D8B030D-6E8A-4147-A177-3AD203B41FA5}">
                      <a16:colId xmlns:a16="http://schemas.microsoft.com/office/drawing/2014/main" val="3985986545"/>
                    </a:ext>
                  </a:extLst>
                </a:gridCol>
                <a:gridCol w="448487">
                  <a:extLst>
                    <a:ext uri="{9D8B030D-6E8A-4147-A177-3AD203B41FA5}">
                      <a16:colId xmlns:a16="http://schemas.microsoft.com/office/drawing/2014/main" val="1250576271"/>
                    </a:ext>
                  </a:extLst>
                </a:gridCol>
                <a:gridCol w="448487">
                  <a:extLst>
                    <a:ext uri="{9D8B030D-6E8A-4147-A177-3AD203B41FA5}">
                      <a16:colId xmlns:a16="http://schemas.microsoft.com/office/drawing/2014/main" val="4215690398"/>
                    </a:ext>
                  </a:extLst>
                </a:gridCol>
                <a:gridCol w="448487">
                  <a:extLst>
                    <a:ext uri="{9D8B030D-6E8A-4147-A177-3AD203B41FA5}">
                      <a16:colId xmlns:a16="http://schemas.microsoft.com/office/drawing/2014/main" val="3372304490"/>
                    </a:ext>
                  </a:extLst>
                </a:gridCol>
                <a:gridCol w="448487">
                  <a:extLst>
                    <a:ext uri="{9D8B030D-6E8A-4147-A177-3AD203B41FA5}">
                      <a16:colId xmlns:a16="http://schemas.microsoft.com/office/drawing/2014/main" val="1174537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9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602646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DD438F1-80BA-43E1-8B27-3DC15AED760A}"/>
              </a:ext>
            </a:extLst>
          </p:cNvPr>
          <p:cNvSpPr txBox="1"/>
          <p:nvPr/>
        </p:nvSpPr>
        <p:spPr>
          <a:xfrm>
            <a:off x="2657631" y="432573"/>
            <a:ext cx="1544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8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을 찾는 경우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24E8662-C031-4996-83EC-A6C65FE37227}"/>
                  </a:ext>
                </a:extLst>
              </p:cNvPr>
              <p:cNvSpPr txBox="1"/>
              <p:nvPr/>
            </p:nvSpPr>
            <p:spPr>
              <a:xfrm>
                <a:off x="1977996" y="971182"/>
                <a:ext cx="269092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(1)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나눔고딕 ExtraBold" panose="020D0904000000000000" pitchFamily="50" charset="-127"/>
                      </a:rPr>
                      <m:t>9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≠8</m:t>
                    </m:r>
                  </m:oMath>
                </a14:m>
                <a:r>
                  <a:rPr lang="ko-KR" altLang="en-US" sz="1400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 이므로 탐색 계속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24E8662-C031-4996-83EC-A6C65FE372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996" y="971182"/>
                <a:ext cx="2690920" cy="307777"/>
              </a:xfrm>
              <a:prstGeom prst="rect">
                <a:avLst/>
              </a:prstGeom>
              <a:blipFill>
                <a:blip r:embed="rId2"/>
                <a:stretch>
                  <a:fillRect l="-679" t="-1961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표 4">
            <a:extLst>
              <a:ext uri="{FF2B5EF4-FFF2-40B4-BE49-F238E27FC236}">
                <a16:creationId xmlns:a16="http://schemas.microsoft.com/office/drawing/2014/main" id="{BAA575B5-C169-408A-ACA6-269B9D69AD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8601930"/>
              </p:ext>
            </p:extLst>
          </p:nvPr>
        </p:nvGraphicFramePr>
        <p:xfrm>
          <a:off x="2084528" y="2111464"/>
          <a:ext cx="269092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487">
                  <a:extLst>
                    <a:ext uri="{9D8B030D-6E8A-4147-A177-3AD203B41FA5}">
                      <a16:colId xmlns:a16="http://schemas.microsoft.com/office/drawing/2014/main" val="2392321311"/>
                    </a:ext>
                  </a:extLst>
                </a:gridCol>
                <a:gridCol w="448487">
                  <a:extLst>
                    <a:ext uri="{9D8B030D-6E8A-4147-A177-3AD203B41FA5}">
                      <a16:colId xmlns:a16="http://schemas.microsoft.com/office/drawing/2014/main" val="3985986545"/>
                    </a:ext>
                  </a:extLst>
                </a:gridCol>
                <a:gridCol w="448487">
                  <a:extLst>
                    <a:ext uri="{9D8B030D-6E8A-4147-A177-3AD203B41FA5}">
                      <a16:colId xmlns:a16="http://schemas.microsoft.com/office/drawing/2014/main" val="1250576271"/>
                    </a:ext>
                  </a:extLst>
                </a:gridCol>
                <a:gridCol w="448487">
                  <a:extLst>
                    <a:ext uri="{9D8B030D-6E8A-4147-A177-3AD203B41FA5}">
                      <a16:colId xmlns:a16="http://schemas.microsoft.com/office/drawing/2014/main" val="4215690398"/>
                    </a:ext>
                  </a:extLst>
                </a:gridCol>
                <a:gridCol w="448487">
                  <a:extLst>
                    <a:ext uri="{9D8B030D-6E8A-4147-A177-3AD203B41FA5}">
                      <a16:colId xmlns:a16="http://schemas.microsoft.com/office/drawing/2014/main" val="3372304490"/>
                    </a:ext>
                  </a:extLst>
                </a:gridCol>
                <a:gridCol w="448487">
                  <a:extLst>
                    <a:ext uri="{9D8B030D-6E8A-4147-A177-3AD203B41FA5}">
                      <a16:colId xmlns:a16="http://schemas.microsoft.com/office/drawing/2014/main" val="21923273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9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602646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DC7C1B4-C77C-4442-8BA2-784B50B0C77C}"/>
                  </a:ext>
                </a:extLst>
              </p:cNvPr>
              <p:cNvSpPr txBox="1"/>
              <p:nvPr/>
            </p:nvSpPr>
            <p:spPr>
              <a:xfrm>
                <a:off x="1977996" y="1803687"/>
                <a:ext cx="269092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(2) </a:t>
                </a:r>
                <a14:m>
                  <m:oMath xmlns:m="http://schemas.openxmlformats.org/officeDocument/2006/math">
                    <m:r>
                      <a:rPr lang="en-US" altLang="ko-KR" sz="1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≠8</m:t>
                    </m:r>
                  </m:oMath>
                </a14:m>
                <a:r>
                  <a:rPr lang="ko-KR" altLang="en-US" sz="1400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 이므로 탐색 계속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DC7C1B4-C77C-4442-8BA2-784B50B0C7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996" y="1803687"/>
                <a:ext cx="2690920" cy="307777"/>
              </a:xfrm>
              <a:prstGeom prst="rect">
                <a:avLst/>
              </a:prstGeom>
              <a:blipFill>
                <a:blip r:embed="rId3"/>
                <a:stretch>
                  <a:fillRect l="-679" t="-4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표 4">
            <a:extLst>
              <a:ext uri="{FF2B5EF4-FFF2-40B4-BE49-F238E27FC236}">
                <a16:creationId xmlns:a16="http://schemas.microsoft.com/office/drawing/2014/main" id="{7E5A2D2B-75B4-4547-BC73-94123A0E59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7278333"/>
              </p:ext>
            </p:extLst>
          </p:nvPr>
        </p:nvGraphicFramePr>
        <p:xfrm>
          <a:off x="2084528" y="2943969"/>
          <a:ext cx="269092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487">
                  <a:extLst>
                    <a:ext uri="{9D8B030D-6E8A-4147-A177-3AD203B41FA5}">
                      <a16:colId xmlns:a16="http://schemas.microsoft.com/office/drawing/2014/main" val="2392321311"/>
                    </a:ext>
                  </a:extLst>
                </a:gridCol>
                <a:gridCol w="448487">
                  <a:extLst>
                    <a:ext uri="{9D8B030D-6E8A-4147-A177-3AD203B41FA5}">
                      <a16:colId xmlns:a16="http://schemas.microsoft.com/office/drawing/2014/main" val="3985986545"/>
                    </a:ext>
                  </a:extLst>
                </a:gridCol>
                <a:gridCol w="448487">
                  <a:extLst>
                    <a:ext uri="{9D8B030D-6E8A-4147-A177-3AD203B41FA5}">
                      <a16:colId xmlns:a16="http://schemas.microsoft.com/office/drawing/2014/main" val="1250576271"/>
                    </a:ext>
                  </a:extLst>
                </a:gridCol>
                <a:gridCol w="448487">
                  <a:extLst>
                    <a:ext uri="{9D8B030D-6E8A-4147-A177-3AD203B41FA5}">
                      <a16:colId xmlns:a16="http://schemas.microsoft.com/office/drawing/2014/main" val="4215690398"/>
                    </a:ext>
                  </a:extLst>
                </a:gridCol>
                <a:gridCol w="448487">
                  <a:extLst>
                    <a:ext uri="{9D8B030D-6E8A-4147-A177-3AD203B41FA5}">
                      <a16:colId xmlns:a16="http://schemas.microsoft.com/office/drawing/2014/main" val="3372304490"/>
                    </a:ext>
                  </a:extLst>
                </a:gridCol>
                <a:gridCol w="448487">
                  <a:extLst>
                    <a:ext uri="{9D8B030D-6E8A-4147-A177-3AD203B41FA5}">
                      <a16:colId xmlns:a16="http://schemas.microsoft.com/office/drawing/2014/main" val="2362806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9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602646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A00284B-B5D5-467C-A6B2-B97FE2D5EB42}"/>
                  </a:ext>
                </a:extLst>
              </p:cNvPr>
              <p:cNvSpPr txBox="1"/>
              <p:nvPr/>
            </p:nvSpPr>
            <p:spPr>
              <a:xfrm>
                <a:off x="1977996" y="2636192"/>
                <a:ext cx="269092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(3) </a:t>
                </a:r>
                <a14:m>
                  <m:oMath xmlns:m="http://schemas.openxmlformats.org/officeDocument/2006/math">
                    <m:r>
                      <a:rPr lang="en-US" altLang="ko-KR" sz="1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8</m:t>
                    </m:r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8</m:t>
                    </m:r>
                  </m:oMath>
                </a14:m>
                <a:r>
                  <a:rPr lang="ko-KR" altLang="en-US" sz="1400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 이므로 탐색 성공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A00284B-B5D5-467C-A6B2-B97FE2D5EB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996" y="2636192"/>
                <a:ext cx="2690920" cy="307777"/>
              </a:xfrm>
              <a:prstGeom prst="rect">
                <a:avLst/>
              </a:prstGeom>
              <a:blipFill>
                <a:blip r:embed="rId4"/>
                <a:stretch>
                  <a:fillRect l="-679" t="-1961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6FD5EB44-1FD3-4853-9370-4C0CD35AEBF6}"/>
              </a:ext>
            </a:extLst>
          </p:cNvPr>
          <p:cNvSpPr txBox="1"/>
          <p:nvPr/>
        </p:nvSpPr>
        <p:spPr>
          <a:xfrm>
            <a:off x="2417687" y="5963761"/>
            <a:ext cx="20246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(a)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탐색 성공의 경우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4811F4-E78C-47E3-BD2E-36F35DF3C065}"/>
              </a:ext>
            </a:extLst>
          </p:cNvPr>
          <p:cNvSpPr txBox="1"/>
          <p:nvPr/>
        </p:nvSpPr>
        <p:spPr>
          <a:xfrm>
            <a:off x="7656497" y="430140"/>
            <a:ext cx="1544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찾는 경우</a:t>
            </a:r>
          </a:p>
        </p:txBody>
      </p:sp>
      <p:graphicFrame>
        <p:nvGraphicFramePr>
          <p:cNvPr id="14" name="표 4">
            <a:extLst>
              <a:ext uri="{FF2B5EF4-FFF2-40B4-BE49-F238E27FC236}">
                <a16:creationId xmlns:a16="http://schemas.microsoft.com/office/drawing/2014/main" id="{F0693271-1439-45BD-963C-3A6F75B39C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034102"/>
              </p:ext>
            </p:extLst>
          </p:nvPr>
        </p:nvGraphicFramePr>
        <p:xfrm>
          <a:off x="7083394" y="1278959"/>
          <a:ext cx="269092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487">
                  <a:extLst>
                    <a:ext uri="{9D8B030D-6E8A-4147-A177-3AD203B41FA5}">
                      <a16:colId xmlns:a16="http://schemas.microsoft.com/office/drawing/2014/main" val="2392321311"/>
                    </a:ext>
                  </a:extLst>
                </a:gridCol>
                <a:gridCol w="448487">
                  <a:extLst>
                    <a:ext uri="{9D8B030D-6E8A-4147-A177-3AD203B41FA5}">
                      <a16:colId xmlns:a16="http://schemas.microsoft.com/office/drawing/2014/main" val="3985986545"/>
                    </a:ext>
                  </a:extLst>
                </a:gridCol>
                <a:gridCol w="448487">
                  <a:extLst>
                    <a:ext uri="{9D8B030D-6E8A-4147-A177-3AD203B41FA5}">
                      <a16:colId xmlns:a16="http://schemas.microsoft.com/office/drawing/2014/main" val="1250576271"/>
                    </a:ext>
                  </a:extLst>
                </a:gridCol>
                <a:gridCol w="448487">
                  <a:extLst>
                    <a:ext uri="{9D8B030D-6E8A-4147-A177-3AD203B41FA5}">
                      <a16:colId xmlns:a16="http://schemas.microsoft.com/office/drawing/2014/main" val="4215690398"/>
                    </a:ext>
                  </a:extLst>
                </a:gridCol>
                <a:gridCol w="448487">
                  <a:extLst>
                    <a:ext uri="{9D8B030D-6E8A-4147-A177-3AD203B41FA5}">
                      <a16:colId xmlns:a16="http://schemas.microsoft.com/office/drawing/2014/main" val="3372304490"/>
                    </a:ext>
                  </a:extLst>
                </a:gridCol>
                <a:gridCol w="448487">
                  <a:extLst>
                    <a:ext uri="{9D8B030D-6E8A-4147-A177-3AD203B41FA5}">
                      <a16:colId xmlns:a16="http://schemas.microsoft.com/office/drawing/2014/main" val="16494647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9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602646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318F5AC-34D1-47D4-8C4F-16A5E0DC4630}"/>
                  </a:ext>
                </a:extLst>
              </p:cNvPr>
              <p:cNvSpPr txBox="1"/>
              <p:nvPr/>
            </p:nvSpPr>
            <p:spPr>
              <a:xfrm>
                <a:off x="6976862" y="971182"/>
                <a:ext cx="269092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(1)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나눔고딕 ExtraBold" panose="020D0904000000000000" pitchFamily="50" charset="-127"/>
                      </a:rPr>
                      <m:t>9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≠2</m:t>
                    </m:r>
                  </m:oMath>
                </a14:m>
                <a:r>
                  <a:rPr lang="ko-KR" altLang="en-US" sz="1400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 이므로 탐색 계속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318F5AC-34D1-47D4-8C4F-16A5E0DC46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6862" y="971182"/>
                <a:ext cx="2690920" cy="307777"/>
              </a:xfrm>
              <a:prstGeom prst="rect">
                <a:avLst/>
              </a:prstGeom>
              <a:blipFill>
                <a:blip r:embed="rId5"/>
                <a:stretch>
                  <a:fillRect l="-679" t="-1961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6" name="표 4">
            <a:extLst>
              <a:ext uri="{FF2B5EF4-FFF2-40B4-BE49-F238E27FC236}">
                <a16:creationId xmlns:a16="http://schemas.microsoft.com/office/drawing/2014/main" id="{73564998-17E5-4999-8E4C-7A2303B3E9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8018779"/>
              </p:ext>
            </p:extLst>
          </p:nvPr>
        </p:nvGraphicFramePr>
        <p:xfrm>
          <a:off x="7087093" y="2111464"/>
          <a:ext cx="269092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487">
                  <a:extLst>
                    <a:ext uri="{9D8B030D-6E8A-4147-A177-3AD203B41FA5}">
                      <a16:colId xmlns:a16="http://schemas.microsoft.com/office/drawing/2014/main" val="2392321311"/>
                    </a:ext>
                  </a:extLst>
                </a:gridCol>
                <a:gridCol w="448487">
                  <a:extLst>
                    <a:ext uri="{9D8B030D-6E8A-4147-A177-3AD203B41FA5}">
                      <a16:colId xmlns:a16="http://schemas.microsoft.com/office/drawing/2014/main" val="3985986545"/>
                    </a:ext>
                  </a:extLst>
                </a:gridCol>
                <a:gridCol w="448487">
                  <a:extLst>
                    <a:ext uri="{9D8B030D-6E8A-4147-A177-3AD203B41FA5}">
                      <a16:colId xmlns:a16="http://schemas.microsoft.com/office/drawing/2014/main" val="1250576271"/>
                    </a:ext>
                  </a:extLst>
                </a:gridCol>
                <a:gridCol w="448487">
                  <a:extLst>
                    <a:ext uri="{9D8B030D-6E8A-4147-A177-3AD203B41FA5}">
                      <a16:colId xmlns:a16="http://schemas.microsoft.com/office/drawing/2014/main" val="4215690398"/>
                    </a:ext>
                  </a:extLst>
                </a:gridCol>
                <a:gridCol w="448487">
                  <a:extLst>
                    <a:ext uri="{9D8B030D-6E8A-4147-A177-3AD203B41FA5}">
                      <a16:colId xmlns:a16="http://schemas.microsoft.com/office/drawing/2014/main" val="3372304490"/>
                    </a:ext>
                  </a:extLst>
                </a:gridCol>
                <a:gridCol w="448487">
                  <a:extLst>
                    <a:ext uri="{9D8B030D-6E8A-4147-A177-3AD203B41FA5}">
                      <a16:colId xmlns:a16="http://schemas.microsoft.com/office/drawing/2014/main" val="3314165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9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602646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93B57C4-E4BA-4C4F-9FB5-6B19FD0791D5}"/>
                  </a:ext>
                </a:extLst>
              </p:cNvPr>
              <p:cNvSpPr txBox="1"/>
              <p:nvPr/>
            </p:nvSpPr>
            <p:spPr>
              <a:xfrm>
                <a:off x="6980561" y="1803687"/>
                <a:ext cx="269092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(2) </a:t>
                </a:r>
                <a14:m>
                  <m:oMath xmlns:m="http://schemas.openxmlformats.org/officeDocument/2006/math">
                    <m:r>
                      <a:rPr lang="en-US" altLang="ko-KR" sz="1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≠2</m:t>
                    </m:r>
                  </m:oMath>
                </a14:m>
                <a:r>
                  <a:rPr lang="ko-KR" altLang="en-US" sz="1400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 이므로 탐색 계속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93B57C4-E4BA-4C4F-9FB5-6B19FD0791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0561" y="1803687"/>
                <a:ext cx="2690920" cy="307777"/>
              </a:xfrm>
              <a:prstGeom prst="rect">
                <a:avLst/>
              </a:prstGeom>
              <a:blipFill>
                <a:blip r:embed="rId6"/>
                <a:stretch>
                  <a:fillRect l="-679" t="-4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8" name="표 4">
            <a:extLst>
              <a:ext uri="{FF2B5EF4-FFF2-40B4-BE49-F238E27FC236}">
                <a16:creationId xmlns:a16="http://schemas.microsoft.com/office/drawing/2014/main" id="{DAFEC122-84FE-4180-A4DA-63165F1F3D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8478910"/>
              </p:ext>
            </p:extLst>
          </p:nvPr>
        </p:nvGraphicFramePr>
        <p:xfrm>
          <a:off x="7087093" y="2943969"/>
          <a:ext cx="269092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487">
                  <a:extLst>
                    <a:ext uri="{9D8B030D-6E8A-4147-A177-3AD203B41FA5}">
                      <a16:colId xmlns:a16="http://schemas.microsoft.com/office/drawing/2014/main" val="2392321311"/>
                    </a:ext>
                  </a:extLst>
                </a:gridCol>
                <a:gridCol w="448487">
                  <a:extLst>
                    <a:ext uri="{9D8B030D-6E8A-4147-A177-3AD203B41FA5}">
                      <a16:colId xmlns:a16="http://schemas.microsoft.com/office/drawing/2014/main" val="3985986545"/>
                    </a:ext>
                  </a:extLst>
                </a:gridCol>
                <a:gridCol w="448487">
                  <a:extLst>
                    <a:ext uri="{9D8B030D-6E8A-4147-A177-3AD203B41FA5}">
                      <a16:colId xmlns:a16="http://schemas.microsoft.com/office/drawing/2014/main" val="1250576271"/>
                    </a:ext>
                  </a:extLst>
                </a:gridCol>
                <a:gridCol w="448487">
                  <a:extLst>
                    <a:ext uri="{9D8B030D-6E8A-4147-A177-3AD203B41FA5}">
                      <a16:colId xmlns:a16="http://schemas.microsoft.com/office/drawing/2014/main" val="4215690398"/>
                    </a:ext>
                  </a:extLst>
                </a:gridCol>
                <a:gridCol w="448487">
                  <a:extLst>
                    <a:ext uri="{9D8B030D-6E8A-4147-A177-3AD203B41FA5}">
                      <a16:colId xmlns:a16="http://schemas.microsoft.com/office/drawing/2014/main" val="3372304490"/>
                    </a:ext>
                  </a:extLst>
                </a:gridCol>
                <a:gridCol w="448487">
                  <a:extLst>
                    <a:ext uri="{9D8B030D-6E8A-4147-A177-3AD203B41FA5}">
                      <a16:colId xmlns:a16="http://schemas.microsoft.com/office/drawing/2014/main" val="12685791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9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602646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5932BFC-61F7-499B-8464-C9C14558785D}"/>
                  </a:ext>
                </a:extLst>
              </p:cNvPr>
              <p:cNvSpPr txBox="1"/>
              <p:nvPr/>
            </p:nvSpPr>
            <p:spPr>
              <a:xfrm>
                <a:off x="6980561" y="2636192"/>
                <a:ext cx="269092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(3) </a:t>
                </a:r>
                <a14:m>
                  <m:oMath xmlns:m="http://schemas.openxmlformats.org/officeDocument/2006/math">
                    <m:r>
                      <a:rPr lang="en-US" altLang="ko-KR" sz="1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8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≠2</m:t>
                    </m:r>
                  </m:oMath>
                </a14:m>
                <a:r>
                  <a:rPr lang="ko-KR" altLang="en-US" sz="1400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 이므로 탐색 계속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5932BFC-61F7-499B-8464-C9C1455878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0561" y="2636192"/>
                <a:ext cx="2690920" cy="307777"/>
              </a:xfrm>
              <a:prstGeom prst="rect">
                <a:avLst/>
              </a:prstGeom>
              <a:blipFill>
                <a:blip r:embed="rId7"/>
                <a:stretch>
                  <a:fillRect l="-679" t="-1961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0" name="표 4">
            <a:extLst>
              <a:ext uri="{FF2B5EF4-FFF2-40B4-BE49-F238E27FC236}">
                <a16:creationId xmlns:a16="http://schemas.microsoft.com/office/drawing/2014/main" id="{80571DEA-9F2A-498A-8AC9-11469B9AA3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385646"/>
              </p:ext>
            </p:extLst>
          </p:nvPr>
        </p:nvGraphicFramePr>
        <p:xfrm>
          <a:off x="7087093" y="3776474"/>
          <a:ext cx="269092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487">
                  <a:extLst>
                    <a:ext uri="{9D8B030D-6E8A-4147-A177-3AD203B41FA5}">
                      <a16:colId xmlns:a16="http://schemas.microsoft.com/office/drawing/2014/main" val="2392321311"/>
                    </a:ext>
                  </a:extLst>
                </a:gridCol>
                <a:gridCol w="448487">
                  <a:extLst>
                    <a:ext uri="{9D8B030D-6E8A-4147-A177-3AD203B41FA5}">
                      <a16:colId xmlns:a16="http://schemas.microsoft.com/office/drawing/2014/main" val="3985986545"/>
                    </a:ext>
                  </a:extLst>
                </a:gridCol>
                <a:gridCol w="448487">
                  <a:extLst>
                    <a:ext uri="{9D8B030D-6E8A-4147-A177-3AD203B41FA5}">
                      <a16:colId xmlns:a16="http://schemas.microsoft.com/office/drawing/2014/main" val="1250576271"/>
                    </a:ext>
                  </a:extLst>
                </a:gridCol>
                <a:gridCol w="448487">
                  <a:extLst>
                    <a:ext uri="{9D8B030D-6E8A-4147-A177-3AD203B41FA5}">
                      <a16:colId xmlns:a16="http://schemas.microsoft.com/office/drawing/2014/main" val="4215690398"/>
                    </a:ext>
                  </a:extLst>
                </a:gridCol>
                <a:gridCol w="448487">
                  <a:extLst>
                    <a:ext uri="{9D8B030D-6E8A-4147-A177-3AD203B41FA5}">
                      <a16:colId xmlns:a16="http://schemas.microsoft.com/office/drawing/2014/main" val="3372304490"/>
                    </a:ext>
                  </a:extLst>
                </a:gridCol>
                <a:gridCol w="448487">
                  <a:extLst>
                    <a:ext uri="{9D8B030D-6E8A-4147-A177-3AD203B41FA5}">
                      <a16:colId xmlns:a16="http://schemas.microsoft.com/office/drawing/2014/main" val="11382962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9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602646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3EA4064-0751-49B1-A5E0-1BCB75E901B4}"/>
                  </a:ext>
                </a:extLst>
              </p:cNvPr>
              <p:cNvSpPr txBox="1"/>
              <p:nvPr/>
            </p:nvSpPr>
            <p:spPr>
              <a:xfrm>
                <a:off x="6980561" y="3468697"/>
                <a:ext cx="269092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(4) </a:t>
                </a:r>
                <a14:m>
                  <m:oMath xmlns:m="http://schemas.openxmlformats.org/officeDocument/2006/math">
                    <m:r>
                      <a:rPr lang="en-US" altLang="ko-KR" sz="1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≠2</m:t>
                    </m:r>
                  </m:oMath>
                </a14:m>
                <a:r>
                  <a:rPr lang="ko-KR" altLang="en-US" sz="1400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 이므로 탐색 계속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3EA4064-0751-49B1-A5E0-1BCB75E901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0561" y="3468697"/>
                <a:ext cx="2690920" cy="307777"/>
              </a:xfrm>
              <a:prstGeom prst="rect">
                <a:avLst/>
              </a:prstGeom>
              <a:blipFill>
                <a:blip r:embed="rId8"/>
                <a:stretch>
                  <a:fillRect l="-679" t="-3922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2" name="표 4">
            <a:extLst>
              <a:ext uri="{FF2B5EF4-FFF2-40B4-BE49-F238E27FC236}">
                <a16:creationId xmlns:a16="http://schemas.microsoft.com/office/drawing/2014/main" id="{C85881A9-BD58-43C9-A011-FA17B0A1BB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6005494"/>
              </p:ext>
            </p:extLst>
          </p:nvPr>
        </p:nvGraphicFramePr>
        <p:xfrm>
          <a:off x="7087093" y="4608979"/>
          <a:ext cx="269092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487">
                  <a:extLst>
                    <a:ext uri="{9D8B030D-6E8A-4147-A177-3AD203B41FA5}">
                      <a16:colId xmlns:a16="http://schemas.microsoft.com/office/drawing/2014/main" val="2392321311"/>
                    </a:ext>
                  </a:extLst>
                </a:gridCol>
                <a:gridCol w="448487">
                  <a:extLst>
                    <a:ext uri="{9D8B030D-6E8A-4147-A177-3AD203B41FA5}">
                      <a16:colId xmlns:a16="http://schemas.microsoft.com/office/drawing/2014/main" val="3985986545"/>
                    </a:ext>
                  </a:extLst>
                </a:gridCol>
                <a:gridCol w="448487">
                  <a:extLst>
                    <a:ext uri="{9D8B030D-6E8A-4147-A177-3AD203B41FA5}">
                      <a16:colId xmlns:a16="http://schemas.microsoft.com/office/drawing/2014/main" val="1250576271"/>
                    </a:ext>
                  </a:extLst>
                </a:gridCol>
                <a:gridCol w="448487">
                  <a:extLst>
                    <a:ext uri="{9D8B030D-6E8A-4147-A177-3AD203B41FA5}">
                      <a16:colId xmlns:a16="http://schemas.microsoft.com/office/drawing/2014/main" val="4215690398"/>
                    </a:ext>
                  </a:extLst>
                </a:gridCol>
                <a:gridCol w="448487">
                  <a:extLst>
                    <a:ext uri="{9D8B030D-6E8A-4147-A177-3AD203B41FA5}">
                      <a16:colId xmlns:a16="http://schemas.microsoft.com/office/drawing/2014/main" val="3372304490"/>
                    </a:ext>
                  </a:extLst>
                </a:gridCol>
                <a:gridCol w="448487">
                  <a:extLst>
                    <a:ext uri="{9D8B030D-6E8A-4147-A177-3AD203B41FA5}">
                      <a16:colId xmlns:a16="http://schemas.microsoft.com/office/drawing/2014/main" val="37078513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9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602646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A3C9ACF-5D06-458A-B814-A89A32849F25}"/>
                  </a:ext>
                </a:extLst>
              </p:cNvPr>
              <p:cNvSpPr txBox="1"/>
              <p:nvPr/>
            </p:nvSpPr>
            <p:spPr>
              <a:xfrm>
                <a:off x="6980561" y="4301202"/>
                <a:ext cx="269092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(5) </a:t>
                </a:r>
                <a14:m>
                  <m:oMath xmlns:m="http://schemas.openxmlformats.org/officeDocument/2006/math">
                    <m:r>
                      <a:rPr lang="en-US" altLang="ko-KR" sz="1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7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≠2</m:t>
                    </m:r>
                  </m:oMath>
                </a14:m>
                <a:r>
                  <a:rPr lang="ko-KR" altLang="en-US" sz="1400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 이므로 탐색 계속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A3C9ACF-5D06-458A-B814-A89A32849F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0561" y="4301202"/>
                <a:ext cx="2690920" cy="307777"/>
              </a:xfrm>
              <a:prstGeom prst="rect">
                <a:avLst/>
              </a:prstGeom>
              <a:blipFill>
                <a:blip r:embed="rId9"/>
                <a:stretch>
                  <a:fillRect l="-679" t="-4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52233393-4A0F-4583-9462-D51B606073CF}"/>
              </a:ext>
            </a:extLst>
          </p:cNvPr>
          <p:cNvSpPr txBox="1"/>
          <p:nvPr/>
        </p:nvSpPr>
        <p:spPr>
          <a:xfrm>
            <a:off x="7416553" y="5963761"/>
            <a:ext cx="20246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(b)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탐색 실패의 경우</a:t>
            </a:r>
          </a:p>
        </p:txBody>
      </p:sp>
      <p:graphicFrame>
        <p:nvGraphicFramePr>
          <p:cNvPr id="24" name="표 4">
            <a:extLst>
              <a:ext uri="{FF2B5EF4-FFF2-40B4-BE49-F238E27FC236}">
                <a16:creationId xmlns:a16="http://schemas.microsoft.com/office/drawing/2014/main" id="{E8E29C6F-5679-4152-BA18-659712C2D1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7813462"/>
              </p:ext>
            </p:extLst>
          </p:nvPr>
        </p:nvGraphicFramePr>
        <p:xfrm>
          <a:off x="7087093" y="5439033"/>
          <a:ext cx="269092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487">
                  <a:extLst>
                    <a:ext uri="{9D8B030D-6E8A-4147-A177-3AD203B41FA5}">
                      <a16:colId xmlns:a16="http://schemas.microsoft.com/office/drawing/2014/main" val="2392321311"/>
                    </a:ext>
                  </a:extLst>
                </a:gridCol>
                <a:gridCol w="448487">
                  <a:extLst>
                    <a:ext uri="{9D8B030D-6E8A-4147-A177-3AD203B41FA5}">
                      <a16:colId xmlns:a16="http://schemas.microsoft.com/office/drawing/2014/main" val="3985986545"/>
                    </a:ext>
                  </a:extLst>
                </a:gridCol>
                <a:gridCol w="448487">
                  <a:extLst>
                    <a:ext uri="{9D8B030D-6E8A-4147-A177-3AD203B41FA5}">
                      <a16:colId xmlns:a16="http://schemas.microsoft.com/office/drawing/2014/main" val="1250576271"/>
                    </a:ext>
                  </a:extLst>
                </a:gridCol>
                <a:gridCol w="448487">
                  <a:extLst>
                    <a:ext uri="{9D8B030D-6E8A-4147-A177-3AD203B41FA5}">
                      <a16:colId xmlns:a16="http://schemas.microsoft.com/office/drawing/2014/main" val="4215690398"/>
                    </a:ext>
                  </a:extLst>
                </a:gridCol>
                <a:gridCol w="448487">
                  <a:extLst>
                    <a:ext uri="{9D8B030D-6E8A-4147-A177-3AD203B41FA5}">
                      <a16:colId xmlns:a16="http://schemas.microsoft.com/office/drawing/2014/main" val="3372304490"/>
                    </a:ext>
                  </a:extLst>
                </a:gridCol>
                <a:gridCol w="448487">
                  <a:extLst>
                    <a:ext uri="{9D8B030D-6E8A-4147-A177-3AD203B41FA5}">
                      <a16:colId xmlns:a16="http://schemas.microsoft.com/office/drawing/2014/main" val="37078513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9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602646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89D5E62-F0DC-44C2-B8D4-CEA6ADF6D7D7}"/>
                  </a:ext>
                </a:extLst>
              </p:cNvPr>
              <p:cNvSpPr txBox="1"/>
              <p:nvPr/>
            </p:nvSpPr>
            <p:spPr>
              <a:xfrm>
                <a:off x="6980560" y="5131256"/>
                <a:ext cx="37791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(6) </a:t>
                </a:r>
                <a14:m>
                  <m:oMath xmlns:m="http://schemas.openxmlformats.org/officeDocument/2006/math">
                    <m:r>
                      <a:rPr lang="en-US" altLang="ko-KR" sz="14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altLang="ko-KR" sz="1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ko-KR" altLang="en-US" sz="1400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 이지만 마지막 항목이므로 탐색 실패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89D5E62-F0DC-44C2-B8D4-CEA6ADF6D7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0560" y="5131256"/>
                <a:ext cx="3779175" cy="307777"/>
              </a:xfrm>
              <a:prstGeom prst="rect">
                <a:avLst/>
              </a:prstGeom>
              <a:blipFill>
                <a:blip r:embed="rId10"/>
                <a:stretch>
                  <a:fillRect l="-484" t="-4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59127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화살표: 오른쪽 68">
            <a:extLst>
              <a:ext uri="{FF2B5EF4-FFF2-40B4-BE49-F238E27FC236}">
                <a16:creationId xmlns:a16="http://schemas.microsoft.com/office/drawing/2014/main" id="{B1A23822-7CD5-4B95-AEED-9651D5B61589}"/>
              </a:ext>
            </a:extLst>
          </p:cNvPr>
          <p:cNvSpPr/>
          <p:nvPr/>
        </p:nvSpPr>
        <p:spPr>
          <a:xfrm>
            <a:off x="3968107" y="2772049"/>
            <a:ext cx="755979" cy="506464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2F2A4B7-78BF-4446-B708-8BA840589D8E}"/>
              </a:ext>
            </a:extLst>
          </p:cNvPr>
          <p:cNvSpPr/>
          <p:nvPr/>
        </p:nvSpPr>
        <p:spPr>
          <a:xfrm>
            <a:off x="9983900" y="1861027"/>
            <a:ext cx="524660" cy="473972"/>
          </a:xfrm>
          <a:prstGeom prst="ellipse">
            <a:avLst/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A45C874B-4686-4C44-AFD6-8BDEE69BE07F}"/>
              </a:ext>
            </a:extLst>
          </p:cNvPr>
          <p:cNvSpPr/>
          <p:nvPr/>
        </p:nvSpPr>
        <p:spPr>
          <a:xfrm>
            <a:off x="8888399" y="2772049"/>
            <a:ext cx="524660" cy="473972"/>
          </a:xfrm>
          <a:prstGeom prst="ellipse">
            <a:avLst/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645DCED7-6FBE-4CE4-A622-F965366D46DB}"/>
              </a:ext>
            </a:extLst>
          </p:cNvPr>
          <p:cNvCxnSpPr>
            <a:cxnSpLocks/>
            <a:stCxn id="71" idx="3"/>
            <a:endCxn id="72" idx="0"/>
          </p:cNvCxnSpPr>
          <p:nvPr/>
        </p:nvCxnSpPr>
        <p:spPr>
          <a:xfrm flipH="1">
            <a:off x="9150728" y="2265587"/>
            <a:ext cx="910007" cy="5064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타원 73">
            <a:extLst>
              <a:ext uri="{FF2B5EF4-FFF2-40B4-BE49-F238E27FC236}">
                <a16:creationId xmlns:a16="http://schemas.microsoft.com/office/drawing/2014/main" id="{3452E76A-AA23-497A-A42C-A62131552131}"/>
              </a:ext>
            </a:extLst>
          </p:cNvPr>
          <p:cNvSpPr/>
          <p:nvPr/>
        </p:nvSpPr>
        <p:spPr>
          <a:xfrm>
            <a:off x="11079400" y="2772049"/>
            <a:ext cx="524660" cy="473972"/>
          </a:xfrm>
          <a:prstGeom prst="ellipse">
            <a:avLst/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5B33B8D3-F741-4F1F-B988-1A1F6718AFE0}"/>
              </a:ext>
            </a:extLst>
          </p:cNvPr>
          <p:cNvCxnSpPr>
            <a:cxnSpLocks/>
            <a:stCxn id="71" idx="5"/>
            <a:endCxn id="74" idx="0"/>
          </p:cNvCxnSpPr>
          <p:nvPr/>
        </p:nvCxnSpPr>
        <p:spPr>
          <a:xfrm>
            <a:off x="10431724" y="2265587"/>
            <a:ext cx="910007" cy="5064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16271E33-8C82-482F-BB04-EC6AB7D84750}"/>
              </a:ext>
            </a:extLst>
          </p:cNvPr>
          <p:cNvSpPr txBox="1"/>
          <p:nvPr/>
        </p:nvSpPr>
        <p:spPr>
          <a:xfrm>
            <a:off x="9983900" y="1556252"/>
            <a:ext cx="524660" cy="541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endParaRPr lang="ko-KR" altLang="en-US" sz="1400" dirty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5B4969E-812F-4430-B9F2-1835ED6A9126}"/>
              </a:ext>
            </a:extLst>
          </p:cNvPr>
          <p:cNvSpPr txBox="1"/>
          <p:nvPr/>
        </p:nvSpPr>
        <p:spPr>
          <a:xfrm>
            <a:off x="8888399" y="2513018"/>
            <a:ext cx="524660" cy="541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endParaRPr lang="ko-KR" altLang="en-US" sz="1400" dirty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38F46A7-07B2-4265-963D-6820D0A84462}"/>
              </a:ext>
            </a:extLst>
          </p:cNvPr>
          <p:cNvSpPr txBox="1"/>
          <p:nvPr/>
        </p:nvSpPr>
        <p:spPr>
          <a:xfrm>
            <a:off x="11085114" y="2465253"/>
            <a:ext cx="524660" cy="369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endParaRPr lang="ko-KR" altLang="en-US" sz="1400" dirty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064F9D0D-6719-4E69-A153-60DCFBC88638}"/>
              </a:ext>
            </a:extLst>
          </p:cNvPr>
          <p:cNvSpPr/>
          <p:nvPr/>
        </p:nvSpPr>
        <p:spPr>
          <a:xfrm>
            <a:off x="7684595" y="2772049"/>
            <a:ext cx="755979" cy="506464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806C381E-B60E-41E5-963E-21516C8AB6F3}"/>
              </a:ext>
            </a:extLst>
          </p:cNvPr>
          <p:cNvSpPr/>
          <p:nvPr/>
        </p:nvSpPr>
        <p:spPr>
          <a:xfrm>
            <a:off x="1424844" y="1861027"/>
            <a:ext cx="524660" cy="473972"/>
          </a:xfrm>
          <a:prstGeom prst="ellipse">
            <a:avLst/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99C5B19A-908C-4139-A3A9-C75FB85DB249}"/>
              </a:ext>
            </a:extLst>
          </p:cNvPr>
          <p:cNvCxnSpPr>
            <a:cxnSpLocks/>
            <a:stCxn id="31" idx="5"/>
            <a:endCxn id="32" idx="1"/>
          </p:cNvCxnSpPr>
          <p:nvPr/>
        </p:nvCxnSpPr>
        <p:spPr>
          <a:xfrm>
            <a:off x="1872669" y="2265587"/>
            <a:ext cx="479205" cy="5758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>
            <a:extLst>
              <a:ext uri="{FF2B5EF4-FFF2-40B4-BE49-F238E27FC236}">
                <a16:creationId xmlns:a16="http://schemas.microsoft.com/office/drawing/2014/main" id="{70FA8668-C692-4DFE-AF4A-8B89E36E5BD8}"/>
              </a:ext>
            </a:extLst>
          </p:cNvPr>
          <p:cNvSpPr/>
          <p:nvPr/>
        </p:nvSpPr>
        <p:spPr>
          <a:xfrm>
            <a:off x="3168717" y="3769554"/>
            <a:ext cx="524660" cy="473972"/>
          </a:xfrm>
          <a:prstGeom prst="ellipse">
            <a:avLst/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0DDE7FF0-2E0D-410E-B6C5-6B0D7EA2B426}"/>
              </a:ext>
            </a:extLst>
          </p:cNvPr>
          <p:cNvCxnSpPr>
            <a:cxnSpLocks/>
            <a:stCxn id="32" idx="5"/>
            <a:endCxn id="35" idx="1"/>
          </p:cNvCxnSpPr>
          <p:nvPr/>
        </p:nvCxnSpPr>
        <p:spPr>
          <a:xfrm>
            <a:off x="2722864" y="3176609"/>
            <a:ext cx="522688" cy="6623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330522F2-6B7D-46E7-BE02-58C33A1EF66D}"/>
              </a:ext>
            </a:extLst>
          </p:cNvPr>
          <p:cNvSpPr txBox="1"/>
          <p:nvPr/>
        </p:nvSpPr>
        <p:spPr>
          <a:xfrm>
            <a:off x="1424844" y="1556252"/>
            <a:ext cx="524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-2</a:t>
            </a:r>
            <a:endParaRPr lang="ko-KR" altLang="en-US" sz="1400" dirty="0">
              <a:solidFill>
                <a:srgbClr val="FF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F30E2E0-8B86-4A40-A1F2-5015855EABB1}"/>
              </a:ext>
            </a:extLst>
          </p:cNvPr>
          <p:cNvSpPr txBox="1"/>
          <p:nvPr/>
        </p:nvSpPr>
        <p:spPr>
          <a:xfrm>
            <a:off x="2275039" y="2513018"/>
            <a:ext cx="524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-1</a:t>
            </a:r>
            <a:endParaRPr lang="ko-KR" altLang="en-US" sz="1400" dirty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CE78365-CEA1-4458-9BB3-074D52484978}"/>
              </a:ext>
            </a:extLst>
          </p:cNvPr>
          <p:cNvSpPr txBox="1"/>
          <p:nvPr/>
        </p:nvSpPr>
        <p:spPr>
          <a:xfrm>
            <a:off x="3168717" y="3473082"/>
            <a:ext cx="524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endParaRPr lang="ko-KR" altLang="en-US" sz="1400" dirty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A208BCD-B016-4772-A32F-2729715F8ED8}"/>
              </a:ext>
            </a:extLst>
          </p:cNvPr>
          <p:cNvCxnSpPr/>
          <p:nvPr/>
        </p:nvCxnSpPr>
        <p:spPr>
          <a:xfrm>
            <a:off x="832730" y="1761325"/>
            <a:ext cx="532660" cy="228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561BCE2B-6FEA-4BF5-9EFD-2B51548A3282}"/>
              </a:ext>
            </a:extLst>
          </p:cNvPr>
          <p:cNvSpPr txBox="1"/>
          <p:nvPr/>
        </p:nvSpPr>
        <p:spPr>
          <a:xfrm>
            <a:off x="79100" y="1586446"/>
            <a:ext cx="9795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4472C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parent</a:t>
            </a:r>
            <a:endParaRPr lang="ko-KR" altLang="en-US" sz="1200" dirty="0">
              <a:solidFill>
                <a:srgbClr val="4472C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18DFC850-B9FC-4DA7-AE16-84F739082610}"/>
              </a:ext>
            </a:extLst>
          </p:cNvPr>
          <p:cNvCxnSpPr/>
          <p:nvPr/>
        </p:nvCxnSpPr>
        <p:spPr>
          <a:xfrm>
            <a:off x="1658666" y="2814653"/>
            <a:ext cx="532660" cy="228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60812E91-FD1F-49A1-AAE6-EE6E3A8B22D9}"/>
              </a:ext>
            </a:extLst>
          </p:cNvPr>
          <p:cNvSpPr txBox="1"/>
          <p:nvPr/>
        </p:nvSpPr>
        <p:spPr>
          <a:xfrm>
            <a:off x="900622" y="2639774"/>
            <a:ext cx="9795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4472C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child</a:t>
            </a:r>
            <a:endParaRPr lang="ko-KR" altLang="en-US" sz="1200" dirty="0">
              <a:solidFill>
                <a:srgbClr val="4472C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7BF1C15B-C296-4905-B1C1-CDE87D36D7AC}"/>
              </a:ext>
            </a:extLst>
          </p:cNvPr>
          <p:cNvCxnSpPr>
            <a:cxnSpLocks/>
          </p:cNvCxnSpPr>
          <p:nvPr/>
        </p:nvCxnSpPr>
        <p:spPr>
          <a:xfrm flipH="1" flipV="1">
            <a:off x="9459239" y="3176141"/>
            <a:ext cx="341308" cy="314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6958560C-7323-44AF-9FC0-BBAD986B31B3}"/>
              </a:ext>
            </a:extLst>
          </p:cNvPr>
          <p:cNvSpPr txBox="1"/>
          <p:nvPr/>
        </p:nvSpPr>
        <p:spPr>
          <a:xfrm>
            <a:off x="9521728" y="3462508"/>
            <a:ext cx="9795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4472C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parent</a:t>
            </a:r>
            <a:endParaRPr lang="ko-KR" altLang="en-US" sz="1200" dirty="0">
              <a:solidFill>
                <a:srgbClr val="4472C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F5B2BE79-5180-4C2A-AA6B-181FBEC81EE0}"/>
              </a:ext>
            </a:extLst>
          </p:cNvPr>
          <p:cNvCxnSpPr/>
          <p:nvPr/>
        </p:nvCxnSpPr>
        <p:spPr>
          <a:xfrm>
            <a:off x="9399786" y="1820472"/>
            <a:ext cx="532660" cy="228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3E0478D3-6396-4FBD-8301-798702E6508B}"/>
              </a:ext>
            </a:extLst>
          </p:cNvPr>
          <p:cNvSpPr txBox="1"/>
          <p:nvPr/>
        </p:nvSpPr>
        <p:spPr>
          <a:xfrm>
            <a:off x="8667469" y="1645593"/>
            <a:ext cx="9795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4472C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child</a:t>
            </a:r>
            <a:endParaRPr lang="ko-KR" altLang="en-US" sz="1200" dirty="0">
              <a:solidFill>
                <a:srgbClr val="4472C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90829B57-06CD-4B03-A497-CB21313CDC68}"/>
              </a:ext>
            </a:extLst>
          </p:cNvPr>
          <p:cNvSpPr/>
          <p:nvPr/>
        </p:nvSpPr>
        <p:spPr>
          <a:xfrm>
            <a:off x="2275039" y="2772049"/>
            <a:ext cx="524660" cy="473972"/>
          </a:xfrm>
          <a:prstGeom prst="ellipse">
            <a:avLst/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FA69E8B5-27EC-44C2-8821-FF519297A9C4}"/>
              </a:ext>
            </a:extLst>
          </p:cNvPr>
          <p:cNvSpPr/>
          <p:nvPr/>
        </p:nvSpPr>
        <p:spPr>
          <a:xfrm>
            <a:off x="5019151" y="1861027"/>
            <a:ext cx="524660" cy="473972"/>
          </a:xfrm>
          <a:prstGeom prst="ellipse">
            <a:avLst/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EDA924D0-E34E-446F-9548-BF6C7881A74D}"/>
              </a:ext>
            </a:extLst>
          </p:cNvPr>
          <p:cNvCxnSpPr>
            <a:cxnSpLocks/>
            <a:stCxn id="50" idx="5"/>
            <a:endCxn id="68" idx="1"/>
          </p:cNvCxnSpPr>
          <p:nvPr/>
        </p:nvCxnSpPr>
        <p:spPr>
          <a:xfrm>
            <a:off x="5466976" y="2265587"/>
            <a:ext cx="479205" cy="5758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타원 57">
            <a:extLst>
              <a:ext uri="{FF2B5EF4-FFF2-40B4-BE49-F238E27FC236}">
                <a16:creationId xmlns:a16="http://schemas.microsoft.com/office/drawing/2014/main" id="{7BE6878D-83F8-4748-AF78-D879CE7F9F8A}"/>
              </a:ext>
            </a:extLst>
          </p:cNvPr>
          <p:cNvSpPr/>
          <p:nvPr/>
        </p:nvSpPr>
        <p:spPr>
          <a:xfrm>
            <a:off x="6763024" y="3769554"/>
            <a:ext cx="524660" cy="473972"/>
          </a:xfrm>
          <a:prstGeom prst="ellipse">
            <a:avLst/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B16898DC-A20E-4247-9C6B-482403D13A38}"/>
              </a:ext>
            </a:extLst>
          </p:cNvPr>
          <p:cNvCxnSpPr>
            <a:cxnSpLocks/>
            <a:stCxn id="68" idx="5"/>
            <a:endCxn id="58" idx="1"/>
          </p:cNvCxnSpPr>
          <p:nvPr/>
        </p:nvCxnSpPr>
        <p:spPr>
          <a:xfrm>
            <a:off x="6317171" y="3176609"/>
            <a:ext cx="522688" cy="6623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타원 67">
            <a:extLst>
              <a:ext uri="{FF2B5EF4-FFF2-40B4-BE49-F238E27FC236}">
                <a16:creationId xmlns:a16="http://schemas.microsoft.com/office/drawing/2014/main" id="{301267E3-625A-4C20-B50A-CAF26BAE2436}"/>
              </a:ext>
            </a:extLst>
          </p:cNvPr>
          <p:cNvSpPr/>
          <p:nvPr/>
        </p:nvSpPr>
        <p:spPr>
          <a:xfrm>
            <a:off x="5869346" y="2772049"/>
            <a:ext cx="524660" cy="473972"/>
          </a:xfrm>
          <a:prstGeom prst="ellipse">
            <a:avLst/>
          </a:prstGeom>
          <a:solidFill>
            <a:srgbClr val="FFD966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0" name="화살표: 아래로 구부러짐 69">
            <a:extLst>
              <a:ext uri="{FF2B5EF4-FFF2-40B4-BE49-F238E27FC236}">
                <a16:creationId xmlns:a16="http://schemas.microsoft.com/office/drawing/2014/main" id="{78E7E442-C971-480D-B98A-6BCC70213E6F}"/>
              </a:ext>
            </a:extLst>
          </p:cNvPr>
          <p:cNvSpPr/>
          <p:nvPr/>
        </p:nvSpPr>
        <p:spPr>
          <a:xfrm rot="2947549" flipH="1">
            <a:off x="5655473" y="1942118"/>
            <a:ext cx="910715" cy="473972"/>
          </a:xfrm>
          <a:prstGeom prst="curved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5439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A073174-6458-4F32-9B52-AB10699622AF}"/>
              </a:ext>
            </a:extLst>
          </p:cNvPr>
          <p:cNvSpPr txBox="1"/>
          <p:nvPr/>
        </p:nvSpPr>
        <p:spPr>
          <a:xfrm>
            <a:off x="2635188" y="4874922"/>
            <a:ext cx="6921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2-3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트리에서의 노드의 종류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1CA28C7B-D455-4EE0-9FB8-E2608A16AB8F}"/>
                  </a:ext>
                </a:extLst>
              </p:cNvPr>
              <p:cNvSpPr/>
              <p:nvPr/>
            </p:nvSpPr>
            <p:spPr>
              <a:xfrm>
                <a:off x="4149569" y="1521412"/>
                <a:ext cx="479395" cy="30777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나눔고딕 ExtraBold" panose="020D0904000000000000" pitchFamily="50" charset="-127"/>
                        </a:rPr>
                        <m:t>  </m:t>
                      </m:r>
                      <m:sSub>
                        <m:sSubPr>
                          <m:ctrlPr>
                            <a:rPr lang="en-US" altLang="ko-K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𝑘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mc:Choice>
        <mc:Fallback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1CA28C7B-D455-4EE0-9FB8-E2608A16AB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9569" y="1521412"/>
                <a:ext cx="479395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840FE715-B606-48BC-9C85-43377A635479}"/>
                  </a:ext>
                </a:extLst>
              </p:cNvPr>
              <p:cNvSpPr/>
              <p:nvPr/>
            </p:nvSpPr>
            <p:spPr>
              <a:xfrm>
                <a:off x="4628964" y="1521412"/>
                <a:ext cx="479395" cy="30777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나눔고딕 ExtraBold" panose="020D0904000000000000" pitchFamily="50" charset="-127"/>
                        </a:rPr>
                        <m:t> </m:t>
                      </m:r>
                    </m:oMath>
                  </m:oMathPara>
                </a14:m>
                <a:endParaRPr lang="ko-KR" altLang="en-US" sz="14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mc:Choice>
        <mc:Fallback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840FE715-B606-48BC-9C85-43377A6354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8964" y="1521412"/>
                <a:ext cx="479395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BF27B372-8EB0-4CD8-BA84-7E7D3E55974B}"/>
              </a:ext>
            </a:extLst>
          </p:cNvPr>
          <p:cNvSpPr/>
          <p:nvPr/>
        </p:nvSpPr>
        <p:spPr>
          <a:xfrm>
            <a:off x="3323945" y="2375512"/>
            <a:ext cx="603682" cy="976544"/>
          </a:xfrm>
          <a:prstGeom prst="triangle">
            <a:avLst/>
          </a:prstGeom>
          <a:solidFill>
            <a:srgbClr val="BAAA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BC8086C-6588-47DF-82DF-BA4441199C2E}"/>
                  </a:ext>
                </a:extLst>
              </p:cNvPr>
              <p:cNvSpPr txBox="1"/>
              <p:nvPr/>
            </p:nvSpPr>
            <p:spPr>
              <a:xfrm>
                <a:off x="3133075" y="3367445"/>
                <a:ext cx="98542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  <a:ea typeface="나눔고딕 ExtraBold" panose="020D0904000000000000" pitchFamily="50" charset="-127"/>
                        </a:rPr>
                        <m:t>&lt;</m:t>
                      </m:r>
                      <m:sSub>
                        <m:sSubPr>
                          <m:ctrlPr>
                            <a:rPr lang="en-US" altLang="ko-KR" sz="1200" i="1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𝑘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2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BC8086C-6588-47DF-82DF-BA4441199C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3075" y="3367445"/>
                <a:ext cx="985422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14E4C07D-88D1-4AA2-B3C6-9E811D5D5A8A}"/>
              </a:ext>
            </a:extLst>
          </p:cNvPr>
          <p:cNvCxnSpPr>
            <a:endCxn id="7" idx="0"/>
          </p:cNvCxnSpPr>
          <p:nvPr/>
        </p:nvCxnSpPr>
        <p:spPr>
          <a:xfrm flipH="1">
            <a:off x="3625786" y="1829189"/>
            <a:ext cx="523783" cy="5463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이등변 삼각형 11">
            <a:extLst>
              <a:ext uri="{FF2B5EF4-FFF2-40B4-BE49-F238E27FC236}">
                <a16:creationId xmlns:a16="http://schemas.microsoft.com/office/drawing/2014/main" id="{D4DAFAAA-70F8-43D2-8FEC-0EF63B729118}"/>
              </a:ext>
            </a:extLst>
          </p:cNvPr>
          <p:cNvSpPr/>
          <p:nvPr/>
        </p:nvSpPr>
        <p:spPr>
          <a:xfrm>
            <a:off x="4819834" y="2375512"/>
            <a:ext cx="603682" cy="976544"/>
          </a:xfrm>
          <a:prstGeom prst="triangle">
            <a:avLst/>
          </a:prstGeom>
          <a:solidFill>
            <a:srgbClr val="BAAA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9A67B6A-91E5-42BE-8DE5-94276EBAC3EA}"/>
                  </a:ext>
                </a:extLst>
              </p:cNvPr>
              <p:cNvSpPr txBox="1"/>
              <p:nvPr/>
            </p:nvSpPr>
            <p:spPr>
              <a:xfrm>
                <a:off x="4628964" y="3367445"/>
                <a:ext cx="98542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i="1">
                          <a:latin typeface="Cambria Math" panose="02040503050406030204" pitchFamily="18" charset="0"/>
                          <a:ea typeface="나눔고딕 ExtraBold" panose="020D0904000000000000" pitchFamily="50" charset="-127"/>
                        </a:rPr>
                        <m:t>&gt;</m:t>
                      </m:r>
                      <m:sSub>
                        <m:sSubPr>
                          <m:ctrlPr>
                            <a:rPr lang="en-US" altLang="ko-KR" sz="1200" i="1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𝑘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2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9A67B6A-91E5-42BE-8DE5-94276EBAC3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8964" y="3367445"/>
                <a:ext cx="985422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70CE41C9-0871-4A75-834C-7DB327D0CC64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4628964" y="1829189"/>
            <a:ext cx="492711" cy="5463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740FEF-32C1-4129-9DDE-56CAD4CDE7F2}"/>
              </a:ext>
            </a:extLst>
          </p:cNvPr>
          <p:cNvSpPr txBox="1"/>
          <p:nvPr/>
        </p:nvSpPr>
        <p:spPr>
          <a:xfrm>
            <a:off x="3234429" y="4167516"/>
            <a:ext cx="23096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(a) 2-</a:t>
            </a:r>
            <a:r>
              <a: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노드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F775AE42-3571-4D92-BF0B-80CE9C3CFEB2}"/>
                  </a:ext>
                </a:extLst>
              </p:cNvPr>
              <p:cNvSpPr/>
              <p:nvPr/>
            </p:nvSpPr>
            <p:spPr>
              <a:xfrm>
                <a:off x="7332217" y="1521412"/>
                <a:ext cx="479395" cy="30777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나눔고딕 ExtraBold" panose="020D0904000000000000" pitchFamily="50" charset="-127"/>
                        </a:rPr>
                        <m:t>  </m:t>
                      </m:r>
                      <m:sSub>
                        <m:sSubPr>
                          <m:ctrlPr>
                            <a:rPr lang="en-US" altLang="ko-K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𝑘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mc:Choice>
        <mc:Fallback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F775AE42-3571-4D92-BF0B-80CE9C3CFE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2217" y="1521412"/>
                <a:ext cx="479395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A20B8642-FD3C-4EAE-83F6-61411ED57424}"/>
                  </a:ext>
                </a:extLst>
              </p:cNvPr>
              <p:cNvSpPr/>
              <p:nvPr/>
            </p:nvSpPr>
            <p:spPr>
              <a:xfrm>
                <a:off x="7811612" y="1521412"/>
                <a:ext cx="479395" cy="30777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나눔고딕 ExtraBold" panose="020D0904000000000000" pitchFamily="50" charset="-127"/>
                        </a:rPr>
                        <m:t> </m:t>
                      </m:r>
                      <m:sSub>
                        <m:sSubPr>
                          <m:ctrlP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 </m:t>
                          </m:r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𝑘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mc:Choice>
        <mc:Fallback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A20B8642-FD3C-4EAE-83F6-61411ED574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1612" y="1521412"/>
                <a:ext cx="479395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이등변 삼각형 21">
            <a:extLst>
              <a:ext uri="{FF2B5EF4-FFF2-40B4-BE49-F238E27FC236}">
                <a16:creationId xmlns:a16="http://schemas.microsoft.com/office/drawing/2014/main" id="{A3A6C184-F639-4CA2-9674-50F8F0C5E6A0}"/>
              </a:ext>
            </a:extLst>
          </p:cNvPr>
          <p:cNvSpPr/>
          <p:nvPr/>
        </p:nvSpPr>
        <p:spPr>
          <a:xfrm>
            <a:off x="6506593" y="2375512"/>
            <a:ext cx="603682" cy="976544"/>
          </a:xfrm>
          <a:prstGeom prst="triangle">
            <a:avLst/>
          </a:prstGeom>
          <a:solidFill>
            <a:srgbClr val="BAAA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864CBFC-4454-42B4-BBDD-B9E8054D93DE}"/>
                  </a:ext>
                </a:extLst>
              </p:cNvPr>
              <p:cNvSpPr txBox="1"/>
              <p:nvPr/>
            </p:nvSpPr>
            <p:spPr>
              <a:xfrm>
                <a:off x="6315723" y="3367445"/>
                <a:ext cx="98542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  <a:ea typeface="나눔고딕 ExtraBold" panose="020D0904000000000000" pitchFamily="50" charset="-127"/>
                        </a:rPr>
                        <m:t>&lt;</m:t>
                      </m:r>
                      <m:sSub>
                        <m:sSubPr>
                          <m:ctrlPr>
                            <a:rPr lang="en-US" altLang="ko-KR" sz="1200" i="1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𝑘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2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864CBFC-4454-42B4-BBDD-B9E8054D93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5723" y="3367445"/>
                <a:ext cx="985422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8480094-01A8-47EF-A28E-198480A80260}"/>
              </a:ext>
            </a:extLst>
          </p:cNvPr>
          <p:cNvCxnSpPr>
            <a:endCxn id="22" idx="0"/>
          </p:cNvCxnSpPr>
          <p:nvPr/>
        </p:nvCxnSpPr>
        <p:spPr>
          <a:xfrm flipH="1">
            <a:off x="6808434" y="1829189"/>
            <a:ext cx="523783" cy="5463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이등변 삼각형 24">
            <a:extLst>
              <a:ext uri="{FF2B5EF4-FFF2-40B4-BE49-F238E27FC236}">
                <a16:creationId xmlns:a16="http://schemas.microsoft.com/office/drawing/2014/main" id="{20C68579-B380-43E1-87F4-C6E70526B821}"/>
              </a:ext>
            </a:extLst>
          </p:cNvPr>
          <p:cNvSpPr/>
          <p:nvPr/>
        </p:nvSpPr>
        <p:spPr>
          <a:xfrm>
            <a:off x="7509771" y="2375512"/>
            <a:ext cx="603682" cy="976544"/>
          </a:xfrm>
          <a:prstGeom prst="triangle">
            <a:avLst/>
          </a:prstGeom>
          <a:solidFill>
            <a:srgbClr val="BAAA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EC4D729-6DA6-4CE1-9134-A73A0600F92C}"/>
                  </a:ext>
                </a:extLst>
              </p:cNvPr>
              <p:cNvSpPr txBox="1"/>
              <p:nvPr/>
            </p:nvSpPr>
            <p:spPr>
              <a:xfrm>
                <a:off x="7169830" y="3644444"/>
                <a:ext cx="137677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𝑘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1</m:t>
                          </m:r>
                        </m:sub>
                      </m:sSub>
                      <m:r>
                        <a:rPr lang="en-US" altLang="ko-KR" sz="1200" b="0" i="1" smtClean="0">
                          <a:latin typeface="Cambria Math" panose="02040503050406030204" pitchFamily="18" charset="0"/>
                          <a:ea typeface="나눔고딕 ExtraBold" panose="020D0904000000000000" pitchFamily="50" charset="-127"/>
                        </a:rPr>
                        <m:t>&lt;…&lt;</m:t>
                      </m:r>
                      <m:sSub>
                        <m:sSubPr>
                          <m:ctrlPr>
                            <a:rPr lang="en-US" altLang="ko-KR" sz="1200" i="1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𝑘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2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EC4D729-6DA6-4CE1-9134-A73A0600F9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9830" y="3644444"/>
                <a:ext cx="1376777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C34ED982-962F-4A6A-881F-048088D2EA91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7811612" y="1829189"/>
            <a:ext cx="0" cy="5463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0A220BC-A686-4A03-AFD1-1027F11D27B8}"/>
              </a:ext>
            </a:extLst>
          </p:cNvPr>
          <p:cNvSpPr txBox="1"/>
          <p:nvPr/>
        </p:nvSpPr>
        <p:spPr>
          <a:xfrm>
            <a:off x="6656775" y="4167516"/>
            <a:ext cx="23096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(b) 3-</a:t>
            </a:r>
            <a:r>
              <a: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노드</a:t>
            </a:r>
          </a:p>
        </p:txBody>
      </p:sp>
      <p:sp>
        <p:nvSpPr>
          <p:cNvPr id="30" name="이등변 삼각형 29">
            <a:extLst>
              <a:ext uri="{FF2B5EF4-FFF2-40B4-BE49-F238E27FC236}">
                <a16:creationId xmlns:a16="http://schemas.microsoft.com/office/drawing/2014/main" id="{CA2A3A54-AE51-4043-B3AF-C3E853F4A3F7}"/>
              </a:ext>
            </a:extLst>
          </p:cNvPr>
          <p:cNvSpPr/>
          <p:nvPr/>
        </p:nvSpPr>
        <p:spPr>
          <a:xfrm>
            <a:off x="8606162" y="2375512"/>
            <a:ext cx="603682" cy="976544"/>
          </a:xfrm>
          <a:prstGeom prst="triangle">
            <a:avLst/>
          </a:prstGeom>
          <a:solidFill>
            <a:srgbClr val="BAAA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70BFF08-7B8D-4BE4-BDE9-4A2069E1EDF1}"/>
                  </a:ext>
                </a:extLst>
              </p:cNvPr>
              <p:cNvSpPr txBox="1"/>
              <p:nvPr/>
            </p:nvSpPr>
            <p:spPr>
              <a:xfrm>
                <a:off x="8415292" y="3367445"/>
                <a:ext cx="98542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i="1" smtClean="0">
                          <a:latin typeface="Cambria Math" panose="02040503050406030204" pitchFamily="18" charset="0"/>
                          <a:ea typeface="나눔고딕 ExtraBold" panose="020D0904000000000000" pitchFamily="50" charset="-127"/>
                        </a:rPr>
                        <m:t>&gt;</m:t>
                      </m:r>
                      <m:sSub>
                        <m:sSubPr>
                          <m:ctrlPr>
                            <a:rPr lang="en-US" altLang="ko-KR" sz="1200" i="1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𝑘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2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70BFF08-7B8D-4BE4-BDE9-4A2069E1ED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5292" y="3367445"/>
                <a:ext cx="985422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1F19EAA3-056B-4B09-B385-DA53C10FD446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8291007" y="1829189"/>
            <a:ext cx="616996" cy="5463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2738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A073174-6458-4F32-9B52-AB10699622AF}"/>
              </a:ext>
            </a:extLst>
          </p:cNvPr>
          <p:cNvSpPr txBox="1"/>
          <p:nvPr/>
        </p:nvSpPr>
        <p:spPr>
          <a:xfrm>
            <a:off x="2635188" y="4201156"/>
            <a:ext cx="6921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2-3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트리의 예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CA28C7B-D455-4EE0-9FB8-E2608A16AB8F}"/>
              </a:ext>
            </a:extLst>
          </p:cNvPr>
          <p:cNvSpPr/>
          <p:nvPr/>
        </p:nvSpPr>
        <p:spPr>
          <a:xfrm>
            <a:off x="5856302" y="1675301"/>
            <a:ext cx="479395" cy="3077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50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14E4C07D-88D1-4AA2-B3C6-9E811D5D5A8A}"/>
              </a:ext>
            </a:extLst>
          </p:cNvPr>
          <p:cNvCxnSpPr>
            <a:cxnSpLocks/>
          </p:cNvCxnSpPr>
          <p:nvPr/>
        </p:nvCxnSpPr>
        <p:spPr>
          <a:xfrm flipH="1">
            <a:off x="4732538" y="1983078"/>
            <a:ext cx="1123764" cy="7002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70CE41C9-0871-4A75-834C-7DB327D0CC64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6330147" y="1983078"/>
            <a:ext cx="953242" cy="6837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775AE42-3571-4D92-BF0B-80CE9C3CFEB2}"/>
              </a:ext>
            </a:extLst>
          </p:cNvPr>
          <p:cNvSpPr/>
          <p:nvPr/>
        </p:nvSpPr>
        <p:spPr>
          <a:xfrm>
            <a:off x="4253143" y="2683289"/>
            <a:ext cx="479395" cy="3077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10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20B8642-FD3C-4EAE-83F6-61411ED57424}"/>
              </a:ext>
            </a:extLst>
          </p:cNvPr>
          <p:cNvSpPr/>
          <p:nvPr/>
        </p:nvSpPr>
        <p:spPr>
          <a:xfrm>
            <a:off x="4732538" y="2683289"/>
            <a:ext cx="479395" cy="3077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35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8480094-01A8-47EF-A28E-198480A80260}"/>
              </a:ext>
            </a:extLst>
          </p:cNvPr>
          <p:cNvCxnSpPr>
            <a:cxnSpLocks/>
            <a:endCxn id="36" idx="0"/>
          </p:cNvCxnSpPr>
          <p:nvPr/>
        </p:nvCxnSpPr>
        <p:spPr>
          <a:xfrm flipH="1">
            <a:off x="3864653" y="2991066"/>
            <a:ext cx="388489" cy="5733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C34ED982-962F-4A6A-881F-048088D2EA91}"/>
              </a:ext>
            </a:extLst>
          </p:cNvPr>
          <p:cNvCxnSpPr>
            <a:cxnSpLocks/>
          </p:cNvCxnSpPr>
          <p:nvPr/>
        </p:nvCxnSpPr>
        <p:spPr>
          <a:xfrm>
            <a:off x="4732538" y="2991066"/>
            <a:ext cx="0" cy="5733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1F19EAA3-056B-4B09-B385-DA53C10FD446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5211933" y="2991066"/>
            <a:ext cx="399496" cy="5733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55C519B-A17F-4AB4-AC93-2E6ECEC61E57}"/>
              </a:ext>
            </a:extLst>
          </p:cNvPr>
          <p:cNvSpPr/>
          <p:nvPr/>
        </p:nvSpPr>
        <p:spPr>
          <a:xfrm>
            <a:off x="7043691" y="2666805"/>
            <a:ext cx="479395" cy="3077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70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2E4AECD-C175-4E82-80BB-A1A002BE5EB2}"/>
              </a:ext>
            </a:extLst>
          </p:cNvPr>
          <p:cNvSpPr/>
          <p:nvPr/>
        </p:nvSpPr>
        <p:spPr>
          <a:xfrm>
            <a:off x="4253143" y="3564398"/>
            <a:ext cx="479395" cy="3077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20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E81026B-0EEB-4C54-99B2-AA9F9021B5E8}"/>
              </a:ext>
            </a:extLst>
          </p:cNvPr>
          <p:cNvSpPr/>
          <p:nvPr/>
        </p:nvSpPr>
        <p:spPr>
          <a:xfrm>
            <a:off x="4732538" y="3564398"/>
            <a:ext cx="479395" cy="3077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30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CDC5A21-C45F-4036-A1FF-C38FB7EB702E}"/>
              </a:ext>
            </a:extLst>
          </p:cNvPr>
          <p:cNvSpPr/>
          <p:nvPr/>
        </p:nvSpPr>
        <p:spPr>
          <a:xfrm>
            <a:off x="3624955" y="3564398"/>
            <a:ext cx="479395" cy="3077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099C834-903A-4E79-9100-3BCEF2DB649E}"/>
              </a:ext>
            </a:extLst>
          </p:cNvPr>
          <p:cNvSpPr/>
          <p:nvPr/>
        </p:nvSpPr>
        <p:spPr>
          <a:xfrm>
            <a:off x="5371731" y="3564398"/>
            <a:ext cx="479395" cy="3077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40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FAAD3E18-A577-4C8C-8038-86EBEF7C1D41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7523086" y="2974582"/>
            <a:ext cx="399496" cy="5898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7C98B89-0393-4A1A-9749-7CCA13888216}"/>
              </a:ext>
            </a:extLst>
          </p:cNvPr>
          <p:cNvSpPr/>
          <p:nvPr/>
        </p:nvSpPr>
        <p:spPr>
          <a:xfrm>
            <a:off x="7682884" y="3564398"/>
            <a:ext cx="479395" cy="3077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90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0DA2A33D-50BD-4904-8251-8B01D95AB40D}"/>
              </a:ext>
            </a:extLst>
          </p:cNvPr>
          <p:cNvCxnSpPr>
            <a:cxnSpLocks/>
            <a:endCxn id="51" idx="0"/>
          </p:cNvCxnSpPr>
          <p:nvPr/>
        </p:nvCxnSpPr>
        <p:spPr>
          <a:xfrm flipH="1">
            <a:off x="6666758" y="2974582"/>
            <a:ext cx="370827" cy="5898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01226B9-BE53-46AD-8CB8-BED794981232}"/>
              </a:ext>
            </a:extLst>
          </p:cNvPr>
          <p:cNvSpPr/>
          <p:nvPr/>
        </p:nvSpPr>
        <p:spPr>
          <a:xfrm>
            <a:off x="6427060" y="3564398"/>
            <a:ext cx="479395" cy="3077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60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5225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A073174-6458-4F32-9B52-AB10699622AF}"/>
              </a:ext>
            </a:extLst>
          </p:cNvPr>
          <p:cNvSpPr txBox="1"/>
          <p:nvPr/>
        </p:nvSpPr>
        <p:spPr>
          <a:xfrm>
            <a:off x="2635188" y="3836407"/>
            <a:ext cx="6921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2-3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트리에서의 삽입의 예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CA28C7B-D455-4EE0-9FB8-E2608A16AB8F}"/>
              </a:ext>
            </a:extLst>
          </p:cNvPr>
          <p:cNvSpPr/>
          <p:nvPr/>
        </p:nvSpPr>
        <p:spPr>
          <a:xfrm>
            <a:off x="1372336" y="2949752"/>
            <a:ext cx="624398" cy="4621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9BEB1AA6-A67C-4362-9F6E-FA92F55396BA}"/>
              </a:ext>
            </a:extLst>
          </p:cNvPr>
          <p:cNvSpPr/>
          <p:nvPr/>
        </p:nvSpPr>
        <p:spPr>
          <a:xfrm>
            <a:off x="2156114" y="3026956"/>
            <a:ext cx="408584" cy="30777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C0D7C7B-2DAE-4C27-83BE-7932F1200B2C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1855222" y="2523961"/>
            <a:ext cx="141512" cy="343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64AD555-EB8C-4C56-BCCE-434407267580}"/>
              </a:ext>
            </a:extLst>
          </p:cNvPr>
          <p:cNvSpPr txBox="1"/>
          <p:nvPr/>
        </p:nvSpPr>
        <p:spPr>
          <a:xfrm>
            <a:off x="1544712" y="2246962"/>
            <a:ext cx="904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30 </a:t>
            </a:r>
            <a:r>
              <a: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삽입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D6E89D6-8E0B-403A-BB57-0E3E599F06AA}"/>
              </a:ext>
            </a:extLst>
          </p:cNvPr>
          <p:cNvSpPr/>
          <p:nvPr/>
        </p:nvSpPr>
        <p:spPr>
          <a:xfrm>
            <a:off x="2724078" y="2949752"/>
            <a:ext cx="624398" cy="4621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30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A3DAE67F-CC29-4B6E-BB4A-91EC252F08CD}"/>
              </a:ext>
            </a:extLst>
          </p:cNvPr>
          <p:cNvCxnSpPr>
            <a:cxnSpLocks/>
            <a:stCxn id="31" idx="2"/>
          </p:cNvCxnSpPr>
          <p:nvPr/>
        </p:nvCxnSpPr>
        <p:spPr>
          <a:xfrm flipH="1">
            <a:off x="3206434" y="2523961"/>
            <a:ext cx="141512" cy="343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CDC744C-EC63-4B90-96D4-5A780A381C58}"/>
              </a:ext>
            </a:extLst>
          </p:cNvPr>
          <p:cNvSpPr txBox="1"/>
          <p:nvPr/>
        </p:nvSpPr>
        <p:spPr>
          <a:xfrm>
            <a:off x="2895924" y="2246962"/>
            <a:ext cx="904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60 </a:t>
            </a:r>
            <a:r>
              <a: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삽입</a:t>
            </a:r>
          </a:p>
        </p:txBody>
      </p:sp>
      <p:sp>
        <p:nvSpPr>
          <p:cNvPr id="35" name="화살표: 오른쪽 34">
            <a:extLst>
              <a:ext uri="{FF2B5EF4-FFF2-40B4-BE49-F238E27FC236}">
                <a16:creationId xmlns:a16="http://schemas.microsoft.com/office/drawing/2014/main" id="{9BF30717-2174-4A0D-8906-6EE01311063E}"/>
              </a:ext>
            </a:extLst>
          </p:cNvPr>
          <p:cNvSpPr/>
          <p:nvPr/>
        </p:nvSpPr>
        <p:spPr>
          <a:xfrm>
            <a:off x="3507856" y="3026956"/>
            <a:ext cx="408584" cy="30777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9B8E47F-4520-4A39-AD20-0503E3C34AE9}"/>
              </a:ext>
            </a:extLst>
          </p:cNvPr>
          <p:cNvSpPr/>
          <p:nvPr/>
        </p:nvSpPr>
        <p:spPr>
          <a:xfrm>
            <a:off x="4075820" y="2949752"/>
            <a:ext cx="624398" cy="4621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30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6CF6171-844A-476A-AE07-A8FF826BE54B}"/>
              </a:ext>
            </a:extLst>
          </p:cNvPr>
          <p:cNvSpPr/>
          <p:nvPr/>
        </p:nvSpPr>
        <p:spPr>
          <a:xfrm>
            <a:off x="4700218" y="2949752"/>
            <a:ext cx="624398" cy="4621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60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39FED526-2C4E-40A6-9242-35D161331082}"/>
              </a:ext>
            </a:extLst>
          </p:cNvPr>
          <p:cNvCxnSpPr>
            <a:cxnSpLocks/>
            <a:stCxn id="40" idx="2"/>
          </p:cNvCxnSpPr>
          <p:nvPr/>
        </p:nvCxnSpPr>
        <p:spPr>
          <a:xfrm flipH="1">
            <a:off x="4731082" y="2523961"/>
            <a:ext cx="141512" cy="343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166795E-56DB-4929-9A8D-C414D87D1498}"/>
              </a:ext>
            </a:extLst>
          </p:cNvPr>
          <p:cNvSpPr txBox="1"/>
          <p:nvPr/>
        </p:nvSpPr>
        <p:spPr>
          <a:xfrm>
            <a:off x="4420572" y="2246962"/>
            <a:ext cx="904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20 </a:t>
            </a:r>
            <a:r>
              <a: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삽입</a:t>
            </a:r>
          </a:p>
        </p:txBody>
      </p:sp>
      <p:sp>
        <p:nvSpPr>
          <p:cNvPr id="42" name="화살표: 오른쪽 41">
            <a:extLst>
              <a:ext uri="{FF2B5EF4-FFF2-40B4-BE49-F238E27FC236}">
                <a16:creationId xmlns:a16="http://schemas.microsoft.com/office/drawing/2014/main" id="{63ADBDD5-F7A2-4846-91CE-0D2937B55788}"/>
              </a:ext>
            </a:extLst>
          </p:cNvPr>
          <p:cNvSpPr/>
          <p:nvPr/>
        </p:nvSpPr>
        <p:spPr>
          <a:xfrm>
            <a:off x="5540430" y="3026955"/>
            <a:ext cx="408584" cy="30777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49ED318-A6F1-4624-B09F-6E73217B2712}"/>
              </a:ext>
            </a:extLst>
          </p:cNvPr>
          <p:cNvSpPr/>
          <p:nvPr/>
        </p:nvSpPr>
        <p:spPr>
          <a:xfrm>
            <a:off x="6096000" y="2949752"/>
            <a:ext cx="624398" cy="4621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20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ED026AD-490B-4DE1-9F54-6EC448AC8FFF}"/>
              </a:ext>
            </a:extLst>
          </p:cNvPr>
          <p:cNvSpPr/>
          <p:nvPr/>
        </p:nvSpPr>
        <p:spPr>
          <a:xfrm>
            <a:off x="6720398" y="2949752"/>
            <a:ext cx="624398" cy="4621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30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D62A0B1-3B71-489D-A172-522EDADFB863}"/>
              </a:ext>
            </a:extLst>
          </p:cNvPr>
          <p:cNvSpPr/>
          <p:nvPr/>
        </p:nvSpPr>
        <p:spPr>
          <a:xfrm>
            <a:off x="7344796" y="2949752"/>
            <a:ext cx="624398" cy="4621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60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8" name="화살표: 오른쪽 47">
            <a:extLst>
              <a:ext uri="{FF2B5EF4-FFF2-40B4-BE49-F238E27FC236}">
                <a16:creationId xmlns:a16="http://schemas.microsoft.com/office/drawing/2014/main" id="{5BF64102-8BA6-401B-8478-7EDED9577BF3}"/>
              </a:ext>
            </a:extLst>
          </p:cNvPr>
          <p:cNvSpPr/>
          <p:nvPr/>
        </p:nvSpPr>
        <p:spPr>
          <a:xfrm>
            <a:off x="8185008" y="3026955"/>
            <a:ext cx="408584" cy="30777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C6C1AAB-9F1F-4AF7-8EB5-21D0C10C3BEC}"/>
              </a:ext>
            </a:extLst>
          </p:cNvPr>
          <p:cNvSpPr txBox="1"/>
          <p:nvPr/>
        </p:nvSpPr>
        <p:spPr>
          <a:xfrm>
            <a:off x="7937278" y="2246962"/>
            <a:ext cx="904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분리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709D85C-A0F4-415B-A9A7-18F199A1CF72}"/>
              </a:ext>
            </a:extLst>
          </p:cNvPr>
          <p:cNvSpPr/>
          <p:nvPr/>
        </p:nvSpPr>
        <p:spPr>
          <a:xfrm>
            <a:off x="8809406" y="2949752"/>
            <a:ext cx="624398" cy="4621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20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655DF0D2-F5F9-4DF2-9F3C-8455373DDCA1}"/>
              </a:ext>
            </a:extLst>
          </p:cNvPr>
          <p:cNvSpPr/>
          <p:nvPr/>
        </p:nvSpPr>
        <p:spPr>
          <a:xfrm>
            <a:off x="9556810" y="2061775"/>
            <a:ext cx="624398" cy="4621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30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993EDF3-0173-46DF-9E2B-A9094BF9F72C}"/>
              </a:ext>
            </a:extLst>
          </p:cNvPr>
          <p:cNvSpPr/>
          <p:nvPr/>
        </p:nvSpPr>
        <p:spPr>
          <a:xfrm>
            <a:off x="10274016" y="2949752"/>
            <a:ext cx="624398" cy="4621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60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ABE059F-371E-4AC0-8DBA-83884382BD23}"/>
              </a:ext>
            </a:extLst>
          </p:cNvPr>
          <p:cNvCxnSpPr>
            <a:endCxn id="52" idx="0"/>
          </p:cNvCxnSpPr>
          <p:nvPr/>
        </p:nvCxnSpPr>
        <p:spPr>
          <a:xfrm flipH="1">
            <a:off x="9121605" y="2523961"/>
            <a:ext cx="435205" cy="4257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E264BD8E-DD3D-4D20-8DA5-DB3E21605031}"/>
              </a:ext>
            </a:extLst>
          </p:cNvPr>
          <p:cNvCxnSpPr>
            <a:cxnSpLocks/>
            <a:endCxn id="54" idx="0"/>
          </p:cNvCxnSpPr>
          <p:nvPr/>
        </p:nvCxnSpPr>
        <p:spPr>
          <a:xfrm>
            <a:off x="10181208" y="2523961"/>
            <a:ext cx="405007" cy="4257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89164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A073174-6458-4F32-9B52-AB10699622AF}"/>
              </a:ext>
            </a:extLst>
          </p:cNvPr>
          <p:cNvSpPr txBox="1"/>
          <p:nvPr/>
        </p:nvSpPr>
        <p:spPr>
          <a:xfrm>
            <a:off x="2635188" y="6047711"/>
            <a:ext cx="6921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단말 노드 분리의 경우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14E4C07D-88D1-4AA2-B3C6-9E811D5D5A8A}"/>
              </a:ext>
            </a:extLst>
          </p:cNvPr>
          <p:cNvCxnSpPr>
            <a:cxnSpLocks/>
          </p:cNvCxnSpPr>
          <p:nvPr/>
        </p:nvCxnSpPr>
        <p:spPr>
          <a:xfrm>
            <a:off x="2962463" y="147514"/>
            <a:ext cx="603902" cy="7099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775AE42-3571-4D92-BF0B-80CE9C3CFEB2}"/>
              </a:ext>
            </a:extLst>
          </p:cNvPr>
          <p:cNvSpPr/>
          <p:nvPr/>
        </p:nvSpPr>
        <p:spPr>
          <a:xfrm>
            <a:off x="2962465" y="857510"/>
            <a:ext cx="603900" cy="3838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p1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20B8642-FD3C-4EAE-83F6-61411ED57424}"/>
              </a:ext>
            </a:extLst>
          </p:cNvPr>
          <p:cNvSpPr/>
          <p:nvPr/>
        </p:nvSpPr>
        <p:spPr>
          <a:xfrm>
            <a:off x="3566364" y="857510"/>
            <a:ext cx="603900" cy="3838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C34ED982-962F-4A6A-881F-048088D2EA91}"/>
              </a:ext>
            </a:extLst>
          </p:cNvPr>
          <p:cNvCxnSpPr>
            <a:cxnSpLocks/>
          </p:cNvCxnSpPr>
          <p:nvPr/>
        </p:nvCxnSpPr>
        <p:spPr>
          <a:xfrm flipH="1">
            <a:off x="2358563" y="1241372"/>
            <a:ext cx="603904" cy="7150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1F19EAA3-056B-4B09-B385-DA53C10FD446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3566363" y="1241372"/>
            <a:ext cx="603899" cy="7150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2E4AECD-C175-4E82-80BB-A1A002BE5EB2}"/>
              </a:ext>
            </a:extLst>
          </p:cNvPr>
          <p:cNvSpPr/>
          <p:nvPr/>
        </p:nvSpPr>
        <p:spPr>
          <a:xfrm>
            <a:off x="1754663" y="1956437"/>
            <a:ext cx="603900" cy="3838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E81026B-0EEB-4C54-99B2-AA9F9021B5E8}"/>
              </a:ext>
            </a:extLst>
          </p:cNvPr>
          <p:cNvSpPr/>
          <p:nvPr/>
        </p:nvSpPr>
        <p:spPr>
          <a:xfrm>
            <a:off x="2358563" y="1956437"/>
            <a:ext cx="603900" cy="3838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099C834-903A-4E79-9100-3BCEF2DB649E}"/>
              </a:ext>
            </a:extLst>
          </p:cNvPr>
          <p:cNvSpPr/>
          <p:nvPr/>
        </p:nvSpPr>
        <p:spPr>
          <a:xfrm>
            <a:off x="3264414" y="1956437"/>
            <a:ext cx="603900" cy="3838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small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401CC76-6943-4185-AD70-7EFE4E0C2855}"/>
              </a:ext>
            </a:extLst>
          </p:cNvPr>
          <p:cNvSpPr/>
          <p:nvPr/>
        </p:nvSpPr>
        <p:spPr>
          <a:xfrm>
            <a:off x="3868312" y="1956437"/>
            <a:ext cx="603900" cy="3838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middle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C2E42E5-9143-44A8-AD95-187423826388}"/>
              </a:ext>
            </a:extLst>
          </p:cNvPr>
          <p:cNvSpPr/>
          <p:nvPr/>
        </p:nvSpPr>
        <p:spPr>
          <a:xfrm>
            <a:off x="4472211" y="1956437"/>
            <a:ext cx="603900" cy="3838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large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92179BE1-63BF-4987-95E9-99B45172777F}"/>
              </a:ext>
            </a:extLst>
          </p:cNvPr>
          <p:cNvSpPr/>
          <p:nvPr/>
        </p:nvSpPr>
        <p:spPr>
          <a:xfrm rot="5400000">
            <a:off x="3355389" y="2697184"/>
            <a:ext cx="408584" cy="30777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4E2F5ED0-A526-489D-9C42-D3B2BDD5CC64}"/>
              </a:ext>
            </a:extLst>
          </p:cNvPr>
          <p:cNvCxnSpPr>
            <a:cxnSpLocks/>
          </p:cNvCxnSpPr>
          <p:nvPr/>
        </p:nvCxnSpPr>
        <p:spPr>
          <a:xfrm>
            <a:off x="2962463" y="3210206"/>
            <a:ext cx="603902" cy="7099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CCE3D31-9A17-4F14-9C22-7432F9E62009}"/>
              </a:ext>
            </a:extLst>
          </p:cNvPr>
          <p:cNvSpPr/>
          <p:nvPr/>
        </p:nvSpPr>
        <p:spPr>
          <a:xfrm>
            <a:off x="2962465" y="3920202"/>
            <a:ext cx="603900" cy="38386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p1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F44FE87-8631-43B9-8026-08B2411DFBCE}"/>
              </a:ext>
            </a:extLst>
          </p:cNvPr>
          <p:cNvSpPr/>
          <p:nvPr/>
        </p:nvSpPr>
        <p:spPr>
          <a:xfrm>
            <a:off x="3566364" y="3920202"/>
            <a:ext cx="603900" cy="38386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middle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A271F294-81FB-485E-A707-5D4BBD8A1D08}"/>
              </a:ext>
            </a:extLst>
          </p:cNvPr>
          <p:cNvCxnSpPr>
            <a:cxnSpLocks/>
          </p:cNvCxnSpPr>
          <p:nvPr/>
        </p:nvCxnSpPr>
        <p:spPr>
          <a:xfrm flipH="1">
            <a:off x="2358563" y="4304064"/>
            <a:ext cx="603904" cy="7150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09B00340-1733-4ED6-8B7B-35BF59F00CB0}"/>
              </a:ext>
            </a:extLst>
          </p:cNvPr>
          <p:cNvCxnSpPr>
            <a:cxnSpLocks/>
            <a:endCxn id="44" idx="0"/>
          </p:cNvCxnSpPr>
          <p:nvPr/>
        </p:nvCxnSpPr>
        <p:spPr>
          <a:xfrm>
            <a:off x="3566363" y="4304064"/>
            <a:ext cx="1" cy="7150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AAD924F-40AF-475D-8DB5-969B97C74C34}"/>
              </a:ext>
            </a:extLst>
          </p:cNvPr>
          <p:cNvSpPr/>
          <p:nvPr/>
        </p:nvSpPr>
        <p:spPr>
          <a:xfrm>
            <a:off x="1754663" y="5019129"/>
            <a:ext cx="603900" cy="3838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C0D75F3-4554-44C6-A8DA-5E30EA2FEF68}"/>
              </a:ext>
            </a:extLst>
          </p:cNvPr>
          <p:cNvSpPr/>
          <p:nvPr/>
        </p:nvSpPr>
        <p:spPr>
          <a:xfrm>
            <a:off x="2358563" y="5019129"/>
            <a:ext cx="603900" cy="3838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862BEAB-BC0C-479D-B831-6B7EA7ECFAF3}"/>
              </a:ext>
            </a:extLst>
          </p:cNvPr>
          <p:cNvSpPr/>
          <p:nvPr/>
        </p:nvSpPr>
        <p:spPr>
          <a:xfrm>
            <a:off x="3264414" y="5019129"/>
            <a:ext cx="603900" cy="3838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small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C0C8F4B-B06D-4BE4-8E1C-334A899D145F}"/>
              </a:ext>
            </a:extLst>
          </p:cNvPr>
          <p:cNvSpPr/>
          <p:nvPr/>
        </p:nvSpPr>
        <p:spPr>
          <a:xfrm>
            <a:off x="4170258" y="5019129"/>
            <a:ext cx="603900" cy="3838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large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7C147AD-C81A-479D-B6EE-D995E9761D83}"/>
              </a:ext>
            </a:extLst>
          </p:cNvPr>
          <p:cNvSpPr/>
          <p:nvPr/>
        </p:nvSpPr>
        <p:spPr>
          <a:xfrm>
            <a:off x="4170258" y="3920202"/>
            <a:ext cx="603900" cy="38386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E4484815-BD36-47B3-8C10-08AA2FD4EA44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4176917" y="4301529"/>
            <a:ext cx="295291" cy="717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F1743D8-4BE8-4368-B17E-10F9249D708F}"/>
              </a:ext>
            </a:extLst>
          </p:cNvPr>
          <p:cNvSpPr txBox="1"/>
          <p:nvPr/>
        </p:nvSpPr>
        <p:spPr>
          <a:xfrm>
            <a:off x="1566761" y="5616831"/>
            <a:ext cx="39858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(a) </a:t>
            </a:r>
            <a:r>
              <a: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부모 노드가 </a:t>
            </a:r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2-</a:t>
            </a:r>
            <a:r>
              <a: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노드인 경우</a:t>
            </a: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118ACFD0-7ACA-4E8A-927B-386D520CBABA}"/>
              </a:ext>
            </a:extLst>
          </p:cNvPr>
          <p:cNvCxnSpPr>
            <a:cxnSpLocks/>
          </p:cNvCxnSpPr>
          <p:nvPr/>
        </p:nvCxnSpPr>
        <p:spPr>
          <a:xfrm>
            <a:off x="7605749" y="147514"/>
            <a:ext cx="603902" cy="7099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DBD34AC-9D93-4AF8-BA4A-EF4A442FB854}"/>
              </a:ext>
            </a:extLst>
          </p:cNvPr>
          <p:cNvSpPr/>
          <p:nvPr/>
        </p:nvSpPr>
        <p:spPr>
          <a:xfrm>
            <a:off x="7605751" y="857510"/>
            <a:ext cx="603900" cy="3838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p1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7EE36D71-A2F2-48B3-B347-386CD0FC0BF2}"/>
              </a:ext>
            </a:extLst>
          </p:cNvPr>
          <p:cNvSpPr/>
          <p:nvPr/>
        </p:nvSpPr>
        <p:spPr>
          <a:xfrm>
            <a:off x="8209650" y="857510"/>
            <a:ext cx="603900" cy="3838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p2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6AC906DB-9348-4EC8-B260-B63328F9D9DF}"/>
              </a:ext>
            </a:extLst>
          </p:cNvPr>
          <p:cNvCxnSpPr>
            <a:cxnSpLocks/>
          </p:cNvCxnSpPr>
          <p:nvPr/>
        </p:nvCxnSpPr>
        <p:spPr>
          <a:xfrm flipH="1">
            <a:off x="6699897" y="1241372"/>
            <a:ext cx="905856" cy="7099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579263C0-E95E-4769-851F-B15734A60748}"/>
              </a:ext>
            </a:extLst>
          </p:cNvPr>
          <p:cNvCxnSpPr>
            <a:cxnSpLocks/>
            <a:endCxn id="62" idx="0"/>
          </p:cNvCxnSpPr>
          <p:nvPr/>
        </p:nvCxnSpPr>
        <p:spPr>
          <a:xfrm>
            <a:off x="8813549" y="1241372"/>
            <a:ext cx="1207804" cy="7150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0C0708B4-F5B7-4E31-BFC2-D6128D201A0D}"/>
              </a:ext>
            </a:extLst>
          </p:cNvPr>
          <p:cNvSpPr/>
          <p:nvPr/>
        </p:nvSpPr>
        <p:spPr>
          <a:xfrm>
            <a:off x="6096000" y="1956437"/>
            <a:ext cx="603900" cy="3838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738E59A-0E92-466C-9EBA-3ED572C9266D}"/>
              </a:ext>
            </a:extLst>
          </p:cNvPr>
          <p:cNvSpPr/>
          <p:nvPr/>
        </p:nvSpPr>
        <p:spPr>
          <a:xfrm>
            <a:off x="6699900" y="1956437"/>
            <a:ext cx="603900" cy="3838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FB7508F5-36A2-4574-B34C-17BDABD7BD8F}"/>
              </a:ext>
            </a:extLst>
          </p:cNvPr>
          <p:cNvSpPr/>
          <p:nvPr/>
        </p:nvSpPr>
        <p:spPr>
          <a:xfrm>
            <a:off x="9115505" y="1956437"/>
            <a:ext cx="603900" cy="3838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small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B147E79F-813C-4EF7-9640-04237C5F7F1A}"/>
              </a:ext>
            </a:extLst>
          </p:cNvPr>
          <p:cNvSpPr/>
          <p:nvPr/>
        </p:nvSpPr>
        <p:spPr>
          <a:xfrm>
            <a:off x="9719403" y="1956437"/>
            <a:ext cx="603900" cy="3838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middle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04015315-23BC-4F95-892B-C3F0B50027EB}"/>
              </a:ext>
            </a:extLst>
          </p:cNvPr>
          <p:cNvSpPr/>
          <p:nvPr/>
        </p:nvSpPr>
        <p:spPr>
          <a:xfrm>
            <a:off x="10323302" y="1956437"/>
            <a:ext cx="603900" cy="3838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large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4" name="화살표: 오른쪽 63">
            <a:extLst>
              <a:ext uri="{FF2B5EF4-FFF2-40B4-BE49-F238E27FC236}">
                <a16:creationId xmlns:a16="http://schemas.microsoft.com/office/drawing/2014/main" id="{1B04B57F-A204-43D0-9F89-852213437638}"/>
              </a:ext>
            </a:extLst>
          </p:cNvPr>
          <p:cNvSpPr/>
          <p:nvPr/>
        </p:nvSpPr>
        <p:spPr>
          <a:xfrm rot="5400000">
            <a:off x="7998675" y="2697184"/>
            <a:ext cx="408584" cy="30777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C93125C4-A204-4E19-8FC7-BE9375BB3F6A}"/>
              </a:ext>
            </a:extLst>
          </p:cNvPr>
          <p:cNvSpPr/>
          <p:nvPr/>
        </p:nvSpPr>
        <p:spPr>
          <a:xfrm>
            <a:off x="7605749" y="1956437"/>
            <a:ext cx="603900" cy="3838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F27B424E-5F30-4F31-84C8-433B02782723}"/>
              </a:ext>
            </a:extLst>
          </p:cNvPr>
          <p:cNvSpPr/>
          <p:nvPr/>
        </p:nvSpPr>
        <p:spPr>
          <a:xfrm>
            <a:off x="8209649" y="1956437"/>
            <a:ext cx="603900" cy="3838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B3FA5B55-4E23-4FDD-95B3-00050AA1D0E1}"/>
              </a:ext>
            </a:extLst>
          </p:cNvPr>
          <p:cNvCxnSpPr>
            <a:cxnSpLocks/>
          </p:cNvCxnSpPr>
          <p:nvPr/>
        </p:nvCxnSpPr>
        <p:spPr>
          <a:xfrm>
            <a:off x="8209649" y="1241372"/>
            <a:ext cx="0" cy="7099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F74D5FF2-9F9B-4C2F-849E-77354055610D}"/>
              </a:ext>
            </a:extLst>
          </p:cNvPr>
          <p:cNvCxnSpPr>
            <a:cxnSpLocks/>
          </p:cNvCxnSpPr>
          <p:nvPr/>
        </p:nvCxnSpPr>
        <p:spPr>
          <a:xfrm>
            <a:off x="7605749" y="3210206"/>
            <a:ext cx="603902" cy="7099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94636DC2-E2C5-475B-85A3-474338400A62}"/>
              </a:ext>
            </a:extLst>
          </p:cNvPr>
          <p:cNvSpPr/>
          <p:nvPr/>
        </p:nvSpPr>
        <p:spPr>
          <a:xfrm>
            <a:off x="7605751" y="3920202"/>
            <a:ext cx="603900" cy="3838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p1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2C25578D-10B6-416C-BDE0-B744AFC1B253}"/>
              </a:ext>
            </a:extLst>
          </p:cNvPr>
          <p:cNvSpPr/>
          <p:nvPr/>
        </p:nvSpPr>
        <p:spPr>
          <a:xfrm>
            <a:off x="8209650" y="3920202"/>
            <a:ext cx="603900" cy="3838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p2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0CED817A-A105-47EF-A787-4524135AF765}"/>
              </a:ext>
            </a:extLst>
          </p:cNvPr>
          <p:cNvCxnSpPr>
            <a:cxnSpLocks/>
          </p:cNvCxnSpPr>
          <p:nvPr/>
        </p:nvCxnSpPr>
        <p:spPr>
          <a:xfrm flipH="1">
            <a:off x="6699897" y="4304064"/>
            <a:ext cx="905856" cy="7099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55952A17-CBD2-402B-BB71-2208C20FC947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8813543" y="4301529"/>
            <a:ext cx="603912" cy="717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573954AB-43F6-4135-A323-5406816CA68B}"/>
              </a:ext>
            </a:extLst>
          </p:cNvPr>
          <p:cNvSpPr/>
          <p:nvPr/>
        </p:nvSpPr>
        <p:spPr>
          <a:xfrm>
            <a:off x="6096000" y="5019129"/>
            <a:ext cx="603900" cy="3838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3EABC6BD-5B4D-4B9D-92FF-FE58AF2E2F07}"/>
              </a:ext>
            </a:extLst>
          </p:cNvPr>
          <p:cNvSpPr/>
          <p:nvPr/>
        </p:nvSpPr>
        <p:spPr>
          <a:xfrm>
            <a:off x="6699900" y="5019129"/>
            <a:ext cx="603900" cy="3838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64BF0E73-BEB5-4016-B4C9-C928EBEFFD2F}"/>
              </a:ext>
            </a:extLst>
          </p:cNvPr>
          <p:cNvSpPr/>
          <p:nvPr/>
        </p:nvSpPr>
        <p:spPr>
          <a:xfrm>
            <a:off x="9115505" y="5019129"/>
            <a:ext cx="603900" cy="3838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small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74AD8B7D-A33D-4438-901C-E67781948230}"/>
              </a:ext>
            </a:extLst>
          </p:cNvPr>
          <p:cNvSpPr/>
          <p:nvPr/>
        </p:nvSpPr>
        <p:spPr>
          <a:xfrm>
            <a:off x="8813543" y="3922737"/>
            <a:ext cx="603900" cy="3838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middle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5F5931D9-4F8F-40A3-80C5-09270C51466A}"/>
              </a:ext>
            </a:extLst>
          </p:cNvPr>
          <p:cNvSpPr/>
          <p:nvPr/>
        </p:nvSpPr>
        <p:spPr>
          <a:xfrm>
            <a:off x="10021339" y="5019129"/>
            <a:ext cx="603900" cy="3838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large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2793B600-F584-4E35-A7BF-3E7983BFFFE3}"/>
              </a:ext>
            </a:extLst>
          </p:cNvPr>
          <p:cNvSpPr/>
          <p:nvPr/>
        </p:nvSpPr>
        <p:spPr>
          <a:xfrm>
            <a:off x="7605749" y="5019129"/>
            <a:ext cx="603900" cy="3838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D7882415-3E68-43B5-B4DC-7D596F0D1C5C}"/>
              </a:ext>
            </a:extLst>
          </p:cNvPr>
          <p:cNvSpPr/>
          <p:nvPr/>
        </p:nvSpPr>
        <p:spPr>
          <a:xfrm>
            <a:off x="8209649" y="5019129"/>
            <a:ext cx="603900" cy="3838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79D03420-B0D0-4B52-88C9-B5630B8C4C0E}"/>
              </a:ext>
            </a:extLst>
          </p:cNvPr>
          <p:cNvCxnSpPr>
            <a:cxnSpLocks/>
          </p:cNvCxnSpPr>
          <p:nvPr/>
        </p:nvCxnSpPr>
        <p:spPr>
          <a:xfrm>
            <a:off x="8209649" y="4304064"/>
            <a:ext cx="0" cy="7099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5CBE9566-67BE-4754-945F-7C2BE1736552}"/>
              </a:ext>
            </a:extLst>
          </p:cNvPr>
          <p:cNvCxnSpPr>
            <a:cxnSpLocks/>
            <a:endCxn id="77" idx="0"/>
          </p:cNvCxnSpPr>
          <p:nvPr/>
        </p:nvCxnSpPr>
        <p:spPr>
          <a:xfrm>
            <a:off x="9417421" y="4301529"/>
            <a:ext cx="905868" cy="717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D7951F77-89A2-419D-B9D9-DB1246CB4A04}"/>
              </a:ext>
            </a:extLst>
          </p:cNvPr>
          <p:cNvSpPr txBox="1"/>
          <p:nvPr/>
        </p:nvSpPr>
        <p:spPr>
          <a:xfrm>
            <a:off x="6518679" y="5616831"/>
            <a:ext cx="39858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(b) </a:t>
            </a:r>
            <a:r>
              <a: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부모 노드가 </a:t>
            </a:r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3-</a:t>
            </a:r>
            <a:r>
              <a: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노드인 경우</a:t>
            </a:r>
          </a:p>
        </p:txBody>
      </p:sp>
    </p:spTree>
    <p:extLst>
      <p:ext uri="{BB962C8B-B14F-4D97-AF65-F5344CB8AC3E}">
        <p14:creationId xmlns:p14="http://schemas.microsoft.com/office/powerpoint/2010/main" val="2611927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A073174-6458-4F32-9B52-AB10699622AF}"/>
              </a:ext>
            </a:extLst>
          </p:cNvPr>
          <p:cNvSpPr txBox="1"/>
          <p:nvPr/>
        </p:nvSpPr>
        <p:spPr>
          <a:xfrm>
            <a:off x="2635188" y="4853149"/>
            <a:ext cx="6921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비 단말 노드 분리의 경우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14E4C07D-88D1-4AA2-B3C6-9E811D5D5A8A}"/>
              </a:ext>
            </a:extLst>
          </p:cNvPr>
          <p:cNvCxnSpPr>
            <a:cxnSpLocks/>
          </p:cNvCxnSpPr>
          <p:nvPr/>
        </p:nvCxnSpPr>
        <p:spPr>
          <a:xfrm>
            <a:off x="2333647" y="910994"/>
            <a:ext cx="603902" cy="7099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775AE42-3571-4D92-BF0B-80CE9C3CFEB2}"/>
              </a:ext>
            </a:extLst>
          </p:cNvPr>
          <p:cNvSpPr/>
          <p:nvPr/>
        </p:nvSpPr>
        <p:spPr>
          <a:xfrm>
            <a:off x="2333649" y="1620990"/>
            <a:ext cx="603900" cy="3838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p1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20B8642-FD3C-4EAE-83F6-61411ED57424}"/>
              </a:ext>
            </a:extLst>
          </p:cNvPr>
          <p:cNvSpPr/>
          <p:nvPr/>
        </p:nvSpPr>
        <p:spPr>
          <a:xfrm>
            <a:off x="2937548" y="1620990"/>
            <a:ext cx="603900" cy="3838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1F19EAA3-056B-4B09-B385-DA53C10FD446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2937547" y="2004852"/>
            <a:ext cx="603899" cy="7150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099C834-903A-4E79-9100-3BCEF2DB649E}"/>
              </a:ext>
            </a:extLst>
          </p:cNvPr>
          <p:cNvSpPr/>
          <p:nvPr/>
        </p:nvSpPr>
        <p:spPr>
          <a:xfrm>
            <a:off x="2635598" y="2719917"/>
            <a:ext cx="603900" cy="3838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small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401CC76-6943-4185-AD70-7EFE4E0C2855}"/>
              </a:ext>
            </a:extLst>
          </p:cNvPr>
          <p:cNvSpPr/>
          <p:nvPr/>
        </p:nvSpPr>
        <p:spPr>
          <a:xfrm>
            <a:off x="3239496" y="2719917"/>
            <a:ext cx="603900" cy="3838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middle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C2E42E5-9143-44A8-AD95-187423826388}"/>
              </a:ext>
            </a:extLst>
          </p:cNvPr>
          <p:cNvSpPr/>
          <p:nvPr/>
        </p:nvSpPr>
        <p:spPr>
          <a:xfrm>
            <a:off x="3843395" y="2719917"/>
            <a:ext cx="603900" cy="3838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large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1" name="이등변 삼각형 80">
                <a:extLst>
                  <a:ext uri="{FF2B5EF4-FFF2-40B4-BE49-F238E27FC236}">
                    <a16:creationId xmlns:a16="http://schemas.microsoft.com/office/drawing/2014/main" id="{B42CC13D-2F3D-488E-B7CE-92954168CC8E}"/>
                  </a:ext>
                </a:extLst>
              </p:cNvPr>
              <p:cNvSpPr/>
              <p:nvPr/>
            </p:nvSpPr>
            <p:spPr>
              <a:xfrm>
                <a:off x="1428016" y="3665881"/>
                <a:ext cx="603682" cy="976544"/>
              </a:xfrm>
              <a:prstGeom prst="triangle">
                <a:avLst/>
              </a:prstGeom>
              <a:solidFill>
                <a:srgbClr val="BAAAE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di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1" name="이등변 삼각형 80">
                <a:extLst>
                  <a:ext uri="{FF2B5EF4-FFF2-40B4-BE49-F238E27FC236}">
                    <a16:creationId xmlns:a16="http://schemas.microsoft.com/office/drawing/2014/main" id="{B42CC13D-2F3D-488E-B7CE-92954168CC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8016" y="3665881"/>
                <a:ext cx="603682" cy="976544"/>
              </a:xfrm>
              <a:prstGeom prst="triangl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DA668D6D-BD33-43DD-900D-0BA0A7D91C87}"/>
              </a:ext>
            </a:extLst>
          </p:cNvPr>
          <p:cNvCxnSpPr>
            <a:cxnSpLocks/>
            <a:endCxn id="81" idx="0"/>
          </p:cNvCxnSpPr>
          <p:nvPr/>
        </p:nvCxnSpPr>
        <p:spPr>
          <a:xfrm flipH="1">
            <a:off x="1729857" y="3103779"/>
            <a:ext cx="905084" cy="5621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6" name="이등변 삼각형 85">
                <a:extLst>
                  <a:ext uri="{FF2B5EF4-FFF2-40B4-BE49-F238E27FC236}">
                    <a16:creationId xmlns:a16="http://schemas.microsoft.com/office/drawing/2014/main" id="{AD16924B-7079-4D16-8C2E-9DA15FB761D5}"/>
                  </a:ext>
                </a:extLst>
              </p:cNvPr>
              <p:cNvSpPr/>
              <p:nvPr/>
            </p:nvSpPr>
            <p:spPr>
              <a:xfrm>
                <a:off x="2635597" y="3665881"/>
                <a:ext cx="603682" cy="976544"/>
              </a:xfrm>
              <a:prstGeom prst="triangle">
                <a:avLst/>
              </a:prstGeom>
              <a:solidFill>
                <a:srgbClr val="BAAAE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di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6" name="이등변 삼각형 85">
                <a:extLst>
                  <a:ext uri="{FF2B5EF4-FFF2-40B4-BE49-F238E27FC236}">
                    <a16:creationId xmlns:a16="http://schemas.microsoft.com/office/drawing/2014/main" id="{AD16924B-7079-4D16-8C2E-9DA15FB761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5597" y="3665881"/>
                <a:ext cx="603682" cy="976544"/>
              </a:xfrm>
              <a:prstGeom prst="triangl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6A37ACDC-64C1-47D1-8B8A-03F5C1DAC776}"/>
              </a:ext>
            </a:extLst>
          </p:cNvPr>
          <p:cNvCxnSpPr>
            <a:cxnSpLocks/>
            <a:endCxn id="86" idx="0"/>
          </p:cNvCxnSpPr>
          <p:nvPr/>
        </p:nvCxnSpPr>
        <p:spPr>
          <a:xfrm flipH="1">
            <a:off x="2937438" y="3103779"/>
            <a:ext cx="301841" cy="5621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8" name="이등변 삼각형 87">
                <a:extLst>
                  <a:ext uri="{FF2B5EF4-FFF2-40B4-BE49-F238E27FC236}">
                    <a16:creationId xmlns:a16="http://schemas.microsoft.com/office/drawing/2014/main" id="{8ED5BD4A-AC5C-4522-8E60-150585CCDFA6}"/>
                  </a:ext>
                </a:extLst>
              </p:cNvPr>
              <p:cNvSpPr/>
              <p:nvPr/>
            </p:nvSpPr>
            <p:spPr>
              <a:xfrm>
                <a:off x="3843177" y="3665881"/>
                <a:ext cx="603682" cy="976544"/>
              </a:xfrm>
              <a:prstGeom prst="triangle">
                <a:avLst/>
              </a:prstGeom>
              <a:solidFill>
                <a:srgbClr val="BAAAE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di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8" name="이등변 삼각형 87">
                <a:extLst>
                  <a:ext uri="{FF2B5EF4-FFF2-40B4-BE49-F238E27FC236}">
                    <a16:creationId xmlns:a16="http://schemas.microsoft.com/office/drawing/2014/main" id="{8ED5BD4A-AC5C-4522-8E60-150585CCD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3177" y="3665881"/>
                <a:ext cx="603682" cy="976544"/>
              </a:xfrm>
              <a:prstGeom prst="triangl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85AF1233-8110-4BA2-8D27-22DEF9C57A31}"/>
              </a:ext>
            </a:extLst>
          </p:cNvPr>
          <p:cNvCxnSpPr>
            <a:cxnSpLocks/>
            <a:endCxn id="88" idx="0"/>
          </p:cNvCxnSpPr>
          <p:nvPr/>
        </p:nvCxnSpPr>
        <p:spPr>
          <a:xfrm>
            <a:off x="3842741" y="3103779"/>
            <a:ext cx="302277" cy="5621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0" name="이등변 삼각형 89">
                <a:extLst>
                  <a:ext uri="{FF2B5EF4-FFF2-40B4-BE49-F238E27FC236}">
                    <a16:creationId xmlns:a16="http://schemas.microsoft.com/office/drawing/2014/main" id="{199803E8-ABE1-469B-A655-66AA46D765C6}"/>
                  </a:ext>
                </a:extLst>
              </p:cNvPr>
              <p:cNvSpPr/>
              <p:nvPr/>
            </p:nvSpPr>
            <p:spPr>
              <a:xfrm>
                <a:off x="5050757" y="3665881"/>
                <a:ext cx="603682" cy="976544"/>
              </a:xfrm>
              <a:prstGeom prst="triangle">
                <a:avLst/>
              </a:prstGeom>
              <a:solidFill>
                <a:srgbClr val="BAAAE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di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0" name="이등변 삼각형 89">
                <a:extLst>
                  <a:ext uri="{FF2B5EF4-FFF2-40B4-BE49-F238E27FC236}">
                    <a16:creationId xmlns:a16="http://schemas.microsoft.com/office/drawing/2014/main" id="{199803E8-ABE1-469B-A655-66AA46D765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0757" y="3665881"/>
                <a:ext cx="603682" cy="976544"/>
              </a:xfrm>
              <a:prstGeom prst="triangl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7BEF618B-1A74-4593-9C2D-9BA8CA58ECF5}"/>
              </a:ext>
            </a:extLst>
          </p:cNvPr>
          <p:cNvCxnSpPr>
            <a:cxnSpLocks/>
            <a:endCxn id="90" idx="0"/>
          </p:cNvCxnSpPr>
          <p:nvPr/>
        </p:nvCxnSpPr>
        <p:spPr>
          <a:xfrm>
            <a:off x="4446422" y="3103779"/>
            <a:ext cx="906176" cy="5621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화살표: 오른쪽 91">
            <a:extLst>
              <a:ext uri="{FF2B5EF4-FFF2-40B4-BE49-F238E27FC236}">
                <a16:creationId xmlns:a16="http://schemas.microsoft.com/office/drawing/2014/main" id="{ABBEEEB5-C137-4637-B544-3FBD6E1504F9}"/>
              </a:ext>
            </a:extLst>
          </p:cNvPr>
          <p:cNvSpPr/>
          <p:nvPr/>
        </p:nvSpPr>
        <p:spPr>
          <a:xfrm>
            <a:off x="5891707" y="2719917"/>
            <a:ext cx="408584" cy="30777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9F440E02-87D0-4DFE-862F-E55CF6DD9C43}"/>
              </a:ext>
            </a:extLst>
          </p:cNvPr>
          <p:cNvCxnSpPr>
            <a:cxnSpLocks/>
          </p:cNvCxnSpPr>
          <p:nvPr/>
        </p:nvCxnSpPr>
        <p:spPr>
          <a:xfrm>
            <a:off x="8051499" y="910994"/>
            <a:ext cx="603902" cy="7099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BA01E304-943E-4228-87C0-BAE028D4BF9D}"/>
              </a:ext>
            </a:extLst>
          </p:cNvPr>
          <p:cNvSpPr/>
          <p:nvPr/>
        </p:nvSpPr>
        <p:spPr>
          <a:xfrm>
            <a:off x="8051501" y="1620990"/>
            <a:ext cx="603900" cy="3838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p1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F1EFDB5A-D511-4ED0-97D7-238A40CBD309}"/>
              </a:ext>
            </a:extLst>
          </p:cNvPr>
          <p:cNvSpPr/>
          <p:nvPr/>
        </p:nvSpPr>
        <p:spPr>
          <a:xfrm>
            <a:off x="8655400" y="1620990"/>
            <a:ext cx="603900" cy="3838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middle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7188F981-4A46-417D-A1A8-B46A4722EDA4}"/>
              </a:ext>
            </a:extLst>
          </p:cNvPr>
          <p:cNvCxnSpPr>
            <a:cxnSpLocks/>
            <a:endCxn id="97" idx="0"/>
          </p:cNvCxnSpPr>
          <p:nvPr/>
        </p:nvCxnSpPr>
        <p:spPr>
          <a:xfrm flipH="1">
            <a:off x="7480423" y="2004852"/>
            <a:ext cx="571076" cy="7150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ABE49F78-D1E9-49A0-A8B9-5108130E9B97}"/>
              </a:ext>
            </a:extLst>
          </p:cNvPr>
          <p:cNvSpPr/>
          <p:nvPr/>
        </p:nvSpPr>
        <p:spPr>
          <a:xfrm>
            <a:off x="7178473" y="2719917"/>
            <a:ext cx="603900" cy="383862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small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D922F85C-555A-4647-8BC8-BF2DF11BEE09}"/>
              </a:ext>
            </a:extLst>
          </p:cNvPr>
          <p:cNvSpPr/>
          <p:nvPr/>
        </p:nvSpPr>
        <p:spPr>
          <a:xfrm>
            <a:off x="9556372" y="2719917"/>
            <a:ext cx="603900" cy="383862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large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이등변 삼각형 99">
                <a:extLst>
                  <a:ext uri="{FF2B5EF4-FFF2-40B4-BE49-F238E27FC236}">
                    <a16:creationId xmlns:a16="http://schemas.microsoft.com/office/drawing/2014/main" id="{7E78B2E0-1866-4F8A-8EF7-BEE2B1BD5021}"/>
                  </a:ext>
                </a:extLst>
              </p:cNvPr>
              <p:cNvSpPr/>
              <p:nvPr/>
            </p:nvSpPr>
            <p:spPr>
              <a:xfrm>
                <a:off x="6574791" y="3665881"/>
                <a:ext cx="603682" cy="976544"/>
              </a:xfrm>
              <a:prstGeom prst="triangle">
                <a:avLst/>
              </a:prstGeom>
              <a:solidFill>
                <a:srgbClr val="BAAAE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di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0" name="이등변 삼각형 99">
                <a:extLst>
                  <a:ext uri="{FF2B5EF4-FFF2-40B4-BE49-F238E27FC236}">
                    <a16:creationId xmlns:a16="http://schemas.microsoft.com/office/drawing/2014/main" id="{7E78B2E0-1866-4F8A-8EF7-BEE2B1BD50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4791" y="3665881"/>
                <a:ext cx="603682" cy="976544"/>
              </a:xfrm>
              <a:prstGeom prst="triangl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E94B9821-D0F1-4743-AAC8-CA36ADABEC4B}"/>
              </a:ext>
            </a:extLst>
          </p:cNvPr>
          <p:cNvCxnSpPr>
            <a:cxnSpLocks/>
            <a:endCxn id="100" idx="0"/>
          </p:cNvCxnSpPr>
          <p:nvPr/>
        </p:nvCxnSpPr>
        <p:spPr>
          <a:xfrm flipH="1">
            <a:off x="6876632" y="3103779"/>
            <a:ext cx="307828" cy="5621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이등변 삼각형 101">
                <a:extLst>
                  <a:ext uri="{FF2B5EF4-FFF2-40B4-BE49-F238E27FC236}">
                    <a16:creationId xmlns:a16="http://schemas.microsoft.com/office/drawing/2014/main" id="{36770976-86AC-4D93-8219-7229490861D1}"/>
                  </a:ext>
                </a:extLst>
              </p:cNvPr>
              <p:cNvSpPr/>
              <p:nvPr/>
            </p:nvSpPr>
            <p:spPr>
              <a:xfrm>
                <a:off x="7782371" y="3665881"/>
                <a:ext cx="603682" cy="976544"/>
              </a:xfrm>
              <a:prstGeom prst="triangle">
                <a:avLst/>
              </a:prstGeom>
              <a:solidFill>
                <a:srgbClr val="BAAAE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di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2" name="이등변 삼각형 101">
                <a:extLst>
                  <a:ext uri="{FF2B5EF4-FFF2-40B4-BE49-F238E27FC236}">
                    <a16:creationId xmlns:a16="http://schemas.microsoft.com/office/drawing/2014/main" id="{36770976-86AC-4D93-8219-7229490861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2371" y="3665881"/>
                <a:ext cx="603682" cy="976544"/>
              </a:xfrm>
              <a:prstGeom prst="triangl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CD158947-66C3-48DC-83ED-ED8D743B67EF}"/>
              </a:ext>
            </a:extLst>
          </p:cNvPr>
          <p:cNvCxnSpPr>
            <a:cxnSpLocks/>
            <a:endCxn id="102" idx="0"/>
          </p:cNvCxnSpPr>
          <p:nvPr/>
        </p:nvCxnSpPr>
        <p:spPr>
          <a:xfrm>
            <a:off x="7782155" y="3103779"/>
            <a:ext cx="302057" cy="5621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이등변 삼각형 103">
                <a:extLst>
                  <a:ext uri="{FF2B5EF4-FFF2-40B4-BE49-F238E27FC236}">
                    <a16:creationId xmlns:a16="http://schemas.microsoft.com/office/drawing/2014/main" id="{67A5BC5F-2770-4E01-90AA-303E94D41560}"/>
                  </a:ext>
                </a:extLst>
              </p:cNvPr>
              <p:cNvSpPr/>
              <p:nvPr/>
            </p:nvSpPr>
            <p:spPr>
              <a:xfrm>
                <a:off x="8951819" y="3665881"/>
                <a:ext cx="603682" cy="976544"/>
              </a:xfrm>
              <a:prstGeom prst="triangle">
                <a:avLst/>
              </a:prstGeom>
              <a:solidFill>
                <a:srgbClr val="BAAAE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di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4" name="이등변 삼각형 103">
                <a:extLst>
                  <a:ext uri="{FF2B5EF4-FFF2-40B4-BE49-F238E27FC236}">
                    <a16:creationId xmlns:a16="http://schemas.microsoft.com/office/drawing/2014/main" id="{67A5BC5F-2770-4E01-90AA-303E94D415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1819" y="3665881"/>
                <a:ext cx="603682" cy="976544"/>
              </a:xfrm>
              <a:prstGeom prst="triangl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741816E1-A5A4-43F5-BB6B-F74FB759042D}"/>
              </a:ext>
            </a:extLst>
          </p:cNvPr>
          <p:cNvCxnSpPr>
            <a:cxnSpLocks/>
            <a:endCxn id="104" idx="0"/>
          </p:cNvCxnSpPr>
          <p:nvPr/>
        </p:nvCxnSpPr>
        <p:spPr>
          <a:xfrm flipH="1">
            <a:off x="9253660" y="3103779"/>
            <a:ext cx="301623" cy="5621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이등변 삼각형 105">
                <a:extLst>
                  <a:ext uri="{FF2B5EF4-FFF2-40B4-BE49-F238E27FC236}">
                    <a16:creationId xmlns:a16="http://schemas.microsoft.com/office/drawing/2014/main" id="{7BA578F3-ED9C-4B25-9792-AA251A861B16}"/>
                  </a:ext>
                </a:extLst>
              </p:cNvPr>
              <p:cNvSpPr/>
              <p:nvPr/>
            </p:nvSpPr>
            <p:spPr>
              <a:xfrm>
                <a:off x="10160272" y="3665881"/>
                <a:ext cx="603682" cy="976544"/>
              </a:xfrm>
              <a:prstGeom prst="triangle">
                <a:avLst/>
              </a:prstGeom>
              <a:solidFill>
                <a:srgbClr val="BAAAE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di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6" name="이등변 삼각형 105">
                <a:extLst>
                  <a:ext uri="{FF2B5EF4-FFF2-40B4-BE49-F238E27FC236}">
                    <a16:creationId xmlns:a16="http://schemas.microsoft.com/office/drawing/2014/main" id="{7BA578F3-ED9C-4B25-9792-AA251A861B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0272" y="3665881"/>
                <a:ext cx="603682" cy="976544"/>
              </a:xfrm>
              <a:prstGeom prst="triangl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A6D668A9-C313-4E4C-BCBF-370F138C297E}"/>
              </a:ext>
            </a:extLst>
          </p:cNvPr>
          <p:cNvCxnSpPr>
            <a:cxnSpLocks/>
            <a:endCxn id="106" idx="0"/>
          </p:cNvCxnSpPr>
          <p:nvPr/>
        </p:nvCxnSpPr>
        <p:spPr>
          <a:xfrm>
            <a:off x="10160272" y="3103779"/>
            <a:ext cx="301841" cy="5621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52413F88-A8D9-499A-9CCC-B23753A05A62}"/>
              </a:ext>
            </a:extLst>
          </p:cNvPr>
          <p:cNvCxnSpPr>
            <a:cxnSpLocks/>
            <a:endCxn id="99" idx="0"/>
          </p:cNvCxnSpPr>
          <p:nvPr/>
        </p:nvCxnSpPr>
        <p:spPr>
          <a:xfrm>
            <a:off x="9270290" y="2004852"/>
            <a:ext cx="588032" cy="7150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97723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A073174-6458-4F32-9B52-AB10699622AF}"/>
              </a:ext>
            </a:extLst>
          </p:cNvPr>
          <p:cNvSpPr txBox="1"/>
          <p:nvPr/>
        </p:nvSpPr>
        <p:spPr>
          <a:xfrm>
            <a:off x="2635188" y="4853149"/>
            <a:ext cx="6921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루트 노드 분리의 경우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099C834-903A-4E79-9100-3BCEF2DB649E}"/>
              </a:ext>
            </a:extLst>
          </p:cNvPr>
          <p:cNvSpPr/>
          <p:nvPr/>
        </p:nvSpPr>
        <p:spPr>
          <a:xfrm>
            <a:off x="2635598" y="2719917"/>
            <a:ext cx="603900" cy="3838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small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401CC76-6943-4185-AD70-7EFE4E0C2855}"/>
              </a:ext>
            </a:extLst>
          </p:cNvPr>
          <p:cNvSpPr/>
          <p:nvPr/>
        </p:nvSpPr>
        <p:spPr>
          <a:xfrm>
            <a:off x="3239496" y="2719917"/>
            <a:ext cx="603900" cy="3838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middle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C2E42E5-9143-44A8-AD95-187423826388}"/>
              </a:ext>
            </a:extLst>
          </p:cNvPr>
          <p:cNvSpPr/>
          <p:nvPr/>
        </p:nvSpPr>
        <p:spPr>
          <a:xfrm>
            <a:off x="3843395" y="2719917"/>
            <a:ext cx="603900" cy="3838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large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1" name="이등변 삼각형 80">
                <a:extLst>
                  <a:ext uri="{FF2B5EF4-FFF2-40B4-BE49-F238E27FC236}">
                    <a16:creationId xmlns:a16="http://schemas.microsoft.com/office/drawing/2014/main" id="{B42CC13D-2F3D-488E-B7CE-92954168CC8E}"/>
                  </a:ext>
                </a:extLst>
              </p:cNvPr>
              <p:cNvSpPr/>
              <p:nvPr/>
            </p:nvSpPr>
            <p:spPr>
              <a:xfrm>
                <a:off x="1428016" y="3665881"/>
                <a:ext cx="603682" cy="976544"/>
              </a:xfrm>
              <a:prstGeom prst="triangle">
                <a:avLst/>
              </a:prstGeom>
              <a:solidFill>
                <a:srgbClr val="BAAAE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di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1" name="이등변 삼각형 80">
                <a:extLst>
                  <a:ext uri="{FF2B5EF4-FFF2-40B4-BE49-F238E27FC236}">
                    <a16:creationId xmlns:a16="http://schemas.microsoft.com/office/drawing/2014/main" id="{B42CC13D-2F3D-488E-B7CE-92954168CC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8016" y="3665881"/>
                <a:ext cx="603682" cy="976544"/>
              </a:xfrm>
              <a:prstGeom prst="triangl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DA668D6D-BD33-43DD-900D-0BA0A7D91C87}"/>
              </a:ext>
            </a:extLst>
          </p:cNvPr>
          <p:cNvCxnSpPr>
            <a:cxnSpLocks/>
            <a:endCxn id="81" idx="0"/>
          </p:cNvCxnSpPr>
          <p:nvPr/>
        </p:nvCxnSpPr>
        <p:spPr>
          <a:xfrm flipH="1">
            <a:off x="1729857" y="3103779"/>
            <a:ext cx="905084" cy="5621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6" name="이등변 삼각형 85">
                <a:extLst>
                  <a:ext uri="{FF2B5EF4-FFF2-40B4-BE49-F238E27FC236}">
                    <a16:creationId xmlns:a16="http://schemas.microsoft.com/office/drawing/2014/main" id="{AD16924B-7079-4D16-8C2E-9DA15FB761D5}"/>
                  </a:ext>
                </a:extLst>
              </p:cNvPr>
              <p:cNvSpPr/>
              <p:nvPr/>
            </p:nvSpPr>
            <p:spPr>
              <a:xfrm>
                <a:off x="2635597" y="3665881"/>
                <a:ext cx="603682" cy="976544"/>
              </a:xfrm>
              <a:prstGeom prst="triangle">
                <a:avLst/>
              </a:prstGeom>
              <a:solidFill>
                <a:srgbClr val="BAAAE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di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6" name="이등변 삼각형 85">
                <a:extLst>
                  <a:ext uri="{FF2B5EF4-FFF2-40B4-BE49-F238E27FC236}">
                    <a16:creationId xmlns:a16="http://schemas.microsoft.com/office/drawing/2014/main" id="{AD16924B-7079-4D16-8C2E-9DA15FB761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5597" y="3665881"/>
                <a:ext cx="603682" cy="976544"/>
              </a:xfrm>
              <a:prstGeom prst="triangl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6A37ACDC-64C1-47D1-8B8A-03F5C1DAC776}"/>
              </a:ext>
            </a:extLst>
          </p:cNvPr>
          <p:cNvCxnSpPr>
            <a:cxnSpLocks/>
            <a:endCxn id="86" idx="0"/>
          </p:cNvCxnSpPr>
          <p:nvPr/>
        </p:nvCxnSpPr>
        <p:spPr>
          <a:xfrm flipH="1">
            <a:off x="2937438" y="3103779"/>
            <a:ext cx="301841" cy="5621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8" name="이등변 삼각형 87">
                <a:extLst>
                  <a:ext uri="{FF2B5EF4-FFF2-40B4-BE49-F238E27FC236}">
                    <a16:creationId xmlns:a16="http://schemas.microsoft.com/office/drawing/2014/main" id="{8ED5BD4A-AC5C-4522-8E60-150585CCDFA6}"/>
                  </a:ext>
                </a:extLst>
              </p:cNvPr>
              <p:cNvSpPr/>
              <p:nvPr/>
            </p:nvSpPr>
            <p:spPr>
              <a:xfrm>
                <a:off x="3843177" y="3665881"/>
                <a:ext cx="603682" cy="976544"/>
              </a:xfrm>
              <a:prstGeom prst="triangle">
                <a:avLst/>
              </a:prstGeom>
              <a:solidFill>
                <a:srgbClr val="BAAAE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di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8" name="이등변 삼각형 87">
                <a:extLst>
                  <a:ext uri="{FF2B5EF4-FFF2-40B4-BE49-F238E27FC236}">
                    <a16:creationId xmlns:a16="http://schemas.microsoft.com/office/drawing/2014/main" id="{8ED5BD4A-AC5C-4522-8E60-150585CCD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3177" y="3665881"/>
                <a:ext cx="603682" cy="976544"/>
              </a:xfrm>
              <a:prstGeom prst="triangl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85AF1233-8110-4BA2-8D27-22DEF9C57A31}"/>
              </a:ext>
            </a:extLst>
          </p:cNvPr>
          <p:cNvCxnSpPr>
            <a:cxnSpLocks/>
            <a:endCxn id="88" idx="0"/>
          </p:cNvCxnSpPr>
          <p:nvPr/>
        </p:nvCxnSpPr>
        <p:spPr>
          <a:xfrm>
            <a:off x="3842741" y="3103779"/>
            <a:ext cx="302277" cy="5621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0" name="이등변 삼각형 89">
                <a:extLst>
                  <a:ext uri="{FF2B5EF4-FFF2-40B4-BE49-F238E27FC236}">
                    <a16:creationId xmlns:a16="http://schemas.microsoft.com/office/drawing/2014/main" id="{199803E8-ABE1-469B-A655-66AA46D765C6}"/>
                  </a:ext>
                </a:extLst>
              </p:cNvPr>
              <p:cNvSpPr/>
              <p:nvPr/>
            </p:nvSpPr>
            <p:spPr>
              <a:xfrm>
                <a:off x="5050757" y="3665881"/>
                <a:ext cx="603682" cy="976544"/>
              </a:xfrm>
              <a:prstGeom prst="triangle">
                <a:avLst/>
              </a:prstGeom>
              <a:solidFill>
                <a:srgbClr val="BAAAE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di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0" name="이등변 삼각형 89">
                <a:extLst>
                  <a:ext uri="{FF2B5EF4-FFF2-40B4-BE49-F238E27FC236}">
                    <a16:creationId xmlns:a16="http://schemas.microsoft.com/office/drawing/2014/main" id="{199803E8-ABE1-469B-A655-66AA46D765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0757" y="3665881"/>
                <a:ext cx="603682" cy="976544"/>
              </a:xfrm>
              <a:prstGeom prst="triangl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7BEF618B-1A74-4593-9C2D-9BA8CA58ECF5}"/>
              </a:ext>
            </a:extLst>
          </p:cNvPr>
          <p:cNvCxnSpPr>
            <a:cxnSpLocks/>
            <a:endCxn id="90" idx="0"/>
          </p:cNvCxnSpPr>
          <p:nvPr/>
        </p:nvCxnSpPr>
        <p:spPr>
          <a:xfrm>
            <a:off x="4446422" y="3103779"/>
            <a:ext cx="906176" cy="5621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화살표: 오른쪽 91">
            <a:extLst>
              <a:ext uri="{FF2B5EF4-FFF2-40B4-BE49-F238E27FC236}">
                <a16:creationId xmlns:a16="http://schemas.microsoft.com/office/drawing/2014/main" id="{ABBEEEB5-C137-4637-B544-3FBD6E1504F9}"/>
              </a:ext>
            </a:extLst>
          </p:cNvPr>
          <p:cNvSpPr/>
          <p:nvPr/>
        </p:nvSpPr>
        <p:spPr>
          <a:xfrm>
            <a:off x="5891707" y="2719917"/>
            <a:ext cx="408584" cy="30777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F1EFDB5A-D511-4ED0-97D7-238A40CBD309}"/>
              </a:ext>
            </a:extLst>
          </p:cNvPr>
          <p:cNvSpPr/>
          <p:nvPr/>
        </p:nvSpPr>
        <p:spPr>
          <a:xfrm>
            <a:off x="8364440" y="1620990"/>
            <a:ext cx="603900" cy="3838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middle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7188F981-4A46-417D-A1A8-B46A4722EDA4}"/>
              </a:ext>
            </a:extLst>
          </p:cNvPr>
          <p:cNvCxnSpPr>
            <a:cxnSpLocks/>
            <a:stCxn id="95" idx="2"/>
            <a:endCxn id="97" idx="0"/>
          </p:cNvCxnSpPr>
          <p:nvPr/>
        </p:nvCxnSpPr>
        <p:spPr>
          <a:xfrm flipH="1">
            <a:off x="7480423" y="2004852"/>
            <a:ext cx="1185967" cy="7150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ABE49F78-D1E9-49A0-A8B9-5108130E9B97}"/>
              </a:ext>
            </a:extLst>
          </p:cNvPr>
          <p:cNvSpPr/>
          <p:nvPr/>
        </p:nvSpPr>
        <p:spPr>
          <a:xfrm>
            <a:off x="7178473" y="2719917"/>
            <a:ext cx="603900" cy="383862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small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D922F85C-555A-4647-8BC8-BF2DF11BEE09}"/>
              </a:ext>
            </a:extLst>
          </p:cNvPr>
          <p:cNvSpPr/>
          <p:nvPr/>
        </p:nvSpPr>
        <p:spPr>
          <a:xfrm>
            <a:off x="9556372" y="2719917"/>
            <a:ext cx="603900" cy="383862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large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이등변 삼각형 99">
                <a:extLst>
                  <a:ext uri="{FF2B5EF4-FFF2-40B4-BE49-F238E27FC236}">
                    <a16:creationId xmlns:a16="http://schemas.microsoft.com/office/drawing/2014/main" id="{7E78B2E0-1866-4F8A-8EF7-BEE2B1BD5021}"/>
                  </a:ext>
                </a:extLst>
              </p:cNvPr>
              <p:cNvSpPr/>
              <p:nvPr/>
            </p:nvSpPr>
            <p:spPr>
              <a:xfrm>
                <a:off x="6574791" y="3665881"/>
                <a:ext cx="603682" cy="976544"/>
              </a:xfrm>
              <a:prstGeom prst="triangle">
                <a:avLst/>
              </a:prstGeom>
              <a:solidFill>
                <a:srgbClr val="BAAAE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di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0" name="이등변 삼각형 99">
                <a:extLst>
                  <a:ext uri="{FF2B5EF4-FFF2-40B4-BE49-F238E27FC236}">
                    <a16:creationId xmlns:a16="http://schemas.microsoft.com/office/drawing/2014/main" id="{7E78B2E0-1866-4F8A-8EF7-BEE2B1BD50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4791" y="3665881"/>
                <a:ext cx="603682" cy="976544"/>
              </a:xfrm>
              <a:prstGeom prst="triangl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E94B9821-D0F1-4743-AAC8-CA36ADABEC4B}"/>
              </a:ext>
            </a:extLst>
          </p:cNvPr>
          <p:cNvCxnSpPr>
            <a:cxnSpLocks/>
            <a:endCxn id="100" idx="0"/>
          </p:cNvCxnSpPr>
          <p:nvPr/>
        </p:nvCxnSpPr>
        <p:spPr>
          <a:xfrm flipH="1">
            <a:off x="6876632" y="3103779"/>
            <a:ext cx="307828" cy="5621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이등변 삼각형 101">
                <a:extLst>
                  <a:ext uri="{FF2B5EF4-FFF2-40B4-BE49-F238E27FC236}">
                    <a16:creationId xmlns:a16="http://schemas.microsoft.com/office/drawing/2014/main" id="{36770976-86AC-4D93-8219-7229490861D1}"/>
                  </a:ext>
                </a:extLst>
              </p:cNvPr>
              <p:cNvSpPr/>
              <p:nvPr/>
            </p:nvSpPr>
            <p:spPr>
              <a:xfrm>
                <a:off x="7782371" y="3665881"/>
                <a:ext cx="603682" cy="976544"/>
              </a:xfrm>
              <a:prstGeom prst="triangle">
                <a:avLst/>
              </a:prstGeom>
              <a:solidFill>
                <a:srgbClr val="BAAAE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di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2" name="이등변 삼각형 101">
                <a:extLst>
                  <a:ext uri="{FF2B5EF4-FFF2-40B4-BE49-F238E27FC236}">
                    <a16:creationId xmlns:a16="http://schemas.microsoft.com/office/drawing/2014/main" id="{36770976-86AC-4D93-8219-7229490861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2371" y="3665881"/>
                <a:ext cx="603682" cy="976544"/>
              </a:xfrm>
              <a:prstGeom prst="triangl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CD158947-66C3-48DC-83ED-ED8D743B67EF}"/>
              </a:ext>
            </a:extLst>
          </p:cNvPr>
          <p:cNvCxnSpPr>
            <a:cxnSpLocks/>
            <a:endCxn id="102" idx="0"/>
          </p:cNvCxnSpPr>
          <p:nvPr/>
        </p:nvCxnSpPr>
        <p:spPr>
          <a:xfrm>
            <a:off x="7782155" y="3103779"/>
            <a:ext cx="302057" cy="5621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이등변 삼각형 103">
                <a:extLst>
                  <a:ext uri="{FF2B5EF4-FFF2-40B4-BE49-F238E27FC236}">
                    <a16:creationId xmlns:a16="http://schemas.microsoft.com/office/drawing/2014/main" id="{67A5BC5F-2770-4E01-90AA-303E94D41560}"/>
                  </a:ext>
                </a:extLst>
              </p:cNvPr>
              <p:cNvSpPr/>
              <p:nvPr/>
            </p:nvSpPr>
            <p:spPr>
              <a:xfrm>
                <a:off x="8951819" y="3665881"/>
                <a:ext cx="603682" cy="976544"/>
              </a:xfrm>
              <a:prstGeom prst="triangle">
                <a:avLst/>
              </a:prstGeom>
              <a:solidFill>
                <a:srgbClr val="BAAAE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di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4" name="이등변 삼각형 103">
                <a:extLst>
                  <a:ext uri="{FF2B5EF4-FFF2-40B4-BE49-F238E27FC236}">
                    <a16:creationId xmlns:a16="http://schemas.microsoft.com/office/drawing/2014/main" id="{67A5BC5F-2770-4E01-90AA-303E94D415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1819" y="3665881"/>
                <a:ext cx="603682" cy="976544"/>
              </a:xfrm>
              <a:prstGeom prst="triangl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741816E1-A5A4-43F5-BB6B-F74FB759042D}"/>
              </a:ext>
            </a:extLst>
          </p:cNvPr>
          <p:cNvCxnSpPr>
            <a:cxnSpLocks/>
            <a:endCxn id="104" idx="0"/>
          </p:cNvCxnSpPr>
          <p:nvPr/>
        </p:nvCxnSpPr>
        <p:spPr>
          <a:xfrm flipH="1">
            <a:off x="9253660" y="3103779"/>
            <a:ext cx="301623" cy="5621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이등변 삼각형 105">
                <a:extLst>
                  <a:ext uri="{FF2B5EF4-FFF2-40B4-BE49-F238E27FC236}">
                    <a16:creationId xmlns:a16="http://schemas.microsoft.com/office/drawing/2014/main" id="{7BA578F3-ED9C-4B25-9792-AA251A861B16}"/>
                  </a:ext>
                </a:extLst>
              </p:cNvPr>
              <p:cNvSpPr/>
              <p:nvPr/>
            </p:nvSpPr>
            <p:spPr>
              <a:xfrm>
                <a:off x="10160272" y="3665881"/>
                <a:ext cx="603682" cy="976544"/>
              </a:xfrm>
              <a:prstGeom prst="triangle">
                <a:avLst/>
              </a:prstGeom>
              <a:solidFill>
                <a:srgbClr val="BAAAE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di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6" name="이등변 삼각형 105">
                <a:extLst>
                  <a:ext uri="{FF2B5EF4-FFF2-40B4-BE49-F238E27FC236}">
                    <a16:creationId xmlns:a16="http://schemas.microsoft.com/office/drawing/2014/main" id="{7BA578F3-ED9C-4B25-9792-AA251A861B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0272" y="3665881"/>
                <a:ext cx="603682" cy="976544"/>
              </a:xfrm>
              <a:prstGeom prst="triangl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A6D668A9-C313-4E4C-BCBF-370F138C297E}"/>
              </a:ext>
            </a:extLst>
          </p:cNvPr>
          <p:cNvCxnSpPr>
            <a:cxnSpLocks/>
            <a:endCxn id="106" idx="0"/>
          </p:cNvCxnSpPr>
          <p:nvPr/>
        </p:nvCxnSpPr>
        <p:spPr>
          <a:xfrm>
            <a:off x="10160272" y="3103779"/>
            <a:ext cx="301841" cy="5621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52413F88-A8D9-499A-9CCC-B23753A05A62}"/>
              </a:ext>
            </a:extLst>
          </p:cNvPr>
          <p:cNvCxnSpPr>
            <a:cxnSpLocks/>
            <a:stCxn id="95" idx="2"/>
            <a:endCxn id="99" idx="0"/>
          </p:cNvCxnSpPr>
          <p:nvPr/>
        </p:nvCxnSpPr>
        <p:spPr>
          <a:xfrm>
            <a:off x="8666390" y="2004852"/>
            <a:ext cx="1191932" cy="7150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42935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A073174-6458-4F32-9B52-AB10699622AF}"/>
              </a:ext>
            </a:extLst>
          </p:cNvPr>
          <p:cNvSpPr txBox="1"/>
          <p:nvPr/>
        </p:nvSpPr>
        <p:spPr>
          <a:xfrm>
            <a:off x="2635189" y="3970378"/>
            <a:ext cx="6921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4-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노드의 정의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099C834-903A-4E79-9100-3BCEF2DB649E}"/>
              </a:ext>
            </a:extLst>
          </p:cNvPr>
          <p:cNvSpPr/>
          <p:nvPr/>
        </p:nvSpPr>
        <p:spPr>
          <a:xfrm>
            <a:off x="5190152" y="1719556"/>
            <a:ext cx="603900" cy="383862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small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401CC76-6943-4185-AD70-7EFE4E0C2855}"/>
              </a:ext>
            </a:extLst>
          </p:cNvPr>
          <p:cNvSpPr/>
          <p:nvPr/>
        </p:nvSpPr>
        <p:spPr>
          <a:xfrm>
            <a:off x="5794050" y="1719556"/>
            <a:ext cx="603900" cy="383862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middle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C2E42E5-9143-44A8-AD95-187423826388}"/>
              </a:ext>
            </a:extLst>
          </p:cNvPr>
          <p:cNvSpPr/>
          <p:nvPr/>
        </p:nvSpPr>
        <p:spPr>
          <a:xfrm>
            <a:off x="6397949" y="1719556"/>
            <a:ext cx="603900" cy="383862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large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1" name="이등변 삼각형 80">
                <a:extLst>
                  <a:ext uri="{FF2B5EF4-FFF2-40B4-BE49-F238E27FC236}">
                    <a16:creationId xmlns:a16="http://schemas.microsoft.com/office/drawing/2014/main" id="{B42CC13D-2F3D-488E-B7CE-92954168CC8E}"/>
                  </a:ext>
                </a:extLst>
              </p:cNvPr>
              <p:cNvSpPr/>
              <p:nvPr/>
            </p:nvSpPr>
            <p:spPr>
              <a:xfrm>
                <a:off x="3982570" y="2665520"/>
                <a:ext cx="603682" cy="976544"/>
              </a:xfrm>
              <a:prstGeom prst="triangle">
                <a:avLst/>
              </a:prstGeom>
              <a:solidFill>
                <a:srgbClr val="BAAAE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di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1" name="이등변 삼각형 80">
                <a:extLst>
                  <a:ext uri="{FF2B5EF4-FFF2-40B4-BE49-F238E27FC236}">
                    <a16:creationId xmlns:a16="http://schemas.microsoft.com/office/drawing/2014/main" id="{B42CC13D-2F3D-488E-B7CE-92954168CC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2570" y="2665520"/>
                <a:ext cx="603682" cy="976544"/>
              </a:xfrm>
              <a:prstGeom prst="triangl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DA668D6D-BD33-43DD-900D-0BA0A7D91C87}"/>
              </a:ext>
            </a:extLst>
          </p:cNvPr>
          <p:cNvCxnSpPr>
            <a:cxnSpLocks/>
            <a:endCxn id="81" idx="0"/>
          </p:cNvCxnSpPr>
          <p:nvPr/>
        </p:nvCxnSpPr>
        <p:spPr>
          <a:xfrm flipH="1">
            <a:off x="4284411" y="2103418"/>
            <a:ext cx="905084" cy="5621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6" name="이등변 삼각형 85">
                <a:extLst>
                  <a:ext uri="{FF2B5EF4-FFF2-40B4-BE49-F238E27FC236}">
                    <a16:creationId xmlns:a16="http://schemas.microsoft.com/office/drawing/2014/main" id="{AD16924B-7079-4D16-8C2E-9DA15FB761D5}"/>
                  </a:ext>
                </a:extLst>
              </p:cNvPr>
              <p:cNvSpPr/>
              <p:nvPr/>
            </p:nvSpPr>
            <p:spPr>
              <a:xfrm>
                <a:off x="5190151" y="2665520"/>
                <a:ext cx="603682" cy="976544"/>
              </a:xfrm>
              <a:prstGeom prst="triangle">
                <a:avLst/>
              </a:prstGeom>
              <a:solidFill>
                <a:srgbClr val="BAAAE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di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6" name="이등변 삼각형 85">
                <a:extLst>
                  <a:ext uri="{FF2B5EF4-FFF2-40B4-BE49-F238E27FC236}">
                    <a16:creationId xmlns:a16="http://schemas.microsoft.com/office/drawing/2014/main" id="{AD16924B-7079-4D16-8C2E-9DA15FB761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0151" y="2665520"/>
                <a:ext cx="603682" cy="976544"/>
              </a:xfrm>
              <a:prstGeom prst="triangl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6A37ACDC-64C1-47D1-8B8A-03F5C1DAC776}"/>
              </a:ext>
            </a:extLst>
          </p:cNvPr>
          <p:cNvCxnSpPr>
            <a:cxnSpLocks/>
            <a:endCxn id="86" idx="0"/>
          </p:cNvCxnSpPr>
          <p:nvPr/>
        </p:nvCxnSpPr>
        <p:spPr>
          <a:xfrm flipH="1">
            <a:off x="5491992" y="2103418"/>
            <a:ext cx="301841" cy="5621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8" name="이등변 삼각형 87">
                <a:extLst>
                  <a:ext uri="{FF2B5EF4-FFF2-40B4-BE49-F238E27FC236}">
                    <a16:creationId xmlns:a16="http://schemas.microsoft.com/office/drawing/2014/main" id="{8ED5BD4A-AC5C-4522-8E60-150585CCDFA6}"/>
                  </a:ext>
                </a:extLst>
              </p:cNvPr>
              <p:cNvSpPr/>
              <p:nvPr/>
            </p:nvSpPr>
            <p:spPr>
              <a:xfrm>
                <a:off x="6397731" y="2665520"/>
                <a:ext cx="603682" cy="976544"/>
              </a:xfrm>
              <a:prstGeom prst="triangle">
                <a:avLst/>
              </a:prstGeom>
              <a:solidFill>
                <a:srgbClr val="BAAAE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di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8" name="이등변 삼각형 87">
                <a:extLst>
                  <a:ext uri="{FF2B5EF4-FFF2-40B4-BE49-F238E27FC236}">
                    <a16:creationId xmlns:a16="http://schemas.microsoft.com/office/drawing/2014/main" id="{8ED5BD4A-AC5C-4522-8E60-150585CCD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7731" y="2665520"/>
                <a:ext cx="603682" cy="976544"/>
              </a:xfrm>
              <a:prstGeom prst="triangl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85AF1233-8110-4BA2-8D27-22DEF9C57A31}"/>
              </a:ext>
            </a:extLst>
          </p:cNvPr>
          <p:cNvCxnSpPr>
            <a:cxnSpLocks/>
            <a:endCxn id="88" idx="0"/>
          </p:cNvCxnSpPr>
          <p:nvPr/>
        </p:nvCxnSpPr>
        <p:spPr>
          <a:xfrm>
            <a:off x="6397295" y="2103418"/>
            <a:ext cx="302277" cy="5621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0" name="이등변 삼각형 89">
                <a:extLst>
                  <a:ext uri="{FF2B5EF4-FFF2-40B4-BE49-F238E27FC236}">
                    <a16:creationId xmlns:a16="http://schemas.microsoft.com/office/drawing/2014/main" id="{199803E8-ABE1-469B-A655-66AA46D765C6}"/>
                  </a:ext>
                </a:extLst>
              </p:cNvPr>
              <p:cNvSpPr/>
              <p:nvPr/>
            </p:nvSpPr>
            <p:spPr>
              <a:xfrm>
                <a:off x="7605311" y="2665520"/>
                <a:ext cx="603682" cy="976544"/>
              </a:xfrm>
              <a:prstGeom prst="triangle">
                <a:avLst/>
              </a:prstGeom>
              <a:solidFill>
                <a:srgbClr val="BAAAE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di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0" name="이등변 삼각형 89">
                <a:extLst>
                  <a:ext uri="{FF2B5EF4-FFF2-40B4-BE49-F238E27FC236}">
                    <a16:creationId xmlns:a16="http://schemas.microsoft.com/office/drawing/2014/main" id="{199803E8-ABE1-469B-A655-66AA46D765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5311" y="2665520"/>
                <a:ext cx="603682" cy="976544"/>
              </a:xfrm>
              <a:prstGeom prst="triangl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7BEF618B-1A74-4593-9C2D-9BA8CA58ECF5}"/>
              </a:ext>
            </a:extLst>
          </p:cNvPr>
          <p:cNvCxnSpPr>
            <a:cxnSpLocks/>
            <a:endCxn id="90" idx="0"/>
          </p:cNvCxnSpPr>
          <p:nvPr/>
        </p:nvCxnSpPr>
        <p:spPr>
          <a:xfrm>
            <a:off x="7000976" y="2103418"/>
            <a:ext cx="906176" cy="5621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30BF1CC-0F10-4C39-9390-2894E191BDB5}"/>
                  </a:ext>
                </a:extLst>
              </p:cNvPr>
              <p:cNvSpPr txBox="1"/>
              <p:nvPr/>
            </p:nvSpPr>
            <p:spPr>
              <a:xfrm>
                <a:off x="3791700" y="3642064"/>
                <a:ext cx="98542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b="0" i="1" smtClean="0">
                          <a:latin typeface="Cambria Math" panose="02040503050406030204" pitchFamily="18" charset="0"/>
                          <a:ea typeface="나눔고딕 ExtraBold" panose="020D0904000000000000" pitchFamily="50" charset="-127"/>
                        </a:rPr>
                        <m:t>&lt;</m:t>
                      </m:r>
                      <m:r>
                        <a:rPr lang="en-US" altLang="ko-KR" sz="1000" b="0" i="1" smtClean="0">
                          <a:latin typeface="Cambria Math" panose="02040503050406030204" pitchFamily="18" charset="0"/>
                          <a:ea typeface="나눔고딕 ExtraBold" panose="020D0904000000000000" pitchFamily="50" charset="-127"/>
                        </a:rPr>
                        <m:t>𝑠𝑚𝑎𝑙𝑙</m:t>
                      </m:r>
                    </m:oMath>
                  </m:oMathPara>
                </a14:m>
                <a:endParaRPr lang="ko-KR" altLang="en-US" sz="10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30BF1CC-0F10-4C39-9390-2894E191BD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1700" y="3642064"/>
                <a:ext cx="985422" cy="2462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470F3E4-7F33-4C76-92B8-7AC70ADA73CB}"/>
                  </a:ext>
                </a:extLst>
              </p:cNvPr>
              <p:cNvSpPr txBox="1"/>
              <p:nvPr/>
            </p:nvSpPr>
            <p:spPr>
              <a:xfrm>
                <a:off x="4574414" y="3644283"/>
                <a:ext cx="176550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b="0" i="1" smtClean="0">
                          <a:latin typeface="Cambria Math" panose="02040503050406030204" pitchFamily="18" charset="0"/>
                          <a:ea typeface="나눔고딕 ExtraBold" panose="020D0904000000000000" pitchFamily="50" charset="-127"/>
                        </a:rPr>
                        <m:t>𝑠𝑚𝑎𝑙𝑙</m:t>
                      </m:r>
                      <m:r>
                        <a:rPr lang="en-US" altLang="ko-KR" sz="1000" b="0" i="1" smtClean="0">
                          <a:latin typeface="Cambria Math" panose="02040503050406030204" pitchFamily="18" charset="0"/>
                          <a:ea typeface="나눔고딕 ExtraBold" panose="020D0904000000000000" pitchFamily="50" charset="-127"/>
                        </a:rPr>
                        <m:t>&lt;…&lt;</m:t>
                      </m:r>
                      <m:r>
                        <a:rPr lang="en-US" altLang="ko-KR" sz="1000" b="0" i="1" smtClean="0">
                          <a:latin typeface="Cambria Math" panose="02040503050406030204" pitchFamily="18" charset="0"/>
                          <a:ea typeface="나눔고딕 ExtraBold" panose="020D0904000000000000" pitchFamily="50" charset="-127"/>
                        </a:rPr>
                        <m:t>𝑚𝑖𝑑𝑑𝑙𝑒</m:t>
                      </m:r>
                    </m:oMath>
                  </m:oMathPara>
                </a14:m>
                <a:endParaRPr lang="ko-KR" altLang="en-US" sz="10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470F3E4-7F33-4C76-92B8-7AC70ADA73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4414" y="3644283"/>
                <a:ext cx="1765503" cy="2462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77CBE29-A11E-48FB-820D-F650F364251C}"/>
                  </a:ext>
                </a:extLst>
              </p:cNvPr>
              <p:cNvSpPr txBox="1"/>
              <p:nvPr/>
            </p:nvSpPr>
            <p:spPr>
              <a:xfrm>
                <a:off x="5851647" y="3644283"/>
                <a:ext cx="176550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b="0" i="1" smtClean="0">
                          <a:latin typeface="Cambria Math" panose="02040503050406030204" pitchFamily="18" charset="0"/>
                          <a:ea typeface="나눔고딕 ExtraBold" panose="020D0904000000000000" pitchFamily="50" charset="-127"/>
                        </a:rPr>
                        <m:t>𝑚𝑖𝑑𝑑𝑙𝑒</m:t>
                      </m:r>
                      <m:r>
                        <a:rPr lang="en-US" altLang="ko-KR" sz="1000" b="0" i="1" smtClean="0">
                          <a:latin typeface="Cambria Math" panose="02040503050406030204" pitchFamily="18" charset="0"/>
                          <a:ea typeface="나눔고딕 ExtraBold" panose="020D0904000000000000" pitchFamily="50" charset="-127"/>
                        </a:rPr>
                        <m:t>&lt;…&lt;</m:t>
                      </m:r>
                      <m:r>
                        <a:rPr lang="en-US" altLang="ko-KR" sz="1000" b="0" i="1" smtClean="0">
                          <a:latin typeface="Cambria Math" panose="02040503050406030204" pitchFamily="18" charset="0"/>
                          <a:ea typeface="나눔고딕 ExtraBold" panose="020D0904000000000000" pitchFamily="50" charset="-127"/>
                        </a:rPr>
                        <m:t>𝑙𝑎𝑟𝑔𝑒</m:t>
                      </m:r>
                    </m:oMath>
                  </m:oMathPara>
                </a14:m>
                <a:endParaRPr lang="ko-KR" altLang="en-US" sz="10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77CBE29-A11E-48FB-820D-F650F36425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1647" y="3644283"/>
                <a:ext cx="1765503" cy="246221"/>
              </a:xfrm>
              <a:prstGeom prst="rect">
                <a:avLst/>
              </a:prstGeom>
              <a:blipFill>
                <a:blip r:embed="rId8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0571D1A-5326-4D87-A03C-0033D7947012}"/>
                  </a:ext>
                </a:extLst>
              </p:cNvPr>
              <p:cNvSpPr txBox="1"/>
              <p:nvPr/>
            </p:nvSpPr>
            <p:spPr>
              <a:xfrm>
                <a:off x="7414442" y="3642064"/>
                <a:ext cx="98542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i="1" smtClean="0">
                          <a:latin typeface="Cambria Math" panose="02040503050406030204" pitchFamily="18" charset="0"/>
                          <a:ea typeface="나눔고딕 ExtraBold" panose="020D0904000000000000" pitchFamily="50" charset="-127"/>
                        </a:rPr>
                        <m:t>&gt;</m:t>
                      </m:r>
                      <m:r>
                        <a:rPr lang="en-US" altLang="ko-KR" sz="1000" b="0" i="1" smtClean="0">
                          <a:latin typeface="Cambria Math" panose="02040503050406030204" pitchFamily="18" charset="0"/>
                          <a:ea typeface="나눔고딕 ExtraBold" panose="020D0904000000000000" pitchFamily="50" charset="-127"/>
                        </a:rPr>
                        <m:t>𝑙𝑎𝑟𝑔𝑒</m:t>
                      </m:r>
                    </m:oMath>
                  </m:oMathPara>
                </a14:m>
                <a:endParaRPr lang="ko-KR" altLang="en-US" sz="10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0571D1A-5326-4D87-A03C-0033D79470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4442" y="3642064"/>
                <a:ext cx="985422" cy="246221"/>
              </a:xfrm>
              <a:prstGeom prst="rect">
                <a:avLst/>
              </a:prstGeom>
              <a:blipFill>
                <a:blip r:embed="rId9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19316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A073174-6458-4F32-9B52-AB10699622AF}"/>
              </a:ext>
            </a:extLst>
          </p:cNvPr>
          <p:cNvSpPr txBox="1"/>
          <p:nvPr/>
        </p:nvSpPr>
        <p:spPr>
          <a:xfrm>
            <a:off x="2635188" y="4006817"/>
            <a:ext cx="6921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4-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노드가 루트인 경우의 분할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775AE42-3571-4D92-BF0B-80CE9C3CFEB2}"/>
              </a:ext>
            </a:extLst>
          </p:cNvPr>
          <p:cNvSpPr/>
          <p:nvPr/>
        </p:nvSpPr>
        <p:spPr>
          <a:xfrm>
            <a:off x="2976796" y="1624828"/>
            <a:ext cx="479395" cy="3077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x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20B8642-FD3C-4EAE-83F6-61411ED57424}"/>
              </a:ext>
            </a:extLst>
          </p:cNvPr>
          <p:cNvSpPr/>
          <p:nvPr/>
        </p:nvSpPr>
        <p:spPr>
          <a:xfrm>
            <a:off x="3456191" y="1624828"/>
            <a:ext cx="479395" cy="3077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y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C34ED982-962F-4A6A-881F-048088D2EA91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3456191" y="1932605"/>
            <a:ext cx="0" cy="3954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A13755CF-19D4-4495-AE82-39C21C3A10F1}"/>
              </a:ext>
            </a:extLst>
          </p:cNvPr>
          <p:cNvSpPr/>
          <p:nvPr/>
        </p:nvSpPr>
        <p:spPr>
          <a:xfrm>
            <a:off x="5297183" y="2328076"/>
            <a:ext cx="408584" cy="30777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B74ECC5-B41A-4F82-B031-140B562373BE}"/>
              </a:ext>
            </a:extLst>
          </p:cNvPr>
          <p:cNvSpPr/>
          <p:nvPr/>
        </p:nvSpPr>
        <p:spPr>
          <a:xfrm>
            <a:off x="3935586" y="1624828"/>
            <a:ext cx="479395" cy="3077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z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181F935-9544-45BD-85A6-659F0E47AB3F}"/>
                  </a:ext>
                </a:extLst>
              </p:cNvPr>
              <p:cNvSpPr txBox="1"/>
              <p:nvPr/>
            </p:nvSpPr>
            <p:spPr>
              <a:xfrm>
                <a:off x="3176913" y="2328076"/>
                <a:ext cx="55855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2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181F935-9544-45BD-85A6-659F0E47AB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6913" y="2328076"/>
                <a:ext cx="558555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9C8DD7B4-6070-406E-8389-8F70416B6BD4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3935586" y="1932605"/>
            <a:ext cx="0" cy="3954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ED6049E-B742-45B9-9CEF-BE35CD8B06D2}"/>
                  </a:ext>
                </a:extLst>
              </p:cNvPr>
              <p:cNvSpPr txBox="1"/>
              <p:nvPr/>
            </p:nvSpPr>
            <p:spPr>
              <a:xfrm>
                <a:off x="3656308" y="2328076"/>
                <a:ext cx="55855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12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ED6049E-B742-45B9-9CEF-BE35CD8B06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6308" y="2328076"/>
                <a:ext cx="558555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3C013374-0140-4856-B66E-EA5CF3816243}"/>
              </a:ext>
            </a:extLst>
          </p:cNvPr>
          <p:cNvCxnSpPr>
            <a:cxnSpLocks/>
            <a:endCxn id="39" idx="0"/>
          </p:cNvCxnSpPr>
          <p:nvPr/>
        </p:nvCxnSpPr>
        <p:spPr>
          <a:xfrm flipH="1">
            <a:off x="2914466" y="1932605"/>
            <a:ext cx="62330" cy="3954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E87759D-F38B-4014-BB91-A78E443B9856}"/>
                  </a:ext>
                </a:extLst>
              </p:cNvPr>
              <p:cNvSpPr txBox="1"/>
              <p:nvPr/>
            </p:nvSpPr>
            <p:spPr>
              <a:xfrm>
                <a:off x="2635188" y="2328076"/>
                <a:ext cx="55855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2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E87759D-F38B-4014-BB91-A78E443B98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5188" y="2328076"/>
                <a:ext cx="558555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5CF211EA-1E4A-47CA-B36C-89C9E9F1C1BB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4414981" y="1932605"/>
            <a:ext cx="63068" cy="3954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F722327-FD40-4653-AA84-3543BE4CD09A}"/>
                  </a:ext>
                </a:extLst>
              </p:cNvPr>
              <p:cNvSpPr txBox="1"/>
              <p:nvPr/>
            </p:nvSpPr>
            <p:spPr>
              <a:xfrm>
                <a:off x="4198771" y="2328076"/>
                <a:ext cx="55855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sz="12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F722327-FD40-4653-AA84-3543BE4CD0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8771" y="2328076"/>
                <a:ext cx="558555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1AA4FAF1-6515-427F-95EF-AF723B6607D9}"/>
              </a:ext>
            </a:extLst>
          </p:cNvPr>
          <p:cNvSpPr txBox="1"/>
          <p:nvPr/>
        </p:nvSpPr>
        <p:spPr>
          <a:xfrm>
            <a:off x="5031050" y="1981273"/>
            <a:ext cx="8875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분할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C4AFCF9-7006-4C5E-92E5-847D91E46D15}"/>
              </a:ext>
            </a:extLst>
          </p:cNvPr>
          <p:cNvSpPr/>
          <p:nvPr/>
        </p:nvSpPr>
        <p:spPr>
          <a:xfrm>
            <a:off x="6437608" y="2784988"/>
            <a:ext cx="479395" cy="3077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x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572C949-45C6-4CB1-B5B0-C5E771DD192D}"/>
              </a:ext>
            </a:extLst>
          </p:cNvPr>
          <p:cNvSpPr/>
          <p:nvPr/>
        </p:nvSpPr>
        <p:spPr>
          <a:xfrm>
            <a:off x="6917003" y="2784988"/>
            <a:ext cx="479395" cy="3077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823FDAE3-CEAE-4C29-B773-508D01D9578A}"/>
              </a:ext>
            </a:extLst>
          </p:cNvPr>
          <p:cNvCxnSpPr>
            <a:cxnSpLocks/>
            <a:endCxn id="52" idx="0"/>
          </p:cNvCxnSpPr>
          <p:nvPr/>
        </p:nvCxnSpPr>
        <p:spPr>
          <a:xfrm>
            <a:off x="6917003" y="3092765"/>
            <a:ext cx="0" cy="3954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3013035-8437-4E08-9236-AB96B891665E}"/>
              </a:ext>
            </a:extLst>
          </p:cNvPr>
          <p:cNvSpPr/>
          <p:nvPr/>
        </p:nvSpPr>
        <p:spPr>
          <a:xfrm>
            <a:off x="7396398" y="2784988"/>
            <a:ext cx="479395" cy="3077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F4D3D48-D26F-4FF1-AF07-079A864EBDED}"/>
                  </a:ext>
                </a:extLst>
              </p:cNvPr>
              <p:cNvSpPr txBox="1"/>
              <p:nvPr/>
            </p:nvSpPr>
            <p:spPr>
              <a:xfrm>
                <a:off x="6637725" y="3488236"/>
                <a:ext cx="55855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2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F4D3D48-D26F-4FF1-AF07-079A864EBD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7725" y="3488236"/>
                <a:ext cx="558555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C2250B6-D3C4-4B2D-8F47-B6F67E711368}"/>
              </a:ext>
            </a:extLst>
          </p:cNvPr>
          <p:cNvCxnSpPr>
            <a:cxnSpLocks/>
            <a:endCxn id="56" idx="0"/>
          </p:cNvCxnSpPr>
          <p:nvPr/>
        </p:nvCxnSpPr>
        <p:spPr>
          <a:xfrm>
            <a:off x="6437607" y="3092765"/>
            <a:ext cx="0" cy="3954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9787EB0-C6C8-4BF5-9C5D-39090EBFB1F1}"/>
                  </a:ext>
                </a:extLst>
              </p:cNvPr>
              <p:cNvSpPr txBox="1"/>
              <p:nvPr/>
            </p:nvSpPr>
            <p:spPr>
              <a:xfrm>
                <a:off x="6158329" y="3488236"/>
                <a:ext cx="55855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2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9787EB0-C6C8-4BF5-9C5D-39090EBFB1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8329" y="3488236"/>
                <a:ext cx="558555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직사각형 58">
            <a:extLst>
              <a:ext uri="{FF2B5EF4-FFF2-40B4-BE49-F238E27FC236}">
                <a16:creationId xmlns:a16="http://schemas.microsoft.com/office/drawing/2014/main" id="{3C4D7D0D-A1B0-451E-9BF3-0E3BCF8FCACC}"/>
              </a:ext>
            </a:extLst>
          </p:cNvPr>
          <p:cNvSpPr/>
          <p:nvPr/>
        </p:nvSpPr>
        <p:spPr>
          <a:xfrm>
            <a:off x="7396398" y="1624828"/>
            <a:ext cx="479395" cy="3077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y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79FFAA5A-74E3-4E3D-A157-99130F8D93EE}"/>
              </a:ext>
            </a:extLst>
          </p:cNvPr>
          <p:cNvSpPr/>
          <p:nvPr/>
        </p:nvSpPr>
        <p:spPr>
          <a:xfrm>
            <a:off x="7875793" y="1624828"/>
            <a:ext cx="479395" cy="3077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713DC5B4-2DE1-4AD1-8BC2-468DC9C40B23}"/>
              </a:ext>
            </a:extLst>
          </p:cNvPr>
          <p:cNvSpPr/>
          <p:nvPr/>
        </p:nvSpPr>
        <p:spPr>
          <a:xfrm>
            <a:off x="8355188" y="1624828"/>
            <a:ext cx="479395" cy="3077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FEC2637B-08D4-4B10-BD8E-8FC7FA1BD996}"/>
              </a:ext>
            </a:extLst>
          </p:cNvPr>
          <p:cNvCxnSpPr>
            <a:cxnSpLocks/>
            <a:endCxn id="47" idx="0"/>
          </p:cNvCxnSpPr>
          <p:nvPr/>
        </p:nvCxnSpPr>
        <p:spPr>
          <a:xfrm flipH="1">
            <a:off x="7156701" y="1932605"/>
            <a:ext cx="239698" cy="8523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C6B33B17-A87E-48D8-99EB-AB1DC8E1869A}"/>
              </a:ext>
            </a:extLst>
          </p:cNvPr>
          <p:cNvSpPr/>
          <p:nvPr/>
        </p:nvSpPr>
        <p:spPr>
          <a:xfrm>
            <a:off x="8355188" y="2784988"/>
            <a:ext cx="479395" cy="3077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z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42481BD1-8D04-4640-8887-A59CBCDF52A7}"/>
              </a:ext>
            </a:extLst>
          </p:cNvPr>
          <p:cNvSpPr/>
          <p:nvPr/>
        </p:nvSpPr>
        <p:spPr>
          <a:xfrm>
            <a:off x="8834583" y="2784988"/>
            <a:ext cx="479395" cy="3077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B354B5F9-659F-4602-81B8-99FE511A379D}"/>
              </a:ext>
            </a:extLst>
          </p:cNvPr>
          <p:cNvCxnSpPr>
            <a:cxnSpLocks/>
            <a:endCxn id="67" idx="0"/>
          </p:cNvCxnSpPr>
          <p:nvPr/>
        </p:nvCxnSpPr>
        <p:spPr>
          <a:xfrm>
            <a:off x="8834583" y="3092765"/>
            <a:ext cx="0" cy="3954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AB5486A1-526A-48B7-88FD-CEB733FB8735}"/>
              </a:ext>
            </a:extLst>
          </p:cNvPr>
          <p:cNvSpPr/>
          <p:nvPr/>
        </p:nvSpPr>
        <p:spPr>
          <a:xfrm>
            <a:off x="9313978" y="2784988"/>
            <a:ext cx="479395" cy="3077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563BFC17-96CD-4A4A-BB5F-E000973D0CA7}"/>
                  </a:ext>
                </a:extLst>
              </p:cNvPr>
              <p:cNvSpPr txBox="1"/>
              <p:nvPr/>
            </p:nvSpPr>
            <p:spPr>
              <a:xfrm>
                <a:off x="8555305" y="3488236"/>
                <a:ext cx="55855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sz="12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mc:Choice>
        <mc:Fallback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563BFC17-96CD-4A4A-BB5F-E000973D0C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5305" y="3488236"/>
                <a:ext cx="558555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DF97856B-71FE-4247-A348-7C954E7C2A69}"/>
              </a:ext>
            </a:extLst>
          </p:cNvPr>
          <p:cNvCxnSpPr>
            <a:cxnSpLocks/>
            <a:endCxn id="69" idx="0"/>
          </p:cNvCxnSpPr>
          <p:nvPr/>
        </p:nvCxnSpPr>
        <p:spPr>
          <a:xfrm>
            <a:off x="8355187" y="3092765"/>
            <a:ext cx="0" cy="3954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615D0740-26BC-4A80-BDED-E8CDD2994605}"/>
                  </a:ext>
                </a:extLst>
              </p:cNvPr>
              <p:cNvSpPr txBox="1"/>
              <p:nvPr/>
            </p:nvSpPr>
            <p:spPr>
              <a:xfrm>
                <a:off x="8075909" y="3488236"/>
                <a:ext cx="55855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12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mc:Choice>
        <mc:Fallback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615D0740-26BC-4A80-BDED-E8CDD29946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5909" y="3488236"/>
                <a:ext cx="558555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799C269A-DF15-4E4C-89C7-610D55AFF61D}"/>
              </a:ext>
            </a:extLst>
          </p:cNvPr>
          <p:cNvCxnSpPr>
            <a:cxnSpLocks/>
            <a:endCxn id="64" idx="0"/>
          </p:cNvCxnSpPr>
          <p:nvPr/>
        </p:nvCxnSpPr>
        <p:spPr>
          <a:xfrm>
            <a:off x="7875793" y="1932605"/>
            <a:ext cx="1198488" cy="8523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18991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A073174-6458-4F32-9B52-AB10699622AF}"/>
              </a:ext>
            </a:extLst>
          </p:cNvPr>
          <p:cNvSpPr txBox="1"/>
          <p:nvPr/>
        </p:nvSpPr>
        <p:spPr>
          <a:xfrm>
            <a:off x="2635188" y="4006817"/>
            <a:ext cx="6921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4-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노드가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2-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노드의 자식인 경우의 분할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775AE42-3571-4D92-BF0B-80CE9C3CFEB2}"/>
              </a:ext>
            </a:extLst>
          </p:cNvPr>
          <p:cNvSpPr/>
          <p:nvPr/>
        </p:nvSpPr>
        <p:spPr>
          <a:xfrm>
            <a:off x="2473627" y="2784988"/>
            <a:ext cx="479395" cy="3077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20B8642-FD3C-4EAE-83F6-61411ED57424}"/>
              </a:ext>
            </a:extLst>
          </p:cNvPr>
          <p:cNvSpPr/>
          <p:nvPr/>
        </p:nvSpPr>
        <p:spPr>
          <a:xfrm>
            <a:off x="2953022" y="2784988"/>
            <a:ext cx="479395" cy="3077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x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C34ED982-962F-4A6A-881F-048088D2EA91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2953022" y="3092765"/>
            <a:ext cx="0" cy="3954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B74ECC5-B41A-4F82-B031-140B562373BE}"/>
              </a:ext>
            </a:extLst>
          </p:cNvPr>
          <p:cNvSpPr/>
          <p:nvPr/>
        </p:nvSpPr>
        <p:spPr>
          <a:xfrm>
            <a:off x="3432417" y="2784988"/>
            <a:ext cx="479395" cy="3077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y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181F935-9544-45BD-85A6-659F0E47AB3F}"/>
                  </a:ext>
                </a:extLst>
              </p:cNvPr>
              <p:cNvSpPr txBox="1"/>
              <p:nvPr/>
            </p:nvSpPr>
            <p:spPr>
              <a:xfrm>
                <a:off x="2673744" y="3488236"/>
                <a:ext cx="55855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2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181F935-9544-45BD-85A6-659F0E47AB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3744" y="3488236"/>
                <a:ext cx="558555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9C8DD7B4-6070-406E-8389-8F70416B6BD4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3432417" y="3092765"/>
            <a:ext cx="0" cy="3954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ED6049E-B742-45B9-9CEF-BE35CD8B06D2}"/>
                  </a:ext>
                </a:extLst>
              </p:cNvPr>
              <p:cNvSpPr txBox="1"/>
              <p:nvPr/>
            </p:nvSpPr>
            <p:spPr>
              <a:xfrm>
                <a:off x="3153139" y="3488236"/>
                <a:ext cx="55855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12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ED6049E-B742-45B9-9CEF-BE35CD8B06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3139" y="3488236"/>
                <a:ext cx="558555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3C013374-0140-4856-B66E-EA5CF3816243}"/>
              </a:ext>
            </a:extLst>
          </p:cNvPr>
          <p:cNvCxnSpPr>
            <a:cxnSpLocks/>
            <a:endCxn id="39" idx="0"/>
          </p:cNvCxnSpPr>
          <p:nvPr/>
        </p:nvCxnSpPr>
        <p:spPr>
          <a:xfrm flipH="1">
            <a:off x="2411297" y="3092765"/>
            <a:ext cx="62330" cy="3954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E87759D-F38B-4014-BB91-A78E443B9856}"/>
                  </a:ext>
                </a:extLst>
              </p:cNvPr>
              <p:cNvSpPr txBox="1"/>
              <p:nvPr/>
            </p:nvSpPr>
            <p:spPr>
              <a:xfrm>
                <a:off x="2132019" y="3488236"/>
                <a:ext cx="55855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2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E87759D-F38B-4014-BB91-A78E443B98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2019" y="3488236"/>
                <a:ext cx="558555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5CF211EA-1E4A-47CA-B36C-89C9E9F1C1BB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3911812" y="3092765"/>
            <a:ext cx="63068" cy="3954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F722327-FD40-4653-AA84-3543BE4CD09A}"/>
                  </a:ext>
                </a:extLst>
              </p:cNvPr>
              <p:cNvSpPr txBox="1"/>
              <p:nvPr/>
            </p:nvSpPr>
            <p:spPr>
              <a:xfrm>
                <a:off x="3695602" y="3488236"/>
                <a:ext cx="55855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sz="12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F722327-FD40-4653-AA84-3543BE4CD0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5602" y="3488236"/>
                <a:ext cx="558555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직사각형 43">
            <a:extLst>
              <a:ext uri="{FF2B5EF4-FFF2-40B4-BE49-F238E27FC236}">
                <a16:creationId xmlns:a16="http://schemas.microsoft.com/office/drawing/2014/main" id="{8C4AFCF9-7006-4C5E-92E5-847D91E46D15}"/>
              </a:ext>
            </a:extLst>
          </p:cNvPr>
          <p:cNvSpPr/>
          <p:nvPr/>
        </p:nvSpPr>
        <p:spPr>
          <a:xfrm>
            <a:off x="6819348" y="2784988"/>
            <a:ext cx="479395" cy="3077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572C949-45C6-4CB1-B5B0-C5E771DD192D}"/>
              </a:ext>
            </a:extLst>
          </p:cNvPr>
          <p:cNvSpPr/>
          <p:nvPr/>
        </p:nvSpPr>
        <p:spPr>
          <a:xfrm>
            <a:off x="7298743" y="2784988"/>
            <a:ext cx="479395" cy="3077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823FDAE3-CEAE-4C29-B773-508D01D9578A}"/>
              </a:ext>
            </a:extLst>
          </p:cNvPr>
          <p:cNvCxnSpPr>
            <a:cxnSpLocks/>
            <a:endCxn id="52" idx="0"/>
          </p:cNvCxnSpPr>
          <p:nvPr/>
        </p:nvCxnSpPr>
        <p:spPr>
          <a:xfrm>
            <a:off x="7298743" y="3092765"/>
            <a:ext cx="0" cy="3954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3013035-8437-4E08-9236-AB96B891665E}"/>
              </a:ext>
            </a:extLst>
          </p:cNvPr>
          <p:cNvSpPr/>
          <p:nvPr/>
        </p:nvSpPr>
        <p:spPr>
          <a:xfrm>
            <a:off x="7778138" y="2784988"/>
            <a:ext cx="479395" cy="3077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F4D3D48-D26F-4FF1-AF07-079A864EBDED}"/>
                  </a:ext>
                </a:extLst>
              </p:cNvPr>
              <p:cNvSpPr txBox="1"/>
              <p:nvPr/>
            </p:nvSpPr>
            <p:spPr>
              <a:xfrm>
                <a:off x="7019465" y="3488236"/>
                <a:ext cx="55855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2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F4D3D48-D26F-4FF1-AF07-079A864EBD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9465" y="3488236"/>
                <a:ext cx="558555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C2250B6-D3C4-4B2D-8F47-B6F67E711368}"/>
              </a:ext>
            </a:extLst>
          </p:cNvPr>
          <p:cNvCxnSpPr>
            <a:cxnSpLocks/>
            <a:endCxn id="56" idx="0"/>
          </p:cNvCxnSpPr>
          <p:nvPr/>
        </p:nvCxnSpPr>
        <p:spPr>
          <a:xfrm>
            <a:off x="6819347" y="3092765"/>
            <a:ext cx="0" cy="3954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9787EB0-C6C8-4BF5-9C5D-39090EBFB1F1}"/>
                  </a:ext>
                </a:extLst>
              </p:cNvPr>
              <p:cNvSpPr txBox="1"/>
              <p:nvPr/>
            </p:nvSpPr>
            <p:spPr>
              <a:xfrm>
                <a:off x="6540069" y="3488236"/>
                <a:ext cx="55855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2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9787EB0-C6C8-4BF5-9C5D-39090EBFB1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0069" y="3488236"/>
                <a:ext cx="558555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직사각형 58">
            <a:extLst>
              <a:ext uri="{FF2B5EF4-FFF2-40B4-BE49-F238E27FC236}">
                <a16:creationId xmlns:a16="http://schemas.microsoft.com/office/drawing/2014/main" id="{3C4D7D0D-A1B0-451E-9BF3-0E3BCF8FCACC}"/>
              </a:ext>
            </a:extLst>
          </p:cNvPr>
          <p:cNvSpPr/>
          <p:nvPr/>
        </p:nvSpPr>
        <p:spPr>
          <a:xfrm>
            <a:off x="7778138" y="1624828"/>
            <a:ext cx="479395" cy="3077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x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79FFAA5A-74E3-4E3D-A157-99130F8D93EE}"/>
              </a:ext>
            </a:extLst>
          </p:cNvPr>
          <p:cNvSpPr/>
          <p:nvPr/>
        </p:nvSpPr>
        <p:spPr>
          <a:xfrm>
            <a:off x="8257533" y="1624828"/>
            <a:ext cx="479395" cy="3077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z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713DC5B4-2DE1-4AD1-8BC2-468DC9C40B23}"/>
              </a:ext>
            </a:extLst>
          </p:cNvPr>
          <p:cNvSpPr/>
          <p:nvPr/>
        </p:nvSpPr>
        <p:spPr>
          <a:xfrm>
            <a:off x="8736928" y="1624828"/>
            <a:ext cx="479395" cy="3077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FEC2637B-08D4-4B10-BD8E-8FC7FA1BD996}"/>
              </a:ext>
            </a:extLst>
          </p:cNvPr>
          <p:cNvCxnSpPr>
            <a:cxnSpLocks/>
            <a:endCxn id="47" idx="0"/>
          </p:cNvCxnSpPr>
          <p:nvPr/>
        </p:nvCxnSpPr>
        <p:spPr>
          <a:xfrm flipH="1">
            <a:off x="7538441" y="1932605"/>
            <a:ext cx="239698" cy="8523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C6B33B17-A87E-48D8-99EB-AB1DC8E1869A}"/>
              </a:ext>
            </a:extLst>
          </p:cNvPr>
          <p:cNvSpPr/>
          <p:nvPr/>
        </p:nvSpPr>
        <p:spPr>
          <a:xfrm>
            <a:off x="8736928" y="2784988"/>
            <a:ext cx="479395" cy="3077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y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42481BD1-8D04-4640-8887-A59CBCDF52A7}"/>
              </a:ext>
            </a:extLst>
          </p:cNvPr>
          <p:cNvSpPr/>
          <p:nvPr/>
        </p:nvSpPr>
        <p:spPr>
          <a:xfrm>
            <a:off x="9216323" y="2784988"/>
            <a:ext cx="479395" cy="3077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B354B5F9-659F-4602-81B8-99FE511A379D}"/>
              </a:ext>
            </a:extLst>
          </p:cNvPr>
          <p:cNvCxnSpPr>
            <a:cxnSpLocks/>
            <a:endCxn id="67" idx="0"/>
          </p:cNvCxnSpPr>
          <p:nvPr/>
        </p:nvCxnSpPr>
        <p:spPr>
          <a:xfrm>
            <a:off x="9216323" y="3092765"/>
            <a:ext cx="0" cy="3954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AB5486A1-526A-48B7-88FD-CEB733FB8735}"/>
              </a:ext>
            </a:extLst>
          </p:cNvPr>
          <p:cNvSpPr/>
          <p:nvPr/>
        </p:nvSpPr>
        <p:spPr>
          <a:xfrm>
            <a:off x="9695718" y="2784988"/>
            <a:ext cx="479395" cy="3077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563BFC17-96CD-4A4A-BB5F-E000973D0CA7}"/>
                  </a:ext>
                </a:extLst>
              </p:cNvPr>
              <p:cNvSpPr txBox="1"/>
              <p:nvPr/>
            </p:nvSpPr>
            <p:spPr>
              <a:xfrm>
                <a:off x="8937045" y="3488236"/>
                <a:ext cx="55855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sz="12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mc:Choice>
        <mc:Fallback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563BFC17-96CD-4A4A-BB5F-E000973D0C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7045" y="3488236"/>
                <a:ext cx="558555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DF97856B-71FE-4247-A348-7C954E7C2A69}"/>
              </a:ext>
            </a:extLst>
          </p:cNvPr>
          <p:cNvCxnSpPr>
            <a:cxnSpLocks/>
            <a:endCxn id="69" idx="0"/>
          </p:cNvCxnSpPr>
          <p:nvPr/>
        </p:nvCxnSpPr>
        <p:spPr>
          <a:xfrm>
            <a:off x="8736927" y="3092765"/>
            <a:ext cx="0" cy="3954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615D0740-26BC-4A80-BDED-E8CDD2994605}"/>
                  </a:ext>
                </a:extLst>
              </p:cNvPr>
              <p:cNvSpPr txBox="1"/>
              <p:nvPr/>
            </p:nvSpPr>
            <p:spPr>
              <a:xfrm>
                <a:off x="8457649" y="3488236"/>
                <a:ext cx="55855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12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mc:Choice>
        <mc:Fallback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615D0740-26BC-4A80-BDED-E8CDD29946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7649" y="3488236"/>
                <a:ext cx="558555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799C269A-DF15-4E4C-89C7-610D55AFF61D}"/>
              </a:ext>
            </a:extLst>
          </p:cNvPr>
          <p:cNvCxnSpPr>
            <a:cxnSpLocks/>
            <a:endCxn id="64" idx="0"/>
          </p:cNvCxnSpPr>
          <p:nvPr/>
        </p:nvCxnSpPr>
        <p:spPr>
          <a:xfrm>
            <a:off x="8257533" y="1932605"/>
            <a:ext cx="1198488" cy="8523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8A029D7-89F8-40E1-925A-D6DC03E9BF7E}"/>
              </a:ext>
            </a:extLst>
          </p:cNvPr>
          <p:cNvSpPr/>
          <p:nvPr/>
        </p:nvSpPr>
        <p:spPr>
          <a:xfrm>
            <a:off x="3432417" y="1624828"/>
            <a:ext cx="479395" cy="3077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z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F57161F-8DDA-4D08-997F-7E938E3D3358}"/>
              </a:ext>
            </a:extLst>
          </p:cNvPr>
          <p:cNvSpPr/>
          <p:nvPr/>
        </p:nvSpPr>
        <p:spPr>
          <a:xfrm>
            <a:off x="3911812" y="1624828"/>
            <a:ext cx="479395" cy="3077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9603A1A-4F96-4416-8E50-195A78F1F8A5}"/>
              </a:ext>
            </a:extLst>
          </p:cNvPr>
          <p:cNvSpPr/>
          <p:nvPr/>
        </p:nvSpPr>
        <p:spPr>
          <a:xfrm>
            <a:off x="4391207" y="1624828"/>
            <a:ext cx="479395" cy="3077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D671D2E0-A6CF-470A-B96F-6DCC1545AA62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3911812" y="1940136"/>
            <a:ext cx="0" cy="3954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C91D6B78-5B91-46B5-867B-727FC5A8D641}"/>
                  </a:ext>
                </a:extLst>
              </p:cNvPr>
              <p:cNvSpPr txBox="1"/>
              <p:nvPr/>
            </p:nvSpPr>
            <p:spPr>
              <a:xfrm>
                <a:off x="3632534" y="2335607"/>
                <a:ext cx="55855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ko-KR" altLang="en-US" sz="12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C91D6B78-5B91-46B5-867B-727FC5A8D6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2534" y="2335607"/>
                <a:ext cx="558555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AB2B8285-3720-4738-A24F-D78B15535E7D}"/>
              </a:ext>
            </a:extLst>
          </p:cNvPr>
          <p:cNvCxnSpPr>
            <a:cxnSpLocks/>
            <a:endCxn id="21" idx="0"/>
          </p:cNvCxnSpPr>
          <p:nvPr/>
        </p:nvCxnSpPr>
        <p:spPr>
          <a:xfrm flipH="1">
            <a:off x="3192720" y="1940136"/>
            <a:ext cx="239698" cy="8448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화살표: 오른쪽 52">
            <a:extLst>
              <a:ext uri="{FF2B5EF4-FFF2-40B4-BE49-F238E27FC236}">
                <a16:creationId xmlns:a16="http://schemas.microsoft.com/office/drawing/2014/main" id="{9766EB21-334D-4D89-9B91-33AAE8CC03C7}"/>
              </a:ext>
            </a:extLst>
          </p:cNvPr>
          <p:cNvSpPr/>
          <p:nvPr/>
        </p:nvSpPr>
        <p:spPr>
          <a:xfrm>
            <a:off x="5678923" y="2328076"/>
            <a:ext cx="408584" cy="30777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77A4DA1-82AE-49CD-A14B-07BA23CA1077}"/>
              </a:ext>
            </a:extLst>
          </p:cNvPr>
          <p:cNvSpPr txBox="1"/>
          <p:nvPr/>
        </p:nvSpPr>
        <p:spPr>
          <a:xfrm>
            <a:off x="5412790" y="1981273"/>
            <a:ext cx="8875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분할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CBB03481-D5EA-4546-AE81-D5C26A60F1DF}"/>
              </a:ext>
            </a:extLst>
          </p:cNvPr>
          <p:cNvCxnSpPr>
            <a:cxnSpLocks/>
            <a:endCxn id="70" idx="0"/>
          </p:cNvCxnSpPr>
          <p:nvPr/>
        </p:nvCxnSpPr>
        <p:spPr>
          <a:xfrm>
            <a:off x="8728514" y="1940136"/>
            <a:ext cx="575599" cy="3954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44FBFF5-EA02-4AC9-B75F-F15556678361}"/>
                  </a:ext>
                </a:extLst>
              </p:cNvPr>
              <p:cNvSpPr txBox="1"/>
              <p:nvPr/>
            </p:nvSpPr>
            <p:spPr>
              <a:xfrm>
                <a:off x="9024835" y="2335607"/>
                <a:ext cx="55855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ko-KR" altLang="en-US" sz="12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mc:Choice>
        <mc:Fallback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44FBFF5-EA02-4AC9-B75F-F155566783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4835" y="2335607"/>
                <a:ext cx="558555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3820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C4671903-D9E9-4C24-9613-F969AFFA1A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1527733"/>
              </p:ext>
            </p:extLst>
          </p:nvPr>
        </p:nvGraphicFramePr>
        <p:xfrm>
          <a:off x="1471969" y="1314470"/>
          <a:ext cx="386351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279">
                  <a:extLst>
                    <a:ext uri="{9D8B030D-6E8A-4147-A177-3AD203B41FA5}">
                      <a16:colId xmlns:a16="http://schemas.microsoft.com/office/drawing/2014/main" val="2392321311"/>
                    </a:ext>
                  </a:extLst>
                </a:gridCol>
                <a:gridCol w="429279">
                  <a:extLst>
                    <a:ext uri="{9D8B030D-6E8A-4147-A177-3AD203B41FA5}">
                      <a16:colId xmlns:a16="http://schemas.microsoft.com/office/drawing/2014/main" val="3985986545"/>
                    </a:ext>
                  </a:extLst>
                </a:gridCol>
                <a:gridCol w="429279">
                  <a:extLst>
                    <a:ext uri="{9D8B030D-6E8A-4147-A177-3AD203B41FA5}">
                      <a16:colId xmlns:a16="http://schemas.microsoft.com/office/drawing/2014/main" val="1250576271"/>
                    </a:ext>
                  </a:extLst>
                </a:gridCol>
                <a:gridCol w="429279">
                  <a:extLst>
                    <a:ext uri="{9D8B030D-6E8A-4147-A177-3AD203B41FA5}">
                      <a16:colId xmlns:a16="http://schemas.microsoft.com/office/drawing/2014/main" val="4215690398"/>
                    </a:ext>
                  </a:extLst>
                </a:gridCol>
                <a:gridCol w="429279">
                  <a:extLst>
                    <a:ext uri="{9D8B030D-6E8A-4147-A177-3AD203B41FA5}">
                      <a16:colId xmlns:a16="http://schemas.microsoft.com/office/drawing/2014/main" val="3372304490"/>
                    </a:ext>
                  </a:extLst>
                </a:gridCol>
                <a:gridCol w="429279">
                  <a:extLst>
                    <a:ext uri="{9D8B030D-6E8A-4147-A177-3AD203B41FA5}">
                      <a16:colId xmlns:a16="http://schemas.microsoft.com/office/drawing/2014/main" val="1174537246"/>
                    </a:ext>
                  </a:extLst>
                </a:gridCol>
                <a:gridCol w="429279">
                  <a:extLst>
                    <a:ext uri="{9D8B030D-6E8A-4147-A177-3AD203B41FA5}">
                      <a16:colId xmlns:a16="http://schemas.microsoft.com/office/drawing/2014/main" val="3799341665"/>
                    </a:ext>
                  </a:extLst>
                </a:gridCol>
                <a:gridCol w="429279">
                  <a:extLst>
                    <a:ext uri="{9D8B030D-6E8A-4147-A177-3AD203B41FA5}">
                      <a16:colId xmlns:a16="http://schemas.microsoft.com/office/drawing/2014/main" val="3629777663"/>
                    </a:ext>
                  </a:extLst>
                </a:gridCol>
                <a:gridCol w="429279">
                  <a:extLst>
                    <a:ext uri="{9D8B030D-6E8A-4147-A177-3AD203B41FA5}">
                      <a16:colId xmlns:a16="http://schemas.microsoft.com/office/drawing/2014/main" val="42751773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6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9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20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30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602646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DD438F1-80BA-43E1-8B27-3DC15AED760A}"/>
              </a:ext>
            </a:extLst>
          </p:cNvPr>
          <p:cNvSpPr txBox="1"/>
          <p:nvPr/>
        </p:nvSpPr>
        <p:spPr>
          <a:xfrm>
            <a:off x="2324470" y="481964"/>
            <a:ext cx="21178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을 탐색하는 경우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4E8662-C031-4996-83EC-A6C65FE37227}"/>
              </a:ext>
            </a:extLst>
          </p:cNvPr>
          <p:cNvSpPr txBox="1"/>
          <p:nvPr/>
        </p:nvSpPr>
        <p:spPr>
          <a:xfrm>
            <a:off x="1365437" y="1006693"/>
            <a:ext cx="2690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과 비교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D5EB44-1FD3-4853-9370-4C0CD35AEBF6}"/>
              </a:ext>
            </a:extLst>
          </p:cNvPr>
          <p:cNvSpPr txBox="1"/>
          <p:nvPr/>
        </p:nvSpPr>
        <p:spPr>
          <a:xfrm>
            <a:off x="2417687" y="5851307"/>
            <a:ext cx="20246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(a)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탐색 성공의 경우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2233393-4A0F-4583-9462-D51B606073CF}"/>
              </a:ext>
            </a:extLst>
          </p:cNvPr>
          <p:cNvSpPr txBox="1"/>
          <p:nvPr/>
        </p:nvSpPr>
        <p:spPr>
          <a:xfrm>
            <a:off x="7802238" y="5851307"/>
            <a:ext cx="20246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(b)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탐색 실패의 경우</a:t>
            </a:r>
          </a:p>
        </p:txBody>
      </p:sp>
      <p:graphicFrame>
        <p:nvGraphicFramePr>
          <p:cNvPr id="26" name="표 4">
            <a:extLst>
              <a:ext uri="{FF2B5EF4-FFF2-40B4-BE49-F238E27FC236}">
                <a16:creationId xmlns:a16="http://schemas.microsoft.com/office/drawing/2014/main" id="{9FBC2168-C568-4B5D-BFF2-3C80D43ABA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958392"/>
              </p:ext>
            </p:extLst>
          </p:nvPr>
        </p:nvGraphicFramePr>
        <p:xfrm>
          <a:off x="1471969" y="2146975"/>
          <a:ext cx="17171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279">
                  <a:extLst>
                    <a:ext uri="{9D8B030D-6E8A-4147-A177-3AD203B41FA5}">
                      <a16:colId xmlns:a16="http://schemas.microsoft.com/office/drawing/2014/main" val="2392321311"/>
                    </a:ext>
                  </a:extLst>
                </a:gridCol>
                <a:gridCol w="429279">
                  <a:extLst>
                    <a:ext uri="{9D8B030D-6E8A-4147-A177-3AD203B41FA5}">
                      <a16:colId xmlns:a16="http://schemas.microsoft.com/office/drawing/2014/main" val="3985986545"/>
                    </a:ext>
                  </a:extLst>
                </a:gridCol>
                <a:gridCol w="429279">
                  <a:extLst>
                    <a:ext uri="{9D8B030D-6E8A-4147-A177-3AD203B41FA5}">
                      <a16:colId xmlns:a16="http://schemas.microsoft.com/office/drawing/2014/main" val="1250576271"/>
                    </a:ext>
                  </a:extLst>
                </a:gridCol>
                <a:gridCol w="429279">
                  <a:extLst>
                    <a:ext uri="{9D8B030D-6E8A-4147-A177-3AD203B41FA5}">
                      <a16:colId xmlns:a16="http://schemas.microsoft.com/office/drawing/2014/main" val="42156903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6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6026466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C59F4019-64F6-428E-98AF-19BD1FEFCFBF}"/>
              </a:ext>
            </a:extLst>
          </p:cNvPr>
          <p:cNvSpPr txBox="1"/>
          <p:nvPr/>
        </p:nvSpPr>
        <p:spPr>
          <a:xfrm>
            <a:off x="1365437" y="1839198"/>
            <a:ext cx="2690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 &lt; 7 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이므로 앞부분만 다시 탐색</a:t>
            </a:r>
          </a:p>
        </p:txBody>
      </p:sp>
      <p:graphicFrame>
        <p:nvGraphicFramePr>
          <p:cNvPr id="29" name="표 4">
            <a:extLst>
              <a:ext uri="{FF2B5EF4-FFF2-40B4-BE49-F238E27FC236}">
                <a16:creationId xmlns:a16="http://schemas.microsoft.com/office/drawing/2014/main" id="{2B890111-126C-4291-961B-099BCBEEF5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1909598"/>
              </p:ext>
            </p:extLst>
          </p:nvPr>
        </p:nvGraphicFramePr>
        <p:xfrm>
          <a:off x="1471969" y="2980798"/>
          <a:ext cx="17171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279">
                  <a:extLst>
                    <a:ext uri="{9D8B030D-6E8A-4147-A177-3AD203B41FA5}">
                      <a16:colId xmlns:a16="http://schemas.microsoft.com/office/drawing/2014/main" val="2392321311"/>
                    </a:ext>
                  </a:extLst>
                </a:gridCol>
                <a:gridCol w="429279">
                  <a:extLst>
                    <a:ext uri="{9D8B030D-6E8A-4147-A177-3AD203B41FA5}">
                      <a16:colId xmlns:a16="http://schemas.microsoft.com/office/drawing/2014/main" val="3985986545"/>
                    </a:ext>
                  </a:extLst>
                </a:gridCol>
                <a:gridCol w="429279">
                  <a:extLst>
                    <a:ext uri="{9D8B030D-6E8A-4147-A177-3AD203B41FA5}">
                      <a16:colId xmlns:a16="http://schemas.microsoft.com/office/drawing/2014/main" val="1250576271"/>
                    </a:ext>
                  </a:extLst>
                </a:gridCol>
                <a:gridCol w="429279">
                  <a:extLst>
                    <a:ext uri="{9D8B030D-6E8A-4147-A177-3AD203B41FA5}">
                      <a16:colId xmlns:a16="http://schemas.microsoft.com/office/drawing/2014/main" val="42156903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6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6026466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31CA6D12-4F1D-43BA-9EB2-80AD92500B24}"/>
              </a:ext>
            </a:extLst>
          </p:cNvPr>
          <p:cNvSpPr txBox="1"/>
          <p:nvPr/>
        </p:nvSpPr>
        <p:spPr>
          <a:xfrm>
            <a:off x="1365437" y="2673021"/>
            <a:ext cx="2690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과 비교</a:t>
            </a:r>
          </a:p>
        </p:txBody>
      </p:sp>
      <p:graphicFrame>
        <p:nvGraphicFramePr>
          <p:cNvPr id="31" name="표 4">
            <a:extLst>
              <a:ext uri="{FF2B5EF4-FFF2-40B4-BE49-F238E27FC236}">
                <a16:creationId xmlns:a16="http://schemas.microsoft.com/office/drawing/2014/main" id="{2B3555D0-88D9-4C4B-B4F0-5BAEDA818D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7806263"/>
              </p:ext>
            </p:extLst>
          </p:nvPr>
        </p:nvGraphicFramePr>
        <p:xfrm>
          <a:off x="2330527" y="3813303"/>
          <a:ext cx="85855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279">
                  <a:extLst>
                    <a:ext uri="{9D8B030D-6E8A-4147-A177-3AD203B41FA5}">
                      <a16:colId xmlns:a16="http://schemas.microsoft.com/office/drawing/2014/main" val="1250576271"/>
                    </a:ext>
                  </a:extLst>
                </a:gridCol>
                <a:gridCol w="429279">
                  <a:extLst>
                    <a:ext uri="{9D8B030D-6E8A-4147-A177-3AD203B41FA5}">
                      <a16:colId xmlns:a16="http://schemas.microsoft.com/office/drawing/2014/main" val="42156903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6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6026466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1BA93ACB-532B-4F88-AB71-DAAFFBFC8560}"/>
              </a:ext>
            </a:extLst>
          </p:cNvPr>
          <p:cNvSpPr txBox="1"/>
          <p:nvPr/>
        </p:nvSpPr>
        <p:spPr>
          <a:xfrm>
            <a:off x="1365437" y="3505526"/>
            <a:ext cx="2690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 &gt; 3 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이므로 뒷부분만 다시 탐색</a:t>
            </a:r>
          </a:p>
        </p:txBody>
      </p:sp>
      <p:graphicFrame>
        <p:nvGraphicFramePr>
          <p:cNvPr id="33" name="표 4">
            <a:extLst>
              <a:ext uri="{FF2B5EF4-FFF2-40B4-BE49-F238E27FC236}">
                <a16:creationId xmlns:a16="http://schemas.microsoft.com/office/drawing/2014/main" id="{179C2DCC-0097-4334-A81C-C3D45BA1FA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0817095"/>
              </p:ext>
            </p:extLst>
          </p:nvPr>
        </p:nvGraphicFramePr>
        <p:xfrm>
          <a:off x="2330527" y="4645808"/>
          <a:ext cx="85855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279">
                  <a:extLst>
                    <a:ext uri="{9D8B030D-6E8A-4147-A177-3AD203B41FA5}">
                      <a16:colId xmlns:a16="http://schemas.microsoft.com/office/drawing/2014/main" val="1250576271"/>
                    </a:ext>
                  </a:extLst>
                </a:gridCol>
                <a:gridCol w="429279">
                  <a:extLst>
                    <a:ext uri="{9D8B030D-6E8A-4147-A177-3AD203B41FA5}">
                      <a16:colId xmlns:a16="http://schemas.microsoft.com/office/drawing/2014/main" val="42156903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6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6026466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53F23EDF-2BBD-427A-A8DA-64F8E70AD4F8}"/>
              </a:ext>
            </a:extLst>
          </p:cNvPr>
          <p:cNvSpPr txBox="1"/>
          <p:nvPr/>
        </p:nvSpPr>
        <p:spPr>
          <a:xfrm>
            <a:off x="1365437" y="4338031"/>
            <a:ext cx="2690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 = 5 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이므로 탐색 성공</a:t>
            </a:r>
          </a:p>
        </p:txBody>
      </p:sp>
      <p:graphicFrame>
        <p:nvGraphicFramePr>
          <p:cNvPr id="35" name="표 4">
            <a:extLst>
              <a:ext uri="{FF2B5EF4-FFF2-40B4-BE49-F238E27FC236}">
                <a16:creationId xmlns:a16="http://schemas.microsoft.com/office/drawing/2014/main" id="{C12E5376-CC01-4F85-ABF6-008162DBD7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1527733"/>
              </p:ext>
            </p:extLst>
          </p:nvPr>
        </p:nvGraphicFramePr>
        <p:xfrm>
          <a:off x="6856520" y="1314470"/>
          <a:ext cx="386351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279">
                  <a:extLst>
                    <a:ext uri="{9D8B030D-6E8A-4147-A177-3AD203B41FA5}">
                      <a16:colId xmlns:a16="http://schemas.microsoft.com/office/drawing/2014/main" val="2392321311"/>
                    </a:ext>
                  </a:extLst>
                </a:gridCol>
                <a:gridCol w="429279">
                  <a:extLst>
                    <a:ext uri="{9D8B030D-6E8A-4147-A177-3AD203B41FA5}">
                      <a16:colId xmlns:a16="http://schemas.microsoft.com/office/drawing/2014/main" val="3985986545"/>
                    </a:ext>
                  </a:extLst>
                </a:gridCol>
                <a:gridCol w="429279">
                  <a:extLst>
                    <a:ext uri="{9D8B030D-6E8A-4147-A177-3AD203B41FA5}">
                      <a16:colId xmlns:a16="http://schemas.microsoft.com/office/drawing/2014/main" val="1250576271"/>
                    </a:ext>
                  </a:extLst>
                </a:gridCol>
                <a:gridCol w="429279">
                  <a:extLst>
                    <a:ext uri="{9D8B030D-6E8A-4147-A177-3AD203B41FA5}">
                      <a16:colId xmlns:a16="http://schemas.microsoft.com/office/drawing/2014/main" val="4215690398"/>
                    </a:ext>
                  </a:extLst>
                </a:gridCol>
                <a:gridCol w="429279">
                  <a:extLst>
                    <a:ext uri="{9D8B030D-6E8A-4147-A177-3AD203B41FA5}">
                      <a16:colId xmlns:a16="http://schemas.microsoft.com/office/drawing/2014/main" val="3372304490"/>
                    </a:ext>
                  </a:extLst>
                </a:gridCol>
                <a:gridCol w="429279">
                  <a:extLst>
                    <a:ext uri="{9D8B030D-6E8A-4147-A177-3AD203B41FA5}">
                      <a16:colId xmlns:a16="http://schemas.microsoft.com/office/drawing/2014/main" val="1174537246"/>
                    </a:ext>
                  </a:extLst>
                </a:gridCol>
                <a:gridCol w="429279">
                  <a:extLst>
                    <a:ext uri="{9D8B030D-6E8A-4147-A177-3AD203B41FA5}">
                      <a16:colId xmlns:a16="http://schemas.microsoft.com/office/drawing/2014/main" val="3799341665"/>
                    </a:ext>
                  </a:extLst>
                </a:gridCol>
                <a:gridCol w="429279">
                  <a:extLst>
                    <a:ext uri="{9D8B030D-6E8A-4147-A177-3AD203B41FA5}">
                      <a16:colId xmlns:a16="http://schemas.microsoft.com/office/drawing/2014/main" val="3629777663"/>
                    </a:ext>
                  </a:extLst>
                </a:gridCol>
                <a:gridCol w="429279">
                  <a:extLst>
                    <a:ext uri="{9D8B030D-6E8A-4147-A177-3AD203B41FA5}">
                      <a16:colId xmlns:a16="http://schemas.microsoft.com/office/drawing/2014/main" val="42751773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6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9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20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30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6026466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25887778-E815-4A74-A118-783992C9F161}"/>
              </a:ext>
            </a:extLst>
          </p:cNvPr>
          <p:cNvSpPr txBox="1"/>
          <p:nvPr/>
        </p:nvSpPr>
        <p:spPr>
          <a:xfrm>
            <a:off x="7709021" y="481964"/>
            <a:ext cx="21178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탐색하는 경우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FE2EA27-F504-4F4A-BEA2-BDE8EB8FF1A2}"/>
              </a:ext>
            </a:extLst>
          </p:cNvPr>
          <p:cNvSpPr txBox="1"/>
          <p:nvPr/>
        </p:nvSpPr>
        <p:spPr>
          <a:xfrm>
            <a:off x="6749988" y="1006693"/>
            <a:ext cx="2690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과 비교</a:t>
            </a:r>
          </a:p>
        </p:txBody>
      </p:sp>
      <p:graphicFrame>
        <p:nvGraphicFramePr>
          <p:cNvPr id="38" name="표 4">
            <a:extLst>
              <a:ext uri="{FF2B5EF4-FFF2-40B4-BE49-F238E27FC236}">
                <a16:creationId xmlns:a16="http://schemas.microsoft.com/office/drawing/2014/main" id="{920ADD81-0947-4896-8CDB-6EADBBD716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958392"/>
              </p:ext>
            </p:extLst>
          </p:nvPr>
        </p:nvGraphicFramePr>
        <p:xfrm>
          <a:off x="6856520" y="2146975"/>
          <a:ext cx="17171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279">
                  <a:extLst>
                    <a:ext uri="{9D8B030D-6E8A-4147-A177-3AD203B41FA5}">
                      <a16:colId xmlns:a16="http://schemas.microsoft.com/office/drawing/2014/main" val="2392321311"/>
                    </a:ext>
                  </a:extLst>
                </a:gridCol>
                <a:gridCol w="429279">
                  <a:extLst>
                    <a:ext uri="{9D8B030D-6E8A-4147-A177-3AD203B41FA5}">
                      <a16:colId xmlns:a16="http://schemas.microsoft.com/office/drawing/2014/main" val="3985986545"/>
                    </a:ext>
                  </a:extLst>
                </a:gridCol>
                <a:gridCol w="429279">
                  <a:extLst>
                    <a:ext uri="{9D8B030D-6E8A-4147-A177-3AD203B41FA5}">
                      <a16:colId xmlns:a16="http://schemas.microsoft.com/office/drawing/2014/main" val="1250576271"/>
                    </a:ext>
                  </a:extLst>
                </a:gridCol>
                <a:gridCol w="429279">
                  <a:extLst>
                    <a:ext uri="{9D8B030D-6E8A-4147-A177-3AD203B41FA5}">
                      <a16:colId xmlns:a16="http://schemas.microsoft.com/office/drawing/2014/main" val="42156903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6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6026466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870D2081-2E05-4A29-BF5F-D9BA264AC34D}"/>
              </a:ext>
            </a:extLst>
          </p:cNvPr>
          <p:cNvSpPr txBox="1"/>
          <p:nvPr/>
        </p:nvSpPr>
        <p:spPr>
          <a:xfrm>
            <a:off x="6749988" y="1839198"/>
            <a:ext cx="2690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 &lt; 7 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이므로 앞부분만 다시 탐색</a:t>
            </a:r>
          </a:p>
        </p:txBody>
      </p:sp>
      <p:graphicFrame>
        <p:nvGraphicFramePr>
          <p:cNvPr id="40" name="표 4">
            <a:extLst>
              <a:ext uri="{FF2B5EF4-FFF2-40B4-BE49-F238E27FC236}">
                <a16:creationId xmlns:a16="http://schemas.microsoft.com/office/drawing/2014/main" id="{6C5E2562-115C-47EB-A75E-6C8F80FFA2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1909598"/>
              </p:ext>
            </p:extLst>
          </p:nvPr>
        </p:nvGraphicFramePr>
        <p:xfrm>
          <a:off x="6856520" y="2980798"/>
          <a:ext cx="17171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279">
                  <a:extLst>
                    <a:ext uri="{9D8B030D-6E8A-4147-A177-3AD203B41FA5}">
                      <a16:colId xmlns:a16="http://schemas.microsoft.com/office/drawing/2014/main" val="2392321311"/>
                    </a:ext>
                  </a:extLst>
                </a:gridCol>
                <a:gridCol w="429279">
                  <a:extLst>
                    <a:ext uri="{9D8B030D-6E8A-4147-A177-3AD203B41FA5}">
                      <a16:colId xmlns:a16="http://schemas.microsoft.com/office/drawing/2014/main" val="3985986545"/>
                    </a:ext>
                  </a:extLst>
                </a:gridCol>
                <a:gridCol w="429279">
                  <a:extLst>
                    <a:ext uri="{9D8B030D-6E8A-4147-A177-3AD203B41FA5}">
                      <a16:colId xmlns:a16="http://schemas.microsoft.com/office/drawing/2014/main" val="1250576271"/>
                    </a:ext>
                  </a:extLst>
                </a:gridCol>
                <a:gridCol w="429279">
                  <a:extLst>
                    <a:ext uri="{9D8B030D-6E8A-4147-A177-3AD203B41FA5}">
                      <a16:colId xmlns:a16="http://schemas.microsoft.com/office/drawing/2014/main" val="42156903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6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6026466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8A9BAE14-9D09-439B-9839-C2E2F7E1D1AC}"/>
              </a:ext>
            </a:extLst>
          </p:cNvPr>
          <p:cNvSpPr txBox="1"/>
          <p:nvPr/>
        </p:nvSpPr>
        <p:spPr>
          <a:xfrm>
            <a:off x="6749988" y="2673021"/>
            <a:ext cx="2690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과 비교</a:t>
            </a:r>
          </a:p>
        </p:txBody>
      </p:sp>
      <p:graphicFrame>
        <p:nvGraphicFramePr>
          <p:cNvPr id="42" name="표 4">
            <a:extLst>
              <a:ext uri="{FF2B5EF4-FFF2-40B4-BE49-F238E27FC236}">
                <a16:creationId xmlns:a16="http://schemas.microsoft.com/office/drawing/2014/main" id="{F7D2264A-84C4-487F-9956-9D50FAC469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433038"/>
              </p:ext>
            </p:extLst>
          </p:nvPr>
        </p:nvGraphicFramePr>
        <p:xfrm>
          <a:off x="6856520" y="3813303"/>
          <a:ext cx="42927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279">
                  <a:extLst>
                    <a:ext uri="{9D8B030D-6E8A-4147-A177-3AD203B41FA5}">
                      <a16:colId xmlns:a16="http://schemas.microsoft.com/office/drawing/2014/main" val="12505762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6026466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65EB9233-76E2-4574-B157-9D897A316089}"/>
              </a:ext>
            </a:extLst>
          </p:cNvPr>
          <p:cNvSpPr txBox="1"/>
          <p:nvPr/>
        </p:nvSpPr>
        <p:spPr>
          <a:xfrm>
            <a:off x="6749988" y="3505526"/>
            <a:ext cx="2690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 &lt; 3 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이므로 앞부분만 다시 탐색</a:t>
            </a:r>
          </a:p>
        </p:txBody>
      </p:sp>
      <p:graphicFrame>
        <p:nvGraphicFramePr>
          <p:cNvPr id="44" name="표 4">
            <a:extLst>
              <a:ext uri="{FF2B5EF4-FFF2-40B4-BE49-F238E27FC236}">
                <a16:creationId xmlns:a16="http://schemas.microsoft.com/office/drawing/2014/main" id="{1735A661-DCFC-4D42-A621-506C3C82A7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4987407"/>
              </p:ext>
            </p:extLst>
          </p:nvPr>
        </p:nvGraphicFramePr>
        <p:xfrm>
          <a:off x="6856520" y="4645808"/>
          <a:ext cx="42927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279">
                  <a:extLst>
                    <a:ext uri="{9D8B030D-6E8A-4147-A177-3AD203B41FA5}">
                      <a16:colId xmlns:a16="http://schemas.microsoft.com/office/drawing/2014/main" val="12505762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6026466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49EF073D-5CD8-4CBD-BBDE-D1F415716786}"/>
              </a:ext>
            </a:extLst>
          </p:cNvPr>
          <p:cNvSpPr txBox="1"/>
          <p:nvPr/>
        </p:nvSpPr>
        <p:spPr>
          <a:xfrm>
            <a:off x="6749988" y="4338031"/>
            <a:ext cx="2690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 &gt; 1 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이므로 뒷부분만 다시 탐색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05FCB56-35A9-42FE-81C7-3863656F326D}"/>
              </a:ext>
            </a:extLst>
          </p:cNvPr>
          <p:cNvSpPr txBox="1"/>
          <p:nvPr/>
        </p:nvSpPr>
        <p:spPr>
          <a:xfrm>
            <a:off x="6749987" y="5170536"/>
            <a:ext cx="3645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더 이상 남은 </a:t>
            </a:r>
            <a:r>
              <a:rPr lang="ko-KR" altLang="en-US" sz="14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항목이 없으므로 탐색 실패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07961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A073174-6458-4F32-9B52-AB10699622AF}"/>
              </a:ext>
            </a:extLst>
          </p:cNvPr>
          <p:cNvSpPr txBox="1"/>
          <p:nvPr/>
        </p:nvSpPr>
        <p:spPr>
          <a:xfrm>
            <a:off x="2635188" y="4006817"/>
            <a:ext cx="6921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4-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노드가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3-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노드의 자식인 경우의 분할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775AE42-3571-4D92-BF0B-80CE9C3CFEB2}"/>
              </a:ext>
            </a:extLst>
          </p:cNvPr>
          <p:cNvSpPr/>
          <p:nvPr/>
        </p:nvSpPr>
        <p:spPr>
          <a:xfrm>
            <a:off x="2473627" y="2784988"/>
            <a:ext cx="479395" cy="3077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v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20B8642-FD3C-4EAE-83F6-61411ED57424}"/>
              </a:ext>
            </a:extLst>
          </p:cNvPr>
          <p:cNvSpPr/>
          <p:nvPr/>
        </p:nvSpPr>
        <p:spPr>
          <a:xfrm>
            <a:off x="2953022" y="2784988"/>
            <a:ext cx="479395" cy="3077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C34ED982-962F-4A6A-881F-048088D2EA91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2953022" y="3092765"/>
            <a:ext cx="0" cy="3954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B74ECC5-B41A-4F82-B031-140B562373BE}"/>
              </a:ext>
            </a:extLst>
          </p:cNvPr>
          <p:cNvSpPr/>
          <p:nvPr/>
        </p:nvSpPr>
        <p:spPr>
          <a:xfrm>
            <a:off x="3432417" y="2784988"/>
            <a:ext cx="479395" cy="3077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x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181F935-9544-45BD-85A6-659F0E47AB3F}"/>
                  </a:ext>
                </a:extLst>
              </p:cNvPr>
              <p:cNvSpPr txBox="1"/>
              <p:nvPr/>
            </p:nvSpPr>
            <p:spPr>
              <a:xfrm>
                <a:off x="2673744" y="3488236"/>
                <a:ext cx="55855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2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181F935-9544-45BD-85A6-659F0E47AB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3744" y="3488236"/>
                <a:ext cx="558555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9C8DD7B4-6070-406E-8389-8F70416B6BD4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3432417" y="3092765"/>
            <a:ext cx="0" cy="3954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ED6049E-B742-45B9-9CEF-BE35CD8B06D2}"/>
                  </a:ext>
                </a:extLst>
              </p:cNvPr>
              <p:cNvSpPr txBox="1"/>
              <p:nvPr/>
            </p:nvSpPr>
            <p:spPr>
              <a:xfrm>
                <a:off x="3153139" y="3488236"/>
                <a:ext cx="55855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12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ED6049E-B742-45B9-9CEF-BE35CD8B06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3139" y="3488236"/>
                <a:ext cx="558555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3C013374-0140-4856-B66E-EA5CF3816243}"/>
              </a:ext>
            </a:extLst>
          </p:cNvPr>
          <p:cNvCxnSpPr>
            <a:cxnSpLocks/>
            <a:endCxn id="39" idx="0"/>
          </p:cNvCxnSpPr>
          <p:nvPr/>
        </p:nvCxnSpPr>
        <p:spPr>
          <a:xfrm flipH="1">
            <a:off x="2411297" y="3092765"/>
            <a:ext cx="62330" cy="3954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E87759D-F38B-4014-BB91-A78E443B9856}"/>
                  </a:ext>
                </a:extLst>
              </p:cNvPr>
              <p:cNvSpPr txBox="1"/>
              <p:nvPr/>
            </p:nvSpPr>
            <p:spPr>
              <a:xfrm>
                <a:off x="2132019" y="3488236"/>
                <a:ext cx="55855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2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E87759D-F38B-4014-BB91-A78E443B98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2019" y="3488236"/>
                <a:ext cx="558555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5CF211EA-1E4A-47CA-B36C-89C9E9F1C1BB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3911812" y="3092765"/>
            <a:ext cx="63068" cy="3954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F722327-FD40-4653-AA84-3543BE4CD09A}"/>
                  </a:ext>
                </a:extLst>
              </p:cNvPr>
              <p:cNvSpPr txBox="1"/>
              <p:nvPr/>
            </p:nvSpPr>
            <p:spPr>
              <a:xfrm>
                <a:off x="3695602" y="3488236"/>
                <a:ext cx="55855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sz="12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F722327-FD40-4653-AA84-3543BE4CD0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5602" y="3488236"/>
                <a:ext cx="558555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직사각형 43">
            <a:extLst>
              <a:ext uri="{FF2B5EF4-FFF2-40B4-BE49-F238E27FC236}">
                <a16:creationId xmlns:a16="http://schemas.microsoft.com/office/drawing/2014/main" id="{8C4AFCF9-7006-4C5E-92E5-847D91E46D15}"/>
              </a:ext>
            </a:extLst>
          </p:cNvPr>
          <p:cNvSpPr/>
          <p:nvPr/>
        </p:nvSpPr>
        <p:spPr>
          <a:xfrm>
            <a:off x="6819348" y="2784988"/>
            <a:ext cx="479395" cy="3077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v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572C949-45C6-4CB1-B5B0-C5E771DD192D}"/>
              </a:ext>
            </a:extLst>
          </p:cNvPr>
          <p:cNvSpPr/>
          <p:nvPr/>
        </p:nvSpPr>
        <p:spPr>
          <a:xfrm>
            <a:off x="7298743" y="2784988"/>
            <a:ext cx="479395" cy="3077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823FDAE3-CEAE-4C29-B773-508D01D9578A}"/>
              </a:ext>
            </a:extLst>
          </p:cNvPr>
          <p:cNvCxnSpPr>
            <a:cxnSpLocks/>
            <a:endCxn id="52" idx="0"/>
          </p:cNvCxnSpPr>
          <p:nvPr/>
        </p:nvCxnSpPr>
        <p:spPr>
          <a:xfrm>
            <a:off x="7298743" y="3092765"/>
            <a:ext cx="0" cy="3954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3013035-8437-4E08-9236-AB96B891665E}"/>
              </a:ext>
            </a:extLst>
          </p:cNvPr>
          <p:cNvSpPr/>
          <p:nvPr/>
        </p:nvSpPr>
        <p:spPr>
          <a:xfrm>
            <a:off x="7778138" y="2784988"/>
            <a:ext cx="479395" cy="3077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F4D3D48-D26F-4FF1-AF07-079A864EBDED}"/>
                  </a:ext>
                </a:extLst>
              </p:cNvPr>
              <p:cNvSpPr txBox="1"/>
              <p:nvPr/>
            </p:nvSpPr>
            <p:spPr>
              <a:xfrm>
                <a:off x="7019465" y="3488236"/>
                <a:ext cx="55855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2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F4D3D48-D26F-4FF1-AF07-079A864EBD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9465" y="3488236"/>
                <a:ext cx="558555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C2250B6-D3C4-4B2D-8F47-B6F67E711368}"/>
              </a:ext>
            </a:extLst>
          </p:cNvPr>
          <p:cNvCxnSpPr>
            <a:cxnSpLocks/>
            <a:endCxn id="56" idx="0"/>
          </p:cNvCxnSpPr>
          <p:nvPr/>
        </p:nvCxnSpPr>
        <p:spPr>
          <a:xfrm>
            <a:off x="6819347" y="3092765"/>
            <a:ext cx="0" cy="3954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9787EB0-C6C8-4BF5-9C5D-39090EBFB1F1}"/>
                  </a:ext>
                </a:extLst>
              </p:cNvPr>
              <p:cNvSpPr txBox="1"/>
              <p:nvPr/>
            </p:nvSpPr>
            <p:spPr>
              <a:xfrm>
                <a:off x="6540069" y="3488236"/>
                <a:ext cx="55855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2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9787EB0-C6C8-4BF5-9C5D-39090EBFB1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0069" y="3488236"/>
                <a:ext cx="558555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직사각형 58">
            <a:extLst>
              <a:ext uri="{FF2B5EF4-FFF2-40B4-BE49-F238E27FC236}">
                <a16:creationId xmlns:a16="http://schemas.microsoft.com/office/drawing/2014/main" id="{3C4D7D0D-A1B0-451E-9BF3-0E3BCF8FCACC}"/>
              </a:ext>
            </a:extLst>
          </p:cNvPr>
          <p:cNvSpPr/>
          <p:nvPr/>
        </p:nvSpPr>
        <p:spPr>
          <a:xfrm>
            <a:off x="7778138" y="1624828"/>
            <a:ext cx="479395" cy="3077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79FFAA5A-74E3-4E3D-A157-99130F8D93EE}"/>
              </a:ext>
            </a:extLst>
          </p:cNvPr>
          <p:cNvSpPr/>
          <p:nvPr/>
        </p:nvSpPr>
        <p:spPr>
          <a:xfrm>
            <a:off x="8257533" y="1624828"/>
            <a:ext cx="479395" cy="3077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y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713DC5B4-2DE1-4AD1-8BC2-468DC9C40B23}"/>
              </a:ext>
            </a:extLst>
          </p:cNvPr>
          <p:cNvSpPr/>
          <p:nvPr/>
        </p:nvSpPr>
        <p:spPr>
          <a:xfrm>
            <a:off x="8736928" y="1624828"/>
            <a:ext cx="479395" cy="3077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z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FEC2637B-08D4-4B10-BD8E-8FC7FA1BD996}"/>
              </a:ext>
            </a:extLst>
          </p:cNvPr>
          <p:cNvCxnSpPr>
            <a:cxnSpLocks/>
            <a:endCxn id="47" idx="0"/>
          </p:cNvCxnSpPr>
          <p:nvPr/>
        </p:nvCxnSpPr>
        <p:spPr>
          <a:xfrm flipH="1">
            <a:off x="7538441" y="1932605"/>
            <a:ext cx="239698" cy="8523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C6B33B17-A87E-48D8-99EB-AB1DC8E1869A}"/>
              </a:ext>
            </a:extLst>
          </p:cNvPr>
          <p:cNvSpPr/>
          <p:nvPr/>
        </p:nvSpPr>
        <p:spPr>
          <a:xfrm>
            <a:off x="8736928" y="2784988"/>
            <a:ext cx="479395" cy="3077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x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42481BD1-8D04-4640-8887-A59CBCDF52A7}"/>
              </a:ext>
            </a:extLst>
          </p:cNvPr>
          <p:cNvSpPr/>
          <p:nvPr/>
        </p:nvSpPr>
        <p:spPr>
          <a:xfrm>
            <a:off x="9216323" y="2784988"/>
            <a:ext cx="479395" cy="3077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B354B5F9-659F-4602-81B8-99FE511A379D}"/>
              </a:ext>
            </a:extLst>
          </p:cNvPr>
          <p:cNvCxnSpPr>
            <a:cxnSpLocks/>
            <a:endCxn id="67" idx="0"/>
          </p:cNvCxnSpPr>
          <p:nvPr/>
        </p:nvCxnSpPr>
        <p:spPr>
          <a:xfrm>
            <a:off x="9216323" y="3092765"/>
            <a:ext cx="0" cy="3954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AB5486A1-526A-48B7-88FD-CEB733FB8735}"/>
              </a:ext>
            </a:extLst>
          </p:cNvPr>
          <p:cNvSpPr/>
          <p:nvPr/>
        </p:nvSpPr>
        <p:spPr>
          <a:xfrm>
            <a:off x="9695718" y="2784988"/>
            <a:ext cx="479395" cy="3077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563BFC17-96CD-4A4A-BB5F-E000973D0CA7}"/>
                  </a:ext>
                </a:extLst>
              </p:cNvPr>
              <p:cNvSpPr txBox="1"/>
              <p:nvPr/>
            </p:nvSpPr>
            <p:spPr>
              <a:xfrm>
                <a:off x="8937045" y="3488236"/>
                <a:ext cx="55855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sz="12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mc:Choice>
        <mc:Fallback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563BFC17-96CD-4A4A-BB5F-E000973D0C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7045" y="3488236"/>
                <a:ext cx="558555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DF97856B-71FE-4247-A348-7C954E7C2A69}"/>
              </a:ext>
            </a:extLst>
          </p:cNvPr>
          <p:cNvCxnSpPr>
            <a:cxnSpLocks/>
            <a:endCxn id="69" idx="0"/>
          </p:cNvCxnSpPr>
          <p:nvPr/>
        </p:nvCxnSpPr>
        <p:spPr>
          <a:xfrm>
            <a:off x="8736927" y="3092765"/>
            <a:ext cx="0" cy="3954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615D0740-26BC-4A80-BDED-E8CDD2994605}"/>
                  </a:ext>
                </a:extLst>
              </p:cNvPr>
              <p:cNvSpPr txBox="1"/>
              <p:nvPr/>
            </p:nvSpPr>
            <p:spPr>
              <a:xfrm>
                <a:off x="8457649" y="3488236"/>
                <a:ext cx="55855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12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mc:Choice>
        <mc:Fallback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615D0740-26BC-4A80-BDED-E8CDD29946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7649" y="3488236"/>
                <a:ext cx="558555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799C269A-DF15-4E4C-89C7-610D55AFF61D}"/>
              </a:ext>
            </a:extLst>
          </p:cNvPr>
          <p:cNvCxnSpPr>
            <a:cxnSpLocks/>
            <a:endCxn id="64" idx="0"/>
          </p:cNvCxnSpPr>
          <p:nvPr/>
        </p:nvCxnSpPr>
        <p:spPr>
          <a:xfrm>
            <a:off x="8257533" y="1932605"/>
            <a:ext cx="1198488" cy="8523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8A029D7-89F8-40E1-925A-D6DC03E9BF7E}"/>
              </a:ext>
            </a:extLst>
          </p:cNvPr>
          <p:cNvSpPr/>
          <p:nvPr/>
        </p:nvSpPr>
        <p:spPr>
          <a:xfrm>
            <a:off x="3432417" y="1624828"/>
            <a:ext cx="479395" cy="3077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y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F57161F-8DDA-4D08-997F-7E938E3D3358}"/>
              </a:ext>
            </a:extLst>
          </p:cNvPr>
          <p:cNvSpPr/>
          <p:nvPr/>
        </p:nvSpPr>
        <p:spPr>
          <a:xfrm>
            <a:off x="3911812" y="1624828"/>
            <a:ext cx="479395" cy="3077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z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9603A1A-4F96-4416-8E50-195A78F1F8A5}"/>
              </a:ext>
            </a:extLst>
          </p:cNvPr>
          <p:cNvSpPr/>
          <p:nvPr/>
        </p:nvSpPr>
        <p:spPr>
          <a:xfrm>
            <a:off x="4391207" y="1624828"/>
            <a:ext cx="479395" cy="3077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D671D2E0-A6CF-470A-B96F-6DCC1545AA62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3911812" y="1940136"/>
            <a:ext cx="0" cy="3954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C91D6B78-5B91-46B5-867B-727FC5A8D641}"/>
                  </a:ext>
                </a:extLst>
              </p:cNvPr>
              <p:cNvSpPr txBox="1"/>
              <p:nvPr/>
            </p:nvSpPr>
            <p:spPr>
              <a:xfrm>
                <a:off x="3632534" y="2335607"/>
                <a:ext cx="55855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ko-KR" altLang="en-US" sz="12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C91D6B78-5B91-46B5-867B-727FC5A8D6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2534" y="2335607"/>
                <a:ext cx="558555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AB2B8285-3720-4738-A24F-D78B15535E7D}"/>
              </a:ext>
            </a:extLst>
          </p:cNvPr>
          <p:cNvCxnSpPr>
            <a:cxnSpLocks/>
            <a:endCxn id="21" idx="0"/>
          </p:cNvCxnSpPr>
          <p:nvPr/>
        </p:nvCxnSpPr>
        <p:spPr>
          <a:xfrm flipH="1">
            <a:off x="3192720" y="1940136"/>
            <a:ext cx="239698" cy="8448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화살표: 오른쪽 52">
            <a:extLst>
              <a:ext uri="{FF2B5EF4-FFF2-40B4-BE49-F238E27FC236}">
                <a16:creationId xmlns:a16="http://schemas.microsoft.com/office/drawing/2014/main" id="{9766EB21-334D-4D89-9B91-33AAE8CC03C7}"/>
              </a:ext>
            </a:extLst>
          </p:cNvPr>
          <p:cNvSpPr/>
          <p:nvPr/>
        </p:nvSpPr>
        <p:spPr>
          <a:xfrm>
            <a:off x="5678923" y="2328076"/>
            <a:ext cx="408584" cy="30777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77A4DA1-82AE-49CD-A14B-07BA23CA1077}"/>
              </a:ext>
            </a:extLst>
          </p:cNvPr>
          <p:cNvSpPr txBox="1"/>
          <p:nvPr/>
        </p:nvSpPr>
        <p:spPr>
          <a:xfrm>
            <a:off x="5412790" y="1981273"/>
            <a:ext cx="8875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분할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CBB03481-D5EA-4546-AE81-D5C26A60F1DF}"/>
              </a:ext>
            </a:extLst>
          </p:cNvPr>
          <p:cNvCxnSpPr>
            <a:cxnSpLocks/>
            <a:endCxn id="70" idx="0"/>
          </p:cNvCxnSpPr>
          <p:nvPr/>
        </p:nvCxnSpPr>
        <p:spPr>
          <a:xfrm>
            <a:off x="8728514" y="1940136"/>
            <a:ext cx="575599" cy="3954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44FBFF5-EA02-4AC9-B75F-F15556678361}"/>
                  </a:ext>
                </a:extLst>
              </p:cNvPr>
              <p:cNvSpPr txBox="1"/>
              <p:nvPr/>
            </p:nvSpPr>
            <p:spPr>
              <a:xfrm>
                <a:off x="9024835" y="2335607"/>
                <a:ext cx="55855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ko-KR" altLang="en-US" sz="12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mc:Choice>
        <mc:Fallback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44FBFF5-EA02-4AC9-B75F-F155566783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4835" y="2335607"/>
                <a:ext cx="558555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15B4F866-B32D-4E1F-B99F-F87D877FA6B1}"/>
              </a:ext>
            </a:extLst>
          </p:cNvPr>
          <p:cNvCxnSpPr>
            <a:cxnSpLocks/>
            <a:endCxn id="58" idx="0"/>
          </p:cNvCxnSpPr>
          <p:nvPr/>
        </p:nvCxnSpPr>
        <p:spPr>
          <a:xfrm>
            <a:off x="4391206" y="1940136"/>
            <a:ext cx="0" cy="3954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988BAF7-53C6-4E18-865A-620FF1ADC8C5}"/>
                  </a:ext>
                </a:extLst>
              </p:cNvPr>
              <p:cNvSpPr txBox="1"/>
              <p:nvPr/>
            </p:nvSpPr>
            <p:spPr>
              <a:xfrm>
                <a:off x="4111928" y="2335607"/>
                <a:ext cx="55855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ko-KR" altLang="en-US" sz="12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988BAF7-53C6-4E18-865A-620FF1ADC8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1928" y="2335607"/>
                <a:ext cx="558555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806B2BA8-DA4C-46C4-9FB2-DD39C82A0F2E}"/>
              </a:ext>
            </a:extLst>
          </p:cNvPr>
          <p:cNvCxnSpPr>
            <a:cxnSpLocks/>
            <a:endCxn id="73" idx="0"/>
          </p:cNvCxnSpPr>
          <p:nvPr/>
        </p:nvCxnSpPr>
        <p:spPr>
          <a:xfrm>
            <a:off x="9207800" y="1940136"/>
            <a:ext cx="575599" cy="3954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435ED5E-E6B1-4263-958D-F8342558275A}"/>
                  </a:ext>
                </a:extLst>
              </p:cNvPr>
              <p:cNvSpPr txBox="1"/>
              <p:nvPr/>
            </p:nvSpPr>
            <p:spPr>
              <a:xfrm>
                <a:off x="9504121" y="2335607"/>
                <a:ext cx="55855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ko-KR" altLang="en-US" sz="12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mc:Choice>
        <mc:Fallback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435ED5E-E6B1-4263-958D-F834255827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4121" y="2335607"/>
                <a:ext cx="558555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7128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C4671903-D9E9-4C24-9613-F969AFFA1A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9048710"/>
              </p:ext>
            </p:extLst>
          </p:nvPr>
        </p:nvGraphicFramePr>
        <p:xfrm>
          <a:off x="2561944" y="850501"/>
          <a:ext cx="70681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757">
                  <a:extLst>
                    <a:ext uri="{9D8B030D-6E8A-4147-A177-3AD203B41FA5}">
                      <a16:colId xmlns:a16="http://schemas.microsoft.com/office/drawing/2014/main" val="2392321311"/>
                    </a:ext>
                  </a:extLst>
                </a:gridCol>
                <a:gridCol w="438611">
                  <a:extLst>
                    <a:ext uri="{9D8B030D-6E8A-4147-A177-3AD203B41FA5}">
                      <a16:colId xmlns:a16="http://schemas.microsoft.com/office/drawing/2014/main" val="3985986545"/>
                    </a:ext>
                  </a:extLst>
                </a:gridCol>
                <a:gridCol w="444903">
                  <a:extLst>
                    <a:ext uri="{9D8B030D-6E8A-4147-A177-3AD203B41FA5}">
                      <a16:colId xmlns:a16="http://schemas.microsoft.com/office/drawing/2014/main" val="1250576271"/>
                    </a:ext>
                  </a:extLst>
                </a:gridCol>
                <a:gridCol w="441757">
                  <a:extLst>
                    <a:ext uri="{9D8B030D-6E8A-4147-A177-3AD203B41FA5}">
                      <a16:colId xmlns:a16="http://schemas.microsoft.com/office/drawing/2014/main" val="4215690398"/>
                    </a:ext>
                  </a:extLst>
                </a:gridCol>
                <a:gridCol w="441757">
                  <a:extLst>
                    <a:ext uri="{9D8B030D-6E8A-4147-A177-3AD203B41FA5}">
                      <a16:colId xmlns:a16="http://schemas.microsoft.com/office/drawing/2014/main" val="3372304490"/>
                    </a:ext>
                  </a:extLst>
                </a:gridCol>
                <a:gridCol w="441757">
                  <a:extLst>
                    <a:ext uri="{9D8B030D-6E8A-4147-A177-3AD203B41FA5}">
                      <a16:colId xmlns:a16="http://schemas.microsoft.com/office/drawing/2014/main" val="1174537246"/>
                    </a:ext>
                  </a:extLst>
                </a:gridCol>
                <a:gridCol w="441757">
                  <a:extLst>
                    <a:ext uri="{9D8B030D-6E8A-4147-A177-3AD203B41FA5}">
                      <a16:colId xmlns:a16="http://schemas.microsoft.com/office/drawing/2014/main" val="3799341665"/>
                    </a:ext>
                  </a:extLst>
                </a:gridCol>
                <a:gridCol w="441757">
                  <a:extLst>
                    <a:ext uri="{9D8B030D-6E8A-4147-A177-3AD203B41FA5}">
                      <a16:colId xmlns:a16="http://schemas.microsoft.com/office/drawing/2014/main" val="3629777663"/>
                    </a:ext>
                  </a:extLst>
                </a:gridCol>
                <a:gridCol w="441757">
                  <a:extLst>
                    <a:ext uri="{9D8B030D-6E8A-4147-A177-3AD203B41FA5}">
                      <a16:colId xmlns:a16="http://schemas.microsoft.com/office/drawing/2014/main" val="4275177346"/>
                    </a:ext>
                  </a:extLst>
                </a:gridCol>
                <a:gridCol w="441757">
                  <a:extLst>
                    <a:ext uri="{9D8B030D-6E8A-4147-A177-3AD203B41FA5}">
                      <a16:colId xmlns:a16="http://schemas.microsoft.com/office/drawing/2014/main" val="910919229"/>
                    </a:ext>
                  </a:extLst>
                </a:gridCol>
                <a:gridCol w="441757">
                  <a:extLst>
                    <a:ext uri="{9D8B030D-6E8A-4147-A177-3AD203B41FA5}">
                      <a16:colId xmlns:a16="http://schemas.microsoft.com/office/drawing/2014/main" val="3323114545"/>
                    </a:ext>
                  </a:extLst>
                </a:gridCol>
                <a:gridCol w="441757">
                  <a:extLst>
                    <a:ext uri="{9D8B030D-6E8A-4147-A177-3AD203B41FA5}">
                      <a16:colId xmlns:a16="http://schemas.microsoft.com/office/drawing/2014/main" val="4186437561"/>
                    </a:ext>
                  </a:extLst>
                </a:gridCol>
                <a:gridCol w="441757">
                  <a:extLst>
                    <a:ext uri="{9D8B030D-6E8A-4147-A177-3AD203B41FA5}">
                      <a16:colId xmlns:a16="http://schemas.microsoft.com/office/drawing/2014/main" val="1132180593"/>
                    </a:ext>
                  </a:extLst>
                </a:gridCol>
                <a:gridCol w="441757">
                  <a:extLst>
                    <a:ext uri="{9D8B030D-6E8A-4147-A177-3AD203B41FA5}">
                      <a16:colId xmlns:a16="http://schemas.microsoft.com/office/drawing/2014/main" val="3836949176"/>
                    </a:ext>
                  </a:extLst>
                </a:gridCol>
                <a:gridCol w="441757">
                  <a:extLst>
                    <a:ext uri="{9D8B030D-6E8A-4147-A177-3AD203B41FA5}">
                      <a16:colId xmlns:a16="http://schemas.microsoft.com/office/drawing/2014/main" val="2734353724"/>
                    </a:ext>
                  </a:extLst>
                </a:gridCol>
                <a:gridCol w="441757">
                  <a:extLst>
                    <a:ext uri="{9D8B030D-6E8A-4147-A177-3AD203B41FA5}">
                      <a16:colId xmlns:a16="http://schemas.microsoft.com/office/drawing/2014/main" val="2815157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6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18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20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22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27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29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30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34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38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41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42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45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47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602646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DD438F1-80BA-43E1-8B27-3DC15AED760A}"/>
              </a:ext>
            </a:extLst>
          </p:cNvPr>
          <p:cNvSpPr txBox="1"/>
          <p:nvPr/>
        </p:nvSpPr>
        <p:spPr>
          <a:xfrm>
            <a:off x="1770352" y="850501"/>
            <a:ext cx="791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단계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D5EB44-1FD3-4853-9370-4C0CD35AEBF6}"/>
              </a:ext>
            </a:extLst>
          </p:cNvPr>
          <p:cNvSpPr txBox="1"/>
          <p:nvPr/>
        </p:nvSpPr>
        <p:spPr>
          <a:xfrm>
            <a:off x="2635189" y="6071956"/>
            <a:ext cx="6921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이진 탐색의 구체적인 예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- 34 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탐색</a:t>
            </a:r>
          </a:p>
        </p:txBody>
      </p:sp>
      <p:graphicFrame>
        <p:nvGraphicFramePr>
          <p:cNvPr id="46" name="표 4">
            <a:extLst>
              <a:ext uri="{FF2B5EF4-FFF2-40B4-BE49-F238E27FC236}">
                <a16:creationId xmlns:a16="http://schemas.microsoft.com/office/drawing/2014/main" id="{8E7252BB-11FD-48CF-8A59-89471BDCFF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5157821"/>
              </p:ext>
            </p:extLst>
          </p:nvPr>
        </p:nvGraphicFramePr>
        <p:xfrm>
          <a:off x="2561944" y="398086"/>
          <a:ext cx="70681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757">
                  <a:extLst>
                    <a:ext uri="{9D8B030D-6E8A-4147-A177-3AD203B41FA5}">
                      <a16:colId xmlns:a16="http://schemas.microsoft.com/office/drawing/2014/main" val="2392321311"/>
                    </a:ext>
                  </a:extLst>
                </a:gridCol>
                <a:gridCol w="438611">
                  <a:extLst>
                    <a:ext uri="{9D8B030D-6E8A-4147-A177-3AD203B41FA5}">
                      <a16:colId xmlns:a16="http://schemas.microsoft.com/office/drawing/2014/main" val="3985986545"/>
                    </a:ext>
                  </a:extLst>
                </a:gridCol>
                <a:gridCol w="444903">
                  <a:extLst>
                    <a:ext uri="{9D8B030D-6E8A-4147-A177-3AD203B41FA5}">
                      <a16:colId xmlns:a16="http://schemas.microsoft.com/office/drawing/2014/main" val="1250576271"/>
                    </a:ext>
                  </a:extLst>
                </a:gridCol>
                <a:gridCol w="441757">
                  <a:extLst>
                    <a:ext uri="{9D8B030D-6E8A-4147-A177-3AD203B41FA5}">
                      <a16:colId xmlns:a16="http://schemas.microsoft.com/office/drawing/2014/main" val="4215690398"/>
                    </a:ext>
                  </a:extLst>
                </a:gridCol>
                <a:gridCol w="441757">
                  <a:extLst>
                    <a:ext uri="{9D8B030D-6E8A-4147-A177-3AD203B41FA5}">
                      <a16:colId xmlns:a16="http://schemas.microsoft.com/office/drawing/2014/main" val="3372304490"/>
                    </a:ext>
                  </a:extLst>
                </a:gridCol>
                <a:gridCol w="441757">
                  <a:extLst>
                    <a:ext uri="{9D8B030D-6E8A-4147-A177-3AD203B41FA5}">
                      <a16:colId xmlns:a16="http://schemas.microsoft.com/office/drawing/2014/main" val="1174537246"/>
                    </a:ext>
                  </a:extLst>
                </a:gridCol>
                <a:gridCol w="441757">
                  <a:extLst>
                    <a:ext uri="{9D8B030D-6E8A-4147-A177-3AD203B41FA5}">
                      <a16:colId xmlns:a16="http://schemas.microsoft.com/office/drawing/2014/main" val="3799341665"/>
                    </a:ext>
                  </a:extLst>
                </a:gridCol>
                <a:gridCol w="441757">
                  <a:extLst>
                    <a:ext uri="{9D8B030D-6E8A-4147-A177-3AD203B41FA5}">
                      <a16:colId xmlns:a16="http://schemas.microsoft.com/office/drawing/2014/main" val="3629777663"/>
                    </a:ext>
                  </a:extLst>
                </a:gridCol>
                <a:gridCol w="441757">
                  <a:extLst>
                    <a:ext uri="{9D8B030D-6E8A-4147-A177-3AD203B41FA5}">
                      <a16:colId xmlns:a16="http://schemas.microsoft.com/office/drawing/2014/main" val="4275177346"/>
                    </a:ext>
                  </a:extLst>
                </a:gridCol>
                <a:gridCol w="441757">
                  <a:extLst>
                    <a:ext uri="{9D8B030D-6E8A-4147-A177-3AD203B41FA5}">
                      <a16:colId xmlns:a16="http://schemas.microsoft.com/office/drawing/2014/main" val="910919229"/>
                    </a:ext>
                  </a:extLst>
                </a:gridCol>
                <a:gridCol w="441757">
                  <a:extLst>
                    <a:ext uri="{9D8B030D-6E8A-4147-A177-3AD203B41FA5}">
                      <a16:colId xmlns:a16="http://schemas.microsoft.com/office/drawing/2014/main" val="3323114545"/>
                    </a:ext>
                  </a:extLst>
                </a:gridCol>
                <a:gridCol w="441757">
                  <a:extLst>
                    <a:ext uri="{9D8B030D-6E8A-4147-A177-3AD203B41FA5}">
                      <a16:colId xmlns:a16="http://schemas.microsoft.com/office/drawing/2014/main" val="4186437561"/>
                    </a:ext>
                  </a:extLst>
                </a:gridCol>
                <a:gridCol w="441757">
                  <a:extLst>
                    <a:ext uri="{9D8B030D-6E8A-4147-A177-3AD203B41FA5}">
                      <a16:colId xmlns:a16="http://schemas.microsoft.com/office/drawing/2014/main" val="1132180593"/>
                    </a:ext>
                  </a:extLst>
                </a:gridCol>
                <a:gridCol w="441757">
                  <a:extLst>
                    <a:ext uri="{9D8B030D-6E8A-4147-A177-3AD203B41FA5}">
                      <a16:colId xmlns:a16="http://schemas.microsoft.com/office/drawing/2014/main" val="3836949176"/>
                    </a:ext>
                  </a:extLst>
                </a:gridCol>
                <a:gridCol w="441757">
                  <a:extLst>
                    <a:ext uri="{9D8B030D-6E8A-4147-A177-3AD203B41FA5}">
                      <a16:colId xmlns:a16="http://schemas.microsoft.com/office/drawing/2014/main" val="2734353724"/>
                    </a:ext>
                  </a:extLst>
                </a:gridCol>
                <a:gridCol w="441757">
                  <a:extLst>
                    <a:ext uri="{9D8B030D-6E8A-4147-A177-3AD203B41FA5}">
                      <a16:colId xmlns:a16="http://schemas.microsoft.com/office/drawing/2014/main" val="2815157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4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5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6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7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8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9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12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13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14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15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6026466"/>
                  </a:ext>
                </a:extLst>
              </a:tr>
            </a:tbl>
          </a:graphicData>
        </a:graphic>
      </p:graphicFrame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0553C825-7EDD-4224-9903-E056B45E4270}"/>
              </a:ext>
            </a:extLst>
          </p:cNvPr>
          <p:cNvCxnSpPr>
            <a:cxnSpLocks/>
          </p:cNvCxnSpPr>
          <p:nvPr/>
        </p:nvCxnSpPr>
        <p:spPr>
          <a:xfrm flipV="1">
            <a:off x="2778712" y="1221341"/>
            <a:ext cx="0" cy="29296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005FB80-D47A-4D43-8814-7A8C86E13A45}"/>
              </a:ext>
            </a:extLst>
          </p:cNvPr>
          <p:cNvSpPr txBox="1"/>
          <p:nvPr/>
        </p:nvSpPr>
        <p:spPr>
          <a:xfrm>
            <a:off x="2382916" y="1514304"/>
            <a:ext cx="791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low</a:t>
            </a:r>
            <a:endParaRPr lang="ko-KR" altLang="en-US" sz="12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5C377B12-51F2-4F8B-BB47-BFAD299F9D26}"/>
              </a:ext>
            </a:extLst>
          </p:cNvPr>
          <p:cNvCxnSpPr>
            <a:cxnSpLocks/>
          </p:cNvCxnSpPr>
          <p:nvPr/>
        </p:nvCxnSpPr>
        <p:spPr>
          <a:xfrm flipV="1">
            <a:off x="5877018" y="1221341"/>
            <a:ext cx="0" cy="29296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AD85469-B2F1-4913-AD5A-B367FE473371}"/>
              </a:ext>
            </a:extLst>
          </p:cNvPr>
          <p:cNvSpPr txBox="1"/>
          <p:nvPr/>
        </p:nvSpPr>
        <p:spPr>
          <a:xfrm>
            <a:off x="5481222" y="1514304"/>
            <a:ext cx="791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middle</a:t>
            </a:r>
            <a:endParaRPr lang="ko-KR" altLang="en-US" sz="12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EFB461E4-2911-4C9E-8231-24E64E72FAB6}"/>
              </a:ext>
            </a:extLst>
          </p:cNvPr>
          <p:cNvCxnSpPr>
            <a:cxnSpLocks/>
          </p:cNvCxnSpPr>
          <p:nvPr/>
        </p:nvCxnSpPr>
        <p:spPr>
          <a:xfrm flipV="1">
            <a:off x="9413288" y="1221341"/>
            <a:ext cx="0" cy="29296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A4231B2-5EF9-40A4-A905-ECB3CC782B5C}"/>
              </a:ext>
            </a:extLst>
          </p:cNvPr>
          <p:cNvSpPr txBox="1"/>
          <p:nvPr/>
        </p:nvSpPr>
        <p:spPr>
          <a:xfrm>
            <a:off x="9017492" y="1514304"/>
            <a:ext cx="791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high</a:t>
            </a:r>
            <a:endParaRPr lang="ko-KR" altLang="en-US" sz="12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aphicFrame>
        <p:nvGraphicFramePr>
          <p:cNvPr id="53" name="표 4">
            <a:extLst>
              <a:ext uri="{FF2B5EF4-FFF2-40B4-BE49-F238E27FC236}">
                <a16:creationId xmlns:a16="http://schemas.microsoft.com/office/drawing/2014/main" id="{8A737EFB-EACD-461F-8BAA-574D8E7A71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0696163"/>
              </p:ext>
            </p:extLst>
          </p:nvPr>
        </p:nvGraphicFramePr>
        <p:xfrm>
          <a:off x="2561944" y="2228904"/>
          <a:ext cx="70681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757">
                  <a:extLst>
                    <a:ext uri="{9D8B030D-6E8A-4147-A177-3AD203B41FA5}">
                      <a16:colId xmlns:a16="http://schemas.microsoft.com/office/drawing/2014/main" val="2392321311"/>
                    </a:ext>
                  </a:extLst>
                </a:gridCol>
                <a:gridCol w="438611">
                  <a:extLst>
                    <a:ext uri="{9D8B030D-6E8A-4147-A177-3AD203B41FA5}">
                      <a16:colId xmlns:a16="http://schemas.microsoft.com/office/drawing/2014/main" val="3985986545"/>
                    </a:ext>
                  </a:extLst>
                </a:gridCol>
                <a:gridCol w="444903">
                  <a:extLst>
                    <a:ext uri="{9D8B030D-6E8A-4147-A177-3AD203B41FA5}">
                      <a16:colId xmlns:a16="http://schemas.microsoft.com/office/drawing/2014/main" val="1250576271"/>
                    </a:ext>
                  </a:extLst>
                </a:gridCol>
                <a:gridCol w="441757">
                  <a:extLst>
                    <a:ext uri="{9D8B030D-6E8A-4147-A177-3AD203B41FA5}">
                      <a16:colId xmlns:a16="http://schemas.microsoft.com/office/drawing/2014/main" val="4215690398"/>
                    </a:ext>
                  </a:extLst>
                </a:gridCol>
                <a:gridCol w="441757">
                  <a:extLst>
                    <a:ext uri="{9D8B030D-6E8A-4147-A177-3AD203B41FA5}">
                      <a16:colId xmlns:a16="http://schemas.microsoft.com/office/drawing/2014/main" val="3372304490"/>
                    </a:ext>
                  </a:extLst>
                </a:gridCol>
                <a:gridCol w="441757">
                  <a:extLst>
                    <a:ext uri="{9D8B030D-6E8A-4147-A177-3AD203B41FA5}">
                      <a16:colId xmlns:a16="http://schemas.microsoft.com/office/drawing/2014/main" val="1174537246"/>
                    </a:ext>
                  </a:extLst>
                </a:gridCol>
                <a:gridCol w="441757">
                  <a:extLst>
                    <a:ext uri="{9D8B030D-6E8A-4147-A177-3AD203B41FA5}">
                      <a16:colId xmlns:a16="http://schemas.microsoft.com/office/drawing/2014/main" val="3799341665"/>
                    </a:ext>
                  </a:extLst>
                </a:gridCol>
                <a:gridCol w="441757">
                  <a:extLst>
                    <a:ext uri="{9D8B030D-6E8A-4147-A177-3AD203B41FA5}">
                      <a16:colId xmlns:a16="http://schemas.microsoft.com/office/drawing/2014/main" val="3629777663"/>
                    </a:ext>
                  </a:extLst>
                </a:gridCol>
                <a:gridCol w="441757">
                  <a:extLst>
                    <a:ext uri="{9D8B030D-6E8A-4147-A177-3AD203B41FA5}">
                      <a16:colId xmlns:a16="http://schemas.microsoft.com/office/drawing/2014/main" val="4275177346"/>
                    </a:ext>
                  </a:extLst>
                </a:gridCol>
                <a:gridCol w="441757">
                  <a:extLst>
                    <a:ext uri="{9D8B030D-6E8A-4147-A177-3AD203B41FA5}">
                      <a16:colId xmlns:a16="http://schemas.microsoft.com/office/drawing/2014/main" val="910919229"/>
                    </a:ext>
                  </a:extLst>
                </a:gridCol>
                <a:gridCol w="441757">
                  <a:extLst>
                    <a:ext uri="{9D8B030D-6E8A-4147-A177-3AD203B41FA5}">
                      <a16:colId xmlns:a16="http://schemas.microsoft.com/office/drawing/2014/main" val="3323114545"/>
                    </a:ext>
                  </a:extLst>
                </a:gridCol>
                <a:gridCol w="441757">
                  <a:extLst>
                    <a:ext uri="{9D8B030D-6E8A-4147-A177-3AD203B41FA5}">
                      <a16:colId xmlns:a16="http://schemas.microsoft.com/office/drawing/2014/main" val="4186437561"/>
                    </a:ext>
                  </a:extLst>
                </a:gridCol>
                <a:gridCol w="441757">
                  <a:extLst>
                    <a:ext uri="{9D8B030D-6E8A-4147-A177-3AD203B41FA5}">
                      <a16:colId xmlns:a16="http://schemas.microsoft.com/office/drawing/2014/main" val="1132180593"/>
                    </a:ext>
                  </a:extLst>
                </a:gridCol>
                <a:gridCol w="441757">
                  <a:extLst>
                    <a:ext uri="{9D8B030D-6E8A-4147-A177-3AD203B41FA5}">
                      <a16:colId xmlns:a16="http://schemas.microsoft.com/office/drawing/2014/main" val="3836949176"/>
                    </a:ext>
                  </a:extLst>
                </a:gridCol>
                <a:gridCol w="441757">
                  <a:extLst>
                    <a:ext uri="{9D8B030D-6E8A-4147-A177-3AD203B41FA5}">
                      <a16:colId xmlns:a16="http://schemas.microsoft.com/office/drawing/2014/main" val="2734353724"/>
                    </a:ext>
                  </a:extLst>
                </a:gridCol>
                <a:gridCol w="441757">
                  <a:extLst>
                    <a:ext uri="{9D8B030D-6E8A-4147-A177-3AD203B41FA5}">
                      <a16:colId xmlns:a16="http://schemas.microsoft.com/office/drawing/2014/main" val="2815157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6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18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20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22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27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29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30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34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38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41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42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45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47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6026466"/>
                  </a:ext>
                </a:extLst>
              </a:tr>
            </a:tbl>
          </a:graphicData>
        </a:graphic>
      </p:graphicFrame>
      <p:sp>
        <p:nvSpPr>
          <p:cNvPr id="54" name="TextBox 53">
            <a:extLst>
              <a:ext uri="{FF2B5EF4-FFF2-40B4-BE49-F238E27FC236}">
                <a16:creationId xmlns:a16="http://schemas.microsoft.com/office/drawing/2014/main" id="{92F2AC7B-F6A1-4A1D-868C-261D5A762F45}"/>
              </a:ext>
            </a:extLst>
          </p:cNvPr>
          <p:cNvSpPr txBox="1"/>
          <p:nvPr/>
        </p:nvSpPr>
        <p:spPr>
          <a:xfrm>
            <a:off x="1770352" y="2228904"/>
            <a:ext cx="791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단계</a:t>
            </a:r>
          </a:p>
        </p:txBody>
      </p:sp>
      <p:graphicFrame>
        <p:nvGraphicFramePr>
          <p:cNvPr id="55" name="표 4">
            <a:extLst>
              <a:ext uri="{FF2B5EF4-FFF2-40B4-BE49-F238E27FC236}">
                <a16:creationId xmlns:a16="http://schemas.microsoft.com/office/drawing/2014/main" id="{76749D6D-4D9A-41CF-B132-7E01A16C48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9086710"/>
              </p:ext>
            </p:extLst>
          </p:nvPr>
        </p:nvGraphicFramePr>
        <p:xfrm>
          <a:off x="2561944" y="1776489"/>
          <a:ext cx="70681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757">
                  <a:extLst>
                    <a:ext uri="{9D8B030D-6E8A-4147-A177-3AD203B41FA5}">
                      <a16:colId xmlns:a16="http://schemas.microsoft.com/office/drawing/2014/main" val="2392321311"/>
                    </a:ext>
                  </a:extLst>
                </a:gridCol>
                <a:gridCol w="438611">
                  <a:extLst>
                    <a:ext uri="{9D8B030D-6E8A-4147-A177-3AD203B41FA5}">
                      <a16:colId xmlns:a16="http://schemas.microsoft.com/office/drawing/2014/main" val="3985986545"/>
                    </a:ext>
                  </a:extLst>
                </a:gridCol>
                <a:gridCol w="444903">
                  <a:extLst>
                    <a:ext uri="{9D8B030D-6E8A-4147-A177-3AD203B41FA5}">
                      <a16:colId xmlns:a16="http://schemas.microsoft.com/office/drawing/2014/main" val="1250576271"/>
                    </a:ext>
                  </a:extLst>
                </a:gridCol>
                <a:gridCol w="441757">
                  <a:extLst>
                    <a:ext uri="{9D8B030D-6E8A-4147-A177-3AD203B41FA5}">
                      <a16:colId xmlns:a16="http://schemas.microsoft.com/office/drawing/2014/main" val="4215690398"/>
                    </a:ext>
                  </a:extLst>
                </a:gridCol>
                <a:gridCol w="441757">
                  <a:extLst>
                    <a:ext uri="{9D8B030D-6E8A-4147-A177-3AD203B41FA5}">
                      <a16:colId xmlns:a16="http://schemas.microsoft.com/office/drawing/2014/main" val="3372304490"/>
                    </a:ext>
                  </a:extLst>
                </a:gridCol>
                <a:gridCol w="441757">
                  <a:extLst>
                    <a:ext uri="{9D8B030D-6E8A-4147-A177-3AD203B41FA5}">
                      <a16:colId xmlns:a16="http://schemas.microsoft.com/office/drawing/2014/main" val="1174537246"/>
                    </a:ext>
                  </a:extLst>
                </a:gridCol>
                <a:gridCol w="441757">
                  <a:extLst>
                    <a:ext uri="{9D8B030D-6E8A-4147-A177-3AD203B41FA5}">
                      <a16:colId xmlns:a16="http://schemas.microsoft.com/office/drawing/2014/main" val="3799341665"/>
                    </a:ext>
                  </a:extLst>
                </a:gridCol>
                <a:gridCol w="441757">
                  <a:extLst>
                    <a:ext uri="{9D8B030D-6E8A-4147-A177-3AD203B41FA5}">
                      <a16:colId xmlns:a16="http://schemas.microsoft.com/office/drawing/2014/main" val="3629777663"/>
                    </a:ext>
                  </a:extLst>
                </a:gridCol>
                <a:gridCol w="441757">
                  <a:extLst>
                    <a:ext uri="{9D8B030D-6E8A-4147-A177-3AD203B41FA5}">
                      <a16:colId xmlns:a16="http://schemas.microsoft.com/office/drawing/2014/main" val="4275177346"/>
                    </a:ext>
                  </a:extLst>
                </a:gridCol>
                <a:gridCol w="441757">
                  <a:extLst>
                    <a:ext uri="{9D8B030D-6E8A-4147-A177-3AD203B41FA5}">
                      <a16:colId xmlns:a16="http://schemas.microsoft.com/office/drawing/2014/main" val="910919229"/>
                    </a:ext>
                  </a:extLst>
                </a:gridCol>
                <a:gridCol w="441757">
                  <a:extLst>
                    <a:ext uri="{9D8B030D-6E8A-4147-A177-3AD203B41FA5}">
                      <a16:colId xmlns:a16="http://schemas.microsoft.com/office/drawing/2014/main" val="3323114545"/>
                    </a:ext>
                  </a:extLst>
                </a:gridCol>
                <a:gridCol w="441757">
                  <a:extLst>
                    <a:ext uri="{9D8B030D-6E8A-4147-A177-3AD203B41FA5}">
                      <a16:colId xmlns:a16="http://schemas.microsoft.com/office/drawing/2014/main" val="4186437561"/>
                    </a:ext>
                  </a:extLst>
                </a:gridCol>
                <a:gridCol w="441757">
                  <a:extLst>
                    <a:ext uri="{9D8B030D-6E8A-4147-A177-3AD203B41FA5}">
                      <a16:colId xmlns:a16="http://schemas.microsoft.com/office/drawing/2014/main" val="1132180593"/>
                    </a:ext>
                  </a:extLst>
                </a:gridCol>
                <a:gridCol w="441757">
                  <a:extLst>
                    <a:ext uri="{9D8B030D-6E8A-4147-A177-3AD203B41FA5}">
                      <a16:colId xmlns:a16="http://schemas.microsoft.com/office/drawing/2014/main" val="3836949176"/>
                    </a:ext>
                  </a:extLst>
                </a:gridCol>
                <a:gridCol w="441757">
                  <a:extLst>
                    <a:ext uri="{9D8B030D-6E8A-4147-A177-3AD203B41FA5}">
                      <a16:colId xmlns:a16="http://schemas.microsoft.com/office/drawing/2014/main" val="2734353724"/>
                    </a:ext>
                  </a:extLst>
                </a:gridCol>
                <a:gridCol w="441757">
                  <a:extLst>
                    <a:ext uri="{9D8B030D-6E8A-4147-A177-3AD203B41FA5}">
                      <a16:colId xmlns:a16="http://schemas.microsoft.com/office/drawing/2014/main" val="2815157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4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5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6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7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8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9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12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13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14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15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6026466"/>
                  </a:ext>
                </a:extLst>
              </a:tr>
            </a:tbl>
          </a:graphicData>
        </a:graphic>
      </p:graphicFrame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2DE68597-2B26-433C-8DF7-01D755434EEB}"/>
              </a:ext>
            </a:extLst>
          </p:cNvPr>
          <p:cNvCxnSpPr>
            <a:cxnSpLocks/>
          </p:cNvCxnSpPr>
          <p:nvPr/>
        </p:nvCxnSpPr>
        <p:spPr>
          <a:xfrm flipV="1">
            <a:off x="6302411" y="2599744"/>
            <a:ext cx="0" cy="29296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14BCE91D-6842-4CE4-85C2-8F890C59F10D}"/>
              </a:ext>
            </a:extLst>
          </p:cNvPr>
          <p:cNvSpPr txBox="1"/>
          <p:nvPr/>
        </p:nvSpPr>
        <p:spPr>
          <a:xfrm>
            <a:off x="5906615" y="2892707"/>
            <a:ext cx="791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low</a:t>
            </a:r>
            <a:endParaRPr lang="ko-KR" altLang="en-US" sz="12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FABBC532-7D99-4F33-BF04-32B31D2D7BFC}"/>
              </a:ext>
            </a:extLst>
          </p:cNvPr>
          <p:cNvCxnSpPr>
            <a:cxnSpLocks/>
          </p:cNvCxnSpPr>
          <p:nvPr/>
        </p:nvCxnSpPr>
        <p:spPr>
          <a:xfrm flipV="1">
            <a:off x="7643674" y="2599744"/>
            <a:ext cx="0" cy="29296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837993BC-89B8-46D3-A765-F20155F83633}"/>
              </a:ext>
            </a:extLst>
          </p:cNvPr>
          <p:cNvSpPr txBox="1"/>
          <p:nvPr/>
        </p:nvSpPr>
        <p:spPr>
          <a:xfrm>
            <a:off x="7247878" y="2892707"/>
            <a:ext cx="791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middle</a:t>
            </a:r>
            <a:endParaRPr lang="ko-KR" altLang="en-US" sz="12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678B4F30-63CD-4A0B-AD99-694B5925C774}"/>
              </a:ext>
            </a:extLst>
          </p:cNvPr>
          <p:cNvCxnSpPr>
            <a:cxnSpLocks/>
          </p:cNvCxnSpPr>
          <p:nvPr/>
        </p:nvCxnSpPr>
        <p:spPr>
          <a:xfrm flipV="1">
            <a:off x="9413288" y="2599744"/>
            <a:ext cx="0" cy="29296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45AA649C-07D2-456D-9214-8597CC14BA54}"/>
              </a:ext>
            </a:extLst>
          </p:cNvPr>
          <p:cNvSpPr txBox="1"/>
          <p:nvPr/>
        </p:nvSpPr>
        <p:spPr>
          <a:xfrm>
            <a:off x="9017492" y="2892707"/>
            <a:ext cx="791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high</a:t>
            </a:r>
            <a:endParaRPr lang="ko-KR" altLang="en-US" sz="12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aphicFrame>
        <p:nvGraphicFramePr>
          <p:cNvPr id="62" name="표 4">
            <a:extLst>
              <a:ext uri="{FF2B5EF4-FFF2-40B4-BE49-F238E27FC236}">
                <a16:creationId xmlns:a16="http://schemas.microsoft.com/office/drawing/2014/main" id="{91FE187D-2341-43A9-82EC-8EB5792EF4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5910545"/>
              </p:ext>
            </p:extLst>
          </p:nvPr>
        </p:nvGraphicFramePr>
        <p:xfrm>
          <a:off x="2561944" y="3610492"/>
          <a:ext cx="70681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757">
                  <a:extLst>
                    <a:ext uri="{9D8B030D-6E8A-4147-A177-3AD203B41FA5}">
                      <a16:colId xmlns:a16="http://schemas.microsoft.com/office/drawing/2014/main" val="2392321311"/>
                    </a:ext>
                  </a:extLst>
                </a:gridCol>
                <a:gridCol w="438611">
                  <a:extLst>
                    <a:ext uri="{9D8B030D-6E8A-4147-A177-3AD203B41FA5}">
                      <a16:colId xmlns:a16="http://schemas.microsoft.com/office/drawing/2014/main" val="3985986545"/>
                    </a:ext>
                  </a:extLst>
                </a:gridCol>
                <a:gridCol w="444903">
                  <a:extLst>
                    <a:ext uri="{9D8B030D-6E8A-4147-A177-3AD203B41FA5}">
                      <a16:colId xmlns:a16="http://schemas.microsoft.com/office/drawing/2014/main" val="1250576271"/>
                    </a:ext>
                  </a:extLst>
                </a:gridCol>
                <a:gridCol w="441757">
                  <a:extLst>
                    <a:ext uri="{9D8B030D-6E8A-4147-A177-3AD203B41FA5}">
                      <a16:colId xmlns:a16="http://schemas.microsoft.com/office/drawing/2014/main" val="4215690398"/>
                    </a:ext>
                  </a:extLst>
                </a:gridCol>
                <a:gridCol w="441757">
                  <a:extLst>
                    <a:ext uri="{9D8B030D-6E8A-4147-A177-3AD203B41FA5}">
                      <a16:colId xmlns:a16="http://schemas.microsoft.com/office/drawing/2014/main" val="3372304490"/>
                    </a:ext>
                  </a:extLst>
                </a:gridCol>
                <a:gridCol w="441757">
                  <a:extLst>
                    <a:ext uri="{9D8B030D-6E8A-4147-A177-3AD203B41FA5}">
                      <a16:colId xmlns:a16="http://schemas.microsoft.com/office/drawing/2014/main" val="1174537246"/>
                    </a:ext>
                  </a:extLst>
                </a:gridCol>
                <a:gridCol w="441757">
                  <a:extLst>
                    <a:ext uri="{9D8B030D-6E8A-4147-A177-3AD203B41FA5}">
                      <a16:colId xmlns:a16="http://schemas.microsoft.com/office/drawing/2014/main" val="3799341665"/>
                    </a:ext>
                  </a:extLst>
                </a:gridCol>
                <a:gridCol w="441757">
                  <a:extLst>
                    <a:ext uri="{9D8B030D-6E8A-4147-A177-3AD203B41FA5}">
                      <a16:colId xmlns:a16="http://schemas.microsoft.com/office/drawing/2014/main" val="3629777663"/>
                    </a:ext>
                  </a:extLst>
                </a:gridCol>
                <a:gridCol w="441757">
                  <a:extLst>
                    <a:ext uri="{9D8B030D-6E8A-4147-A177-3AD203B41FA5}">
                      <a16:colId xmlns:a16="http://schemas.microsoft.com/office/drawing/2014/main" val="4275177346"/>
                    </a:ext>
                  </a:extLst>
                </a:gridCol>
                <a:gridCol w="441757">
                  <a:extLst>
                    <a:ext uri="{9D8B030D-6E8A-4147-A177-3AD203B41FA5}">
                      <a16:colId xmlns:a16="http://schemas.microsoft.com/office/drawing/2014/main" val="910919229"/>
                    </a:ext>
                  </a:extLst>
                </a:gridCol>
                <a:gridCol w="441757">
                  <a:extLst>
                    <a:ext uri="{9D8B030D-6E8A-4147-A177-3AD203B41FA5}">
                      <a16:colId xmlns:a16="http://schemas.microsoft.com/office/drawing/2014/main" val="3323114545"/>
                    </a:ext>
                  </a:extLst>
                </a:gridCol>
                <a:gridCol w="441757">
                  <a:extLst>
                    <a:ext uri="{9D8B030D-6E8A-4147-A177-3AD203B41FA5}">
                      <a16:colId xmlns:a16="http://schemas.microsoft.com/office/drawing/2014/main" val="4186437561"/>
                    </a:ext>
                  </a:extLst>
                </a:gridCol>
                <a:gridCol w="441757">
                  <a:extLst>
                    <a:ext uri="{9D8B030D-6E8A-4147-A177-3AD203B41FA5}">
                      <a16:colId xmlns:a16="http://schemas.microsoft.com/office/drawing/2014/main" val="1132180593"/>
                    </a:ext>
                  </a:extLst>
                </a:gridCol>
                <a:gridCol w="441757">
                  <a:extLst>
                    <a:ext uri="{9D8B030D-6E8A-4147-A177-3AD203B41FA5}">
                      <a16:colId xmlns:a16="http://schemas.microsoft.com/office/drawing/2014/main" val="3836949176"/>
                    </a:ext>
                  </a:extLst>
                </a:gridCol>
                <a:gridCol w="441757">
                  <a:extLst>
                    <a:ext uri="{9D8B030D-6E8A-4147-A177-3AD203B41FA5}">
                      <a16:colId xmlns:a16="http://schemas.microsoft.com/office/drawing/2014/main" val="2734353724"/>
                    </a:ext>
                  </a:extLst>
                </a:gridCol>
                <a:gridCol w="441757">
                  <a:extLst>
                    <a:ext uri="{9D8B030D-6E8A-4147-A177-3AD203B41FA5}">
                      <a16:colId xmlns:a16="http://schemas.microsoft.com/office/drawing/2014/main" val="2815157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6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18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20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22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27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29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30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34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38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41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42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45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47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6026466"/>
                  </a:ext>
                </a:extLst>
              </a:tr>
            </a:tbl>
          </a:graphicData>
        </a:graphic>
      </p:graphicFrame>
      <p:sp>
        <p:nvSpPr>
          <p:cNvPr id="63" name="TextBox 62">
            <a:extLst>
              <a:ext uri="{FF2B5EF4-FFF2-40B4-BE49-F238E27FC236}">
                <a16:creationId xmlns:a16="http://schemas.microsoft.com/office/drawing/2014/main" id="{6436263D-5C85-4997-BF58-3905B8C08B82}"/>
              </a:ext>
            </a:extLst>
          </p:cNvPr>
          <p:cNvSpPr txBox="1"/>
          <p:nvPr/>
        </p:nvSpPr>
        <p:spPr>
          <a:xfrm>
            <a:off x="1770352" y="3610492"/>
            <a:ext cx="791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단계</a:t>
            </a:r>
          </a:p>
        </p:txBody>
      </p:sp>
      <p:graphicFrame>
        <p:nvGraphicFramePr>
          <p:cNvPr id="64" name="표 4">
            <a:extLst>
              <a:ext uri="{FF2B5EF4-FFF2-40B4-BE49-F238E27FC236}">
                <a16:creationId xmlns:a16="http://schemas.microsoft.com/office/drawing/2014/main" id="{F907E51E-1C22-48EB-828A-004BA86298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7332107"/>
              </p:ext>
            </p:extLst>
          </p:nvPr>
        </p:nvGraphicFramePr>
        <p:xfrm>
          <a:off x="2561944" y="3158077"/>
          <a:ext cx="70681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757">
                  <a:extLst>
                    <a:ext uri="{9D8B030D-6E8A-4147-A177-3AD203B41FA5}">
                      <a16:colId xmlns:a16="http://schemas.microsoft.com/office/drawing/2014/main" val="2392321311"/>
                    </a:ext>
                  </a:extLst>
                </a:gridCol>
                <a:gridCol w="438611">
                  <a:extLst>
                    <a:ext uri="{9D8B030D-6E8A-4147-A177-3AD203B41FA5}">
                      <a16:colId xmlns:a16="http://schemas.microsoft.com/office/drawing/2014/main" val="3985986545"/>
                    </a:ext>
                  </a:extLst>
                </a:gridCol>
                <a:gridCol w="444903">
                  <a:extLst>
                    <a:ext uri="{9D8B030D-6E8A-4147-A177-3AD203B41FA5}">
                      <a16:colId xmlns:a16="http://schemas.microsoft.com/office/drawing/2014/main" val="1250576271"/>
                    </a:ext>
                  </a:extLst>
                </a:gridCol>
                <a:gridCol w="441757">
                  <a:extLst>
                    <a:ext uri="{9D8B030D-6E8A-4147-A177-3AD203B41FA5}">
                      <a16:colId xmlns:a16="http://schemas.microsoft.com/office/drawing/2014/main" val="4215690398"/>
                    </a:ext>
                  </a:extLst>
                </a:gridCol>
                <a:gridCol w="441757">
                  <a:extLst>
                    <a:ext uri="{9D8B030D-6E8A-4147-A177-3AD203B41FA5}">
                      <a16:colId xmlns:a16="http://schemas.microsoft.com/office/drawing/2014/main" val="3372304490"/>
                    </a:ext>
                  </a:extLst>
                </a:gridCol>
                <a:gridCol w="441757">
                  <a:extLst>
                    <a:ext uri="{9D8B030D-6E8A-4147-A177-3AD203B41FA5}">
                      <a16:colId xmlns:a16="http://schemas.microsoft.com/office/drawing/2014/main" val="1174537246"/>
                    </a:ext>
                  </a:extLst>
                </a:gridCol>
                <a:gridCol w="441757">
                  <a:extLst>
                    <a:ext uri="{9D8B030D-6E8A-4147-A177-3AD203B41FA5}">
                      <a16:colId xmlns:a16="http://schemas.microsoft.com/office/drawing/2014/main" val="3799341665"/>
                    </a:ext>
                  </a:extLst>
                </a:gridCol>
                <a:gridCol w="441757">
                  <a:extLst>
                    <a:ext uri="{9D8B030D-6E8A-4147-A177-3AD203B41FA5}">
                      <a16:colId xmlns:a16="http://schemas.microsoft.com/office/drawing/2014/main" val="3629777663"/>
                    </a:ext>
                  </a:extLst>
                </a:gridCol>
                <a:gridCol w="441757">
                  <a:extLst>
                    <a:ext uri="{9D8B030D-6E8A-4147-A177-3AD203B41FA5}">
                      <a16:colId xmlns:a16="http://schemas.microsoft.com/office/drawing/2014/main" val="4275177346"/>
                    </a:ext>
                  </a:extLst>
                </a:gridCol>
                <a:gridCol w="441757">
                  <a:extLst>
                    <a:ext uri="{9D8B030D-6E8A-4147-A177-3AD203B41FA5}">
                      <a16:colId xmlns:a16="http://schemas.microsoft.com/office/drawing/2014/main" val="910919229"/>
                    </a:ext>
                  </a:extLst>
                </a:gridCol>
                <a:gridCol w="441757">
                  <a:extLst>
                    <a:ext uri="{9D8B030D-6E8A-4147-A177-3AD203B41FA5}">
                      <a16:colId xmlns:a16="http://schemas.microsoft.com/office/drawing/2014/main" val="3323114545"/>
                    </a:ext>
                  </a:extLst>
                </a:gridCol>
                <a:gridCol w="441757">
                  <a:extLst>
                    <a:ext uri="{9D8B030D-6E8A-4147-A177-3AD203B41FA5}">
                      <a16:colId xmlns:a16="http://schemas.microsoft.com/office/drawing/2014/main" val="4186437561"/>
                    </a:ext>
                  </a:extLst>
                </a:gridCol>
                <a:gridCol w="441757">
                  <a:extLst>
                    <a:ext uri="{9D8B030D-6E8A-4147-A177-3AD203B41FA5}">
                      <a16:colId xmlns:a16="http://schemas.microsoft.com/office/drawing/2014/main" val="1132180593"/>
                    </a:ext>
                  </a:extLst>
                </a:gridCol>
                <a:gridCol w="441757">
                  <a:extLst>
                    <a:ext uri="{9D8B030D-6E8A-4147-A177-3AD203B41FA5}">
                      <a16:colId xmlns:a16="http://schemas.microsoft.com/office/drawing/2014/main" val="3836949176"/>
                    </a:ext>
                  </a:extLst>
                </a:gridCol>
                <a:gridCol w="441757">
                  <a:extLst>
                    <a:ext uri="{9D8B030D-6E8A-4147-A177-3AD203B41FA5}">
                      <a16:colId xmlns:a16="http://schemas.microsoft.com/office/drawing/2014/main" val="2734353724"/>
                    </a:ext>
                  </a:extLst>
                </a:gridCol>
                <a:gridCol w="441757">
                  <a:extLst>
                    <a:ext uri="{9D8B030D-6E8A-4147-A177-3AD203B41FA5}">
                      <a16:colId xmlns:a16="http://schemas.microsoft.com/office/drawing/2014/main" val="2815157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4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5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6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7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8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9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12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13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14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15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6026466"/>
                  </a:ext>
                </a:extLst>
              </a:tr>
            </a:tbl>
          </a:graphicData>
        </a:graphic>
      </p:graphicFrame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1510EAC3-83C4-41A2-A0B4-1C04D84ED354}"/>
              </a:ext>
            </a:extLst>
          </p:cNvPr>
          <p:cNvCxnSpPr>
            <a:cxnSpLocks/>
          </p:cNvCxnSpPr>
          <p:nvPr/>
        </p:nvCxnSpPr>
        <p:spPr>
          <a:xfrm flipV="1">
            <a:off x="6302411" y="3981332"/>
            <a:ext cx="0" cy="29296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E5F03C1E-E830-4E4B-BC5A-07884448B43E}"/>
              </a:ext>
            </a:extLst>
          </p:cNvPr>
          <p:cNvSpPr txBox="1"/>
          <p:nvPr/>
        </p:nvSpPr>
        <p:spPr>
          <a:xfrm>
            <a:off x="5906615" y="4274295"/>
            <a:ext cx="791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low</a:t>
            </a:r>
            <a:endParaRPr lang="ko-KR" altLang="en-US" sz="12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EC795924-5A56-4EBB-9A81-5BFA42EB6F35}"/>
              </a:ext>
            </a:extLst>
          </p:cNvPr>
          <p:cNvCxnSpPr>
            <a:cxnSpLocks/>
          </p:cNvCxnSpPr>
          <p:nvPr/>
        </p:nvCxnSpPr>
        <p:spPr>
          <a:xfrm flipV="1">
            <a:off x="6752398" y="3981332"/>
            <a:ext cx="0" cy="29296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12394828-39B0-44DD-928F-EE6D022BF11B}"/>
              </a:ext>
            </a:extLst>
          </p:cNvPr>
          <p:cNvSpPr txBox="1"/>
          <p:nvPr/>
        </p:nvSpPr>
        <p:spPr>
          <a:xfrm>
            <a:off x="6356602" y="4274295"/>
            <a:ext cx="791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middle</a:t>
            </a:r>
            <a:endParaRPr lang="ko-KR" altLang="en-US" sz="12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AB324796-0C67-4D30-860D-2A5B3A718E38}"/>
              </a:ext>
            </a:extLst>
          </p:cNvPr>
          <p:cNvCxnSpPr>
            <a:cxnSpLocks/>
          </p:cNvCxnSpPr>
          <p:nvPr/>
        </p:nvCxnSpPr>
        <p:spPr>
          <a:xfrm flipV="1">
            <a:off x="7202386" y="3981332"/>
            <a:ext cx="0" cy="29296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806C4806-26A4-4888-9DB2-0939BEB6FE5F}"/>
              </a:ext>
            </a:extLst>
          </p:cNvPr>
          <p:cNvSpPr txBox="1"/>
          <p:nvPr/>
        </p:nvSpPr>
        <p:spPr>
          <a:xfrm>
            <a:off x="6806590" y="4274295"/>
            <a:ext cx="791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high</a:t>
            </a:r>
            <a:endParaRPr lang="ko-KR" altLang="en-US" sz="12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aphicFrame>
        <p:nvGraphicFramePr>
          <p:cNvPr id="71" name="표 4">
            <a:extLst>
              <a:ext uri="{FF2B5EF4-FFF2-40B4-BE49-F238E27FC236}">
                <a16:creationId xmlns:a16="http://schemas.microsoft.com/office/drawing/2014/main" id="{56AE0D71-2C05-4261-9681-390D5C0F82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509441"/>
              </p:ext>
            </p:extLst>
          </p:nvPr>
        </p:nvGraphicFramePr>
        <p:xfrm>
          <a:off x="2561944" y="4992080"/>
          <a:ext cx="70681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757">
                  <a:extLst>
                    <a:ext uri="{9D8B030D-6E8A-4147-A177-3AD203B41FA5}">
                      <a16:colId xmlns:a16="http://schemas.microsoft.com/office/drawing/2014/main" val="2392321311"/>
                    </a:ext>
                  </a:extLst>
                </a:gridCol>
                <a:gridCol w="438611">
                  <a:extLst>
                    <a:ext uri="{9D8B030D-6E8A-4147-A177-3AD203B41FA5}">
                      <a16:colId xmlns:a16="http://schemas.microsoft.com/office/drawing/2014/main" val="3985986545"/>
                    </a:ext>
                  </a:extLst>
                </a:gridCol>
                <a:gridCol w="444903">
                  <a:extLst>
                    <a:ext uri="{9D8B030D-6E8A-4147-A177-3AD203B41FA5}">
                      <a16:colId xmlns:a16="http://schemas.microsoft.com/office/drawing/2014/main" val="1250576271"/>
                    </a:ext>
                  </a:extLst>
                </a:gridCol>
                <a:gridCol w="441757">
                  <a:extLst>
                    <a:ext uri="{9D8B030D-6E8A-4147-A177-3AD203B41FA5}">
                      <a16:colId xmlns:a16="http://schemas.microsoft.com/office/drawing/2014/main" val="4215690398"/>
                    </a:ext>
                  </a:extLst>
                </a:gridCol>
                <a:gridCol w="441757">
                  <a:extLst>
                    <a:ext uri="{9D8B030D-6E8A-4147-A177-3AD203B41FA5}">
                      <a16:colId xmlns:a16="http://schemas.microsoft.com/office/drawing/2014/main" val="3372304490"/>
                    </a:ext>
                  </a:extLst>
                </a:gridCol>
                <a:gridCol w="441757">
                  <a:extLst>
                    <a:ext uri="{9D8B030D-6E8A-4147-A177-3AD203B41FA5}">
                      <a16:colId xmlns:a16="http://schemas.microsoft.com/office/drawing/2014/main" val="1174537246"/>
                    </a:ext>
                  </a:extLst>
                </a:gridCol>
                <a:gridCol w="441757">
                  <a:extLst>
                    <a:ext uri="{9D8B030D-6E8A-4147-A177-3AD203B41FA5}">
                      <a16:colId xmlns:a16="http://schemas.microsoft.com/office/drawing/2014/main" val="3799341665"/>
                    </a:ext>
                  </a:extLst>
                </a:gridCol>
                <a:gridCol w="441757">
                  <a:extLst>
                    <a:ext uri="{9D8B030D-6E8A-4147-A177-3AD203B41FA5}">
                      <a16:colId xmlns:a16="http://schemas.microsoft.com/office/drawing/2014/main" val="3629777663"/>
                    </a:ext>
                  </a:extLst>
                </a:gridCol>
                <a:gridCol w="441757">
                  <a:extLst>
                    <a:ext uri="{9D8B030D-6E8A-4147-A177-3AD203B41FA5}">
                      <a16:colId xmlns:a16="http://schemas.microsoft.com/office/drawing/2014/main" val="4275177346"/>
                    </a:ext>
                  </a:extLst>
                </a:gridCol>
                <a:gridCol w="441757">
                  <a:extLst>
                    <a:ext uri="{9D8B030D-6E8A-4147-A177-3AD203B41FA5}">
                      <a16:colId xmlns:a16="http://schemas.microsoft.com/office/drawing/2014/main" val="910919229"/>
                    </a:ext>
                  </a:extLst>
                </a:gridCol>
                <a:gridCol w="441757">
                  <a:extLst>
                    <a:ext uri="{9D8B030D-6E8A-4147-A177-3AD203B41FA5}">
                      <a16:colId xmlns:a16="http://schemas.microsoft.com/office/drawing/2014/main" val="3323114545"/>
                    </a:ext>
                  </a:extLst>
                </a:gridCol>
                <a:gridCol w="441757">
                  <a:extLst>
                    <a:ext uri="{9D8B030D-6E8A-4147-A177-3AD203B41FA5}">
                      <a16:colId xmlns:a16="http://schemas.microsoft.com/office/drawing/2014/main" val="4186437561"/>
                    </a:ext>
                  </a:extLst>
                </a:gridCol>
                <a:gridCol w="441757">
                  <a:extLst>
                    <a:ext uri="{9D8B030D-6E8A-4147-A177-3AD203B41FA5}">
                      <a16:colId xmlns:a16="http://schemas.microsoft.com/office/drawing/2014/main" val="1132180593"/>
                    </a:ext>
                  </a:extLst>
                </a:gridCol>
                <a:gridCol w="441757">
                  <a:extLst>
                    <a:ext uri="{9D8B030D-6E8A-4147-A177-3AD203B41FA5}">
                      <a16:colId xmlns:a16="http://schemas.microsoft.com/office/drawing/2014/main" val="3836949176"/>
                    </a:ext>
                  </a:extLst>
                </a:gridCol>
                <a:gridCol w="441757">
                  <a:extLst>
                    <a:ext uri="{9D8B030D-6E8A-4147-A177-3AD203B41FA5}">
                      <a16:colId xmlns:a16="http://schemas.microsoft.com/office/drawing/2014/main" val="2734353724"/>
                    </a:ext>
                  </a:extLst>
                </a:gridCol>
                <a:gridCol w="441757">
                  <a:extLst>
                    <a:ext uri="{9D8B030D-6E8A-4147-A177-3AD203B41FA5}">
                      <a16:colId xmlns:a16="http://schemas.microsoft.com/office/drawing/2014/main" val="2815157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6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18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20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22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27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29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30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34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38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41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42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45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47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6026466"/>
                  </a:ext>
                </a:extLst>
              </a:tr>
            </a:tbl>
          </a:graphicData>
        </a:graphic>
      </p:graphicFrame>
      <p:sp>
        <p:nvSpPr>
          <p:cNvPr id="72" name="TextBox 71">
            <a:extLst>
              <a:ext uri="{FF2B5EF4-FFF2-40B4-BE49-F238E27FC236}">
                <a16:creationId xmlns:a16="http://schemas.microsoft.com/office/drawing/2014/main" id="{006CFB6C-F16F-4FE3-B04F-6A184D932C44}"/>
              </a:ext>
            </a:extLst>
          </p:cNvPr>
          <p:cNvSpPr txBox="1"/>
          <p:nvPr/>
        </p:nvSpPr>
        <p:spPr>
          <a:xfrm>
            <a:off x="1770352" y="4992080"/>
            <a:ext cx="791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단계</a:t>
            </a:r>
          </a:p>
        </p:txBody>
      </p:sp>
      <p:graphicFrame>
        <p:nvGraphicFramePr>
          <p:cNvPr id="73" name="표 4">
            <a:extLst>
              <a:ext uri="{FF2B5EF4-FFF2-40B4-BE49-F238E27FC236}">
                <a16:creationId xmlns:a16="http://schemas.microsoft.com/office/drawing/2014/main" id="{6D8C6C14-A875-4DD5-8DA7-00DD877F8A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7332107"/>
              </p:ext>
            </p:extLst>
          </p:nvPr>
        </p:nvGraphicFramePr>
        <p:xfrm>
          <a:off x="2561944" y="4539665"/>
          <a:ext cx="70681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757">
                  <a:extLst>
                    <a:ext uri="{9D8B030D-6E8A-4147-A177-3AD203B41FA5}">
                      <a16:colId xmlns:a16="http://schemas.microsoft.com/office/drawing/2014/main" val="2392321311"/>
                    </a:ext>
                  </a:extLst>
                </a:gridCol>
                <a:gridCol w="438611">
                  <a:extLst>
                    <a:ext uri="{9D8B030D-6E8A-4147-A177-3AD203B41FA5}">
                      <a16:colId xmlns:a16="http://schemas.microsoft.com/office/drawing/2014/main" val="3985986545"/>
                    </a:ext>
                  </a:extLst>
                </a:gridCol>
                <a:gridCol w="444903">
                  <a:extLst>
                    <a:ext uri="{9D8B030D-6E8A-4147-A177-3AD203B41FA5}">
                      <a16:colId xmlns:a16="http://schemas.microsoft.com/office/drawing/2014/main" val="1250576271"/>
                    </a:ext>
                  </a:extLst>
                </a:gridCol>
                <a:gridCol w="441757">
                  <a:extLst>
                    <a:ext uri="{9D8B030D-6E8A-4147-A177-3AD203B41FA5}">
                      <a16:colId xmlns:a16="http://schemas.microsoft.com/office/drawing/2014/main" val="4215690398"/>
                    </a:ext>
                  </a:extLst>
                </a:gridCol>
                <a:gridCol w="441757">
                  <a:extLst>
                    <a:ext uri="{9D8B030D-6E8A-4147-A177-3AD203B41FA5}">
                      <a16:colId xmlns:a16="http://schemas.microsoft.com/office/drawing/2014/main" val="3372304490"/>
                    </a:ext>
                  </a:extLst>
                </a:gridCol>
                <a:gridCol w="441757">
                  <a:extLst>
                    <a:ext uri="{9D8B030D-6E8A-4147-A177-3AD203B41FA5}">
                      <a16:colId xmlns:a16="http://schemas.microsoft.com/office/drawing/2014/main" val="1174537246"/>
                    </a:ext>
                  </a:extLst>
                </a:gridCol>
                <a:gridCol w="441757">
                  <a:extLst>
                    <a:ext uri="{9D8B030D-6E8A-4147-A177-3AD203B41FA5}">
                      <a16:colId xmlns:a16="http://schemas.microsoft.com/office/drawing/2014/main" val="3799341665"/>
                    </a:ext>
                  </a:extLst>
                </a:gridCol>
                <a:gridCol w="441757">
                  <a:extLst>
                    <a:ext uri="{9D8B030D-6E8A-4147-A177-3AD203B41FA5}">
                      <a16:colId xmlns:a16="http://schemas.microsoft.com/office/drawing/2014/main" val="3629777663"/>
                    </a:ext>
                  </a:extLst>
                </a:gridCol>
                <a:gridCol w="441757">
                  <a:extLst>
                    <a:ext uri="{9D8B030D-6E8A-4147-A177-3AD203B41FA5}">
                      <a16:colId xmlns:a16="http://schemas.microsoft.com/office/drawing/2014/main" val="4275177346"/>
                    </a:ext>
                  </a:extLst>
                </a:gridCol>
                <a:gridCol w="441757">
                  <a:extLst>
                    <a:ext uri="{9D8B030D-6E8A-4147-A177-3AD203B41FA5}">
                      <a16:colId xmlns:a16="http://schemas.microsoft.com/office/drawing/2014/main" val="910919229"/>
                    </a:ext>
                  </a:extLst>
                </a:gridCol>
                <a:gridCol w="441757">
                  <a:extLst>
                    <a:ext uri="{9D8B030D-6E8A-4147-A177-3AD203B41FA5}">
                      <a16:colId xmlns:a16="http://schemas.microsoft.com/office/drawing/2014/main" val="3323114545"/>
                    </a:ext>
                  </a:extLst>
                </a:gridCol>
                <a:gridCol w="441757">
                  <a:extLst>
                    <a:ext uri="{9D8B030D-6E8A-4147-A177-3AD203B41FA5}">
                      <a16:colId xmlns:a16="http://schemas.microsoft.com/office/drawing/2014/main" val="4186437561"/>
                    </a:ext>
                  </a:extLst>
                </a:gridCol>
                <a:gridCol w="441757">
                  <a:extLst>
                    <a:ext uri="{9D8B030D-6E8A-4147-A177-3AD203B41FA5}">
                      <a16:colId xmlns:a16="http://schemas.microsoft.com/office/drawing/2014/main" val="1132180593"/>
                    </a:ext>
                  </a:extLst>
                </a:gridCol>
                <a:gridCol w="441757">
                  <a:extLst>
                    <a:ext uri="{9D8B030D-6E8A-4147-A177-3AD203B41FA5}">
                      <a16:colId xmlns:a16="http://schemas.microsoft.com/office/drawing/2014/main" val="3836949176"/>
                    </a:ext>
                  </a:extLst>
                </a:gridCol>
                <a:gridCol w="441757">
                  <a:extLst>
                    <a:ext uri="{9D8B030D-6E8A-4147-A177-3AD203B41FA5}">
                      <a16:colId xmlns:a16="http://schemas.microsoft.com/office/drawing/2014/main" val="2734353724"/>
                    </a:ext>
                  </a:extLst>
                </a:gridCol>
                <a:gridCol w="441757">
                  <a:extLst>
                    <a:ext uri="{9D8B030D-6E8A-4147-A177-3AD203B41FA5}">
                      <a16:colId xmlns:a16="http://schemas.microsoft.com/office/drawing/2014/main" val="2815157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4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5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6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7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8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9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12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13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14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15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6026466"/>
                  </a:ext>
                </a:extLst>
              </a:tr>
            </a:tbl>
          </a:graphicData>
        </a:graphic>
      </p:graphicFrame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A31E40D4-2DF5-449B-9F15-8D0EC3F382ED}"/>
              </a:ext>
            </a:extLst>
          </p:cNvPr>
          <p:cNvCxnSpPr>
            <a:cxnSpLocks/>
          </p:cNvCxnSpPr>
          <p:nvPr/>
        </p:nvCxnSpPr>
        <p:spPr>
          <a:xfrm flipV="1">
            <a:off x="6752398" y="5362920"/>
            <a:ext cx="275942" cy="29296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91E7AAC9-2847-482D-A3C6-1C634B2B46B4}"/>
              </a:ext>
            </a:extLst>
          </p:cNvPr>
          <p:cNvSpPr txBox="1"/>
          <p:nvPr/>
        </p:nvSpPr>
        <p:spPr>
          <a:xfrm>
            <a:off x="6356602" y="5655883"/>
            <a:ext cx="791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low</a:t>
            </a:r>
            <a:endParaRPr lang="ko-KR" altLang="en-US" sz="12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E26E24A7-B397-4BE6-9092-4A26C2983B76}"/>
              </a:ext>
            </a:extLst>
          </p:cNvPr>
          <p:cNvCxnSpPr>
            <a:cxnSpLocks/>
          </p:cNvCxnSpPr>
          <p:nvPr/>
        </p:nvCxnSpPr>
        <p:spPr>
          <a:xfrm flipV="1">
            <a:off x="7202385" y="5362920"/>
            <a:ext cx="0" cy="29296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7CC51E57-1628-4DD1-8F51-6E36AAA0A88E}"/>
              </a:ext>
            </a:extLst>
          </p:cNvPr>
          <p:cNvSpPr txBox="1"/>
          <p:nvPr/>
        </p:nvSpPr>
        <p:spPr>
          <a:xfrm>
            <a:off x="6806589" y="5655883"/>
            <a:ext cx="791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middle</a:t>
            </a:r>
            <a:endParaRPr lang="ko-KR" altLang="en-US" sz="12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14649C7D-79EA-4661-91D9-4784A2D74256}"/>
              </a:ext>
            </a:extLst>
          </p:cNvPr>
          <p:cNvCxnSpPr>
            <a:cxnSpLocks/>
          </p:cNvCxnSpPr>
          <p:nvPr/>
        </p:nvCxnSpPr>
        <p:spPr>
          <a:xfrm flipH="1" flipV="1">
            <a:off x="7392325" y="5362920"/>
            <a:ext cx="260048" cy="29296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6AE53406-9D43-47BF-AFA0-4DD799BA5981}"/>
              </a:ext>
            </a:extLst>
          </p:cNvPr>
          <p:cNvSpPr txBox="1"/>
          <p:nvPr/>
        </p:nvSpPr>
        <p:spPr>
          <a:xfrm>
            <a:off x="7256577" y="5655883"/>
            <a:ext cx="791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high</a:t>
            </a:r>
            <a:endParaRPr lang="ko-KR" altLang="en-US" sz="12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770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C4671903-D9E9-4C24-9613-F969AFFA1A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782484"/>
              </p:ext>
            </p:extLst>
          </p:nvPr>
        </p:nvGraphicFramePr>
        <p:xfrm>
          <a:off x="4254617" y="1274607"/>
          <a:ext cx="88036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757">
                  <a:extLst>
                    <a:ext uri="{9D8B030D-6E8A-4147-A177-3AD203B41FA5}">
                      <a16:colId xmlns:a16="http://schemas.microsoft.com/office/drawing/2014/main" val="2392321311"/>
                    </a:ext>
                  </a:extLst>
                </a:gridCol>
                <a:gridCol w="438611">
                  <a:extLst>
                    <a:ext uri="{9D8B030D-6E8A-4147-A177-3AD203B41FA5}">
                      <a16:colId xmlns:a16="http://schemas.microsoft.com/office/drawing/2014/main" val="39859865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6026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22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397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67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6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219466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DD438F1-80BA-43E1-8B27-3DC15AED760A}"/>
              </a:ext>
            </a:extLst>
          </p:cNvPr>
          <p:cNvSpPr txBox="1"/>
          <p:nvPr/>
        </p:nvSpPr>
        <p:spPr>
          <a:xfrm>
            <a:off x="3946485" y="857357"/>
            <a:ext cx="14966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인덱스 테이블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D5EB44-1FD3-4853-9370-4C0CD35AEBF6}"/>
              </a:ext>
            </a:extLst>
          </p:cNvPr>
          <p:cNvSpPr txBox="1"/>
          <p:nvPr/>
        </p:nvSpPr>
        <p:spPr>
          <a:xfrm>
            <a:off x="2635189" y="4902601"/>
            <a:ext cx="6921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색인 순차 탐색의 예</a:t>
            </a:r>
          </a:p>
        </p:txBody>
      </p:sp>
      <p:graphicFrame>
        <p:nvGraphicFramePr>
          <p:cNvPr id="46" name="표 4">
            <a:extLst>
              <a:ext uri="{FF2B5EF4-FFF2-40B4-BE49-F238E27FC236}">
                <a16:creationId xmlns:a16="http://schemas.microsoft.com/office/drawing/2014/main" id="{8E7252BB-11FD-48CF-8A59-89471BDCFF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5468525"/>
              </p:ext>
            </p:extLst>
          </p:nvPr>
        </p:nvGraphicFramePr>
        <p:xfrm>
          <a:off x="3812860" y="1274607"/>
          <a:ext cx="44175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757">
                  <a:extLst>
                    <a:ext uri="{9D8B030D-6E8A-4147-A177-3AD203B41FA5}">
                      <a16:colId xmlns:a16="http://schemas.microsoft.com/office/drawing/2014/main" val="23923213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9066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6473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6860064"/>
                  </a:ext>
                </a:extLst>
              </a:tr>
            </a:tbl>
          </a:graphicData>
        </a:graphic>
      </p:graphicFrame>
      <p:graphicFrame>
        <p:nvGraphicFramePr>
          <p:cNvPr id="40" name="표 4">
            <a:extLst>
              <a:ext uri="{FF2B5EF4-FFF2-40B4-BE49-F238E27FC236}">
                <a16:creationId xmlns:a16="http://schemas.microsoft.com/office/drawing/2014/main" id="{CE4A4286-83DF-4172-A9CD-0FFD5EEEDE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8020923"/>
              </p:ext>
            </p:extLst>
          </p:nvPr>
        </p:nvGraphicFramePr>
        <p:xfrm>
          <a:off x="7116242" y="1274607"/>
          <a:ext cx="438611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611">
                  <a:extLst>
                    <a:ext uri="{9D8B030D-6E8A-4147-A177-3AD203B41FA5}">
                      <a16:colId xmlns:a16="http://schemas.microsoft.com/office/drawing/2014/main" val="39859865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6026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9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397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2194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22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2022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31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9539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55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6294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67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645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88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9562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91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9696679"/>
                  </a:ext>
                </a:extLst>
              </a:tr>
            </a:tbl>
          </a:graphicData>
        </a:graphic>
      </p:graphicFrame>
      <p:graphicFrame>
        <p:nvGraphicFramePr>
          <p:cNvPr id="41" name="표 4">
            <a:extLst>
              <a:ext uri="{FF2B5EF4-FFF2-40B4-BE49-F238E27FC236}">
                <a16:creationId xmlns:a16="http://schemas.microsoft.com/office/drawing/2014/main" id="{78B3C7A7-6F8D-4C88-9D77-97E1BB4084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74557"/>
              </p:ext>
            </p:extLst>
          </p:nvPr>
        </p:nvGraphicFramePr>
        <p:xfrm>
          <a:off x="6674485" y="1274607"/>
          <a:ext cx="441757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757">
                  <a:extLst>
                    <a:ext uri="{9D8B030D-6E8A-4147-A177-3AD203B41FA5}">
                      <a16:colId xmlns:a16="http://schemas.microsoft.com/office/drawing/2014/main" val="23923213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9066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6473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6860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5224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4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6326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5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9383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6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4383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7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5094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8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7848690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9CB2C966-C403-420F-9B0D-FDB9592DCE86}"/>
              </a:ext>
            </a:extLst>
          </p:cNvPr>
          <p:cNvSpPr txBox="1"/>
          <p:nvPr/>
        </p:nvSpPr>
        <p:spPr>
          <a:xfrm>
            <a:off x="6587231" y="857357"/>
            <a:ext cx="14966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주 자료 테이블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3806E480-0CF8-430A-AE6F-46519A6CB514}"/>
              </a:ext>
            </a:extLst>
          </p:cNvPr>
          <p:cNvCxnSpPr>
            <a:cxnSpLocks/>
          </p:cNvCxnSpPr>
          <p:nvPr/>
        </p:nvCxnSpPr>
        <p:spPr>
          <a:xfrm>
            <a:off x="5134985" y="1455938"/>
            <a:ext cx="167418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FCD12417-1C6B-418C-B7AA-AC42224F2D1E}"/>
              </a:ext>
            </a:extLst>
          </p:cNvPr>
          <p:cNvCxnSpPr>
            <a:cxnSpLocks/>
          </p:cNvCxnSpPr>
          <p:nvPr/>
        </p:nvCxnSpPr>
        <p:spPr>
          <a:xfrm>
            <a:off x="5134985" y="1819923"/>
            <a:ext cx="1674188" cy="7485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9B710853-2C43-46AE-9DBA-27D78698EB02}"/>
              </a:ext>
            </a:extLst>
          </p:cNvPr>
          <p:cNvCxnSpPr>
            <a:cxnSpLocks/>
          </p:cNvCxnSpPr>
          <p:nvPr/>
        </p:nvCxnSpPr>
        <p:spPr>
          <a:xfrm>
            <a:off x="5134985" y="2192785"/>
            <a:ext cx="1674188" cy="14878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8685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DD438F1-80BA-43E1-8B27-3DC15AED760A}"/>
                  </a:ext>
                </a:extLst>
              </p:cNvPr>
              <p:cNvSpPr txBox="1"/>
              <p:nvPr/>
            </p:nvSpPr>
            <p:spPr>
              <a:xfrm>
                <a:off x="3048920" y="826050"/>
                <a:ext cx="6094160" cy="5415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b="1" dirty="0">
                    <a:latin typeface="돋움" panose="020B0600000101010101" pitchFamily="50" charset="-127"/>
                    <a:ea typeface="돋움" panose="020B0600000101010101" pitchFamily="50" charset="-127"/>
                  </a:rPr>
                  <a:t>탐색 위치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고딕 ExtraBold" panose="020D0904000000000000" pitchFamily="50" charset="-127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나눔고딕 ExtraBold" panose="020D0904000000000000" pitchFamily="50" charset="-127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고딕 ExtraBold" panose="020D0904000000000000" pitchFamily="50" charset="-127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고딕 ExtraBold" panose="020D0904000000000000" pitchFamily="50" charset="-127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고딕 ExtraBold" panose="020D0904000000000000" pitchFamily="50" charset="-127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고딕 ExtraBold" panose="020D0904000000000000" pitchFamily="50" charset="-127"/>
                          </a:rPr>
                          <m:t>𝑙𝑖𝑠𝑡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나눔고딕 ExtraBold" panose="020D0904000000000000" pitchFamily="50" charset="-127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나눔고딕 ExtraBold" panose="020D0904000000000000" pitchFamily="50" charset="-127"/>
                              </a:rPr>
                              <m:t>𝑙𝑜𝑤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고딕 ExtraBold" panose="020D0904000000000000" pitchFamily="50" charset="-127"/>
                          </a:rPr>
                          <m:t>)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고딕 ExtraBold" panose="020D0904000000000000" pitchFamily="50" charset="-127"/>
                          </a:rPr>
                          <m:t>𝑙𝑖𝑠𝑡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나눔고딕 ExtraBold" panose="020D0904000000000000" pitchFamily="50" charset="-127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나눔고딕 ExtraBold" panose="020D0904000000000000" pitchFamily="50" charset="-127"/>
                              </a:rPr>
                              <m:t>h𝑖𝑔h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고딕 ExtraBold" panose="020D0904000000000000" pitchFamily="50" charset="-127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고딕 ExtraBold" panose="020D0904000000000000" pitchFamily="50" charset="-127"/>
                          </a:rPr>
                          <m:t>𝑙𝑖𝑠𝑡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고딕 ExtraBold" panose="020D0904000000000000" pitchFamily="50" charset="-127"/>
                          </a:rPr>
                          <m:t>[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고딕 ExtraBold" panose="020D0904000000000000" pitchFamily="50" charset="-127"/>
                          </a:rPr>
                          <m:t>𝑙𝑜𝑤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고딕 ExtraBold" panose="020D0904000000000000" pitchFamily="50" charset="-127"/>
                          </a:rPr>
                          <m:t>]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  <a:ea typeface="나눔고딕 ExtraBold" panose="020D0904000000000000" pitchFamily="50" charset="-127"/>
                      </a:rPr>
                      <m:t>∗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나눔고딕 ExtraBold" panose="020D0904000000000000" pitchFamily="50" charset="-127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고딕 ExtraBold" panose="020D0904000000000000" pitchFamily="50" charset="-127"/>
                          </a:rPr>
                          <m:t>h𝑖𝑔h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고딕 ExtraBold" panose="020D0904000000000000" pitchFamily="50" charset="-127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고딕 ExtraBold" panose="020D0904000000000000" pitchFamily="50" charset="-127"/>
                          </a:rPr>
                          <m:t>𝑙𝑜𝑤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나눔고딕 ExtraBold" panose="020D0904000000000000" pitchFamily="50" charset="-127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고딕 ExtraBold" panose="020D0904000000000000" pitchFamily="50" charset="-127"/>
                      </a:rPr>
                      <m:t>𝑙𝑜𝑤</m:t>
                    </m:r>
                  </m:oMath>
                </a14:m>
                <a:endParaRPr lang="ko-KR" altLang="en-US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DD438F1-80BA-43E1-8B27-3DC15AED76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920" y="826050"/>
                <a:ext cx="6094160" cy="541559"/>
              </a:xfrm>
              <a:prstGeom prst="rect">
                <a:avLst/>
              </a:prstGeom>
              <a:blipFill>
                <a:blip r:embed="rId2"/>
                <a:stretch>
                  <a:fillRect b="-68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B6A7E5F-895B-4423-85F4-39B2B3CA1C23}"/>
                  </a:ext>
                </a:extLst>
              </p:cNvPr>
              <p:cNvSpPr txBox="1"/>
              <p:nvPr/>
            </p:nvSpPr>
            <p:spPr>
              <a:xfrm>
                <a:off x="2094108" y="2273165"/>
                <a:ext cx="80037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나눔고딕 ExtraBold" panose="020D0904000000000000" pitchFamily="50" charset="-127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고딕 ExtraBold" panose="020D0904000000000000" pitchFamily="50" charset="-127"/>
                          </a:rPr>
                          <m:t>𝑙𝑖𝑠𝑡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나눔고딕 ExtraBold" panose="020D0904000000000000" pitchFamily="50" charset="-127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나눔고딕 ExtraBold" panose="020D0904000000000000" pitchFamily="50" charset="-127"/>
                              </a:rPr>
                              <m:t>h𝑖𝑔h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고딕 ExtraBold" panose="020D0904000000000000" pitchFamily="50" charset="-127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고딕 ExtraBold" panose="020D0904000000000000" pitchFamily="50" charset="-127"/>
                          </a:rPr>
                          <m:t>𝑙𝑖𝑠𝑡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나눔고딕 ExtraBold" panose="020D0904000000000000" pitchFamily="50" charset="-127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나눔고딕 ExtraBold" panose="020D0904000000000000" pitchFamily="50" charset="-127"/>
                              </a:rPr>
                              <m:t>𝑙𝑜𝑤</m:t>
                            </m:r>
                          </m:e>
                        </m:d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나눔고딕 ExtraBold" panose="020D0904000000000000" pitchFamily="50" charset="-127"/>
                      </a:rPr>
                      <m:t> :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나눔고딕 ExtraBold" panose="020D0904000000000000" pitchFamily="50" charset="-127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고딕 ExtraBold" panose="020D0904000000000000" pitchFamily="50" charset="-127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고딕 ExtraBold" panose="020D0904000000000000" pitchFamily="50" charset="-127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고딕 ExtraBold" panose="020D0904000000000000" pitchFamily="50" charset="-127"/>
                          </a:rPr>
                          <m:t>𝑙𝑖𝑠𝑡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나눔고딕 ExtraBold" panose="020D0904000000000000" pitchFamily="50" charset="-127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나눔고딕 ExtraBold" panose="020D0904000000000000" pitchFamily="50" charset="-127"/>
                              </a:rPr>
                              <m:t>𝑙𝑜𝑤</m:t>
                            </m:r>
                          </m:e>
                        </m:d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나눔고딕 ExtraBold" panose="020D0904000000000000" pitchFamily="50" charset="-127"/>
                      </a:rPr>
                      <m:t>=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나눔고딕 ExtraBold" panose="020D0904000000000000" pitchFamily="50" charset="-127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고딕 ExtraBold" panose="020D0904000000000000" pitchFamily="50" charset="-127"/>
                          </a:rPr>
                          <m:t>h𝑖𝑔h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고딕 ExtraBold" panose="020D0904000000000000" pitchFamily="50" charset="-127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고딕 ExtraBold" panose="020D0904000000000000" pitchFamily="50" charset="-127"/>
                          </a:rPr>
                          <m:t>𝑙𝑜𝑤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나눔고딕 ExtraBold" panose="020D0904000000000000" pitchFamily="50" charset="-127"/>
                      </a:rPr>
                      <m:t> :(</m:t>
                    </m:r>
                  </m:oMath>
                </a14:m>
                <a:r>
                  <a:rPr lang="ko-KR" altLang="en-US" dirty="0">
                    <a:latin typeface="돋움" panose="020B0600000101010101" pitchFamily="50" charset="-127"/>
                    <a:ea typeface="돋움" panose="020B0600000101010101" pitchFamily="50" charset="-127"/>
                  </a:rPr>
                  <a:t>탐색 위치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돋움" panose="020B0600000101010101" pitchFamily="50" charset="-127"/>
                      </a:rPr>
                      <m:t>−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돋움" panose="020B0600000101010101" pitchFamily="50" charset="-127"/>
                      </a:rPr>
                      <m:t>𝑙𝑜𝑤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돋움" panose="020B0600000101010101" pitchFamily="50" charset="-127"/>
                      </a:rPr>
                      <m:t>)</m:t>
                    </m:r>
                  </m:oMath>
                </a14:m>
                <a:endParaRPr lang="ko-KR" altLang="en-US" dirty="0">
                  <a:latin typeface="돋움" panose="020B0600000101010101" pitchFamily="50" charset="-127"/>
                  <a:ea typeface="돋움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B6A7E5F-895B-4423-85F4-39B2B3CA1C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4108" y="2273165"/>
                <a:ext cx="8003779" cy="369332"/>
              </a:xfrm>
              <a:prstGeom prst="rect">
                <a:avLst/>
              </a:prstGeom>
              <a:blipFill>
                <a:blip r:embed="rId3"/>
                <a:stretch>
                  <a:fillRect t="-13333" b="-2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직사각형 1">
            <a:extLst>
              <a:ext uri="{FF2B5EF4-FFF2-40B4-BE49-F238E27FC236}">
                <a16:creationId xmlns:a16="http://schemas.microsoft.com/office/drawing/2014/main" id="{9297D852-48BC-42BF-BA08-42FF4CC06062}"/>
              </a:ext>
            </a:extLst>
          </p:cNvPr>
          <p:cNvSpPr/>
          <p:nvPr/>
        </p:nvSpPr>
        <p:spPr>
          <a:xfrm>
            <a:off x="3193001" y="3601557"/>
            <a:ext cx="5805997" cy="623655"/>
          </a:xfrm>
          <a:prstGeom prst="rect">
            <a:avLst/>
          </a:prstGeom>
          <a:gradFill flip="none" rotWithShape="1">
            <a:gsLst>
              <a:gs pos="23000">
                <a:schemeClr val="accent2">
                  <a:lumMod val="5000"/>
                  <a:lumOff val="95000"/>
                </a:schemeClr>
              </a:gs>
              <a:gs pos="72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356DDC-7896-4B03-8C11-2D029C7E000C}"/>
              </a:ext>
            </a:extLst>
          </p:cNvPr>
          <p:cNvSpPr txBox="1"/>
          <p:nvPr/>
        </p:nvSpPr>
        <p:spPr>
          <a:xfrm>
            <a:off x="2635188" y="5382892"/>
            <a:ext cx="6921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보간 탐색은 값과 위치가 비례한다고 가정한다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F5F94486-98E5-4106-BF69-D6F16C5D2C6C}"/>
              </a:ext>
            </a:extLst>
          </p:cNvPr>
          <p:cNvSpPr/>
          <p:nvPr/>
        </p:nvSpPr>
        <p:spPr>
          <a:xfrm>
            <a:off x="3193001" y="3040584"/>
            <a:ext cx="5805997" cy="554181"/>
          </a:xfrm>
          <a:custGeom>
            <a:avLst/>
            <a:gdLst>
              <a:gd name="connsiteX0" fmla="*/ 0 w 5818909"/>
              <a:gd name="connsiteY0" fmla="*/ 554181 h 554181"/>
              <a:gd name="connsiteX1" fmla="*/ 2909455 w 5818909"/>
              <a:gd name="connsiteY1" fmla="*/ 0 h 554181"/>
              <a:gd name="connsiteX2" fmla="*/ 5818909 w 5818909"/>
              <a:gd name="connsiteY2" fmla="*/ 554181 h 554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18909" h="554181">
                <a:moveTo>
                  <a:pt x="0" y="554181"/>
                </a:moveTo>
                <a:cubicBezTo>
                  <a:pt x="969818" y="277090"/>
                  <a:pt x="1939637" y="0"/>
                  <a:pt x="2909455" y="0"/>
                </a:cubicBezTo>
                <a:cubicBezTo>
                  <a:pt x="3879273" y="0"/>
                  <a:pt x="5315527" y="424872"/>
                  <a:pt x="5818909" y="554181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AB0C80C-A1FC-40FC-9DEB-C5203C39550C}"/>
              </a:ext>
            </a:extLst>
          </p:cNvPr>
          <p:cNvSpPr txBox="1"/>
          <p:nvPr/>
        </p:nvSpPr>
        <p:spPr>
          <a:xfrm>
            <a:off x="2539091" y="3163785"/>
            <a:ext cx="13078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list[low]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4B7D5BB3-EAC2-4CE5-9488-1BF63072A80A}"/>
              </a:ext>
            </a:extLst>
          </p:cNvPr>
          <p:cNvSpPr/>
          <p:nvPr/>
        </p:nvSpPr>
        <p:spPr>
          <a:xfrm>
            <a:off x="3193002" y="3367638"/>
            <a:ext cx="3121982" cy="233919"/>
          </a:xfrm>
          <a:custGeom>
            <a:avLst/>
            <a:gdLst>
              <a:gd name="connsiteX0" fmla="*/ 0 w 5818909"/>
              <a:gd name="connsiteY0" fmla="*/ 554181 h 554181"/>
              <a:gd name="connsiteX1" fmla="*/ 2909455 w 5818909"/>
              <a:gd name="connsiteY1" fmla="*/ 0 h 554181"/>
              <a:gd name="connsiteX2" fmla="*/ 5818909 w 5818909"/>
              <a:gd name="connsiteY2" fmla="*/ 554181 h 554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18909" h="554181">
                <a:moveTo>
                  <a:pt x="0" y="554181"/>
                </a:moveTo>
                <a:cubicBezTo>
                  <a:pt x="969818" y="277090"/>
                  <a:pt x="1939637" y="0"/>
                  <a:pt x="2909455" y="0"/>
                </a:cubicBezTo>
                <a:cubicBezTo>
                  <a:pt x="3879273" y="0"/>
                  <a:pt x="5315527" y="424872"/>
                  <a:pt x="5818909" y="554181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121CC6E-3767-4229-8A7F-327D5C0E1B6F}"/>
              </a:ext>
            </a:extLst>
          </p:cNvPr>
          <p:cNvSpPr txBox="1"/>
          <p:nvPr/>
        </p:nvSpPr>
        <p:spPr>
          <a:xfrm>
            <a:off x="6040171" y="3263360"/>
            <a:ext cx="5496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k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3A008B3-8868-4599-883C-06AF3F622A2A}"/>
              </a:ext>
            </a:extLst>
          </p:cNvPr>
          <p:cNvSpPr txBox="1"/>
          <p:nvPr/>
        </p:nvSpPr>
        <p:spPr>
          <a:xfrm>
            <a:off x="8379276" y="3163785"/>
            <a:ext cx="13078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list[high]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C6C4A963-E9D1-4C8E-B24D-17FA1D4A8B67}"/>
              </a:ext>
            </a:extLst>
          </p:cNvPr>
          <p:cNvSpPr/>
          <p:nvPr/>
        </p:nvSpPr>
        <p:spPr>
          <a:xfrm rot="10800000">
            <a:off x="3193002" y="4225142"/>
            <a:ext cx="3121982" cy="233919"/>
          </a:xfrm>
          <a:custGeom>
            <a:avLst/>
            <a:gdLst>
              <a:gd name="connsiteX0" fmla="*/ 0 w 5818909"/>
              <a:gd name="connsiteY0" fmla="*/ 554181 h 554181"/>
              <a:gd name="connsiteX1" fmla="*/ 2909455 w 5818909"/>
              <a:gd name="connsiteY1" fmla="*/ 0 h 554181"/>
              <a:gd name="connsiteX2" fmla="*/ 5818909 w 5818909"/>
              <a:gd name="connsiteY2" fmla="*/ 554181 h 554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18909" h="554181">
                <a:moveTo>
                  <a:pt x="0" y="554181"/>
                </a:moveTo>
                <a:cubicBezTo>
                  <a:pt x="969818" y="277090"/>
                  <a:pt x="1939637" y="0"/>
                  <a:pt x="2909455" y="0"/>
                </a:cubicBezTo>
                <a:cubicBezTo>
                  <a:pt x="3879273" y="0"/>
                  <a:pt x="5315527" y="424872"/>
                  <a:pt x="5818909" y="554181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자유형: 도형 24">
            <a:extLst>
              <a:ext uri="{FF2B5EF4-FFF2-40B4-BE49-F238E27FC236}">
                <a16:creationId xmlns:a16="http://schemas.microsoft.com/office/drawing/2014/main" id="{246748C2-0979-4253-8F30-D48F3294919A}"/>
              </a:ext>
            </a:extLst>
          </p:cNvPr>
          <p:cNvSpPr/>
          <p:nvPr/>
        </p:nvSpPr>
        <p:spPr>
          <a:xfrm rot="10800000">
            <a:off x="3192999" y="4218348"/>
            <a:ext cx="5805997" cy="766457"/>
          </a:xfrm>
          <a:custGeom>
            <a:avLst/>
            <a:gdLst>
              <a:gd name="connsiteX0" fmla="*/ 0 w 5818909"/>
              <a:gd name="connsiteY0" fmla="*/ 554181 h 554181"/>
              <a:gd name="connsiteX1" fmla="*/ 2909455 w 5818909"/>
              <a:gd name="connsiteY1" fmla="*/ 0 h 554181"/>
              <a:gd name="connsiteX2" fmla="*/ 5818909 w 5818909"/>
              <a:gd name="connsiteY2" fmla="*/ 554181 h 554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18909" h="554181">
                <a:moveTo>
                  <a:pt x="0" y="554181"/>
                </a:moveTo>
                <a:cubicBezTo>
                  <a:pt x="969818" y="277090"/>
                  <a:pt x="1939637" y="0"/>
                  <a:pt x="2909455" y="0"/>
                </a:cubicBezTo>
                <a:cubicBezTo>
                  <a:pt x="3879273" y="0"/>
                  <a:pt x="5315527" y="424872"/>
                  <a:pt x="5818909" y="554181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1F01D24-D45F-438C-956E-EA7210210E53}"/>
              </a:ext>
            </a:extLst>
          </p:cNvPr>
          <p:cNvSpPr txBox="1"/>
          <p:nvPr/>
        </p:nvSpPr>
        <p:spPr>
          <a:xfrm>
            <a:off x="2539091" y="4289632"/>
            <a:ext cx="13078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low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C037062-2A82-4F39-98BD-7523595B0C17}"/>
              </a:ext>
            </a:extLst>
          </p:cNvPr>
          <p:cNvSpPr txBox="1"/>
          <p:nvPr/>
        </p:nvSpPr>
        <p:spPr>
          <a:xfrm>
            <a:off x="8345089" y="4289632"/>
            <a:ext cx="13078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high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3E20FCC-9109-46E5-91BC-A5812F4A88A6}"/>
              </a:ext>
            </a:extLst>
          </p:cNvPr>
          <p:cNvSpPr txBox="1"/>
          <p:nvPr/>
        </p:nvSpPr>
        <p:spPr>
          <a:xfrm>
            <a:off x="6199066" y="4507301"/>
            <a:ext cx="1011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탐색 위치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774C718-8B63-4B1A-8F9B-342B32F3885B}"/>
              </a:ext>
            </a:extLst>
          </p:cNvPr>
          <p:cNvCxnSpPr>
            <a:cxnSpLocks/>
          </p:cNvCxnSpPr>
          <p:nvPr/>
        </p:nvCxnSpPr>
        <p:spPr>
          <a:xfrm flipH="1" flipV="1">
            <a:off x="6314981" y="4254040"/>
            <a:ext cx="175493" cy="2617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0186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AFE7176-C2D9-4A2C-B607-996D3247A41E}"/>
                  </a:ext>
                </a:extLst>
              </p:cNvPr>
              <p:cNvSpPr txBox="1"/>
              <p:nvPr/>
            </p:nvSpPr>
            <p:spPr>
              <a:xfrm>
                <a:off x="3048920" y="2091432"/>
                <a:ext cx="6094160" cy="4355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b="1" dirty="0">
                    <a:latin typeface="돋움" panose="020B0600000101010101" pitchFamily="50" charset="-127"/>
                    <a:ea typeface="돋움" panose="020B0600000101010101" pitchFamily="50" charset="-127"/>
                  </a:rPr>
                  <a:t>탐색 위치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나눔고딕 ExtraBold" panose="020D0904000000000000" pitchFamily="50" charset="-127"/>
                      </a:rPr>
                      <m:t>=</m:t>
                    </m:r>
                    <m:f>
                      <m:f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  <a:ea typeface="나눔고딕 ExtraBold" panose="020D0904000000000000" pitchFamily="50" charset="-127"/>
                          </a:rPr>
                        </m:ctrlPr>
                      </m:fPr>
                      <m:num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나눔고딕 ExtraBold" panose="020D0904000000000000" pitchFamily="50" charset="-127"/>
                          </a:rPr>
                          <m:t>(55−3)</m:t>
                        </m:r>
                      </m:num>
                      <m:den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나눔고딕 ExtraBold" panose="020D0904000000000000" pitchFamily="50" charset="-127"/>
                          </a:rPr>
                          <m:t>(91−3)</m:t>
                        </m:r>
                      </m:den>
                    </m:f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나눔고딕 ExtraBold" panose="020D0904000000000000" pitchFamily="50" charset="-127"/>
                      </a:rPr>
                      <m:t>∗</m:t>
                    </m:r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  <a:ea typeface="나눔고딕 ExtraBold" panose="020D0904000000000000" pitchFamily="50" charset="-127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나눔고딕 ExtraBold" panose="020D0904000000000000" pitchFamily="50" charset="-127"/>
                          </a:rPr>
                          <m:t>9−0</m:t>
                        </m:r>
                      </m:e>
                    </m:d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나눔고딕 ExtraBold" panose="020D0904000000000000" pitchFamily="50" charset="-127"/>
                      </a:rPr>
                      <m:t>+0=5.31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≒5</m:t>
                    </m:r>
                  </m:oMath>
                </a14:m>
                <a:endParaRPr lang="ko-KR" altLang="en-US" sz="14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AFE7176-C2D9-4A2C-B607-996D3247A4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920" y="2091432"/>
                <a:ext cx="6094160" cy="435504"/>
              </a:xfrm>
              <a:prstGeom prst="rect">
                <a:avLst/>
              </a:prstGeom>
              <a:blipFill>
                <a:blip r:embed="rId2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206709CD-BFD8-4261-8450-419A8D5BAF36}"/>
              </a:ext>
            </a:extLst>
          </p:cNvPr>
          <p:cNvSpPr/>
          <p:nvPr/>
        </p:nvSpPr>
        <p:spPr>
          <a:xfrm>
            <a:off x="6183745" y="2623126"/>
            <a:ext cx="267855" cy="350982"/>
          </a:xfrm>
          <a:prstGeom prst="down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E173B99-788C-4705-A950-978D9689F0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33886"/>
              </p:ext>
            </p:extLst>
          </p:nvPr>
        </p:nvGraphicFramePr>
        <p:xfrm>
          <a:off x="3887215" y="3408049"/>
          <a:ext cx="44175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757">
                  <a:extLst>
                    <a:ext uri="{9D8B030D-6E8A-4147-A177-3AD203B41FA5}">
                      <a16:colId xmlns:a16="http://schemas.microsoft.com/office/drawing/2014/main" val="2392321311"/>
                    </a:ext>
                  </a:extLst>
                </a:gridCol>
                <a:gridCol w="438611">
                  <a:extLst>
                    <a:ext uri="{9D8B030D-6E8A-4147-A177-3AD203B41FA5}">
                      <a16:colId xmlns:a16="http://schemas.microsoft.com/office/drawing/2014/main" val="3985986545"/>
                    </a:ext>
                  </a:extLst>
                </a:gridCol>
                <a:gridCol w="444903">
                  <a:extLst>
                    <a:ext uri="{9D8B030D-6E8A-4147-A177-3AD203B41FA5}">
                      <a16:colId xmlns:a16="http://schemas.microsoft.com/office/drawing/2014/main" val="1250576271"/>
                    </a:ext>
                  </a:extLst>
                </a:gridCol>
                <a:gridCol w="441757">
                  <a:extLst>
                    <a:ext uri="{9D8B030D-6E8A-4147-A177-3AD203B41FA5}">
                      <a16:colId xmlns:a16="http://schemas.microsoft.com/office/drawing/2014/main" val="4215690398"/>
                    </a:ext>
                  </a:extLst>
                </a:gridCol>
                <a:gridCol w="441757">
                  <a:extLst>
                    <a:ext uri="{9D8B030D-6E8A-4147-A177-3AD203B41FA5}">
                      <a16:colId xmlns:a16="http://schemas.microsoft.com/office/drawing/2014/main" val="3372304490"/>
                    </a:ext>
                  </a:extLst>
                </a:gridCol>
                <a:gridCol w="441757">
                  <a:extLst>
                    <a:ext uri="{9D8B030D-6E8A-4147-A177-3AD203B41FA5}">
                      <a16:colId xmlns:a16="http://schemas.microsoft.com/office/drawing/2014/main" val="1174537246"/>
                    </a:ext>
                  </a:extLst>
                </a:gridCol>
                <a:gridCol w="441757">
                  <a:extLst>
                    <a:ext uri="{9D8B030D-6E8A-4147-A177-3AD203B41FA5}">
                      <a16:colId xmlns:a16="http://schemas.microsoft.com/office/drawing/2014/main" val="3799341665"/>
                    </a:ext>
                  </a:extLst>
                </a:gridCol>
                <a:gridCol w="441757">
                  <a:extLst>
                    <a:ext uri="{9D8B030D-6E8A-4147-A177-3AD203B41FA5}">
                      <a16:colId xmlns:a16="http://schemas.microsoft.com/office/drawing/2014/main" val="3629777663"/>
                    </a:ext>
                  </a:extLst>
                </a:gridCol>
                <a:gridCol w="441757">
                  <a:extLst>
                    <a:ext uri="{9D8B030D-6E8A-4147-A177-3AD203B41FA5}">
                      <a16:colId xmlns:a16="http://schemas.microsoft.com/office/drawing/2014/main" val="4275177346"/>
                    </a:ext>
                  </a:extLst>
                </a:gridCol>
                <a:gridCol w="441757">
                  <a:extLst>
                    <a:ext uri="{9D8B030D-6E8A-4147-A177-3AD203B41FA5}">
                      <a16:colId xmlns:a16="http://schemas.microsoft.com/office/drawing/2014/main" val="9109192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9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22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31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55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67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88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89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91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6026466"/>
                  </a:ext>
                </a:extLst>
              </a:tr>
            </a:tbl>
          </a:graphicData>
        </a:graphic>
      </p:graphicFrame>
      <p:graphicFrame>
        <p:nvGraphicFramePr>
          <p:cNvPr id="6" name="표 4">
            <a:extLst>
              <a:ext uri="{FF2B5EF4-FFF2-40B4-BE49-F238E27FC236}">
                <a16:creationId xmlns:a16="http://schemas.microsoft.com/office/drawing/2014/main" id="{00EC4C5B-2785-462D-87FB-D2BDB10758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8484539"/>
              </p:ext>
            </p:extLst>
          </p:nvPr>
        </p:nvGraphicFramePr>
        <p:xfrm>
          <a:off x="3887215" y="2955634"/>
          <a:ext cx="44175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757">
                  <a:extLst>
                    <a:ext uri="{9D8B030D-6E8A-4147-A177-3AD203B41FA5}">
                      <a16:colId xmlns:a16="http://schemas.microsoft.com/office/drawing/2014/main" val="2392321311"/>
                    </a:ext>
                  </a:extLst>
                </a:gridCol>
                <a:gridCol w="438611">
                  <a:extLst>
                    <a:ext uri="{9D8B030D-6E8A-4147-A177-3AD203B41FA5}">
                      <a16:colId xmlns:a16="http://schemas.microsoft.com/office/drawing/2014/main" val="3985986545"/>
                    </a:ext>
                  </a:extLst>
                </a:gridCol>
                <a:gridCol w="444903">
                  <a:extLst>
                    <a:ext uri="{9D8B030D-6E8A-4147-A177-3AD203B41FA5}">
                      <a16:colId xmlns:a16="http://schemas.microsoft.com/office/drawing/2014/main" val="1250576271"/>
                    </a:ext>
                  </a:extLst>
                </a:gridCol>
                <a:gridCol w="441757">
                  <a:extLst>
                    <a:ext uri="{9D8B030D-6E8A-4147-A177-3AD203B41FA5}">
                      <a16:colId xmlns:a16="http://schemas.microsoft.com/office/drawing/2014/main" val="4215690398"/>
                    </a:ext>
                  </a:extLst>
                </a:gridCol>
                <a:gridCol w="441757">
                  <a:extLst>
                    <a:ext uri="{9D8B030D-6E8A-4147-A177-3AD203B41FA5}">
                      <a16:colId xmlns:a16="http://schemas.microsoft.com/office/drawing/2014/main" val="3372304490"/>
                    </a:ext>
                  </a:extLst>
                </a:gridCol>
                <a:gridCol w="441757">
                  <a:extLst>
                    <a:ext uri="{9D8B030D-6E8A-4147-A177-3AD203B41FA5}">
                      <a16:colId xmlns:a16="http://schemas.microsoft.com/office/drawing/2014/main" val="1174537246"/>
                    </a:ext>
                  </a:extLst>
                </a:gridCol>
                <a:gridCol w="441757">
                  <a:extLst>
                    <a:ext uri="{9D8B030D-6E8A-4147-A177-3AD203B41FA5}">
                      <a16:colId xmlns:a16="http://schemas.microsoft.com/office/drawing/2014/main" val="3799341665"/>
                    </a:ext>
                  </a:extLst>
                </a:gridCol>
                <a:gridCol w="441757">
                  <a:extLst>
                    <a:ext uri="{9D8B030D-6E8A-4147-A177-3AD203B41FA5}">
                      <a16:colId xmlns:a16="http://schemas.microsoft.com/office/drawing/2014/main" val="3629777663"/>
                    </a:ext>
                  </a:extLst>
                </a:gridCol>
                <a:gridCol w="441757">
                  <a:extLst>
                    <a:ext uri="{9D8B030D-6E8A-4147-A177-3AD203B41FA5}">
                      <a16:colId xmlns:a16="http://schemas.microsoft.com/office/drawing/2014/main" val="4275177346"/>
                    </a:ext>
                  </a:extLst>
                </a:gridCol>
                <a:gridCol w="441757">
                  <a:extLst>
                    <a:ext uri="{9D8B030D-6E8A-4147-A177-3AD203B41FA5}">
                      <a16:colId xmlns:a16="http://schemas.microsoft.com/office/drawing/2014/main" val="9109192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4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5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6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7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8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9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602646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789ED1A-03FD-4C78-A2BD-C6B4C222AE6D}"/>
              </a:ext>
            </a:extLst>
          </p:cNvPr>
          <p:cNvSpPr txBox="1"/>
          <p:nvPr/>
        </p:nvSpPr>
        <p:spPr>
          <a:xfrm>
            <a:off x="2635188" y="4023288"/>
            <a:ext cx="6921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보간 탐색의 예</a:t>
            </a:r>
          </a:p>
        </p:txBody>
      </p:sp>
    </p:spTree>
    <p:extLst>
      <p:ext uri="{BB962C8B-B14F-4D97-AF65-F5344CB8AC3E}">
        <p14:creationId xmlns:p14="http://schemas.microsoft.com/office/powerpoint/2010/main" val="3711958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8AE6473-8DF8-4FD1-8F6B-6ED0840367FB}"/>
                  </a:ext>
                </a:extLst>
              </p:cNvPr>
              <p:cNvSpPr txBox="1"/>
              <p:nvPr/>
            </p:nvSpPr>
            <p:spPr>
              <a:xfrm>
                <a:off x="3368056" y="2926811"/>
                <a:ext cx="5455888" cy="10043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b="1" dirty="0">
                    <a:latin typeface="돋움" panose="020B0600000101010101" pitchFamily="50" charset="-127"/>
                    <a:ea typeface="돋움" panose="020B0600000101010101" pitchFamily="50" charset="-127"/>
                  </a:rPr>
                  <a:t>탐색 위치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나눔고딕 ExtraBold" panose="020D0904000000000000" pitchFamily="50" charset="-127"/>
                      </a:rPr>
                      <m:t>=</m:t>
                    </m:r>
                    <m:f>
                      <m:f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나눔고딕 ExtraBold" panose="020D0904000000000000" pitchFamily="50" charset="-127"/>
                          </a:rPr>
                        </m:ctrlPr>
                      </m:fPr>
                      <m:num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나눔고딕 ExtraBold" panose="020D0904000000000000" pitchFamily="50" charset="-127"/>
                          </a:rPr>
                          <m:t>(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나눔고딕 ExtraBold" panose="020D0904000000000000" pitchFamily="50" charset="-127"/>
                          </a:rPr>
                          <m:t>𝑘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나눔고딕 ExtraBold" panose="020D0904000000000000" pitchFamily="50" charset="-127"/>
                          </a:rPr>
                          <m:t>−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나눔고딕 ExtraBold" panose="020D0904000000000000" pitchFamily="50" charset="-127"/>
                          </a:rPr>
                          <m:t>𝑙𝑖𝑠𝑡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  <a:ea typeface="나눔고딕 ExtraBold" panose="020D0904000000000000" pitchFamily="50" charset="-127"/>
                              </a:rPr>
                            </m:ctrlPr>
                          </m:d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나눔고딕 ExtraBold" panose="020D0904000000000000" pitchFamily="50" charset="-127"/>
                              </a:rPr>
                              <m:t>𝑙𝑜𝑤</m:t>
                            </m:r>
                          </m:e>
                        </m:d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나눔고딕 ExtraBold" panose="020D0904000000000000" pitchFamily="50" charset="-127"/>
                          </a:rPr>
                          <m:t>)</m:t>
                        </m:r>
                      </m:num>
                      <m:den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나눔고딕 ExtraBold" panose="020D0904000000000000" pitchFamily="50" charset="-127"/>
                          </a:rPr>
                          <m:t>𝑙𝑖𝑠𝑡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  <a:ea typeface="나눔고딕 ExtraBold" panose="020D0904000000000000" pitchFamily="50" charset="-127"/>
                              </a:rPr>
                            </m:ctrlPr>
                          </m:d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나눔고딕 ExtraBold" panose="020D0904000000000000" pitchFamily="50" charset="-127"/>
                              </a:rPr>
                              <m:t>h𝑖𝑔h</m:t>
                            </m:r>
                          </m:e>
                        </m:d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나눔고딕 ExtraBold" panose="020D0904000000000000" pitchFamily="50" charset="-127"/>
                          </a:rPr>
                          <m:t>−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나눔고딕 ExtraBold" panose="020D0904000000000000" pitchFamily="50" charset="-127"/>
                          </a:rPr>
                          <m:t>𝑙𝑖𝑠𝑡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나눔고딕 ExtraBold" panose="020D0904000000000000" pitchFamily="50" charset="-127"/>
                          </a:rPr>
                          <m:t>[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나눔고딕 ExtraBold" panose="020D0904000000000000" pitchFamily="50" charset="-127"/>
                          </a:rPr>
                          <m:t>𝑙𝑜𝑤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나눔고딕 ExtraBold" panose="020D0904000000000000" pitchFamily="50" charset="-127"/>
                          </a:rPr>
                          <m:t>]</m:t>
                        </m:r>
                      </m:den>
                    </m:f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나눔고딕 ExtraBold" panose="020D0904000000000000" pitchFamily="50" charset="-127"/>
                      </a:rPr>
                      <m:t>∗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나눔고딕 ExtraBold" panose="020D0904000000000000" pitchFamily="50" charset="-127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나눔고딕 ExtraBold" panose="020D0904000000000000" pitchFamily="50" charset="-127"/>
                          </a:rPr>
                          <m:t>h𝑖𝑔h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나눔고딕 ExtraBold" panose="020D0904000000000000" pitchFamily="50" charset="-127"/>
                          </a:rPr>
                          <m:t>−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나눔고딕 ExtraBold" panose="020D0904000000000000" pitchFamily="50" charset="-127"/>
                          </a:rPr>
                          <m:t>𝑙𝑜𝑤</m:t>
                        </m:r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나눔고딕 ExtraBold" panose="020D0904000000000000" pitchFamily="50" charset="-127"/>
                      </a:rPr>
                      <m:t>+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나눔고딕 ExtraBold" panose="020D0904000000000000" pitchFamily="50" charset="-127"/>
                      </a:rPr>
                      <m:t>𝑙𝑜𝑤</m:t>
                    </m:r>
                  </m:oMath>
                </a14:m>
                <a:br>
                  <a:rPr lang="en-US" altLang="ko-KR" sz="1600" b="0" i="1" dirty="0">
                    <a:latin typeface="Cambria Math" panose="02040503050406030204" pitchFamily="18" charset="0"/>
                    <a:ea typeface="나눔고딕 ExtraBold" panose="020D0904000000000000" pitchFamily="50" charset="-127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i="1">
                          <a:latin typeface="Cambria Math" panose="02040503050406030204" pitchFamily="18" charset="0"/>
                          <a:ea typeface="나눔고딕 ExtraBold" panose="020D0904000000000000" pitchFamily="50" charset="-127"/>
                        </a:rPr>
                        <m:t> 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  <a:ea typeface="나눔고딕 ExtraBold" panose="020D0904000000000000" pitchFamily="50" charset="-127"/>
                        </a:rPr>
                        <m:t>          =</m:t>
                      </m:r>
                      <m:f>
                        <m:f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</m:ctrlPr>
                        </m:fPr>
                        <m:num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(55−3)</m:t>
                          </m:r>
                        </m:num>
                        <m:den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(91−3)</m:t>
                          </m:r>
                        </m:den>
                      </m:f>
                      <m:r>
                        <a:rPr lang="en-US" altLang="ko-KR" sz="1600" b="0" i="1" smtClean="0">
                          <a:latin typeface="Cambria Math" panose="02040503050406030204" pitchFamily="18" charset="0"/>
                          <a:ea typeface="나눔고딕 ExtraBold" panose="020D0904000000000000" pitchFamily="50" charset="-127"/>
                        </a:rPr>
                        <m:t>∗</m:t>
                      </m:r>
                      <m:d>
                        <m:d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9−0</m:t>
                          </m:r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  <a:ea typeface="나눔고딕 ExtraBold" panose="020D0904000000000000" pitchFamily="50" charset="-127"/>
                        </a:rPr>
                        <m:t>+0=5.31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≒5</m:t>
                      </m:r>
                    </m:oMath>
                  </m:oMathPara>
                </a14:m>
                <a:endParaRPr lang="ko-KR" altLang="en-US" sz="16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8AE6473-8DF8-4FD1-8F6B-6ED0840367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8056" y="2926811"/>
                <a:ext cx="5455888" cy="100437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7516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9426E62-5892-4EE5-9B57-DDEAEE189E2A}"/>
              </a:ext>
            </a:extLst>
          </p:cNvPr>
          <p:cNvSpPr txBox="1"/>
          <p:nvPr/>
        </p:nvSpPr>
        <p:spPr>
          <a:xfrm>
            <a:off x="2635188" y="6299480"/>
            <a:ext cx="6921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균형 트리와 불균형 트리의 예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5EE0E5F4-EF77-4417-9064-B6EC1E72BF61}"/>
              </a:ext>
            </a:extLst>
          </p:cNvPr>
          <p:cNvSpPr/>
          <p:nvPr/>
        </p:nvSpPr>
        <p:spPr>
          <a:xfrm>
            <a:off x="6994251" y="656948"/>
            <a:ext cx="408372" cy="39497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F5011EC8-665E-4B86-A5BD-FB248DC5C0EF}"/>
              </a:ext>
            </a:extLst>
          </p:cNvPr>
          <p:cNvSpPr/>
          <p:nvPr/>
        </p:nvSpPr>
        <p:spPr>
          <a:xfrm>
            <a:off x="7402623" y="1358284"/>
            <a:ext cx="408372" cy="39497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E63F7D34-F0DE-412E-A438-2769A883926D}"/>
              </a:ext>
            </a:extLst>
          </p:cNvPr>
          <p:cNvSpPr/>
          <p:nvPr/>
        </p:nvSpPr>
        <p:spPr>
          <a:xfrm>
            <a:off x="7810995" y="2043267"/>
            <a:ext cx="408372" cy="39497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BDEFCFB-69B3-41B2-9EBB-1DF4418800AD}"/>
              </a:ext>
            </a:extLst>
          </p:cNvPr>
          <p:cNvSpPr/>
          <p:nvPr/>
        </p:nvSpPr>
        <p:spPr>
          <a:xfrm>
            <a:off x="8209317" y="2743079"/>
            <a:ext cx="408372" cy="39497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366E74C-4789-428D-B4F6-8542AE77E1EA}"/>
              </a:ext>
            </a:extLst>
          </p:cNvPr>
          <p:cNvSpPr/>
          <p:nvPr/>
        </p:nvSpPr>
        <p:spPr>
          <a:xfrm>
            <a:off x="8627739" y="3456111"/>
            <a:ext cx="408372" cy="39497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A8D7A005-808F-434B-AA54-8A5BACD17CD8}"/>
              </a:ext>
            </a:extLst>
          </p:cNvPr>
          <p:cNvSpPr/>
          <p:nvPr/>
        </p:nvSpPr>
        <p:spPr>
          <a:xfrm>
            <a:off x="9036111" y="4181715"/>
            <a:ext cx="408372" cy="39497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8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4864167-D0F7-4BCE-B74D-6A4CE8275788}"/>
              </a:ext>
            </a:extLst>
          </p:cNvPr>
          <p:cNvSpPr/>
          <p:nvPr/>
        </p:nvSpPr>
        <p:spPr>
          <a:xfrm>
            <a:off x="9444483" y="4914646"/>
            <a:ext cx="408372" cy="39497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9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14B6425-90CB-413F-B9E8-B885E96702BE}"/>
              </a:ext>
            </a:extLst>
          </p:cNvPr>
          <p:cNvCxnSpPr>
            <a:stCxn id="2" idx="5"/>
            <a:endCxn id="5" idx="0"/>
          </p:cNvCxnSpPr>
          <p:nvPr/>
        </p:nvCxnSpPr>
        <p:spPr>
          <a:xfrm>
            <a:off x="7342818" y="994079"/>
            <a:ext cx="263991" cy="3642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A2B578C-7669-49D4-917C-9C06A5C0DE60}"/>
              </a:ext>
            </a:extLst>
          </p:cNvPr>
          <p:cNvCxnSpPr>
            <a:cxnSpLocks/>
            <a:stCxn id="5" idx="5"/>
            <a:endCxn id="6" idx="0"/>
          </p:cNvCxnSpPr>
          <p:nvPr/>
        </p:nvCxnSpPr>
        <p:spPr>
          <a:xfrm>
            <a:off x="7751190" y="1695415"/>
            <a:ext cx="263991" cy="3478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46F443F-A7B8-427D-938D-35C93078817B}"/>
              </a:ext>
            </a:extLst>
          </p:cNvPr>
          <p:cNvCxnSpPr>
            <a:cxnSpLocks/>
            <a:stCxn id="6" idx="5"/>
            <a:endCxn id="7" idx="0"/>
          </p:cNvCxnSpPr>
          <p:nvPr/>
        </p:nvCxnSpPr>
        <p:spPr>
          <a:xfrm>
            <a:off x="8159562" y="2380398"/>
            <a:ext cx="253941" cy="3626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24D5F76-4646-4F0D-ACB5-58C7BD0361F3}"/>
              </a:ext>
            </a:extLst>
          </p:cNvPr>
          <p:cNvCxnSpPr>
            <a:cxnSpLocks/>
            <a:stCxn id="7" idx="5"/>
            <a:endCxn id="8" idx="0"/>
          </p:cNvCxnSpPr>
          <p:nvPr/>
        </p:nvCxnSpPr>
        <p:spPr>
          <a:xfrm>
            <a:off x="8557884" y="3080210"/>
            <a:ext cx="274041" cy="3759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050066E9-4FBA-4352-9006-1A6C4B2A402B}"/>
              </a:ext>
            </a:extLst>
          </p:cNvPr>
          <p:cNvCxnSpPr>
            <a:cxnSpLocks/>
            <a:stCxn id="8" idx="5"/>
            <a:endCxn id="9" idx="0"/>
          </p:cNvCxnSpPr>
          <p:nvPr/>
        </p:nvCxnSpPr>
        <p:spPr>
          <a:xfrm>
            <a:off x="8976306" y="3793242"/>
            <a:ext cx="263991" cy="3884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F4E277D8-E571-4715-A222-2ADB2F4A255D}"/>
              </a:ext>
            </a:extLst>
          </p:cNvPr>
          <p:cNvCxnSpPr>
            <a:cxnSpLocks/>
            <a:stCxn id="9" idx="5"/>
            <a:endCxn id="10" idx="0"/>
          </p:cNvCxnSpPr>
          <p:nvPr/>
        </p:nvCxnSpPr>
        <p:spPr>
          <a:xfrm>
            <a:off x="9384678" y="4518846"/>
            <a:ext cx="263991" cy="395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6F0C3B8-95EB-4846-A8D6-61BE2E999C5D}"/>
              </a:ext>
            </a:extLst>
          </p:cNvPr>
          <p:cNvSpPr txBox="1"/>
          <p:nvPr/>
        </p:nvSpPr>
        <p:spPr>
          <a:xfrm>
            <a:off x="6095999" y="5750617"/>
            <a:ext cx="4337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(b) 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경사 트리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65FF9AE-2E3F-4F87-8E66-E91BD2CB61E4}"/>
              </a:ext>
            </a:extLst>
          </p:cNvPr>
          <p:cNvSpPr txBox="1"/>
          <p:nvPr/>
        </p:nvSpPr>
        <p:spPr>
          <a:xfrm>
            <a:off x="1758639" y="5750617"/>
            <a:ext cx="4337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(a) 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균형 트리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C56F0502-40F7-46EE-8364-DA20543154A6}"/>
              </a:ext>
            </a:extLst>
          </p:cNvPr>
          <p:cNvSpPr/>
          <p:nvPr/>
        </p:nvSpPr>
        <p:spPr>
          <a:xfrm>
            <a:off x="3723133" y="2894419"/>
            <a:ext cx="408372" cy="39497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3B747DCC-98AF-4E76-A638-30ED1877774F}"/>
              </a:ext>
            </a:extLst>
          </p:cNvPr>
          <p:cNvSpPr/>
          <p:nvPr/>
        </p:nvSpPr>
        <p:spPr>
          <a:xfrm>
            <a:off x="4539878" y="3653598"/>
            <a:ext cx="408372" cy="39497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8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9CA4073F-3B00-499D-BF39-38CC8B61FE8D}"/>
              </a:ext>
            </a:extLst>
          </p:cNvPr>
          <p:cNvCxnSpPr>
            <a:stCxn id="31" idx="5"/>
            <a:endCxn id="32" idx="0"/>
          </p:cNvCxnSpPr>
          <p:nvPr/>
        </p:nvCxnSpPr>
        <p:spPr>
          <a:xfrm>
            <a:off x="4071700" y="3231550"/>
            <a:ext cx="672364" cy="422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>
            <a:extLst>
              <a:ext uri="{FF2B5EF4-FFF2-40B4-BE49-F238E27FC236}">
                <a16:creationId xmlns:a16="http://schemas.microsoft.com/office/drawing/2014/main" id="{81DF25B1-B01A-48E8-A883-9AE517533269}"/>
              </a:ext>
            </a:extLst>
          </p:cNvPr>
          <p:cNvSpPr/>
          <p:nvPr/>
        </p:nvSpPr>
        <p:spPr>
          <a:xfrm>
            <a:off x="2870442" y="3653598"/>
            <a:ext cx="408372" cy="39497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FF00AF1D-8F0B-4473-8F1B-C5873A484653}"/>
              </a:ext>
            </a:extLst>
          </p:cNvPr>
          <p:cNvCxnSpPr>
            <a:cxnSpLocks/>
            <a:stCxn id="31" idx="3"/>
            <a:endCxn id="36" idx="0"/>
          </p:cNvCxnSpPr>
          <p:nvPr/>
        </p:nvCxnSpPr>
        <p:spPr>
          <a:xfrm flipH="1">
            <a:off x="3074628" y="3231550"/>
            <a:ext cx="708310" cy="422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타원 42">
            <a:extLst>
              <a:ext uri="{FF2B5EF4-FFF2-40B4-BE49-F238E27FC236}">
                <a16:creationId xmlns:a16="http://schemas.microsoft.com/office/drawing/2014/main" id="{8210D93A-6C92-4ECE-9AB0-363E4CB2A0A0}"/>
              </a:ext>
            </a:extLst>
          </p:cNvPr>
          <p:cNvSpPr/>
          <p:nvPr/>
        </p:nvSpPr>
        <p:spPr>
          <a:xfrm>
            <a:off x="2339145" y="4576689"/>
            <a:ext cx="408372" cy="39497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640806D3-E17D-4B71-ACDB-257CEEEF5A43}"/>
              </a:ext>
            </a:extLst>
          </p:cNvPr>
          <p:cNvCxnSpPr>
            <a:cxnSpLocks/>
            <a:stCxn id="36" idx="3"/>
            <a:endCxn id="43" idx="0"/>
          </p:cNvCxnSpPr>
          <p:nvPr/>
        </p:nvCxnSpPr>
        <p:spPr>
          <a:xfrm flipH="1">
            <a:off x="2543331" y="3990729"/>
            <a:ext cx="386916" cy="5859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타원 56">
            <a:extLst>
              <a:ext uri="{FF2B5EF4-FFF2-40B4-BE49-F238E27FC236}">
                <a16:creationId xmlns:a16="http://schemas.microsoft.com/office/drawing/2014/main" id="{59A44AEB-E1BD-4B18-995B-C1FE3A227E8F}"/>
              </a:ext>
            </a:extLst>
          </p:cNvPr>
          <p:cNvSpPr/>
          <p:nvPr/>
        </p:nvSpPr>
        <p:spPr>
          <a:xfrm>
            <a:off x="4010239" y="4576689"/>
            <a:ext cx="408372" cy="39497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23E07026-34DD-497A-9974-33E15A385308}"/>
              </a:ext>
            </a:extLst>
          </p:cNvPr>
          <p:cNvCxnSpPr>
            <a:cxnSpLocks/>
            <a:stCxn id="32" idx="3"/>
            <a:endCxn id="57" idx="0"/>
          </p:cNvCxnSpPr>
          <p:nvPr/>
        </p:nvCxnSpPr>
        <p:spPr>
          <a:xfrm flipH="1">
            <a:off x="4214425" y="3990729"/>
            <a:ext cx="385258" cy="5859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타원 61">
            <a:extLst>
              <a:ext uri="{FF2B5EF4-FFF2-40B4-BE49-F238E27FC236}">
                <a16:creationId xmlns:a16="http://schemas.microsoft.com/office/drawing/2014/main" id="{6913A794-C6ED-425F-8881-1B0C800872DC}"/>
              </a:ext>
            </a:extLst>
          </p:cNvPr>
          <p:cNvSpPr/>
          <p:nvPr/>
        </p:nvSpPr>
        <p:spPr>
          <a:xfrm>
            <a:off x="3385294" y="4576689"/>
            <a:ext cx="408372" cy="39497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BCAABF51-A4E4-48BD-A6AC-CFE8AA8BD00A}"/>
              </a:ext>
            </a:extLst>
          </p:cNvPr>
          <p:cNvCxnSpPr>
            <a:cxnSpLocks/>
            <a:stCxn id="36" idx="5"/>
            <a:endCxn id="62" idx="0"/>
          </p:cNvCxnSpPr>
          <p:nvPr/>
        </p:nvCxnSpPr>
        <p:spPr>
          <a:xfrm>
            <a:off x="3219009" y="3990729"/>
            <a:ext cx="370471" cy="5859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타원 65">
            <a:extLst>
              <a:ext uri="{FF2B5EF4-FFF2-40B4-BE49-F238E27FC236}">
                <a16:creationId xmlns:a16="http://schemas.microsoft.com/office/drawing/2014/main" id="{398CCDE7-135B-4D73-88B4-A819A847C926}"/>
              </a:ext>
            </a:extLst>
          </p:cNvPr>
          <p:cNvSpPr/>
          <p:nvPr/>
        </p:nvSpPr>
        <p:spPr>
          <a:xfrm>
            <a:off x="5069517" y="4576689"/>
            <a:ext cx="408372" cy="39497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9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2312188C-9D68-4AB6-83CC-B06428871D52}"/>
              </a:ext>
            </a:extLst>
          </p:cNvPr>
          <p:cNvCxnSpPr>
            <a:cxnSpLocks/>
            <a:stCxn id="32" idx="5"/>
            <a:endCxn id="66" idx="0"/>
          </p:cNvCxnSpPr>
          <p:nvPr/>
        </p:nvCxnSpPr>
        <p:spPr>
          <a:xfrm>
            <a:off x="4888445" y="3990729"/>
            <a:ext cx="385258" cy="5859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2360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2618</TotalTime>
  <Words>1389</Words>
  <Application>Microsoft Office PowerPoint</Application>
  <PresentationFormat>와이드스크린</PresentationFormat>
  <Paragraphs>847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6" baseType="lpstr">
      <vt:lpstr>나눔고딕 ExtraBold</vt:lpstr>
      <vt:lpstr>돋움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승빈</dc:creator>
  <cp:lastModifiedBy>김 승빈</cp:lastModifiedBy>
  <cp:revision>2</cp:revision>
  <dcterms:created xsi:type="dcterms:W3CDTF">2020-03-10T05:27:00Z</dcterms:created>
  <dcterms:modified xsi:type="dcterms:W3CDTF">2020-03-12T18:23:21Z</dcterms:modified>
</cp:coreProperties>
</file>