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승빈" userId="352d81a3ef8732fd" providerId="LiveId" clId="{F2571628-D30A-431C-9B3C-3D3A1B535929}"/>
    <pc:docChg chg="undo custSel addSld modSld">
      <pc:chgData name="김 승빈" userId="352d81a3ef8732fd" providerId="LiveId" clId="{F2571628-D30A-431C-9B3C-3D3A1B535929}" dt="2020-02-18T14:08:18.633" v="359" actId="571"/>
      <pc:docMkLst>
        <pc:docMk/>
      </pc:docMkLst>
      <pc:sldChg chg="addSp delSp modSp">
        <pc:chgData name="김 승빈" userId="352d81a3ef8732fd" providerId="LiveId" clId="{F2571628-D30A-431C-9B3C-3D3A1B535929}" dt="2020-02-18T12:34:55.700" v="264" actId="1076"/>
        <pc:sldMkLst>
          <pc:docMk/>
          <pc:sldMk cId="132430596" sldId="256"/>
        </pc:sldMkLst>
        <pc:spChg chg="add mod">
          <ac:chgData name="김 승빈" userId="352d81a3ef8732fd" providerId="LiveId" clId="{F2571628-D30A-431C-9B3C-3D3A1B535929}" dt="2020-02-18T12:29:22.663" v="58" actId="1076"/>
          <ac:spMkLst>
            <pc:docMk/>
            <pc:sldMk cId="132430596" sldId="256"/>
            <ac:spMk id="4" creationId="{528A612E-D535-4E6A-AEC6-D24314E78C7E}"/>
          </ac:spMkLst>
        </pc:spChg>
        <pc:spChg chg="add mod">
          <ac:chgData name="김 승빈" userId="352d81a3ef8732fd" providerId="LiveId" clId="{F2571628-D30A-431C-9B3C-3D3A1B535929}" dt="2020-02-18T12:28:43.106" v="21" actId="1076"/>
          <ac:spMkLst>
            <pc:docMk/>
            <pc:sldMk cId="132430596" sldId="256"/>
            <ac:spMk id="5" creationId="{722AC4A7-AD41-46A2-BBA3-04AFB5B3EABE}"/>
          </ac:spMkLst>
        </pc:spChg>
        <pc:spChg chg="add del mod">
          <ac:chgData name="김 승빈" userId="352d81a3ef8732fd" providerId="LiveId" clId="{F2571628-D30A-431C-9B3C-3D3A1B535929}" dt="2020-02-18T12:29:34.715" v="60" actId="11529"/>
          <ac:spMkLst>
            <pc:docMk/>
            <pc:sldMk cId="132430596" sldId="256"/>
            <ac:spMk id="6" creationId="{5C7B2FEB-21F1-44F8-BAD5-EE4E9ACE4E9F}"/>
          </ac:spMkLst>
        </pc:spChg>
        <pc:spChg chg="add mod">
          <ac:chgData name="김 승빈" userId="352d81a3ef8732fd" providerId="LiveId" clId="{F2571628-D30A-431C-9B3C-3D3A1B535929}" dt="2020-02-18T12:29:55.278" v="68" actId="20577"/>
          <ac:spMkLst>
            <pc:docMk/>
            <pc:sldMk cId="132430596" sldId="256"/>
            <ac:spMk id="7" creationId="{68CAAF82-A89E-4D98-B2BD-40211EA8C706}"/>
          </ac:spMkLst>
        </pc:spChg>
        <pc:spChg chg="add mod">
          <ac:chgData name="김 승빈" userId="352d81a3ef8732fd" providerId="LiveId" clId="{F2571628-D30A-431C-9B3C-3D3A1B535929}" dt="2020-02-18T12:30:32.816" v="76" actId="20577"/>
          <ac:spMkLst>
            <pc:docMk/>
            <pc:sldMk cId="132430596" sldId="256"/>
            <ac:spMk id="8" creationId="{AC64C8EB-BD80-43DD-831D-872FA1F620A0}"/>
          </ac:spMkLst>
        </pc:spChg>
        <pc:spChg chg="add mod">
          <ac:chgData name="김 승빈" userId="352d81a3ef8732fd" providerId="LiveId" clId="{F2571628-D30A-431C-9B3C-3D3A1B535929}" dt="2020-02-18T12:30:10.518" v="72" actId="571"/>
          <ac:spMkLst>
            <pc:docMk/>
            <pc:sldMk cId="132430596" sldId="256"/>
            <ac:spMk id="9" creationId="{603AD2B3-E53A-4F26-AD10-A5B2852C0D2D}"/>
          </ac:spMkLst>
        </pc:spChg>
        <pc:spChg chg="add mod">
          <ac:chgData name="김 승빈" userId="352d81a3ef8732fd" providerId="LiveId" clId="{F2571628-D30A-431C-9B3C-3D3A1B535929}" dt="2020-02-18T12:30:34.851" v="77" actId="20577"/>
          <ac:spMkLst>
            <pc:docMk/>
            <pc:sldMk cId="132430596" sldId="256"/>
            <ac:spMk id="10" creationId="{B69E4B94-96A4-4A41-8C39-0A39FEC5C695}"/>
          </ac:spMkLst>
        </pc:spChg>
        <pc:spChg chg="add mod">
          <ac:chgData name="김 승빈" userId="352d81a3ef8732fd" providerId="LiveId" clId="{F2571628-D30A-431C-9B3C-3D3A1B535929}" dt="2020-02-18T12:30:46.167" v="80" actId="6549"/>
          <ac:spMkLst>
            <pc:docMk/>
            <pc:sldMk cId="132430596" sldId="256"/>
            <ac:spMk id="11" creationId="{8B6213D8-DFC8-4ECC-B7A2-C75139C9323A}"/>
          </ac:spMkLst>
        </pc:spChg>
        <pc:spChg chg="add mod">
          <ac:chgData name="김 승빈" userId="352d81a3ef8732fd" providerId="LiveId" clId="{F2571628-D30A-431C-9B3C-3D3A1B535929}" dt="2020-02-18T12:30:48.965" v="81" actId="20577"/>
          <ac:spMkLst>
            <pc:docMk/>
            <pc:sldMk cId="132430596" sldId="256"/>
            <ac:spMk id="12" creationId="{334D72CB-24C3-4C8E-A331-3AAEC6881092}"/>
          </ac:spMkLst>
        </pc:spChg>
        <pc:spChg chg="add mod">
          <ac:chgData name="김 승빈" userId="352d81a3ef8732fd" providerId="LiveId" clId="{F2571628-D30A-431C-9B3C-3D3A1B535929}" dt="2020-02-18T12:30:50.891" v="82" actId="20577"/>
          <ac:spMkLst>
            <pc:docMk/>
            <pc:sldMk cId="132430596" sldId="256"/>
            <ac:spMk id="13" creationId="{6B20DB40-534B-4763-9D42-152ED4DD7C7D}"/>
          </ac:spMkLst>
        </pc:spChg>
        <pc:spChg chg="add mod">
          <ac:chgData name="김 승빈" userId="352d81a3ef8732fd" providerId="LiveId" clId="{F2571628-D30A-431C-9B3C-3D3A1B535929}" dt="2020-02-18T12:30:52.478" v="83" actId="20577"/>
          <ac:spMkLst>
            <pc:docMk/>
            <pc:sldMk cId="132430596" sldId="256"/>
            <ac:spMk id="14" creationId="{A80E66B1-8AD8-48C0-8DD8-F6CD68BD70B9}"/>
          </ac:spMkLst>
        </pc:spChg>
        <pc:spChg chg="add mod">
          <ac:chgData name="김 승빈" userId="352d81a3ef8732fd" providerId="LiveId" clId="{F2571628-D30A-431C-9B3C-3D3A1B535929}" dt="2020-02-18T12:31:07.503" v="116" actId="14100"/>
          <ac:spMkLst>
            <pc:docMk/>
            <pc:sldMk cId="132430596" sldId="256"/>
            <ac:spMk id="15" creationId="{BAB251DC-2D16-43BF-B056-0A8A8586A0A0}"/>
          </ac:spMkLst>
        </pc:spChg>
        <pc:spChg chg="add mod">
          <ac:chgData name="김 승빈" userId="352d81a3ef8732fd" providerId="LiveId" clId="{F2571628-D30A-431C-9B3C-3D3A1B535929}" dt="2020-02-18T12:31:50.534" v="168" actId="14100"/>
          <ac:spMkLst>
            <pc:docMk/>
            <pc:sldMk cId="132430596" sldId="256"/>
            <ac:spMk id="22" creationId="{FDBC92AB-0242-4CAC-8DBF-287245D1CAEF}"/>
          </ac:spMkLst>
        </pc:spChg>
        <pc:spChg chg="add mod">
          <ac:chgData name="김 승빈" userId="352d81a3ef8732fd" providerId="LiveId" clId="{F2571628-D30A-431C-9B3C-3D3A1B535929}" dt="2020-02-18T12:32:25.687" v="174" actId="207"/>
          <ac:spMkLst>
            <pc:docMk/>
            <pc:sldMk cId="132430596" sldId="256"/>
            <ac:spMk id="23" creationId="{F55735BA-754A-4414-8301-C49B4413256C}"/>
          </ac:spMkLst>
        </pc:spChg>
        <pc:spChg chg="add mod">
          <ac:chgData name="김 승빈" userId="352d81a3ef8732fd" providerId="LiveId" clId="{F2571628-D30A-431C-9B3C-3D3A1B535929}" dt="2020-02-18T12:32:25.687" v="174" actId="207"/>
          <ac:spMkLst>
            <pc:docMk/>
            <pc:sldMk cId="132430596" sldId="256"/>
            <ac:spMk id="24" creationId="{6539362C-AB3C-4CC4-984D-39531D4B2B88}"/>
          </ac:spMkLst>
        </pc:spChg>
        <pc:spChg chg="add mod">
          <ac:chgData name="김 승빈" userId="352d81a3ef8732fd" providerId="LiveId" clId="{F2571628-D30A-431C-9B3C-3D3A1B535929}" dt="2020-02-18T12:34:10.857" v="206" actId="1076"/>
          <ac:spMkLst>
            <pc:docMk/>
            <pc:sldMk cId="132430596" sldId="256"/>
            <ac:spMk id="25" creationId="{2D3C1C1D-9162-488B-A964-178C5562CA6F}"/>
          </ac:spMkLst>
        </pc:spChg>
        <pc:spChg chg="add mod">
          <ac:chgData name="김 승빈" userId="352d81a3ef8732fd" providerId="LiveId" clId="{F2571628-D30A-431C-9B3C-3D3A1B535929}" dt="2020-02-18T12:33:06.119" v="182" actId="20577"/>
          <ac:spMkLst>
            <pc:docMk/>
            <pc:sldMk cId="132430596" sldId="256"/>
            <ac:spMk id="26" creationId="{328E78DC-32BD-44EB-91D9-E0858797B5C8}"/>
          </ac:spMkLst>
        </pc:spChg>
        <pc:spChg chg="add mod">
          <ac:chgData name="김 승빈" userId="352d81a3ef8732fd" providerId="LiveId" clId="{F2571628-D30A-431C-9B3C-3D3A1B535929}" dt="2020-02-18T12:32:54.606" v="178" actId="571"/>
          <ac:spMkLst>
            <pc:docMk/>
            <pc:sldMk cId="132430596" sldId="256"/>
            <ac:spMk id="27" creationId="{77AB0388-E48D-4A45-8316-196D1726CAFC}"/>
          </ac:spMkLst>
        </pc:spChg>
        <pc:spChg chg="add del mod">
          <ac:chgData name="김 승빈" userId="352d81a3ef8732fd" providerId="LiveId" clId="{F2571628-D30A-431C-9B3C-3D3A1B535929}" dt="2020-02-18T12:34:14.348" v="207" actId="478"/>
          <ac:spMkLst>
            <pc:docMk/>
            <pc:sldMk cId="132430596" sldId="256"/>
            <ac:spMk id="28" creationId="{300EF5DD-92E0-4781-A214-0C2996BB008D}"/>
          </ac:spMkLst>
        </pc:spChg>
        <pc:spChg chg="add mod">
          <ac:chgData name="김 승빈" userId="352d81a3ef8732fd" providerId="LiveId" clId="{F2571628-D30A-431C-9B3C-3D3A1B535929}" dt="2020-02-18T12:33:08.426" v="183" actId="20577"/>
          <ac:spMkLst>
            <pc:docMk/>
            <pc:sldMk cId="132430596" sldId="256"/>
            <ac:spMk id="29" creationId="{6AB26F44-9641-4EC9-9DEF-5E75F0236606}"/>
          </ac:spMkLst>
        </pc:spChg>
        <pc:spChg chg="add mod">
          <ac:chgData name="김 승빈" userId="352d81a3ef8732fd" providerId="LiveId" clId="{F2571628-D30A-431C-9B3C-3D3A1B535929}" dt="2020-02-18T12:33:21.818" v="193" actId="20577"/>
          <ac:spMkLst>
            <pc:docMk/>
            <pc:sldMk cId="132430596" sldId="256"/>
            <ac:spMk id="30" creationId="{5643A634-13C8-4DF7-8142-C0252112E722}"/>
          </ac:spMkLst>
        </pc:spChg>
        <pc:spChg chg="add del mod">
          <ac:chgData name="김 승빈" userId="352d81a3ef8732fd" providerId="LiveId" clId="{F2571628-D30A-431C-9B3C-3D3A1B535929}" dt="2020-02-18T12:33:13.181" v="184" actId="478"/>
          <ac:spMkLst>
            <pc:docMk/>
            <pc:sldMk cId="132430596" sldId="256"/>
            <ac:spMk id="31" creationId="{D073F969-157C-4C0C-A007-1FAFAA2E9C6A}"/>
          </ac:spMkLst>
        </pc:spChg>
        <pc:spChg chg="add mod">
          <ac:chgData name="김 승빈" userId="352d81a3ef8732fd" providerId="LiveId" clId="{F2571628-D30A-431C-9B3C-3D3A1B535929}" dt="2020-02-18T12:33:39.639" v="201" actId="1076"/>
          <ac:spMkLst>
            <pc:docMk/>
            <pc:sldMk cId="132430596" sldId="256"/>
            <ac:spMk id="32" creationId="{3FCEBE93-153C-4AE8-B4AF-F5A19450E8E9}"/>
          </ac:spMkLst>
        </pc:spChg>
        <pc:spChg chg="add mod">
          <ac:chgData name="김 승빈" userId="352d81a3ef8732fd" providerId="LiveId" clId="{F2571628-D30A-431C-9B3C-3D3A1B535929}" dt="2020-02-18T12:34:26.865" v="208" actId="571"/>
          <ac:spMkLst>
            <pc:docMk/>
            <pc:sldMk cId="132430596" sldId="256"/>
            <ac:spMk id="37" creationId="{9829484A-AA7F-4D09-AAC2-4C8608FC04AF}"/>
          </ac:spMkLst>
        </pc:spChg>
        <pc:spChg chg="add mod">
          <ac:chgData name="김 승빈" userId="352d81a3ef8732fd" providerId="LiveId" clId="{F2571628-D30A-431C-9B3C-3D3A1B535929}" dt="2020-02-18T12:34:55.700" v="264" actId="1076"/>
          <ac:spMkLst>
            <pc:docMk/>
            <pc:sldMk cId="132430596" sldId="256"/>
            <ac:spMk id="39" creationId="{4A6D039C-E151-49BA-9D87-095B155EF80D}"/>
          </ac:spMkLst>
        </pc:spChg>
        <pc:cxnChg chg="add mod">
          <ac:chgData name="김 승빈" userId="352d81a3ef8732fd" providerId="LiveId" clId="{F2571628-D30A-431C-9B3C-3D3A1B535929}" dt="2020-02-18T12:31:27.449" v="119" actId="14100"/>
          <ac:cxnSpMkLst>
            <pc:docMk/>
            <pc:sldMk cId="132430596" sldId="256"/>
            <ac:cxnSpMk id="17" creationId="{C38921BC-238E-4655-84AB-3E6C859D2EEB}"/>
          </ac:cxnSpMkLst>
        </pc:cxnChg>
        <pc:cxnChg chg="add mod">
          <ac:chgData name="김 승빈" userId="352d81a3ef8732fd" providerId="LiveId" clId="{F2571628-D30A-431C-9B3C-3D3A1B535929}" dt="2020-02-18T12:31:38.565" v="122" actId="14100"/>
          <ac:cxnSpMkLst>
            <pc:docMk/>
            <pc:sldMk cId="132430596" sldId="256"/>
            <ac:cxnSpMk id="19" creationId="{6AA5DF57-62D0-45B1-84C6-73328F70C0DD}"/>
          </ac:cxnSpMkLst>
        </pc:cxnChg>
        <pc:cxnChg chg="add mod">
          <ac:chgData name="김 승빈" userId="352d81a3ef8732fd" providerId="LiveId" clId="{F2571628-D30A-431C-9B3C-3D3A1B535929}" dt="2020-02-18T12:34:10.857" v="206" actId="1076"/>
          <ac:cxnSpMkLst>
            <pc:docMk/>
            <pc:sldMk cId="132430596" sldId="256"/>
            <ac:cxnSpMk id="33" creationId="{1BB33EA0-8A46-42FB-A26B-D2DD80E80535}"/>
          </ac:cxnSpMkLst>
        </pc:cxnChg>
        <pc:cxnChg chg="add mod">
          <ac:chgData name="김 승빈" userId="352d81a3ef8732fd" providerId="LiveId" clId="{F2571628-D30A-431C-9B3C-3D3A1B535929}" dt="2020-02-18T12:34:26.865" v="208" actId="571"/>
          <ac:cxnSpMkLst>
            <pc:docMk/>
            <pc:sldMk cId="132430596" sldId="256"/>
            <ac:cxnSpMk id="38" creationId="{BF201D05-3F45-4685-B389-AD5BE578BDE9}"/>
          </ac:cxnSpMkLst>
        </pc:cxnChg>
      </pc:sldChg>
      <pc:sldChg chg="addSp delSp modSp add">
        <pc:chgData name="김 승빈" userId="352d81a3ef8732fd" providerId="LiveId" clId="{F2571628-D30A-431C-9B3C-3D3A1B535929}" dt="2020-02-18T13:51:06.510" v="293" actId="571"/>
        <pc:sldMkLst>
          <pc:docMk/>
          <pc:sldMk cId="329919833" sldId="257"/>
        </pc:sldMkLst>
        <pc:spChg chg="del">
          <ac:chgData name="김 승빈" userId="352d81a3ef8732fd" providerId="LiveId" clId="{F2571628-D30A-431C-9B3C-3D3A1B535929}" dt="2020-02-18T13:49:01.029" v="266" actId="478"/>
          <ac:spMkLst>
            <pc:docMk/>
            <pc:sldMk cId="329919833" sldId="257"/>
            <ac:spMk id="2" creationId="{322D27BF-02A4-45AA-A95E-5F7CDDB36F33}"/>
          </ac:spMkLst>
        </pc:spChg>
        <pc:spChg chg="del">
          <ac:chgData name="김 승빈" userId="352d81a3ef8732fd" providerId="LiveId" clId="{F2571628-D30A-431C-9B3C-3D3A1B535929}" dt="2020-02-18T13:49:02.780" v="267" actId="478"/>
          <ac:spMkLst>
            <pc:docMk/>
            <pc:sldMk cId="329919833" sldId="257"/>
            <ac:spMk id="3" creationId="{DAF43468-4660-4F2A-B686-C12CC1CA29FC}"/>
          </ac:spMkLst>
        </pc:spChg>
        <pc:picChg chg="add mod">
          <ac:chgData name="김 승빈" userId="352d81a3ef8732fd" providerId="LiveId" clId="{F2571628-D30A-431C-9B3C-3D3A1B535929}" dt="2020-02-18T13:50:12.915" v="283" actId="1076"/>
          <ac:picMkLst>
            <pc:docMk/>
            <pc:sldMk cId="329919833" sldId="257"/>
            <ac:picMk id="5" creationId="{377E806C-BD2B-4B88-9782-8765799E598D}"/>
          </ac:picMkLst>
        </pc:picChg>
        <pc:picChg chg="add mod">
          <ac:chgData name="김 승빈" userId="352d81a3ef8732fd" providerId="LiveId" clId="{F2571628-D30A-431C-9B3C-3D3A1B535929}" dt="2020-02-18T13:50:21.622" v="286" actId="1076"/>
          <ac:picMkLst>
            <pc:docMk/>
            <pc:sldMk cId="329919833" sldId="257"/>
            <ac:picMk id="7" creationId="{1BB1760C-ADBE-4016-9EA6-4A6F2CB26D48}"/>
          </ac:picMkLst>
        </pc:picChg>
        <pc:picChg chg="add mod">
          <ac:chgData name="김 승빈" userId="352d81a3ef8732fd" providerId="LiveId" clId="{F2571628-D30A-431C-9B3C-3D3A1B535929}" dt="2020-02-18T13:49:52.562" v="278" actId="1076"/>
          <ac:picMkLst>
            <pc:docMk/>
            <pc:sldMk cId="329919833" sldId="257"/>
            <ac:picMk id="9" creationId="{902EC711-4B58-4F83-AD85-C4E797C2B549}"/>
          </ac:picMkLst>
        </pc:picChg>
        <pc:cxnChg chg="add mod">
          <ac:chgData name="김 승빈" userId="352d81a3ef8732fd" providerId="LiveId" clId="{F2571628-D30A-431C-9B3C-3D3A1B535929}" dt="2020-02-18T13:50:44.638" v="290" actId="693"/>
          <ac:cxnSpMkLst>
            <pc:docMk/>
            <pc:sldMk cId="329919833" sldId="257"/>
            <ac:cxnSpMk id="11" creationId="{EAB8A2E2-84DB-4B07-AC89-0CE8202BD08C}"/>
          </ac:cxnSpMkLst>
        </pc:cxnChg>
        <pc:cxnChg chg="add mod">
          <ac:chgData name="김 승빈" userId="352d81a3ef8732fd" providerId="LiveId" clId="{F2571628-D30A-431C-9B3C-3D3A1B535929}" dt="2020-02-18T13:50:49.803" v="291" actId="571"/>
          <ac:cxnSpMkLst>
            <pc:docMk/>
            <pc:sldMk cId="329919833" sldId="257"/>
            <ac:cxnSpMk id="12" creationId="{4EE10C67-98D8-492A-B428-A1B2117A33A5}"/>
          </ac:cxnSpMkLst>
        </pc:cxnChg>
        <pc:cxnChg chg="add mod">
          <ac:chgData name="김 승빈" userId="352d81a3ef8732fd" providerId="LiveId" clId="{F2571628-D30A-431C-9B3C-3D3A1B535929}" dt="2020-02-18T13:50:57.385" v="292" actId="571"/>
          <ac:cxnSpMkLst>
            <pc:docMk/>
            <pc:sldMk cId="329919833" sldId="257"/>
            <ac:cxnSpMk id="13" creationId="{DF55415E-88DE-4D87-9D2F-4D4DED282880}"/>
          </ac:cxnSpMkLst>
        </pc:cxnChg>
        <pc:cxnChg chg="add mod">
          <ac:chgData name="김 승빈" userId="352d81a3ef8732fd" providerId="LiveId" clId="{F2571628-D30A-431C-9B3C-3D3A1B535929}" dt="2020-02-18T13:51:06.510" v="293" actId="571"/>
          <ac:cxnSpMkLst>
            <pc:docMk/>
            <pc:sldMk cId="329919833" sldId="257"/>
            <ac:cxnSpMk id="14" creationId="{6BF35CC2-991B-467F-B20B-4BEEFD86B25A}"/>
          </ac:cxnSpMkLst>
        </pc:cxnChg>
      </pc:sldChg>
      <pc:sldChg chg="addSp delSp modSp add">
        <pc:chgData name="김 승빈" userId="352d81a3ef8732fd" providerId="LiveId" clId="{F2571628-D30A-431C-9B3C-3D3A1B535929}" dt="2020-02-18T14:01:04.560" v="334" actId="1076"/>
        <pc:sldMkLst>
          <pc:docMk/>
          <pc:sldMk cId="3591295424" sldId="258"/>
        </pc:sldMkLst>
        <pc:spChg chg="del">
          <ac:chgData name="김 승빈" userId="352d81a3ef8732fd" providerId="LiveId" clId="{F2571628-D30A-431C-9B3C-3D3A1B535929}" dt="2020-02-18T13:58:33.211" v="295" actId="478"/>
          <ac:spMkLst>
            <pc:docMk/>
            <pc:sldMk cId="3591295424" sldId="258"/>
            <ac:spMk id="2" creationId="{34EFFEBE-D107-4896-ACD9-5E74C6743E0A}"/>
          </ac:spMkLst>
        </pc:spChg>
        <pc:spChg chg="del">
          <ac:chgData name="김 승빈" userId="352d81a3ef8732fd" providerId="LiveId" clId="{F2571628-D30A-431C-9B3C-3D3A1B535929}" dt="2020-02-18T13:58:36.600" v="296" actId="478"/>
          <ac:spMkLst>
            <pc:docMk/>
            <pc:sldMk cId="3591295424" sldId="258"/>
            <ac:spMk id="3" creationId="{960A725F-B26B-4FC5-87EC-DF03A4764715}"/>
          </ac:spMkLst>
        </pc:spChg>
        <pc:picChg chg="add del mod">
          <ac:chgData name="김 승빈" userId="352d81a3ef8732fd" providerId="LiveId" clId="{F2571628-D30A-431C-9B3C-3D3A1B535929}" dt="2020-02-18T13:58:45.862" v="301" actId="931"/>
          <ac:picMkLst>
            <pc:docMk/>
            <pc:sldMk cId="3591295424" sldId="258"/>
            <ac:picMk id="5" creationId="{CD5A092A-4BA0-46FC-9737-59308F238D30}"/>
          </ac:picMkLst>
        </pc:picChg>
        <pc:picChg chg="add mod ord">
          <ac:chgData name="김 승빈" userId="352d81a3ef8732fd" providerId="LiveId" clId="{F2571628-D30A-431C-9B3C-3D3A1B535929}" dt="2020-02-18T14:00:59.442" v="333" actId="14100"/>
          <ac:picMkLst>
            <pc:docMk/>
            <pc:sldMk cId="3591295424" sldId="258"/>
            <ac:picMk id="7" creationId="{84A9F172-5FFF-43B6-91EB-246B0F34C2C7}"/>
          </ac:picMkLst>
        </pc:picChg>
        <pc:picChg chg="add mod">
          <ac:chgData name="김 승빈" userId="352d81a3ef8732fd" providerId="LiveId" clId="{F2571628-D30A-431C-9B3C-3D3A1B535929}" dt="2020-02-18T14:00:59.442" v="333" actId="14100"/>
          <ac:picMkLst>
            <pc:docMk/>
            <pc:sldMk cId="3591295424" sldId="258"/>
            <ac:picMk id="9" creationId="{868D1E77-A5AD-4F36-8102-C2A5B263B449}"/>
          </ac:picMkLst>
        </pc:picChg>
        <pc:picChg chg="add mod">
          <ac:chgData name="김 승빈" userId="352d81a3ef8732fd" providerId="LiveId" clId="{F2571628-D30A-431C-9B3C-3D3A1B535929}" dt="2020-02-18T14:00:59.442" v="333" actId="14100"/>
          <ac:picMkLst>
            <pc:docMk/>
            <pc:sldMk cId="3591295424" sldId="258"/>
            <ac:picMk id="11" creationId="{F21B0606-A5E6-4379-8C74-F19E684A5007}"/>
          </ac:picMkLst>
        </pc:picChg>
        <pc:cxnChg chg="add mod">
          <ac:chgData name="김 승빈" userId="352d81a3ef8732fd" providerId="LiveId" clId="{F2571628-D30A-431C-9B3C-3D3A1B535929}" dt="2020-02-18T14:00:59.442" v="333" actId="14100"/>
          <ac:cxnSpMkLst>
            <pc:docMk/>
            <pc:sldMk cId="3591295424" sldId="258"/>
            <ac:cxnSpMk id="12" creationId="{538171D6-6721-4A6D-A5FB-AC900AF45D10}"/>
          </ac:cxnSpMkLst>
        </pc:cxnChg>
        <pc:cxnChg chg="add mod">
          <ac:chgData name="김 승빈" userId="352d81a3ef8732fd" providerId="LiveId" clId="{F2571628-D30A-431C-9B3C-3D3A1B535929}" dt="2020-02-18T14:00:59.442" v="333" actId="14100"/>
          <ac:cxnSpMkLst>
            <pc:docMk/>
            <pc:sldMk cId="3591295424" sldId="258"/>
            <ac:cxnSpMk id="13" creationId="{F2632893-DEBF-4670-894A-5028C062A76E}"/>
          </ac:cxnSpMkLst>
        </pc:cxnChg>
        <pc:cxnChg chg="add mod">
          <ac:chgData name="김 승빈" userId="352d81a3ef8732fd" providerId="LiveId" clId="{F2571628-D30A-431C-9B3C-3D3A1B535929}" dt="2020-02-18T14:00:59.442" v="333" actId="14100"/>
          <ac:cxnSpMkLst>
            <pc:docMk/>
            <pc:sldMk cId="3591295424" sldId="258"/>
            <ac:cxnSpMk id="14" creationId="{1B1F2EBD-ED1D-4C92-95A6-5BC9C930E4A6}"/>
          </ac:cxnSpMkLst>
        </pc:cxnChg>
        <pc:cxnChg chg="add mod">
          <ac:chgData name="김 승빈" userId="352d81a3ef8732fd" providerId="LiveId" clId="{F2571628-D30A-431C-9B3C-3D3A1B535929}" dt="2020-02-18T14:01:04.560" v="334" actId="1076"/>
          <ac:cxnSpMkLst>
            <pc:docMk/>
            <pc:sldMk cId="3591295424" sldId="258"/>
            <ac:cxnSpMk id="15" creationId="{5559A1DE-966A-4743-A03C-8EDDD382625F}"/>
          </ac:cxnSpMkLst>
        </pc:cxnChg>
      </pc:sldChg>
      <pc:sldChg chg="addSp delSp modSp add modAnim">
        <pc:chgData name="김 승빈" userId="352d81a3ef8732fd" providerId="LiveId" clId="{F2571628-D30A-431C-9B3C-3D3A1B535929}" dt="2020-02-18T14:04:53.973" v="345" actId="571"/>
        <pc:sldMkLst>
          <pc:docMk/>
          <pc:sldMk cId="1431327971" sldId="259"/>
        </pc:sldMkLst>
        <pc:spChg chg="del">
          <ac:chgData name="김 승빈" userId="352d81a3ef8732fd" providerId="LiveId" clId="{F2571628-D30A-431C-9B3C-3D3A1B535929}" dt="2020-02-18T14:04:18.617" v="336" actId="478"/>
          <ac:spMkLst>
            <pc:docMk/>
            <pc:sldMk cId="1431327971" sldId="259"/>
            <ac:spMk id="2" creationId="{91EA4DC3-9AF5-4D09-B5AB-22FA1A785B00}"/>
          </ac:spMkLst>
        </pc:spChg>
        <pc:spChg chg="del">
          <ac:chgData name="김 승빈" userId="352d81a3ef8732fd" providerId="LiveId" clId="{F2571628-D30A-431C-9B3C-3D3A1B535929}" dt="2020-02-18T14:04:20.206" v="337" actId="478"/>
          <ac:spMkLst>
            <pc:docMk/>
            <pc:sldMk cId="1431327971" sldId="259"/>
            <ac:spMk id="3" creationId="{899062D7-2D41-4C2C-8D2A-563E0F1772BA}"/>
          </ac:spMkLst>
        </pc:spChg>
        <pc:grpChg chg="add mod">
          <ac:chgData name="김 승빈" userId="352d81a3ef8732fd" providerId="LiveId" clId="{F2571628-D30A-431C-9B3C-3D3A1B535929}" dt="2020-02-18T14:04:26.055" v="339" actId="1076"/>
          <ac:grpSpMkLst>
            <pc:docMk/>
            <pc:sldMk cId="1431327971" sldId="259"/>
            <ac:grpSpMk id="4" creationId="{3889B199-8AEA-47C0-A806-D53C3370B71E}"/>
          </ac:grpSpMkLst>
        </pc:grpChg>
        <pc:grpChg chg="add mod">
          <ac:chgData name="김 승빈" userId="352d81a3ef8732fd" providerId="LiveId" clId="{F2571628-D30A-431C-9B3C-3D3A1B535929}" dt="2020-02-18T14:04:26.055" v="339" actId="1076"/>
          <ac:grpSpMkLst>
            <pc:docMk/>
            <pc:sldMk cId="1431327971" sldId="259"/>
            <ac:grpSpMk id="25" creationId="{95BA2ABA-75C9-4689-994A-114BF16C6B8F}"/>
          </ac:grpSpMkLst>
        </pc:grpChg>
        <pc:grpChg chg="add mod">
          <ac:chgData name="김 승빈" userId="352d81a3ef8732fd" providerId="LiveId" clId="{F2571628-D30A-431C-9B3C-3D3A1B535929}" dt="2020-02-18T14:04:26.055" v="339" actId="1076"/>
          <ac:grpSpMkLst>
            <pc:docMk/>
            <pc:sldMk cId="1431327971" sldId="259"/>
            <ac:grpSpMk id="45" creationId="{61E48D58-4A6C-45EA-AFA4-0D4701273AD0}"/>
          </ac:grpSpMkLst>
        </pc:grpChg>
        <pc:cxnChg chg="add mod">
          <ac:chgData name="김 승빈" userId="352d81a3ef8732fd" providerId="LiveId" clId="{F2571628-D30A-431C-9B3C-3D3A1B535929}" dt="2020-02-18T14:04:44.535" v="342" actId="14100"/>
          <ac:cxnSpMkLst>
            <pc:docMk/>
            <pc:sldMk cId="1431327971" sldId="259"/>
            <ac:cxnSpMk id="68" creationId="{14ACEED3-14E4-4908-9EAC-4B622DA4CF84}"/>
          </ac:cxnSpMkLst>
        </pc:cxnChg>
        <pc:cxnChg chg="add mod">
          <ac:chgData name="김 승빈" userId="352d81a3ef8732fd" providerId="LiveId" clId="{F2571628-D30A-431C-9B3C-3D3A1B535929}" dt="2020-02-18T14:04:48.101" v="343" actId="571"/>
          <ac:cxnSpMkLst>
            <pc:docMk/>
            <pc:sldMk cId="1431327971" sldId="259"/>
            <ac:cxnSpMk id="70" creationId="{6FBBD94C-D6F6-4382-95BB-9E2FFFC30EFB}"/>
          </ac:cxnSpMkLst>
        </pc:cxnChg>
        <pc:cxnChg chg="add mod">
          <ac:chgData name="김 승빈" userId="352d81a3ef8732fd" providerId="LiveId" clId="{F2571628-D30A-431C-9B3C-3D3A1B535929}" dt="2020-02-18T14:04:51.386" v="344" actId="571"/>
          <ac:cxnSpMkLst>
            <pc:docMk/>
            <pc:sldMk cId="1431327971" sldId="259"/>
            <ac:cxnSpMk id="71" creationId="{8F2BDC10-2227-4E4E-A9F7-547285773E64}"/>
          </ac:cxnSpMkLst>
        </pc:cxnChg>
        <pc:cxnChg chg="add mod">
          <ac:chgData name="김 승빈" userId="352d81a3ef8732fd" providerId="LiveId" clId="{F2571628-D30A-431C-9B3C-3D3A1B535929}" dt="2020-02-18T14:04:53.973" v="345" actId="571"/>
          <ac:cxnSpMkLst>
            <pc:docMk/>
            <pc:sldMk cId="1431327971" sldId="259"/>
            <ac:cxnSpMk id="72" creationId="{862E15A3-A822-4A8D-BF5A-45E1E94C1EA8}"/>
          </ac:cxnSpMkLst>
        </pc:cxnChg>
      </pc:sldChg>
      <pc:sldChg chg="addSp delSp modSp add modAnim">
        <pc:chgData name="김 승빈" userId="352d81a3ef8732fd" providerId="LiveId" clId="{F2571628-D30A-431C-9B3C-3D3A1B535929}" dt="2020-02-18T14:08:18.633" v="359" actId="571"/>
        <pc:sldMkLst>
          <pc:docMk/>
          <pc:sldMk cId="3844621315" sldId="260"/>
        </pc:sldMkLst>
        <pc:spChg chg="del">
          <ac:chgData name="김 승빈" userId="352d81a3ef8732fd" providerId="LiveId" clId="{F2571628-D30A-431C-9B3C-3D3A1B535929}" dt="2020-02-18T14:07:22.798" v="347" actId="478"/>
          <ac:spMkLst>
            <pc:docMk/>
            <pc:sldMk cId="3844621315" sldId="260"/>
            <ac:spMk id="2" creationId="{0CCB57AD-5486-4E61-8869-6A92E0AEA7AD}"/>
          </ac:spMkLst>
        </pc:spChg>
        <pc:spChg chg="del">
          <ac:chgData name="김 승빈" userId="352d81a3ef8732fd" providerId="LiveId" clId="{F2571628-D30A-431C-9B3C-3D3A1B535929}" dt="2020-02-18T14:07:23.709" v="348" actId="478"/>
          <ac:spMkLst>
            <pc:docMk/>
            <pc:sldMk cId="3844621315" sldId="260"/>
            <ac:spMk id="3" creationId="{8D0AB7FA-52BC-491C-A7DF-B1187D79216A}"/>
          </ac:spMkLst>
        </pc:spChg>
        <pc:grpChg chg="add mod">
          <ac:chgData name="김 승빈" userId="352d81a3ef8732fd" providerId="LiveId" clId="{F2571628-D30A-431C-9B3C-3D3A1B535929}" dt="2020-02-18T14:07:33.714" v="350" actId="1076"/>
          <ac:grpSpMkLst>
            <pc:docMk/>
            <pc:sldMk cId="3844621315" sldId="260"/>
            <ac:grpSpMk id="4" creationId="{26672DC6-54D1-44E6-9BBB-88A2C574449D}"/>
          </ac:grpSpMkLst>
        </pc:grpChg>
        <pc:grpChg chg="add mod">
          <ac:chgData name="김 승빈" userId="352d81a3ef8732fd" providerId="LiveId" clId="{F2571628-D30A-431C-9B3C-3D3A1B535929}" dt="2020-02-18T14:07:53.108" v="353" actId="1076"/>
          <ac:grpSpMkLst>
            <pc:docMk/>
            <pc:sldMk cId="3844621315" sldId="260"/>
            <ac:grpSpMk id="41" creationId="{296A9EC2-E94F-4283-A68F-F26AC40024C9}"/>
          </ac:grpSpMkLst>
        </pc:grpChg>
        <pc:grpChg chg="add mod">
          <ac:chgData name="김 승빈" userId="352d81a3ef8732fd" providerId="LiveId" clId="{F2571628-D30A-431C-9B3C-3D3A1B535929}" dt="2020-02-18T14:07:58.336" v="354" actId="1076"/>
          <ac:grpSpMkLst>
            <pc:docMk/>
            <pc:sldMk cId="3844621315" sldId="260"/>
            <ac:grpSpMk id="78" creationId="{2070F456-0F3A-45D6-901D-4A6025A5F55F}"/>
          </ac:grpSpMkLst>
        </pc:grpChg>
        <pc:cxnChg chg="add mod">
          <ac:chgData name="김 승빈" userId="352d81a3ef8732fd" providerId="LiveId" clId="{F2571628-D30A-431C-9B3C-3D3A1B535929}" dt="2020-02-18T14:08:10.828" v="356" actId="1076"/>
          <ac:cxnSpMkLst>
            <pc:docMk/>
            <pc:sldMk cId="3844621315" sldId="260"/>
            <ac:cxnSpMk id="119" creationId="{5B094D5E-17B9-4264-AF1B-BBE4943759EA}"/>
          </ac:cxnSpMkLst>
        </pc:cxnChg>
        <pc:cxnChg chg="add mod">
          <ac:chgData name="김 승빈" userId="352d81a3ef8732fd" providerId="LiveId" clId="{F2571628-D30A-431C-9B3C-3D3A1B535929}" dt="2020-02-18T14:08:13.146" v="357" actId="571"/>
          <ac:cxnSpMkLst>
            <pc:docMk/>
            <pc:sldMk cId="3844621315" sldId="260"/>
            <ac:cxnSpMk id="120" creationId="{4EA5F77B-F736-4D3A-9D54-34FFA39FB31E}"/>
          </ac:cxnSpMkLst>
        </pc:cxnChg>
        <pc:cxnChg chg="add mod">
          <ac:chgData name="김 승빈" userId="352d81a3ef8732fd" providerId="LiveId" clId="{F2571628-D30A-431C-9B3C-3D3A1B535929}" dt="2020-02-18T14:08:15.709" v="358" actId="571"/>
          <ac:cxnSpMkLst>
            <pc:docMk/>
            <pc:sldMk cId="3844621315" sldId="260"/>
            <ac:cxnSpMk id="121" creationId="{9000FDC7-2F27-4D2F-9ACB-EBD497BD6460}"/>
          </ac:cxnSpMkLst>
        </pc:cxnChg>
        <pc:cxnChg chg="add mod">
          <ac:chgData name="김 승빈" userId="352d81a3ef8732fd" providerId="LiveId" clId="{F2571628-D30A-431C-9B3C-3D3A1B535929}" dt="2020-02-18T14:08:18.633" v="359" actId="571"/>
          <ac:cxnSpMkLst>
            <pc:docMk/>
            <pc:sldMk cId="3844621315" sldId="260"/>
            <ac:cxnSpMk id="122" creationId="{12CD204F-F85E-47FC-BD9A-C61F2C90F44A}"/>
          </ac:cxnSpMkLst>
        </pc:cxnChg>
      </pc:sldChg>
    </pc:docChg>
  </pc:docChgLst>
  <pc:docChgLst>
    <pc:chgData name="김 승빈" userId="352d81a3ef8732fd" providerId="LiveId" clId="{C36C29B0-8BC2-424F-92B8-C3F0F31655ED}"/>
    <pc:docChg chg="modSld sldOrd">
      <pc:chgData name="김 승빈" userId="352d81a3ef8732fd" providerId="LiveId" clId="{C36C29B0-8BC2-424F-92B8-C3F0F31655ED}" dt="2020-03-24T04:31:30.264" v="3"/>
      <pc:docMkLst>
        <pc:docMk/>
      </pc:docMkLst>
      <pc:sldChg chg="ord">
        <pc:chgData name="김 승빈" userId="352d81a3ef8732fd" providerId="LiveId" clId="{C36C29B0-8BC2-424F-92B8-C3F0F31655ED}" dt="2020-03-24T04:31:30.264" v="3"/>
        <pc:sldMkLst>
          <pc:docMk/>
          <pc:sldMk cId="132430596" sldId="256"/>
        </pc:sldMkLst>
      </pc:sldChg>
      <pc:sldChg chg="ord">
        <pc:chgData name="김 승빈" userId="352d81a3ef8732fd" providerId="LiveId" clId="{C36C29B0-8BC2-424F-92B8-C3F0F31655ED}" dt="2020-03-24T04:31:28.771" v="1"/>
        <pc:sldMkLst>
          <pc:docMk/>
          <pc:sldMk cId="329919833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8A8CA-AF0E-4F67-98C7-5E0C6C171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8F4679-5B48-426F-9A57-64FC6FE5E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D2A04-7BD0-48B6-AE34-A47FADB1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B297-C6D6-4129-A1DE-17A681162FDE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861CB9-D5B8-424E-BCC6-7985CA65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BE329-F019-4F24-9B3D-1AF8A02B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3333-89B9-4A31-9FF3-949839F5D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23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D30B4-D09A-4CE3-A315-F383D9D5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6F042D-9EEE-4A80-ADFB-29F8DBAC3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545F0-F5FB-411B-8E3A-20B12715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B297-C6D6-4129-A1DE-17A681162FDE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E7E7D-4BF4-405C-ADC0-E2B8E758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4971AA-0F0D-44E9-9589-FC34ADA75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3333-89B9-4A31-9FF3-949839F5D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30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14BFB4-087D-442E-A68F-CEA7C31E8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D6B829-3610-406D-B0B8-1E9E9B5AA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FE28B0-D1D9-4560-8AAE-D621EF72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B297-C6D6-4129-A1DE-17A681162FDE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6FF194-9968-4484-B677-0E17393A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CDCD5-6441-4F67-B849-9D24E922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3333-89B9-4A31-9FF3-949839F5D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4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B82D2-8160-44CB-9B42-2F39C3A9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DD5B1-FCBF-4EE1-A0DB-7F2EC2664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B5E5A-49D7-4E51-94D8-F2E6BED2C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B297-C6D6-4129-A1DE-17A681162FDE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7B73B-BB78-44AC-9D15-934C92C0A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EB85B8-AE6D-4653-B7E4-10CD4C66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3333-89B9-4A31-9FF3-949839F5D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46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9A083-A965-47A1-942B-580D76ED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9CDFA1-31DF-48BC-8375-44EE45528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A5DC8-BB2C-41E9-8730-4063DB97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B297-C6D6-4129-A1DE-17A681162FDE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23A3A4-2DB2-407F-A6F2-CCEF799D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D6CBE-9DEB-46EF-86CC-7D68B858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3333-89B9-4A31-9FF3-949839F5D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184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064E0-51B9-4BE9-A7E8-94C0E210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72557-FDA5-4B63-BE11-C23B2051C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A1D68E-52D6-47E2-BEDA-A7196E0F9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00CC8-BD1D-4256-B6D0-FC47F4E5C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B297-C6D6-4129-A1DE-17A681162FDE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BCE379-F754-40F6-A2CD-09093870D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60E487-1B5A-40FA-9020-9F084A28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3333-89B9-4A31-9FF3-949839F5D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68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D9BB1-E0F6-452D-A5ED-D293B280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C10C0-0FFD-4C23-8FD1-11F998C0B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D4C3BF-5411-46E0-AD41-E03692FA5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F3F500-8740-43B3-96E4-126E7728E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2B76ED-BC7A-44DC-B1F5-C319ECD8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D92A8D-2C38-47F6-B9DF-576CD8339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B297-C6D6-4129-A1DE-17A681162FDE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0217C2-2BED-4D03-83F7-AC088BF5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33DAD5-2E5F-462C-850B-8E923E96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3333-89B9-4A31-9FF3-949839F5D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85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22D1D-71A7-4235-8AC7-3178FBDC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956B51-D23D-4FA9-9B26-8F598FC75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B297-C6D6-4129-A1DE-17A681162FDE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669E7B-BB9C-4A20-B4F3-9D9C87C0B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D9C869-BAC8-4A06-990E-2EE836E5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3333-89B9-4A31-9FF3-949839F5D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08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FE5F01-521C-499A-8253-0BBA8AE8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B297-C6D6-4129-A1DE-17A681162FDE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C00721-239B-4D01-A6A1-F6B3EB54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DEC307-A20C-4B9E-88FB-5D3A84C7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3333-89B9-4A31-9FF3-949839F5D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07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92B84-5B9D-4594-9502-3498D520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7586-C0DD-4763-BE7C-8E8B8C458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51B96A-BA95-4CAC-856C-4E507CD75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10DF1E-2364-4AC9-88BA-6404867FF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B297-C6D6-4129-A1DE-17A681162FDE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4E5D40-EA32-4043-A386-A6A78886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04FD11-164D-4727-913E-3E250484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3333-89B9-4A31-9FF3-949839F5D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9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F415D-6B15-4490-9932-55A819F9D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B3E42C-F2F5-498A-A2DC-C164A8943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4AAC47-0CBE-4526-8226-47655F1D5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59A44E-2436-4931-B83A-72D69F27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B297-C6D6-4129-A1DE-17A681162FDE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6A4654-370A-4BAA-BEA6-1380AA8C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6D4A5D-A781-4117-91DF-207C12ED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3333-89B9-4A31-9FF3-949839F5D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2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61AC76-F002-4915-B793-E7E293784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E665EF-130E-4561-BB71-3456AC173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C54282-DC86-4454-9C9C-2DC704CBF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2B297-C6D6-4129-A1DE-17A681162FDE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E5388-43E2-4D0D-BFC7-CEFBEE4C5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ABBD1-433B-4B69-9217-40C6BEB67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53333-89B9-4A31-9FF3-949839F5D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72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8A612E-D535-4E6A-AEC6-D24314E78C7E}"/>
              </a:ext>
            </a:extLst>
          </p:cNvPr>
          <p:cNvSpPr/>
          <p:nvPr/>
        </p:nvSpPr>
        <p:spPr>
          <a:xfrm>
            <a:off x="3201256" y="1959429"/>
            <a:ext cx="1426000" cy="1824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AC4A7-AD41-46A2-BBA3-04AFB5B3EABE}"/>
              </a:ext>
            </a:extLst>
          </p:cNvPr>
          <p:cNvSpPr txBox="1"/>
          <p:nvPr/>
        </p:nvSpPr>
        <p:spPr>
          <a:xfrm>
            <a:off x="3276628" y="1620875"/>
            <a:ext cx="1275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리스트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ADT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68CAAF82-A89E-4D98-B2BD-40211EA8C706}"/>
              </a:ext>
            </a:extLst>
          </p:cNvPr>
          <p:cNvSpPr/>
          <p:nvPr/>
        </p:nvSpPr>
        <p:spPr>
          <a:xfrm>
            <a:off x="5855516" y="1959429"/>
            <a:ext cx="394282" cy="397877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AC64C8EB-BD80-43DD-831D-872FA1F620A0}"/>
              </a:ext>
            </a:extLst>
          </p:cNvPr>
          <p:cNvSpPr/>
          <p:nvPr/>
        </p:nvSpPr>
        <p:spPr>
          <a:xfrm>
            <a:off x="6201562" y="1959429"/>
            <a:ext cx="394282" cy="397877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B69E4B94-96A4-4A41-8C39-0A39FEC5C695}"/>
              </a:ext>
            </a:extLst>
          </p:cNvPr>
          <p:cNvSpPr/>
          <p:nvPr/>
        </p:nvSpPr>
        <p:spPr>
          <a:xfrm>
            <a:off x="6547607" y="1959429"/>
            <a:ext cx="394282" cy="397877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8B6213D8-DFC8-4ECC-B7A2-C75139C9323A}"/>
              </a:ext>
            </a:extLst>
          </p:cNvPr>
          <p:cNvSpPr/>
          <p:nvPr/>
        </p:nvSpPr>
        <p:spPr>
          <a:xfrm>
            <a:off x="6893653" y="1959429"/>
            <a:ext cx="394282" cy="397877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334D72CB-24C3-4C8E-A331-3AAEC6881092}"/>
              </a:ext>
            </a:extLst>
          </p:cNvPr>
          <p:cNvSpPr/>
          <p:nvPr/>
        </p:nvSpPr>
        <p:spPr>
          <a:xfrm>
            <a:off x="7239699" y="1959429"/>
            <a:ext cx="394282" cy="397877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6B20DB40-534B-4763-9D42-152ED4DD7C7D}"/>
              </a:ext>
            </a:extLst>
          </p:cNvPr>
          <p:cNvSpPr/>
          <p:nvPr/>
        </p:nvSpPr>
        <p:spPr>
          <a:xfrm>
            <a:off x="7585744" y="1959429"/>
            <a:ext cx="394282" cy="397877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A80E66B1-8AD8-48C0-8DD8-F6CD68BD70B9}"/>
              </a:ext>
            </a:extLst>
          </p:cNvPr>
          <p:cNvSpPr/>
          <p:nvPr/>
        </p:nvSpPr>
        <p:spPr>
          <a:xfrm>
            <a:off x="7931790" y="1959429"/>
            <a:ext cx="394282" cy="397877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B251DC-2D16-43BF-B056-0A8A8586A0A0}"/>
              </a:ext>
            </a:extLst>
          </p:cNvPr>
          <p:cNvSpPr txBox="1"/>
          <p:nvPr/>
        </p:nvSpPr>
        <p:spPr>
          <a:xfrm>
            <a:off x="5695092" y="1620875"/>
            <a:ext cx="2236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배열을 이용한 구현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38921BC-238E-4655-84AB-3E6C859D2EE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627256" y="2214694"/>
            <a:ext cx="1127592" cy="6567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AA5DF57-62D0-45B1-84C6-73328F70C0D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627256" y="2871432"/>
            <a:ext cx="1127592" cy="5575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DBC92AB-0242-4CAC-8DBF-287245D1CAEF}"/>
              </a:ext>
            </a:extLst>
          </p:cNvPr>
          <p:cNvSpPr txBox="1"/>
          <p:nvPr/>
        </p:nvSpPr>
        <p:spPr>
          <a:xfrm>
            <a:off x="5695092" y="3041011"/>
            <a:ext cx="276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연결리스트를 </a:t>
            </a:r>
            <a:r>
              <a:rPr lang="ko-KR" altLang="en-US" sz="16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이용한 구현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정육면체 22">
            <a:extLst>
              <a:ext uri="{FF2B5EF4-FFF2-40B4-BE49-F238E27FC236}">
                <a16:creationId xmlns:a16="http://schemas.microsoft.com/office/drawing/2014/main" id="{F55735BA-754A-4414-8301-C49B4413256C}"/>
              </a:ext>
            </a:extLst>
          </p:cNvPr>
          <p:cNvSpPr/>
          <p:nvPr/>
        </p:nvSpPr>
        <p:spPr>
          <a:xfrm>
            <a:off x="5855516" y="3385558"/>
            <a:ext cx="581638" cy="397877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정육면체 23">
            <a:extLst>
              <a:ext uri="{FF2B5EF4-FFF2-40B4-BE49-F238E27FC236}">
                <a16:creationId xmlns:a16="http://schemas.microsoft.com/office/drawing/2014/main" id="{6539362C-AB3C-4CC4-984D-39531D4B2B88}"/>
              </a:ext>
            </a:extLst>
          </p:cNvPr>
          <p:cNvSpPr/>
          <p:nvPr/>
        </p:nvSpPr>
        <p:spPr>
          <a:xfrm>
            <a:off x="6312015" y="3385558"/>
            <a:ext cx="415956" cy="397877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D3C1C1D-9162-488B-A964-178C5562CA6F}"/>
              </a:ext>
            </a:extLst>
          </p:cNvPr>
          <p:cNvSpPr/>
          <p:nvPr/>
        </p:nvSpPr>
        <p:spPr>
          <a:xfrm>
            <a:off x="6437154" y="360957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정육면체 25">
            <a:extLst>
              <a:ext uri="{FF2B5EF4-FFF2-40B4-BE49-F238E27FC236}">
                <a16:creationId xmlns:a16="http://schemas.microsoft.com/office/drawing/2014/main" id="{328E78DC-32BD-44EB-91D9-E0858797B5C8}"/>
              </a:ext>
            </a:extLst>
          </p:cNvPr>
          <p:cNvSpPr/>
          <p:nvPr/>
        </p:nvSpPr>
        <p:spPr>
          <a:xfrm>
            <a:off x="7083776" y="3385558"/>
            <a:ext cx="581638" cy="397877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정육면체 26">
            <a:extLst>
              <a:ext uri="{FF2B5EF4-FFF2-40B4-BE49-F238E27FC236}">
                <a16:creationId xmlns:a16="http://schemas.microsoft.com/office/drawing/2014/main" id="{77AB0388-E48D-4A45-8316-196D1726CAFC}"/>
              </a:ext>
            </a:extLst>
          </p:cNvPr>
          <p:cNvSpPr/>
          <p:nvPr/>
        </p:nvSpPr>
        <p:spPr>
          <a:xfrm>
            <a:off x="7540275" y="3385558"/>
            <a:ext cx="415956" cy="397877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정육면체 28">
            <a:extLst>
              <a:ext uri="{FF2B5EF4-FFF2-40B4-BE49-F238E27FC236}">
                <a16:creationId xmlns:a16="http://schemas.microsoft.com/office/drawing/2014/main" id="{6AB26F44-9641-4EC9-9DEF-5E75F0236606}"/>
              </a:ext>
            </a:extLst>
          </p:cNvPr>
          <p:cNvSpPr/>
          <p:nvPr/>
        </p:nvSpPr>
        <p:spPr>
          <a:xfrm>
            <a:off x="8307562" y="3385558"/>
            <a:ext cx="581638" cy="397877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정육면체 29">
            <a:extLst>
              <a:ext uri="{FF2B5EF4-FFF2-40B4-BE49-F238E27FC236}">
                <a16:creationId xmlns:a16="http://schemas.microsoft.com/office/drawing/2014/main" id="{5643A634-13C8-4DF7-8142-C0252112E722}"/>
              </a:ext>
            </a:extLst>
          </p:cNvPr>
          <p:cNvSpPr/>
          <p:nvPr/>
        </p:nvSpPr>
        <p:spPr>
          <a:xfrm>
            <a:off x="8764061" y="3385558"/>
            <a:ext cx="415956" cy="397877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CEBE93-153C-4AE8-B4AF-F5A19450E8E9}"/>
              </a:ext>
            </a:extLst>
          </p:cNvPr>
          <p:cNvSpPr txBox="1"/>
          <p:nvPr/>
        </p:nvSpPr>
        <p:spPr>
          <a:xfrm>
            <a:off x="8673572" y="3524711"/>
            <a:ext cx="5169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BB33EA0-8A46-42FB-A26B-D2DD80E80535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6482873" y="3632433"/>
            <a:ext cx="600903" cy="17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9829484A-AA7F-4D09-AAC2-4C8608FC04AF}"/>
              </a:ext>
            </a:extLst>
          </p:cNvPr>
          <p:cNvSpPr/>
          <p:nvPr/>
        </p:nvSpPr>
        <p:spPr>
          <a:xfrm>
            <a:off x="7658394" y="360957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F201D05-3F45-4685-B389-AD5BE578BDE9}"/>
              </a:ext>
            </a:extLst>
          </p:cNvPr>
          <p:cNvCxnSpPr>
            <a:cxnSpLocks/>
            <a:stCxn id="37" idx="6"/>
          </p:cNvCxnSpPr>
          <p:nvPr/>
        </p:nvCxnSpPr>
        <p:spPr>
          <a:xfrm>
            <a:off x="7704113" y="3632433"/>
            <a:ext cx="600903" cy="17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A6D039C-E151-49BA-9D87-095B155EF80D}"/>
              </a:ext>
            </a:extLst>
          </p:cNvPr>
          <p:cNvSpPr txBox="1"/>
          <p:nvPr/>
        </p:nvSpPr>
        <p:spPr>
          <a:xfrm>
            <a:off x="3485716" y="4121989"/>
            <a:ext cx="522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리스트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ADT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구현하는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가지 방법</a:t>
            </a:r>
          </a:p>
        </p:txBody>
      </p:sp>
    </p:spTree>
    <p:extLst>
      <p:ext uri="{BB962C8B-B14F-4D97-AF65-F5344CB8AC3E}">
        <p14:creationId xmlns:p14="http://schemas.microsoft.com/office/powerpoint/2010/main" val="13243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시계, 개체, 오렌지이(가) 표시된 사진&#10;&#10;자동 생성된 설명">
            <a:extLst>
              <a:ext uri="{FF2B5EF4-FFF2-40B4-BE49-F238E27FC236}">
                <a16:creationId xmlns:a16="http://schemas.microsoft.com/office/drawing/2014/main" id="{377E806C-BD2B-4B88-9782-8765799E5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290" y="0"/>
            <a:ext cx="5001417" cy="2196451"/>
          </a:xfrm>
          <a:prstGeom prst="rect">
            <a:avLst/>
          </a:prstGeom>
        </p:spPr>
      </p:pic>
      <p:pic>
        <p:nvPicPr>
          <p:cNvPr id="7" name="그림 6" descr="시계, 개체이(가) 표시된 사진&#10;&#10;자동 생성된 설명">
            <a:extLst>
              <a:ext uri="{FF2B5EF4-FFF2-40B4-BE49-F238E27FC236}">
                <a16:creationId xmlns:a16="http://schemas.microsoft.com/office/drawing/2014/main" id="{1BB1760C-ADBE-4016-9EA6-4A6F2CB26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210" y="2291783"/>
            <a:ext cx="5053575" cy="2196451"/>
          </a:xfrm>
          <a:prstGeom prst="rect">
            <a:avLst/>
          </a:prstGeom>
        </p:spPr>
      </p:pic>
      <p:pic>
        <p:nvPicPr>
          <p:cNvPr id="9" name="그림 8" descr="시계이(가) 표시된 사진&#10;&#10;자동 생성된 설명">
            <a:extLst>
              <a:ext uri="{FF2B5EF4-FFF2-40B4-BE49-F238E27FC236}">
                <a16:creationId xmlns:a16="http://schemas.microsoft.com/office/drawing/2014/main" id="{902EC711-4B58-4F83-AD85-C4E797C2B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0" y="4583567"/>
            <a:ext cx="4972440" cy="2063157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AB8A2E2-84DB-4B07-AC89-0CE8202BD08C}"/>
              </a:ext>
            </a:extLst>
          </p:cNvPr>
          <p:cNvCxnSpPr/>
          <p:nvPr/>
        </p:nvCxnSpPr>
        <p:spPr>
          <a:xfrm>
            <a:off x="3313651" y="2291783"/>
            <a:ext cx="557029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EE10C67-98D8-492A-B428-A1B2117A33A5}"/>
              </a:ext>
            </a:extLst>
          </p:cNvPr>
          <p:cNvCxnSpPr/>
          <p:nvPr/>
        </p:nvCxnSpPr>
        <p:spPr>
          <a:xfrm>
            <a:off x="3313651" y="4488234"/>
            <a:ext cx="557029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F55415E-88DE-4D87-9D2F-4D4DED282880}"/>
              </a:ext>
            </a:extLst>
          </p:cNvPr>
          <p:cNvCxnSpPr/>
          <p:nvPr/>
        </p:nvCxnSpPr>
        <p:spPr>
          <a:xfrm>
            <a:off x="3313651" y="6719706"/>
            <a:ext cx="557029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BF35CC2-991B-467F-B20B-4BEEFD86B25A}"/>
              </a:ext>
            </a:extLst>
          </p:cNvPr>
          <p:cNvCxnSpPr/>
          <p:nvPr/>
        </p:nvCxnSpPr>
        <p:spPr>
          <a:xfrm>
            <a:off x="3313651" y="68700"/>
            <a:ext cx="557029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1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시계, 개체, 걸린, 오렌지이(가) 표시된 사진&#10;&#10;자동 생성된 설명">
            <a:extLst>
              <a:ext uri="{FF2B5EF4-FFF2-40B4-BE49-F238E27FC236}">
                <a16:creationId xmlns:a16="http://schemas.microsoft.com/office/drawing/2014/main" id="{84A9F172-5FFF-43B6-91EB-246B0F34C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546" y="103146"/>
            <a:ext cx="5661752" cy="2159415"/>
          </a:xfrm>
          <a:prstGeom prst="rect">
            <a:avLst/>
          </a:prstGeom>
        </p:spPr>
      </p:pic>
      <p:pic>
        <p:nvPicPr>
          <p:cNvPr id="9" name="그림 8" descr="시계, 개체, 걸린, 노란색이(가) 표시된 사진&#10;&#10;자동 생성된 설명">
            <a:extLst>
              <a:ext uri="{FF2B5EF4-FFF2-40B4-BE49-F238E27FC236}">
                <a16:creationId xmlns:a16="http://schemas.microsoft.com/office/drawing/2014/main" id="{868D1E77-A5AD-4F36-8102-C2A5B263B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960" y="2351109"/>
            <a:ext cx="5618780" cy="2213133"/>
          </a:xfrm>
          <a:prstGeom prst="rect">
            <a:avLst/>
          </a:prstGeom>
        </p:spPr>
      </p:pic>
      <p:pic>
        <p:nvPicPr>
          <p:cNvPr id="11" name="그림 10" descr="시계, 개체, 걸린, 방이(가) 표시된 사진&#10;&#10;자동 생성된 설명">
            <a:extLst>
              <a:ext uri="{FF2B5EF4-FFF2-40B4-BE49-F238E27FC236}">
                <a16:creationId xmlns:a16="http://schemas.microsoft.com/office/drawing/2014/main" id="{F21B0606-A5E6-4379-8C74-F19E684A50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960" y="4610038"/>
            <a:ext cx="5608036" cy="220239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38171D6-6721-4A6D-A5FB-AC900AF45D10}"/>
              </a:ext>
            </a:extLst>
          </p:cNvPr>
          <p:cNvCxnSpPr>
            <a:cxnSpLocks/>
          </p:cNvCxnSpPr>
          <p:nvPr/>
        </p:nvCxnSpPr>
        <p:spPr>
          <a:xfrm>
            <a:off x="3313651" y="68700"/>
            <a:ext cx="5457364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2632893-DEBF-4670-894A-5028C062A76E}"/>
              </a:ext>
            </a:extLst>
          </p:cNvPr>
          <p:cNvCxnSpPr>
            <a:cxnSpLocks/>
          </p:cNvCxnSpPr>
          <p:nvPr/>
        </p:nvCxnSpPr>
        <p:spPr>
          <a:xfrm>
            <a:off x="3313651" y="2307245"/>
            <a:ext cx="5457364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B1F2EBD-ED1D-4C92-95A6-5BC9C930E4A6}"/>
              </a:ext>
            </a:extLst>
          </p:cNvPr>
          <p:cNvCxnSpPr>
            <a:cxnSpLocks/>
          </p:cNvCxnSpPr>
          <p:nvPr/>
        </p:nvCxnSpPr>
        <p:spPr>
          <a:xfrm>
            <a:off x="3313651" y="4610037"/>
            <a:ext cx="5457364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559A1DE-966A-4743-A03C-8EDDD382625F}"/>
              </a:ext>
            </a:extLst>
          </p:cNvPr>
          <p:cNvCxnSpPr>
            <a:cxnSpLocks/>
          </p:cNvCxnSpPr>
          <p:nvPr/>
        </p:nvCxnSpPr>
        <p:spPr>
          <a:xfrm>
            <a:off x="3313651" y="6812428"/>
            <a:ext cx="5457364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29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889B199-8AEA-47C0-A806-D53C3370B71E}"/>
              </a:ext>
            </a:extLst>
          </p:cNvPr>
          <p:cNvGrpSpPr/>
          <p:nvPr/>
        </p:nvGrpSpPr>
        <p:grpSpPr>
          <a:xfrm>
            <a:off x="1648557" y="1091955"/>
            <a:ext cx="8894886" cy="909888"/>
            <a:chOff x="278463" y="2321614"/>
            <a:chExt cx="8894886" cy="90988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6390E4E-9F6E-49AE-85FA-38FD2761384C}"/>
                </a:ext>
              </a:extLst>
            </p:cNvPr>
            <p:cNvGrpSpPr/>
            <p:nvPr/>
          </p:nvGrpSpPr>
          <p:grpSpPr>
            <a:xfrm>
              <a:off x="4420927" y="2321614"/>
              <a:ext cx="2238688" cy="905921"/>
              <a:chOff x="4509079" y="2322688"/>
              <a:chExt cx="2362941" cy="905921"/>
            </a:xfrm>
          </p:grpSpPr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A8E977DE-3450-46D9-87D4-5928A12C7012}"/>
                  </a:ext>
                </a:extLst>
              </p:cNvPr>
              <p:cNvSpPr/>
              <p:nvPr/>
            </p:nvSpPr>
            <p:spPr>
              <a:xfrm>
                <a:off x="4509079" y="2322688"/>
                <a:ext cx="1299181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20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4" name="정육면체 23">
                <a:extLst>
                  <a:ext uri="{FF2B5EF4-FFF2-40B4-BE49-F238E27FC236}">
                    <a16:creationId xmlns:a16="http://schemas.microsoft.com/office/drawing/2014/main" id="{BB98737F-923F-4004-BD38-D9DAB4C08B9A}"/>
                  </a:ext>
                </a:extLst>
              </p:cNvPr>
              <p:cNvSpPr/>
              <p:nvPr/>
            </p:nvSpPr>
            <p:spPr>
              <a:xfrm>
                <a:off x="5572839" y="2322688"/>
                <a:ext cx="1299181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FA026E5-8DE8-4EC4-B620-3A40733742ED}"/>
                </a:ext>
              </a:extLst>
            </p:cNvPr>
            <p:cNvGrpSpPr/>
            <p:nvPr/>
          </p:nvGrpSpPr>
          <p:grpSpPr>
            <a:xfrm>
              <a:off x="1907193" y="2325581"/>
              <a:ext cx="2238687" cy="905921"/>
              <a:chOff x="4509079" y="2322688"/>
              <a:chExt cx="2362941" cy="905921"/>
            </a:xfrm>
          </p:grpSpPr>
          <p:sp>
            <p:nvSpPr>
              <p:cNvPr id="21" name="정육면체 20">
                <a:extLst>
                  <a:ext uri="{FF2B5EF4-FFF2-40B4-BE49-F238E27FC236}">
                    <a16:creationId xmlns:a16="http://schemas.microsoft.com/office/drawing/2014/main" id="{66D9DC78-C143-489E-83B9-78CE189A1855}"/>
                  </a:ext>
                </a:extLst>
              </p:cNvPr>
              <p:cNvSpPr/>
              <p:nvPr/>
            </p:nvSpPr>
            <p:spPr>
              <a:xfrm>
                <a:off x="4509079" y="2322688"/>
                <a:ext cx="1299181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10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2" name="정육면체 21">
                <a:extLst>
                  <a:ext uri="{FF2B5EF4-FFF2-40B4-BE49-F238E27FC236}">
                    <a16:creationId xmlns:a16="http://schemas.microsoft.com/office/drawing/2014/main" id="{815FE995-3D19-48F9-8D65-B217F4AD4E61}"/>
                  </a:ext>
                </a:extLst>
              </p:cNvPr>
              <p:cNvSpPr/>
              <p:nvPr/>
            </p:nvSpPr>
            <p:spPr>
              <a:xfrm>
                <a:off x="5572839" y="2322688"/>
                <a:ext cx="1299181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AFFC511-F3EA-40C0-AC21-E2390D6A6890}"/>
                </a:ext>
              </a:extLst>
            </p:cNvPr>
            <p:cNvGrpSpPr/>
            <p:nvPr/>
          </p:nvGrpSpPr>
          <p:grpSpPr>
            <a:xfrm>
              <a:off x="3413106" y="2833450"/>
              <a:ext cx="962761" cy="128422"/>
              <a:chOff x="3615501" y="3348071"/>
              <a:chExt cx="918482" cy="86557"/>
            </a:xfrm>
          </p:grpSpPr>
          <p:sp>
            <p:nvSpPr>
              <p:cNvPr id="19" name="순서도: 연결자 18">
                <a:extLst>
                  <a:ext uri="{FF2B5EF4-FFF2-40B4-BE49-F238E27FC236}">
                    <a16:creationId xmlns:a16="http://schemas.microsoft.com/office/drawing/2014/main" id="{61067FAD-086B-45E2-B4B3-6984B40AEEEA}"/>
                  </a:ext>
                </a:extLst>
              </p:cNvPr>
              <p:cNvSpPr/>
              <p:nvPr/>
            </p:nvSpPr>
            <p:spPr>
              <a:xfrm>
                <a:off x="3615501" y="3348071"/>
                <a:ext cx="106532" cy="86557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59BBA5B7-F5F8-4729-A96D-336A84F15E28}"/>
                  </a:ext>
                </a:extLst>
              </p:cNvPr>
              <p:cNvCxnSpPr>
                <a:cxnSpLocks/>
                <a:stCxn id="19" idx="6"/>
              </p:cNvCxnSpPr>
              <p:nvPr/>
            </p:nvCxnSpPr>
            <p:spPr>
              <a:xfrm>
                <a:off x="3722033" y="3391350"/>
                <a:ext cx="811958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25BDA8C-865A-4351-BA58-C0BA75A2EA2F}"/>
                </a:ext>
              </a:extLst>
            </p:cNvPr>
            <p:cNvGrpSpPr/>
            <p:nvPr/>
          </p:nvGrpSpPr>
          <p:grpSpPr>
            <a:xfrm>
              <a:off x="278463" y="2697606"/>
              <a:ext cx="1609081" cy="400110"/>
              <a:chOff x="1746083" y="2905524"/>
              <a:chExt cx="1698389" cy="400110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9B1EFF-CBF0-4BA3-B084-45D39182874C}"/>
                  </a:ext>
                </a:extLst>
              </p:cNvPr>
              <p:cNvSpPr txBox="1"/>
              <p:nvPr/>
            </p:nvSpPr>
            <p:spPr>
              <a:xfrm>
                <a:off x="1746083" y="2905524"/>
                <a:ext cx="802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head</a:t>
                </a:r>
                <a:endParaRPr lang="ko-KR" altLang="en-US" sz="20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FB175833-3C3B-4BE7-9725-61D5430A915D}"/>
                  </a:ext>
                </a:extLst>
              </p:cNvPr>
              <p:cNvGrpSpPr/>
              <p:nvPr/>
            </p:nvGrpSpPr>
            <p:grpSpPr>
              <a:xfrm>
                <a:off x="2428275" y="3041368"/>
                <a:ext cx="1016197" cy="128422"/>
                <a:chOff x="3615501" y="3348071"/>
                <a:chExt cx="918490" cy="86557"/>
              </a:xfrm>
            </p:grpSpPr>
            <p:sp>
              <p:nvSpPr>
                <p:cNvPr id="17" name="순서도: 연결자 16">
                  <a:extLst>
                    <a:ext uri="{FF2B5EF4-FFF2-40B4-BE49-F238E27FC236}">
                      <a16:creationId xmlns:a16="http://schemas.microsoft.com/office/drawing/2014/main" id="{6B1F1809-CA16-4E46-8118-AC3E13C0B7B6}"/>
                    </a:ext>
                  </a:extLst>
                </p:cNvPr>
                <p:cNvSpPr/>
                <p:nvPr/>
              </p:nvSpPr>
              <p:spPr>
                <a:xfrm>
                  <a:off x="3615501" y="3348071"/>
                  <a:ext cx="106532" cy="86557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8" name="직선 화살표 연결선 17">
                  <a:extLst>
                    <a:ext uri="{FF2B5EF4-FFF2-40B4-BE49-F238E27FC236}">
                      <a16:creationId xmlns:a16="http://schemas.microsoft.com/office/drawing/2014/main" id="{A2D50187-1F48-4E9B-928B-6BF41346D8D5}"/>
                    </a:ext>
                  </a:extLst>
                </p:cNvPr>
                <p:cNvCxnSpPr>
                  <a:cxnSpLocks/>
                  <a:stCxn id="17" idx="6"/>
                </p:cNvCxnSpPr>
                <p:nvPr/>
              </p:nvCxnSpPr>
              <p:spPr>
                <a:xfrm>
                  <a:off x="3722033" y="3391350"/>
                  <a:ext cx="811958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0DF9966-8D84-42B3-9036-4E22E6D05C3C}"/>
                </a:ext>
              </a:extLst>
            </p:cNvPr>
            <p:cNvGrpSpPr/>
            <p:nvPr/>
          </p:nvGrpSpPr>
          <p:grpSpPr>
            <a:xfrm>
              <a:off x="6934662" y="2325581"/>
              <a:ext cx="2238687" cy="905921"/>
              <a:chOff x="4509079" y="2322688"/>
              <a:chExt cx="2362941" cy="905921"/>
            </a:xfrm>
          </p:grpSpPr>
          <p:sp>
            <p:nvSpPr>
              <p:cNvPr id="13" name="정육면체 12">
                <a:extLst>
                  <a:ext uri="{FF2B5EF4-FFF2-40B4-BE49-F238E27FC236}">
                    <a16:creationId xmlns:a16="http://schemas.microsoft.com/office/drawing/2014/main" id="{AD4775F6-C09B-4EBB-B5C9-52A931F03AC0}"/>
                  </a:ext>
                </a:extLst>
              </p:cNvPr>
              <p:cNvSpPr/>
              <p:nvPr/>
            </p:nvSpPr>
            <p:spPr>
              <a:xfrm>
                <a:off x="4509079" y="2322688"/>
                <a:ext cx="1299181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30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4" name="정육면체 13">
                <a:extLst>
                  <a:ext uri="{FF2B5EF4-FFF2-40B4-BE49-F238E27FC236}">
                    <a16:creationId xmlns:a16="http://schemas.microsoft.com/office/drawing/2014/main" id="{9F730B84-1DFA-43F1-AA9C-2D479C2AA12B}"/>
                  </a:ext>
                </a:extLst>
              </p:cNvPr>
              <p:cNvSpPr/>
              <p:nvPr/>
            </p:nvSpPr>
            <p:spPr>
              <a:xfrm>
                <a:off x="5572839" y="2322688"/>
                <a:ext cx="1299181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NULL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E503FA6-974B-4AA0-AC32-B2759AFF3E24}"/>
                </a:ext>
              </a:extLst>
            </p:cNvPr>
            <p:cNvGrpSpPr/>
            <p:nvPr/>
          </p:nvGrpSpPr>
          <p:grpSpPr>
            <a:xfrm>
              <a:off x="5933338" y="2833450"/>
              <a:ext cx="962761" cy="128422"/>
              <a:chOff x="3615501" y="3348071"/>
              <a:chExt cx="918482" cy="86557"/>
            </a:xfrm>
          </p:grpSpPr>
          <p:sp>
            <p:nvSpPr>
              <p:cNvPr id="11" name="순서도: 연결자 10">
                <a:extLst>
                  <a:ext uri="{FF2B5EF4-FFF2-40B4-BE49-F238E27FC236}">
                    <a16:creationId xmlns:a16="http://schemas.microsoft.com/office/drawing/2014/main" id="{E3CE4AB7-747B-4164-8A44-018A156281F6}"/>
                  </a:ext>
                </a:extLst>
              </p:cNvPr>
              <p:cNvSpPr/>
              <p:nvPr/>
            </p:nvSpPr>
            <p:spPr>
              <a:xfrm>
                <a:off x="3615501" y="3348071"/>
                <a:ext cx="106532" cy="86557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E130C2FD-AC72-4F11-B9F0-0A3FD81231A2}"/>
                  </a:ext>
                </a:extLst>
              </p:cNvPr>
              <p:cNvCxnSpPr>
                <a:cxnSpLocks/>
                <a:stCxn id="11" idx="6"/>
              </p:cNvCxnSpPr>
              <p:nvPr/>
            </p:nvCxnSpPr>
            <p:spPr>
              <a:xfrm>
                <a:off x="3722033" y="3391350"/>
                <a:ext cx="811958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5BA2ABA-75C9-4689-994A-114BF16C6B8F}"/>
              </a:ext>
            </a:extLst>
          </p:cNvPr>
          <p:cNvGrpSpPr/>
          <p:nvPr/>
        </p:nvGrpSpPr>
        <p:grpSpPr>
          <a:xfrm>
            <a:off x="1648558" y="2773546"/>
            <a:ext cx="8894885" cy="909888"/>
            <a:chOff x="278464" y="3611286"/>
            <a:chExt cx="8894885" cy="909888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4204354-7B69-4D8D-B0C6-BE04C8EC33FF}"/>
                </a:ext>
              </a:extLst>
            </p:cNvPr>
            <p:cNvGrpSpPr/>
            <p:nvPr/>
          </p:nvGrpSpPr>
          <p:grpSpPr>
            <a:xfrm>
              <a:off x="4420927" y="3611286"/>
              <a:ext cx="2238688" cy="905921"/>
              <a:chOff x="4509079" y="2322688"/>
              <a:chExt cx="2362941" cy="905921"/>
            </a:xfrm>
          </p:grpSpPr>
          <p:sp>
            <p:nvSpPr>
              <p:cNvPr id="43" name="정육면체 42">
                <a:extLst>
                  <a:ext uri="{FF2B5EF4-FFF2-40B4-BE49-F238E27FC236}">
                    <a16:creationId xmlns:a16="http://schemas.microsoft.com/office/drawing/2014/main" id="{962A180B-D9E5-46F6-9DCC-61956512F639}"/>
                  </a:ext>
                </a:extLst>
              </p:cNvPr>
              <p:cNvSpPr/>
              <p:nvPr/>
            </p:nvSpPr>
            <p:spPr>
              <a:xfrm>
                <a:off x="4509079" y="2322688"/>
                <a:ext cx="1299181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20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44" name="정육면체 43">
                <a:extLst>
                  <a:ext uri="{FF2B5EF4-FFF2-40B4-BE49-F238E27FC236}">
                    <a16:creationId xmlns:a16="http://schemas.microsoft.com/office/drawing/2014/main" id="{40946736-9DCD-4ED6-BA0D-F0E3C9CBDADC}"/>
                  </a:ext>
                </a:extLst>
              </p:cNvPr>
              <p:cNvSpPr/>
              <p:nvPr/>
            </p:nvSpPr>
            <p:spPr>
              <a:xfrm>
                <a:off x="5572839" y="2322688"/>
                <a:ext cx="1299181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43D220B-55D2-472F-8349-13DF67F13201}"/>
                </a:ext>
              </a:extLst>
            </p:cNvPr>
            <p:cNvGrpSpPr/>
            <p:nvPr/>
          </p:nvGrpSpPr>
          <p:grpSpPr>
            <a:xfrm>
              <a:off x="1907193" y="3615253"/>
              <a:ext cx="2238687" cy="905921"/>
              <a:chOff x="4509079" y="2322688"/>
              <a:chExt cx="2362941" cy="905921"/>
            </a:xfrm>
          </p:grpSpPr>
          <p:sp>
            <p:nvSpPr>
              <p:cNvPr id="41" name="정육면체 40">
                <a:extLst>
                  <a:ext uri="{FF2B5EF4-FFF2-40B4-BE49-F238E27FC236}">
                    <a16:creationId xmlns:a16="http://schemas.microsoft.com/office/drawing/2014/main" id="{6C85BC9C-3F74-42DF-A028-637EAF2BC56C}"/>
                  </a:ext>
                </a:extLst>
              </p:cNvPr>
              <p:cNvSpPr/>
              <p:nvPr/>
            </p:nvSpPr>
            <p:spPr>
              <a:xfrm>
                <a:off x="4509079" y="2322688"/>
                <a:ext cx="1299181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10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42" name="정육면체 41">
                <a:extLst>
                  <a:ext uri="{FF2B5EF4-FFF2-40B4-BE49-F238E27FC236}">
                    <a16:creationId xmlns:a16="http://schemas.microsoft.com/office/drawing/2014/main" id="{559836F6-B713-4329-BA92-F3040AD2A907}"/>
                  </a:ext>
                </a:extLst>
              </p:cNvPr>
              <p:cNvSpPr/>
              <p:nvPr/>
            </p:nvSpPr>
            <p:spPr>
              <a:xfrm>
                <a:off x="5572839" y="2322688"/>
                <a:ext cx="1299181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DD6DF9F-521A-4664-96C8-11B210CC38B7}"/>
                </a:ext>
              </a:extLst>
            </p:cNvPr>
            <p:cNvGrpSpPr/>
            <p:nvPr/>
          </p:nvGrpSpPr>
          <p:grpSpPr>
            <a:xfrm>
              <a:off x="3413106" y="4123122"/>
              <a:ext cx="962761" cy="128422"/>
              <a:chOff x="3615501" y="3348071"/>
              <a:chExt cx="918482" cy="86557"/>
            </a:xfrm>
          </p:grpSpPr>
          <p:sp>
            <p:nvSpPr>
              <p:cNvPr id="39" name="순서도: 연결자 38">
                <a:extLst>
                  <a:ext uri="{FF2B5EF4-FFF2-40B4-BE49-F238E27FC236}">
                    <a16:creationId xmlns:a16="http://schemas.microsoft.com/office/drawing/2014/main" id="{8673E02F-075A-4ACE-830A-918DEA6A00EB}"/>
                  </a:ext>
                </a:extLst>
              </p:cNvPr>
              <p:cNvSpPr/>
              <p:nvPr/>
            </p:nvSpPr>
            <p:spPr>
              <a:xfrm>
                <a:off x="3615501" y="3348071"/>
                <a:ext cx="106532" cy="86557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731EE2C3-1B07-47AA-8A72-97DD4A64803E}"/>
                  </a:ext>
                </a:extLst>
              </p:cNvPr>
              <p:cNvCxnSpPr>
                <a:cxnSpLocks/>
                <a:stCxn id="39" idx="6"/>
              </p:cNvCxnSpPr>
              <p:nvPr/>
            </p:nvCxnSpPr>
            <p:spPr>
              <a:xfrm>
                <a:off x="3722033" y="3391350"/>
                <a:ext cx="811958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7E10039-E8C1-4C3C-AFB5-5D71B20832EE}"/>
                </a:ext>
              </a:extLst>
            </p:cNvPr>
            <p:cNvGrpSpPr/>
            <p:nvPr/>
          </p:nvGrpSpPr>
          <p:grpSpPr>
            <a:xfrm>
              <a:off x="278464" y="3987278"/>
              <a:ext cx="759828" cy="400110"/>
              <a:chOff x="1746083" y="2905524"/>
              <a:chExt cx="802000" cy="400110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F54267C-639C-4492-AFE1-72C59A2CAB3B}"/>
                  </a:ext>
                </a:extLst>
              </p:cNvPr>
              <p:cNvSpPr txBox="1"/>
              <p:nvPr/>
            </p:nvSpPr>
            <p:spPr>
              <a:xfrm>
                <a:off x="1746083" y="2905524"/>
                <a:ext cx="802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head</a:t>
                </a:r>
                <a:endParaRPr lang="ko-KR" altLang="en-US" sz="20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38" name="순서도: 연결자 37">
                <a:extLst>
                  <a:ext uri="{FF2B5EF4-FFF2-40B4-BE49-F238E27FC236}">
                    <a16:creationId xmlns:a16="http://schemas.microsoft.com/office/drawing/2014/main" id="{C678771F-6150-4036-8FC5-93D214C6087C}"/>
                  </a:ext>
                </a:extLst>
              </p:cNvPr>
              <p:cNvSpPr/>
              <p:nvPr/>
            </p:nvSpPr>
            <p:spPr>
              <a:xfrm>
                <a:off x="2428275" y="3041368"/>
                <a:ext cx="117865" cy="128422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84725DA-62FE-4299-9839-C38DDE80DF36}"/>
                </a:ext>
              </a:extLst>
            </p:cNvPr>
            <p:cNvGrpSpPr/>
            <p:nvPr/>
          </p:nvGrpSpPr>
          <p:grpSpPr>
            <a:xfrm>
              <a:off x="6934662" y="3615253"/>
              <a:ext cx="2238687" cy="905921"/>
              <a:chOff x="4509079" y="2322688"/>
              <a:chExt cx="2362941" cy="905921"/>
            </a:xfrm>
          </p:grpSpPr>
          <p:sp>
            <p:nvSpPr>
              <p:cNvPr id="35" name="정육면체 34">
                <a:extLst>
                  <a:ext uri="{FF2B5EF4-FFF2-40B4-BE49-F238E27FC236}">
                    <a16:creationId xmlns:a16="http://schemas.microsoft.com/office/drawing/2014/main" id="{9D2361E4-361D-4AD8-A689-C1BD2E7073CC}"/>
                  </a:ext>
                </a:extLst>
              </p:cNvPr>
              <p:cNvSpPr/>
              <p:nvPr/>
            </p:nvSpPr>
            <p:spPr>
              <a:xfrm>
                <a:off x="4509079" y="2322688"/>
                <a:ext cx="1299181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30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36" name="정육면체 35">
                <a:extLst>
                  <a:ext uri="{FF2B5EF4-FFF2-40B4-BE49-F238E27FC236}">
                    <a16:creationId xmlns:a16="http://schemas.microsoft.com/office/drawing/2014/main" id="{A04AF3A2-3798-4E65-8E18-B2CD22F37675}"/>
                  </a:ext>
                </a:extLst>
              </p:cNvPr>
              <p:cNvSpPr/>
              <p:nvPr/>
            </p:nvSpPr>
            <p:spPr>
              <a:xfrm>
                <a:off x="5572839" y="2322688"/>
                <a:ext cx="1299181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NULL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DD1B52D1-320F-4FAE-9F99-F59276F2E5AE}"/>
                </a:ext>
              </a:extLst>
            </p:cNvPr>
            <p:cNvGrpSpPr/>
            <p:nvPr/>
          </p:nvGrpSpPr>
          <p:grpSpPr>
            <a:xfrm>
              <a:off x="5933338" y="4123122"/>
              <a:ext cx="962761" cy="128422"/>
              <a:chOff x="3615501" y="3348071"/>
              <a:chExt cx="918482" cy="86557"/>
            </a:xfrm>
          </p:grpSpPr>
          <p:sp>
            <p:nvSpPr>
              <p:cNvPr id="33" name="순서도: 연결자 32">
                <a:extLst>
                  <a:ext uri="{FF2B5EF4-FFF2-40B4-BE49-F238E27FC236}">
                    <a16:creationId xmlns:a16="http://schemas.microsoft.com/office/drawing/2014/main" id="{99ED3E68-F4D1-43AB-80B8-8C420F9D6E90}"/>
                  </a:ext>
                </a:extLst>
              </p:cNvPr>
              <p:cNvSpPr/>
              <p:nvPr/>
            </p:nvSpPr>
            <p:spPr>
              <a:xfrm>
                <a:off x="3615501" y="3348071"/>
                <a:ext cx="106532" cy="86557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B2DBB09E-EBC5-463C-8164-F77C0EAA601F}"/>
                  </a:ext>
                </a:extLst>
              </p:cNvPr>
              <p:cNvCxnSpPr>
                <a:cxnSpLocks/>
                <a:stCxn id="33" idx="6"/>
              </p:cNvCxnSpPr>
              <p:nvPr/>
            </p:nvCxnSpPr>
            <p:spPr>
              <a:xfrm>
                <a:off x="3722033" y="3391350"/>
                <a:ext cx="811958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9DBADB77-01DE-491E-8ECC-8D6409FAA124}"/>
                </a:ext>
              </a:extLst>
            </p:cNvPr>
            <p:cNvCxnSpPr>
              <a:cxnSpLocks/>
              <a:stCxn id="38" idx="0"/>
              <a:endCxn id="43" idx="0"/>
            </p:cNvCxnSpPr>
            <p:nvPr/>
          </p:nvCxnSpPr>
          <p:spPr>
            <a:xfrm rot="5400000" flipH="1" flipV="1">
              <a:off x="2809191" y="1782713"/>
              <a:ext cx="511836" cy="4168982"/>
            </a:xfrm>
            <a:prstGeom prst="curvedConnector3">
              <a:avLst>
                <a:gd name="adj1" fmla="val 144663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1E48D58-4A6C-45EA-AFA4-0D4701273AD0}"/>
              </a:ext>
            </a:extLst>
          </p:cNvPr>
          <p:cNvGrpSpPr/>
          <p:nvPr/>
        </p:nvGrpSpPr>
        <p:grpSpPr>
          <a:xfrm>
            <a:off x="1648558" y="4342669"/>
            <a:ext cx="8894885" cy="1432054"/>
            <a:chOff x="429384" y="5005399"/>
            <a:chExt cx="8894885" cy="1432054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3D775EFB-DF11-4EB7-9F33-E120D8A0BF73}"/>
                </a:ext>
              </a:extLst>
            </p:cNvPr>
            <p:cNvGrpSpPr/>
            <p:nvPr/>
          </p:nvGrpSpPr>
          <p:grpSpPr>
            <a:xfrm>
              <a:off x="429384" y="5117865"/>
              <a:ext cx="8894885" cy="909888"/>
              <a:chOff x="278464" y="3611286"/>
              <a:chExt cx="8894885" cy="909888"/>
            </a:xfrm>
          </p:grpSpPr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A65FD54A-3338-46F5-84E9-6CAAE93FE92D}"/>
                  </a:ext>
                </a:extLst>
              </p:cNvPr>
              <p:cNvGrpSpPr/>
              <p:nvPr/>
            </p:nvGrpSpPr>
            <p:grpSpPr>
              <a:xfrm>
                <a:off x="4420927" y="3611286"/>
                <a:ext cx="2238688" cy="905921"/>
                <a:chOff x="4509079" y="2322688"/>
                <a:chExt cx="2362941" cy="905921"/>
              </a:xfrm>
            </p:grpSpPr>
            <p:sp>
              <p:nvSpPr>
                <p:cNvPr id="66" name="정육면체 65">
                  <a:extLst>
                    <a:ext uri="{FF2B5EF4-FFF2-40B4-BE49-F238E27FC236}">
                      <a16:creationId xmlns:a16="http://schemas.microsoft.com/office/drawing/2014/main" id="{22BEEB31-1EDE-4712-9433-1103EB610FAE}"/>
                    </a:ext>
                  </a:extLst>
                </p:cNvPr>
                <p:cNvSpPr/>
                <p:nvPr/>
              </p:nvSpPr>
              <p:spPr>
                <a:xfrm>
                  <a:off x="4509079" y="2322688"/>
                  <a:ext cx="1299181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20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67" name="정육면체 66">
                  <a:extLst>
                    <a:ext uri="{FF2B5EF4-FFF2-40B4-BE49-F238E27FC236}">
                      <a16:creationId xmlns:a16="http://schemas.microsoft.com/office/drawing/2014/main" id="{449D542D-0190-48B8-96A2-E657DC31112B}"/>
                    </a:ext>
                  </a:extLst>
                </p:cNvPr>
                <p:cNvSpPr/>
                <p:nvPr/>
              </p:nvSpPr>
              <p:spPr>
                <a:xfrm>
                  <a:off x="5572839" y="2322688"/>
                  <a:ext cx="1299181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85192590-DC06-4F41-B990-DF8B6D64BAD7}"/>
                  </a:ext>
                </a:extLst>
              </p:cNvPr>
              <p:cNvGrpSpPr/>
              <p:nvPr/>
            </p:nvGrpSpPr>
            <p:grpSpPr>
              <a:xfrm>
                <a:off x="1907193" y="3615253"/>
                <a:ext cx="2238687" cy="905921"/>
                <a:chOff x="4509079" y="2322688"/>
                <a:chExt cx="2362941" cy="905921"/>
              </a:xfrm>
            </p:grpSpPr>
            <p:sp>
              <p:nvSpPr>
                <p:cNvPr id="64" name="정육면체 63">
                  <a:extLst>
                    <a:ext uri="{FF2B5EF4-FFF2-40B4-BE49-F238E27FC236}">
                      <a16:creationId xmlns:a16="http://schemas.microsoft.com/office/drawing/2014/main" id="{FAAD1572-9A4A-4AFD-9EB3-C6369FE3382F}"/>
                    </a:ext>
                  </a:extLst>
                </p:cNvPr>
                <p:cNvSpPr/>
                <p:nvPr/>
              </p:nvSpPr>
              <p:spPr>
                <a:xfrm>
                  <a:off x="4509079" y="2322688"/>
                  <a:ext cx="1299181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10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65" name="정육면체 64">
                  <a:extLst>
                    <a:ext uri="{FF2B5EF4-FFF2-40B4-BE49-F238E27FC236}">
                      <a16:creationId xmlns:a16="http://schemas.microsoft.com/office/drawing/2014/main" id="{19D3899C-2922-4275-9EAB-FEDB4BA2CEF4}"/>
                    </a:ext>
                  </a:extLst>
                </p:cNvPr>
                <p:cNvSpPr/>
                <p:nvPr/>
              </p:nvSpPr>
              <p:spPr>
                <a:xfrm>
                  <a:off x="5572839" y="2322688"/>
                  <a:ext cx="1299181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DAC8CA4E-F778-45A5-93F2-B8CC243473DF}"/>
                  </a:ext>
                </a:extLst>
              </p:cNvPr>
              <p:cNvGrpSpPr/>
              <p:nvPr/>
            </p:nvGrpSpPr>
            <p:grpSpPr>
              <a:xfrm>
                <a:off x="3413106" y="4123122"/>
                <a:ext cx="962761" cy="128422"/>
                <a:chOff x="3615501" y="3348071"/>
                <a:chExt cx="918482" cy="86557"/>
              </a:xfrm>
            </p:grpSpPr>
            <p:sp>
              <p:nvSpPr>
                <p:cNvPr id="62" name="순서도: 연결자 61">
                  <a:extLst>
                    <a:ext uri="{FF2B5EF4-FFF2-40B4-BE49-F238E27FC236}">
                      <a16:creationId xmlns:a16="http://schemas.microsoft.com/office/drawing/2014/main" id="{4BBBEC3F-572D-4F41-BFC2-5E8266D58300}"/>
                    </a:ext>
                  </a:extLst>
                </p:cNvPr>
                <p:cNvSpPr/>
                <p:nvPr/>
              </p:nvSpPr>
              <p:spPr>
                <a:xfrm>
                  <a:off x="3615501" y="3348071"/>
                  <a:ext cx="106532" cy="86557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63" name="직선 화살표 연결선 62">
                  <a:extLst>
                    <a:ext uri="{FF2B5EF4-FFF2-40B4-BE49-F238E27FC236}">
                      <a16:creationId xmlns:a16="http://schemas.microsoft.com/office/drawing/2014/main" id="{91065020-29A7-413C-9821-3C699B1A7735}"/>
                    </a:ext>
                  </a:extLst>
                </p:cNvPr>
                <p:cNvCxnSpPr>
                  <a:cxnSpLocks/>
                  <a:stCxn id="62" idx="6"/>
                </p:cNvCxnSpPr>
                <p:nvPr/>
              </p:nvCxnSpPr>
              <p:spPr>
                <a:xfrm>
                  <a:off x="3722033" y="3391350"/>
                  <a:ext cx="811958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A43703D4-342C-4EC9-B350-8F96D61C4DA0}"/>
                  </a:ext>
                </a:extLst>
              </p:cNvPr>
              <p:cNvGrpSpPr/>
              <p:nvPr/>
            </p:nvGrpSpPr>
            <p:grpSpPr>
              <a:xfrm>
                <a:off x="278464" y="3987278"/>
                <a:ext cx="759828" cy="400110"/>
                <a:chOff x="1746083" y="2905524"/>
                <a:chExt cx="802000" cy="400110"/>
              </a:xfrm>
            </p:grpSpPr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1A2280C-4401-40B7-902E-C1F9E06CEF89}"/>
                    </a:ext>
                  </a:extLst>
                </p:cNvPr>
                <p:cNvSpPr txBox="1"/>
                <p:nvPr/>
              </p:nvSpPr>
              <p:spPr>
                <a:xfrm>
                  <a:off x="1746083" y="2905524"/>
                  <a:ext cx="802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spc="-150" dirty="0">
                      <a:gradFill>
                        <a:gsLst>
                          <a:gs pos="0">
                            <a:schemeClr val="tx1">
                              <a:lumMod val="85000"/>
                              <a:lumOff val="15000"/>
                            </a:schemeClr>
                          </a:gs>
                          <a:gs pos="100000">
                            <a:schemeClr val="tx1">
                              <a:lumMod val="85000"/>
                              <a:lumOff val="15000"/>
                            </a:schemeClr>
                          </a:gs>
                        </a:gsLst>
                        <a:lin ang="5400000" scaled="1"/>
                      </a:gra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head</a:t>
                  </a:r>
                  <a:endParaRPr lang="ko-KR" altLang="en-US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61" name="순서도: 연결자 60">
                  <a:extLst>
                    <a:ext uri="{FF2B5EF4-FFF2-40B4-BE49-F238E27FC236}">
                      <a16:creationId xmlns:a16="http://schemas.microsoft.com/office/drawing/2014/main" id="{BED9F9E9-0AAF-4F47-9541-B119BCA7DD8D}"/>
                    </a:ext>
                  </a:extLst>
                </p:cNvPr>
                <p:cNvSpPr/>
                <p:nvPr/>
              </p:nvSpPr>
              <p:spPr>
                <a:xfrm>
                  <a:off x="2428275" y="3041368"/>
                  <a:ext cx="117865" cy="128422"/>
                </a:xfrm>
                <a:prstGeom prst="flowChartConnector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3745A67A-4097-412D-BA0B-E839529EEC05}"/>
                  </a:ext>
                </a:extLst>
              </p:cNvPr>
              <p:cNvGrpSpPr/>
              <p:nvPr/>
            </p:nvGrpSpPr>
            <p:grpSpPr>
              <a:xfrm>
                <a:off x="6934662" y="3615253"/>
                <a:ext cx="2238687" cy="905921"/>
                <a:chOff x="4509079" y="2322688"/>
                <a:chExt cx="2362941" cy="905921"/>
              </a:xfrm>
            </p:grpSpPr>
            <p:sp>
              <p:nvSpPr>
                <p:cNvPr id="58" name="정육면체 57">
                  <a:extLst>
                    <a:ext uri="{FF2B5EF4-FFF2-40B4-BE49-F238E27FC236}">
                      <a16:creationId xmlns:a16="http://schemas.microsoft.com/office/drawing/2014/main" id="{3DEE75FC-DEF5-474A-923A-EB1455B82C70}"/>
                    </a:ext>
                  </a:extLst>
                </p:cNvPr>
                <p:cNvSpPr/>
                <p:nvPr/>
              </p:nvSpPr>
              <p:spPr>
                <a:xfrm>
                  <a:off x="4509079" y="2322688"/>
                  <a:ext cx="1299181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30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59" name="정육면체 58">
                  <a:extLst>
                    <a:ext uri="{FF2B5EF4-FFF2-40B4-BE49-F238E27FC236}">
                      <a16:creationId xmlns:a16="http://schemas.microsoft.com/office/drawing/2014/main" id="{E1E770E3-FA29-419F-8503-682962A773BB}"/>
                    </a:ext>
                  </a:extLst>
                </p:cNvPr>
                <p:cNvSpPr/>
                <p:nvPr/>
              </p:nvSpPr>
              <p:spPr>
                <a:xfrm>
                  <a:off x="5572839" y="2322688"/>
                  <a:ext cx="1299181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NULL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2E4ADC0A-FEA8-45EE-A5F6-B2CB912C69D5}"/>
                  </a:ext>
                </a:extLst>
              </p:cNvPr>
              <p:cNvGrpSpPr/>
              <p:nvPr/>
            </p:nvGrpSpPr>
            <p:grpSpPr>
              <a:xfrm>
                <a:off x="5933338" y="4123122"/>
                <a:ext cx="962761" cy="128422"/>
                <a:chOff x="3615501" y="3348071"/>
                <a:chExt cx="918482" cy="86557"/>
              </a:xfrm>
            </p:grpSpPr>
            <p:sp>
              <p:nvSpPr>
                <p:cNvPr id="56" name="순서도: 연결자 55">
                  <a:extLst>
                    <a:ext uri="{FF2B5EF4-FFF2-40B4-BE49-F238E27FC236}">
                      <a16:creationId xmlns:a16="http://schemas.microsoft.com/office/drawing/2014/main" id="{4D1C2A04-CD6E-4E85-B132-C85312DA4514}"/>
                    </a:ext>
                  </a:extLst>
                </p:cNvPr>
                <p:cNvSpPr/>
                <p:nvPr/>
              </p:nvSpPr>
              <p:spPr>
                <a:xfrm>
                  <a:off x="3615501" y="3348071"/>
                  <a:ext cx="106532" cy="86557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57" name="직선 화살표 연결선 56">
                  <a:extLst>
                    <a:ext uri="{FF2B5EF4-FFF2-40B4-BE49-F238E27FC236}">
                      <a16:creationId xmlns:a16="http://schemas.microsoft.com/office/drawing/2014/main" id="{3BE6EF5C-AA70-441C-8EC3-46C2BA18B107}"/>
                    </a:ext>
                  </a:extLst>
                </p:cNvPr>
                <p:cNvCxnSpPr>
                  <a:cxnSpLocks/>
                  <a:stCxn id="56" idx="6"/>
                </p:cNvCxnSpPr>
                <p:nvPr/>
              </p:nvCxnSpPr>
              <p:spPr>
                <a:xfrm>
                  <a:off x="3722033" y="3391350"/>
                  <a:ext cx="811958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연결선: 구부러짐 54">
                <a:extLst>
                  <a:ext uri="{FF2B5EF4-FFF2-40B4-BE49-F238E27FC236}">
                    <a16:creationId xmlns:a16="http://schemas.microsoft.com/office/drawing/2014/main" id="{9ABDA151-0B45-4D47-A1DE-3FAC55B10878}"/>
                  </a:ext>
                </a:extLst>
              </p:cNvPr>
              <p:cNvCxnSpPr>
                <a:cxnSpLocks/>
                <a:stCxn id="61" idx="0"/>
                <a:endCxn id="66" idx="0"/>
              </p:cNvCxnSpPr>
              <p:nvPr/>
            </p:nvCxnSpPr>
            <p:spPr>
              <a:xfrm rot="5400000" flipH="1" flipV="1">
                <a:off x="2809191" y="1782713"/>
                <a:ext cx="511836" cy="4168982"/>
              </a:xfrm>
              <a:prstGeom prst="curvedConnector3">
                <a:avLst>
                  <a:gd name="adj1" fmla="val 144663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51867B0-670F-4651-8C66-9FEB5A2123CD}"/>
                </a:ext>
              </a:extLst>
            </p:cNvPr>
            <p:cNvSpPr/>
            <p:nvPr/>
          </p:nvSpPr>
          <p:spPr>
            <a:xfrm>
              <a:off x="1896243" y="5005399"/>
              <a:ext cx="2542591" cy="11595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00F7DD4D-BAFC-4284-8FE6-E1880E3061F6}"/>
                </a:ext>
              </a:extLst>
            </p:cNvPr>
            <p:cNvSpPr/>
            <p:nvPr/>
          </p:nvSpPr>
          <p:spPr>
            <a:xfrm>
              <a:off x="3808520" y="6098959"/>
              <a:ext cx="435006" cy="338494"/>
            </a:xfrm>
            <a:custGeom>
              <a:avLst/>
              <a:gdLst>
                <a:gd name="connsiteX0" fmla="*/ 0 w 435006"/>
                <a:gd name="connsiteY0" fmla="*/ 0 h 338494"/>
                <a:gd name="connsiteX1" fmla="*/ 8878 w 435006"/>
                <a:gd name="connsiteY1" fmla="*/ 88777 h 338494"/>
                <a:gd name="connsiteX2" fmla="*/ 44389 w 435006"/>
                <a:gd name="connsiteY2" fmla="*/ 142043 h 338494"/>
                <a:gd name="connsiteX3" fmla="*/ 62144 w 435006"/>
                <a:gd name="connsiteY3" fmla="*/ 168676 h 338494"/>
                <a:gd name="connsiteX4" fmla="*/ 124288 w 435006"/>
                <a:gd name="connsiteY4" fmla="*/ 195309 h 338494"/>
                <a:gd name="connsiteX5" fmla="*/ 186431 w 435006"/>
                <a:gd name="connsiteY5" fmla="*/ 213064 h 338494"/>
                <a:gd name="connsiteX6" fmla="*/ 310719 w 435006"/>
                <a:gd name="connsiteY6" fmla="*/ 204187 h 338494"/>
                <a:gd name="connsiteX7" fmla="*/ 328474 w 435006"/>
                <a:gd name="connsiteY7" fmla="*/ 150921 h 338494"/>
                <a:gd name="connsiteX8" fmla="*/ 319597 w 435006"/>
                <a:gd name="connsiteY8" fmla="*/ 62144 h 338494"/>
                <a:gd name="connsiteX9" fmla="*/ 292963 w 435006"/>
                <a:gd name="connsiteY9" fmla="*/ 53266 h 338494"/>
                <a:gd name="connsiteX10" fmla="*/ 150921 w 435006"/>
                <a:gd name="connsiteY10" fmla="*/ 62144 h 338494"/>
                <a:gd name="connsiteX11" fmla="*/ 115410 w 435006"/>
                <a:gd name="connsiteY11" fmla="*/ 106532 h 338494"/>
                <a:gd name="connsiteX12" fmla="*/ 106532 w 435006"/>
                <a:gd name="connsiteY12" fmla="*/ 133165 h 338494"/>
                <a:gd name="connsiteX13" fmla="*/ 115410 w 435006"/>
                <a:gd name="connsiteY13" fmla="*/ 239697 h 338494"/>
                <a:gd name="connsiteX14" fmla="*/ 142043 w 435006"/>
                <a:gd name="connsiteY14" fmla="*/ 257453 h 338494"/>
                <a:gd name="connsiteX15" fmla="*/ 159798 w 435006"/>
                <a:gd name="connsiteY15" fmla="*/ 284086 h 338494"/>
                <a:gd name="connsiteX16" fmla="*/ 230820 w 435006"/>
                <a:gd name="connsiteY16" fmla="*/ 328474 h 338494"/>
                <a:gd name="connsiteX17" fmla="*/ 257453 w 435006"/>
                <a:gd name="connsiteY17" fmla="*/ 337352 h 338494"/>
                <a:gd name="connsiteX18" fmla="*/ 435006 w 435006"/>
                <a:gd name="connsiteY18" fmla="*/ 337352 h 338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5006" h="338494">
                  <a:moveTo>
                    <a:pt x="0" y="0"/>
                  </a:moveTo>
                  <a:cubicBezTo>
                    <a:pt x="2959" y="29592"/>
                    <a:pt x="4356" y="59383"/>
                    <a:pt x="8878" y="88777"/>
                  </a:cubicBezTo>
                  <a:cubicBezTo>
                    <a:pt x="14177" y="123218"/>
                    <a:pt x="21268" y="114297"/>
                    <a:pt x="44389" y="142043"/>
                  </a:cubicBezTo>
                  <a:cubicBezTo>
                    <a:pt x="51219" y="150240"/>
                    <a:pt x="54599" y="161131"/>
                    <a:pt x="62144" y="168676"/>
                  </a:cubicBezTo>
                  <a:cubicBezTo>
                    <a:pt x="83767" y="190299"/>
                    <a:pt x="95765" y="187159"/>
                    <a:pt x="124288" y="195309"/>
                  </a:cubicBezTo>
                  <a:cubicBezTo>
                    <a:pt x="213410" y="220773"/>
                    <a:pt x="75460" y="185323"/>
                    <a:pt x="186431" y="213064"/>
                  </a:cubicBezTo>
                  <a:cubicBezTo>
                    <a:pt x="227860" y="210105"/>
                    <a:pt x="272666" y="220835"/>
                    <a:pt x="310719" y="204187"/>
                  </a:cubicBezTo>
                  <a:cubicBezTo>
                    <a:pt x="327866" y="196685"/>
                    <a:pt x="328474" y="150921"/>
                    <a:pt x="328474" y="150921"/>
                  </a:cubicBezTo>
                  <a:cubicBezTo>
                    <a:pt x="325515" y="121329"/>
                    <a:pt x="329760" y="90093"/>
                    <a:pt x="319597" y="62144"/>
                  </a:cubicBezTo>
                  <a:cubicBezTo>
                    <a:pt x="316399" y="53349"/>
                    <a:pt x="302321" y="53266"/>
                    <a:pt x="292963" y="53266"/>
                  </a:cubicBezTo>
                  <a:cubicBezTo>
                    <a:pt x="245523" y="53266"/>
                    <a:pt x="198268" y="59185"/>
                    <a:pt x="150921" y="62144"/>
                  </a:cubicBezTo>
                  <a:cubicBezTo>
                    <a:pt x="134405" y="78660"/>
                    <a:pt x="126610" y="84132"/>
                    <a:pt x="115410" y="106532"/>
                  </a:cubicBezTo>
                  <a:cubicBezTo>
                    <a:pt x="111225" y="114902"/>
                    <a:pt x="109491" y="124287"/>
                    <a:pt x="106532" y="133165"/>
                  </a:cubicBezTo>
                  <a:cubicBezTo>
                    <a:pt x="109491" y="168676"/>
                    <a:pt x="105621" y="205434"/>
                    <a:pt x="115410" y="239697"/>
                  </a:cubicBezTo>
                  <a:cubicBezTo>
                    <a:pt x="118341" y="249956"/>
                    <a:pt x="134498" y="249908"/>
                    <a:pt x="142043" y="257453"/>
                  </a:cubicBezTo>
                  <a:cubicBezTo>
                    <a:pt x="149587" y="264998"/>
                    <a:pt x="151466" y="277421"/>
                    <a:pt x="159798" y="284086"/>
                  </a:cubicBezTo>
                  <a:cubicBezTo>
                    <a:pt x="181598" y="301526"/>
                    <a:pt x="204335" y="319645"/>
                    <a:pt x="230820" y="328474"/>
                  </a:cubicBezTo>
                  <a:cubicBezTo>
                    <a:pt x="239698" y="331433"/>
                    <a:pt x="248104" y="336946"/>
                    <a:pt x="257453" y="337352"/>
                  </a:cubicBezTo>
                  <a:cubicBezTo>
                    <a:pt x="316581" y="339923"/>
                    <a:pt x="375822" y="337352"/>
                    <a:pt x="435006" y="33735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4ACEED3-14E4-4908-9EAC-4B622DA4CF84}"/>
              </a:ext>
            </a:extLst>
          </p:cNvPr>
          <p:cNvCxnSpPr>
            <a:cxnSpLocks/>
          </p:cNvCxnSpPr>
          <p:nvPr/>
        </p:nvCxnSpPr>
        <p:spPr>
          <a:xfrm>
            <a:off x="1648557" y="983100"/>
            <a:ext cx="912290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FBBD94C-D6F6-4382-95BB-9E2FFFC30EFB}"/>
              </a:ext>
            </a:extLst>
          </p:cNvPr>
          <p:cNvCxnSpPr>
            <a:cxnSpLocks/>
          </p:cNvCxnSpPr>
          <p:nvPr/>
        </p:nvCxnSpPr>
        <p:spPr>
          <a:xfrm>
            <a:off x="1648557" y="2392450"/>
            <a:ext cx="912290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F2BDC10-2227-4E4E-A9F7-547285773E64}"/>
              </a:ext>
            </a:extLst>
          </p:cNvPr>
          <p:cNvCxnSpPr>
            <a:cxnSpLocks/>
          </p:cNvCxnSpPr>
          <p:nvPr/>
        </p:nvCxnSpPr>
        <p:spPr>
          <a:xfrm>
            <a:off x="1648557" y="4011526"/>
            <a:ext cx="912290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62E15A3-A822-4A8D-BF5A-45E1E94C1EA8}"/>
              </a:ext>
            </a:extLst>
          </p:cNvPr>
          <p:cNvCxnSpPr>
            <a:cxnSpLocks/>
          </p:cNvCxnSpPr>
          <p:nvPr/>
        </p:nvCxnSpPr>
        <p:spPr>
          <a:xfrm>
            <a:off x="1648557" y="5899049"/>
            <a:ext cx="912290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32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6672DC6-54D1-44E6-9BBB-88A2C574449D}"/>
              </a:ext>
            </a:extLst>
          </p:cNvPr>
          <p:cNvGrpSpPr/>
          <p:nvPr/>
        </p:nvGrpSpPr>
        <p:grpSpPr>
          <a:xfrm>
            <a:off x="1430429" y="188075"/>
            <a:ext cx="9331142" cy="1475145"/>
            <a:chOff x="216890" y="1957294"/>
            <a:chExt cx="9331142" cy="147514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00F2F4D-F8EC-47F2-964D-233EDF5226C1}"/>
                </a:ext>
              </a:extLst>
            </p:cNvPr>
            <p:cNvGrpSpPr/>
            <p:nvPr/>
          </p:nvGrpSpPr>
          <p:grpSpPr>
            <a:xfrm>
              <a:off x="3640551" y="2643446"/>
              <a:ext cx="1744988" cy="785554"/>
              <a:chOff x="4509079" y="2322688"/>
              <a:chExt cx="2362941" cy="905921"/>
            </a:xfrm>
          </p:grpSpPr>
          <p:sp>
            <p:nvSpPr>
              <p:cNvPr id="39" name="정육면체 38">
                <a:extLst>
                  <a:ext uri="{FF2B5EF4-FFF2-40B4-BE49-F238E27FC236}">
                    <a16:creationId xmlns:a16="http://schemas.microsoft.com/office/drawing/2014/main" id="{93CA5E87-67BB-41FD-8B34-46AA9683D801}"/>
                  </a:ext>
                </a:extLst>
              </p:cNvPr>
              <p:cNvSpPr/>
              <p:nvPr/>
            </p:nvSpPr>
            <p:spPr>
              <a:xfrm>
                <a:off x="4509079" y="2322688"/>
                <a:ext cx="1299181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20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40" name="정육면체 39">
                <a:extLst>
                  <a:ext uri="{FF2B5EF4-FFF2-40B4-BE49-F238E27FC236}">
                    <a16:creationId xmlns:a16="http://schemas.microsoft.com/office/drawing/2014/main" id="{FEAC0A69-3088-4A52-9D7D-F4906BD10E8D}"/>
                  </a:ext>
                </a:extLst>
              </p:cNvPr>
              <p:cNvSpPr/>
              <p:nvPr/>
            </p:nvSpPr>
            <p:spPr>
              <a:xfrm>
                <a:off x="5572839" y="2322688"/>
                <a:ext cx="1299181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98556CF-0E03-4996-A671-1BE02BBF769D}"/>
                </a:ext>
              </a:extLst>
            </p:cNvPr>
            <p:cNvGrpSpPr/>
            <p:nvPr/>
          </p:nvGrpSpPr>
          <p:grpSpPr>
            <a:xfrm>
              <a:off x="1681175" y="2646885"/>
              <a:ext cx="1744987" cy="785554"/>
              <a:chOff x="4509079" y="2322688"/>
              <a:chExt cx="2362941" cy="905921"/>
            </a:xfrm>
          </p:grpSpPr>
          <p:sp>
            <p:nvSpPr>
              <p:cNvPr id="37" name="정육면체 36">
                <a:extLst>
                  <a:ext uri="{FF2B5EF4-FFF2-40B4-BE49-F238E27FC236}">
                    <a16:creationId xmlns:a16="http://schemas.microsoft.com/office/drawing/2014/main" id="{947DB355-1D07-4C27-8A8C-C17F4EEC8E8B}"/>
                  </a:ext>
                </a:extLst>
              </p:cNvPr>
              <p:cNvSpPr/>
              <p:nvPr/>
            </p:nvSpPr>
            <p:spPr>
              <a:xfrm>
                <a:off x="4509079" y="2322688"/>
                <a:ext cx="1299181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10</a:t>
                </a:r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38" name="정육면체 37">
                <a:extLst>
                  <a:ext uri="{FF2B5EF4-FFF2-40B4-BE49-F238E27FC236}">
                    <a16:creationId xmlns:a16="http://schemas.microsoft.com/office/drawing/2014/main" id="{25B50BFB-96A2-460A-8316-035DB11CB85E}"/>
                  </a:ext>
                </a:extLst>
              </p:cNvPr>
              <p:cNvSpPr/>
              <p:nvPr/>
            </p:nvSpPr>
            <p:spPr>
              <a:xfrm>
                <a:off x="5572839" y="2322688"/>
                <a:ext cx="1299181" cy="905921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AF5AEBA-BE18-44C0-A809-3A1B5D402697}"/>
                </a:ext>
              </a:extLst>
            </p:cNvPr>
            <p:cNvGrpSpPr/>
            <p:nvPr/>
          </p:nvGrpSpPr>
          <p:grpSpPr>
            <a:xfrm>
              <a:off x="2854986" y="3087275"/>
              <a:ext cx="750442" cy="111359"/>
              <a:chOff x="3615501" y="3348071"/>
              <a:chExt cx="918482" cy="86557"/>
            </a:xfrm>
          </p:grpSpPr>
          <p:sp>
            <p:nvSpPr>
              <p:cNvPr id="35" name="순서도: 연결자 34">
                <a:extLst>
                  <a:ext uri="{FF2B5EF4-FFF2-40B4-BE49-F238E27FC236}">
                    <a16:creationId xmlns:a16="http://schemas.microsoft.com/office/drawing/2014/main" id="{DAD29049-40AD-4AA4-B3C1-D84913249512}"/>
                  </a:ext>
                </a:extLst>
              </p:cNvPr>
              <p:cNvSpPr/>
              <p:nvPr/>
            </p:nvSpPr>
            <p:spPr>
              <a:xfrm>
                <a:off x="3615501" y="3348071"/>
                <a:ext cx="106532" cy="86557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A3F29541-A6D4-4F9E-8EA0-1149747F14BC}"/>
                  </a:ext>
                </a:extLst>
              </p:cNvPr>
              <p:cNvCxnSpPr>
                <a:cxnSpLocks/>
                <a:stCxn id="35" idx="6"/>
              </p:cNvCxnSpPr>
              <p:nvPr/>
            </p:nvCxnSpPr>
            <p:spPr>
              <a:xfrm>
                <a:off x="3722033" y="3391350"/>
                <a:ext cx="811958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8D36744-6B23-467D-AEBE-16E0CE346376}"/>
                </a:ext>
              </a:extLst>
            </p:cNvPr>
            <p:cNvGrpSpPr/>
            <p:nvPr/>
          </p:nvGrpSpPr>
          <p:grpSpPr>
            <a:xfrm>
              <a:off x="216890" y="2969480"/>
              <a:ext cx="1448968" cy="400110"/>
              <a:chOff x="1482380" y="2905524"/>
              <a:chExt cx="1962092" cy="461417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C807B0-CA9E-4372-B622-9CB8493F05D2}"/>
                  </a:ext>
                </a:extLst>
              </p:cNvPr>
              <p:cNvSpPr txBox="1"/>
              <p:nvPr/>
            </p:nvSpPr>
            <p:spPr>
              <a:xfrm>
                <a:off x="1482380" y="2905524"/>
                <a:ext cx="1065704" cy="46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head</a:t>
                </a:r>
                <a:endParaRPr lang="ko-KR" altLang="en-US" sz="20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9FE59490-435C-4E4F-A88A-49CFACAA48AB}"/>
                  </a:ext>
                </a:extLst>
              </p:cNvPr>
              <p:cNvGrpSpPr/>
              <p:nvPr/>
            </p:nvGrpSpPr>
            <p:grpSpPr>
              <a:xfrm>
                <a:off x="2428275" y="3041368"/>
                <a:ext cx="1016197" cy="128422"/>
                <a:chOff x="3615501" y="3348071"/>
                <a:chExt cx="918490" cy="86557"/>
              </a:xfrm>
            </p:grpSpPr>
            <p:sp>
              <p:nvSpPr>
                <p:cNvPr id="33" name="순서도: 연결자 32">
                  <a:extLst>
                    <a:ext uri="{FF2B5EF4-FFF2-40B4-BE49-F238E27FC236}">
                      <a16:creationId xmlns:a16="http://schemas.microsoft.com/office/drawing/2014/main" id="{DD2B52B2-1368-431B-8339-AD890F7A711E}"/>
                    </a:ext>
                  </a:extLst>
                </p:cNvPr>
                <p:cNvSpPr/>
                <p:nvPr/>
              </p:nvSpPr>
              <p:spPr>
                <a:xfrm>
                  <a:off x="3615501" y="3348071"/>
                  <a:ext cx="106532" cy="86557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34" name="직선 화살표 연결선 33">
                  <a:extLst>
                    <a:ext uri="{FF2B5EF4-FFF2-40B4-BE49-F238E27FC236}">
                      <a16:creationId xmlns:a16="http://schemas.microsoft.com/office/drawing/2014/main" id="{B7296D6A-471B-4F7B-9CED-05148BCA50AE}"/>
                    </a:ext>
                  </a:extLst>
                </p:cNvPr>
                <p:cNvCxnSpPr>
                  <a:cxnSpLocks/>
                  <a:stCxn id="33" idx="6"/>
                </p:cNvCxnSpPr>
                <p:nvPr/>
              </p:nvCxnSpPr>
              <p:spPr>
                <a:xfrm>
                  <a:off x="3722033" y="3391350"/>
                  <a:ext cx="811958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B01365F-494B-4F46-87FF-3E78560EA3A7}"/>
                </a:ext>
              </a:extLst>
            </p:cNvPr>
            <p:cNvGrpSpPr/>
            <p:nvPr/>
          </p:nvGrpSpPr>
          <p:grpSpPr>
            <a:xfrm>
              <a:off x="5599931" y="2646885"/>
              <a:ext cx="1954221" cy="785554"/>
              <a:chOff x="5564420" y="2930705"/>
              <a:chExt cx="1954221" cy="785554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EF460FD2-9F2A-4313-B1B7-66485962ED20}"/>
                  </a:ext>
                </a:extLst>
              </p:cNvPr>
              <p:cNvGrpSpPr/>
              <p:nvPr/>
            </p:nvGrpSpPr>
            <p:grpSpPr>
              <a:xfrm>
                <a:off x="5564420" y="2930705"/>
                <a:ext cx="1744987" cy="785554"/>
                <a:chOff x="4509079" y="2322688"/>
                <a:chExt cx="2362941" cy="905921"/>
              </a:xfrm>
            </p:grpSpPr>
            <p:sp>
              <p:nvSpPr>
                <p:cNvPr id="29" name="정육면체 28">
                  <a:extLst>
                    <a:ext uri="{FF2B5EF4-FFF2-40B4-BE49-F238E27FC236}">
                      <a16:creationId xmlns:a16="http://schemas.microsoft.com/office/drawing/2014/main" id="{AC05AA2D-C74B-4AC2-B503-2D39D9AA30AC}"/>
                    </a:ext>
                  </a:extLst>
                </p:cNvPr>
                <p:cNvSpPr/>
                <p:nvPr/>
              </p:nvSpPr>
              <p:spPr>
                <a:xfrm>
                  <a:off x="4509079" y="2322688"/>
                  <a:ext cx="1299181" cy="905921"/>
                </a:xfrm>
                <a:prstGeom prst="cub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30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30" name="정육면체 29">
                  <a:extLst>
                    <a:ext uri="{FF2B5EF4-FFF2-40B4-BE49-F238E27FC236}">
                      <a16:creationId xmlns:a16="http://schemas.microsoft.com/office/drawing/2014/main" id="{EE7D738B-7E29-4CEF-A438-B4DDDE7ADD95}"/>
                    </a:ext>
                  </a:extLst>
                </p:cNvPr>
                <p:cNvSpPr/>
                <p:nvPr/>
              </p:nvSpPr>
              <p:spPr>
                <a:xfrm>
                  <a:off x="5572839" y="2322688"/>
                  <a:ext cx="1299181" cy="905921"/>
                </a:xfrm>
                <a:prstGeom prst="cub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BF88CEA4-6CFE-4E0C-986A-BF61CB5AA4A8}"/>
                  </a:ext>
                </a:extLst>
              </p:cNvPr>
              <p:cNvGrpSpPr/>
              <p:nvPr/>
            </p:nvGrpSpPr>
            <p:grpSpPr>
              <a:xfrm>
                <a:off x="6768199" y="3371095"/>
                <a:ext cx="750442" cy="111359"/>
                <a:chOff x="3615501" y="3348071"/>
                <a:chExt cx="918482" cy="86557"/>
              </a:xfrm>
            </p:grpSpPr>
            <p:sp>
              <p:nvSpPr>
                <p:cNvPr id="27" name="순서도: 연결자 26">
                  <a:extLst>
                    <a:ext uri="{FF2B5EF4-FFF2-40B4-BE49-F238E27FC236}">
                      <a16:creationId xmlns:a16="http://schemas.microsoft.com/office/drawing/2014/main" id="{3FE2CC79-DDC7-4DFA-99F4-82C09F4AA0E9}"/>
                    </a:ext>
                  </a:extLst>
                </p:cNvPr>
                <p:cNvSpPr/>
                <p:nvPr/>
              </p:nvSpPr>
              <p:spPr>
                <a:xfrm>
                  <a:off x="3615501" y="3348071"/>
                  <a:ext cx="106532" cy="86557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28" name="직선 화살표 연결선 27">
                  <a:extLst>
                    <a:ext uri="{FF2B5EF4-FFF2-40B4-BE49-F238E27FC236}">
                      <a16:creationId xmlns:a16="http://schemas.microsoft.com/office/drawing/2014/main" id="{68EB35F0-A79A-4D0F-943F-178798D55CD2}"/>
                    </a:ext>
                  </a:extLst>
                </p:cNvPr>
                <p:cNvCxnSpPr>
                  <a:cxnSpLocks/>
                  <a:stCxn id="27" idx="6"/>
                </p:cNvCxnSpPr>
                <p:nvPr/>
              </p:nvCxnSpPr>
              <p:spPr>
                <a:xfrm>
                  <a:off x="3722033" y="3391350"/>
                  <a:ext cx="811958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72E6F2C-7FA0-4AF7-8994-88FF1F7176D8}"/>
                </a:ext>
              </a:extLst>
            </p:cNvPr>
            <p:cNvGrpSpPr/>
            <p:nvPr/>
          </p:nvGrpSpPr>
          <p:grpSpPr>
            <a:xfrm>
              <a:off x="4819429" y="3087275"/>
              <a:ext cx="750442" cy="111359"/>
              <a:chOff x="3615501" y="3348071"/>
              <a:chExt cx="918482" cy="86557"/>
            </a:xfrm>
          </p:grpSpPr>
          <p:sp>
            <p:nvSpPr>
              <p:cNvPr id="23" name="순서도: 연결자 22">
                <a:extLst>
                  <a:ext uri="{FF2B5EF4-FFF2-40B4-BE49-F238E27FC236}">
                    <a16:creationId xmlns:a16="http://schemas.microsoft.com/office/drawing/2014/main" id="{0A927FAB-F472-4B7D-9AA5-3330429048A2}"/>
                  </a:ext>
                </a:extLst>
              </p:cNvPr>
              <p:cNvSpPr/>
              <p:nvPr/>
            </p:nvSpPr>
            <p:spPr>
              <a:xfrm>
                <a:off x="3615501" y="3348071"/>
                <a:ext cx="106532" cy="86557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6EAB8080-BCD6-4DAE-B223-FB71CB971EBA}"/>
                  </a:ext>
                </a:extLst>
              </p:cNvPr>
              <p:cNvCxnSpPr>
                <a:cxnSpLocks/>
                <a:stCxn id="23" idx="6"/>
              </p:cNvCxnSpPr>
              <p:nvPr/>
            </p:nvCxnSpPr>
            <p:spPr>
              <a:xfrm>
                <a:off x="3722033" y="3391350"/>
                <a:ext cx="811958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54E7A70-BD1F-43A9-AE74-A53CC87B7EF1}"/>
                </a:ext>
              </a:extLst>
            </p:cNvPr>
            <p:cNvGrpSpPr/>
            <p:nvPr/>
          </p:nvGrpSpPr>
          <p:grpSpPr>
            <a:xfrm>
              <a:off x="2934988" y="1957294"/>
              <a:ext cx="871759" cy="686155"/>
              <a:chOff x="1734228" y="2838403"/>
              <a:chExt cx="1180476" cy="791292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EDF9BB-E2EA-48FA-AC9B-1200FCD613D5}"/>
                  </a:ext>
                </a:extLst>
              </p:cNvPr>
              <p:cNvSpPr txBox="1"/>
              <p:nvPr/>
            </p:nvSpPr>
            <p:spPr>
              <a:xfrm>
                <a:off x="1734228" y="2838403"/>
                <a:ext cx="945892" cy="461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pre</a:t>
                </a:r>
                <a:endParaRPr lang="ko-KR" altLang="en-US" sz="20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E6D4F956-8D89-491A-901B-26832B84876F}"/>
                  </a:ext>
                </a:extLst>
              </p:cNvPr>
              <p:cNvGrpSpPr/>
              <p:nvPr/>
            </p:nvGrpSpPr>
            <p:grpSpPr>
              <a:xfrm>
                <a:off x="2428275" y="3041372"/>
                <a:ext cx="486429" cy="588323"/>
                <a:chOff x="3615501" y="3348071"/>
                <a:chExt cx="439659" cy="396532"/>
              </a:xfrm>
            </p:grpSpPr>
            <p:sp>
              <p:nvSpPr>
                <p:cNvPr id="21" name="순서도: 연결자 20">
                  <a:extLst>
                    <a:ext uri="{FF2B5EF4-FFF2-40B4-BE49-F238E27FC236}">
                      <a16:creationId xmlns:a16="http://schemas.microsoft.com/office/drawing/2014/main" id="{041DB629-CA16-4286-8B6F-C3FFC1B0C116}"/>
                    </a:ext>
                  </a:extLst>
                </p:cNvPr>
                <p:cNvSpPr/>
                <p:nvPr/>
              </p:nvSpPr>
              <p:spPr>
                <a:xfrm>
                  <a:off x="3615501" y="3348071"/>
                  <a:ext cx="106532" cy="86557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22" name="직선 화살표 연결선 21">
                  <a:extLst>
                    <a:ext uri="{FF2B5EF4-FFF2-40B4-BE49-F238E27FC236}">
                      <a16:creationId xmlns:a16="http://schemas.microsoft.com/office/drawing/2014/main" id="{98A7A751-CA03-405B-BF64-BCF77C23EDE3}"/>
                    </a:ext>
                  </a:extLst>
                </p:cNvPr>
                <p:cNvCxnSpPr>
                  <a:cxnSpLocks/>
                  <a:stCxn id="21" idx="1"/>
                </p:cNvCxnSpPr>
                <p:nvPr/>
              </p:nvCxnSpPr>
              <p:spPr>
                <a:xfrm>
                  <a:off x="3631102" y="3360747"/>
                  <a:ext cx="424058" cy="383856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0F84F0C-0E12-4140-9390-4C831695FAE8}"/>
                </a:ext>
              </a:extLst>
            </p:cNvPr>
            <p:cNvGrpSpPr/>
            <p:nvPr/>
          </p:nvGrpSpPr>
          <p:grpSpPr>
            <a:xfrm>
              <a:off x="7593811" y="2646885"/>
              <a:ext cx="1954221" cy="785554"/>
              <a:chOff x="5564420" y="2930705"/>
              <a:chExt cx="1954221" cy="785554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D365D25E-6AFB-4A1C-94EE-DE3B9B8DB78B}"/>
                  </a:ext>
                </a:extLst>
              </p:cNvPr>
              <p:cNvGrpSpPr/>
              <p:nvPr/>
            </p:nvGrpSpPr>
            <p:grpSpPr>
              <a:xfrm>
                <a:off x="5564420" y="2930705"/>
                <a:ext cx="1744987" cy="785554"/>
                <a:chOff x="4509079" y="2322688"/>
                <a:chExt cx="2362941" cy="905921"/>
              </a:xfrm>
            </p:grpSpPr>
            <p:sp>
              <p:nvSpPr>
                <p:cNvPr id="17" name="정육면체 16">
                  <a:extLst>
                    <a:ext uri="{FF2B5EF4-FFF2-40B4-BE49-F238E27FC236}">
                      <a16:creationId xmlns:a16="http://schemas.microsoft.com/office/drawing/2014/main" id="{8774FBAC-FA80-436E-8A35-C995CCA4BD91}"/>
                    </a:ext>
                  </a:extLst>
                </p:cNvPr>
                <p:cNvSpPr/>
                <p:nvPr/>
              </p:nvSpPr>
              <p:spPr>
                <a:xfrm>
                  <a:off x="4509079" y="2322688"/>
                  <a:ext cx="1299181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40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8" name="정육면체 17">
                  <a:extLst>
                    <a:ext uri="{FF2B5EF4-FFF2-40B4-BE49-F238E27FC236}">
                      <a16:creationId xmlns:a16="http://schemas.microsoft.com/office/drawing/2014/main" id="{755EB15C-B48E-4160-9841-F45DFCFA62C4}"/>
                    </a:ext>
                  </a:extLst>
                </p:cNvPr>
                <p:cNvSpPr/>
                <p:nvPr/>
              </p:nvSpPr>
              <p:spPr>
                <a:xfrm>
                  <a:off x="5572839" y="2322688"/>
                  <a:ext cx="1299181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8AC3761C-DF37-4724-AD7D-4E48C30AF14B}"/>
                  </a:ext>
                </a:extLst>
              </p:cNvPr>
              <p:cNvGrpSpPr/>
              <p:nvPr/>
            </p:nvGrpSpPr>
            <p:grpSpPr>
              <a:xfrm>
                <a:off x="6768199" y="3371095"/>
                <a:ext cx="750442" cy="111359"/>
                <a:chOff x="3615501" y="3348071"/>
                <a:chExt cx="918482" cy="86557"/>
              </a:xfrm>
            </p:grpSpPr>
            <p:sp>
              <p:nvSpPr>
                <p:cNvPr id="15" name="순서도: 연결자 14">
                  <a:extLst>
                    <a:ext uri="{FF2B5EF4-FFF2-40B4-BE49-F238E27FC236}">
                      <a16:creationId xmlns:a16="http://schemas.microsoft.com/office/drawing/2014/main" id="{2E40596A-FDCB-4821-80DB-826B1B9D6BD9}"/>
                    </a:ext>
                  </a:extLst>
                </p:cNvPr>
                <p:cNvSpPr/>
                <p:nvPr/>
              </p:nvSpPr>
              <p:spPr>
                <a:xfrm>
                  <a:off x="3615501" y="3348071"/>
                  <a:ext cx="106532" cy="86557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6" name="직선 화살표 연결선 15">
                  <a:extLst>
                    <a:ext uri="{FF2B5EF4-FFF2-40B4-BE49-F238E27FC236}">
                      <a16:creationId xmlns:a16="http://schemas.microsoft.com/office/drawing/2014/main" id="{32731F85-0DA8-4443-8E97-01D71C1AD090}"/>
                    </a:ext>
                  </a:extLst>
                </p:cNvPr>
                <p:cNvCxnSpPr>
                  <a:cxnSpLocks/>
                  <a:stCxn id="15" idx="6"/>
                </p:cNvCxnSpPr>
                <p:nvPr/>
              </p:nvCxnSpPr>
              <p:spPr>
                <a:xfrm>
                  <a:off x="3722033" y="3391350"/>
                  <a:ext cx="811958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96A9EC2-E94F-4283-A68F-F26AC40024C9}"/>
              </a:ext>
            </a:extLst>
          </p:cNvPr>
          <p:cNvGrpSpPr/>
          <p:nvPr/>
        </p:nvGrpSpPr>
        <p:grpSpPr>
          <a:xfrm>
            <a:off x="1454439" y="2038558"/>
            <a:ext cx="9331142" cy="1475145"/>
            <a:chOff x="216890" y="2595715"/>
            <a:chExt cx="9331142" cy="1475145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DC96CF2E-C3DC-48DE-BC0B-A26659554DA6}"/>
                </a:ext>
              </a:extLst>
            </p:cNvPr>
            <p:cNvGrpSpPr/>
            <p:nvPr/>
          </p:nvGrpSpPr>
          <p:grpSpPr>
            <a:xfrm>
              <a:off x="216890" y="2595715"/>
              <a:ext cx="9331142" cy="1475145"/>
              <a:chOff x="216890" y="1957294"/>
              <a:chExt cx="9331142" cy="1475145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7487445A-B5A0-404F-875E-878F467981F3}"/>
                  </a:ext>
                </a:extLst>
              </p:cNvPr>
              <p:cNvGrpSpPr/>
              <p:nvPr/>
            </p:nvGrpSpPr>
            <p:grpSpPr>
              <a:xfrm>
                <a:off x="3640551" y="2643446"/>
                <a:ext cx="1744988" cy="785554"/>
                <a:chOff x="4509079" y="2322688"/>
                <a:chExt cx="2362941" cy="905921"/>
              </a:xfrm>
            </p:grpSpPr>
            <p:sp>
              <p:nvSpPr>
                <p:cNvPr id="76" name="정육면체 75">
                  <a:extLst>
                    <a:ext uri="{FF2B5EF4-FFF2-40B4-BE49-F238E27FC236}">
                      <a16:creationId xmlns:a16="http://schemas.microsoft.com/office/drawing/2014/main" id="{30E77082-0609-43D9-AB91-12A0BE305936}"/>
                    </a:ext>
                  </a:extLst>
                </p:cNvPr>
                <p:cNvSpPr/>
                <p:nvPr/>
              </p:nvSpPr>
              <p:spPr>
                <a:xfrm>
                  <a:off x="4509079" y="2322688"/>
                  <a:ext cx="1299181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20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77" name="정육면체 76">
                  <a:extLst>
                    <a:ext uri="{FF2B5EF4-FFF2-40B4-BE49-F238E27FC236}">
                      <a16:creationId xmlns:a16="http://schemas.microsoft.com/office/drawing/2014/main" id="{77BF1F47-30D6-4BFE-821C-FB82641BB939}"/>
                    </a:ext>
                  </a:extLst>
                </p:cNvPr>
                <p:cNvSpPr/>
                <p:nvPr/>
              </p:nvSpPr>
              <p:spPr>
                <a:xfrm>
                  <a:off x="5572839" y="2322688"/>
                  <a:ext cx="1299181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F8BBBAA8-8B40-4B2C-99A5-8B7B32F8608B}"/>
                  </a:ext>
                </a:extLst>
              </p:cNvPr>
              <p:cNvGrpSpPr/>
              <p:nvPr/>
            </p:nvGrpSpPr>
            <p:grpSpPr>
              <a:xfrm>
                <a:off x="1681175" y="2646885"/>
                <a:ext cx="1744987" cy="785554"/>
                <a:chOff x="4509079" y="2322688"/>
                <a:chExt cx="2362941" cy="905921"/>
              </a:xfrm>
            </p:grpSpPr>
            <p:sp>
              <p:nvSpPr>
                <p:cNvPr id="74" name="정육면체 73">
                  <a:extLst>
                    <a:ext uri="{FF2B5EF4-FFF2-40B4-BE49-F238E27FC236}">
                      <a16:creationId xmlns:a16="http://schemas.microsoft.com/office/drawing/2014/main" id="{1BBB276F-0D5D-41D6-9B26-009A5361CF9A}"/>
                    </a:ext>
                  </a:extLst>
                </p:cNvPr>
                <p:cNvSpPr/>
                <p:nvPr/>
              </p:nvSpPr>
              <p:spPr>
                <a:xfrm>
                  <a:off x="4509079" y="2322688"/>
                  <a:ext cx="1299181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10</a:t>
                  </a:r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75" name="정육면체 74">
                  <a:extLst>
                    <a:ext uri="{FF2B5EF4-FFF2-40B4-BE49-F238E27FC236}">
                      <a16:creationId xmlns:a16="http://schemas.microsoft.com/office/drawing/2014/main" id="{8F752B10-73F4-4F23-BC89-EE1B8D50DFCF}"/>
                    </a:ext>
                  </a:extLst>
                </p:cNvPr>
                <p:cNvSpPr/>
                <p:nvPr/>
              </p:nvSpPr>
              <p:spPr>
                <a:xfrm>
                  <a:off x="5572839" y="2322688"/>
                  <a:ext cx="1299181" cy="905921"/>
                </a:xfrm>
                <a:prstGeom prst="cub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6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C25D768B-95C3-40EF-BC05-93A9466941F1}"/>
                  </a:ext>
                </a:extLst>
              </p:cNvPr>
              <p:cNvGrpSpPr/>
              <p:nvPr/>
            </p:nvGrpSpPr>
            <p:grpSpPr>
              <a:xfrm>
                <a:off x="2854986" y="3087275"/>
                <a:ext cx="750442" cy="111359"/>
                <a:chOff x="3615501" y="3348071"/>
                <a:chExt cx="918482" cy="86557"/>
              </a:xfrm>
            </p:grpSpPr>
            <p:sp>
              <p:nvSpPr>
                <p:cNvPr id="72" name="순서도: 연결자 71">
                  <a:extLst>
                    <a:ext uri="{FF2B5EF4-FFF2-40B4-BE49-F238E27FC236}">
                      <a16:creationId xmlns:a16="http://schemas.microsoft.com/office/drawing/2014/main" id="{7C3B2518-B3ED-4479-BEBC-1DD1658835FE}"/>
                    </a:ext>
                  </a:extLst>
                </p:cNvPr>
                <p:cNvSpPr/>
                <p:nvPr/>
              </p:nvSpPr>
              <p:spPr>
                <a:xfrm>
                  <a:off x="3615501" y="3348071"/>
                  <a:ext cx="106532" cy="86557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73" name="직선 화살표 연결선 72">
                  <a:extLst>
                    <a:ext uri="{FF2B5EF4-FFF2-40B4-BE49-F238E27FC236}">
                      <a16:creationId xmlns:a16="http://schemas.microsoft.com/office/drawing/2014/main" id="{86904DC5-4425-4CB9-B55F-E5EE26633B86}"/>
                    </a:ext>
                  </a:extLst>
                </p:cNvPr>
                <p:cNvCxnSpPr>
                  <a:cxnSpLocks/>
                  <a:stCxn id="72" idx="6"/>
                </p:cNvCxnSpPr>
                <p:nvPr/>
              </p:nvCxnSpPr>
              <p:spPr>
                <a:xfrm>
                  <a:off x="3722033" y="3391350"/>
                  <a:ext cx="811958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231B32CB-E4F0-4E4B-AA9D-1217641E8D1E}"/>
                  </a:ext>
                </a:extLst>
              </p:cNvPr>
              <p:cNvGrpSpPr/>
              <p:nvPr/>
            </p:nvGrpSpPr>
            <p:grpSpPr>
              <a:xfrm>
                <a:off x="216890" y="2969480"/>
                <a:ext cx="1448968" cy="400110"/>
                <a:chOff x="1482380" y="2905524"/>
                <a:chExt cx="1962092" cy="461417"/>
              </a:xfrm>
            </p:grpSpPr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7EDDC455-6B30-4F74-94C9-6D3879EBC391}"/>
                    </a:ext>
                  </a:extLst>
                </p:cNvPr>
                <p:cNvSpPr txBox="1"/>
                <p:nvPr/>
              </p:nvSpPr>
              <p:spPr>
                <a:xfrm>
                  <a:off x="1482380" y="2905524"/>
                  <a:ext cx="1065704" cy="4614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spc="-150" dirty="0">
                      <a:gradFill>
                        <a:gsLst>
                          <a:gs pos="0">
                            <a:schemeClr val="tx1">
                              <a:lumMod val="85000"/>
                              <a:lumOff val="15000"/>
                            </a:schemeClr>
                          </a:gs>
                          <a:gs pos="100000">
                            <a:schemeClr val="tx1">
                              <a:lumMod val="85000"/>
                              <a:lumOff val="15000"/>
                            </a:schemeClr>
                          </a:gs>
                        </a:gsLst>
                        <a:lin ang="5400000" scaled="1"/>
                      </a:gra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head</a:t>
                  </a:r>
                  <a:endParaRPr lang="ko-KR" altLang="en-US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grpSp>
              <p:nvGrpSpPr>
                <p:cNvPr id="69" name="그룹 68">
                  <a:extLst>
                    <a:ext uri="{FF2B5EF4-FFF2-40B4-BE49-F238E27FC236}">
                      <a16:creationId xmlns:a16="http://schemas.microsoft.com/office/drawing/2014/main" id="{63D28417-9E22-45F3-8443-F6935A5BEB66}"/>
                    </a:ext>
                  </a:extLst>
                </p:cNvPr>
                <p:cNvGrpSpPr/>
                <p:nvPr/>
              </p:nvGrpSpPr>
              <p:grpSpPr>
                <a:xfrm>
                  <a:off x="2428275" y="3041368"/>
                  <a:ext cx="1016197" cy="128422"/>
                  <a:chOff x="3615501" y="3348071"/>
                  <a:chExt cx="918490" cy="86557"/>
                </a:xfrm>
              </p:grpSpPr>
              <p:sp>
                <p:nvSpPr>
                  <p:cNvPr id="70" name="순서도: 연결자 69">
                    <a:extLst>
                      <a:ext uri="{FF2B5EF4-FFF2-40B4-BE49-F238E27FC236}">
                        <a16:creationId xmlns:a16="http://schemas.microsoft.com/office/drawing/2014/main" id="{8B301730-CBBF-4E84-B57B-A2A9ABB4712B}"/>
                      </a:ext>
                    </a:extLst>
                  </p:cNvPr>
                  <p:cNvSpPr/>
                  <p:nvPr/>
                </p:nvSpPr>
                <p:spPr>
                  <a:xfrm>
                    <a:off x="3615501" y="3348071"/>
                    <a:ext cx="106532" cy="86557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71" name="직선 화살표 연결선 70">
                    <a:extLst>
                      <a:ext uri="{FF2B5EF4-FFF2-40B4-BE49-F238E27FC236}">
                        <a16:creationId xmlns:a16="http://schemas.microsoft.com/office/drawing/2014/main" id="{531E88F1-FE36-4532-8B25-B2CB6DCFB7E0}"/>
                      </a:ext>
                    </a:extLst>
                  </p:cNvPr>
                  <p:cNvCxnSpPr>
                    <a:cxnSpLocks/>
                    <a:stCxn id="70" idx="6"/>
                  </p:cNvCxnSpPr>
                  <p:nvPr/>
                </p:nvCxnSpPr>
                <p:spPr>
                  <a:xfrm>
                    <a:off x="3722033" y="3391350"/>
                    <a:ext cx="811958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E52921D0-4CED-439A-8C3D-41D930415B19}"/>
                  </a:ext>
                </a:extLst>
              </p:cNvPr>
              <p:cNvGrpSpPr/>
              <p:nvPr/>
            </p:nvGrpSpPr>
            <p:grpSpPr>
              <a:xfrm>
                <a:off x="5599931" y="2646885"/>
                <a:ext cx="1954221" cy="785554"/>
                <a:chOff x="5564420" y="2930705"/>
                <a:chExt cx="1954221" cy="785554"/>
              </a:xfrm>
            </p:grpSpPr>
            <p:grpSp>
              <p:nvGrpSpPr>
                <p:cNvPr id="62" name="그룹 61">
                  <a:extLst>
                    <a:ext uri="{FF2B5EF4-FFF2-40B4-BE49-F238E27FC236}">
                      <a16:creationId xmlns:a16="http://schemas.microsoft.com/office/drawing/2014/main" id="{38234D76-8C7B-4B61-AA1C-146519065259}"/>
                    </a:ext>
                  </a:extLst>
                </p:cNvPr>
                <p:cNvGrpSpPr/>
                <p:nvPr/>
              </p:nvGrpSpPr>
              <p:grpSpPr>
                <a:xfrm>
                  <a:off x="5564420" y="2930705"/>
                  <a:ext cx="1744987" cy="785554"/>
                  <a:chOff x="4509079" y="2322688"/>
                  <a:chExt cx="2362941" cy="905921"/>
                </a:xfrm>
              </p:grpSpPr>
              <p:sp>
                <p:nvSpPr>
                  <p:cNvPr id="66" name="정육면체 65">
                    <a:extLst>
                      <a:ext uri="{FF2B5EF4-FFF2-40B4-BE49-F238E27FC236}">
                        <a16:creationId xmlns:a16="http://schemas.microsoft.com/office/drawing/2014/main" id="{BE79DE7D-BB62-4A9D-A45B-DC7B1AC800CF}"/>
                      </a:ext>
                    </a:extLst>
                  </p:cNvPr>
                  <p:cNvSpPr/>
                  <p:nvPr/>
                </p:nvSpPr>
                <p:spPr>
                  <a:xfrm>
                    <a:off x="4509079" y="2322688"/>
                    <a:ext cx="1299181" cy="905921"/>
                  </a:xfrm>
                  <a:prstGeom prst="cub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2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rPr>
                      <a:t>30</a:t>
                    </a:r>
                    <a:endParaRPr lang="ko-KR" altLang="en-US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endParaRPr>
                  </a:p>
                </p:txBody>
              </p:sp>
              <p:sp>
                <p:nvSpPr>
                  <p:cNvPr id="67" name="정육면체 66">
                    <a:extLst>
                      <a:ext uri="{FF2B5EF4-FFF2-40B4-BE49-F238E27FC236}">
                        <a16:creationId xmlns:a16="http://schemas.microsoft.com/office/drawing/2014/main" id="{DD294055-F530-4D76-9466-85ECD9DE1723}"/>
                      </a:ext>
                    </a:extLst>
                  </p:cNvPr>
                  <p:cNvSpPr/>
                  <p:nvPr/>
                </p:nvSpPr>
                <p:spPr>
                  <a:xfrm>
                    <a:off x="5572839" y="2322688"/>
                    <a:ext cx="1299181" cy="905921"/>
                  </a:xfrm>
                  <a:prstGeom prst="cub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endParaRPr>
                  </a:p>
                </p:txBody>
              </p:sp>
            </p:grpSp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C325FBB6-3824-4AEF-94D6-463D027A5568}"/>
                    </a:ext>
                  </a:extLst>
                </p:cNvPr>
                <p:cNvGrpSpPr/>
                <p:nvPr/>
              </p:nvGrpSpPr>
              <p:grpSpPr>
                <a:xfrm>
                  <a:off x="6768199" y="3371095"/>
                  <a:ext cx="750442" cy="111359"/>
                  <a:chOff x="3615501" y="3348071"/>
                  <a:chExt cx="918482" cy="86557"/>
                </a:xfrm>
              </p:grpSpPr>
              <p:sp>
                <p:nvSpPr>
                  <p:cNvPr id="64" name="순서도: 연결자 63">
                    <a:extLst>
                      <a:ext uri="{FF2B5EF4-FFF2-40B4-BE49-F238E27FC236}">
                        <a16:creationId xmlns:a16="http://schemas.microsoft.com/office/drawing/2014/main" id="{A4C73FB4-E162-47EB-9E0C-BA9B60A1F1A8}"/>
                      </a:ext>
                    </a:extLst>
                  </p:cNvPr>
                  <p:cNvSpPr/>
                  <p:nvPr/>
                </p:nvSpPr>
                <p:spPr>
                  <a:xfrm>
                    <a:off x="3615501" y="3348071"/>
                    <a:ext cx="106532" cy="86557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65" name="직선 화살표 연결선 64">
                    <a:extLst>
                      <a:ext uri="{FF2B5EF4-FFF2-40B4-BE49-F238E27FC236}">
                        <a16:creationId xmlns:a16="http://schemas.microsoft.com/office/drawing/2014/main" id="{A74C7D7B-6B76-4FAE-AD50-F6EC902A0B68}"/>
                      </a:ext>
                    </a:extLst>
                  </p:cNvPr>
                  <p:cNvCxnSpPr>
                    <a:cxnSpLocks/>
                    <a:stCxn id="64" idx="6"/>
                  </p:cNvCxnSpPr>
                  <p:nvPr/>
                </p:nvCxnSpPr>
                <p:spPr>
                  <a:xfrm>
                    <a:off x="3722033" y="3391350"/>
                    <a:ext cx="811958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9" name="순서도: 연결자 48">
                <a:extLst>
                  <a:ext uri="{FF2B5EF4-FFF2-40B4-BE49-F238E27FC236}">
                    <a16:creationId xmlns:a16="http://schemas.microsoft.com/office/drawing/2014/main" id="{C78B5BF5-FAF4-453E-956D-E60414EC7EB3}"/>
                  </a:ext>
                </a:extLst>
              </p:cNvPr>
              <p:cNvSpPr/>
              <p:nvPr/>
            </p:nvSpPr>
            <p:spPr>
              <a:xfrm>
                <a:off x="4819429" y="3087275"/>
                <a:ext cx="87042" cy="111359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ED04748-339E-4D00-AFD7-3EA1B9074952}"/>
                  </a:ext>
                </a:extLst>
              </p:cNvPr>
              <p:cNvGrpSpPr/>
              <p:nvPr/>
            </p:nvGrpSpPr>
            <p:grpSpPr>
              <a:xfrm>
                <a:off x="2934988" y="1957294"/>
                <a:ext cx="871759" cy="686155"/>
                <a:chOff x="1734228" y="2838403"/>
                <a:chExt cx="1180476" cy="791292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4EC1181E-8080-42D9-BEA1-28C9B38E4130}"/>
                    </a:ext>
                  </a:extLst>
                </p:cNvPr>
                <p:cNvSpPr txBox="1"/>
                <p:nvPr/>
              </p:nvSpPr>
              <p:spPr>
                <a:xfrm>
                  <a:off x="1734228" y="2838403"/>
                  <a:ext cx="945892" cy="4614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spc="-150" dirty="0">
                      <a:gradFill>
                        <a:gsLst>
                          <a:gs pos="0">
                            <a:schemeClr val="tx1">
                              <a:lumMod val="85000"/>
                              <a:lumOff val="15000"/>
                            </a:schemeClr>
                          </a:gs>
                          <a:gs pos="100000">
                            <a:schemeClr val="tx1">
                              <a:lumMod val="85000"/>
                              <a:lumOff val="15000"/>
                            </a:schemeClr>
                          </a:gs>
                        </a:gsLst>
                        <a:lin ang="5400000" scaled="1"/>
                      </a:gra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pre</a:t>
                  </a:r>
                  <a:endParaRPr lang="ko-KR" altLang="en-US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grpSp>
              <p:nvGrpSpPr>
                <p:cNvPr id="59" name="그룹 58">
                  <a:extLst>
                    <a:ext uri="{FF2B5EF4-FFF2-40B4-BE49-F238E27FC236}">
                      <a16:creationId xmlns:a16="http://schemas.microsoft.com/office/drawing/2014/main" id="{4AB44CAD-F03A-49BA-899F-7503A7CBD4B9}"/>
                    </a:ext>
                  </a:extLst>
                </p:cNvPr>
                <p:cNvGrpSpPr/>
                <p:nvPr/>
              </p:nvGrpSpPr>
              <p:grpSpPr>
                <a:xfrm>
                  <a:off x="2428275" y="3041372"/>
                  <a:ext cx="486429" cy="588323"/>
                  <a:chOff x="3615501" y="3348071"/>
                  <a:chExt cx="439659" cy="396532"/>
                </a:xfrm>
              </p:grpSpPr>
              <p:sp>
                <p:nvSpPr>
                  <p:cNvPr id="60" name="순서도: 연결자 59">
                    <a:extLst>
                      <a:ext uri="{FF2B5EF4-FFF2-40B4-BE49-F238E27FC236}">
                        <a16:creationId xmlns:a16="http://schemas.microsoft.com/office/drawing/2014/main" id="{2B0648D0-3EB1-434D-BA33-1A43AD861389}"/>
                      </a:ext>
                    </a:extLst>
                  </p:cNvPr>
                  <p:cNvSpPr/>
                  <p:nvPr/>
                </p:nvSpPr>
                <p:spPr>
                  <a:xfrm>
                    <a:off x="3615501" y="3348071"/>
                    <a:ext cx="106532" cy="86557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61" name="직선 화살표 연결선 60">
                    <a:extLst>
                      <a:ext uri="{FF2B5EF4-FFF2-40B4-BE49-F238E27FC236}">
                        <a16:creationId xmlns:a16="http://schemas.microsoft.com/office/drawing/2014/main" id="{3A032E70-FDAD-4FCB-9341-ECF61FA719B9}"/>
                      </a:ext>
                    </a:extLst>
                  </p:cNvPr>
                  <p:cNvCxnSpPr>
                    <a:cxnSpLocks/>
                    <a:stCxn id="60" idx="1"/>
                  </p:cNvCxnSpPr>
                  <p:nvPr/>
                </p:nvCxnSpPr>
                <p:spPr>
                  <a:xfrm>
                    <a:off x="3631102" y="3360747"/>
                    <a:ext cx="424058" cy="383856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3A2EB758-F247-408F-BDAB-0C332CADBAF5}"/>
                  </a:ext>
                </a:extLst>
              </p:cNvPr>
              <p:cNvGrpSpPr/>
              <p:nvPr/>
            </p:nvGrpSpPr>
            <p:grpSpPr>
              <a:xfrm>
                <a:off x="7593811" y="2646885"/>
                <a:ext cx="1954221" cy="785554"/>
                <a:chOff x="5564420" y="2930705"/>
                <a:chExt cx="1954221" cy="785554"/>
              </a:xfrm>
            </p:grpSpPr>
            <p:grpSp>
              <p:nvGrpSpPr>
                <p:cNvPr id="52" name="그룹 51">
                  <a:extLst>
                    <a:ext uri="{FF2B5EF4-FFF2-40B4-BE49-F238E27FC236}">
                      <a16:creationId xmlns:a16="http://schemas.microsoft.com/office/drawing/2014/main" id="{8A0CF03B-37EB-4BFD-8DD4-6D2A7B1C4488}"/>
                    </a:ext>
                  </a:extLst>
                </p:cNvPr>
                <p:cNvGrpSpPr/>
                <p:nvPr/>
              </p:nvGrpSpPr>
              <p:grpSpPr>
                <a:xfrm>
                  <a:off x="5564420" y="2930705"/>
                  <a:ext cx="1744987" cy="785554"/>
                  <a:chOff x="4509079" y="2322688"/>
                  <a:chExt cx="2362941" cy="905921"/>
                </a:xfrm>
              </p:grpSpPr>
              <p:sp>
                <p:nvSpPr>
                  <p:cNvPr id="56" name="정육면체 55">
                    <a:extLst>
                      <a:ext uri="{FF2B5EF4-FFF2-40B4-BE49-F238E27FC236}">
                        <a16:creationId xmlns:a16="http://schemas.microsoft.com/office/drawing/2014/main" id="{8FF45110-B88D-43E4-98C8-B6FB3AFCE482}"/>
                      </a:ext>
                    </a:extLst>
                  </p:cNvPr>
                  <p:cNvSpPr/>
                  <p:nvPr/>
                </p:nvSpPr>
                <p:spPr>
                  <a:xfrm>
                    <a:off x="4509079" y="2322688"/>
                    <a:ext cx="1299181" cy="905921"/>
                  </a:xfrm>
                  <a:prstGeom prst="cub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2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rPr>
                      <a:t>40</a:t>
                    </a:r>
                    <a:endParaRPr lang="ko-KR" altLang="en-US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endParaRPr>
                  </a:p>
                </p:txBody>
              </p:sp>
              <p:sp>
                <p:nvSpPr>
                  <p:cNvPr id="57" name="정육면체 56">
                    <a:extLst>
                      <a:ext uri="{FF2B5EF4-FFF2-40B4-BE49-F238E27FC236}">
                        <a16:creationId xmlns:a16="http://schemas.microsoft.com/office/drawing/2014/main" id="{EDBBDD14-5820-4466-B92F-1D6996F2ACA2}"/>
                      </a:ext>
                    </a:extLst>
                  </p:cNvPr>
                  <p:cNvSpPr/>
                  <p:nvPr/>
                </p:nvSpPr>
                <p:spPr>
                  <a:xfrm>
                    <a:off x="5572839" y="2322688"/>
                    <a:ext cx="1299181" cy="905921"/>
                  </a:xfrm>
                  <a:prstGeom prst="cub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endParaRPr>
                  </a:p>
                </p:txBody>
              </p:sp>
            </p:grpSp>
            <p:grpSp>
              <p:nvGrpSpPr>
                <p:cNvPr id="53" name="그룹 52">
                  <a:extLst>
                    <a:ext uri="{FF2B5EF4-FFF2-40B4-BE49-F238E27FC236}">
                      <a16:creationId xmlns:a16="http://schemas.microsoft.com/office/drawing/2014/main" id="{E5D0DC0D-D020-4772-B051-30D2F24D8D8D}"/>
                    </a:ext>
                  </a:extLst>
                </p:cNvPr>
                <p:cNvGrpSpPr/>
                <p:nvPr/>
              </p:nvGrpSpPr>
              <p:grpSpPr>
                <a:xfrm>
                  <a:off x="6768199" y="3371095"/>
                  <a:ext cx="750442" cy="111359"/>
                  <a:chOff x="3615501" y="3348071"/>
                  <a:chExt cx="918482" cy="86557"/>
                </a:xfrm>
              </p:grpSpPr>
              <p:sp>
                <p:nvSpPr>
                  <p:cNvPr id="54" name="순서도: 연결자 53">
                    <a:extLst>
                      <a:ext uri="{FF2B5EF4-FFF2-40B4-BE49-F238E27FC236}">
                        <a16:creationId xmlns:a16="http://schemas.microsoft.com/office/drawing/2014/main" id="{FEF8210E-9848-4E65-A539-E870B7E5073E}"/>
                      </a:ext>
                    </a:extLst>
                  </p:cNvPr>
                  <p:cNvSpPr/>
                  <p:nvPr/>
                </p:nvSpPr>
                <p:spPr>
                  <a:xfrm>
                    <a:off x="3615501" y="3348071"/>
                    <a:ext cx="106532" cy="86557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55" name="직선 화살표 연결선 54">
                    <a:extLst>
                      <a:ext uri="{FF2B5EF4-FFF2-40B4-BE49-F238E27FC236}">
                        <a16:creationId xmlns:a16="http://schemas.microsoft.com/office/drawing/2014/main" id="{39C2E1C2-E0B3-4968-AEBA-32120A2B6652}"/>
                      </a:ext>
                    </a:extLst>
                  </p:cNvPr>
                  <p:cNvCxnSpPr>
                    <a:cxnSpLocks/>
                    <a:stCxn id="54" idx="6"/>
                  </p:cNvCxnSpPr>
                  <p:nvPr/>
                </p:nvCxnSpPr>
                <p:spPr>
                  <a:xfrm>
                    <a:off x="3722033" y="3391350"/>
                    <a:ext cx="811958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43" name="연결선: 구부러짐 42">
              <a:extLst>
                <a:ext uri="{FF2B5EF4-FFF2-40B4-BE49-F238E27FC236}">
                  <a16:creationId xmlns:a16="http://schemas.microsoft.com/office/drawing/2014/main" id="{258089FF-46CB-4F03-9D3F-8A97BC8C40BB}"/>
                </a:ext>
              </a:extLst>
            </p:cNvPr>
            <p:cNvCxnSpPr>
              <a:cxnSpLocks/>
              <a:stCxn id="49" idx="0"/>
              <a:endCxn id="56" idx="0"/>
            </p:cNvCxnSpPr>
            <p:nvPr/>
          </p:nvCxnSpPr>
          <p:spPr>
            <a:xfrm rot="5400000" flipH="1" flipV="1">
              <a:off x="6297137" y="1851119"/>
              <a:ext cx="440390" cy="3308765"/>
            </a:xfrm>
            <a:prstGeom prst="curvedConnector3">
              <a:avLst>
                <a:gd name="adj1" fmla="val 151909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2070F456-0F3A-45D6-901D-4A6025A5F55F}"/>
              </a:ext>
            </a:extLst>
          </p:cNvPr>
          <p:cNvGrpSpPr/>
          <p:nvPr/>
        </p:nvGrpSpPr>
        <p:grpSpPr>
          <a:xfrm>
            <a:off x="1430436" y="4087288"/>
            <a:ext cx="9331142" cy="1893046"/>
            <a:chOff x="216890" y="3829711"/>
            <a:chExt cx="9331142" cy="1893046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4BBF8524-19EE-44BA-AB2D-2BF26BF04B06}"/>
                </a:ext>
              </a:extLst>
            </p:cNvPr>
            <p:cNvGrpSpPr/>
            <p:nvPr/>
          </p:nvGrpSpPr>
          <p:grpSpPr>
            <a:xfrm>
              <a:off x="216890" y="3829711"/>
              <a:ext cx="9331142" cy="1475145"/>
              <a:chOff x="216890" y="2595715"/>
              <a:chExt cx="9331142" cy="1475145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0EF5CE7E-A106-496D-815E-6CDD898007B6}"/>
                  </a:ext>
                </a:extLst>
              </p:cNvPr>
              <p:cNvGrpSpPr/>
              <p:nvPr/>
            </p:nvGrpSpPr>
            <p:grpSpPr>
              <a:xfrm>
                <a:off x="216890" y="2595715"/>
                <a:ext cx="9331142" cy="1475145"/>
                <a:chOff x="216890" y="1957294"/>
                <a:chExt cx="9331142" cy="1475145"/>
              </a:xfrm>
            </p:grpSpPr>
            <p:grpSp>
              <p:nvGrpSpPr>
                <p:cNvPr id="85" name="그룹 84">
                  <a:extLst>
                    <a:ext uri="{FF2B5EF4-FFF2-40B4-BE49-F238E27FC236}">
                      <a16:creationId xmlns:a16="http://schemas.microsoft.com/office/drawing/2014/main" id="{4E075435-AEAE-4BC7-9319-CB3F070F6111}"/>
                    </a:ext>
                  </a:extLst>
                </p:cNvPr>
                <p:cNvGrpSpPr/>
                <p:nvPr/>
              </p:nvGrpSpPr>
              <p:grpSpPr>
                <a:xfrm>
                  <a:off x="3640551" y="2643446"/>
                  <a:ext cx="1744988" cy="785554"/>
                  <a:chOff x="4509079" y="2322688"/>
                  <a:chExt cx="2362941" cy="905921"/>
                </a:xfrm>
              </p:grpSpPr>
              <p:sp>
                <p:nvSpPr>
                  <p:cNvPr id="117" name="정육면체 116">
                    <a:extLst>
                      <a:ext uri="{FF2B5EF4-FFF2-40B4-BE49-F238E27FC236}">
                        <a16:creationId xmlns:a16="http://schemas.microsoft.com/office/drawing/2014/main" id="{4CBEC17E-C120-438F-BA2F-7C01B3BBC954}"/>
                      </a:ext>
                    </a:extLst>
                  </p:cNvPr>
                  <p:cNvSpPr/>
                  <p:nvPr/>
                </p:nvSpPr>
                <p:spPr>
                  <a:xfrm>
                    <a:off x="4509079" y="2322688"/>
                    <a:ext cx="1299181" cy="905921"/>
                  </a:xfrm>
                  <a:prstGeom prst="cub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2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rPr>
                      <a:t>20</a:t>
                    </a:r>
                    <a:endParaRPr lang="ko-KR" altLang="en-US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endParaRPr>
                  </a:p>
                </p:txBody>
              </p:sp>
              <p:sp>
                <p:nvSpPr>
                  <p:cNvPr id="118" name="정육면체 117">
                    <a:extLst>
                      <a:ext uri="{FF2B5EF4-FFF2-40B4-BE49-F238E27FC236}">
                        <a16:creationId xmlns:a16="http://schemas.microsoft.com/office/drawing/2014/main" id="{484A8DE8-E886-430F-A3A0-E2779EA46A0F}"/>
                      </a:ext>
                    </a:extLst>
                  </p:cNvPr>
                  <p:cNvSpPr/>
                  <p:nvPr/>
                </p:nvSpPr>
                <p:spPr>
                  <a:xfrm>
                    <a:off x="5572839" y="2322688"/>
                    <a:ext cx="1299181" cy="905921"/>
                  </a:xfrm>
                  <a:prstGeom prst="cub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endParaRPr>
                  </a:p>
                </p:txBody>
              </p:sp>
            </p:grpSp>
            <p:grpSp>
              <p:nvGrpSpPr>
                <p:cNvPr id="86" name="그룹 85">
                  <a:extLst>
                    <a:ext uri="{FF2B5EF4-FFF2-40B4-BE49-F238E27FC236}">
                      <a16:creationId xmlns:a16="http://schemas.microsoft.com/office/drawing/2014/main" id="{D7DEBF08-91D9-44B4-BFAB-35ACDDFAB2F2}"/>
                    </a:ext>
                  </a:extLst>
                </p:cNvPr>
                <p:cNvGrpSpPr/>
                <p:nvPr/>
              </p:nvGrpSpPr>
              <p:grpSpPr>
                <a:xfrm>
                  <a:off x="1681175" y="2646885"/>
                  <a:ext cx="1744987" cy="785554"/>
                  <a:chOff x="4509079" y="2322688"/>
                  <a:chExt cx="2362941" cy="905921"/>
                </a:xfrm>
              </p:grpSpPr>
              <p:sp>
                <p:nvSpPr>
                  <p:cNvPr id="115" name="정육면체 114">
                    <a:extLst>
                      <a:ext uri="{FF2B5EF4-FFF2-40B4-BE49-F238E27FC236}">
                        <a16:creationId xmlns:a16="http://schemas.microsoft.com/office/drawing/2014/main" id="{F1C009D6-5A92-480B-9AC9-CB5BD9FA0B18}"/>
                      </a:ext>
                    </a:extLst>
                  </p:cNvPr>
                  <p:cNvSpPr/>
                  <p:nvPr/>
                </p:nvSpPr>
                <p:spPr>
                  <a:xfrm>
                    <a:off x="4509079" y="2322688"/>
                    <a:ext cx="1299181" cy="905921"/>
                  </a:xfrm>
                  <a:prstGeom prst="cub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2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rPr>
                      <a:t>10</a:t>
                    </a:r>
                    <a:endParaRPr lang="ko-KR" altLang="en-US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endParaRPr>
                  </a:p>
                </p:txBody>
              </p:sp>
              <p:sp>
                <p:nvSpPr>
                  <p:cNvPr id="116" name="정육면체 115">
                    <a:extLst>
                      <a:ext uri="{FF2B5EF4-FFF2-40B4-BE49-F238E27FC236}">
                        <a16:creationId xmlns:a16="http://schemas.microsoft.com/office/drawing/2014/main" id="{C2F4AA41-436D-4EA9-8362-EB6D20CC2335}"/>
                      </a:ext>
                    </a:extLst>
                  </p:cNvPr>
                  <p:cNvSpPr/>
                  <p:nvPr/>
                </p:nvSpPr>
                <p:spPr>
                  <a:xfrm>
                    <a:off x="5572839" y="2322688"/>
                    <a:ext cx="1299181" cy="905921"/>
                  </a:xfrm>
                  <a:prstGeom prst="cub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600" dirty="0">
                      <a:solidFill>
                        <a:schemeClr val="tx1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endParaRPr>
                  </a:p>
                </p:txBody>
              </p:sp>
            </p:grpSp>
            <p:grpSp>
              <p:nvGrpSpPr>
                <p:cNvPr id="87" name="그룹 86">
                  <a:extLst>
                    <a:ext uri="{FF2B5EF4-FFF2-40B4-BE49-F238E27FC236}">
                      <a16:creationId xmlns:a16="http://schemas.microsoft.com/office/drawing/2014/main" id="{A6874439-DA03-4A67-B65F-E43009AF930B}"/>
                    </a:ext>
                  </a:extLst>
                </p:cNvPr>
                <p:cNvGrpSpPr/>
                <p:nvPr/>
              </p:nvGrpSpPr>
              <p:grpSpPr>
                <a:xfrm>
                  <a:off x="2854986" y="3087275"/>
                  <a:ext cx="750442" cy="111359"/>
                  <a:chOff x="3615501" y="3348071"/>
                  <a:chExt cx="918482" cy="86557"/>
                </a:xfrm>
              </p:grpSpPr>
              <p:sp>
                <p:nvSpPr>
                  <p:cNvPr id="113" name="순서도: 연결자 112">
                    <a:extLst>
                      <a:ext uri="{FF2B5EF4-FFF2-40B4-BE49-F238E27FC236}">
                        <a16:creationId xmlns:a16="http://schemas.microsoft.com/office/drawing/2014/main" id="{E9A3097F-D848-4519-95D7-DBF620F64853}"/>
                      </a:ext>
                    </a:extLst>
                  </p:cNvPr>
                  <p:cNvSpPr/>
                  <p:nvPr/>
                </p:nvSpPr>
                <p:spPr>
                  <a:xfrm>
                    <a:off x="3615501" y="3348071"/>
                    <a:ext cx="106532" cy="86557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114" name="직선 화살표 연결선 113">
                    <a:extLst>
                      <a:ext uri="{FF2B5EF4-FFF2-40B4-BE49-F238E27FC236}">
                        <a16:creationId xmlns:a16="http://schemas.microsoft.com/office/drawing/2014/main" id="{D7A7EA60-740D-4F2E-B11D-44C4CF6B0AD2}"/>
                      </a:ext>
                    </a:extLst>
                  </p:cNvPr>
                  <p:cNvCxnSpPr>
                    <a:cxnSpLocks/>
                    <a:stCxn id="113" idx="6"/>
                  </p:cNvCxnSpPr>
                  <p:nvPr/>
                </p:nvCxnSpPr>
                <p:spPr>
                  <a:xfrm>
                    <a:off x="3722033" y="3391350"/>
                    <a:ext cx="811958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" name="그룹 87">
                  <a:extLst>
                    <a:ext uri="{FF2B5EF4-FFF2-40B4-BE49-F238E27FC236}">
                      <a16:creationId xmlns:a16="http://schemas.microsoft.com/office/drawing/2014/main" id="{2FB6220C-BE20-4E7A-91C8-8A8A451777E4}"/>
                    </a:ext>
                  </a:extLst>
                </p:cNvPr>
                <p:cNvGrpSpPr/>
                <p:nvPr/>
              </p:nvGrpSpPr>
              <p:grpSpPr>
                <a:xfrm>
                  <a:off x="216890" y="2969480"/>
                  <a:ext cx="1448968" cy="400110"/>
                  <a:chOff x="1482380" y="2905524"/>
                  <a:chExt cx="1962092" cy="461417"/>
                </a:xfrm>
              </p:grpSpPr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91D42A10-3EE6-487B-BE35-F10B7494D62C}"/>
                      </a:ext>
                    </a:extLst>
                  </p:cNvPr>
                  <p:cNvSpPr txBox="1"/>
                  <p:nvPr/>
                </p:nvSpPr>
                <p:spPr>
                  <a:xfrm>
                    <a:off x="1482380" y="2905524"/>
                    <a:ext cx="1065704" cy="4614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2000" spc="-150" dirty="0">
                        <a:gradFill>
                          <a:gsLst>
                            <a:gs pos="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1"/>
                        </a:gra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rPr>
                      <a:t>head</a:t>
                    </a:r>
                    <a:endParaRPr lang="ko-KR" altLang="en-US" sz="2000" spc="-150" dirty="0">
                      <a:gradFill>
                        <a:gsLst>
                          <a:gs pos="0">
                            <a:schemeClr val="tx1">
                              <a:lumMod val="85000"/>
                              <a:lumOff val="15000"/>
                            </a:schemeClr>
                          </a:gs>
                          <a:gs pos="100000">
                            <a:schemeClr val="tx1">
                              <a:lumMod val="85000"/>
                              <a:lumOff val="15000"/>
                            </a:schemeClr>
                          </a:gs>
                        </a:gsLst>
                        <a:lin ang="5400000" scaled="1"/>
                      </a:gra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endParaRPr>
                  </a:p>
                </p:txBody>
              </p:sp>
              <p:grpSp>
                <p:nvGrpSpPr>
                  <p:cNvPr id="110" name="그룹 109">
                    <a:extLst>
                      <a:ext uri="{FF2B5EF4-FFF2-40B4-BE49-F238E27FC236}">
                        <a16:creationId xmlns:a16="http://schemas.microsoft.com/office/drawing/2014/main" id="{79AD449A-3C11-47F9-A4D8-C781D231BD62}"/>
                      </a:ext>
                    </a:extLst>
                  </p:cNvPr>
                  <p:cNvGrpSpPr/>
                  <p:nvPr/>
                </p:nvGrpSpPr>
                <p:grpSpPr>
                  <a:xfrm>
                    <a:off x="2428275" y="3041368"/>
                    <a:ext cx="1016197" cy="128422"/>
                    <a:chOff x="3615501" y="3348071"/>
                    <a:chExt cx="918490" cy="86557"/>
                  </a:xfrm>
                </p:grpSpPr>
                <p:sp>
                  <p:nvSpPr>
                    <p:cNvPr id="111" name="순서도: 연결자 110">
                      <a:extLst>
                        <a:ext uri="{FF2B5EF4-FFF2-40B4-BE49-F238E27FC236}">
                          <a16:creationId xmlns:a16="http://schemas.microsoft.com/office/drawing/2014/main" id="{B6E981E3-6FD5-404B-9AEE-C1C8D299BA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5501" y="3348071"/>
                      <a:ext cx="106532" cy="86557"/>
                    </a:xfrm>
                    <a:prstGeom prst="flowChartConnector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cxnSp>
                  <p:nvCxnSpPr>
                    <p:cNvPr id="112" name="직선 화살표 연결선 111">
                      <a:extLst>
                        <a:ext uri="{FF2B5EF4-FFF2-40B4-BE49-F238E27FC236}">
                          <a16:creationId xmlns:a16="http://schemas.microsoft.com/office/drawing/2014/main" id="{20FA52B9-BD83-4D48-9680-8871C10C44FE}"/>
                        </a:ext>
                      </a:extLst>
                    </p:cNvPr>
                    <p:cNvCxnSpPr>
                      <a:cxnSpLocks/>
                      <a:stCxn id="111" idx="6"/>
                    </p:cNvCxnSpPr>
                    <p:nvPr/>
                  </p:nvCxnSpPr>
                  <p:spPr>
                    <a:xfrm>
                      <a:off x="3722033" y="3391350"/>
                      <a:ext cx="811958" cy="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9" name="그룹 88">
                  <a:extLst>
                    <a:ext uri="{FF2B5EF4-FFF2-40B4-BE49-F238E27FC236}">
                      <a16:creationId xmlns:a16="http://schemas.microsoft.com/office/drawing/2014/main" id="{15B521A8-A522-4C95-BEDD-F8720EC4A9A5}"/>
                    </a:ext>
                  </a:extLst>
                </p:cNvPr>
                <p:cNvGrpSpPr/>
                <p:nvPr/>
              </p:nvGrpSpPr>
              <p:grpSpPr>
                <a:xfrm>
                  <a:off x="5599931" y="2646885"/>
                  <a:ext cx="1954221" cy="785554"/>
                  <a:chOff x="5564420" y="2930705"/>
                  <a:chExt cx="1954221" cy="785554"/>
                </a:xfrm>
              </p:grpSpPr>
              <p:grpSp>
                <p:nvGrpSpPr>
                  <p:cNvPr id="103" name="그룹 102">
                    <a:extLst>
                      <a:ext uri="{FF2B5EF4-FFF2-40B4-BE49-F238E27FC236}">
                        <a16:creationId xmlns:a16="http://schemas.microsoft.com/office/drawing/2014/main" id="{1AC96815-0F2E-4832-8EBD-3597643BF6C5}"/>
                      </a:ext>
                    </a:extLst>
                  </p:cNvPr>
                  <p:cNvGrpSpPr/>
                  <p:nvPr/>
                </p:nvGrpSpPr>
                <p:grpSpPr>
                  <a:xfrm>
                    <a:off x="5564420" y="2930705"/>
                    <a:ext cx="1744987" cy="785554"/>
                    <a:chOff x="4509079" y="2322688"/>
                    <a:chExt cx="2362941" cy="905921"/>
                  </a:xfrm>
                </p:grpSpPr>
                <p:sp>
                  <p:nvSpPr>
                    <p:cNvPr id="107" name="정육면체 106">
                      <a:extLst>
                        <a:ext uri="{FF2B5EF4-FFF2-40B4-BE49-F238E27FC236}">
                          <a16:creationId xmlns:a16="http://schemas.microsoft.com/office/drawing/2014/main" id="{D8426C8A-E324-48C2-B83E-00835F1AD2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9079" y="2322688"/>
                      <a:ext cx="1299181" cy="905921"/>
                    </a:xfrm>
                    <a:prstGeom prst="cube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6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30</a:t>
                      </a:r>
                      <a:endParaRPr lang="ko-KR" altLang="en-US" sz="2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p:txBody>
                </p:sp>
                <p:sp>
                  <p:nvSpPr>
                    <p:cNvPr id="108" name="정육면체 107">
                      <a:extLst>
                        <a:ext uri="{FF2B5EF4-FFF2-40B4-BE49-F238E27FC236}">
                          <a16:creationId xmlns:a16="http://schemas.microsoft.com/office/drawing/2014/main" id="{E6C7A77A-3969-48AD-B905-8B05E2D1A7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2839" y="2322688"/>
                      <a:ext cx="1299181" cy="905921"/>
                    </a:xfrm>
                    <a:prstGeom prst="cube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p:txBody>
                </p:sp>
              </p:grpSp>
              <p:grpSp>
                <p:nvGrpSpPr>
                  <p:cNvPr id="104" name="그룹 103">
                    <a:extLst>
                      <a:ext uri="{FF2B5EF4-FFF2-40B4-BE49-F238E27FC236}">
                        <a16:creationId xmlns:a16="http://schemas.microsoft.com/office/drawing/2014/main" id="{FE8C7E41-6AF7-47C4-A029-E3CEC29BC5A1}"/>
                      </a:ext>
                    </a:extLst>
                  </p:cNvPr>
                  <p:cNvGrpSpPr/>
                  <p:nvPr/>
                </p:nvGrpSpPr>
                <p:grpSpPr>
                  <a:xfrm>
                    <a:off x="6768199" y="3371095"/>
                    <a:ext cx="750442" cy="111359"/>
                    <a:chOff x="3615501" y="3348071"/>
                    <a:chExt cx="918482" cy="86557"/>
                  </a:xfrm>
                </p:grpSpPr>
                <p:sp>
                  <p:nvSpPr>
                    <p:cNvPr id="105" name="순서도: 연결자 104">
                      <a:extLst>
                        <a:ext uri="{FF2B5EF4-FFF2-40B4-BE49-F238E27FC236}">
                          <a16:creationId xmlns:a16="http://schemas.microsoft.com/office/drawing/2014/main" id="{0CDEA132-8484-4CF5-B9EE-A99A2C37DE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5501" y="3348071"/>
                      <a:ext cx="106532" cy="86557"/>
                    </a:xfrm>
                    <a:prstGeom prst="flowChartConnector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cxnSp>
                  <p:nvCxnSpPr>
                    <p:cNvPr id="106" name="직선 화살표 연결선 105">
                      <a:extLst>
                        <a:ext uri="{FF2B5EF4-FFF2-40B4-BE49-F238E27FC236}">
                          <a16:creationId xmlns:a16="http://schemas.microsoft.com/office/drawing/2014/main" id="{E855546C-DE2A-4921-9BA1-213ED881932D}"/>
                        </a:ext>
                      </a:extLst>
                    </p:cNvPr>
                    <p:cNvCxnSpPr>
                      <a:cxnSpLocks/>
                      <a:stCxn id="105" idx="6"/>
                    </p:cNvCxnSpPr>
                    <p:nvPr/>
                  </p:nvCxnSpPr>
                  <p:spPr>
                    <a:xfrm>
                      <a:off x="3722033" y="3391350"/>
                      <a:ext cx="811958" cy="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90" name="순서도: 연결자 89">
                  <a:extLst>
                    <a:ext uri="{FF2B5EF4-FFF2-40B4-BE49-F238E27FC236}">
                      <a16:creationId xmlns:a16="http://schemas.microsoft.com/office/drawing/2014/main" id="{4930DB58-EC02-4086-AB9C-86C3D49E8518}"/>
                    </a:ext>
                  </a:extLst>
                </p:cNvPr>
                <p:cNvSpPr/>
                <p:nvPr/>
              </p:nvSpPr>
              <p:spPr>
                <a:xfrm>
                  <a:off x="4819429" y="3087275"/>
                  <a:ext cx="87042" cy="11135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91" name="그룹 90">
                  <a:extLst>
                    <a:ext uri="{FF2B5EF4-FFF2-40B4-BE49-F238E27FC236}">
                      <a16:creationId xmlns:a16="http://schemas.microsoft.com/office/drawing/2014/main" id="{896220C3-46BF-4131-849F-6176CA66A25D}"/>
                    </a:ext>
                  </a:extLst>
                </p:cNvPr>
                <p:cNvGrpSpPr/>
                <p:nvPr/>
              </p:nvGrpSpPr>
              <p:grpSpPr>
                <a:xfrm>
                  <a:off x="2934988" y="1957294"/>
                  <a:ext cx="871759" cy="686155"/>
                  <a:chOff x="1734228" y="2838403"/>
                  <a:chExt cx="1180476" cy="791292"/>
                </a:xfrm>
              </p:grpSpPr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EC97019F-BC7D-4E89-B64B-56674C2DEE95}"/>
                      </a:ext>
                    </a:extLst>
                  </p:cNvPr>
                  <p:cNvSpPr txBox="1"/>
                  <p:nvPr/>
                </p:nvSpPr>
                <p:spPr>
                  <a:xfrm>
                    <a:off x="1734228" y="2838403"/>
                    <a:ext cx="945892" cy="4614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2000" spc="-150" dirty="0">
                        <a:gradFill>
                          <a:gsLst>
                            <a:gs pos="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1"/>
                        </a:gra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rPr>
                      <a:t>pre</a:t>
                    </a:r>
                    <a:endParaRPr lang="ko-KR" altLang="en-US" sz="2000" spc="-150" dirty="0">
                      <a:gradFill>
                        <a:gsLst>
                          <a:gs pos="0">
                            <a:schemeClr val="tx1">
                              <a:lumMod val="85000"/>
                              <a:lumOff val="15000"/>
                            </a:schemeClr>
                          </a:gs>
                          <a:gs pos="100000">
                            <a:schemeClr val="tx1">
                              <a:lumMod val="85000"/>
                              <a:lumOff val="15000"/>
                            </a:schemeClr>
                          </a:gs>
                        </a:gsLst>
                        <a:lin ang="5400000" scaled="1"/>
                      </a:gra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endParaRPr>
                  </a:p>
                </p:txBody>
              </p:sp>
              <p:grpSp>
                <p:nvGrpSpPr>
                  <p:cNvPr id="100" name="그룹 99">
                    <a:extLst>
                      <a:ext uri="{FF2B5EF4-FFF2-40B4-BE49-F238E27FC236}">
                        <a16:creationId xmlns:a16="http://schemas.microsoft.com/office/drawing/2014/main" id="{2C81A174-F863-4FAF-8F07-9F174DC6E75B}"/>
                      </a:ext>
                    </a:extLst>
                  </p:cNvPr>
                  <p:cNvGrpSpPr/>
                  <p:nvPr/>
                </p:nvGrpSpPr>
                <p:grpSpPr>
                  <a:xfrm>
                    <a:off x="2428275" y="3041372"/>
                    <a:ext cx="486429" cy="588323"/>
                    <a:chOff x="3615501" y="3348071"/>
                    <a:chExt cx="439659" cy="396532"/>
                  </a:xfrm>
                </p:grpSpPr>
                <p:sp>
                  <p:nvSpPr>
                    <p:cNvPr id="101" name="순서도: 연결자 100">
                      <a:extLst>
                        <a:ext uri="{FF2B5EF4-FFF2-40B4-BE49-F238E27FC236}">
                          <a16:creationId xmlns:a16="http://schemas.microsoft.com/office/drawing/2014/main" id="{E4B6E2FC-C867-4640-831A-913D559E12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5501" y="3348071"/>
                      <a:ext cx="106532" cy="86557"/>
                    </a:xfrm>
                    <a:prstGeom prst="flowChartConnector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cxnSp>
                  <p:nvCxnSpPr>
                    <p:cNvPr id="102" name="직선 화살표 연결선 101">
                      <a:extLst>
                        <a:ext uri="{FF2B5EF4-FFF2-40B4-BE49-F238E27FC236}">
                          <a16:creationId xmlns:a16="http://schemas.microsoft.com/office/drawing/2014/main" id="{3BD71D1B-71CD-4879-955A-C33B036CE0D9}"/>
                        </a:ext>
                      </a:extLst>
                    </p:cNvPr>
                    <p:cNvCxnSpPr>
                      <a:cxnSpLocks/>
                      <a:stCxn id="101" idx="1"/>
                    </p:cNvCxnSpPr>
                    <p:nvPr/>
                  </p:nvCxnSpPr>
                  <p:spPr>
                    <a:xfrm>
                      <a:off x="3631102" y="3360747"/>
                      <a:ext cx="424058" cy="383856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92" name="그룹 91">
                  <a:extLst>
                    <a:ext uri="{FF2B5EF4-FFF2-40B4-BE49-F238E27FC236}">
                      <a16:creationId xmlns:a16="http://schemas.microsoft.com/office/drawing/2014/main" id="{DA6459A3-B4C4-4BCD-8FD2-7D0BDD9ABAB3}"/>
                    </a:ext>
                  </a:extLst>
                </p:cNvPr>
                <p:cNvGrpSpPr/>
                <p:nvPr/>
              </p:nvGrpSpPr>
              <p:grpSpPr>
                <a:xfrm>
                  <a:off x="7593811" y="2646885"/>
                  <a:ext cx="1954221" cy="785554"/>
                  <a:chOff x="5564420" y="2930705"/>
                  <a:chExt cx="1954221" cy="785554"/>
                </a:xfrm>
              </p:grpSpPr>
              <p:grpSp>
                <p:nvGrpSpPr>
                  <p:cNvPr id="93" name="그룹 92">
                    <a:extLst>
                      <a:ext uri="{FF2B5EF4-FFF2-40B4-BE49-F238E27FC236}">
                        <a16:creationId xmlns:a16="http://schemas.microsoft.com/office/drawing/2014/main" id="{8AE48A8B-AC7B-4BF5-897B-6E802BA779D6}"/>
                      </a:ext>
                    </a:extLst>
                  </p:cNvPr>
                  <p:cNvGrpSpPr/>
                  <p:nvPr/>
                </p:nvGrpSpPr>
                <p:grpSpPr>
                  <a:xfrm>
                    <a:off x="5564420" y="2930705"/>
                    <a:ext cx="1744987" cy="785554"/>
                    <a:chOff x="4509079" y="2322688"/>
                    <a:chExt cx="2362941" cy="905921"/>
                  </a:xfrm>
                </p:grpSpPr>
                <p:sp>
                  <p:nvSpPr>
                    <p:cNvPr id="97" name="정육면체 96">
                      <a:extLst>
                        <a:ext uri="{FF2B5EF4-FFF2-40B4-BE49-F238E27FC236}">
                          <a16:creationId xmlns:a16="http://schemas.microsoft.com/office/drawing/2014/main" id="{7CBDC588-3D70-42CB-A9E5-0AB87E6148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9079" y="2322688"/>
                      <a:ext cx="1299181" cy="905921"/>
                    </a:xfrm>
                    <a:prstGeom prst="cub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6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40</a:t>
                      </a:r>
                      <a:endParaRPr lang="ko-KR" altLang="en-US" sz="2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p:txBody>
                </p:sp>
                <p:sp>
                  <p:nvSpPr>
                    <p:cNvPr id="98" name="정육면체 97">
                      <a:extLst>
                        <a:ext uri="{FF2B5EF4-FFF2-40B4-BE49-F238E27FC236}">
                          <a16:creationId xmlns:a16="http://schemas.microsoft.com/office/drawing/2014/main" id="{0D2354E7-A6C9-4F0F-9606-E3042DA389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2839" y="2322688"/>
                      <a:ext cx="1299181" cy="905921"/>
                    </a:xfrm>
                    <a:prstGeom prst="cub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p:txBody>
                </p:sp>
              </p:grpSp>
              <p:grpSp>
                <p:nvGrpSpPr>
                  <p:cNvPr id="94" name="그룹 93">
                    <a:extLst>
                      <a:ext uri="{FF2B5EF4-FFF2-40B4-BE49-F238E27FC236}">
                        <a16:creationId xmlns:a16="http://schemas.microsoft.com/office/drawing/2014/main" id="{B8DED33D-9042-435E-BE25-6ACB7A623FE4}"/>
                      </a:ext>
                    </a:extLst>
                  </p:cNvPr>
                  <p:cNvGrpSpPr/>
                  <p:nvPr/>
                </p:nvGrpSpPr>
                <p:grpSpPr>
                  <a:xfrm>
                    <a:off x="6768199" y="3371095"/>
                    <a:ext cx="750442" cy="111359"/>
                    <a:chOff x="3615501" y="3348071"/>
                    <a:chExt cx="918482" cy="86557"/>
                  </a:xfrm>
                </p:grpSpPr>
                <p:sp>
                  <p:nvSpPr>
                    <p:cNvPr id="95" name="순서도: 연결자 94">
                      <a:extLst>
                        <a:ext uri="{FF2B5EF4-FFF2-40B4-BE49-F238E27FC236}">
                          <a16:creationId xmlns:a16="http://schemas.microsoft.com/office/drawing/2014/main" id="{8F2925CE-2C62-4AE2-BFE5-7D9AA0E071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5501" y="3348071"/>
                      <a:ext cx="106532" cy="86557"/>
                    </a:xfrm>
                    <a:prstGeom prst="flowChartConnector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cxnSp>
                  <p:nvCxnSpPr>
                    <p:cNvPr id="96" name="직선 화살표 연결선 95">
                      <a:extLst>
                        <a:ext uri="{FF2B5EF4-FFF2-40B4-BE49-F238E27FC236}">
                          <a16:creationId xmlns:a16="http://schemas.microsoft.com/office/drawing/2014/main" id="{A36C4DE4-830E-4C0E-9125-44C7816BE6EA}"/>
                        </a:ext>
                      </a:extLst>
                    </p:cNvPr>
                    <p:cNvCxnSpPr>
                      <a:cxnSpLocks/>
                      <a:stCxn id="95" idx="6"/>
                    </p:cNvCxnSpPr>
                    <p:nvPr/>
                  </p:nvCxnSpPr>
                  <p:spPr>
                    <a:xfrm>
                      <a:off x="3722033" y="3391350"/>
                      <a:ext cx="811958" cy="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84" name="연결선: 구부러짐 83">
                <a:extLst>
                  <a:ext uri="{FF2B5EF4-FFF2-40B4-BE49-F238E27FC236}">
                    <a16:creationId xmlns:a16="http://schemas.microsoft.com/office/drawing/2014/main" id="{94B5E175-B240-4A12-8F0F-6EB5EB44BE41}"/>
                  </a:ext>
                </a:extLst>
              </p:cNvPr>
              <p:cNvCxnSpPr>
                <a:cxnSpLocks/>
                <a:stCxn id="90" idx="0"/>
                <a:endCxn id="97" idx="0"/>
              </p:cNvCxnSpPr>
              <p:nvPr/>
            </p:nvCxnSpPr>
            <p:spPr>
              <a:xfrm rot="5400000" flipH="1" flipV="1">
                <a:off x="6297137" y="1851119"/>
                <a:ext cx="440390" cy="3308765"/>
              </a:xfrm>
              <a:prstGeom prst="curvedConnector3">
                <a:avLst>
                  <a:gd name="adj1" fmla="val 151909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037B04AF-113F-4CFC-B247-47E56FEAA1DE}"/>
                </a:ext>
              </a:extLst>
            </p:cNvPr>
            <p:cNvGrpSpPr/>
            <p:nvPr/>
          </p:nvGrpSpPr>
          <p:grpSpPr>
            <a:xfrm>
              <a:off x="5385539" y="4419345"/>
              <a:ext cx="2142399" cy="1303412"/>
              <a:chOff x="4906471" y="4942409"/>
              <a:chExt cx="2542591" cy="1432054"/>
            </a:xfrm>
          </p:grpSpPr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1AEC1850-1B28-4EC6-AAE2-C2746077DBC2}"/>
                  </a:ext>
                </a:extLst>
              </p:cNvPr>
              <p:cNvSpPr/>
              <p:nvPr/>
            </p:nvSpPr>
            <p:spPr>
              <a:xfrm>
                <a:off x="4906471" y="4942409"/>
                <a:ext cx="2542591" cy="1159597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자유형: 도형 81">
                <a:extLst>
                  <a:ext uri="{FF2B5EF4-FFF2-40B4-BE49-F238E27FC236}">
                    <a16:creationId xmlns:a16="http://schemas.microsoft.com/office/drawing/2014/main" id="{06780D64-05A9-444A-BCD0-B7199A062940}"/>
                  </a:ext>
                </a:extLst>
              </p:cNvPr>
              <p:cNvSpPr/>
              <p:nvPr/>
            </p:nvSpPr>
            <p:spPr>
              <a:xfrm>
                <a:off x="6818748" y="6035969"/>
                <a:ext cx="435006" cy="338494"/>
              </a:xfrm>
              <a:custGeom>
                <a:avLst/>
                <a:gdLst>
                  <a:gd name="connsiteX0" fmla="*/ 0 w 435006"/>
                  <a:gd name="connsiteY0" fmla="*/ 0 h 338494"/>
                  <a:gd name="connsiteX1" fmla="*/ 8878 w 435006"/>
                  <a:gd name="connsiteY1" fmla="*/ 88777 h 338494"/>
                  <a:gd name="connsiteX2" fmla="*/ 44389 w 435006"/>
                  <a:gd name="connsiteY2" fmla="*/ 142043 h 338494"/>
                  <a:gd name="connsiteX3" fmla="*/ 62144 w 435006"/>
                  <a:gd name="connsiteY3" fmla="*/ 168676 h 338494"/>
                  <a:gd name="connsiteX4" fmla="*/ 124288 w 435006"/>
                  <a:gd name="connsiteY4" fmla="*/ 195309 h 338494"/>
                  <a:gd name="connsiteX5" fmla="*/ 186431 w 435006"/>
                  <a:gd name="connsiteY5" fmla="*/ 213064 h 338494"/>
                  <a:gd name="connsiteX6" fmla="*/ 310719 w 435006"/>
                  <a:gd name="connsiteY6" fmla="*/ 204187 h 338494"/>
                  <a:gd name="connsiteX7" fmla="*/ 328474 w 435006"/>
                  <a:gd name="connsiteY7" fmla="*/ 150921 h 338494"/>
                  <a:gd name="connsiteX8" fmla="*/ 319597 w 435006"/>
                  <a:gd name="connsiteY8" fmla="*/ 62144 h 338494"/>
                  <a:gd name="connsiteX9" fmla="*/ 292963 w 435006"/>
                  <a:gd name="connsiteY9" fmla="*/ 53266 h 338494"/>
                  <a:gd name="connsiteX10" fmla="*/ 150921 w 435006"/>
                  <a:gd name="connsiteY10" fmla="*/ 62144 h 338494"/>
                  <a:gd name="connsiteX11" fmla="*/ 115410 w 435006"/>
                  <a:gd name="connsiteY11" fmla="*/ 106532 h 338494"/>
                  <a:gd name="connsiteX12" fmla="*/ 106532 w 435006"/>
                  <a:gd name="connsiteY12" fmla="*/ 133165 h 338494"/>
                  <a:gd name="connsiteX13" fmla="*/ 115410 w 435006"/>
                  <a:gd name="connsiteY13" fmla="*/ 239697 h 338494"/>
                  <a:gd name="connsiteX14" fmla="*/ 142043 w 435006"/>
                  <a:gd name="connsiteY14" fmla="*/ 257453 h 338494"/>
                  <a:gd name="connsiteX15" fmla="*/ 159798 w 435006"/>
                  <a:gd name="connsiteY15" fmla="*/ 284086 h 338494"/>
                  <a:gd name="connsiteX16" fmla="*/ 230820 w 435006"/>
                  <a:gd name="connsiteY16" fmla="*/ 328474 h 338494"/>
                  <a:gd name="connsiteX17" fmla="*/ 257453 w 435006"/>
                  <a:gd name="connsiteY17" fmla="*/ 337352 h 338494"/>
                  <a:gd name="connsiteX18" fmla="*/ 435006 w 435006"/>
                  <a:gd name="connsiteY18" fmla="*/ 337352 h 338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5006" h="338494">
                    <a:moveTo>
                      <a:pt x="0" y="0"/>
                    </a:moveTo>
                    <a:cubicBezTo>
                      <a:pt x="2959" y="29592"/>
                      <a:pt x="4356" y="59383"/>
                      <a:pt x="8878" y="88777"/>
                    </a:cubicBezTo>
                    <a:cubicBezTo>
                      <a:pt x="14177" y="123218"/>
                      <a:pt x="21268" y="114297"/>
                      <a:pt x="44389" y="142043"/>
                    </a:cubicBezTo>
                    <a:cubicBezTo>
                      <a:pt x="51219" y="150240"/>
                      <a:pt x="54599" y="161131"/>
                      <a:pt x="62144" y="168676"/>
                    </a:cubicBezTo>
                    <a:cubicBezTo>
                      <a:pt x="83767" y="190299"/>
                      <a:pt x="95765" y="187159"/>
                      <a:pt x="124288" y="195309"/>
                    </a:cubicBezTo>
                    <a:cubicBezTo>
                      <a:pt x="213410" y="220773"/>
                      <a:pt x="75460" y="185323"/>
                      <a:pt x="186431" y="213064"/>
                    </a:cubicBezTo>
                    <a:cubicBezTo>
                      <a:pt x="227860" y="210105"/>
                      <a:pt x="272666" y="220835"/>
                      <a:pt x="310719" y="204187"/>
                    </a:cubicBezTo>
                    <a:cubicBezTo>
                      <a:pt x="327866" y="196685"/>
                      <a:pt x="328474" y="150921"/>
                      <a:pt x="328474" y="150921"/>
                    </a:cubicBezTo>
                    <a:cubicBezTo>
                      <a:pt x="325515" y="121329"/>
                      <a:pt x="329760" y="90093"/>
                      <a:pt x="319597" y="62144"/>
                    </a:cubicBezTo>
                    <a:cubicBezTo>
                      <a:pt x="316399" y="53349"/>
                      <a:pt x="302321" y="53266"/>
                      <a:pt x="292963" y="53266"/>
                    </a:cubicBezTo>
                    <a:cubicBezTo>
                      <a:pt x="245523" y="53266"/>
                      <a:pt x="198268" y="59185"/>
                      <a:pt x="150921" y="62144"/>
                    </a:cubicBezTo>
                    <a:cubicBezTo>
                      <a:pt x="134405" y="78660"/>
                      <a:pt x="126610" y="84132"/>
                      <a:pt x="115410" y="106532"/>
                    </a:cubicBezTo>
                    <a:cubicBezTo>
                      <a:pt x="111225" y="114902"/>
                      <a:pt x="109491" y="124287"/>
                      <a:pt x="106532" y="133165"/>
                    </a:cubicBezTo>
                    <a:cubicBezTo>
                      <a:pt x="109491" y="168676"/>
                      <a:pt x="105621" y="205434"/>
                      <a:pt x="115410" y="239697"/>
                    </a:cubicBezTo>
                    <a:cubicBezTo>
                      <a:pt x="118341" y="249956"/>
                      <a:pt x="134498" y="249908"/>
                      <a:pt x="142043" y="257453"/>
                    </a:cubicBezTo>
                    <a:cubicBezTo>
                      <a:pt x="149587" y="264998"/>
                      <a:pt x="151466" y="277421"/>
                      <a:pt x="159798" y="284086"/>
                    </a:cubicBezTo>
                    <a:cubicBezTo>
                      <a:pt x="181598" y="301526"/>
                      <a:pt x="204335" y="319645"/>
                      <a:pt x="230820" y="328474"/>
                    </a:cubicBezTo>
                    <a:cubicBezTo>
                      <a:pt x="239698" y="331433"/>
                      <a:pt x="248104" y="336946"/>
                      <a:pt x="257453" y="337352"/>
                    </a:cubicBezTo>
                    <a:cubicBezTo>
                      <a:pt x="316581" y="339923"/>
                      <a:pt x="375822" y="337352"/>
                      <a:pt x="435006" y="337352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B094D5E-17B9-4264-AF1B-BBE4943759EA}"/>
              </a:ext>
            </a:extLst>
          </p:cNvPr>
          <p:cNvCxnSpPr>
            <a:cxnSpLocks/>
          </p:cNvCxnSpPr>
          <p:nvPr/>
        </p:nvCxnSpPr>
        <p:spPr>
          <a:xfrm>
            <a:off x="1558556" y="270036"/>
            <a:ext cx="912290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4EA5F77B-F736-4D3A-9D54-34FFA39FB31E}"/>
              </a:ext>
            </a:extLst>
          </p:cNvPr>
          <p:cNvCxnSpPr>
            <a:cxnSpLocks/>
          </p:cNvCxnSpPr>
          <p:nvPr/>
        </p:nvCxnSpPr>
        <p:spPr>
          <a:xfrm>
            <a:off x="1558556" y="2038558"/>
            <a:ext cx="912290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9000FDC7-2F27-4D2F-9ACB-EBD497BD6460}"/>
              </a:ext>
            </a:extLst>
          </p:cNvPr>
          <p:cNvCxnSpPr>
            <a:cxnSpLocks/>
          </p:cNvCxnSpPr>
          <p:nvPr/>
        </p:nvCxnSpPr>
        <p:spPr>
          <a:xfrm>
            <a:off x="1558556" y="3867358"/>
            <a:ext cx="912290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12CD204F-F85E-47FC-BD9A-C61F2C90F44A}"/>
              </a:ext>
            </a:extLst>
          </p:cNvPr>
          <p:cNvCxnSpPr>
            <a:cxnSpLocks/>
          </p:cNvCxnSpPr>
          <p:nvPr/>
        </p:nvCxnSpPr>
        <p:spPr>
          <a:xfrm>
            <a:off x="1558556" y="6090440"/>
            <a:ext cx="912290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62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58</Words>
  <Application>Microsoft Office PowerPoint</Application>
  <PresentationFormat>와이드스크린</PresentationFormat>
  <Paragraphs>47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승빈</dc:creator>
  <cp:lastModifiedBy>김 승빈</cp:lastModifiedBy>
  <cp:revision>1</cp:revision>
  <dcterms:created xsi:type="dcterms:W3CDTF">2020-02-18T12:16:25Z</dcterms:created>
  <dcterms:modified xsi:type="dcterms:W3CDTF">2020-03-24T04:31:31Z</dcterms:modified>
</cp:coreProperties>
</file>