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6A83AF"/>
    <a:srgbClr val="DAA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677F6C6A-9BD0-4445-A634-C0B7E868BE51}"/>
    <pc:docChg chg="undo custSel addSld modSld sldOrd">
      <pc:chgData name="김 승빈" userId="352d81a3ef8732fd" providerId="LiveId" clId="{677F6C6A-9BD0-4445-A634-C0B7E868BE51}" dt="2020-02-18T11:34:10.806" v="1679" actId="20577"/>
      <pc:docMkLst>
        <pc:docMk/>
      </pc:docMkLst>
      <pc:sldChg chg="addSp delSp modSp">
        <pc:chgData name="김 승빈" userId="352d81a3ef8732fd" providerId="LiveId" clId="{677F6C6A-9BD0-4445-A634-C0B7E868BE51}" dt="2020-02-18T07:25:27.592" v="121" actId="1076"/>
        <pc:sldMkLst>
          <pc:docMk/>
          <pc:sldMk cId="401843800" sldId="256"/>
        </pc:sldMkLst>
        <pc:spChg chg="add mod">
          <ac:chgData name="김 승빈" userId="352d81a3ef8732fd" providerId="LiveId" clId="{677F6C6A-9BD0-4445-A634-C0B7E868BE51}" dt="2020-02-18T07:23:24.288" v="22" actId="1076"/>
          <ac:spMkLst>
            <pc:docMk/>
            <pc:sldMk cId="401843800" sldId="256"/>
            <ac:spMk id="7" creationId="{6A3695BC-1352-4A33-BF7D-BBF6BE0BF358}"/>
          </ac:spMkLst>
        </pc:spChg>
        <pc:spChg chg="add mod">
          <ac:chgData name="김 승빈" userId="352d81a3ef8732fd" providerId="LiveId" clId="{677F6C6A-9BD0-4445-A634-C0B7E868BE51}" dt="2020-02-18T07:23:24.288" v="22" actId="1076"/>
          <ac:spMkLst>
            <pc:docMk/>
            <pc:sldMk cId="401843800" sldId="256"/>
            <ac:spMk id="15" creationId="{0C945717-BF09-4C16-8253-BBD6C7056BA2}"/>
          </ac:spMkLst>
        </pc:spChg>
        <pc:spChg chg="add mod">
          <ac:chgData name="김 승빈" userId="352d81a3ef8732fd" providerId="LiveId" clId="{677F6C6A-9BD0-4445-A634-C0B7E868BE51}" dt="2020-02-18T07:23:24.288" v="22" actId="1076"/>
          <ac:spMkLst>
            <pc:docMk/>
            <pc:sldMk cId="401843800" sldId="256"/>
            <ac:spMk id="16" creationId="{A62E3060-EE54-4853-A33E-6CFC7D77FB7A}"/>
          </ac:spMkLst>
        </pc:spChg>
        <pc:spChg chg="add mod">
          <ac:chgData name="김 승빈" userId="352d81a3ef8732fd" providerId="LiveId" clId="{677F6C6A-9BD0-4445-A634-C0B7E868BE51}" dt="2020-02-18T07:24:36.424" v="54" actId="1076"/>
          <ac:spMkLst>
            <pc:docMk/>
            <pc:sldMk cId="401843800" sldId="256"/>
            <ac:spMk id="23" creationId="{19387D90-93A9-4CCE-82FE-E147C580AEA0}"/>
          </ac:spMkLst>
        </pc:spChg>
        <pc:spChg chg="add mod">
          <ac:chgData name="김 승빈" userId="352d81a3ef8732fd" providerId="LiveId" clId="{677F6C6A-9BD0-4445-A634-C0B7E868BE51}" dt="2020-02-18T07:24:55.832" v="90" actId="1076"/>
          <ac:spMkLst>
            <pc:docMk/>
            <pc:sldMk cId="401843800" sldId="256"/>
            <ac:spMk id="24" creationId="{C20E1419-AAAE-4AC4-845E-AB7BEC6976AC}"/>
          </ac:spMkLst>
        </pc:spChg>
        <pc:spChg chg="add mod">
          <ac:chgData name="김 승빈" userId="352d81a3ef8732fd" providerId="LiveId" clId="{677F6C6A-9BD0-4445-A634-C0B7E868BE51}" dt="2020-02-18T07:25:27.592" v="121" actId="1076"/>
          <ac:spMkLst>
            <pc:docMk/>
            <pc:sldMk cId="401843800" sldId="256"/>
            <ac:spMk id="25" creationId="{08ABB873-41C3-460F-81B8-C1A3CDB58AFA}"/>
          </ac:spMkLst>
        </pc:spChg>
        <pc:cxnChg chg="add mod">
          <ac:chgData name="김 승빈" userId="352d81a3ef8732fd" providerId="LiveId" clId="{677F6C6A-9BD0-4445-A634-C0B7E868BE51}" dt="2020-02-18T07:24:04.762" v="28" actId="208"/>
          <ac:cxnSpMkLst>
            <pc:docMk/>
            <pc:sldMk cId="401843800" sldId="256"/>
            <ac:cxnSpMk id="5" creationId="{2F65421B-FF4B-4A2C-A505-7189459C9803}"/>
          </ac:cxnSpMkLst>
        </pc:cxnChg>
        <pc:cxnChg chg="add del mod">
          <ac:chgData name="김 승빈" userId="352d81a3ef8732fd" providerId="LiveId" clId="{677F6C6A-9BD0-4445-A634-C0B7E868BE51}" dt="2020-02-18T07:21:56.689" v="8" actId="478"/>
          <ac:cxnSpMkLst>
            <pc:docMk/>
            <pc:sldMk cId="401843800" sldId="256"/>
            <ac:cxnSpMk id="6" creationId="{FA32296D-1781-46A6-81F1-3140422AE771}"/>
          </ac:cxnSpMkLst>
        </pc:cxnChg>
        <pc:cxnChg chg="add del mod">
          <ac:chgData name="김 승빈" userId="352d81a3ef8732fd" providerId="LiveId" clId="{677F6C6A-9BD0-4445-A634-C0B7E868BE51}" dt="2020-02-18T07:23:33.762" v="24" actId="478"/>
          <ac:cxnSpMkLst>
            <pc:docMk/>
            <pc:sldMk cId="401843800" sldId="256"/>
            <ac:cxnSpMk id="14" creationId="{AF029D81-2DAB-4DE8-BC80-DEB6BA6F678C}"/>
          </ac:cxnSpMkLst>
        </pc:cxnChg>
        <pc:cxnChg chg="add mod">
          <ac:chgData name="김 승빈" userId="352d81a3ef8732fd" providerId="LiveId" clId="{677F6C6A-9BD0-4445-A634-C0B7E868BE51}" dt="2020-02-18T07:24:04.762" v="28" actId="208"/>
          <ac:cxnSpMkLst>
            <pc:docMk/>
            <pc:sldMk cId="401843800" sldId="256"/>
            <ac:cxnSpMk id="19" creationId="{509BDC3E-E9BC-4043-B46C-4467CDB59E45}"/>
          </ac:cxnSpMkLst>
        </pc:cxnChg>
        <pc:cxnChg chg="add mod">
          <ac:chgData name="김 승빈" userId="352d81a3ef8732fd" providerId="LiveId" clId="{677F6C6A-9BD0-4445-A634-C0B7E868BE51}" dt="2020-02-18T07:23:53.070" v="27" actId="1582"/>
          <ac:cxnSpMkLst>
            <pc:docMk/>
            <pc:sldMk cId="401843800" sldId="256"/>
            <ac:cxnSpMk id="21" creationId="{518FBE70-B964-4532-B793-227B0A082D9F}"/>
          </ac:cxnSpMkLst>
        </pc:cxnChg>
        <pc:cxnChg chg="add mod">
          <ac:chgData name="김 승빈" userId="352d81a3ef8732fd" providerId="LiveId" clId="{677F6C6A-9BD0-4445-A634-C0B7E868BE51}" dt="2020-02-18T07:24:10.211" v="29" actId="571"/>
          <ac:cxnSpMkLst>
            <pc:docMk/>
            <pc:sldMk cId="401843800" sldId="256"/>
            <ac:cxnSpMk id="22" creationId="{933352E0-C4CE-4BF1-A936-77E28AFC2C08}"/>
          </ac:cxnSpMkLst>
        </pc:cxnChg>
      </pc:sldChg>
      <pc:sldChg chg="addSp delSp modSp add">
        <pc:chgData name="김 승빈" userId="352d81a3ef8732fd" providerId="LiveId" clId="{677F6C6A-9BD0-4445-A634-C0B7E868BE51}" dt="2020-02-18T07:51:14.875" v="395" actId="1076"/>
        <pc:sldMkLst>
          <pc:docMk/>
          <pc:sldMk cId="1869475425" sldId="257"/>
        </pc:sldMkLst>
        <pc:spChg chg="add del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7" creationId="{6A3695BC-1352-4A33-BF7D-BBF6BE0BF358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12" creationId="{5D1A8356-C370-4AC2-8D69-03DC5C849903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13" creationId="{2312366B-ADFF-4564-AF1F-AAFB610B4286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14" creationId="{55735B78-6E95-41A1-B5B0-3E8E599EB923}"/>
          </ac:spMkLst>
        </pc:spChg>
        <pc:spChg chg="add del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15" creationId="{0C945717-BF09-4C16-8253-BBD6C7056BA2}"/>
          </ac:spMkLst>
        </pc:spChg>
        <pc:spChg chg="add del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16" creationId="{A62E3060-EE54-4853-A33E-6CFC7D77FB7A}"/>
          </ac:spMkLst>
        </pc:spChg>
        <pc:spChg chg="add mod">
          <ac:chgData name="김 승빈" userId="352d81a3ef8732fd" providerId="LiveId" clId="{677F6C6A-9BD0-4445-A634-C0B7E868BE51}" dt="2020-02-18T07:49:44.985" v="385" actId="1076"/>
          <ac:spMkLst>
            <pc:docMk/>
            <pc:sldMk cId="1869475425" sldId="257"/>
            <ac:spMk id="17" creationId="{17C64825-B0E9-40A1-9877-761ED2E264F7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18" creationId="{9FC3C601-8F86-4987-95A1-EA6EA30E6A7B}"/>
          </ac:spMkLst>
        </pc:spChg>
        <pc:spChg chg="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23" creationId="{19387D90-93A9-4CCE-82FE-E147C580AEA0}"/>
          </ac:spMkLst>
        </pc:spChg>
        <pc:spChg chg="del">
          <ac:chgData name="김 승빈" userId="352d81a3ef8732fd" providerId="LiveId" clId="{677F6C6A-9BD0-4445-A634-C0B7E868BE51}" dt="2020-02-18T07:42:08.077" v="126" actId="478"/>
          <ac:spMkLst>
            <pc:docMk/>
            <pc:sldMk cId="1869475425" sldId="257"/>
            <ac:spMk id="24" creationId="{C20E1419-AAAE-4AC4-845E-AB7BEC6976AC}"/>
          </ac:spMkLst>
        </pc:spChg>
        <pc:spChg chg="mod">
          <ac:chgData name="김 승빈" userId="352d81a3ef8732fd" providerId="LiveId" clId="{677F6C6A-9BD0-4445-A634-C0B7E868BE51}" dt="2020-02-18T07:47:15.973" v="288" actId="1076"/>
          <ac:spMkLst>
            <pc:docMk/>
            <pc:sldMk cId="1869475425" sldId="257"/>
            <ac:spMk id="25" creationId="{08ABB873-41C3-460F-81B8-C1A3CDB58AFA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27" creationId="{7E4D34EC-8112-4BBE-9117-0BB8C979686A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28" creationId="{10F2FBA7-869C-4B78-89FD-238173E1AA54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29" creationId="{2F3EB03A-BA5A-449C-B7E3-560A7F4C799E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30" creationId="{9F700B81-F8AD-4073-8A98-DEFF73941D76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31" creationId="{5434ACB4-F613-4CFD-AF7A-1E7B59DAF46A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32" creationId="{7A41A884-8349-4A3D-9B5D-9F38DF457320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33" creationId="{E0AE5C24-0733-4551-BB60-B0413093D1C9}"/>
          </ac:spMkLst>
        </pc:spChg>
        <pc:spChg chg="add mod">
          <ac:chgData name="김 승빈" userId="352d81a3ef8732fd" providerId="LiveId" clId="{677F6C6A-9BD0-4445-A634-C0B7E868BE51}" dt="2020-02-18T07:49:39.673" v="383" actId="207"/>
          <ac:spMkLst>
            <pc:docMk/>
            <pc:sldMk cId="1869475425" sldId="257"/>
            <ac:spMk id="34" creationId="{2AC1CB60-5AFC-482F-98F8-D141DBCA58CB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35" creationId="{4CA97DD4-2553-4737-9011-B89448D99501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36" creationId="{EE2D278E-21E7-4381-A014-0A066EAE04A3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38" creationId="{E29556E6-37EE-446F-8F35-A400C7833C46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39" creationId="{5F955154-5301-4E59-B993-87FB9F939FE9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40" creationId="{B12AE15C-DCA1-4ECA-8744-5C2DE622ADDC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41" creationId="{1094A6C5-5F4F-484E-AD59-3B4B8B54D731}"/>
          </ac:spMkLst>
        </pc:spChg>
        <pc:spChg chg="add mod">
          <ac:chgData name="김 승빈" userId="352d81a3ef8732fd" providerId="LiveId" clId="{677F6C6A-9BD0-4445-A634-C0B7E868BE51}" dt="2020-02-18T07:49:57.024" v="386" actId="1076"/>
          <ac:spMkLst>
            <pc:docMk/>
            <pc:sldMk cId="1869475425" sldId="257"/>
            <ac:spMk id="42" creationId="{CDBCED58-D52B-4BF2-BBA0-C83FAF186C52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43" creationId="{97F0A5C5-734B-4791-B81D-9B73C00F2EC3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45" creationId="{836B7E65-9CB9-4591-AB7F-78900B3DA9BE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46" creationId="{EAE0EA12-C329-47A8-9AD6-6E5B4F1D730A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47" creationId="{A6A07328-BFB9-4D9A-A7A9-DCC94DCE3F4F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48" creationId="{FD81F67C-D7A3-49CB-B430-772F4318093F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49" creationId="{85E1C81A-0D2F-470A-8180-F1024EE60193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50" creationId="{4CF7AFB9-0583-4789-B736-BD23BE5913E2}"/>
          </ac:spMkLst>
        </pc:spChg>
        <pc:spChg chg="add mod">
          <ac:chgData name="김 승빈" userId="352d81a3ef8732fd" providerId="LiveId" clId="{677F6C6A-9BD0-4445-A634-C0B7E868BE51}" dt="2020-02-18T07:47:55.224" v="320" actId="20577"/>
          <ac:spMkLst>
            <pc:docMk/>
            <pc:sldMk cId="1869475425" sldId="257"/>
            <ac:spMk id="51" creationId="{6CB128BD-7D7A-496D-A77B-FBC8D6389348}"/>
          </ac:spMkLst>
        </pc:spChg>
        <pc:spChg chg="add mod">
          <ac:chgData name="김 승빈" userId="352d81a3ef8732fd" providerId="LiveId" clId="{677F6C6A-9BD0-4445-A634-C0B7E868BE51}" dt="2020-02-18T07:49:39.673" v="383" actId="207"/>
          <ac:spMkLst>
            <pc:docMk/>
            <pc:sldMk cId="1869475425" sldId="257"/>
            <ac:spMk id="52" creationId="{D771867D-D65C-4277-B2FB-DE420588ED49}"/>
          </ac:spMkLst>
        </pc:spChg>
        <pc:spChg chg="add mod">
          <ac:chgData name="김 승빈" userId="352d81a3ef8732fd" providerId="LiveId" clId="{677F6C6A-9BD0-4445-A634-C0B7E868BE51}" dt="2020-02-18T07:49:39.673" v="383" actId="207"/>
          <ac:spMkLst>
            <pc:docMk/>
            <pc:sldMk cId="1869475425" sldId="257"/>
            <ac:spMk id="53" creationId="{3A6FC978-98F2-46EA-942B-2501932C67B7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54" creationId="{0899D383-3E86-4B3E-98D1-DE3F3EC8EA85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56" creationId="{CBF9440B-E006-4B32-AA75-5D9102D37BA5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57" creationId="{B0FA484A-FE3B-40C9-A28B-0FB99795AD27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58" creationId="{1E55B113-5EB9-4B2E-939B-5507D4F0FCBC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59" creationId="{EA2EA200-A66D-4895-B9E5-E396BCEC4BDE}"/>
          </ac:spMkLst>
        </pc:spChg>
        <pc:spChg chg="add mod">
          <ac:chgData name="김 승빈" userId="352d81a3ef8732fd" providerId="LiveId" clId="{677F6C6A-9BD0-4445-A634-C0B7E868BE51}" dt="2020-02-18T07:50:07.079" v="387" actId="1076"/>
          <ac:spMkLst>
            <pc:docMk/>
            <pc:sldMk cId="1869475425" sldId="257"/>
            <ac:spMk id="60" creationId="{04DA6B39-E727-4F79-BCBA-8728A33D31E5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61" creationId="{1DBE45B3-B9E1-4941-AD72-5A1089428536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63" creationId="{C503FE0A-FF54-43A7-A406-ECAE6C807034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64" creationId="{B8FEADF2-F616-413C-9A93-ED628245BCBD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65" creationId="{2C301582-1F8B-4C33-990A-03F80C5F891E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66" creationId="{09A6935F-CD5C-4674-9F1E-774AC990E7BC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67" creationId="{97C29143-5094-400C-A169-FEF52C4A23A9}"/>
          </ac:spMkLst>
        </pc:spChg>
        <pc:spChg chg="add mod">
          <ac:chgData name="김 승빈" userId="352d81a3ef8732fd" providerId="LiveId" clId="{677F6C6A-9BD0-4445-A634-C0B7E868BE51}" dt="2020-02-18T07:46:59.961" v="286" actId="1076"/>
          <ac:spMkLst>
            <pc:docMk/>
            <pc:sldMk cId="1869475425" sldId="257"/>
            <ac:spMk id="68" creationId="{927BD095-3C29-486B-9C69-EBF1C82545F7}"/>
          </ac:spMkLst>
        </pc:spChg>
        <pc:spChg chg="add mod">
          <ac:chgData name="김 승빈" userId="352d81a3ef8732fd" providerId="LiveId" clId="{677F6C6A-9BD0-4445-A634-C0B7E868BE51}" dt="2020-02-18T07:47:57.213" v="321" actId="20577"/>
          <ac:spMkLst>
            <pc:docMk/>
            <pc:sldMk cId="1869475425" sldId="257"/>
            <ac:spMk id="69" creationId="{D662716A-B909-4A5F-9685-A6C67AE7D4C0}"/>
          </ac:spMkLst>
        </pc:spChg>
        <pc:spChg chg="add mod">
          <ac:chgData name="김 승빈" userId="352d81a3ef8732fd" providerId="LiveId" clId="{677F6C6A-9BD0-4445-A634-C0B7E868BE51}" dt="2020-02-18T07:49:39.673" v="383" actId="207"/>
          <ac:spMkLst>
            <pc:docMk/>
            <pc:sldMk cId="1869475425" sldId="257"/>
            <ac:spMk id="70" creationId="{E6AB5BC7-7FBA-463E-8E7F-08BA4D30EB8D}"/>
          </ac:spMkLst>
        </pc:spChg>
        <pc:spChg chg="add mod">
          <ac:chgData name="김 승빈" userId="352d81a3ef8732fd" providerId="LiveId" clId="{677F6C6A-9BD0-4445-A634-C0B7E868BE51}" dt="2020-02-18T07:49:39.673" v="383" actId="207"/>
          <ac:spMkLst>
            <pc:docMk/>
            <pc:sldMk cId="1869475425" sldId="257"/>
            <ac:spMk id="71" creationId="{0507228B-72EE-42B0-AB84-FC0426BEC3E9}"/>
          </ac:spMkLst>
        </pc:spChg>
        <pc:spChg chg="add mod">
          <ac:chgData name="김 승빈" userId="352d81a3ef8732fd" providerId="LiveId" clId="{677F6C6A-9BD0-4445-A634-C0B7E868BE51}" dt="2020-02-18T07:49:39.673" v="383" actId="207"/>
          <ac:spMkLst>
            <pc:docMk/>
            <pc:sldMk cId="1869475425" sldId="257"/>
            <ac:spMk id="72" creationId="{BE9CA08D-1F09-4D1E-9345-DB851E6ADF53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74" creationId="{D21CEE8D-175B-46CB-89C7-C23FE855CC4B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75" creationId="{4CC41CB5-2C2A-42B0-86CA-729A23244F00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76" creationId="{E205D6BA-0FEC-44A2-9E27-47DC582E1D8A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77" creationId="{84F13E38-6D76-4C39-8794-003D26E6CBF3}"/>
          </ac:spMkLst>
        </pc:spChg>
        <pc:spChg chg="add mod">
          <ac:chgData name="김 승빈" userId="352d81a3ef8732fd" providerId="LiveId" clId="{677F6C6A-9BD0-4445-A634-C0B7E868BE51}" dt="2020-02-18T07:50:15.564" v="388" actId="1076"/>
          <ac:spMkLst>
            <pc:docMk/>
            <pc:sldMk cId="1869475425" sldId="257"/>
            <ac:spMk id="78" creationId="{B9E0E35B-FC62-4C05-BDFC-E777AB0EB73B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79" creationId="{0D3CB652-79A8-4B9F-A139-0A9891E6766E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81" creationId="{4C59DC56-8555-4C1E-9163-A4970BA53399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82" creationId="{2269DE97-75D6-4AE6-A0DC-CC518CE1599E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83" creationId="{ABCE28C3-843B-48F2-ABAA-B22B81F82815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84" creationId="{7BB7941D-F72E-4640-A2DA-E31D0AFFC88A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85" creationId="{00D25FEE-EFC6-4E5C-862D-81C87FDB1131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86" creationId="{222E5EBA-CFBC-4181-B709-F9CA4F2B3212}"/>
          </ac:spMkLst>
        </pc:spChg>
        <pc:spChg chg="add mod">
          <ac:chgData name="김 승빈" userId="352d81a3ef8732fd" providerId="LiveId" clId="{677F6C6A-9BD0-4445-A634-C0B7E868BE51}" dt="2020-02-18T07:48:22.342" v="338" actId="20577"/>
          <ac:spMkLst>
            <pc:docMk/>
            <pc:sldMk cId="1869475425" sldId="257"/>
            <ac:spMk id="87" creationId="{56FA84FF-4736-4365-B795-358B3F82F1D3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88" creationId="{175A0E26-71A8-44F7-958D-E48E70941CEB}"/>
          </ac:spMkLst>
        </pc:spChg>
        <pc:spChg chg="add mod">
          <ac:chgData name="김 승빈" userId="352d81a3ef8732fd" providerId="LiveId" clId="{677F6C6A-9BD0-4445-A634-C0B7E868BE51}" dt="2020-02-18T07:49:39.673" v="383" actId="207"/>
          <ac:spMkLst>
            <pc:docMk/>
            <pc:sldMk cId="1869475425" sldId="257"/>
            <ac:spMk id="89" creationId="{9848A1E7-87A7-4057-86DB-4668945A3848}"/>
          </ac:spMkLst>
        </pc:spChg>
        <pc:spChg chg="add mod">
          <ac:chgData name="김 승빈" userId="352d81a3ef8732fd" providerId="LiveId" clId="{677F6C6A-9BD0-4445-A634-C0B7E868BE51}" dt="2020-02-18T07:50:59.948" v="393" actId="207"/>
          <ac:spMkLst>
            <pc:docMk/>
            <pc:sldMk cId="1869475425" sldId="257"/>
            <ac:spMk id="90" creationId="{FF25C8BA-AA71-4E4F-B749-EC6083962CD3}"/>
          </ac:spMkLst>
        </pc:spChg>
        <pc:spChg chg="add mod">
          <ac:chgData name="김 승빈" userId="352d81a3ef8732fd" providerId="LiveId" clId="{677F6C6A-9BD0-4445-A634-C0B7E868BE51}" dt="2020-02-18T07:50:31.113" v="390" actId="1076"/>
          <ac:spMkLst>
            <pc:docMk/>
            <pc:sldMk cId="1869475425" sldId="257"/>
            <ac:spMk id="92" creationId="{8D889D0F-1106-496E-8540-1CE8DA3FCB2F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93" creationId="{39DE6E40-897F-491E-BDDB-EFE5D542257C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94" creationId="{943B49BD-3076-4E8E-A480-8CBDA794D041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95" creationId="{DA2E15CE-ADDA-46F0-AD8A-9375D86AC77C}"/>
          </ac:spMkLst>
        </pc:spChg>
        <pc:spChg chg="add mod">
          <ac:chgData name="김 승빈" userId="352d81a3ef8732fd" providerId="LiveId" clId="{677F6C6A-9BD0-4445-A634-C0B7E868BE51}" dt="2020-02-18T07:51:06.774" v="394" actId="1076"/>
          <ac:spMkLst>
            <pc:docMk/>
            <pc:sldMk cId="1869475425" sldId="257"/>
            <ac:spMk id="96" creationId="{FE393E80-1D80-41CD-BD10-B6D29422164B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97" creationId="{35B5BDE5-F665-4CB0-9FBD-130ADB50C2D1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99" creationId="{4863054D-343F-47BB-9C5B-D1B49143E346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00" creationId="{959DB752-2F01-499F-A77A-67BA846041ED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01" creationId="{54E72E2E-3606-4F1E-884C-570ED6B9F74A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02" creationId="{714E350B-EE6C-412E-94D5-0C766D7BEB76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03" creationId="{97EC2EFA-6261-4829-B026-C709421715FD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04" creationId="{87A23A60-3C53-468D-9CE4-6F134F715CFF}"/>
          </ac:spMkLst>
        </pc:spChg>
        <pc:spChg chg="add mod">
          <ac:chgData name="김 승빈" userId="352d81a3ef8732fd" providerId="LiveId" clId="{677F6C6A-9BD0-4445-A634-C0B7E868BE51}" dt="2020-02-18T07:48:36.689" v="355" actId="20577"/>
          <ac:spMkLst>
            <pc:docMk/>
            <pc:sldMk cId="1869475425" sldId="257"/>
            <ac:spMk id="105" creationId="{F16CB175-7923-467D-9EDE-B88C64F47DAF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06" creationId="{A5BFA4C6-99F9-422E-BF0B-BAE40814ADA4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07" creationId="{7C51156F-4E67-4EDB-BF9A-28AD3D3299D8}"/>
          </ac:spMkLst>
        </pc:spChg>
        <pc:spChg chg="add mod">
          <ac:chgData name="김 승빈" userId="352d81a3ef8732fd" providerId="LiveId" clId="{677F6C6A-9BD0-4445-A634-C0B7E868BE51}" dt="2020-02-18T07:49:39.673" v="383" actId="207"/>
          <ac:spMkLst>
            <pc:docMk/>
            <pc:sldMk cId="1869475425" sldId="257"/>
            <ac:spMk id="108" creationId="{150B6177-561E-4B8A-896F-533496122A1C}"/>
          </ac:spMkLst>
        </pc:spChg>
        <pc:spChg chg="add mod">
          <ac:chgData name="김 승빈" userId="352d81a3ef8732fd" providerId="LiveId" clId="{677F6C6A-9BD0-4445-A634-C0B7E868BE51}" dt="2020-02-18T07:51:14.875" v="395" actId="1076"/>
          <ac:spMkLst>
            <pc:docMk/>
            <pc:sldMk cId="1869475425" sldId="257"/>
            <ac:spMk id="110" creationId="{0DFF7A6B-FCB1-4031-9256-959213300784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11" creationId="{AEE7ECFC-7B80-49B9-8A96-89BF2CAAFCFF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12" creationId="{234F8249-3111-4A41-A7BC-E6E09110E8B8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13" creationId="{32A556F3-C5E0-4F69-BEA7-A49EDE5633B9}"/>
          </ac:spMkLst>
        </pc:spChg>
        <pc:spChg chg="add mod">
          <ac:chgData name="김 승빈" userId="352d81a3ef8732fd" providerId="LiveId" clId="{677F6C6A-9BD0-4445-A634-C0B7E868BE51}" dt="2020-02-18T07:50:42.543" v="391" actId="1076"/>
          <ac:spMkLst>
            <pc:docMk/>
            <pc:sldMk cId="1869475425" sldId="257"/>
            <ac:spMk id="114" creationId="{A7D317E7-0090-4ED5-B2F8-44BFC30DEF57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15" creationId="{94A9FB39-205D-48D1-B698-3FA77A4784E1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17" creationId="{0EBF6E42-3533-4BD7-B621-E423A5CF788E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18" creationId="{04741805-FA52-4778-A8EA-700F5AE988E6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19" creationId="{31A95335-3D45-46BD-95C0-9A17D57003FA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20" creationId="{94553C3B-17F1-41E2-8AE6-51D0B7A9BA4A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21" creationId="{1966452C-F85F-4A6C-AF66-459E30E049BE}"/>
          </ac:spMkLst>
        </pc:spChg>
        <pc:spChg chg="add mod">
          <ac:chgData name="김 승빈" userId="352d81a3ef8732fd" providerId="LiveId" clId="{677F6C6A-9BD0-4445-A634-C0B7E868BE51}" dt="2020-02-18T07:47:10.262" v="287" actId="571"/>
          <ac:spMkLst>
            <pc:docMk/>
            <pc:sldMk cId="1869475425" sldId="257"/>
            <ac:spMk id="122" creationId="{A2B4708F-21A7-408B-80C3-2B7E1046CB58}"/>
          </ac:spMkLst>
        </pc:spChg>
        <pc:spChg chg="add mod">
          <ac:chgData name="김 승빈" userId="352d81a3ef8732fd" providerId="LiveId" clId="{677F6C6A-9BD0-4445-A634-C0B7E868BE51}" dt="2020-02-18T07:48:53.890" v="374" actId="14100"/>
          <ac:spMkLst>
            <pc:docMk/>
            <pc:sldMk cId="1869475425" sldId="257"/>
            <ac:spMk id="123" creationId="{87A92F79-AE3F-4BE6-BC81-26B0D170C100}"/>
          </ac:spMkLst>
        </pc:spChg>
        <pc:cxnChg chg="add del">
          <ac:chgData name="김 승빈" userId="352d81a3ef8732fd" providerId="LiveId" clId="{677F6C6A-9BD0-4445-A634-C0B7E868BE51}" dt="2020-02-18T07:42:07.737" v="125" actId="478"/>
          <ac:cxnSpMkLst>
            <pc:docMk/>
            <pc:sldMk cId="1869475425" sldId="257"/>
            <ac:cxnSpMk id="5" creationId="{2F65421B-FF4B-4A2C-A505-7189459C9803}"/>
          </ac:cxnSpMkLst>
        </pc:cxnChg>
        <pc:cxnChg chg="add del">
          <ac:chgData name="김 승빈" userId="352d81a3ef8732fd" providerId="LiveId" clId="{677F6C6A-9BD0-4445-A634-C0B7E868BE51}" dt="2020-02-18T07:42:11.136" v="127" actId="478"/>
          <ac:cxnSpMkLst>
            <pc:docMk/>
            <pc:sldMk cId="1869475425" sldId="257"/>
            <ac:cxnSpMk id="19" creationId="{509BDC3E-E9BC-4043-B46C-4467CDB59E45}"/>
          </ac:cxnSpMkLst>
        </pc:cxnChg>
        <pc:cxnChg chg="add del mod">
          <ac:chgData name="김 승빈" userId="352d81a3ef8732fd" providerId="LiveId" clId="{677F6C6A-9BD0-4445-A634-C0B7E868BE51}" dt="2020-02-18T07:44:24.875" v="174" actId="478"/>
          <ac:cxnSpMkLst>
            <pc:docMk/>
            <pc:sldMk cId="1869475425" sldId="257"/>
            <ac:cxnSpMk id="21" creationId="{518FBE70-B964-4532-B793-227B0A082D9F}"/>
          </ac:cxnSpMkLst>
        </pc:cxnChg>
        <pc:cxnChg chg="add del mod">
          <ac:chgData name="김 승빈" userId="352d81a3ef8732fd" providerId="LiveId" clId="{677F6C6A-9BD0-4445-A634-C0B7E868BE51}" dt="2020-02-18T07:46:59.961" v="286" actId="1076"/>
          <ac:cxnSpMkLst>
            <pc:docMk/>
            <pc:sldMk cId="1869475425" sldId="257"/>
            <ac:cxnSpMk id="22" creationId="{933352E0-C4CE-4BF1-A936-77E28AFC2C08}"/>
          </ac:cxnSpMkLst>
        </pc:cxnChg>
        <pc:cxnChg chg="add mod">
          <ac:chgData name="김 승빈" userId="352d81a3ef8732fd" providerId="LiveId" clId="{677F6C6A-9BD0-4445-A634-C0B7E868BE51}" dt="2020-02-18T07:46:59.961" v="286" actId="1076"/>
          <ac:cxnSpMkLst>
            <pc:docMk/>
            <pc:sldMk cId="1869475425" sldId="257"/>
            <ac:cxnSpMk id="26" creationId="{47B45A97-762C-4470-989F-F809E4B29000}"/>
          </ac:cxnSpMkLst>
        </pc:cxnChg>
        <pc:cxnChg chg="add mod">
          <ac:chgData name="김 승빈" userId="352d81a3ef8732fd" providerId="LiveId" clId="{677F6C6A-9BD0-4445-A634-C0B7E868BE51}" dt="2020-02-18T07:49:57.024" v="386" actId="1076"/>
          <ac:cxnSpMkLst>
            <pc:docMk/>
            <pc:sldMk cId="1869475425" sldId="257"/>
            <ac:cxnSpMk id="37" creationId="{30E57D97-E0BB-446F-9851-C3AFEB614619}"/>
          </ac:cxnSpMkLst>
        </pc:cxnChg>
        <pc:cxnChg chg="add mod">
          <ac:chgData name="김 승빈" userId="352d81a3ef8732fd" providerId="LiveId" clId="{677F6C6A-9BD0-4445-A634-C0B7E868BE51}" dt="2020-02-18T07:46:59.961" v="286" actId="1076"/>
          <ac:cxnSpMkLst>
            <pc:docMk/>
            <pc:sldMk cId="1869475425" sldId="257"/>
            <ac:cxnSpMk id="44" creationId="{03A8481F-E8D1-40EC-B198-85D7B6AAE3F1}"/>
          </ac:cxnSpMkLst>
        </pc:cxnChg>
        <pc:cxnChg chg="add mod">
          <ac:chgData name="김 승빈" userId="352d81a3ef8732fd" providerId="LiveId" clId="{677F6C6A-9BD0-4445-A634-C0B7E868BE51}" dt="2020-02-18T07:50:07.079" v="387" actId="1076"/>
          <ac:cxnSpMkLst>
            <pc:docMk/>
            <pc:sldMk cId="1869475425" sldId="257"/>
            <ac:cxnSpMk id="55" creationId="{7B9444F3-6836-431A-BD2E-B0EECE674526}"/>
          </ac:cxnSpMkLst>
        </pc:cxnChg>
        <pc:cxnChg chg="add mod">
          <ac:chgData name="김 승빈" userId="352d81a3ef8732fd" providerId="LiveId" clId="{677F6C6A-9BD0-4445-A634-C0B7E868BE51}" dt="2020-02-18T07:46:59.961" v="286" actId="1076"/>
          <ac:cxnSpMkLst>
            <pc:docMk/>
            <pc:sldMk cId="1869475425" sldId="257"/>
            <ac:cxnSpMk id="62" creationId="{2599AD96-A5E0-4B5C-B9F4-B75386C946A2}"/>
          </ac:cxnSpMkLst>
        </pc:cxnChg>
        <pc:cxnChg chg="add mod">
          <ac:chgData name="김 승빈" userId="352d81a3ef8732fd" providerId="LiveId" clId="{677F6C6A-9BD0-4445-A634-C0B7E868BE51}" dt="2020-02-18T07:50:15.564" v="388" actId="1076"/>
          <ac:cxnSpMkLst>
            <pc:docMk/>
            <pc:sldMk cId="1869475425" sldId="257"/>
            <ac:cxnSpMk id="73" creationId="{C0D41C02-54EF-43DC-83B4-E9498E0F788A}"/>
          </ac:cxnSpMkLst>
        </pc:cxnChg>
        <pc:cxnChg chg="add mod">
          <ac:chgData name="김 승빈" userId="352d81a3ef8732fd" providerId="LiveId" clId="{677F6C6A-9BD0-4445-A634-C0B7E868BE51}" dt="2020-02-18T07:47:10.262" v="287" actId="571"/>
          <ac:cxnSpMkLst>
            <pc:docMk/>
            <pc:sldMk cId="1869475425" sldId="257"/>
            <ac:cxnSpMk id="80" creationId="{739322B8-E945-4A5A-B5BD-D245A4E05B8A}"/>
          </ac:cxnSpMkLst>
        </pc:cxnChg>
        <pc:cxnChg chg="add mod">
          <ac:chgData name="김 승빈" userId="352d81a3ef8732fd" providerId="LiveId" clId="{677F6C6A-9BD0-4445-A634-C0B7E868BE51}" dt="2020-02-18T07:51:06.774" v="394" actId="1076"/>
          <ac:cxnSpMkLst>
            <pc:docMk/>
            <pc:sldMk cId="1869475425" sldId="257"/>
            <ac:cxnSpMk id="91" creationId="{A5BCEDCF-C805-4DEE-AAC4-5140A95F7D7E}"/>
          </ac:cxnSpMkLst>
        </pc:cxnChg>
        <pc:cxnChg chg="add mod">
          <ac:chgData name="김 승빈" userId="352d81a3ef8732fd" providerId="LiveId" clId="{677F6C6A-9BD0-4445-A634-C0B7E868BE51}" dt="2020-02-18T07:50:31.113" v="390" actId="1076"/>
          <ac:cxnSpMkLst>
            <pc:docMk/>
            <pc:sldMk cId="1869475425" sldId="257"/>
            <ac:cxnSpMk id="98" creationId="{4B528E2B-ED8D-4141-9DFE-4A4CC53DCD32}"/>
          </ac:cxnSpMkLst>
        </pc:cxnChg>
        <pc:cxnChg chg="add mod">
          <ac:chgData name="김 승빈" userId="352d81a3ef8732fd" providerId="LiveId" clId="{677F6C6A-9BD0-4445-A634-C0B7E868BE51}" dt="2020-02-18T07:50:42.543" v="391" actId="1076"/>
          <ac:cxnSpMkLst>
            <pc:docMk/>
            <pc:sldMk cId="1869475425" sldId="257"/>
            <ac:cxnSpMk id="109" creationId="{1FA99F2B-601B-4EAF-85FA-8509D1BE4C84}"/>
          </ac:cxnSpMkLst>
        </pc:cxnChg>
        <pc:cxnChg chg="add mod">
          <ac:chgData name="김 승빈" userId="352d81a3ef8732fd" providerId="LiveId" clId="{677F6C6A-9BD0-4445-A634-C0B7E868BE51}" dt="2020-02-18T07:51:14.875" v="395" actId="1076"/>
          <ac:cxnSpMkLst>
            <pc:docMk/>
            <pc:sldMk cId="1869475425" sldId="257"/>
            <ac:cxnSpMk id="116" creationId="{7FCA38FE-45AA-4C09-B9F3-B07252A404E1}"/>
          </ac:cxnSpMkLst>
        </pc:cxnChg>
      </pc:sldChg>
      <pc:sldChg chg="addSp delSp modSp add ord">
        <pc:chgData name="김 승빈" userId="352d81a3ef8732fd" providerId="LiveId" clId="{677F6C6A-9BD0-4445-A634-C0B7E868BE51}" dt="2020-02-18T08:03:26.040" v="534" actId="14100"/>
        <pc:sldMkLst>
          <pc:docMk/>
          <pc:sldMk cId="329673541" sldId="258"/>
        </pc:sldMkLst>
        <pc:spChg chg="add mod">
          <ac:chgData name="김 승빈" userId="352d81a3ef8732fd" providerId="LiveId" clId="{677F6C6A-9BD0-4445-A634-C0B7E868BE51}" dt="2020-02-18T08:00:05.799" v="432" actId="1076"/>
          <ac:spMkLst>
            <pc:docMk/>
            <pc:sldMk cId="329673541" sldId="258"/>
            <ac:spMk id="2" creationId="{CF124B83-26E5-4DF0-9FF0-55A0AA429CDE}"/>
          </ac:spMkLst>
        </pc:spChg>
        <pc:spChg chg="mod">
          <ac:chgData name="김 승빈" userId="352d81a3ef8732fd" providerId="LiveId" clId="{677F6C6A-9BD0-4445-A634-C0B7E868BE51}" dt="2020-02-18T08:01:02.756" v="443" actId="1076"/>
          <ac:spMkLst>
            <pc:docMk/>
            <pc:sldMk cId="329673541" sldId="258"/>
            <ac:spMk id="7" creationId="{6A3695BC-1352-4A33-BF7D-BBF6BE0BF358}"/>
          </ac:spMkLst>
        </pc:spChg>
        <pc:spChg chg="add mod">
          <ac:chgData name="김 승빈" userId="352d81a3ef8732fd" providerId="LiveId" clId="{677F6C6A-9BD0-4445-A634-C0B7E868BE51}" dt="2020-02-18T07:58:58.472" v="415" actId="571"/>
          <ac:spMkLst>
            <pc:docMk/>
            <pc:sldMk cId="329673541" sldId="258"/>
            <ac:spMk id="13" creationId="{B6731D3E-608E-4A2A-95EB-EB26425AEE96}"/>
          </ac:spMkLst>
        </pc:spChg>
        <pc:spChg chg="add mod">
          <ac:chgData name="김 승빈" userId="352d81a3ef8732fd" providerId="LiveId" clId="{677F6C6A-9BD0-4445-A634-C0B7E868BE51}" dt="2020-02-18T08:00:05.799" v="432" actId="1076"/>
          <ac:spMkLst>
            <pc:docMk/>
            <pc:sldMk cId="329673541" sldId="258"/>
            <ac:spMk id="14" creationId="{7387BA50-E9D7-495F-9432-E2D2EEC4D9C5}"/>
          </ac:spMkLst>
        </pc:spChg>
        <pc:spChg chg="del">
          <ac:chgData name="김 승빈" userId="352d81a3ef8732fd" providerId="LiveId" clId="{677F6C6A-9BD0-4445-A634-C0B7E868BE51}" dt="2020-02-18T07:58:26.616" v="403" actId="478"/>
          <ac:spMkLst>
            <pc:docMk/>
            <pc:sldMk cId="329673541" sldId="258"/>
            <ac:spMk id="15" creationId="{0C945717-BF09-4C16-8253-BBD6C7056BA2}"/>
          </ac:spMkLst>
        </pc:spChg>
        <pc:spChg chg="del">
          <ac:chgData name="김 승빈" userId="352d81a3ef8732fd" providerId="LiveId" clId="{677F6C6A-9BD0-4445-A634-C0B7E868BE51}" dt="2020-02-18T07:58:27.202" v="404" actId="478"/>
          <ac:spMkLst>
            <pc:docMk/>
            <pc:sldMk cId="329673541" sldId="258"/>
            <ac:spMk id="16" creationId="{A62E3060-EE54-4853-A33E-6CFC7D77FB7A}"/>
          </ac:spMkLst>
        </pc:spChg>
        <pc:spChg chg="add mod">
          <ac:chgData name="김 승빈" userId="352d81a3ef8732fd" providerId="LiveId" clId="{677F6C6A-9BD0-4445-A634-C0B7E868BE51}" dt="2020-02-18T08:00:05.799" v="432" actId="1076"/>
          <ac:spMkLst>
            <pc:docMk/>
            <pc:sldMk cId="329673541" sldId="258"/>
            <ac:spMk id="17" creationId="{61F81C8E-696E-4664-AF60-AF0A117DB37C}"/>
          </ac:spMkLst>
        </pc:spChg>
        <pc:spChg chg="add mod">
          <ac:chgData name="김 승빈" userId="352d81a3ef8732fd" providerId="LiveId" clId="{677F6C6A-9BD0-4445-A634-C0B7E868BE51}" dt="2020-02-18T08:00:05.799" v="432" actId="1076"/>
          <ac:spMkLst>
            <pc:docMk/>
            <pc:sldMk cId="329673541" sldId="258"/>
            <ac:spMk id="18" creationId="{97383D35-C720-48AE-8D4A-5E63F5E58233}"/>
          </ac:spMkLst>
        </pc:spChg>
        <pc:spChg chg="add mod">
          <ac:chgData name="김 승빈" userId="352d81a3ef8732fd" providerId="LiveId" clId="{677F6C6A-9BD0-4445-A634-C0B7E868BE51}" dt="2020-02-18T08:00:05.799" v="432" actId="1076"/>
          <ac:spMkLst>
            <pc:docMk/>
            <pc:sldMk cId="329673541" sldId="258"/>
            <ac:spMk id="20" creationId="{155A4C1B-554E-491A-8924-D0F62863DF0E}"/>
          </ac:spMkLst>
        </pc:spChg>
        <pc:spChg chg="mod">
          <ac:chgData name="김 승빈" userId="352d81a3ef8732fd" providerId="LiveId" clId="{677F6C6A-9BD0-4445-A634-C0B7E868BE51}" dt="2020-02-18T08:01:17.551" v="463" actId="1076"/>
          <ac:spMkLst>
            <pc:docMk/>
            <pc:sldMk cId="329673541" sldId="258"/>
            <ac:spMk id="23" creationId="{19387D90-93A9-4CCE-82FE-E147C580AEA0}"/>
          </ac:spMkLst>
        </pc:spChg>
        <pc:spChg chg="del">
          <ac:chgData name="김 승빈" userId="352d81a3ef8732fd" providerId="LiveId" clId="{677F6C6A-9BD0-4445-A634-C0B7E868BE51}" dt="2020-02-18T07:58:24.292" v="401" actId="478"/>
          <ac:spMkLst>
            <pc:docMk/>
            <pc:sldMk cId="329673541" sldId="258"/>
            <ac:spMk id="24" creationId="{C20E1419-AAAE-4AC4-845E-AB7BEC6976AC}"/>
          </ac:spMkLst>
        </pc:spChg>
        <pc:spChg chg="del">
          <ac:chgData name="김 승빈" userId="352d81a3ef8732fd" providerId="LiveId" clId="{677F6C6A-9BD0-4445-A634-C0B7E868BE51}" dt="2020-02-18T07:58:08.453" v="399" actId="478"/>
          <ac:spMkLst>
            <pc:docMk/>
            <pc:sldMk cId="329673541" sldId="258"/>
            <ac:spMk id="25" creationId="{08ABB873-41C3-460F-81B8-C1A3CDB58AFA}"/>
          </ac:spMkLst>
        </pc:spChg>
        <pc:spChg chg="add mod">
          <ac:chgData name="김 승빈" userId="352d81a3ef8732fd" providerId="LiveId" clId="{677F6C6A-9BD0-4445-A634-C0B7E868BE51}" dt="2020-02-18T08:00:05.799" v="432" actId="1076"/>
          <ac:spMkLst>
            <pc:docMk/>
            <pc:sldMk cId="329673541" sldId="258"/>
            <ac:spMk id="26" creationId="{373D8EDA-8AF3-43EE-A03A-9F7607D9FD22}"/>
          </ac:spMkLst>
        </pc:spChg>
        <pc:spChg chg="add mod">
          <ac:chgData name="김 승빈" userId="352d81a3ef8732fd" providerId="LiveId" clId="{677F6C6A-9BD0-4445-A634-C0B7E868BE51}" dt="2020-02-18T08:01:37.847" v="483"/>
          <ac:spMkLst>
            <pc:docMk/>
            <pc:sldMk cId="329673541" sldId="258"/>
            <ac:spMk id="29" creationId="{ED9932C0-5247-4B03-8034-BB1FCFE9E862}"/>
          </ac:spMkLst>
        </pc:spChg>
        <pc:spChg chg="add mod">
          <ac:chgData name="김 승빈" userId="352d81a3ef8732fd" providerId="LiveId" clId="{677F6C6A-9BD0-4445-A634-C0B7E868BE51}" dt="2020-02-18T08:01:49.185" v="489" actId="1076"/>
          <ac:spMkLst>
            <pc:docMk/>
            <pc:sldMk cId="329673541" sldId="258"/>
            <ac:spMk id="30" creationId="{0E99E70D-A968-4119-8391-2BAF94CE1826}"/>
          </ac:spMkLst>
        </pc:spChg>
        <pc:spChg chg="add mod">
          <ac:chgData name="김 승빈" userId="352d81a3ef8732fd" providerId="LiveId" clId="{677F6C6A-9BD0-4445-A634-C0B7E868BE51}" dt="2020-02-18T08:03:26.040" v="534" actId="14100"/>
          <ac:spMkLst>
            <pc:docMk/>
            <pc:sldMk cId="329673541" sldId="258"/>
            <ac:spMk id="44" creationId="{914507B9-41CC-4677-A6D7-442C800C2654}"/>
          </ac:spMkLst>
        </pc:spChg>
        <pc:cxnChg chg="del">
          <ac:chgData name="김 승빈" userId="352d81a3ef8732fd" providerId="LiveId" clId="{677F6C6A-9BD0-4445-A634-C0B7E868BE51}" dt="2020-02-18T07:58:23.227" v="400" actId="478"/>
          <ac:cxnSpMkLst>
            <pc:docMk/>
            <pc:sldMk cId="329673541" sldId="258"/>
            <ac:cxnSpMk id="5" creationId="{2F65421B-FF4B-4A2C-A505-7189459C9803}"/>
          </ac:cxnSpMkLst>
        </pc:cxnChg>
        <pc:cxnChg chg="add del mod">
          <ac:chgData name="김 승빈" userId="352d81a3ef8732fd" providerId="LiveId" clId="{677F6C6A-9BD0-4445-A634-C0B7E868BE51}" dt="2020-02-18T08:02:08.266" v="493" actId="11529"/>
          <ac:cxnSpMkLst>
            <pc:docMk/>
            <pc:sldMk cId="329673541" sldId="258"/>
            <ac:cxnSpMk id="10" creationId="{E87B37BD-050A-406E-A5C5-10E1D8665BAA}"/>
          </ac:cxnSpMkLst>
        </pc:cxnChg>
        <pc:cxnChg chg="del">
          <ac:chgData name="김 승빈" userId="352d81a3ef8732fd" providerId="LiveId" clId="{677F6C6A-9BD0-4445-A634-C0B7E868BE51}" dt="2020-02-18T07:58:25.891" v="402" actId="478"/>
          <ac:cxnSpMkLst>
            <pc:docMk/>
            <pc:sldMk cId="329673541" sldId="258"/>
            <ac:cxnSpMk id="19" creationId="{509BDC3E-E9BC-4043-B46C-4467CDB59E45}"/>
          </ac:cxnSpMkLst>
        </pc:cxnChg>
        <pc:cxnChg chg="del mod">
          <ac:chgData name="김 승빈" userId="352d81a3ef8732fd" providerId="LiveId" clId="{677F6C6A-9BD0-4445-A634-C0B7E868BE51}" dt="2020-02-18T07:58:46.266" v="412" actId="478"/>
          <ac:cxnSpMkLst>
            <pc:docMk/>
            <pc:sldMk cId="329673541" sldId="258"/>
            <ac:cxnSpMk id="21" creationId="{518FBE70-B964-4532-B793-227B0A082D9F}"/>
          </ac:cxnSpMkLst>
        </pc:cxnChg>
        <pc:cxnChg chg="mod">
          <ac:chgData name="김 승빈" userId="352d81a3ef8732fd" providerId="LiveId" clId="{677F6C6A-9BD0-4445-A634-C0B7E868BE51}" dt="2020-02-18T08:00:35.409" v="438" actId="14100"/>
          <ac:cxnSpMkLst>
            <pc:docMk/>
            <pc:sldMk cId="329673541" sldId="258"/>
            <ac:cxnSpMk id="22" creationId="{933352E0-C4CE-4BF1-A936-77E28AFC2C08}"/>
          </ac:cxnSpMkLst>
        </pc:cxnChg>
        <pc:cxnChg chg="add mod">
          <ac:chgData name="김 승빈" userId="352d81a3ef8732fd" providerId="LiveId" clId="{677F6C6A-9BD0-4445-A634-C0B7E868BE51}" dt="2020-02-18T08:01:06.235" v="444" actId="1076"/>
          <ac:cxnSpMkLst>
            <pc:docMk/>
            <pc:sldMk cId="329673541" sldId="258"/>
            <ac:cxnSpMk id="27" creationId="{98195283-04CA-40BD-9416-5E26246BAA56}"/>
          </ac:cxnSpMkLst>
        </pc:cxnChg>
        <pc:cxnChg chg="add mod">
          <ac:chgData name="김 승빈" userId="352d81a3ef8732fd" providerId="LiveId" clId="{677F6C6A-9BD0-4445-A634-C0B7E868BE51}" dt="2020-02-18T08:01:26.709" v="464" actId="571"/>
          <ac:cxnSpMkLst>
            <pc:docMk/>
            <pc:sldMk cId="329673541" sldId="258"/>
            <ac:cxnSpMk id="28" creationId="{96F6525C-4AEC-40EB-B772-E3C2F9A4542E}"/>
          </ac:cxnSpMkLst>
        </pc:cxnChg>
        <pc:cxnChg chg="add mod">
          <ac:chgData name="김 승빈" userId="352d81a3ef8732fd" providerId="LiveId" clId="{677F6C6A-9BD0-4445-A634-C0B7E868BE51}" dt="2020-02-18T08:02:26.392" v="497" actId="14100"/>
          <ac:cxnSpMkLst>
            <pc:docMk/>
            <pc:sldMk cId="329673541" sldId="258"/>
            <ac:cxnSpMk id="31" creationId="{50762DBD-5FDF-4975-8AC2-0F450D801099}"/>
          </ac:cxnSpMkLst>
        </pc:cxnChg>
        <pc:cxnChg chg="add mod">
          <ac:chgData name="김 승빈" userId="352d81a3ef8732fd" providerId="LiveId" clId="{677F6C6A-9BD0-4445-A634-C0B7E868BE51}" dt="2020-02-18T08:02:48.365" v="501" actId="14100"/>
          <ac:cxnSpMkLst>
            <pc:docMk/>
            <pc:sldMk cId="329673541" sldId="258"/>
            <ac:cxnSpMk id="35" creationId="{8E64729F-BEAC-49A0-B3BF-FA04E6FBEA98}"/>
          </ac:cxnSpMkLst>
        </pc:cxnChg>
        <pc:cxnChg chg="add mod">
          <ac:chgData name="김 승빈" userId="352d81a3ef8732fd" providerId="LiveId" clId="{677F6C6A-9BD0-4445-A634-C0B7E868BE51}" dt="2020-02-18T08:03:05.340" v="504" actId="14100"/>
          <ac:cxnSpMkLst>
            <pc:docMk/>
            <pc:sldMk cId="329673541" sldId="258"/>
            <ac:cxnSpMk id="37" creationId="{EE2D5063-7554-4865-8865-18833EA588DD}"/>
          </ac:cxnSpMkLst>
        </pc:cxnChg>
        <pc:cxnChg chg="add mod">
          <ac:chgData name="김 승빈" userId="352d81a3ef8732fd" providerId="LiveId" clId="{677F6C6A-9BD0-4445-A634-C0B7E868BE51}" dt="2020-02-18T08:03:14.587" v="508" actId="14100"/>
          <ac:cxnSpMkLst>
            <pc:docMk/>
            <pc:sldMk cId="329673541" sldId="258"/>
            <ac:cxnSpMk id="40" creationId="{537118FB-2C27-4F41-AA28-3857554AC2FE}"/>
          </ac:cxnSpMkLst>
        </pc:cxnChg>
      </pc:sldChg>
      <pc:sldChg chg="addSp delSp modSp add ord">
        <pc:chgData name="김 승빈" userId="352d81a3ef8732fd" providerId="LiveId" clId="{677F6C6A-9BD0-4445-A634-C0B7E868BE51}" dt="2020-02-18T08:10:23.852" v="627" actId="1076"/>
        <pc:sldMkLst>
          <pc:docMk/>
          <pc:sldMk cId="2027614153" sldId="259"/>
        </pc:sldMkLst>
        <pc:spChg chg="add 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2" creationId="{060E60D4-3D7C-4E82-BB47-644E65C89326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7" creationId="{6A3695BC-1352-4A33-BF7D-BBF6BE0BF358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12" creationId="{5D1A8356-C370-4AC2-8D69-03DC5C849903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13" creationId="{2312366B-ADFF-4564-AF1F-AAFB610B4286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14" creationId="{55735B78-6E95-41A1-B5B0-3E8E599EB923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15" creationId="{0C945717-BF09-4C16-8253-BBD6C7056BA2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16" creationId="{A62E3060-EE54-4853-A33E-6CFC7D77FB7A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17" creationId="{17C64825-B0E9-40A1-9877-761ED2E264F7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18" creationId="{9FC3C601-8F86-4987-95A1-EA6EA30E6A7B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23" creationId="{19387D90-93A9-4CCE-82FE-E147C580AEA0}"/>
          </ac:spMkLst>
        </pc:spChg>
        <pc:spChg chg="mod">
          <ac:chgData name="김 승빈" userId="352d81a3ef8732fd" providerId="LiveId" clId="{677F6C6A-9BD0-4445-A634-C0B7E868BE51}" dt="2020-02-18T08:10:23.852" v="627" actId="1076"/>
          <ac:spMkLst>
            <pc:docMk/>
            <pc:sldMk cId="2027614153" sldId="259"/>
            <ac:spMk id="25" creationId="{08ABB873-41C3-460F-81B8-C1A3CDB58AFA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27" creationId="{7E4D34EC-8112-4BBE-9117-0BB8C979686A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28" creationId="{10F2FBA7-869C-4B78-89FD-238173E1AA54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29" creationId="{2F3EB03A-BA5A-449C-B7E3-560A7F4C799E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30" creationId="{9F700B81-F8AD-4073-8A98-DEFF73941D76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31" creationId="{5434ACB4-F613-4CFD-AF7A-1E7B59DAF46A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32" creationId="{7A41A884-8349-4A3D-9B5D-9F38DF457320}"/>
          </ac:spMkLst>
        </pc:spChg>
        <pc:spChg chg="del">
          <ac:chgData name="김 승빈" userId="352d81a3ef8732fd" providerId="LiveId" clId="{677F6C6A-9BD0-4445-A634-C0B7E868BE51}" dt="2020-02-18T08:08:00.479" v="607" actId="478"/>
          <ac:spMkLst>
            <pc:docMk/>
            <pc:sldMk cId="2027614153" sldId="259"/>
            <ac:spMk id="33" creationId="{E0AE5C24-0733-4551-BB60-B0413093D1C9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34" creationId="{2AC1CB60-5AFC-482F-98F8-D141DBCA58CB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35" creationId="{4CA97DD4-2553-4737-9011-B89448D99501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36" creationId="{EE2D278E-21E7-4381-A014-0A066EAE04A3}"/>
          </ac:spMkLst>
        </pc:spChg>
        <pc:spChg chg="del">
          <ac:chgData name="김 승빈" userId="352d81a3ef8732fd" providerId="LiveId" clId="{677F6C6A-9BD0-4445-A634-C0B7E868BE51}" dt="2020-02-18T08:07:41.612" v="539" actId="478"/>
          <ac:spMkLst>
            <pc:docMk/>
            <pc:sldMk cId="2027614153" sldId="259"/>
            <ac:spMk id="38" creationId="{E29556E6-37EE-446F-8F35-A400C7833C46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39" creationId="{5F955154-5301-4E59-B993-87FB9F939FE9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40" creationId="{B12AE15C-DCA1-4ECA-8744-5C2DE622ADDC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41" creationId="{1094A6C5-5F4F-484E-AD59-3B4B8B54D731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42" creationId="{CDBCED58-D52B-4BF2-BBA0-C83FAF186C52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43" creationId="{97F0A5C5-734B-4791-B81D-9B73C00F2EC3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45" creationId="{836B7E65-9CB9-4591-AB7F-78900B3DA9BE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46" creationId="{EAE0EA12-C329-47A8-9AD6-6E5B4F1D730A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47" creationId="{A6A07328-BFB9-4D9A-A7A9-DCC94DCE3F4F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48" creationId="{FD81F67C-D7A3-49CB-B430-772F4318093F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49" creationId="{85E1C81A-0D2F-470A-8180-F1024EE60193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50" creationId="{4CF7AFB9-0583-4789-B736-BD23BE5913E2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51" creationId="{6CB128BD-7D7A-496D-A77B-FBC8D6389348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52" creationId="{D771867D-D65C-4277-B2FB-DE420588ED49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53" creationId="{3A6FC978-98F2-46EA-942B-2501932C67B7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54" creationId="{0899D383-3E86-4B3E-98D1-DE3F3EC8EA85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56" creationId="{CBF9440B-E006-4B32-AA75-5D9102D37BA5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57" creationId="{B0FA484A-FE3B-40C9-A28B-0FB99795AD27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58" creationId="{1E55B113-5EB9-4B2E-939B-5507D4F0FCBC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59" creationId="{EA2EA200-A66D-4895-B9E5-E396BCEC4BDE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60" creationId="{04DA6B39-E727-4F79-BCBA-8728A33D31E5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61" creationId="{1DBE45B3-B9E1-4941-AD72-5A1089428536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63" creationId="{C503FE0A-FF54-43A7-A406-ECAE6C807034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64" creationId="{B8FEADF2-F616-413C-9A93-ED628245BCBD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65" creationId="{2C301582-1F8B-4C33-990A-03F80C5F891E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66" creationId="{09A6935F-CD5C-4674-9F1E-774AC990E7BC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67" creationId="{97C29143-5094-400C-A169-FEF52C4A23A9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68" creationId="{927BD095-3C29-486B-9C69-EBF1C82545F7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69" creationId="{D662716A-B909-4A5F-9685-A6C67AE7D4C0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70" creationId="{E6AB5BC7-7FBA-463E-8E7F-08BA4D30EB8D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71" creationId="{0507228B-72EE-42B0-AB84-FC0426BEC3E9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72" creationId="{BE9CA08D-1F09-4D1E-9345-DB851E6ADF53}"/>
          </ac:spMkLst>
        </pc:spChg>
        <pc:spChg chg="mod">
          <ac:chgData name="김 승빈" userId="352d81a3ef8732fd" providerId="LiveId" clId="{677F6C6A-9BD0-4445-A634-C0B7E868BE51}" dt="2020-02-18T08:10:07.457" v="625" actId="1076"/>
          <ac:spMkLst>
            <pc:docMk/>
            <pc:sldMk cId="2027614153" sldId="259"/>
            <ac:spMk id="74" creationId="{D21CEE8D-175B-46CB-89C7-C23FE855CC4B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75" creationId="{4CC41CB5-2C2A-42B0-86CA-729A23244F00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76" creationId="{E205D6BA-0FEC-44A2-9E27-47DC582E1D8A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77" creationId="{84F13E38-6D76-4C39-8794-003D26E6CBF3}"/>
          </ac:spMkLst>
        </pc:spChg>
        <pc:spChg chg="mod">
          <ac:chgData name="김 승빈" userId="352d81a3ef8732fd" providerId="LiveId" clId="{677F6C6A-9BD0-4445-A634-C0B7E868BE51}" dt="2020-02-18T08:09:59.155" v="624" actId="1076"/>
          <ac:spMkLst>
            <pc:docMk/>
            <pc:sldMk cId="2027614153" sldId="259"/>
            <ac:spMk id="78" creationId="{B9E0E35B-FC62-4C05-BDFC-E777AB0EB73B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79" creationId="{0D3CB652-79A8-4B9F-A139-0A9891E6766E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81" creationId="{4C59DC56-8555-4C1E-9163-A4970BA53399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82" creationId="{2269DE97-75D6-4AE6-A0DC-CC518CE1599E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83" creationId="{ABCE28C3-843B-48F2-ABAA-B22B81F82815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84" creationId="{7BB7941D-F72E-4640-A2DA-E31D0AFFC88A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85" creationId="{00D25FEE-EFC6-4E5C-862D-81C87FDB1131}"/>
          </ac:spMkLst>
        </pc:spChg>
        <pc:spChg chg="mod">
          <ac:chgData name="김 승빈" userId="352d81a3ef8732fd" providerId="LiveId" clId="{677F6C6A-9BD0-4445-A634-C0B7E868BE51}" dt="2020-02-18T08:09:42.595" v="622" actId="1076"/>
          <ac:spMkLst>
            <pc:docMk/>
            <pc:sldMk cId="2027614153" sldId="259"/>
            <ac:spMk id="86" creationId="{222E5EBA-CFBC-4181-B709-F9CA4F2B3212}"/>
          </ac:spMkLst>
        </pc:spChg>
        <pc:spChg chg="del">
          <ac:chgData name="김 승빈" userId="352d81a3ef8732fd" providerId="LiveId" clId="{677F6C6A-9BD0-4445-A634-C0B7E868BE51}" dt="2020-02-18T08:08:03.125" v="608" actId="478"/>
          <ac:spMkLst>
            <pc:docMk/>
            <pc:sldMk cId="2027614153" sldId="259"/>
            <ac:spMk id="87" creationId="{56FA84FF-4736-4365-B795-358B3F82F1D3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88" creationId="{175A0E26-71A8-44F7-958D-E48E70941CEB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89" creationId="{9848A1E7-87A7-4057-86DB-4668945A3848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90" creationId="{FF25C8BA-AA71-4E4F-B749-EC6083962CD3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92" creationId="{8D889D0F-1106-496E-8540-1CE8DA3FCB2F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93" creationId="{39DE6E40-897F-491E-BDDB-EFE5D542257C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94" creationId="{943B49BD-3076-4E8E-A480-8CBDA794D041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95" creationId="{DA2E15CE-ADDA-46F0-AD8A-9375D86AC77C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96" creationId="{FE393E80-1D80-41CD-BD10-B6D29422164B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97" creationId="{35B5BDE5-F665-4CB0-9FBD-130ADB50C2D1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99" creationId="{4863054D-343F-47BB-9C5B-D1B49143E346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00" creationId="{959DB752-2F01-499F-A77A-67BA846041ED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01" creationId="{54E72E2E-3606-4F1E-884C-570ED6B9F74A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02" creationId="{714E350B-EE6C-412E-94D5-0C766D7BEB76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03" creationId="{97EC2EFA-6261-4829-B026-C709421715FD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04" creationId="{87A23A60-3C53-468D-9CE4-6F134F715CFF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05" creationId="{F16CB175-7923-467D-9EDE-B88C64F47DAF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06" creationId="{A5BFA4C6-99F9-422E-BF0B-BAE40814ADA4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07" creationId="{7C51156F-4E67-4EDB-BF9A-28AD3D3299D8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08" creationId="{150B6177-561E-4B8A-896F-533496122A1C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10" creationId="{0DFF7A6B-FCB1-4031-9256-959213300784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11" creationId="{AEE7ECFC-7B80-49B9-8A96-89BF2CAAFCFF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12" creationId="{234F8249-3111-4A41-A7BC-E6E09110E8B8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13" creationId="{32A556F3-C5E0-4F69-BEA7-A49EDE5633B9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14" creationId="{A7D317E7-0090-4ED5-B2F8-44BFC30DEF57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15" creationId="{94A9FB39-205D-48D1-B698-3FA77A4784E1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17" creationId="{0EBF6E42-3533-4BD7-B621-E423A5CF788E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18" creationId="{04741805-FA52-4778-A8EA-700F5AE988E6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19" creationId="{31A95335-3D45-46BD-95C0-9A17D57003FA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20" creationId="{94553C3B-17F1-41E2-8AE6-51D0B7A9BA4A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21" creationId="{1966452C-F85F-4A6C-AF66-459E30E049BE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22" creationId="{A2B4708F-21A7-408B-80C3-2B7E1046CB58}"/>
          </ac:spMkLst>
        </pc:spChg>
        <pc:spChg chg="del">
          <ac:chgData name="김 승빈" userId="352d81a3ef8732fd" providerId="LiveId" clId="{677F6C6A-9BD0-4445-A634-C0B7E868BE51}" dt="2020-02-18T08:07:40.052" v="538" actId="478"/>
          <ac:spMkLst>
            <pc:docMk/>
            <pc:sldMk cId="2027614153" sldId="259"/>
            <ac:spMk id="123" creationId="{87A92F79-AE3F-4BE6-BC81-26B0D170C100}"/>
          </ac:spMkLst>
        </pc:spChg>
        <pc:cxnChg chg="mod">
          <ac:chgData name="김 승빈" userId="352d81a3ef8732fd" providerId="LiveId" clId="{677F6C6A-9BD0-4445-A634-C0B7E868BE51}" dt="2020-02-18T08:09:42.595" v="622" actId="1076"/>
          <ac:cxnSpMkLst>
            <pc:docMk/>
            <pc:sldMk cId="2027614153" sldId="259"/>
            <ac:cxnSpMk id="22" creationId="{933352E0-C4CE-4BF1-A936-77E28AFC2C08}"/>
          </ac:cxnSpMkLst>
        </pc:cxnChg>
        <pc:cxnChg chg="mod">
          <ac:chgData name="김 승빈" userId="352d81a3ef8732fd" providerId="LiveId" clId="{677F6C6A-9BD0-4445-A634-C0B7E868BE51}" dt="2020-02-18T08:09:42.595" v="622" actId="1076"/>
          <ac:cxnSpMkLst>
            <pc:docMk/>
            <pc:sldMk cId="2027614153" sldId="259"/>
            <ac:cxnSpMk id="26" creationId="{47B45A97-762C-4470-989F-F809E4B29000}"/>
          </ac:cxnSpMkLst>
        </pc:cxnChg>
        <pc:cxnChg chg="del">
          <ac:chgData name="김 승빈" userId="352d81a3ef8732fd" providerId="LiveId" clId="{677F6C6A-9BD0-4445-A634-C0B7E868BE51}" dt="2020-02-18T08:07:40.052" v="538" actId="478"/>
          <ac:cxnSpMkLst>
            <pc:docMk/>
            <pc:sldMk cId="2027614153" sldId="259"/>
            <ac:cxnSpMk id="37" creationId="{30E57D97-E0BB-446F-9851-C3AFEB614619}"/>
          </ac:cxnSpMkLst>
        </pc:cxnChg>
        <pc:cxnChg chg="del">
          <ac:chgData name="김 승빈" userId="352d81a3ef8732fd" providerId="LiveId" clId="{677F6C6A-9BD0-4445-A634-C0B7E868BE51}" dt="2020-02-18T08:07:40.052" v="538" actId="478"/>
          <ac:cxnSpMkLst>
            <pc:docMk/>
            <pc:sldMk cId="2027614153" sldId="259"/>
            <ac:cxnSpMk id="44" creationId="{03A8481F-E8D1-40EC-B198-85D7B6AAE3F1}"/>
          </ac:cxnSpMkLst>
        </pc:cxnChg>
        <pc:cxnChg chg="del">
          <ac:chgData name="김 승빈" userId="352d81a3ef8732fd" providerId="LiveId" clId="{677F6C6A-9BD0-4445-A634-C0B7E868BE51}" dt="2020-02-18T08:07:40.052" v="538" actId="478"/>
          <ac:cxnSpMkLst>
            <pc:docMk/>
            <pc:sldMk cId="2027614153" sldId="259"/>
            <ac:cxnSpMk id="55" creationId="{7B9444F3-6836-431A-BD2E-B0EECE674526}"/>
          </ac:cxnSpMkLst>
        </pc:cxnChg>
        <pc:cxnChg chg="del">
          <ac:chgData name="김 승빈" userId="352d81a3ef8732fd" providerId="LiveId" clId="{677F6C6A-9BD0-4445-A634-C0B7E868BE51}" dt="2020-02-18T08:07:40.052" v="538" actId="478"/>
          <ac:cxnSpMkLst>
            <pc:docMk/>
            <pc:sldMk cId="2027614153" sldId="259"/>
            <ac:cxnSpMk id="62" creationId="{2599AD96-A5E0-4B5C-B9F4-B75386C946A2}"/>
          </ac:cxnSpMkLst>
        </pc:cxnChg>
        <pc:cxnChg chg="mod">
          <ac:chgData name="김 승빈" userId="352d81a3ef8732fd" providerId="LiveId" clId="{677F6C6A-9BD0-4445-A634-C0B7E868BE51}" dt="2020-02-18T08:09:59.155" v="624" actId="1076"/>
          <ac:cxnSpMkLst>
            <pc:docMk/>
            <pc:sldMk cId="2027614153" sldId="259"/>
            <ac:cxnSpMk id="73" creationId="{C0D41C02-54EF-43DC-83B4-E9498E0F788A}"/>
          </ac:cxnSpMkLst>
        </pc:cxnChg>
        <pc:cxnChg chg="mod">
          <ac:chgData name="김 승빈" userId="352d81a3ef8732fd" providerId="LiveId" clId="{677F6C6A-9BD0-4445-A634-C0B7E868BE51}" dt="2020-02-18T08:10:07.457" v="625" actId="1076"/>
          <ac:cxnSpMkLst>
            <pc:docMk/>
            <pc:sldMk cId="2027614153" sldId="259"/>
            <ac:cxnSpMk id="80" creationId="{739322B8-E945-4A5A-B5BD-D245A4E05B8A}"/>
          </ac:cxnSpMkLst>
        </pc:cxnChg>
        <pc:cxnChg chg="del">
          <ac:chgData name="김 승빈" userId="352d81a3ef8732fd" providerId="LiveId" clId="{677F6C6A-9BD0-4445-A634-C0B7E868BE51}" dt="2020-02-18T08:07:40.052" v="538" actId="478"/>
          <ac:cxnSpMkLst>
            <pc:docMk/>
            <pc:sldMk cId="2027614153" sldId="259"/>
            <ac:cxnSpMk id="91" creationId="{A5BCEDCF-C805-4DEE-AAC4-5140A95F7D7E}"/>
          </ac:cxnSpMkLst>
        </pc:cxnChg>
        <pc:cxnChg chg="del">
          <ac:chgData name="김 승빈" userId="352d81a3ef8732fd" providerId="LiveId" clId="{677F6C6A-9BD0-4445-A634-C0B7E868BE51}" dt="2020-02-18T08:07:40.052" v="538" actId="478"/>
          <ac:cxnSpMkLst>
            <pc:docMk/>
            <pc:sldMk cId="2027614153" sldId="259"/>
            <ac:cxnSpMk id="98" creationId="{4B528E2B-ED8D-4141-9DFE-4A4CC53DCD32}"/>
          </ac:cxnSpMkLst>
        </pc:cxnChg>
        <pc:cxnChg chg="del">
          <ac:chgData name="김 승빈" userId="352d81a3ef8732fd" providerId="LiveId" clId="{677F6C6A-9BD0-4445-A634-C0B7E868BE51}" dt="2020-02-18T08:07:40.052" v="538" actId="478"/>
          <ac:cxnSpMkLst>
            <pc:docMk/>
            <pc:sldMk cId="2027614153" sldId="259"/>
            <ac:cxnSpMk id="109" creationId="{1FA99F2B-601B-4EAF-85FA-8509D1BE4C84}"/>
          </ac:cxnSpMkLst>
        </pc:cxnChg>
        <pc:cxnChg chg="del">
          <ac:chgData name="김 승빈" userId="352d81a3ef8732fd" providerId="LiveId" clId="{677F6C6A-9BD0-4445-A634-C0B7E868BE51}" dt="2020-02-18T08:07:40.052" v="538" actId="478"/>
          <ac:cxnSpMkLst>
            <pc:docMk/>
            <pc:sldMk cId="2027614153" sldId="259"/>
            <ac:cxnSpMk id="116" creationId="{7FCA38FE-45AA-4C09-B9F3-B07252A404E1}"/>
          </ac:cxnSpMkLst>
        </pc:cxnChg>
      </pc:sldChg>
      <pc:sldChg chg="addSp delSp modSp add">
        <pc:chgData name="김 승빈" userId="352d81a3ef8732fd" providerId="LiveId" clId="{677F6C6A-9BD0-4445-A634-C0B7E868BE51}" dt="2020-02-18T08:18:41.720" v="756" actId="20577"/>
        <pc:sldMkLst>
          <pc:docMk/>
          <pc:sldMk cId="4030449566" sldId="260"/>
        </pc:sldMkLst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2" creationId="{060E60D4-3D7C-4E82-BB47-644E65C89326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3" creationId="{E331725A-90B8-42A4-A2A3-1BC6C6D295A9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" creationId="{862AA0EB-BD4B-476E-8F83-34747577705E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7" creationId="{6A3695BC-1352-4A33-BF7D-BBF6BE0BF358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12" creationId="{5D1A8356-C370-4AC2-8D69-03DC5C849903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13" creationId="{2312366B-ADFF-4564-AF1F-AAFB610B4286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14" creationId="{55735B78-6E95-41A1-B5B0-3E8E599EB923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15" creationId="{0C945717-BF09-4C16-8253-BBD6C7056BA2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16" creationId="{A62E3060-EE54-4853-A33E-6CFC7D77FB7A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17" creationId="{17C64825-B0E9-40A1-9877-761ED2E264F7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18" creationId="{9FC3C601-8F86-4987-95A1-EA6EA30E6A7B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23" creationId="{19387D90-93A9-4CCE-82FE-E147C580AEA0}"/>
          </ac:spMkLst>
        </pc:spChg>
        <pc:spChg chg="mod">
          <ac:chgData name="김 승빈" userId="352d81a3ef8732fd" providerId="LiveId" clId="{677F6C6A-9BD0-4445-A634-C0B7E868BE51}" dt="2020-02-18T08:18:41.720" v="756" actId="20577"/>
          <ac:spMkLst>
            <pc:docMk/>
            <pc:sldMk cId="4030449566" sldId="260"/>
            <ac:spMk id="25" creationId="{08ABB873-41C3-460F-81B8-C1A3CDB58AFA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27" creationId="{7E4D34EC-8112-4BBE-9117-0BB8C979686A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28" creationId="{10F2FBA7-869C-4B78-89FD-238173E1AA54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29" creationId="{2F3EB03A-BA5A-449C-B7E3-560A7F4C799E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30" creationId="{9F700B81-F8AD-4073-8A98-DEFF73941D76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31" creationId="{5434ACB4-F613-4CFD-AF7A-1E7B59DAF46A}"/>
          </ac:spMkLst>
        </pc:spChg>
        <pc:spChg chg="del">
          <ac:chgData name="김 승빈" userId="352d81a3ef8732fd" providerId="LiveId" clId="{677F6C6A-9BD0-4445-A634-C0B7E868BE51}" dt="2020-02-18T08:13:22.717" v="631" actId="478"/>
          <ac:spMkLst>
            <pc:docMk/>
            <pc:sldMk cId="4030449566" sldId="260"/>
            <ac:spMk id="32" creationId="{7A41A884-8349-4A3D-9B5D-9F38DF457320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0" creationId="{196AE7C0-9CBB-4C04-8D9B-3B75EB493960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1" creationId="{40063B9E-4116-4DE1-B937-28587FFE71D4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2" creationId="{4DA4329F-C467-4A2F-A4E7-5191B03F35FE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3" creationId="{6D4548A3-C9C9-44F5-BC9D-5C6B8DCB1DC8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4" creationId="{A33DAC20-F096-4C29-A389-41491B730831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5" creationId="{61C2BB3E-F976-4A87-B50D-3664913A4087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6" creationId="{A6E66495-52E4-43E6-A150-D6A7FF87EAC8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7" creationId="{BE4A0A52-2346-48AC-B111-AA3698141CD0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8" creationId="{D8FD76E8-A809-45D7-BC16-64F674323374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49" creationId="{EB4CDE5E-949C-4998-9DD3-A6655431A0D3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50" creationId="{029FD0F6-2D18-48B7-A6A0-818846C7F1CF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51" creationId="{148D9A70-7070-4EA3-BAF3-DDE0C264A99E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52" creationId="{DDD9A1CC-0CD1-4E62-B6E5-080E70294467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53" creationId="{2B62D17F-94C3-463D-B8FE-FCFEA12579FD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54" creationId="{60DE7A65-B77B-4BA7-A2E8-AE9927AFA35C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55" creationId="{51FB65EE-4CD2-4F00-BF0D-23ADEA85D706}"/>
          </ac:spMkLst>
        </pc:spChg>
        <pc:spChg chg="add 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56" creationId="{AB36E4B4-A4A9-4B6C-ACDF-CDFD22DD5C5C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70" creationId="{E6AB5BC7-7FBA-463E-8E7F-08BA4D30EB8D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71" creationId="{0507228B-72EE-42B0-AB84-FC0426BEC3E9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72" creationId="{BE9CA08D-1F09-4D1E-9345-DB851E6ADF53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74" creationId="{D21CEE8D-175B-46CB-89C7-C23FE855CC4B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75" creationId="{4CC41CB5-2C2A-42B0-86CA-729A23244F00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76" creationId="{E205D6BA-0FEC-44A2-9E27-47DC582E1D8A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77" creationId="{84F13E38-6D76-4C39-8794-003D26E6CBF3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78" creationId="{B9E0E35B-FC62-4C05-BDFC-E777AB0EB73B}"/>
          </ac:spMkLst>
        </pc:spChg>
        <pc:spChg chg="mod">
          <ac:chgData name="김 승빈" userId="352d81a3ef8732fd" providerId="LiveId" clId="{677F6C6A-9BD0-4445-A634-C0B7E868BE51}" dt="2020-02-18T08:18:35.032" v="728" actId="1076"/>
          <ac:spMkLst>
            <pc:docMk/>
            <pc:sldMk cId="4030449566" sldId="260"/>
            <ac:spMk id="79" creationId="{0D3CB652-79A8-4B9F-A139-0A9891E6766E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81" creationId="{4C59DC56-8555-4C1E-9163-A4970BA53399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82" creationId="{2269DE97-75D6-4AE6-A0DC-CC518CE1599E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83" creationId="{ABCE28C3-843B-48F2-ABAA-B22B81F82815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84" creationId="{7BB7941D-F72E-4640-A2DA-E31D0AFFC88A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85" creationId="{00D25FEE-EFC6-4E5C-862D-81C87FDB1131}"/>
          </ac:spMkLst>
        </pc:spChg>
        <pc:spChg chg="del">
          <ac:chgData name="김 승빈" userId="352d81a3ef8732fd" providerId="LiveId" clId="{677F6C6A-9BD0-4445-A634-C0B7E868BE51}" dt="2020-02-18T08:13:20.842" v="630" actId="478"/>
          <ac:spMkLst>
            <pc:docMk/>
            <pc:sldMk cId="4030449566" sldId="260"/>
            <ac:spMk id="86" creationId="{222E5EBA-CFBC-4181-B709-F9CA4F2B3212}"/>
          </ac:spMkLst>
        </pc:spChg>
        <pc:cxnChg chg="del">
          <ac:chgData name="김 승빈" userId="352d81a3ef8732fd" providerId="LiveId" clId="{677F6C6A-9BD0-4445-A634-C0B7E868BE51}" dt="2020-02-18T08:13:22.717" v="631" actId="478"/>
          <ac:cxnSpMkLst>
            <pc:docMk/>
            <pc:sldMk cId="4030449566" sldId="260"/>
            <ac:cxnSpMk id="22" creationId="{933352E0-C4CE-4BF1-A936-77E28AFC2C08}"/>
          </ac:cxnSpMkLst>
        </pc:cxnChg>
        <pc:cxnChg chg="del">
          <ac:chgData name="김 승빈" userId="352d81a3ef8732fd" providerId="LiveId" clId="{677F6C6A-9BD0-4445-A634-C0B7E868BE51}" dt="2020-02-18T08:13:22.717" v="631" actId="478"/>
          <ac:cxnSpMkLst>
            <pc:docMk/>
            <pc:sldMk cId="4030449566" sldId="260"/>
            <ac:cxnSpMk id="26" creationId="{47B45A97-762C-4470-989F-F809E4B29000}"/>
          </ac:cxnSpMkLst>
        </pc:cxnChg>
        <pc:cxnChg chg="del">
          <ac:chgData name="김 승빈" userId="352d81a3ef8732fd" providerId="LiveId" clId="{677F6C6A-9BD0-4445-A634-C0B7E868BE51}" dt="2020-02-18T08:13:20.842" v="630" actId="478"/>
          <ac:cxnSpMkLst>
            <pc:docMk/>
            <pc:sldMk cId="4030449566" sldId="260"/>
            <ac:cxnSpMk id="73" creationId="{C0D41C02-54EF-43DC-83B4-E9498E0F788A}"/>
          </ac:cxnSpMkLst>
        </pc:cxnChg>
        <pc:cxnChg chg="del">
          <ac:chgData name="김 승빈" userId="352d81a3ef8732fd" providerId="LiveId" clId="{677F6C6A-9BD0-4445-A634-C0B7E868BE51}" dt="2020-02-18T08:13:20.842" v="630" actId="478"/>
          <ac:cxnSpMkLst>
            <pc:docMk/>
            <pc:sldMk cId="4030449566" sldId="260"/>
            <ac:cxnSpMk id="80" creationId="{739322B8-E945-4A5A-B5BD-D245A4E05B8A}"/>
          </ac:cxnSpMkLst>
        </pc:cxnChg>
      </pc:sldChg>
      <pc:sldChg chg="addSp delSp modSp add">
        <pc:chgData name="김 승빈" userId="352d81a3ef8732fd" providerId="LiveId" clId="{677F6C6A-9BD0-4445-A634-C0B7E868BE51}" dt="2020-02-18T08:37:23.748" v="1078" actId="207"/>
        <pc:sldMkLst>
          <pc:docMk/>
          <pc:sldMk cId="1811564168" sldId="261"/>
        </pc:sldMkLst>
        <pc:spChg chg="add del mod">
          <ac:chgData name="김 승빈" userId="352d81a3ef8732fd" providerId="LiveId" clId="{677F6C6A-9BD0-4445-A634-C0B7E868BE51}" dt="2020-02-18T08:21:50.151" v="832" actId="478"/>
          <ac:spMkLst>
            <pc:docMk/>
            <pc:sldMk cId="1811564168" sldId="261"/>
            <ac:spMk id="2" creationId="{D4AD7DE7-2BF2-4DFB-9A51-9F0D263E5123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3" creationId="{E331725A-90B8-42A4-A2A3-1BC6C6D295A9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" creationId="{862AA0EB-BD4B-476E-8F83-34747577705E}"/>
          </ac:spMkLst>
        </pc:spChg>
        <pc:spChg chg="add del mod">
          <ac:chgData name="김 승빈" userId="352d81a3ef8732fd" providerId="LiveId" clId="{677F6C6A-9BD0-4445-A634-C0B7E868BE51}" dt="2020-02-18T08:24:16.439" v="862" actId="478"/>
          <ac:spMkLst>
            <pc:docMk/>
            <pc:sldMk cId="1811564168" sldId="261"/>
            <ac:spMk id="5" creationId="{9F9D1619-E12A-49ED-91B4-74543A5AB74A}"/>
          </ac:spMkLst>
        </pc:spChg>
        <pc:spChg chg="add mod">
          <ac:chgData name="김 승빈" userId="352d81a3ef8732fd" providerId="LiveId" clId="{677F6C6A-9BD0-4445-A634-C0B7E868BE51}" dt="2020-02-18T08:31:34.554" v="986" actId="1076"/>
          <ac:spMkLst>
            <pc:docMk/>
            <pc:sldMk cId="1811564168" sldId="261"/>
            <ac:spMk id="12" creationId="{D92A9091-B8D3-49BB-9E61-5F8B94686E44}"/>
          </ac:spMkLst>
        </pc:spChg>
        <pc:spChg chg="mod">
          <ac:chgData name="김 승빈" userId="352d81a3ef8732fd" providerId="LiveId" clId="{677F6C6A-9BD0-4445-A634-C0B7E868BE51}" dt="2020-02-18T08:33:27.900" v="1021" actId="1076"/>
          <ac:spMkLst>
            <pc:docMk/>
            <pc:sldMk cId="1811564168" sldId="261"/>
            <ac:spMk id="25" creationId="{08ABB873-41C3-460F-81B8-C1A3CDB58AFA}"/>
          </ac:spMkLst>
        </pc:spChg>
        <pc:spChg chg="add del mod">
          <ac:chgData name="김 승빈" userId="352d81a3ef8732fd" providerId="LiveId" clId="{677F6C6A-9BD0-4445-A634-C0B7E868BE51}" dt="2020-02-18T08:29:07.554" v="951" actId="478"/>
          <ac:spMkLst>
            <pc:docMk/>
            <pc:sldMk cId="1811564168" sldId="261"/>
            <ac:spMk id="26" creationId="{06E4BD06-5164-4134-87FA-2FE7959608E5}"/>
          </ac:spMkLst>
        </pc:spChg>
        <pc:spChg chg="add del mod">
          <ac:chgData name="김 승빈" userId="352d81a3ef8732fd" providerId="LiveId" clId="{677F6C6A-9BD0-4445-A634-C0B7E868BE51}" dt="2020-02-18T08:24:16.777" v="863" actId="478"/>
          <ac:spMkLst>
            <pc:docMk/>
            <pc:sldMk cId="1811564168" sldId="261"/>
            <ac:spMk id="27" creationId="{3C987785-AAD4-4CE3-A663-68DAE9625713}"/>
          </ac:spMkLst>
        </pc:spChg>
        <pc:spChg chg="add del mod">
          <ac:chgData name="김 승빈" userId="352d81a3ef8732fd" providerId="LiveId" clId="{677F6C6A-9BD0-4445-A634-C0B7E868BE51}" dt="2020-02-18T08:29:07.554" v="951" actId="478"/>
          <ac:spMkLst>
            <pc:docMk/>
            <pc:sldMk cId="1811564168" sldId="261"/>
            <ac:spMk id="28" creationId="{2AC84F7C-794C-4461-97E7-25BA6EA1E14F}"/>
          </ac:spMkLst>
        </pc:spChg>
        <pc:spChg chg="add del mod">
          <ac:chgData name="김 승빈" userId="352d81a3ef8732fd" providerId="LiveId" clId="{677F6C6A-9BD0-4445-A634-C0B7E868BE51}" dt="2020-02-18T08:29:07.554" v="951" actId="478"/>
          <ac:spMkLst>
            <pc:docMk/>
            <pc:sldMk cId="1811564168" sldId="261"/>
            <ac:spMk id="29" creationId="{21C2F29D-3B9D-42B1-8C91-5FE9F30D84E0}"/>
          </ac:spMkLst>
        </pc:spChg>
        <pc:spChg chg="add del mod">
          <ac:chgData name="김 승빈" userId="352d81a3ef8732fd" providerId="LiveId" clId="{677F6C6A-9BD0-4445-A634-C0B7E868BE51}" dt="2020-02-18T08:29:07.554" v="951" actId="478"/>
          <ac:spMkLst>
            <pc:docMk/>
            <pc:sldMk cId="1811564168" sldId="261"/>
            <ac:spMk id="30" creationId="{73A92ADE-9A2D-4C93-9F31-BA58849C0E66}"/>
          </ac:spMkLst>
        </pc:spChg>
        <pc:spChg chg="add del mod">
          <ac:chgData name="김 승빈" userId="352d81a3ef8732fd" providerId="LiveId" clId="{677F6C6A-9BD0-4445-A634-C0B7E868BE51}" dt="2020-02-18T08:29:07.554" v="951" actId="478"/>
          <ac:spMkLst>
            <pc:docMk/>
            <pc:sldMk cId="1811564168" sldId="261"/>
            <ac:spMk id="31" creationId="{A5388F81-F4A0-4253-BA32-1857F27DEDC3}"/>
          </ac:spMkLst>
        </pc:spChg>
        <pc:spChg chg="add del mod">
          <ac:chgData name="김 승빈" userId="352d81a3ef8732fd" providerId="LiveId" clId="{677F6C6A-9BD0-4445-A634-C0B7E868BE51}" dt="2020-02-18T08:29:07.554" v="951" actId="478"/>
          <ac:spMkLst>
            <pc:docMk/>
            <pc:sldMk cId="1811564168" sldId="261"/>
            <ac:spMk id="32" creationId="{460F8F9C-2730-4451-BD96-4AE6AE8DDE8B}"/>
          </ac:spMkLst>
        </pc:spChg>
        <pc:spChg chg="add del mod">
          <ac:chgData name="김 승빈" userId="352d81a3ef8732fd" providerId="LiveId" clId="{677F6C6A-9BD0-4445-A634-C0B7E868BE51}" dt="2020-02-18T08:29:07.554" v="951" actId="478"/>
          <ac:spMkLst>
            <pc:docMk/>
            <pc:sldMk cId="1811564168" sldId="261"/>
            <ac:spMk id="33" creationId="{A75CE56F-0C88-420A-B68F-91363D429DE4}"/>
          </ac:spMkLst>
        </pc:spChg>
        <pc:spChg chg="add del mod">
          <ac:chgData name="김 승빈" userId="352d81a3ef8732fd" providerId="LiveId" clId="{677F6C6A-9BD0-4445-A634-C0B7E868BE51}" dt="2020-02-18T08:29:07.554" v="951" actId="478"/>
          <ac:spMkLst>
            <pc:docMk/>
            <pc:sldMk cId="1811564168" sldId="261"/>
            <ac:spMk id="34" creationId="{820F8E33-AC53-4778-AB7C-31F18B7EFEEB}"/>
          </ac:spMkLst>
        </pc:spChg>
        <pc:spChg chg="add del mod">
          <ac:chgData name="김 승빈" userId="352d81a3ef8732fd" providerId="LiveId" clId="{677F6C6A-9BD0-4445-A634-C0B7E868BE51}" dt="2020-02-18T08:29:07.554" v="951" actId="478"/>
          <ac:spMkLst>
            <pc:docMk/>
            <pc:sldMk cId="1811564168" sldId="261"/>
            <ac:spMk id="37" creationId="{704F6149-D277-453A-9067-20AE8D292DF0}"/>
          </ac:spMkLst>
        </pc:spChg>
        <pc:spChg chg="add del mod">
          <ac:chgData name="김 승빈" userId="352d81a3ef8732fd" providerId="LiveId" clId="{677F6C6A-9BD0-4445-A634-C0B7E868BE51}" dt="2020-02-18T08:30:48.869" v="970" actId="478"/>
          <ac:spMkLst>
            <pc:docMk/>
            <pc:sldMk cId="1811564168" sldId="261"/>
            <ac:spMk id="38" creationId="{7D9B6F96-E5CC-4971-857C-D5E727815413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0" creationId="{196AE7C0-9CBB-4C04-8D9B-3B75EB493960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1" creationId="{40063B9E-4116-4DE1-B937-28587FFE71D4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2" creationId="{4DA4329F-C467-4A2F-A4E7-5191B03F35FE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3" creationId="{6D4548A3-C9C9-44F5-BC9D-5C6B8DCB1DC8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4" creationId="{A33DAC20-F096-4C29-A389-41491B730831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5" creationId="{61C2BB3E-F976-4A87-B50D-3664913A4087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6" creationId="{A6E66495-52E4-43E6-A150-D6A7FF87EAC8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7" creationId="{BE4A0A52-2346-48AC-B111-AA3698141CD0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8" creationId="{D8FD76E8-A809-45D7-BC16-64F674323374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49" creationId="{EB4CDE5E-949C-4998-9DD3-A6655431A0D3}"/>
          </ac:spMkLst>
        </pc:spChg>
        <pc:spChg chg="del mod">
          <ac:chgData name="김 승빈" userId="352d81a3ef8732fd" providerId="LiveId" clId="{677F6C6A-9BD0-4445-A634-C0B7E868BE51}" dt="2020-02-18T08:29:09.155" v="952" actId="478"/>
          <ac:spMkLst>
            <pc:docMk/>
            <pc:sldMk cId="1811564168" sldId="261"/>
            <ac:spMk id="50" creationId="{029FD0F6-2D18-48B7-A6A0-818846C7F1CF}"/>
          </ac:spMkLst>
        </pc:spChg>
        <pc:spChg chg="del mod">
          <ac:chgData name="김 승빈" userId="352d81a3ef8732fd" providerId="LiveId" clId="{677F6C6A-9BD0-4445-A634-C0B7E868BE51}" dt="2020-02-18T08:29:07.554" v="951" actId="478"/>
          <ac:spMkLst>
            <pc:docMk/>
            <pc:sldMk cId="1811564168" sldId="261"/>
            <ac:spMk id="51" creationId="{148D9A70-7070-4EA3-BAF3-DDE0C264A99E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52" creationId="{DDD9A1CC-0CD1-4E62-B6E5-080E70294467}"/>
          </ac:spMkLst>
        </pc:spChg>
        <pc:spChg chg="del mod">
          <ac:chgData name="김 승빈" userId="352d81a3ef8732fd" providerId="LiveId" clId="{677F6C6A-9BD0-4445-A634-C0B7E868BE51}" dt="2020-02-18T08:22:41.365" v="839" actId="478"/>
          <ac:spMkLst>
            <pc:docMk/>
            <pc:sldMk cId="1811564168" sldId="261"/>
            <ac:spMk id="53" creationId="{2B62D17F-94C3-463D-B8FE-FCFEA12579FD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54" creationId="{60DE7A65-B77B-4BA7-A2E8-AE9927AFA35C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55" creationId="{51FB65EE-4CD2-4F00-BF0D-23ADEA85D706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56" creationId="{AB36E4B4-A4A9-4B6C-ACDF-CDFD22DD5C5C}"/>
          </ac:spMkLst>
        </pc:spChg>
        <pc:spChg chg="add mod">
          <ac:chgData name="김 승빈" userId="352d81a3ef8732fd" providerId="LiveId" clId="{677F6C6A-9BD0-4445-A634-C0B7E868BE51}" dt="2020-02-18T08:28:26.971" v="946" actId="571"/>
          <ac:spMkLst>
            <pc:docMk/>
            <pc:sldMk cId="1811564168" sldId="261"/>
            <ac:spMk id="57" creationId="{D629AD30-E63D-4EE0-9067-BCAF6E4C40D9}"/>
          </ac:spMkLst>
        </pc:spChg>
        <pc:spChg chg="add mod">
          <ac:chgData name="김 승빈" userId="352d81a3ef8732fd" providerId="LiveId" clId="{677F6C6A-9BD0-4445-A634-C0B7E868BE51}" dt="2020-02-18T08:28:26.971" v="946" actId="571"/>
          <ac:spMkLst>
            <pc:docMk/>
            <pc:sldMk cId="1811564168" sldId="261"/>
            <ac:spMk id="58" creationId="{C1189CDA-7B26-48CC-8D9A-29755DA7650F}"/>
          </ac:spMkLst>
        </pc:spChg>
        <pc:spChg chg="add mod">
          <ac:chgData name="김 승빈" userId="352d81a3ef8732fd" providerId="LiveId" clId="{677F6C6A-9BD0-4445-A634-C0B7E868BE51}" dt="2020-02-18T08:28:54.654" v="950" actId="207"/>
          <ac:spMkLst>
            <pc:docMk/>
            <pc:sldMk cId="1811564168" sldId="261"/>
            <ac:spMk id="59" creationId="{5C9D1CF8-882A-4E47-8BF1-B798A7D885D2}"/>
          </ac:spMkLst>
        </pc:spChg>
        <pc:spChg chg="add mod">
          <ac:chgData name="김 승빈" userId="352d81a3ef8732fd" providerId="LiveId" clId="{677F6C6A-9BD0-4445-A634-C0B7E868BE51}" dt="2020-02-18T08:28:54.654" v="950" actId="207"/>
          <ac:spMkLst>
            <pc:docMk/>
            <pc:sldMk cId="1811564168" sldId="261"/>
            <ac:spMk id="60" creationId="{6FB4AF49-F1E6-4481-818D-F0E39485A0BD}"/>
          </ac:spMkLst>
        </pc:spChg>
        <pc:spChg chg="add mod">
          <ac:chgData name="김 승빈" userId="352d81a3ef8732fd" providerId="LiveId" clId="{677F6C6A-9BD0-4445-A634-C0B7E868BE51}" dt="2020-02-18T08:28:54.654" v="950" actId="207"/>
          <ac:spMkLst>
            <pc:docMk/>
            <pc:sldMk cId="1811564168" sldId="261"/>
            <ac:spMk id="61" creationId="{C1B9167B-5A59-4BDB-9748-817FB9220F1D}"/>
          </ac:spMkLst>
        </pc:spChg>
        <pc:spChg chg="add mod">
          <ac:chgData name="김 승빈" userId="352d81a3ef8732fd" providerId="LiveId" clId="{677F6C6A-9BD0-4445-A634-C0B7E868BE51}" dt="2020-02-18T08:28:54.654" v="950" actId="207"/>
          <ac:spMkLst>
            <pc:docMk/>
            <pc:sldMk cId="1811564168" sldId="261"/>
            <ac:spMk id="62" creationId="{4E73B340-62AD-4822-83E9-20BA8FB10327}"/>
          </ac:spMkLst>
        </pc:spChg>
        <pc:spChg chg="add mod">
          <ac:chgData name="김 승빈" userId="352d81a3ef8732fd" providerId="LiveId" clId="{677F6C6A-9BD0-4445-A634-C0B7E868BE51}" dt="2020-02-18T08:28:54.654" v="950" actId="207"/>
          <ac:spMkLst>
            <pc:docMk/>
            <pc:sldMk cId="1811564168" sldId="261"/>
            <ac:spMk id="63" creationId="{8DF56F8E-6072-4524-9D77-087E59627B4E}"/>
          </ac:spMkLst>
        </pc:spChg>
        <pc:spChg chg="add mod">
          <ac:chgData name="김 승빈" userId="352d81a3ef8732fd" providerId="LiveId" clId="{677F6C6A-9BD0-4445-A634-C0B7E868BE51}" dt="2020-02-18T08:28:54.654" v="950" actId="207"/>
          <ac:spMkLst>
            <pc:docMk/>
            <pc:sldMk cId="1811564168" sldId="261"/>
            <ac:spMk id="64" creationId="{D8FDFFEC-3615-4ED9-9C5A-269931829450}"/>
          </ac:spMkLst>
        </pc:spChg>
        <pc:spChg chg="add mod">
          <ac:chgData name="김 승빈" userId="352d81a3ef8732fd" providerId="LiveId" clId="{677F6C6A-9BD0-4445-A634-C0B7E868BE51}" dt="2020-02-18T08:28:54.654" v="950" actId="207"/>
          <ac:spMkLst>
            <pc:docMk/>
            <pc:sldMk cId="1811564168" sldId="261"/>
            <ac:spMk id="65" creationId="{357D28E6-D44A-448E-A6A2-D0CE0C2A5185}"/>
          </ac:spMkLst>
        </pc:spChg>
        <pc:spChg chg="add mod">
          <ac:chgData name="김 승빈" userId="352d81a3ef8732fd" providerId="LiveId" clId="{677F6C6A-9BD0-4445-A634-C0B7E868BE51}" dt="2020-02-18T08:28:54.654" v="950" actId="207"/>
          <ac:spMkLst>
            <pc:docMk/>
            <pc:sldMk cId="1811564168" sldId="261"/>
            <ac:spMk id="66" creationId="{0B7B8F21-CFBF-48FF-90F4-01278AF96A22}"/>
          </ac:spMkLst>
        </pc:spChg>
        <pc:spChg chg="add mod">
          <ac:chgData name="김 승빈" userId="352d81a3ef8732fd" providerId="LiveId" clId="{677F6C6A-9BD0-4445-A634-C0B7E868BE51}" dt="2020-02-18T08:30:43.129" v="969" actId="1076"/>
          <ac:spMkLst>
            <pc:docMk/>
            <pc:sldMk cId="1811564168" sldId="261"/>
            <ac:spMk id="69" creationId="{EE5DCFCE-F76A-486E-90E5-1BFDE83429C2}"/>
          </ac:spMkLst>
        </pc:spChg>
        <pc:spChg chg="add mod">
          <ac:chgData name="김 승빈" userId="352d81a3ef8732fd" providerId="LiveId" clId="{677F6C6A-9BD0-4445-A634-C0B7E868BE51}" dt="2020-02-18T08:28:26.971" v="946" actId="571"/>
          <ac:spMkLst>
            <pc:docMk/>
            <pc:sldMk cId="1811564168" sldId="261"/>
            <ac:spMk id="70" creationId="{09624AB0-D686-4971-A842-B78F12DC308D}"/>
          </ac:spMkLst>
        </pc:spChg>
        <pc:spChg chg="add mod">
          <ac:chgData name="김 승빈" userId="352d81a3ef8732fd" providerId="LiveId" clId="{677F6C6A-9BD0-4445-A634-C0B7E868BE51}" dt="2020-02-18T08:29:27.494" v="955" actId="1076"/>
          <ac:spMkLst>
            <pc:docMk/>
            <pc:sldMk cId="1811564168" sldId="261"/>
            <ac:spMk id="71" creationId="{853FA90A-F9EB-4FC6-807A-856C182E8BBD}"/>
          </ac:spMkLst>
        </pc:spChg>
        <pc:spChg chg="add mod">
          <ac:chgData name="김 승빈" userId="352d81a3ef8732fd" providerId="LiveId" clId="{677F6C6A-9BD0-4445-A634-C0B7E868BE51}" dt="2020-02-18T08:29:38.623" v="957" actId="20577"/>
          <ac:spMkLst>
            <pc:docMk/>
            <pc:sldMk cId="1811564168" sldId="261"/>
            <ac:spMk id="72" creationId="{1CDB5726-CEE6-4C30-B38D-E15274874A4D}"/>
          </ac:spMkLst>
        </pc:spChg>
        <pc:spChg chg="add mod">
          <ac:chgData name="김 승빈" userId="352d81a3ef8732fd" providerId="LiveId" clId="{677F6C6A-9BD0-4445-A634-C0B7E868BE51}" dt="2020-02-18T08:29:48.184" v="959" actId="20577"/>
          <ac:spMkLst>
            <pc:docMk/>
            <pc:sldMk cId="1811564168" sldId="261"/>
            <ac:spMk id="73" creationId="{EEA2A3BF-9062-49C6-B7B8-80A80A63B2A4}"/>
          </ac:spMkLst>
        </pc:spChg>
        <pc:spChg chg="add mod">
          <ac:chgData name="김 승빈" userId="352d81a3ef8732fd" providerId="LiveId" clId="{677F6C6A-9BD0-4445-A634-C0B7E868BE51}" dt="2020-02-18T08:29:54.247" v="961" actId="20577"/>
          <ac:spMkLst>
            <pc:docMk/>
            <pc:sldMk cId="1811564168" sldId="261"/>
            <ac:spMk id="74" creationId="{E793FD8A-6952-4EAA-B9D2-D4E164C1C393}"/>
          </ac:spMkLst>
        </pc:spChg>
        <pc:spChg chg="add mod">
          <ac:chgData name="김 승빈" userId="352d81a3ef8732fd" providerId="LiveId" clId="{677F6C6A-9BD0-4445-A634-C0B7E868BE51}" dt="2020-02-18T08:30:04.426" v="963" actId="20577"/>
          <ac:spMkLst>
            <pc:docMk/>
            <pc:sldMk cId="1811564168" sldId="261"/>
            <ac:spMk id="75" creationId="{4A75719F-91D1-4084-8389-17BF3C4E0C20}"/>
          </ac:spMkLst>
        </pc:spChg>
        <pc:spChg chg="add mod">
          <ac:chgData name="김 승빈" userId="352d81a3ef8732fd" providerId="LiveId" clId="{677F6C6A-9BD0-4445-A634-C0B7E868BE51}" dt="2020-02-18T08:30:17.028" v="966" actId="1076"/>
          <ac:spMkLst>
            <pc:docMk/>
            <pc:sldMk cId="1811564168" sldId="261"/>
            <ac:spMk id="76" creationId="{3BAB828F-0216-46A1-889C-F126BB3B701F}"/>
          </ac:spMkLst>
        </pc:spChg>
        <pc:spChg chg="add mod">
          <ac:chgData name="김 승빈" userId="352d81a3ef8732fd" providerId="LiveId" clId="{677F6C6A-9BD0-4445-A634-C0B7E868BE51}" dt="2020-02-18T08:30:32.155" v="968" actId="20577"/>
          <ac:spMkLst>
            <pc:docMk/>
            <pc:sldMk cId="1811564168" sldId="261"/>
            <ac:spMk id="77" creationId="{8B0DFDEF-4F18-4459-A63D-659F5F1B28A2}"/>
          </ac:spMkLst>
        </pc:spChg>
        <pc:spChg chg="add mod">
          <ac:chgData name="김 승빈" userId="352d81a3ef8732fd" providerId="LiveId" clId="{677F6C6A-9BD0-4445-A634-C0B7E868BE51}" dt="2020-02-18T08:31:56.278" v="1003"/>
          <ac:spMkLst>
            <pc:docMk/>
            <pc:sldMk cId="1811564168" sldId="261"/>
            <ac:spMk id="78" creationId="{E6B12FB2-40D1-4060-BBDD-98857132F304}"/>
          </ac:spMkLst>
        </pc:spChg>
        <pc:spChg chg="del">
          <ac:chgData name="김 승빈" userId="352d81a3ef8732fd" providerId="LiveId" clId="{677F6C6A-9BD0-4445-A634-C0B7E868BE51}" dt="2020-02-18T08:22:39.150" v="837" actId="478"/>
          <ac:spMkLst>
            <pc:docMk/>
            <pc:sldMk cId="1811564168" sldId="261"/>
            <ac:spMk id="79" creationId="{0D3CB652-79A8-4B9F-A139-0A9891E6766E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80" creationId="{C17C8D3C-EB18-4071-B5E3-EADC2A83C7F6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81" creationId="{BB591F54-7D19-4A59-96CC-947A7D448361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82" creationId="{3856A1F6-461D-4B56-B473-FC5A95968EF4}"/>
          </ac:spMkLst>
        </pc:spChg>
        <pc:spChg chg="add mod">
          <ac:chgData name="김 승빈" userId="352d81a3ef8732fd" providerId="LiveId" clId="{677F6C6A-9BD0-4445-A634-C0B7E868BE51}" dt="2020-02-18T08:31:43.033" v="987" actId="207"/>
          <ac:spMkLst>
            <pc:docMk/>
            <pc:sldMk cId="1811564168" sldId="261"/>
            <ac:spMk id="83" creationId="{E152AF11-84ED-48CE-B170-04FDBFF0B402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84" creationId="{587788D9-3BAA-40FD-9DD2-C4EE4687194C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85" creationId="{355C7BAD-6C55-4BDE-A129-646830F8B6D5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86" creationId="{F00F8282-FE45-418A-A56C-6BD203300EF0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87" creationId="{7128B7C5-74CB-4931-9973-FCF29FE3DE44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88" creationId="{0A92097A-EE73-4BD4-9D42-0D5D9B14AFFB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91" creationId="{0EBC0953-6770-4475-917F-3649B5CD54B5}"/>
          </ac:spMkLst>
        </pc:spChg>
        <pc:spChg chg="add mod">
          <ac:chgData name="김 승빈" userId="352d81a3ef8732fd" providerId="LiveId" clId="{677F6C6A-9BD0-4445-A634-C0B7E868BE51}" dt="2020-02-18T08:32:09.474" v="1005" actId="1076"/>
          <ac:spMkLst>
            <pc:docMk/>
            <pc:sldMk cId="1811564168" sldId="261"/>
            <ac:spMk id="92" creationId="{E34A8087-A6A1-4FBF-863B-A4F470A40032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93" creationId="{AFAED6D7-2F94-416F-8ECA-131A755EE183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94" creationId="{64D330F4-4FF8-42F6-A1D3-63A796005AA0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95" creationId="{4C6FC596-57CC-4959-87C2-05EB736B3315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96" creationId="{E936DF2D-1283-414A-9284-6C349534C934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97" creationId="{1277D997-B1DB-4547-9DEA-8037F0CA8089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98" creationId="{5EB7EB74-F345-4B01-8279-C1F146966BDE}"/>
          </ac:spMkLst>
        </pc:spChg>
        <pc:spChg chg="add mod">
          <ac:chgData name="김 승빈" userId="352d81a3ef8732fd" providerId="LiveId" clId="{677F6C6A-9BD0-4445-A634-C0B7E868BE51}" dt="2020-02-18T08:30:55" v="971" actId="571"/>
          <ac:spMkLst>
            <pc:docMk/>
            <pc:sldMk cId="1811564168" sldId="261"/>
            <ac:spMk id="99" creationId="{B0F560CD-9BD4-4665-BDF5-E1ABE5D6E93F}"/>
          </ac:spMkLst>
        </pc:spChg>
        <pc:spChg chg="add mod">
          <ac:chgData name="김 승빈" userId="352d81a3ef8732fd" providerId="LiveId" clId="{677F6C6A-9BD0-4445-A634-C0B7E868BE51}" dt="2020-02-18T08:33:24.435" v="1020" actId="20577"/>
          <ac:spMkLst>
            <pc:docMk/>
            <pc:sldMk cId="1811564168" sldId="261"/>
            <ac:spMk id="100" creationId="{5CE6B04C-43AC-4730-8E7D-8F579A44E131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01" creationId="{AE3EA56B-BF8F-4A39-A209-16A72464F32B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02" creationId="{E550A3B5-99BC-4DCE-ADC8-B9C039963DFD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03" creationId="{74468AB9-8146-43B7-8E5C-A2AF2BBB105D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04" creationId="{4B3EFECB-CD4E-4FF9-A9B9-46A65866282E}"/>
          </ac:spMkLst>
        </pc:spChg>
        <pc:spChg chg="add mod">
          <ac:chgData name="김 승빈" userId="352d81a3ef8732fd" providerId="LiveId" clId="{677F6C6A-9BD0-4445-A634-C0B7E868BE51}" dt="2020-02-18T08:32:52.992" v="1014" actId="207"/>
          <ac:spMkLst>
            <pc:docMk/>
            <pc:sldMk cId="1811564168" sldId="261"/>
            <ac:spMk id="105" creationId="{5D84B5F2-AB64-44DB-82E3-709BE2514BE1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06" creationId="{F1D6028C-091F-44CA-9C37-DD71704EE58F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07" creationId="{DAA0CD04-6322-49C3-918A-F321FEC0C9F2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08" creationId="{555BBFAC-B04B-4FD9-94BB-7F3E7294D029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09" creationId="{3CFA5881-5D30-47E5-9E31-A12C8EB4BDDC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12" creationId="{A9586810-8268-4F81-9D82-BDE9F7636138}"/>
          </ac:spMkLst>
        </pc:spChg>
        <pc:spChg chg="add del mod">
          <ac:chgData name="김 승빈" userId="352d81a3ef8732fd" providerId="LiveId" clId="{677F6C6A-9BD0-4445-A634-C0B7E868BE51}" dt="2020-02-18T08:33:14.897" v="1017" actId="478"/>
          <ac:spMkLst>
            <pc:docMk/>
            <pc:sldMk cId="1811564168" sldId="261"/>
            <ac:spMk id="113" creationId="{40FD72D0-68A4-4031-AB13-05F7472CFB4B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14" creationId="{0922A4DA-C889-48A6-93CF-D7A6ADAFC1EF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15" creationId="{D75BB43F-60CF-4733-8CA4-CA4C9A5E0BDC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16" creationId="{B00CB99B-88FD-4336-8F90-45E8BE045626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17" creationId="{ABB937E7-1FFE-4C71-A006-6AD8C1355942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18" creationId="{60086863-51F5-4C19-B6CB-22A62F675646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19" creationId="{1B8CCE40-F51C-49F6-8BEF-FC683EEA2FF5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20" creationId="{3A4DABF1-1A1C-400A-BDAA-BAC09033B227}"/>
          </ac:spMkLst>
        </pc:spChg>
        <pc:spChg chg="add mod">
          <ac:chgData name="김 승빈" userId="352d81a3ef8732fd" providerId="LiveId" clId="{677F6C6A-9BD0-4445-A634-C0B7E868BE51}" dt="2020-02-18T08:32:37.544" v="1009" actId="1076"/>
          <ac:spMkLst>
            <pc:docMk/>
            <pc:sldMk cId="1811564168" sldId="261"/>
            <ac:spMk id="121" creationId="{19C32F1F-1AB1-4BE6-814D-3B145E2D6A5E}"/>
          </ac:spMkLst>
        </pc:spChg>
        <pc:spChg chg="add mod">
          <ac:chgData name="김 승빈" userId="352d81a3ef8732fd" providerId="LiveId" clId="{677F6C6A-9BD0-4445-A634-C0B7E868BE51}" dt="2020-02-18T08:32:57.860" v="1015" actId="1076"/>
          <ac:spMkLst>
            <pc:docMk/>
            <pc:sldMk cId="1811564168" sldId="261"/>
            <ac:spMk id="122" creationId="{A4BF9831-F757-4E2D-9CC2-31DB3A3152DC}"/>
          </ac:spMkLst>
        </pc:spChg>
        <pc:spChg chg="add mod">
          <ac:chgData name="김 승빈" userId="352d81a3ef8732fd" providerId="LiveId" clId="{677F6C6A-9BD0-4445-A634-C0B7E868BE51}" dt="2020-02-18T08:33:10.845" v="1016" actId="571"/>
          <ac:spMkLst>
            <pc:docMk/>
            <pc:sldMk cId="1811564168" sldId="261"/>
            <ac:spMk id="124" creationId="{FB8BE89A-3D55-4D4F-8A7B-C6380749F6D0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25" creationId="{FEE8DF5B-ED94-4BCB-B5D4-3CF5BDC819C4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26" creationId="{9AEF39D9-2593-4D96-9ADE-E57D0680A1D4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27" creationId="{7080A4A5-C7FB-4580-9373-DBCFF3F66B18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28" creationId="{AAAAA608-3D93-4342-A02C-EF321FB7DEC1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29" creationId="{30361204-933D-46C8-A75B-BD33C8D9DED7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30" creationId="{F7563127-61C1-4DF0-8A11-00D523E35CFE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31" creationId="{65BE65F2-DB1C-4780-9C7C-EE7D7B2C3106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32" creationId="{DC9F99DB-2FC2-4573-A69A-C64382AEED33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33" creationId="{4DFDD54A-D53A-4253-9312-8A85A039AAF4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34" creationId="{90023D89-3233-45E0-94FE-9DD979AC620D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36" creationId="{047B79CF-7F83-4091-9975-BBDDBE33B21B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37" creationId="{BC5E8305-BA3C-4325-B46E-461C30063FCA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38" creationId="{5B66C0EF-EB34-48D8-B654-4B8877E8C211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39" creationId="{8FC6416C-B8C8-43D8-84D0-CF69C654863F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40" creationId="{8DCDBEEE-8410-46B6-8AAE-73E2C1D8DBE6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41" creationId="{08EA9CD4-7F30-4AC6-B00A-8453B560C550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42" creationId="{C5F3AD65-BBFC-4AB3-B759-8DCED2C17D96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43" creationId="{FF52B136-6E02-43DE-B8EF-EA10B416A5F7}"/>
          </ac:spMkLst>
        </pc:spChg>
        <pc:spChg chg="add del mod">
          <ac:chgData name="김 승빈" userId="352d81a3ef8732fd" providerId="LiveId" clId="{677F6C6A-9BD0-4445-A634-C0B7E868BE51}" dt="2020-02-18T08:33:57.724" v="1036" actId="478"/>
          <ac:spMkLst>
            <pc:docMk/>
            <pc:sldMk cId="1811564168" sldId="261"/>
            <ac:spMk id="144" creationId="{3EF9F934-1218-447D-8BBB-53D5D26FC394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45" creationId="{369F4C1C-332D-456E-A17A-A8AC87DF94F7}"/>
          </ac:spMkLst>
        </pc:spChg>
        <pc:spChg chg="add mod">
          <ac:chgData name="김 승빈" userId="352d81a3ef8732fd" providerId="LiveId" clId="{677F6C6A-9BD0-4445-A634-C0B7E868BE51}" dt="2020-02-18T08:34:49.330" v="1042" actId="1076"/>
          <ac:spMkLst>
            <pc:docMk/>
            <pc:sldMk cId="1811564168" sldId="261"/>
            <ac:spMk id="147" creationId="{55B95A1F-2348-4039-B032-A68CEF9B4B38}"/>
          </ac:spMkLst>
        </pc:spChg>
        <pc:spChg chg="add mod">
          <ac:chgData name="김 승빈" userId="352d81a3ef8732fd" providerId="LiveId" clId="{677F6C6A-9BD0-4445-A634-C0B7E868BE51}" dt="2020-02-18T08:37:00.304" v="1071" actId="20577"/>
          <ac:spMkLst>
            <pc:docMk/>
            <pc:sldMk cId="1811564168" sldId="261"/>
            <ac:spMk id="148" creationId="{B80F6E3F-6B37-4FD2-A37C-8C8B4D43DAE2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49" creationId="{6A8939FD-A15A-43DF-98AC-898A63567D21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50" creationId="{78C8F7DA-00E6-40E1-BC0A-78A921E55C70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51" creationId="{C0C94E90-9D56-4371-A359-B6110BC6714A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52" creationId="{77A55DD7-8506-416A-ADF9-4FD9AEC3B97A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53" creationId="{4B5E2E6A-489D-47D7-86AD-32BBE09CA485}"/>
          </ac:spMkLst>
        </pc:spChg>
        <pc:spChg chg="add mod">
          <ac:chgData name="김 승빈" userId="352d81a3ef8732fd" providerId="LiveId" clId="{677F6C6A-9BD0-4445-A634-C0B7E868BE51}" dt="2020-02-18T08:36:01.927" v="1054" actId="207"/>
          <ac:spMkLst>
            <pc:docMk/>
            <pc:sldMk cId="1811564168" sldId="261"/>
            <ac:spMk id="154" creationId="{85A64479-3104-49CC-AFB6-8C4324E0EDEA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55" creationId="{501C7881-E478-4516-9000-4C9427E28394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56" creationId="{C7FD1DBD-FAF3-4CF9-8CEB-BDB1F3CEFA60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57" creationId="{5EC51746-2D97-4AC4-97F3-F7F0B05F5422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59" creationId="{B744E771-A9A2-41A7-B541-0A9D07BE1AD2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60" creationId="{270479C1-E2A1-4B99-9F68-81BAFA864277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61" creationId="{B07EDC16-8212-436B-8DD0-A7C048A62145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62" creationId="{611EA24B-80BF-4532-88E7-5BAF27B5480B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63" creationId="{6D0DAA80-B04D-4A7E-9380-9322D8AE016C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64" creationId="{2FF6B33D-D6C6-4857-8EA5-F57C777D4C4A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65" creationId="{42FE724F-A4E4-4BA8-B970-A324C8EA1BA4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66" creationId="{2794AA6D-69A5-487F-B614-915259B7EDA9}"/>
          </ac:spMkLst>
        </pc:spChg>
        <pc:spChg chg="add mod">
          <ac:chgData name="김 승빈" userId="352d81a3ef8732fd" providerId="LiveId" clId="{677F6C6A-9BD0-4445-A634-C0B7E868BE51}" dt="2020-02-18T08:34:58.782" v="1043" actId="571"/>
          <ac:spMkLst>
            <pc:docMk/>
            <pc:sldMk cId="1811564168" sldId="261"/>
            <ac:spMk id="167" creationId="{D66E9EA2-F00F-40B4-97BE-DB821B4ED06E}"/>
          </ac:spMkLst>
        </pc:spChg>
        <pc:spChg chg="add mod">
          <ac:chgData name="김 승빈" userId="352d81a3ef8732fd" providerId="LiveId" clId="{677F6C6A-9BD0-4445-A634-C0B7E868BE51}" dt="2020-02-18T08:35:10.656" v="1044" actId="1076"/>
          <ac:spMkLst>
            <pc:docMk/>
            <pc:sldMk cId="1811564168" sldId="261"/>
            <ac:spMk id="169" creationId="{8D23E5DD-9789-48EA-95AE-157A8E9113CD}"/>
          </ac:spMkLst>
        </pc:spChg>
        <pc:spChg chg="add mod">
          <ac:chgData name="김 승빈" userId="352d81a3ef8732fd" providerId="LiveId" clId="{677F6C6A-9BD0-4445-A634-C0B7E868BE51}" dt="2020-02-18T08:35:38.929" v="1053" actId="1076"/>
          <ac:spMkLst>
            <pc:docMk/>
            <pc:sldMk cId="1811564168" sldId="261"/>
            <ac:spMk id="170" creationId="{8D29DBE7-FEF1-4F84-9C46-137DC87B5C68}"/>
          </ac:spMkLst>
        </pc:spChg>
        <pc:spChg chg="add mod">
          <ac:chgData name="김 승빈" userId="352d81a3ef8732fd" providerId="LiveId" clId="{677F6C6A-9BD0-4445-A634-C0B7E868BE51}" dt="2020-02-18T08:37:02.893" v="1072" actId="20577"/>
          <ac:spMkLst>
            <pc:docMk/>
            <pc:sldMk cId="1811564168" sldId="261"/>
            <ac:spMk id="171" creationId="{C70A752E-FDEF-43BA-9055-17A613C3665F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72" creationId="{F38D70EB-8988-470E-8ED2-F5D5BAC46A9C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73" creationId="{AB3591A0-0C13-4FC3-A1C6-2F0526357BAA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74" creationId="{34B0F5DF-4DE9-4757-BDB7-8CA54BDAC1A8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75" creationId="{960A9DA1-8A43-4380-82FA-69D367DA0347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76" creationId="{02C80BE8-F82F-4BC7-96DB-900A0C63A491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77" creationId="{74AA662C-1B6A-465F-90B3-7D3FCFDC1BFC}"/>
          </ac:spMkLst>
        </pc:spChg>
        <pc:spChg chg="add mod">
          <ac:chgData name="김 승빈" userId="352d81a3ef8732fd" providerId="LiveId" clId="{677F6C6A-9BD0-4445-A634-C0B7E868BE51}" dt="2020-02-18T08:37:23.748" v="1078" actId="207"/>
          <ac:spMkLst>
            <pc:docMk/>
            <pc:sldMk cId="1811564168" sldId="261"/>
            <ac:spMk id="178" creationId="{C2BC0929-DADD-486F-BCCB-3A6B51473D09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79" creationId="{CB6FF0EC-BB46-4135-B206-7C98A229CC65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80" creationId="{9394BB19-8AC6-4D14-82C7-5528D0B95582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82" creationId="{C286C63D-E026-4011-BEFA-FC048A9CFFAB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83" creationId="{6CC13FC3-BD11-4654-BBA2-DD1A02D7CB34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84" creationId="{E6FB9151-76C1-43B6-A34D-7F9487FDD31C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85" creationId="{016B4A76-570D-4045-97B3-0366D2D339E5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86" creationId="{6029223D-4FF7-47D1-98E9-DE205E51EA40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87" creationId="{F6D6EA9C-7A1E-4AD7-A565-94FA67882B89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88" creationId="{4C92BCCB-732C-45A0-B908-058FECBEDD09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89" creationId="{46D141D3-163F-4AFA-BC16-B07B9A6426AB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90" creationId="{A2E12C8D-C1E7-45F5-B71B-CC5E3B9A0CBA}"/>
          </ac:spMkLst>
        </pc:spChg>
        <pc:spChg chg="add mod">
          <ac:chgData name="김 승빈" userId="352d81a3ef8732fd" providerId="LiveId" clId="{677F6C6A-9BD0-4445-A634-C0B7E868BE51}" dt="2020-02-18T08:36:31.602" v="1065" actId="1076"/>
          <ac:spMkLst>
            <pc:docMk/>
            <pc:sldMk cId="1811564168" sldId="261"/>
            <ac:spMk id="192" creationId="{CD1FA823-FA02-4BD1-B274-FEDD012CB4E0}"/>
          </ac:spMkLst>
        </pc:spChg>
        <pc:spChg chg="add mod">
          <ac:chgData name="김 승빈" userId="352d81a3ef8732fd" providerId="LiveId" clId="{677F6C6A-9BD0-4445-A634-C0B7E868BE51}" dt="2020-02-18T08:36:24.581" v="1064" actId="571"/>
          <ac:spMkLst>
            <pc:docMk/>
            <pc:sldMk cId="1811564168" sldId="261"/>
            <ac:spMk id="193" creationId="{C6EBEF62-D6E8-4DCD-9E26-327BEB023CF6}"/>
          </ac:spMkLst>
        </pc:spChg>
        <pc:spChg chg="add mod">
          <ac:chgData name="김 승빈" userId="352d81a3ef8732fd" providerId="LiveId" clId="{677F6C6A-9BD0-4445-A634-C0B7E868BE51}" dt="2020-02-18T08:37:16.874" v="1077" actId="1076"/>
          <ac:spMkLst>
            <pc:docMk/>
            <pc:sldMk cId="1811564168" sldId="261"/>
            <ac:spMk id="194" creationId="{723C82C5-8A1A-49A8-AFD9-80EB8E9420B8}"/>
          </ac:spMkLst>
        </pc:spChg>
        <pc:cxnChg chg="add del mod">
          <ac:chgData name="김 승빈" userId="352d81a3ef8732fd" providerId="LiveId" clId="{677F6C6A-9BD0-4445-A634-C0B7E868BE51}" dt="2020-02-18T08:29:07.554" v="951" actId="478"/>
          <ac:cxnSpMkLst>
            <pc:docMk/>
            <pc:sldMk cId="1811564168" sldId="261"/>
            <ac:cxnSpMk id="35" creationId="{E6653F4D-FA3E-4A36-9959-C7E3FCF930B1}"/>
          </ac:cxnSpMkLst>
        </pc:cxnChg>
        <pc:cxnChg chg="add del mod">
          <ac:chgData name="김 승빈" userId="352d81a3ef8732fd" providerId="LiveId" clId="{677F6C6A-9BD0-4445-A634-C0B7E868BE51}" dt="2020-02-18T08:29:07.554" v="951" actId="478"/>
          <ac:cxnSpMkLst>
            <pc:docMk/>
            <pc:sldMk cId="1811564168" sldId="261"/>
            <ac:cxnSpMk id="36" creationId="{202978E9-539B-4198-BB3F-F42029FAAB7C}"/>
          </ac:cxnSpMkLst>
        </pc:cxnChg>
        <pc:cxnChg chg="add mod">
          <ac:chgData name="김 승빈" userId="352d81a3ef8732fd" providerId="LiveId" clId="{677F6C6A-9BD0-4445-A634-C0B7E868BE51}" dt="2020-02-18T08:28:54.654" v="950" actId="207"/>
          <ac:cxnSpMkLst>
            <pc:docMk/>
            <pc:sldMk cId="1811564168" sldId="261"/>
            <ac:cxnSpMk id="67" creationId="{DBC1D810-7EF8-4C61-A0EB-D825DB2A7992}"/>
          </ac:cxnSpMkLst>
        </pc:cxnChg>
        <pc:cxnChg chg="add mod">
          <ac:chgData name="김 승빈" userId="352d81a3ef8732fd" providerId="LiveId" clId="{677F6C6A-9BD0-4445-A634-C0B7E868BE51}" dt="2020-02-18T08:30:43.129" v="969" actId="1076"/>
          <ac:cxnSpMkLst>
            <pc:docMk/>
            <pc:sldMk cId="1811564168" sldId="261"/>
            <ac:cxnSpMk id="68" creationId="{A12A03CB-DE70-47D5-9E8B-43B55D88F68E}"/>
          </ac:cxnSpMkLst>
        </pc:cxnChg>
        <pc:cxnChg chg="add mod">
          <ac:chgData name="김 승빈" userId="352d81a3ef8732fd" providerId="LiveId" clId="{677F6C6A-9BD0-4445-A634-C0B7E868BE51}" dt="2020-02-18T08:32:20.454" v="1007" actId="14100"/>
          <ac:cxnSpMkLst>
            <pc:docMk/>
            <pc:sldMk cId="1811564168" sldId="261"/>
            <ac:cxnSpMk id="89" creationId="{BD3EF94C-DAB4-42FE-9DC2-66BE19CC9615}"/>
          </ac:cxnSpMkLst>
        </pc:cxnChg>
        <pc:cxnChg chg="add mod">
          <ac:chgData name="김 승빈" userId="352d81a3ef8732fd" providerId="LiveId" clId="{677F6C6A-9BD0-4445-A634-C0B7E868BE51}" dt="2020-02-18T08:30:55" v="971" actId="571"/>
          <ac:cxnSpMkLst>
            <pc:docMk/>
            <pc:sldMk cId="1811564168" sldId="261"/>
            <ac:cxnSpMk id="90" creationId="{FE8191C3-742B-4328-88EE-A43F98D5053B}"/>
          </ac:cxnSpMkLst>
        </pc:cxnChg>
        <pc:cxnChg chg="add del mod">
          <ac:chgData name="김 승빈" userId="352d81a3ef8732fd" providerId="LiveId" clId="{677F6C6A-9BD0-4445-A634-C0B7E868BE51}" dt="2020-02-18T08:33:15.657" v="1018" actId="478"/>
          <ac:cxnSpMkLst>
            <pc:docMk/>
            <pc:sldMk cId="1811564168" sldId="261"/>
            <ac:cxnSpMk id="110" creationId="{78F90ECC-9F1A-4FE8-886B-959BE178F93F}"/>
          </ac:cxnSpMkLst>
        </pc:cxnChg>
        <pc:cxnChg chg="add mod">
          <ac:chgData name="김 승빈" userId="352d81a3ef8732fd" providerId="LiveId" clId="{677F6C6A-9BD0-4445-A634-C0B7E868BE51}" dt="2020-02-18T08:32:37.544" v="1009" actId="1076"/>
          <ac:cxnSpMkLst>
            <pc:docMk/>
            <pc:sldMk cId="1811564168" sldId="261"/>
            <ac:cxnSpMk id="111" creationId="{39F35ECA-DF2E-44DC-8511-5B96DE32EE69}"/>
          </ac:cxnSpMkLst>
        </pc:cxnChg>
        <pc:cxnChg chg="add mod">
          <ac:chgData name="김 승빈" userId="352d81a3ef8732fd" providerId="LiveId" clId="{677F6C6A-9BD0-4445-A634-C0B7E868BE51}" dt="2020-02-18T08:33:10.845" v="1016" actId="571"/>
          <ac:cxnSpMkLst>
            <pc:docMk/>
            <pc:sldMk cId="1811564168" sldId="261"/>
            <ac:cxnSpMk id="123" creationId="{8FD6BE71-6556-472F-92D3-4172F87C682D}"/>
          </ac:cxnSpMkLst>
        </pc:cxnChg>
        <pc:cxnChg chg="add mod">
          <ac:chgData name="김 승빈" userId="352d81a3ef8732fd" providerId="LiveId" clId="{677F6C6A-9BD0-4445-A634-C0B7E868BE51}" dt="2020-02-18T08:34:49.330" v="1042" actId="1076"/>
          <ac:cxnSpMkLst>
            <pc:docMk/>
            <pc:sldMk cId="1811564168" sldId="261"/>
            <ac:cxnSpMk id="135" creationId="{01471018-D176-443D-9E0D-5F77F02DCE6F}"/>
          </ac:cxnSpMkLst>
        </pc:cxnChg>
        <pc:cxnChg chg="add mod">
          <ac:chgData name="김 승빈" userId="352d81a3ef8732fd" providerId="LiveId" clId="{677F6C6A-9BD0-4445-A634-C0B7E868BE51}" dt="2020-02-18T08:34:49.330" v="1042" actId="1076"/>
          <ac:cxnSpMkLst>
            <pc:docMk/>
            <pc:sldMk cId="1811564168" sldId="261"/>
            <ac:cxnSpMk id="146" creationId="{1F891417-6D8D-4707-907F-9FA591785EAA}"/>
          </ac:cxnSpMkLst>
        </pc:cxnChg>
        <pc:cxnChg chg="add mod">
          <ac:chgData name="김 승빈" userId="352d81a3ef8732fd" providerId="LiveId" clId="{677F6C6A-9BD0-4445-A634-C0B7E868BE51}" dt="2020-02-18T08:34:58.782" v="1043" actId="571"/>
          <ac:cxnSpMkLst>
            <pc:docMk/>
            <pc:sldMk cId="1811564168" sldId="261"/>
            <ac:cxnSpMk id="158" creationId="{EB40984F-BC49-4562-AFEE-FDCCCA4FE6CF}"/>
          </ac:cxnSpMkLst>
        </pc:cxnChg>
        <pc:cxnChg chg="add mod">
          <ac:chgData name="김 승빈" userId="352d81a3ef8732fd" providerId="LiveId" clId="{677F6C6A-9BD0-4445-A634-C0B7E868BE51}" dt="2020-02-18T08:35:16.205" v="1045" actId="14100"/>
          <ac:cxnSpMkLst>
            <pc:docMk/>
            <pc:sldMk cId="1811564168" sldId="261"/>
            <ac:cxnSpMk id="168" creationId="{CB53226D-3B73-400A-8818-4313B573B085}"/>
          </ac:cxnSpMkLst>
        </pc:cxnChg>
        <pc:cxnChg chg="add mod">
          <ac:chgData name="김 승빈" userId="352d81a3ef8732fd" providerId="LiveId" clId="{677F6C6A-9BD0-4445-A634-C0B7E868BE51}" dt="2020-02-18T08:36:24.581" v="1064" actId="571"/>
          <ac:cxnSpMkLst>
            <pc:docMk/>
            <pc:sldMk cId="1811564168" sldId="261"/>
            <ac:cxnSpMk id="181" creationId="{93487461-DA00-4BC3-AEB5-483637960483}"/>
          </ac:cxnSpMkLst>
        </pc:cxnChg>
        <pc:cxnChg chg="add mod">
          <ac:chgData name="김 승빈" userId="352d81a3ef8732fd" providerId="LiveId" clId="{677F6C6A-9BD0-4445-A634-C0B7E868BE51}" dt="2020-02-18T08:36:44.440" v="1067" actId="14100"/>
          <ac:cxnSpMkLst>
            <pc:docMk/>
            <pc:sldMk cId="1811564168" sldId="261"/>
            <ac:cxnSpMk id="191" creationId="{3E6AAD55-A93E-4257-ADB0-DFA87CE45ECF}"/>
          </ac:cxnSpMkLst>
        </pc:cxnChg>
      </pc:sldChg>
      <pc:sldChg chg="addSp delSp modSp add">
        <pc:chgData name="김 승빈" userId="352d81a3ef8732fd" providerId="LiveId" clId="{677F6C6A-9BD0-4445-A634-C0B7E868BE51}" dt="2020-02-18T08:47:11.319" v="1249" actId="571"/>
        <pc:sldMkLst>
          <pc:docMk/>
          <pc:sldMk cId="3318117493" sldId="262"/>
        </pc:sldMkLst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2" creationId="{D92A9091-B8D3-49BB-9E61-5F8B94686E44}"/>
          </ac:spMkLst>
        </pc:spChg>
        <pc:spChg chg="mod">
          <ac:chgData name="김 승빈" userId="352d81a3ef8732fd" providerId="LiveId" clId="{677F6C6A-9BD0-4445-A634-C0B7E868BE51}" dt="2020-02-18T08:46:17.355" v="1247"/>
          <ac:spMkLst>
            <pc:docMk/>
            <pc:sldMk cId="3318117493" sldId="262"/>
            <ac:spMk id="25" creationId="{08ABB873-41C3-460F-81B8-C1A3CDB58AFA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57" creationId="{D629AD30-E63D-4EE0-9067-BCAF6E4C40D9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58" creationId="{C1189CDA-7B26-48CC-8D9A-29755DA7650F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59" creationId="{5C9D1CF8-882A-4E47-8BF1-B798A7D885D2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60" creationId="{6FB4AF49-F1E6-4481-818D-F0E39485A0BD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61" creationId="{C1B9167B-5A59-4BDB-9748-817FB9220F1D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62" creationId="{4E73B340-62AD-4822-83E9-20BA8FB10327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63" creationId="{8DF56F8E-6072-4524-9D77-087E59627B4E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64" creationId="{D8FDFFEC-3615-4ED9-9C5A-269931829450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65" creationId="{357D28E6-D44A-448E-A6A2-D0CE0C2A5185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66" creationId="{0B7B8F21-CFBF-48FF-90F4-01278AF96A22}"/>
          </ac:spMkLst>
        </pc:spChg>
        <pc:spChg chg="del mod">
          <ac:chgData name="김 승빈" userId="352d81a3ef8732fd" providerId="LiveId" clId="{677F6C6A-9BD0-4445-A634-C0B7E868BE51}" dt="2020-02-18T08:47:00.968" v="1248" actId="478"/>
          <ac:spMkLst>
            <pc:docMk/>
            <pc:sldMk cId="3318117493" sldId="262"/>
            <ac:spMk id="69" creationId="{EE5DCFCE-F76A-486E-90E5-1BFDE83429C2}"/>
          </ac:spMkLst>
        </pc:spChg>
        <pc:spChg chg="del mod">
          <ac:chgData name="김 승빈" userId="352d81a3ef8732fd" providerId="LiveId" clId="{677F6C6A-9BD0-4445-A634-C0B7E868BE51}" dt="2020-02-18T08:47:00.968" v="1248" actId="478"/>
          <ac:spMkLst>
            <pc:docMk/>
            <pc:sldMk cId="3318117493" sldId="262"/>
            <ac:spMk id="70" creationId="{09624AB0-D686-4971-A842-B78F12DC308D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71" creationId="{853FA90A-F9EB-4FC6-807A-856C182E8BBD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72" creationId="{1CDB5726-CEE6-4C30-B38D-E15274874A4D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73" creationId="{EEA2A3BF-9062-49C6-B7B8-80A80A63B2A4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74" creationId="{E793FD8A-6952-4EAA-B9D2-D4E164C1C393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75" creationId="{4A75719F-91D1-4084-8389-17BF3C4E0C20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76" creationId="{3BAB828F-0216-46A1-889C-F126BB3B701F}"/>
          </ac:spMkLst>
        </pc:spChg>
        <pc:spChg chg="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77" creationId="{8B0DFDEF-4F18-4459-A63D-659F5F1B28A2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78" creationId="{E6B12FB2-40D1-4060-BBDD-98857132F304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80" creationId="{C17C8D3C-EB18-4071-B5E3-EADC2A83C7F6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81" creationId="{BB591F54-7D19-4A59-96CC-947A7D448361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82" creationId="{3856A1F6-461D-4B56-B473-FC5A95968EF4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83" creationId="{E152AF11-84ED-48CE-B170-04FDBFF0B402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84" creationId="{587788D9-3BAA-40FD-9DD2-C4EE4687194C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85" creationId="{355C7BAD-6C55-4BDE-A129-646830F8B6D5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86" creationId="{F00F8282-FE45-418A-A56C-6BD203300EF0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87" creationId="{7128B7C5-74CB-4931-9973-FCF29FE3DE44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88" creationId="{0A92097A-EE73-4BD4-9D42-0D5D9B14AFFB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91" creationId="{0EBC0953-6770-4475-917F-3649B5CD54B5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92" creationId="{E34A8087-A6A1-4FBF-863B-A4F470A40032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93" creationId="{AFAED6D7-2F94-416F-8ECA-131A755EE183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94" creationId="{64D330F4-4FF8-42F6-A1D3-63A796005AA0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95" creationId="{4C6FC596-57CC-4959-87C2-05EB736B3315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96" creationId="{E936DF2D-1283-414A-9284-6C349534C934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97" creationId="{1277D997-B1DB-4547-9DEA-8037F0CA8089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98" creationId="{5EB7EB74-F345-4B01-8279-C1F146966BDE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99" creationId="{B0F560CD-9BD4-4665-BDF5-E1ABE5D6E93F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00" creationId="{5CE6B04C-43AC-4730-8E7D-8F579A44E131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01" creationId="{AE3EA56B-BF8F-4A39-A209-16A72464F32B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02" creationId="{E550A3B5-99BC-4DCE-ADC8-B9C039963DFD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03" creationId="{74468AB9-8146-43B7-8E5C-A2AF2BBB105D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04" creationId="{4B3EFECB-CD4E-4FF9-A9B9-46A65866282E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05" creationId="{5D84B5F2-AB64-44DB-82E3-709BE2514BE1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06" creationId="{F1D6028C-091F-44CA-9C37-DD71704EE58F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07" creationId="{DAA0CD04-6322-49C3-918A-F321FEC0C9F2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08" creationId="{555BBFAC-B04B-4FD9-94BB-7F3E7294D029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09" creationId="{3CFA5881-5D30-47E5-9E31-A12C8EB4BDDC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12" creationId="{A9586810-8268-4F81-9D82-BDE9F7636138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14" creationId="{0922A4DA-C889-48A6-93CF-D7A6ADAFC1EF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15" creationId="{D75BB43F-60CF-4733-8CA4-CA4C9A5E0BDC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16" creationId="{B00CB99B-88FD-4336-8F90-45E8BE045626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17" creationId="{ABB937E7-1FFE-4C71-A006-6AD8C1355942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18" creationId="{60086863-51F5-4C19-B6CB-22A62F675646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19" creationId="{1B8CCE40-F51C-49F6-8BEF-FC683EEA2FF5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20" creationId="{3A4DABF1-1A1C-400A-BDAA-BAC09033B227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21" creationId="{19C32F1F-1AB1-4BE6-814D-3B145E2D6A5E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22" creationId="{A4BF9831-F757-4E2D-9CC2-31DB3A3152DC}"/>
          </ac:spMkLst>
        </pc:spChg>
        <pc:spChg chg="del">
          <ac:chgData name="김 승빈" userId="352d81a3ef8732fd" providerId="LiveId" clId="{677F6C6A-9BD0-4445-A634-C0B7E868BE51}" dt="2020-02-18T08:40:43.781" v="1082" actId="478"/>
          <ac:spMkLst>
            <pc:docMk/>
            <pc:sldMk cId="3318117493" sldId="262"/>
            <ac:spMk id="124" creationId="{FB8BE89A-3D55-4D4F-8A7B-C6380749F6D0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25" creationId="{FEE8DF5B-ED94-4BCB-B5D4-3CF5BDC819C4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26" creationId="{9AEF39D9-2593-4D96-9ADE-E57D0680A1D4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27" creationId="{7080A4A5-C7FB-4580-9373-DBCFF3F66B18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28" creationId="{AAAAA608-3D93-4342-A02C-EF321FB7DEC1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29" creationId="{30361204-933D-46C8-A75B-BD33C8D9DED7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30" creationId="{F7563127-61C1-4DF0-8A11-00D523E35CFE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31" creationId="{65BE65F2-DB1C-4780-9C7C-EE7D7B2C3106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32" creationId="{DC9F99DB-2FC2-4573-A69A-C64382AEED33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33" creationId="{4DFDD54A-D53A-4253-9312-8A85A039AAF4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34" creationId="{90023D89-3233-45E0-94FE-9DD979AC620D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36" creationId="{047B79CF-7F83-4091-9975-BBDDBE33B21B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37" creationId="{BC5E8305-BA3C-4325-B46E-461C30063FCA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38" creationId="{5B66C0EF-EB34-48D8-B654-4B8877E8C211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39" creationId="{8FC6416C-B8C8-43D8-84D0-CF69C654863F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40" creationId="{8DCDBEEE-8410-46B6-8AAE-73E2C1D8DBE6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41" creationId="{08EA9CD4-7F30-4AC6-B00A-8453B560C550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42" creationId="{C5F3AD65-BBFC-4AB3-B759-8DCED2C17D96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43" creationId="{FF52B136-6E02-43DE-B8EF-EA10B416A5F7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144" creationId="{58766F68-6B98-47C3-8347-AD2F75BD3268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45" creationId="{369F4C1C-332D-456E-A17A-A8AC87DF94F7}"/>
          </ac:spMkLst>
        </pc:spChg>
        <pc:spChg chg="del">
          <ac:chgData name="김 승빈" userId="352d81a3ef8732fd" providerId="LiveId" clId="{677F6C6A-9BD0-4445-A634-C0B7E868BE51}" dt="2020-02-18T08:40:41.028" v="1081" actId="478"/>
          <ac:spMkLst>
            <pc:docMk/>
            <pc:sldMk cId="3318117493" sldId="262"/>
            <ac:spMk id="147" creationId="{55B95A1F-2348-4039-B032-A68CEF9B4B38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48" creationId="{B80F6E3F-6B37-4FD2-A37C-8C8B4D43DAE2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49" creationId="{6A8939FD-A15A-43DF-98AC-898A63567D21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50" creationId="{78C8F7DA-00E6-40E1-BC0A-78A921E55C70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51" creationId="{C0C94E90-9D56-4371-A359-B6110BC6714A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52" creationId="{77A55DD7-8506-416A-ADF9-4FD9AEC3B97A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53" creationId="{4B5E2E6A-489D-47D7-86AD-32BBE09CA485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54" creationId="{85A64479-3104-49CC-AFB6-8C4324E0EDEA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55" creationId="{501C7881-E478-4516-9000-4C9427E28394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56" creationId="{C7FD1DBD-FAF3-4CF9-8CEB-BDB1F3CEFA60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57" creationId="{5EC51746-2D97-4AC4-97F3-F7F0B05F5422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59" creationId="{B744E771-A9A2-41A7-B541-0A9D07BE1AD2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60" creationId="{270479C1-E2A1-4B99-9F68-81BAFA864277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61" creationId="{B07EDC16-8212-436B-8DD0-A7C048A62145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62" creationId="{611EA24B-80BF-4532-88E7-5BAF27B5480B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63" creationId="{6D0DAA80-B04D-4A7E-9380-9322D8AE016C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64" creationId="{2FF6B33D-D6C6-4857-8EA5-F57C777D4C4A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65" creationId="{42FE724F-A4E4-4BA8-B970-A324C8EA1BA4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66" creationId="{2794AA6D-69A5-487F-B614-915259B7EDA9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67" creationId="{D66E9EA2-F00F-40B4-97BE-DB821B4ED06E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69" creationId="{8D23E5DD-9789-48EA-95AE-157A8E9113CD}"/>
          </ac:spMkLst>
        </pc:spChg>
        <pc:spChg chg="del">
          <ac:chgData name="김 승빈" userId="352d81a3ef8732fd" providerId="LiveId" clId="{677F6C6A-9BD0-4445-A634-C0B7E868BE51}" dt="2020-02-18T08:40:39.103" v="1080" actId="478"/>
          <ac:spMkLst>
            <pc:docMk/>
            <pc:sldMk cId="3318117493" sldId="262"/>
            <ac:spMk id="170" creationId="{8D29DBE7-FEF1-4F84-9C46-137DC87B5C68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71" creationId="{C70A752E-FDEF-43BA-9055-17A613C3665F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72" creationId="{F38D70EB-8988-470E-8ED2-F5D5BAC46A9C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73" creationId="{AB3591A0-0C13-4FC3-A1C6-2F0526357BAA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74" creationId="{34B0F5DF-4DE9-4757-BDB7-8CA54BDAC1A8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75" creationId="{960A9DA1-8A43-4380-82FA-69D367DA0347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76" creationId="{02C80BE8-F82F-4BC7-96DB-900A0C63A491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77" creationId="{74AA662C-1B6A-465F-90B3-7D3FCFDC1BFC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78" creationId="{C2BC0929-DADD-486F-BCCB-3A6B51473D09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79" creationId="{CB6FF0EC-BB46-4135-B206-7C98A229CC65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80" creationId="{9394BB19-8AC6-4D14-82C7-5528D0B95582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82" creationId="{C286C63D-E026-4011-BEFA-FC048A9CFFAB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83" creationId="{6CC13FC3-BD11-4654-BBA2-DD1A02D7CB34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84" creationId="{E6FB9151-76C1-43B6-A34D-7F9487FDD31C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85" creationId="{016B4A76-570D-4045-97B3-0366D2D339E5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86" creationId="{6029223D-4FF7-47D1-98E9-DE205E51EA40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87" creationId="{F6D6EA9C-7A1E-4AD7-A565-94FA67882B89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88" creationId="{4C92BCCB-732C-45A0-B908-058FECBEDD09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89" creationId="{46D141D3-163F-4AFA-BC16-B07B9A6426AB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90" creationId="{A2E12C8D-C1E7-45F5-B71B-CC5E3B9A0CBA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92" creationId="{CD1FA823-FA02-4BD1-B274-FEDD012CB4E0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93" creationId="{C6EBEF62-D6E8-4DCD-9E26-327BEB023CF6}"/>
          </ac:spMkLst>
        </pc:spChg>
        <pc:spChg chg="del mod">
          <ac:chgData name="김 승빈" userId="352d81a3ef8732fd" providerId="LiveId" clId="{677F6C6A-9BD0-4445-A634-C0B7E868BE51}" dt="2020-02-18T08:41:36.115" v="1137" actId="478"/>
          <ac:spMkLst>
            <pc:docMk/>
            <pc:sldMk cId="3318117493" sldId="262"/>
            <ac:spMk id="194" creationId="{723C82C5-8A1A-49A8-AFD9-80EB8E9420B8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195" creationId="{88A7D8EA-9960-4D05-A89C-8E89F6A7071F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196" creationId="{50DC53EB-C730-49A7-9F1C-D20C6CCC8D9A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197" creationId="{BEC23832-F9D9-43C7-9B2C-43A9EC045131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198" creationId="{8E49FB15-A59E-4C95-95C5-88E7D826F60A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199" creationId="{CCBD935F-6A70-47E8-8F37-E90DE2DE31CE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00" creationId="{83310761-0B84-430A-A571-7B0A1A448863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01" creationId="{905E46A8-8CFA-43E9-B3FA-C3A1215DC571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02" creationId="{9FB169D4-A78F-4164-96C8-F8CE382E1A65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03" creationId="{B334534B-B32C-4896-A7DE-8AFCB2AD8675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06" creationId="{10CB3607-069B-428F-9C6D-15C39E7D025B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07" creationId="{C14CC14F-508F-4CE2-AB51-6AD6D7DA8DF3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08" creationId="{A8FCE471-BF2C-45DD-A546-BE7F16C9245E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09" creationId="{27B67F03-AB14-4B88-B3CB-333A1A1EB4DF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10" creationId="{5C02FF3C-A219-482C-8F1D-A5C4105CD390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11" creationId="{18A573AE-443F-4D35-8F5C-AC7430703677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12" creationId="{13EEDABB-96A4-42E6-9C9A-21636E6DDCB5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13" creationId="{C9F18F1A-15BC-4B12-BD9C-94CF7CFC7866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14" creationId="{4AB7F36F-642E-456F-A81C-5773024036E6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15" creationId="{66EE4FAE-1E25-4999-BD5F-ACB21025BADC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16" creationId="{93DE0C30-497C-4ED8-9326-EFAAAB97E2CA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17" creationId="{F9B12F4A-2F81-4A46-9311-C02767FE6C61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18" creationId="{ABF5B570-AD58-4C4F-B228-5E1F986CE025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19" creationId="{53D65D82-A4FB-4A2B-AB50-0B6B55A07D65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20" creationId="{BC6DA45E-B651-4162-A800-354D5C68F238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21" creationId="{25A239BD-7613-4B66-8B49-82D984006040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22" creationId="{6C47FA70-1C25-4C11-B619-F95129B08436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23" creationId="{B9F4F2A1-0E77-4AAD-9C7E-9024428D38E8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24" creationId="{8881036C-B50A-4C8C-8CA7-F3B726809604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27" creationId="{6EADE543-FC8A-4280-A60C-E40231BE2C93}"/>
          </ac:spMkLst>
        </pc:spChg>
        <pc:spChg chg="add del mod">
          <ac:chgData name="김 승빈" userId="352d81a3ef8732fd" providerId="LiveId" clId="{677F6C6A-9BD0-4445-A634-C0B7E868BE51}" dt="2020-02-18T08:44:51.730" v="1194" actId="478"/>
          <ac:spMkLst>
            <pc:docMk/>
            <pc:sldMk cId="3318117493" sldId="262"/>
            <ac:spMk id="228" creationId="{EACFE2C4-2F29-4406-8839-CFC7E8E14177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29" creationId="{CC3C0ADE-E66A-47A7-9034-554598216D38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30" creationId="{B750467A-64F1-4431-A867-FE20FEA258ED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31" creationId="{C45CE232-E3E6-4AC4-92F3-9DB5BD0A0A95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32" creationId="{79C1865D-0F17-41FA-B6A8-F6E93C7554D6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33" creationId="{A8AA0C07-2F7D-40D5-B870-1B1A8105A58D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34" creationId="{F30EE6A1-2387-4788-87D8-07521FF0C792}"/>
          </ac:spMkLst>
        </pc:spChg>
        <pc:spChg chg="add del mod">
          <ac:chgData name="김 승빈" userId="352d81a3ef8732fd" providerId="LiveId" clId="{677F6C6A-9BD0-4445-A634-C0B7E868BE51}" dt="2020-02-18T08:44:50.218" v="1193" actId="478"/>
          <ac:spMkLst>
            <pc:docMk/>
            <pc:sldMk cId="3318117493" sldId="262"/>
            <ac:spMk id="235" creationId="{B6671761-14EC-40D9-841C-33362D32841A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36" creationId="{1DF08A37-5A66-44B7-B4A4-FD35451ACC1C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37" creationId="{0547599A-A9F8-47B5-83F7-255DD9489D37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38" creationId="{CDD8F80E-BC82-48E2-AA78-EC9CC5A60D9A}"/>
          </ac:spMkLst>
        </pc:spChg>
        <pc:spChg chg="add mod">
          <ac:chgData name="김 승빈" userId="352d81a3ef8732fd" providerId="LiveId" clId="{677F6C6A-9BD0-4445-A634-C0B7E868BE51}" dt="2020-02-18T08:42:49.738" v="1172" actId="571"/>
          <ac:spMkLst>
            <pc:docMk/>
            <pc:sldMk cId="3318117493" sldId="262"/>
            <ac:spMk id="239" creationId="{BA2FE8E0-AED9-4F41-9630-400C29351137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40" creationId="{5276D537-AC1B-49B8-BD0C-66010895B0FA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41" creationId="{1F105DBE-1D7A-40E7-9FC1-84E72CA6C0F1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42" creationId="{89696D08-11AB-439D-8B99-3BC8E09C982D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43" creationId="{3F0FF106-A6E7-4E37-A445-BCDC3581F060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45" creationId="{CC6D5C6D-DFAF-4939-9990-C64C9A225B76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46" creationId="{3F3C0B8A-8FEB-4E01-A892-36DE23BD3EA7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47" creationId="{671F0930-A9F6-4DCF-8621-BFE4997ACF3B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48" creationId="{C4D8CAD4-96B1-4A8C-A7BB-33D2A56BA0BA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49" creationId="{6C316874-68B3-4EAA-BD88-10AFA23E9910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50" creationId="{22D7EDB1-CF13-4462-A219-D718602C86D9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51" creationId="{4F5D3BCE-7592-4F51-8F93-909934DD6F7C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52" creationId="{BBAEDA88-C238-441E-B06C-CC8909E94493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53" creationId="{8D4230B2-A5AE-46A6-B7AF-6A3CF20D8483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54" creationId="{E9BED42E-7F71-45A3-80CC-0C5A825AAA17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56" creationId="{872C1EAE-5E57-4ECF-B7CA-A50293324BF5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57" creationId="{94A1F833-C523-46BE-A1FC-A145DA354C7B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58" creationId="{18FB477B-3A94-4B92-BB89-00393AFFD5EB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59" creationId="{597D0955-4461-458F-A820-0B0888E289C5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60" creationId="{5281311B-1987-4A26-B12C-704E967F91C1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61" creationId="{560A5188-1FA4-4AED-9EFD-2E910C6E5B34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62" creationId="{000AC9E4-96B7-49AF-9B49-44458AD977B1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63" creationId="{117EF06C-9ACA-4233-B640-D56485CB3B01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64" creationId="{0D09210A-8557-4483-9A9D-396C5A33D5B2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65" creationId="{95F4703C-B8E1-4C85-9269-4E2E02AB43B7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66" creationId="{711313F2-8595-40D4-940D-B9F9B4822833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67" creationId="{497D37F1-8B95-4BC0-9A71-AC44CC197FB0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68" creationId="{4906F5BC-96DE-4641-9BD5-EAABCB618051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69" creationId="{DF5BB700-98E3-4F2C-AB81-F0208A5ABE4E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70" creationId="{CEF8EC42-B026-44D4-A877-ACC87BC6FA4D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71" creationId="{5B1CD421-A7AE-4D1A-BC57-FDD6A3E0989E}"/>
          </ac:spMkLst>
        </pc:spChg>
        <pc:spChg chg="add mod">
          <ac:chgData name="김 승빈" userId="352d81a3ef8732fd" providerId="LiveId" clId="{677F6C6A-9BD0-4445-A634-C0B7E868BE51}" dt="2020-02-18T08:46:03.968" v="1217" actId="1076"/>
          <ac:spMkLst>
            <pc:docMk/>
            <pc:sldMk cId="3318117493" sldId="262"/>
            <ac:spMk id="273" creationId="{C13C4798-CEE3-4710-9FBF-0E17030AAC7A}"/>
          </ac:spMkLst>
        </pc:spChg>
        <pc:spChg chg="add mod">
          <ac:chgData name="김 승빈" userId="352d81a3ef8732fd" providerId="LiveId" clId="{677F6C6A-9BD0-4445-A634-C0B7E868BE51}" dt="2020-02-18T08:47:11.319" v="1249" actId="571"/>
          <ac:spMkLst>
            <pc:docMk/>
            <pc:sldMk cId="3318117493" sldId="262"/>
            <ac:spMk id="275" creationId="{CA24BAAE-94AD-44C3-A9E5-0933B1DE6214}"/>
          </ac:spMkLst>
        </pc:spChg>
        <pc:spChg chg="add mod">
          <ac:chgData name="김 승빈" userId="352d81a3ef8732fd" providerId="LiveId" clId="{677F6C6A-9BD0-4445-A634-C0B7E868BE51}" dt="2020-02-18T08:47:11.319" v="1249" actId="571"/>
          <ac:spMkLst>
            <pc:docMk/>
            <pc:sldMk cId="3318117493" sldId="262"/>
            <ac:spMk id="276" creationId="{DF232443-93D0-4D18-AA0A-EB9E8669893D}"/>
          </ac:spMkLst>
        </pc:spChg>
        <pc:cxnChg chg="del mod">
          <ac:chgData name="김 승빈" userId="352d81a3ef8732fd" providerId="LiveId" clId="{677F6C6A-9BD0-4445-A634-C0B7E868BE51}" dt="2020-02-18T08:47:00.968" v="1248" actId="478"/>
          <ac:cxnSpMkLst>
            <pc:docMk/>
            <pc:sldMk cId="3318117493" sldId="262"/>
            <ac:cxnSpMk id="67" creationId="{DBC1D810-7EF8-4C61-A0EB-D825DB2A7992}"/>
          </ac:cxnSpMkLst>
        </pc:cxnChg>
        <pc:cxnChg chg="del mod">
          <ac:chgData name="김 승빈" userId="352d81a3ef8732fd" providerId="LiveId" clId="{677F6C6A-9BD0-4445-A634-C0B7E868BE51}" dt="2020-02-18T08:47:00.968" v="1248" actId="478"/>
          <ac:cxnSpMkLst>
            <pc:docMk/>
            <pc:sldMk cId="3318117493" sldId="262"/>
            <ac:cxnSpMk id="68" creationId="{A12A03CB-DE70-47D5-9E8B-43B55D88F68E}"/>
          </ac:cxnSpMkLst>
        </pc:cxnChg>
        <pc:cxnChg chg="del">
          <ac:chgData name="김 승빈" userId="352d81a3ef8732fd" providerId="LiveId" clId="{677F6C6A-9BD0-4445-A634-C0B7E868BE51}" dt="2020-02-18T08:40:43.781" v="1082" actId="478"/>
          <ac:cxnSpMkLst>
            <pc:docMk/>
            <pc:sldMk cId="3318117493" sldId="262"/>
            <ac:cxnSpMk id="89" creationId="{BD3EF94C-DAB4-42FE-9DC2-66BE19CC9615}"/>
          </ac:cxnSpMkLst>
        </pc:cxnChg>
        <pc:cxnChg chg="del">
          <ac:chgData name="김 승빈" userId="352d81a3ef8732fd" providerId="LiveId" clId="{677F6C6A-9BD0-4445-A634-C0B7E868BE51}" dt="2020-02-18T08:40:43.781" v="1082" actId="478"/>
          <ac:cxnSpMkLst>
            <pc:docMk/>
            <pc:sldMk cId="3318117493" sldId="262"/>
            <ac:cxnSpMk id="90" creationId="{FE8191C3-742B-4328-88EE-A43F98D5053B}"/>
          </ac:cxnSpMkLst>
        </pc:cxnChg>
        <pc:cxnChg chg="del">
          <ac:chgData name="김 승빈" userId="352d81a3ef8732fd" providerId="LiveId" clId="{677F6C6A-9BD0-4445-A634-C0B7E868BE51}" dt="2020-02-18T08:40:43.781" v="1082" actId="478"/>
          <ac:cxnSpMkLst>
            <pc:docMk/>
            <pc:sldMk cId="3318117493" sldId="262"/>
            <ac:cxnSpMk id="111" creationId="{39F35ECA-DF2E-44DC-8511-5B96DE32EE69}"/>
          </ac:cxnSpMkLst>
        </pc:cxnChg>
        <pc:cxnChg chg="del">
          <ac:chgData name="김 승빈" userId="352d81a3ef8732fd" providerId="LiveId" clId="{677F6C6A-9BD0-4445-A634-C0B7E868BE51}" dt="2020-02-18T08:40:43.781" v="1082" actId="478"/>
          <ac:cxnSpMkLst>
            <pc:docMk/>
            <pc:sldMk cId="3318117493" sldId="262"/>
            <ac:cxnSpMk id="123" creationId="{8FD6BE71-6556-472F-92D3-4172F87C682D}"/>
          </ac:cxnSpMkLst>
        </pc:cxnChg>
        <pc:cxnChg chg="del">
          <ac:chgData name="김 승빈" userId="352d81a3ef8732fd" providerId="LiveId" clId="{677F6C6A-9BD0-4445-A634-C0B7E868BE51}" dt="2020-02-18T08:40:39.103" v="1080" actId="478"/>
          <ac:cxnSpMkLst>
            <pc:docMk/>
            <pc:sldMk cId="3318117493" sldId="262"/>
            <ac:cxnSpMk id="135" creationId="{01471018-D176-443D-9E0D-5F77F02DCE6F}"/>
          </ac:cxnSpMkLst>
        </pc:cxnChg>
        <pc:cxnChg chg="del">
          <ac:chgData name="김 승빈" userId="352d81a3ef8732fd" providerId="LiveId" clId="{677F6C6A-9BD0-4445-A634-C0B7E868BE51}" dt="2020-02-18T08:40:39.103" v="1080" actId="478"/>
          <ac:cxnSpMkLst>
            <pc:docMk/>
            <pc:sldMk cId="3318117493" sldId="262"/>
            <ac:cxnSpMk id="146" creationId="{1F891417-6D8D-4707-907F-9FA591785EAA}"/>
          </ac:cxnSpMkLst>
        </pc:cxnChg>
        <pc:cxnChg chg="del">
          <ac:chgData name="김 승빈" userId="352d81a3ef8732fd" providerId="LiveId" clId="{677F6C6A-9BD0-4445-A634-C0B7E868BE51}" dt="2020-02-18T08:40:39.103" v="1080" actId="478"/>
          <ac:cxnSpMkLst>
            <pc:docMk/>
            <pc:sldMk cId="3318117493" sldId="262"/>
            <ac:cxnSpMk id="158" creationId="{EB40984F-BC49-4562-AFEE-FDCCCA4FE6CF}"/>
          </ac:cxnSpMkLst>
        </pc:cxnChg>
        <pc:cxnChg chg="del">
          <ac:chgData name="김 승빈" userId="352d81a3ef8732fd" providerId="LiveId" clId="{677F6C6A-9BD0-4445-A634-C0B7E868BE51}" dt="2020-02-18T08:40:39.103" v="1080" actId="478"/>
          <ac:cxnSpMkLst>
            <pc:docMk/>
            <pc:sldMk cId="3318117493" sldId="262"/>
            <ac:cxnSpMk id="168" creationId="{CB53226D-3B73-400A-8818-4313B573B085}"/>
          </ac:cxnSpMkLst>
        </pc:cxnChg>
        <pc:cxnChg chg="del mod">
          <ac:chgData name="김 승빈" userId="352d81a3ef8732fd" providerId="LiveId" clId="{677F6C6A-9BD0-4445-A634-C0B7E868BE51}" dt="2020-02-18T08:41:36.115" v="1137" actId="478"/>
          <ac:cxnSpMkLst>
            <pc:docMk/>
            <pc:sldMk cId="3318117493" sldId="262"/>
            <ac:cxnSpMk id="181" creationId="{93487461-DA00-4BC3-AEB5-483637960483}"/>
          </ac:cxnSpMkLst>
        </pc:cxnChg>
        <pc:cxnChg chg="del mod">
          <ac:chgData name="김 승빈" userId="352d81a3ef8732fd" providerId="LiveId" clId="{677F6C6A-9BD0-4445-A634-C0B7E868BE51}" dt="2020-02-18T08:41:36.115" v="1137" actId="478"/>
          <ac:cxnSpMkLst>
            <pc:docMk/>
            <pc:sldMk cId="3318117493" sldId="262"/>
            <ac:cxnSpMk id="191" creationId="{3E6AAD55-A93E-4257-ADB0-DFA87CE45ECF}"/>
          </ac:cxnSpMkLst>
        </pc:cxnChg>
        <pc:cxnChg chg="add del mod">
          <ac:chgData name="김 승빈" userId="352d81a3ef8732fd" providerId="LiveId" clId="{677F6C6A-9BD0-4445-A634-C0B7E868BE51}" dt="2020-02-18T08:44:24.018" v="1189" actId="478"/>
          <ac:cxnSpMkLst>
            <pc:docMk/>
            <pc:sldMk cId="3318117493" sldId="262"/>
            <ac:cxnSpMk id="204" creationId="{E2F75C33-11D9-49F0-BFED-7814A2D9EAFA}"/>
          </ac:cxnSpMkLst>
        </pc:cxnChg>
        <pc:cxnChg chg="add mod">
          <ac:chgData name="김 승빈" userId="352d81a3ef8732fd" providerId="LiveId" clId="{677F6C6A-9BD0-4445-A634-C0B7E868BE51}" dt="2020-02-18T08:46:03.968" v="1217" actId="1076"/>
          <ac:cxnSpMkLst>
            <pc:docMk/>
            <pc:sldMk cId="3318117493" sldId="262"/>
            <ac:cxnSpMk id="205" creationId="{484DB02D-A94E-410D-A0E6-4B72489F1EEC}"/>
          </ac:cxnSpMkLst>
        </pc:cxnChg>
        <pc:cxnChg chg="add del mod">
          <ac:chgData name="김 승빈" userId="352d81a3ef8732fd" providerId="LiveId" clId="{677F6C6A-9BD0-4445-A634-C0B7E868BE51}" dt="2020-02-18T08:44:50.218" v="1193" actId="478"/>
          <ac:cxnSpMkLst>
            <pc:docMk/>
            <pc:sldMk cId="3318117493" sldId="262"/>
            <ac:cxnSpMk id="225" creationId="{F631FD4D-6708-4214-A54A-EB9FADEA70B3}"/>
          </ac:cxnSpMkLst>
        </pc:cxnChg>
        <pc:cxnChg chg="add del mod">
          <ac:chgData name="김 승빈" userId="352d81a3ef8732fd" providerId="LiveId" clId="{677F6C6A-9BD0-4445-A634-C0B7E868BE51}" dt="2020-02-18T08:44:50.218" v="1193" actId="478"/>
          <ac:cxnSpMkLst>
            <pc:docMk/>
            <pc:sldMk cId="3318117493" sldId="262"/>
            <ac:cxnSpMk id="226" creationId="{0A22B71F-8659-450C-BDD6-D7635C84D776}"/>
          </ac:cxnSpMkLst>
        </pc:cxnChg>
        <pc:cxnChg chg="add mod">
          <ac:chgData name="김 승빈" userId="352d81a3ef8732fd" providerId="LiveId" clId="{677F6C6A-9BD0-4445-A634-C0B7E868BE51}" dt="2020-02-18T08:46:03.968" v="1217" actId="1076"/>
          <ac:cxnSpMkLst>
            <pc:docMk/>
            <pc:sldMk cId="3318117493" sldId="262"/>
            <ac:cxnSpMk id="244" creationId="{7E508BA5-90A4-4A95-863B-2D1EC987D9A9}"/>
          </ac:cxnSpMkLst>
        </pc:cxnChg>
        <pc:cxnChg chg="add mod">
          <ac:chgData name="김 승빈" userId="352d81a3ef8732fd" providerId="LiveId" clId="{677F6C6A-9BD0-4445-A634-C0B7E868BE51}" dt="2020-02-18T08:46:03.968" v="1217" actId="1076"/>
          <ac:cxnSpMkLst>
            <pc:docMk/>
            <pc:sldMk cId="3318117493" sldId="262"/>
            <ac:cxnSpMk id="255" creationId="{988B64C0-84C6-4880-9AD0-36F6CDDB42B9}"/>
          </ac:cxnSpMkLst>
        </pc:cxnChg>
        <pc:cxnChg chg="add mod">
          <ac:chgData name="김 승빈" userId="352d81a3ef8732fd" providerId="LiveId" clId="{677F6C6A-9BD0-4445-A634-C0B7E868BE51}" dt="2020-02-18T08:46:03.968" v="1217" actId="1076"/>
          <ac:cxnSpMkLst>
            <pc:docMk/>
            <pc:sldMk cId="3318117493" sldId="262"/>
            <ac:cxnSpMk id="272" creationId="{5EA5267D-0E96-409C-A675-EE7DA2B068B6}"/>
          </ac:cxnSpMkLst>
        </pc:cxnChg>
        <pc:cxnChg chg="add mod">
          <ac:chgData name="김 승빈" userId="352d81a3ef8732fd" providerId="LiveId" clId="{677F6C6A-9BD0-4445-A634-C0B7E868BE51}" dt="2020-02-18T08:47:11.319" v="1249" actId="571"/>
          <ac:cxnSpMkLst>
            <pc:docMk/>
            <pc:sldMk cId="3318117493" sldId="262"/>
            <ac:cxnSpMk id="274" creationId="{59028665-C9C3-4D06-ADF0-EADE7040506F}"/>
          </ac:cxnSpMkLst>
        </pc:cxnChg>
        <pc:cxnChg chg="add mod">
          <ac:chgData name="김 승빈" userId="352d81a3ef8732fd" providerId="LiveId" clId="{677F6C6A-9BD0-4445-A634-C0B7E868BE51}" dt="2020-02-18T08:47:11.319" v="1249" actId="571"/>
          <ac:cxnSpMkLst>
            <pc:docMk/>
            <pc:sldMk cId="3318117493" sldId="262"/>
            <ac:cxnSpMk id="277" creationId="{4EF776C0-30A6-4EF8-9539-DB9CC240CB9B}"/>
          </ac:cxnSpMkLst>
        </pc:cxnChg>
      </pc:sldChg>
      <pc:sldChg chg="addSp modSp add ord">
        <pc:chgData name="김 승빈" userId="352d81a3ef8732fd" providerId="LiveId" clId="{677F6C6A-9BD0-4445-A634-C0B7E868BE51}" dt="2020-02-18T10:43:39.625" v="1344" actId="20577"/>
        <pc:sldMkLst>
          <pc:docMk/>
          <pc:sldMk cId="2963442854" sldId="263"/>
        </pc:sldMkLst>
        <pc:spChg chg="add mod">
          <ac:chgData name="김 승빈" userId="352d81a3ef8732fd" providerId="LiveId" clId="{677F6C6A-9BD0-4445-A634-C0B7E868BE51}" dt="2020-02-18T10:41:25.701" v="1303" actId="1076"/>
          <ac:spMkLst>
            <pc:docMk/>
            <pc:sldMk cId="2963442854" sldId="263"/>
            <ac:spMk id="12" creationId="{C7733C0A-80E7-4B04-AFBB-6B87338385A5}"/>
          </ac:spMkLst>
        </pc:spChg>
        <pc:spChg chg="add mod">
          <ac:chgData name="김 승빈" userId="352d81a3ef8732fd" providerId="LiveId" clId="{677F6C6A-9BD0-4445-A634-C0B7E868BE51}" dt="2020-02-18T10:41:29.268" v="1304" actId="1076"/>
          <ac:spMkLst>
            <pc:docMk/>
            <pc:sldMk cId="2963442854" sldId="263"/>
            <ac:spMk id="17" creationId="{49212798-6543-402B-9C3E-1EF4DA3B3351}"/>
          </ac:spMkLst>
        </pc:spChg>
        <pc:spChg chg="add mod">
          <ac:chgData name="김 승빈" userId="352d81a3ef8732fd" providerId="LiveId" clId="{677F6C6A-9BD0-4445-A634-C0B7E868BE51}" dt="2020-02-18T10:42:18.676" v="1318" actId="1076"/>
          <ac:spMkLst>
            <pc:docMk/>
            <pc:sldMk cId="2963442854" sldId="263"/>
            <ac:spMk id="18" creationId="{070C06A5-E943-4922-9302-71F28D3C735F}"/>
          </ac:spMkLst>
        </pc:spChg>
        <pc:spChg chg="mod">
          <ac:chgData name="김 승빈" userId="352d81a3ef8732fd" providerId="LiveId" clId="{677F6C6A-9BD0-4445-A634-C0B7E868BE51}" dt="2020-02-18T10:39:48.344" v="1254" actId="1076"/>
          <ac:spMkLst>
            <pc:docMk/>
            <pc:sldMk cId="2963442854" sldId="263"/>
            <ac:spMk id="23" creationId="{19387D90-93A9-4CCE-82FE-E147C580AEA0}"/>
          </ac:spMkLst>
        </pc:spChg>
        <pc:spChg chg="mod">
          <ac:chgData name="김 승빈" userId="352d81a3ef8732fd" providerId="LiveId" clId="{677F6C6A-9BD0-4445-A634-C0B7E868BE51}" dt="2020-02-18T10:43:39.625" v="1344" actId="20577"/>
          <ac:spMkLst>
            <pc:docMk/>
            <pc:sldMk cId="2963442854" sldId="263"/>
            <ac:spMk id="25" creationId="{08ABB873-41C3-460F-81B8-C1A3CDB58AFA}"/>
          </ac:spMkLst>
        </pc:spChg>
        <pc:spChg chg="add mod">
          <ac:chgData name="김 승빈" userId="352d81a3ef8732fd" providerId="LiveId" clId="{677F6C6A-9BD0-4445-A634-C0B7E868BE51}" dt="2020-02-18T10:42:47.545" v="1328" actId="20577"/>
          <ac:spMkLst>
            <pc:docMk/>
            <pc:sldMk cId="2963442854" sldId="263"/>
            <ac:spMk id="26" creationId="{72347053-D35D-48C5-8963-CA8E073FE569}"/>
          </ac:spMkLst>
        </pc:spChg>
        <pc:spChg chg="add mod">
          <ac:chgData name="김 승빈" userId="352d81a3ef8732fd" providerId="LiveId" clId="{677F6C6A-9BD0-4445-A634-C0B7E868BE51}" dt="2020-02-18T10:43:24.704" v="1340" actId="1076"/>
          <ac:spMkLst>
            <pc:docMk/>
            <pc:sldMk cId="2963442854" sldId="263"/>
            <ac:spMk id="27" creationId="{08B7F7A7-69F6-4FDA-95BB-53F3C131DDD8}"/>
          </ac:spMkLst>
        </pc:spChg>
        <pc:spChg chg="add mod">
          <ac:chgData name="김 승빈" userId="352d81a3ef8732fd" providerId="LiveId" clId="{677F6C6A-9BD0-4445-A634-C0B7E868BE51}" dt="2020-02-18T10:43:08.233" v="1336" actId="1076"/>
          <ac:spMkLst>
            <pc:docMk/>
            <pc:sldMk cId="2963442854" sldId="263"/>
            <ac:spMk id="28" creationId="{723488A2-FCC2-4BC4-9B7B-BD3B17FE51ED}"/>
          </ac:spMkLst>
        </pc:spChg>
        <pc:cxnChg chg="add mod">
          <ac:chgData name="김 승빈" userId="352d81a3ef8732fd" providerId="LiveId" clId="{677F6C6A-9BD0-4445-A634-C0B7E868BE51}" dt="2020-02-18T10:40:43.537" v="1283" actId="14100"/>
          <ac:cxnSpMkLst>
            <pc:docMk/>
            <pc:sldMk cId="2963442854" sldId="263"/>
            <ac:cxnSpMk id="13" creationId="{3BE3A789-B84D-46B0-A450-0FE0513C1341}"/>
          </ac:cxnSpMkLst>
        </pc:cxnChg>
        <pc:cxnChg chg="add mod">
          <ac:chgData name="김 승빈" userId="352d81a3ef8732fd" providerId="LiveId" clId="{677F6C6A-9BD0-4445-A634-C0B7E868BE51}" dt="2020-02-18T10:42:13.356" v="1317" actId="14100"/>
          <ac:cxnSpMkLst>
            <pc:docMk/>
            <pc:sldMk cId="2963442854" sldId="263"/>
            <ac:cxnSpMk id="20" creationId="{A0BCF87C-4977-43EE-92C8-7E19C553F8EB}"/>
          </ac:cxnSpMkLst>
        </pc:cxnChg>
        <pc:cxnChg chg="add mod">
          <ac:chgData name="김 승빈" userId="352d81a3ef8732fd" providerId="LiveId" clId="{677F6C6A-9BD0-4445-A634-C0B7E868BE51}" dt="2020-02-18T10:43:21.727" v="1339" actId="14100"/>
          <ac:cxnSpMkLst>
            <pc:docMk/>
            <pc:sldMk cId="2963442854" sldId="263"/>
            <ac:cxnSpMk id="29" creationId="{80D73454-6C7C-45AF-8657-C7E321E23D51}"/>
          </ac:cxnSpMkLst>
        </pc:cxnChg>
        <pc:cxnChg chg="add mod">
          <ac:chgData name="김 승빈" userId="352d81a3ef8732fd" providerId="LiveId" clId="{677F6C6A-9BD0-4445-A634-C0B7E868BE51}" dt="2020-02-18T10:43:32.342" v="1342" actId="14100"/>
          <ac:cxnSpMkLst>
            <pc:docMk/>
            <pc:sldMk cId="2963442854" sldId="263"/>
            <ac:cxnSpMk id="30" creationId="{43575038-E973-4082-B90D-6CB35413916C}"/>
          </ac:cxnSpMkLst>
        </pc:cxnChg>
      </pc:sldChg>
      <pc:sldChg chg="addSp delSp modSp add">
        <pc:chgData name="김 승빈" userId="352d81a3ef8732fd" providerId="LiveId" clId="{677F6C6A-9BD0-4445-A634-C0B7E868BE51}" dt="2020-02-18T11:04:28.732" v="1564" actId="1076"/>
        <pc:sldMkLst>
          <pc:docMk/>
          <pc:sldMk cId="3194577221" sldId="264"/>
        </pc:sldMkLst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6" creationId="{10FC3735-7654-48C0-AE63-0A595B351DCD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7" creationId="{6A3695BC-1352-4A33-BF7D-BBF6BE0BF358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12" creationId="{C7733C0A-80E7-4B04-AFBB-6B87338385A5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14" creationId="{8D398065-AF02-4C9B-B3D8-04228E0C4256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15" creationId="{0C945717-BF09-4C16-8253-BBD6C7056BA2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16" creationId="{A62E3060-EE54-4853-A33E-6CFC7D77FB7A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17" creationId="{49212798-6543-402B-9C3E-1EF4DA3B3351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18" creationId="{070C06A5-E943-4922-9302-71F28D3C735F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23" creationId="{19387D90-93A9-4CCE-82FE-E147C580AEA0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24" creationId="{C20E1419-AAAE-4AC4-845E-AB7BEC6976AC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25" creationId="{08ABB873-41C3-460F-81B8-C1A3CDB58AFA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26" creationId="{72347053-D35D-48C5-8963-CA8E073FE569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27" creationId="{08B7F7A7-69F6-4FDA-95BB-53F3C131DDD8}"/>
          </ac:spMkLst>
        </pc:spChg>
        <pc:spChg chg="del">
          <ac:chgData name="김 승빈" userId="352d81a3ef8732fd" providerId="LiveId" clId="{677F6C6A-9BD0-4445-A634-C0B7E868BE51}" dt="2020-02-18T10:52:43.895" v="1346" actId="478"/>
          <ac:spMkLst>
            <pc:docMk/>
            <pc:sldMk cId="3194577221" sldId="264"/>
            <ac:spMk id="28" creationId="{723488A2-FCC2-4BC4-9B7B-BD3B17FE51ED}"/>
          </ac:spMkLst>
        </pc:spChg>
        <pc:spChg chg="add del mod">
          <ac:chgData name="김 승빈" userId="352d81a3ef8732fd" providerId="LiveId" clId="{677F6C6A-9BD0-4445-A634-C0B7E868BE51}" dt="2020-02-18T10:59:09.125" v="1458" actId="478"/>
          <ac:spMkLst>
            <pc:docMk/>
            <pc:sldMk cId="3194577221" sldId="264"/>
            <ac:spMk id="31" creationId="{454A53D1-E400-4EB9-98CE-7D1DC6BC36A5}"/>
          </ac:spMkLst>
        </pc:spChg>
        <pc:spChg chg="add del mod">
          <ac:chgData name="김 승빈" userId="352d81a3ef8732fd" providerId="LiveId" clId="{677F6C6A-9BD0-4445-A634-C0B7E868BE51}" dt="2020-02-18T10:59:09.951" v="1459" actId="478"/>
          <ac:spMkLst>
            <pc:docMk/>
            <pc:sldMk cId="3194577221" sldId="264"/>
            <ac:spMk id="32" creationId="{F2AE7D29-4104-415A-B6E1-A44E520E1CEE}"/>
          </ac:spMkLst>
        </pc:spChg>
        <pc:spChg chg="add del mod">
          <ac:chgData name="김 승빈" userId="352d81a3ef8732fd" providerId="LiveId" clId="{677F6C6A-9BD0-4445-A634-C0B7E868BE51}" dt="2020-02-18T10:59:10.950" v="1460" actId="478"/>
          <ac:spMkLst>
            <pc:docMk/>
            <pc:sldMk cId="3194577221" sldId="264"/>
            <ac:spMk id="33" creationId="{0510181B-D23B-4FCB-9057-C49E94742212}"/>
          </ac:spMkLst>
        </pc:spChg>
        <pc:spChg chg="add del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36" creationId="{004CBF25-E3C8-438C-838A-1C6F214852BE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37" creationId="{6BE8CC44-92E7-46A8-BB66-D64DA26C00AB}"/>
          </ac:spMkLst>
        </pc:spChg>
        <pc:spChg chg="add mod">
          <ac:chgData name="김 승빈" userId="352d81a3ef8732fd" providerId="LiveId" clId="{677F6C6A-9BD0-4445-A634-C0B7E868BE51}" dt="2020-02-18T10:55:32.716" v="1392" actId="571"/>
          <ac:spMkLst>
            <pc:docMk/>
            <pc:sldMk cId="3194577221" sldId="264"/>
            <ac:spMk id="39" creationId="{28545880-996F-4CFD-B2F6-1194E6880EAE}"/>
          </ac:spMkLst>
        </pc:spChg>
        <pc:spChg chg="add mod">
          <ac:chgData name="김 승빈" userId="352d81a3ef8732fd" providerId="LiveId" clId="{677F6C6A-9BD0-4445-A634-C0B7E868BE51}" dt="2020-02-18T10:55:32.716" v="1392" actId="571"/>
          <ac:spMkLst>
            <pc:docMk/>
            <pc:sldMk cId="3194577221" sldId="264"/>
            <ac:spMk id="40" creationId="{51AE46A4-2074-4DB3-AC61-6F2D2CEF6CCB}"/>
          </ac:spMkLst>
        </pc:spChg>
        <pc:spChg chg="add mod">
          <ac:chgData name="김 승빈" userId="352d81a3ef8732fd" providerId="LiveId" clId="{677F6C6A-9BD0-4445-A634-C0B7E868BE51}" dt="2020-02-18T10:55:32.716" v="1392" actId="571"/>
          <ac:spMkLst>
            <pc:docMk/>
            <pc:sldMk cId="3194577221" sldId="264"/>
            <ac:spMk id="41" creationId="{B37B6DB9-45BF-4485-9772-97952A9BDF1B}"/>
          </ac:spMkLst>
        </pc:spChg>
        <pc:spChg chg="add mod">
          <ac:chgData name="김 승빈" userId="352d81a3ef8732fd" providerId="LiveId" clId="{677F6C6A-9BD0-4445-A634-C0B7E868BE51}" dt="2020-02-18T10:55:32.716" v="1392" actId="571"/>
          <ac:spMkLst>
            <pc:docMk/>
            <pc:sldMk cId="3194577221" sldId="264"/>
            <ac:spMk id="42" creationId="{89C208E6-801B-4B39-956B-0F824D895D85}"/>
          </ac:spMkLst>
        </pc:spChg>
        <pc:spChg chg="add mod">
          <ac:chgData name="김 승빈" userId="352d81a3ef8732fd" providerId="LiveId" clId="{677F6C6A-9BD0-4445-A634-C0B7E868BE51}" dt="2020-02-18T10:55:32.716" v="1392" actId="571"/>
          <ac:spMkLst>
            <pc:docMk/>
            <pc:sldMk cId="3194577221" sldId="264"/>
            <ac:spMk id="44" creationId="{7ABB8858-F274-4AAD-BEB5-A2CE9E89D592}"/>
          </ac:spMkLst>
        </pc:spChg>
        <pc:spChg chg="add mod">
          <ac:chgData name="김 승빈" userId="352d81a3ef8732fd" providerId="LiveId" clId="{677F6C6A-9BD0-4445-A634-C0B7E868BE51}" dt="2020-02-18T10:55:39.003" v="1394" actId="571"/>
          <ac:spMkLst>
            <pc:docMk/>
            <pc:sldMk cId="3194577221" sldId="264"/>
            <ac:spMk id="46" creationId="{90102175-76D0-4E0A-91C3-E6E87A4A36F0}"/>
          </ac:spMkLst>
        </pc:spChg>
        <pc:spChg chg="add mod">
          <ac:chgData name="김 승빈" userId="352d81a3ef8732fd" providerId="LiveId" clId="{677F6C6A-9BD0-4445-A634-C0B7E868BE51}" dt="2020-02-18T10:55:39.003" v="1394" actId="571"/>
          <ac:spMkLst>
            <pc:docMk/>
            <pc:sldMk cId="3194577221" sldId="264"/>
            <ac:spMk id="47" creationId="{23EE57DC-3E39-47A6-BE44-6B5AFE9FE1BF}"/>
          </ac:spMkLst>
        </pc:spChg>
        <pc:spChg chg="add mod">
          <ac:chgData name="김 승빈" userId="352d81a3ef8732fd" providerId="LiveId" clId="{677F6C6A-9BD0-4445-A634-C0B7E868BE51}" dt="2020-02-18T10:55:39.003" v="1394" actId="571"/>
          <ac:spMkLst>
            <pc:docMk/>
            <pc:sldMk cId="3194577221" sldId="264"/>
            <ac:spMk id="48" creationId="{BAD49EB5-E041-404F-833D-D7C14DCC6B0E}"/>
          </ac:spMkLst>
        </pc:spChg>
        <pc:spChg chg="add mod">
          <ac:chgData name="김 승빈" userId="352d81a3ef8732fd" providerId="LiveId" clId="{677F6C6A-9BD0-4445-A634-C0B7E868BE51}" dt="2020-02-18T10:55:39.003" v="1394" actId="571"/>
          <ac:spMkLst>
            <pc:docMk/>
            <pc:sldMk cId="3194577221" sldId="264"/>
            <ac:spMk id="49" creationId="{181E7F38-D715-4C13-AD18-9060736283FF}"/>
          </ac:spMkLst>
        </pc:spChg>
        <pc:spChg chg="add mod">
          <ac:chgData name="김 승빈" userId="352d81a3ef8732fd" providerId="LiveId" clId="{677F6C6A-9BD0-4445-A634-C0B7E868BE51}" dt="2020-02-18T10:55:39.003" v="1394" actId="571"/>
          <ac:spMkLst>
            <pc:docMk/>
            <pc:sldMk cId="3194577221" sldId="264"/>
            <ac:spMk id="51" creationId="{28BCC023-48B5-4A27-94A9-2F3659FBA4DF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53" creationId="{593EE7B3-A84F-4698-9FB1-65DB48FE18EB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54" creationId="{6DB21194-64F5-4A37-8E98-4D4739D33E04}"/>
          </ac:spMkLst>
        </pc:spChg>
        <pc:spChg chg="add del mod">
          <ac:chgData name="김 승빈" userId="352d81a3ef8732fd" providerId="LiveId" clId="{677F6C6A-9BD0-4445-A634-C0B7E868BE51}" dt="2020-02-18T10:59:12.437" v="1461" actId="478"/>
          <ac:spMkLst>
            <pc:docMk/>
            <pc:sldMk cId="3194577221" sldId="264"/>
            <ac:spMk id="55" creationId="{EA0BF0F5-F080-43D5-B903-93C674E69F04}"/>
          </ac:spMkLst>
        </pc:spChg>
        <pc:spChg chg="add del mod">
          <ac:chgData name="김 승빈" userId="352d81a3ef8732fd" providerId="LiveId" clId="{677F6C6A-9BD0-4445-A634-C0B7E868BE51}" dt="2020-02-18T10:59:12.950" v="1462" actId="478"/>
          <ac:spMkLst>
            <pc:docMk/>
            <pc:sldMk cId="3194577221" sldId="264"/>
            <ac:spMk id="56" creationId="{782E4366-E23A-4306-BC55-5C8DC4D27A91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59" creationId="{259811CC-4E9A-4E67-BB2B-E3BB9586C58C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60" creationId="{31C6F756-BED4-4FD8-9B36-3E7E6838D1C9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61" creationId="{FCF7944A-DEC5-4069-AB30-BFBE9F0C3AF1}"/>
          </ac:spMkLst>
        </pc:spChg>
        <pc:spChg chg="add del mod">
          <ac:chgData name="김 승빈" userId="352d81a3ef8732fd" providerId="LiveId" clId="{677F6C6A-9BD0-4445-A634-C0B7E868BE51}" dt="2020-02-18T10:59:14.915" v="1463" actId="478"/>
          <ac:spMkLst>
            <pc:docMk/>
            <pc:sldMk cId="3194577221" sldId="264"/>
            <ac:spMk id="62" creationId="{43664790-01DF-45B0-96F8-104E5F3CF713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65" creationId="{E483D92C-2F48-4365-B189-698D780D1686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66" creationId="{2FB3C887-8A7C-4499-87FA-6FC8A78EE704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67" creationId="{C0971574-D9E2-4F10-9D44-929BC92FA4D9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68" creationId="{057B7AFB-2EB5-4A2B-A287-B0508568949F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71" creationId="{6742F177-C530-4935-8C09-4A48C801FEB0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72" creationId="{B2734012-D08B-457B-A9E7-C453559D022D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73" creationId="{0714B1AC-0495-4D08-A3F3-5B6DC16AA32F}"/>
          </ac:spMkLst>
        </pc:spChg>
        <pc:spChg chg="add del mod">
          <ac:chgData name="김 승빈" userId="352d81a3ef8732fd" providerId="LiveId" clId="{677F6C6A-9BD0-4445-A634-C0B7E868BE51}" dt="2020-02-18T10:59:17.012" v="1464" actId="478"/>
          <ac:spMkLst>
            <pc:docMk/>
            <pc:sldMk cId="3194577221" sldId="264"/>
            <ac:spMk id="74" creationId="{3F938BEC-9BE1-4F3A-BFD3-A86249672BE7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77" creationId="{9A5D05D4-CDCA-408F-8D82-9E4AC8E24275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78" creationId="{62C3E111-61E7-476F-8231-AF80D75BCBF0}"/>
          </ac:spMkLst>
        </pc:spChg>
        <pc:spChg chg="add del mod">
          <ac:chgData name="김 승빈" userId="352d81a3ef8732fd" providerId="LiveId" clId="{677F6C6A-9BD0-4445-A634-C0B7E868BE51}" dt="2020-02-18T10:59:19.425" v="1465" actId="478"/>
          <ac:spMkLst>
            <pc:docMk/>
            <pc:sldMk cId="3194577221" sldId="264"/>
            <ac:spMk id="79" creationId="{0866A9C3-1690-43FA-AEF6-33BA7F17B5A0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80" creationId="{B4BE1A37-89CF-4049-8164-B7B7F16452F3}"/>
          </ac:spMkLst>
        </pc:spChg>
        <pc:spChg chg="add del mod">
          <ac:chgData name="김 승빈" userId="352d81a3ef8732fd" providerId="LiveId" clId="{677F6C6A-9BD0-4445-A634-C0B7E868BE51}" dt="2020-02-18T10:58:53.261" v="1455" actId="478"/>
          <ac:spMkLst>
            <pc:docMk/>
            <pc:sldMk cId="3194577221" sldId="264"/>
            <ac:spMk id="83" creationId="{CA4A2D55-CA99-415C-8281-EA1ED070D6D2}"/>
          </ac:spMkLst>
        </pc:spChg>
        <pc:spChg chg="add del mod">
          <ac:chgData name="김 승빈" userId="352d81a3ef8732fd" providerId="LiveId" clId="{677F6C6A-9BD0-4445-A634-C0B7E868BE51}" dt="2020-02-18T10:58:53.261" v="1455" actId="478"/>
          <ac:spMkLst>
            <pc:docMk/>
            <pc:sldMk cId="3194577221" sldId="264"/>
            <ac:spMk id="84" creationId="{45D5B333-E575-4889-A298-72374C818930}"/>
          </ac:spMkLst>
        </pc:spChg>
        <pc:spChg chg="add del mod">
          <ac:chgData name="김 승빈" userId="352d81a3ef8732fd" providerId="LiveId" clId="{677F6C6A-9BD0-4445-A634-C0B7E868BE51}" dt="2020-02-18T10:58:53.261" v="1455" actId="478"/>
          <ac:spMkLst>
            <pc:docMk/>
            <pc:sldMk cId="3194577221" sldId="264"/>
            <ac:spMk id="85" creationId="{3998E3E0-D43F-4947-ADAF-F80932AD3D58}"/>
          </ac:spMkLst>
        </pc:spChg>
        <pc:spChg chg="add del mod">
          <ac:chgData name="김 승빈" userId="352d81a3ef8732fd" providerId="LiveId" clId="{677F6C6A-9BD0-4445-A634-C0B7E868BE51}" dt="2020-02-18T10:58:53.261" v="1455" actId="478"/>
          <ac:spMkLst>
            <pc:docMk/>
            <pc:sldMk cId="3194577221" sldId="264"/>
            <ac:spMk id="86" creationId="{34D00B5A-8A6C-4FD6-A68F-F34CF9DC1067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88" creationId="{AFAF5C85-6B9F-4BD1-B8B2-39B19F22991F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89" creationId="{689E5F93-754A-421F-8A76-AB80A475CB4D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90" creationId="{F91953E5-71C5-425F-91FB-1B908FC6120E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91" creationId="{F904FD07-DB5D-4CEC-8B84-D79549B88EDF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92" creationId="{5E94A01A-392A-4A2D-9A91-3CAB3F352B1F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93" creationId="{2C264E58-5E07-49DB-B449-9CD6DAEB5A62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94" creationId="{4E74C029-BCCC-4489-83EF-A5BFDA69D07F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95" creationId="{ADCFB10F-8757-4F25-8B63-F27825E5F8DE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96" creationId="{A8CE17A1-9845-483C-AD0D-A1828E4CB018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97" creationId="{23B2652F-6F83-4B2F-8DE5-D2B5F6CC525A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98" creationId="{166D71A5-FF0A-4AE3-9A9F-82AAAC29B23A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99" creationId="{E2822764-7BB2-4032-AC1E-8849298A8439}"/>
          </ac:spMkLst>
        </pc:spChg>
        <pc:spChg chg="add mod">
          <ac:chgData name="김 승빈" userId="352d81a3ef8732fd" providerId="LiveId" clId="{677F6C6A-9BD0-4445-A634-C0B7E868BE51}" dt="2020-02-18T11:04:28.732" v="1564" actId="1076"/>
          <ac:spMkLst>
            <pc:docMk/>
            <pc:sldMk cId="3194577221" sldId="264"/>
            <ac:spMk id="100" creationId="{BEDE17A8-3F47-43E0-B7B1-9435EA429ED8}"/>
          </ac:spMkLst>
        </pc:sp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3" creationId="{FEFCA83B-A94E-4E9D-91AD-02B56E0077EB}"/>
          </ac:cxnSpMkLst>
        </pc:cxnChg>
        <pc:cxnChg chg="del">
          <ac:chgData name="김 승빈" userId="352d81a3ef8732fd" providerId="LiveId" clId="{677F6C6A-9BD0-4445-A634-C0B7E868BE51}" dt="2020-02-18T10:52:43.895" v="1346" actId="478"/>
          <ac:cxnSpMkLst>
            <pc:docMk/>
            <pc:sldMk cId="3194577221" sldId="264"/>
            <ac:cxnSpMk id="5" creationId="{2F65421B-FF4B-4A2C-A505-7189459C9803}"/>
          </ac:cxnSpMkLst>
        </pc:cxnChg>
        <pc:cxnChg chg="del">
          <ac:chgData name="김 승빈" userId="352d81a3ef8732fd" providerId="LiveId" clId="{677F6C6A-9BD0-4445-A634-C0B7E868BE51}" dt="2020-02-18T10:52:43.895" v="1346" actId="478"/>
          <ac:cxnSpMkLst>
            <pc:docMk/>
            <pc:sldMk cId="3194577221" sldId="264"/>
            <ac:cxnSpMk id="13" creationId="{3BE3A789-B84D-46B0-A450-0FE0513C1341}"/>
          </ac:cxnSpMkLst>
        </pc:cxnChg>
        <pc:cxnChg chg="del">
          <ac:chgData name="김 승빈" userId="352d81a3ef8732fd" providerId="LiveId" clId="{677F6C6A-9BD0-4445-A634-C0B7E868BE51}" dt="2020-02-18T10:52:43.895" v="1346" actId="478"/>
          <ac:cxnSpMkLst>
            <pc:docMk/>
            <pc:sldMk cId="3194577221" sldId="264"/>
            <ac:cxnSpMk id="19" creationId="{509BDC3E-E9BC-4043-B46C-4467CDB59E45}"/>
          </ac:cxnSpMkLst>
        </pc:cxnChg>
        <pc:cxnChg chg="del">
          <ac:chgData name="김 승빈" userId="352d81a3ef8732fd" providerId="LiveId" clId="{677F6C6A-9BD0-4445-A634-C0B7E868BE51}" dt="2020-02-18T10:52:43.895" v="1346" actId="478"/>
          <ac:cxnSpMkLst>
            <pc:docMk/>
            <pc:sldMk cId="3194577221" sldId="264"/>
            <ac:cxnSpMk id="20" creationId="{A0BCF87C-4977-43EE-92C8-7E19C553F8EB}"/>
          </ac:cxnSpMkLst>
        </pc:cxnChg>
        <pc:cxnChg chg="del">
          <ac:chgData name="김 승빈" userId="352d81a3ef8732fd" providerId="LiveId" clId="{677F6C6A-9BD0-4445-A634-C0B7E868BE51}" dt="2020-02-18T10:52:43.895" v="1346" actId="478"/>
          <ac:cxnSpMkLst>
            <pc:docMk/>
            <pc:sldMk cId="3194577221" sldId="264"/>
            <ac:cxnSpMk id="21" creationId="{518FBE70-B964-4532-B793-227B0A082D9F}"/>
          </ac:cxnSpMkLst>
        </pc:cxnChg>
        <pc:cxnChg chg="del">
          <ac:chgData name="김 승빈" userId="352d81a3ef8732fd" providerId="LiveId" clId="{677F6C6A-9BD0-4445-A634-C0B7E868BE51}" dt="2020-02-18T10:52:43.895" v="1346" actId="478"/>
          <ac:cxnSpMkLst>
            <pc:docMk/>
            <pc:sldMk cId="3194577221" sldId="264"/>
            <ac:cxnSpMk id="22" creationId="{933352E0-C4CE-4BF1-A936-77E28AFC2C08}"/>
          </ac:cxnSpMkLst>
        </pc:cxnChg>
        <pc:cxnChg chg="del">
          <ac:chgData name="김 승빈" userId="352d81a3ef8732fd" providerId="LiveId" clId="{677F6C6A-9BD0-4445-A634-C0B7E868BE51}" dt="2020-02-18T10:52:43.895" v="1346" actId="478"/>
          <ac:cxnSpMkLst>
            <pc:docMk/>
            <pc:sldMk cId="3194577221" sldId="264"/>
            <ac:cxnSpMk id="29" creationId="{80D73454-6C7C-45AF-8657-C7E321E23D51}"/>
          </ac:cxnSpMkLst>
        </pc:cxnChg>
        <pc:cxnChg chg="del">
          <ac:chgData name="김 승빈" userId="352d81a3ef8732fd" providerId="LiveId" clId="{677F6C6A-9BD0-4445-A634-C0B7E868BE51}" dt="2020-02-18T10:52:43.895" v="1346" actId="478"/>
          <ac:cxnSpMkLst>
            <pc:docMk/>
            <pc:sldMk cId="3194577221" sldId="264"/>
            <ac:cxnSpMk id="30" creationId="{43575038-E973-4082-B90D-6CB35413916C}"/>
          </ac:cxnSpMkLst>
        </pc:cxnChg>
        <pc:cxnChg chg="add del mod">
          <ac:chgData name="김 승빈" userId="352d81a3ef8732fd" providerId="LiveId" clId="{677F6C6A-9BD0-4445-A634-C0B7E868BE51}" dt="2020-02-18T10:54:18.595" v="1364" actId="478"/>
          <ac:cxnSpMkLst>
            <pc:docMk/>
            <pc:sldMk cId="3194577221" sldId="264"/>
            <ac:cxnSpMk id="34" creationId="{54C65290-3318-45F0-AD59-6C6B243D7882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35" creationId="{A18938D8-6687-480E-AC0D-2F7C96AFBC23}"/>
          </ac:cxnSpMkLst>
        </pc:cxnChg>
        <pc:cxnChg chg="add mod">
          <ac:chgData name="김 승빈" userId="352d81a3ef8732fd" providerId="LiveId" clId="{677F6C6A-9BD0-4445-A634-C0B7E868BE51}" dt="2020-02-18T10:55:32.716" v="1392" actId="571"/>
          <ac:cxnSpMkLst>
            <pc:docMk/>
            <pc:sldMk cId="3194577221" sldId="264"/>
            <ac:cxnSpMk id="38" creationId="{B4D74EEB-BCD9-4C24-A2A9-35B42150CFD5}"/>
          </ac:cxnSpMkLst>
        </pc:cxnChg>
        <pc:cxnChg chg="add mod">
          <ac:chgData name="김 승빈" userId="352d81a3ef8732fd" providerId="LiveId" clId="{677F6C6A-9BD0-4445-A634-C0B7E868BE51}" dt="2020-02-18T10:55:32.716" v="1392" actId="571"/>
          <ac:cxnSpMkLst>
            <pc:docMk/>
            <pc:sldMk cId="3194577221" sldId="264"/>
            <ac:cxnSpMk id="43" creationId="{79233C06-C7B9-4E37-9C0A-7915CB658D00}"/>
          </ac:cxnSpMkLst>
        </pc:cxnChg>
        <pc:cxnChg chg="add mod">
          <ac:chgData name="김 승빈" userId="352d81a3ef8732fd" providerId="LiveId" clId="{677F6C6A-9BD0-4445-A634-C0B7E868BE51}" dt="2020-02-18T10:55:39.003" v="1394" actId="571"/>
          <ac:cxnSpMkLst>
            <pc:docMk/>
            <pc:sldMk cId="3194577221" sldId="264"/>
            <ac:cxnSpMk id="45" creationId="{9D3D327E-3883-4722-B81C-B9DADD264A86}"/>
          </ac:cxnSpMkLst>
        </pc:cxnChg>
        <pc:cxnChg chg="add mod">
          <ac:chgData name="김 승빈" userId="352d81a3ef8732fd" providerId="LiveId" clId="{677F6C6A-9BD0-4445-A634-C0B7E868BE51}" dt="2020-02-18T10:55:39.003" v="1394" actId="571"/>
          <ac:cxnSpMkLst>
            <pc:docMk/>
            <pc:sldMk cId="3194577221" sldId="264"/>
            <ac:cxnSpMk id="50" creationId="{56F509F9-45E4-436B-8A22-875AEAD517FA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52" creationId="{935B0422-25E8-414C-A12C-C7685BD625A3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57" creationId="{EBDCECCA-F517-4D14-BDBD-6C7D1B5E045C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58" creationId="{074245AD-B7A2-4F97-8AB3-2E2566CF663C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63" creationId="{1DF0554A-6426-4C1F-9FF1-C86B674328C3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64" creationId="{A3FE537D-613D-47B0-B0A0-ED269D0BD28E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69" creationId="{A6823278-532D-49D8-8B66-01FD291FA22F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70" creationId="{93991C0E-A2D0-4AF8-B92B-77702D0FCB13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75" creationId="{3D4AB40E-F5C5-4248-A36D-D5DBED2DB85A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76" creationId="{A6EE601E-7944-49DE-9847-D855ABBE8D85}"/>
          </ac:cxnSpMkLst>
        </pc:cxnChg>
        <pc:cxnChg chg="add mod">
          <ac:chgData name="김 승빈" userId="352d81a3ef8732fd" providerId="LiveId" clId="{677F6C6A-9BD0-4445-A634-C0B7E868BE51}" dt="2020-02-18T11:04:28.732" v="1564" actId="1076"/>
          <ac:cxnSpMkLst>
            <pc:docMk/>
            <pc:sldMk cId="3194577221" sldId="264"/>
            <ac:cxnSpMk id="81" creationId="{3E5A2432-E836-40F0-BD89-3AAF150BD3B9}"/>
          </ac:cxnSpMkLst>
        </pc:cxnChg>
        <pc:cxnChg chg="add del mod">
          <ac:chgData name="김 승빈" userId="352d81a3ef8732fd" providerId="LiveId" clId="{677F6C6A-9BD0-4445-A634-C0B7E868BE51}" dt="2020-02-18T10:58:53.261" v="1455" actId="478"/>
          <ac:cxnSpMkLst>
            <pc:docMk/>
            <pc:sldMk cId="3194577221" sldId="264"/>
            <ac:cxnSpMk id="82" creationId="{5BACFDE0-9D7B-4BC4-8DF9-4A9B6057A57A}"/>
          </ac:cxnSpMkLst>
        </pc:cxnChg>
        <pc:cxnChg chg="add del mod">
          <ac:chgData name="김 승빈" userId="352d81a3ef8732fd" providerId="LiveId" clId="{677F6C6A-9BD0-4445-A634-C0B7E868BE51}" dt="2020-02-18T10:58:53.261" v="1455" actId="478"/>
          <ac:cxnSpMkLst>
            <pc:docMk/>
            <pc:sldMk cId="3194577221" sldId="264"/>
            <ac:cxnSpMk id="87" creationId="{DB1E1A22-BCB4-470B-9825-FD088786FA2E}"/>
          </ac:cxnSpMkLst>
        </pc:cxnChg>
      </pc:sldChg>
      <pc:sldChg chg="addSp delSp modSp add ord">
        <pc:chgData name="김 승빈" userId="352d81a3ef8732fd" providerId="LiveId" clId="{677F6C6A-9BD0-4445-A634-C0B7E868BE51}" dt="2020-02-18T11:34:10.806" v="1679" actId="20577"/>
        <pc:sldMkLst>
          <pc:docMk/>
          <pc:sldMk cId="2607921551" sldId="265"/>
        </pc:sldMkLst>
        <pc:spChg chg="mod">
          <ac:chgData name="김 승빈" userId="352d81a3ef8732fd" providerId="LiveId" clId="{677F6C6A-9BD0-4445-A634-C0B7E868BE51}" dt="2020-02-18T11:34:10.806" v="1679" actId="20577"/>
          <ac:spMkLst>
            <pc:docMk/>
            <pc:sldMk cId="2607921551" sldId="265"/>
            <ac:spMk id="25" creationId="{08ABB873-41C3-460F-81B8-C1A3CDB58AFA}"/>
          </ac:spMkLst>
        </pc:spChg>
        <pc:spChg chg="del">
          <ac:chgData name="김 승빈" userId="352d81a3ef8732fd" providerId="LiveId" clId="{677F6C6A-9BD0-4445-A634-C0B7E868BE51}" dt="2020-02-18T11:27:04.187" v="1568" actId="478"/>
          <ac:spMkLst>
            <pc:docMk/>
            <pc:sldMk cId="2607921551" sldId="265"/>
            <ac:spMk id="57" creationId="{D629AD30-E63D-4EE0-9067-BCAF6E4C40D9}"/>
          </ac:spMkLst>
        </pc:spChg>
        <pc:spChg chg="mod">
          <ac:chgData name="김 승빈" userId="352d81a3ef8732fd" providerId="LiveId" clId="{677F6C6A-9BD0-4445-A634-C0B7E868BE51}" dt="2020-02-18T11:28:09.751" v="1639" actId="207"/>
          <ac:spMkLst>
            <pc:docMk/>
            <pc:sldMk cId="2607921551" sldId="265"/>
            <ac:spMk id="61" creationId="{C1B9167B-5A59-4BDB-9748-817FB9220F1D}"/>
          </ac:spMkLst>
        </pc:spChg>
        <pc:spChg chg="mod">
          <ac:chgData name="김 승빈" userId="352d81a3ef8732fd" providerId="LiveId" clId="{677F6C6A-9BD0-4445-A634-C0B7E868BE51}" dt="2020-02-18T11:28:09.751" v="1639" actId="207"/>
          <ac:spMkLst>
            <pc:docMk/>
            <pc:sldMk cId="2607921551" sldId="265"/>
            <ac:spMk id="62" creationId="{4E73B340-62AD-4822-83E9-20BA8FB10327}"/>
          </ac:spMkLst>
        </pc:spChg>
        <pc:spChg chg="mod">
          <ac:chgData name="김 승빈" userId="352d81a3ef8732fd" providerId="LiveId" clId="{677F6C6A-9BD0-4445-A634-C0B7E868BE51}" dt="2020-02-18T11:28:09.751" v="1639" actId="207"/>
          <ac:spMkLst>
            <pc:docMk/>
            <pc:sldMk cId="2607921551" sldId="265"/>
            <ac:spMk id="63" creationId="{8DF56F8E-6072-4524-9D77-087E59627B4E}"/>
          </ac:spMkLst>
        </pc:spChg>
        <pc:spChg chg="mod">
          <ac:chgData name="김 승빈" userId="352d81a3ef8732fd" providerId="LiveId" clId="{677F6C6A-9BD0-4445-A634-C0B7E868BE51}" dt="2020-02-18T11:28:09.751" v="1639" actId="207"/>
          <ac:spMkLst>
            <pc:docMk/>
            <pc:sldMk cId="2607921551" sldId="265"/>
            <ac:spMk id="64" creationId="{D8FDFFEC-3615-4ED9-9C5A-269931829450}"/>
          </ac:spMkLst>
        </pc:spChg>
        <pc:spChg chg="add mod">
          <ac:chgData name="김 승빈" userId="352d81a3ef8732fd" providerId="LiveId" clId="{677F6C6A-9BD0-4445-A634-C0B7E868BE51}" dt="2020-02-18T11:29:06.448" v="1646" actId="571"/>
          <ac:spMkLst>
            <pc:docMk/>
            <pc:sldMk cId="2607921551" sldId="265"/>
            <ac:spMk id="84" creationId="{A468568E-66C8-4385-9E2A-CB3E606DF648}"/>
          </ac:spMkLst>
        </pc:spChg>
        <pc:spChg chg="add mod">
          <ac:chgData name="김 승빈" userId="352d81a3ef8732fd" providerId="LiveId" clId="{677F6C6A-9BD0-4445-A634-C0B7E868BE51}" dt="2020-02-18T11:29:06.448" v="1646" actId="571"/>
          <ac:spMkLst>
            <pc:docMk/>
            <pc:sldMk cId="2607921551" sldId="265"/>
            <ac:spMk id="85" creationId="{1E5C42FC-E500-4A7A-8599-BD13253901AD}"/>
          </ac:spMkLst>
        </pc:spChg>
        <pc:spChg chg="add mod">
          <ac:chgData name="김 승빈" userId="352d81a3ef8732fd" providerId="LiveId" clId="{677F6C6A-9BD0-4445-A634-C0B7E868BE51}" dt="2020-02-18T11:29:06.448" v="1646" actId="571"/>
          <ac:spMkLst>
            <pc:docMk/>
            <pc:sldMk cId="2607921551" sldId="265"/>
            <ac:spMk id="86" creationId="{3FB83096-FD83-4AAC-9BC3-7561E652337F}"/>
          </ac:spMkLst>
        </pc:spChg>
        <pc:spChg chg="add mod">
          <ac:chgData name="김 승빈" userId="352d81a3ef8732fd" providerId="LiveId" clId="{677F6C6A-9BD0-4445-A634-C0B7E868BE51}" dt="2020-02-18T11:29:06.448" v="1646" actId="571"/>
          <ac:spMkLst>
            <pc:docMk/>
            <pc:sldMk cId="2607921551" sldId="265"/>
            <ac:spMk id="87" creationId="{DD7F39F8-4EAE-4AE3-9E9D-FA2B5CBC5CC8}"/>
          </ac:spMkLst>
        </pc:spChg>
        <pc:spChg chg="add mod">
          <ac:chgData name="김 승빈" userId="352d81a3ef8732fd" providerId="LiveId" clId="{677F6C6A-9BD0-4445-A634-C0B7E868BE51}" dt="2020-02-18T11:31:22.770" v="1651" actId="571"/>
          <ac:spMkLst>
            <pc:docMk/>
            <pc:sldMk cId="2607921551" sldId="265"/>
            <ac:spMk id="90" creationId="{B0E4FDD3-11A8-4F73-889E-176A375AB0F0}"/>
          </ac:spMkLst>
        </pc:spChg>
        <pc:spChg chg="add mod">
          <ac:chgData name="김 승빈" userId="352d81a3ef8732fd" providerId="LiveId" clId="{677F6C6A-9BD0-4445-A634-C0B7E868BE51}" dt="2020-02-18T11:33:00.317" v="1670" actId="571"/>
          <ac:spMkLst>
            <pc:docMk/>
            <pc:sldMk cId="2607921551" sldId="265"/>
            <ac:spMk id="93" creationId="{1F725215-954F-4B57-830D-004FDFD07E35}"/>
          </ac:spMkLst>
        </pc:spChg>
        <pc:spChg chg="add mod">
          <ac:chgData name="김 승빈" userId="352d81a3ef8732fd" providerId="LiveId" clId="{677F6C6A-9BD0-4445-A634-C0B7E868BE51}" dt="2020-02-18T11:33:00.317" v="1670" actId="571"/>
          <ac:spMkLst>
            <pc:docMk/>
            <pc:sldMk cId="2607921551" sldId="265"/>
            <ac:spMk id="95" creationId="{4FCFFC80-31A5-49A1-81C0-C343E48A7447}"/>
          </ac:spMkLst>
        </pc:spChg>
        <pc:spChg chg="add mod">
          <ac:chgData name="김 승빈" userId="352d81a3ef8732fd" providerId="LiveId" clId="{677F6C6A-9BD0-4445-A634-C0B7E868BE51}" dt="2020-02-18T11:34:04.063" v="1678" actId="207"/>
          <ac:spMkLst>
            <pc:docMk/>
            <pc:sldMk cId="2607921551" sldId="265"/>
            <ac:spMk id="97" creationId="{7C8E2EB8-1650-4492-B9C3-1B20F4E81A9F}"/>
          </ac:spMkLst>
        </pc:spChg>
        <pc:spChg chg="add mod">
          <ac:chgData name="김 승빈" userId="352d81a3ef8732fd" providerId="LiveId" clId="{677F6C6A-9BD0-4445-A634-C0B7E868BE51}" dt="2020-02-18T11:33:52.014" v="1676" actId="571"/>
          <ac:spMkLst>
            <pc:docMk/>
            <pc:sldMk cId="2607921551" sldId="265"/>
            <ac:spMk id="99" creationId="{E8C99128-14C6-4FF7-BCEB-75200B9A95DA}"/>
          </ac:spMkLst>
        </pc:spChg>
        <pc:spChg chg="mod">
          <ac:chgData name="김 승빈" userId="352d81a3ef8732fd" providerId="LiveId" clId="{677F6C6A-9BD0-4445-A634-C0B7E868BE51}" dt="2020-02-18T11:33:34.395" v="1674" actId="1076"/>
          <ac:spMkLst>
            <pc:docMk/>
            <pc:sldMk cId="2607921551" sldId="265"/>
            <ac:spMk id="144" creationId="{58766F68-6B98-47C3-8347-AD2F75BD3268}"/>
          </ac:spMkLst>
        </pc:spChg>
        <pc:spChg chg="mod">
          <ac:chgData name="김 승빈" userId="352d81a3ef8732fd" providerId="LiveId" clId="{677F6C6A-9BD0-4445-A634-C0B7E868BE51}" dt="2020-02-18T11:31:47.852" v="1657" actId="207"/>
          <ac:spMkLst>
            <pc:docMk/>
            <pc:sldMk cId="2607921551" sldId="265"/>
            <ac:spMk id="196" creationId="{50DC53EB-C730-49A7-9F1C-D20C6CCC8D9A}"/>
          </ac:spMkLst>
        </pc:spChg>
        <pc:spChg chg="mod">
          <ac:chgData name="김 승빈" userId="352d81a3ef8732fd" providerId="LiveId" clId="{677F6C6A-9BD0-4445-A634-C0B7E868BE51}" dt="2020-02-18T11:31:47.852" v="1657" actId="207"/>
          <ac:spMkLst>
            <pc:docMk/>
            <pc:sldMk cId="2607921551" sldId="265"/>
            <ac:spMk id="201" creationId="{905E46A8-8CFA-43E9-B3FA-C3A1215DC571}"/>
          </ac:spMkLst>
        </pc:spChg>
        <pc:spChg chg="mod">
          <ac:chgData name="김 승빈" userId="352d81a3ef8732fd" providerId="LiveId" clId="{677F6C6A-9BD0-4445-A634-C0B7E868BE51}" dt="2020-02-18T11:31:47.852" v="1657" actId="207"/>
          <ac:spMkLst>
            <pc:docMk/>
            <pc:sldMk cId="2607921551" sldId="265"/>
            <ac:spMk id="202" creationId="{9FB169D4-A78F-4164-96C8-F8CE382E1A65}"/>
          </ac:spMkLst>
        </pc:spChg>
        <pc:spChg chg="mod">
          <ac:chgData name="김 승빈" userId="352d81a3ef8732fd" providerId="LiveId" clId="{677F6C6A-9BD0-4445-A634-C0B7E868BE51}" dt="2020-02-18T11:31:47.852" v="1657" actId="207"/>
          <ac:spMkLst>
            <pc:docMk/>
            <pc:sldMk cId="2607921551" sldId="265"/>
            <ac:spMk id="203" creationId="{B334534B-B32C-4896-A7DE-8AFCB2AD8675}"/>
          </ac:spMkLst>
        </pc:spChg>
        <pc:spChg chg="del">
          <ac:chgData name="김 승빈" userId="352d81a3ef8732fd" providerId="LiveId" clId="{677F6C6A-9BD0-4445-A634-C0B7E868BE51}" dt="2020-02-18T11:31:13.526" v="1650" actId="478"/>
          <ac:spMkLst>
            <pc:docMk/>
            <pc:sldMk cId="2607921551" sldId="265"/>
            <ac:spMk id="206" creationId="{10CB3607-069B-428F-9C6D-15C39E7D025B}"/>
          </ac:spMkLst>
        </pc:spChg>
        <pc:spChg chg="mod">
          <ac:chgData name="김 승빈" userId="352d81a3ef8732fd" providerId="LiveId" clId="{677F6C6A-9BD0-4445-A634-C0B7E868BE51}" dt="2020-02-18T11:34:00.779" v="1677" actId="207"/>
          <ac:spMkLst>
            <pc:docMk/>
            <pc:sldMk cId="2607921551" sldId="265"/>
            <ac:spMk id="207" creationId="{C14CC14F-508F-4CE2-AB51-6AD6D7DA8DF3}"/>
          </ac:spMkLst>
        </pc:spChg>
        <pc:spChg chg="del">
          <ac:chgData name="김 승빈" userId="352d81a3ef8732fd" providerId="LiveId" clId="{677F6C6A-9BD0-4445-A634-C0B7E868BE51}" dt="2020-02-18T11:31:29.440" v="1652" actId="478"/>
          <ac:spMkLst>
            <pc:docMk/>
            <pc:sldMk cId="2607921551" sldId="265"/>
            <ac:spMk id="240" creationId="{5276D537-AC1B-49B8-BD0C-66010895B0FA}"/>
          </ac:spMkLst>
        </pc:spChg>
        <pc:spChg chg="del">
          <ac:chgData name="김 승빈" userId="352d81a3ef8732fd" providerId="LiveId" clId="{677F6C6A-9BD0-4445-A634-C0B7E868BE51}" dt="2020-02-18T11:31:30.981" v="1653" actId="478"/>
          <ac:spMkLst>
            <pc:docMk/>
            <pc:sldMk cId="2607921551" sldId="265"/>
            <ac:spMk id="241" creationId="{1F105DBE-1D7A-40E7-9FC1-84E72CA6C0F1}"/>
          </ac:spMkLst>
        </pc:spChg>
        <pc:spChg chg="del mod">
          <ac:chgData name="김 승빈" userId="352d81a3ef8732fd" providerId="LiveId" clId="{677F6C6A-9BD0-4445-A634-C0B7E868BE51}" dt="2020-02-18T11:31:32.791" v="1655" actId="478"/>
          <ac:spMkLst>
            <pc:docMk/>
            <pc:sldMk cId="2607921551" sldId="265"/>
            <ac:spMk id="242" creationId="{89696D08-11AB-439D-8B99-3BC8E09C982D}"/>
          </ac:spMkLst>
        </pc:spChg>
        <pc:spChg chg="del">
          <ac:chgData name="김 승빈" userId="352d81a3ef8732fd" providerId="LiveId" clId="{677F6C6A-9BD0-4445-A634-C0B7E868BE51}" dt="2020-02-18T11:31:34.580" v="1656" actId="478"/>
          <ac:spMkLst>
            <pc:docMk/>
            <pc:sldMk cId="2607921551" sldId="265"/>
            <ac:spMk id="243" creationId="{3F0FF106-A6E7-4E37-A445-BCDC3581F060}"/>
          </ac:spMkLst>
        </pc:spChg>
        <pc:spChg chg="mod">
          <ac:chgData name="김 승빈" userId="352d81a3ef8732fd" providerId="LiveId" clId="{677F6C6A-9BD0-4445-A634-C0B7E868BE51}" dt="2020-02-18T11:33:34.395" v="1674" actId="1076"/>
          <ac:spMkLst>
            <pc:docMk/>
            <pc:sldMk cId="2607921551" sldId="265"/>
            <ac:spMk id="245" creationId="{CC6D5C6D-DFAF-4939-9990-C64C9A225B76}"/>
          </ac:spMkLst>
        </pc:spChg>
        <pc:spChg chg="mod">
          <ac:chgData name="김 승빈" userId="352d81a3ef8732fd" providerId="LiveId" clId="{677F6C6A-9BD0-4445-A634-C0B7E868BE51}" dt="2020-02-18T11:32:52.765" v="1668" actId="207"/>
          <ac:spMkLst>
            <pc:docMk/>
            <pc:sldMk cId="2607921551" sldId="265"/>
            <ac:spMk id="247" creationId="{671F0930-A9F6-4DCF-8621-BFE4997ACF3B}"/>
          </ac:spMkLst>
        </pc:spChg>
        <pc:spChg chg="mod">
          <ac:chgData name="김 승빈" userId="352d81a3ef8732fd" providerId="LiveId" clId="{677F6C6A-9BD0-4445-A634-C0B7E868BE51}" dt="2020-02-18T11:32:52.765" v="1668" actId="207"/>
          <ac:spMkLst>
            <pc:docMk/>
            <pc:sldMk cId="2607921551" sldId="265"/>
            <ac:spMk id="252" creationId="{BBAEDA88-C238-441E-B06C-CC8909E94493}"/>
          </ac:spMkLst>
        </pc:spChg>
        <pc:spChg chg="mod">
          <ac:chgData name="김 승빈" userId="352d81a3ef8732fd" providerId="LiveId" clId="{677F6C6A-9BD0-4445-A634-C0B7E868BE51}" dt="2020-02-18T11:32:52.765" v="1668" actId="207"/>
          <ac:spMkLst>
            <pc:docMk/>
            <pc:sldMk cId="2607921551" sldId="265"/>
            <ac:spMk id="253" creationId="{8D4230B2-A5AE-46A6-B7AF-6A3CF20D8483}"/>
          </ac:spMkLst>
        </pc:spChg>
        <pc:spChg chg="mod">
          <ac:chgData name="김 승빈" userId="352d81a3ef8732fd" providerId="LiveId" clId="{677F6C6A-9BD0-4445-A634-C0B7E868BE51}" dt="2020-02-18T11:32:52.765" v="1668" actId="207"/>
          <ac:spMkLst>
            <pc:docMk/>
            <pc:sldMk cId="2607921551" sldId="265"/>
            <ac:spMk id="254" creationId="{E9BED42E-7F71-45A3-80CC-0C5A825AAA17}"/>
          </ac:spMkLst>
        </pc:spChg>
        <pc:spChg chg="del">
          <ac:chgData name="김 승빈" userId="352d81a3ef8732fd" providerId="LiveId" clId="{677F6C6A-9BD0-4445-A634-C0B7E868BE51}" dt="2020-02-18T11:32:38.765" v="1665" actId="478"/>
          <ac:spMkLst>
            <pc:docMk/>
            <pc:sldMk cId="2607921551" sldId="265"/>
            <ac:spMk id="256" creationId="{872C1EAE-5E57-4ECF-B7CA-A50293324BF5}"/>
          </ac:spMkLst>
        </pc:spChg>
        <pc:spChg chg="del">
          <ac:chgData name="김 승빈" userId="352d81a3ef8732fd" providerId="LiveId" clId="{677F6C6A-9BD0-4445-A634-C0B7E868BE51}" dt="2020-02-18T11:32:37.653" v="1664" actId="478"/>
          <ac:spMkLst>
            <pc:docMk/>
            <pc:sldMk cId="2607921551" sldId="265"/>
            <ac:spMk id="257" creationId="{94A1F833-C523-46BE-A1FC-A145DA354C7B}"/>
          </ac:spMkLst>
        </pc:spChg>
        <pc:spChg chg="del">
          <ac:chgData name="김 승빈" userId="352d81a3ef8732fd" providerId="LiveId" clId="{677F6C6A-9BD0-4445-A634-C0B7E868BE51}" dt="2020-02-18T11:32:44.792" v="1666" actId="478"/>
          <ac:spMkLst>
            <pc:docMk/>
            <pc:sldMk cId="2607921551" sldId="265"/>
            <ac:spMk id="268" creationId="{4906F5BC-96DE-4641-9BD5-EAABCB618051}"/>
          </ac:spMkLst>
        </pc:spChg>
        <pc:spChg chg="del">
          <ac:chgData name="김 승빈" userId="352d81a3ef8732fd" providerId="LiveId" clId="{677F6C6A-9BD0-4445-A634-C0B7E868BE51}" dt="2020-02-18T11:32:44.792" v="1666" actId="478"/>
          <ac:spMkLst>
            <pc:docMk/>
            <pc:sldMk cId="2607921551" sldId="265"/>
            <ac:spMk id="269" creationId="{DF5BB700-98E3-4F2C-AB81-F0208A5ABE4E}"/>
          </ac:spMkLst>
        </pc:spChg>
        <pc:spChg chg="del">
          <ac:chgData name="김 승빈" userId="352d81a3ef8732fd" providerId="LiveId" clId="{677F6C6A-9BD0-4445-A634-C0B7E868BE51}" dt="2020-02-18T11:32:44.792" v="1666" actId="478"/>
          <ac:spMkLst>
            <pc:docMk/>
            <pc:sldMk cId="2607921551" sldId="265"/>
            <ac:spMk id="270" creationId="{CEF8EC42-B026-44D4-A877-ACC87BC6FA4D}"/>
          </ac:spMkLst>
        </pc:spChg>
        <pc:spChg chg="del">
          <ac:chgData name="김 승빈" userId="352d81a3ef8732fd" providerId="LiveId" clId="{677F6C6A-9BD0-4445-A634-C0B7E868BE51}" dt="2020-02-18T11:32:44.792" v="1666" actId="478"/>
          <ac:spMkLst>
            <pc:docMk/>
            <pc:sldMk cId="2607921551" sldId="265"/>
            <ac:spMk id="271" creationId="{5B1CD421-A7AE-4D1A-BC57-FDD6A3E0989E}"/>
          </ac:spMkLst>
        </pc:spChg>
        <pc:spChg chg="mod">
          <ac:chgData name="김 승빈" userId="352d81a3ef8732fd" providerId="LiveId" clId="{677F6C6A-9BD0-4445-A634-C0B7E868BE51}" dt="2020-02-18T11:32:47.754" v="1667" actId="20577"/>
          <ac:spMkLst>
            <pc:docMk/>
            <pc:sldMk cId="2607921551" sldId="265"/>
            <ac:spMk id="273" creationId="{C13C4798-CEE3-4710-9FBF-0E17030AAC7A}"/>
          </ac:spMkLst>
        </pc:spChg>
        <pc:spChg chg="mod">
          <ac:chgData name="김 승빈" userId="352d81a3ef8732fd" providerId="LiveId" clId="{677F6C6A-9BD0-4445-A634-C0B7E868BE51}" dt="2020-02-18T11:31:04.218" v="1649" actId="1076"/>
          <ac:spMkLst>
            <pc:docMk/>
            <pc:sldMk cId="2607921551" sldId="265"/>
            <ac:spMk id="275" creationId="{CA24BAAE-94AD-44C3-A9E5-0933B1DE6214}"/>
          </ac:spMkLst>
        </pc:spChg>
        <pc:spChg chg="mod">
          <ac:chgData name="김 승빈" userId="352d81a3ef8732fd" providerId="LiveId" clId="{677F6C6A-9BD0-4445-A634-C0B7E868BE51}" dt="2020-02-18T11:28:36.421" v="1643" actId="1076"/>
          <ac:spMkLst>
            <pc:docMk/>
            <pc:sldMk cId="2607921551" sldId="265"/>
            <ac:spMk id="276" creationId="{DF232443-93D0-4D18-AA0A-EB9E8669893D}"/>
          </ac:spMkLst>
        </pc:spChg>
        <pc:cxnChg chg="add mod">
          <ac:chgData name="김 승빈" userId="352d81a3ef8732fd" providerId="LiveId" clId="{677F6C6A-9BD0-4445-A634-C0B7E868BE51}" dt="2020-02-18T11:31:22.770" v="1651" actId="571"/>
          <ac:cxnSpMkLst>
            <pc:docMk/>
            <pc:sldMk cId="2607921551" sldId="265"/>
            <ac:cxnSpMk id="89" creationId="{868CCA74-3352-49EC-BFC9-4A08FAF2F96B}"/>
          </ac:cxnSpMkLst>
        </pc:cxnChg>
        <pc:cxnChg chg="add mod">
          <ac:chgData name="김 승빈" userId="352d81a3ef8732fd" providerId="LiveId" clId="{677F6C6A-9BD0-4445-A634-C0B7E868BE51}" dt="2020-02-18T11:33:00.317" v="1670" actId="571"/>
          <ac:cxnSpMkLst>
            <pc:docMk/>
            <pc:sldMk cId="2607921551" sldId="265"/>
            <ac:cxnSpMk id="94" creationId="{79136A92-8504-4C73-A4C4-940394D06B6C}"/>
          </ac:cxnSpMkLst>
        </pc:cxnChg>
        <pc:cxnChg chg="add mod">
          <ac:chgData name="김 승빈" userId="352d81a3ef8732fd" providerId="LiveId" clId="{677F6C6A-9BD0-4445-A634-C0B7E868BE51}" dt="2020-02-18T11:33:19.591" v="1673" actId="14100"/>
          <ac:cxnSpMkLst>
            <pc:docMk/>
            <pc:sldMk cId="2607921551" sldId="265"/>
            <ac:cxnSpMk id="96" creationId="{1900F15D-9174-4C5F-97CC-EB367E7DA468}"/>
          </ac:cxnSpMkLst>
        </pc:cxnChg>
        <pc:cxnChg chg="add mod">
          <ac:chgData name="김 승빈" userId="352d81a3ef8732fd" providerId="LiveId" clId="{677F6C6A-9BD0-4445-A634-C0B7E868BE51}" dt="2020-02-18T11:33:52.014" v="1676" actId="571"/>
          <ac:cxnSpMkLst>
            <pc:docMk/>
            <pc:sldMk cId="2607921551" sldId="265"/>
            <ac:cxnSpMk id="100" creationId="{187C58F6-D452-4C8C-8EE3-E49E40760E55}"/>
          </ac:cxnSpMkLst>
        </pc:cxnChg>
        <pc:cxnChg chg="del">
          <ac:chgData name="김 승빈" userId="352d81a3ef8732fd" providerId="LiveId" clId="{677F6C6A-9BD0-4445-A634-C0B7E868BE51}" dt="2020-02-18T11:31:13.526" v="1650" actId="478"/>
          <ac:cxnSpMkLst>
            <pc:docMk/>
            <pc:sldMk cId="2607921551" sldId="265"/>
            <ac:cxnSpMk id="205" creationId="{484DB02D-A94E-410D-A0E6-4B72489F1EEC}"/>
          </ac:cxnSpMkLst>
        </pc:cxnChg>
        <pc:cxnChg chg="mod">
          <ac:chgData name="김 승빈" userId="352d81a3ef8732fd" providerId="LiveId" clId="{677F6C6A-9BD0-4445-A634-C0B7E868BE51}" dt="2020-02-18T11:32:23.553" v="1662" actId="14100"/>
          <ac:cxnSpMkLst>
            <pc:docMk/>
            <pc:sldMk cId="2607921551" sldId="265"/>
            <ac:cxnSpMk id="244" creationId="{7E508BA5-90A4-4A95-863B-2D1EC987D9A9}"/>
          </ac:cxnSpMkLst>
        </pc:cxnChg>
        <pc:cxnChg chg="del">
          <ac:chgData name="김 승빈" userId="352d81a3ef8732fd" providerId="LiveId" clId="{677F6C6A-9BD0-4445-A634-C0B7E868BE51}" dt="2020-02-18T11:32:35.689" v="1663" actId="478"/>
          <ac:cxnSpMkLst>
            <pc:docMk/>
            <pc:sldMk cId="2607921551" sldId="265"/>
            <ac:cxnSpMk id="255" creationId="{988B64C0-84C6-4880-9AD0-36F6CDDB42B9}"/>
          </ac:cxnSpMkLst>
        </pc:cxnChg>
        <pc:cxnChg chg="del">
          <ac:chgData name="김 승빈" userId="352d81a3ef8732fd" providerId="LiveId" clId="{677F6C6A-9BD0-4445-A634-C0B7E868BE51}" dt="2020-02-18T11:32:35.689" v="1663" actId="478"/>
          <ac:cxnSpMkLst>
            <pc:docMk/>
            <pc:sldMk cId="2607921551" sldId="265"/>
            <ac:cxnSpMk id="272" creationId="{5EA5267D-0E96-409C-A675-EE7DA2B068B6}"/>
          </ac:cxnSpMkLst>
        </pc:cxnChg>
        <pc:cxnChg chg="mod">
          <ac:chgData name="김 승빈" userId="352d81a3ef8732fd" providerId="LiveId" clId="{677F6C6A-9BD0-4445-A634-C0B7E868BE51}" dt="2020-02-18T11:30:58.673" v="1648" actId="14100"/>
          <ac:cxnSpMkLst>
            <pc:docMk/>
            <pc:sldMk cId="2607921551" sldId="265"/>
            <ac:cxnSpMk id="274" creationId="{59028665-C9C3-4D06-ADF0-EADE7040506F}"/>
          </ac:cxnSpMkLst>
        </pc:cxnChg>
        <pc:cxnChg chg="mod">
          <ac:chgData name="김 승빈" userId="352d81a3ef8732fd" providerId="LiveId" clId="{677F6C6A-9BD0-4445-A634-C0B7E868BE51}" dt="2020-02-18T11:28:42.969" v="1645" actId="14100"/>
          <ac:cxnSpMkLst>
            <pc:docMk/>
            <pc:sldMk cId="2607921551" sldId="265"/>
            <ac:cxnSpMk id="277" creationId="{4EF776C0-30A6-4EF8-9539-DB9CC240CB9B}"/>
          </ac:cxnSpMkLst>
        </pc:cxnChg>
      </pc:sldChg>
    </pc:docChg>
  </pc:docChgLst>
  <pc:docChgLst>
    <pc:chgData name="김 승빈" userId="352d81a3ef8732fd" providerId="LiveId" clId="{92652986-EF03-473F-962E-536EDA33620E}"/>
    <pc:docChg chg="modSld sldOrd">
      <pc:chgData name="김 승빈" userId="352d81a3ef8732fd" providerId="LiveId" clId="{92652986-EF03-473F-962E-536EDA33620E}" dt="2020-03-20T12:03:18.115" v="1"/>
      <pc:docMkLst>
        <pc:docMk/>
      </pc:docMkLst>
      <pc:sldChg chg="ord">
        <pc:chgData name="김 승빈" userId="352d81a3ef8732fd" providerId="LiveId" clId="{92652986-EF03-473F-962E-536EDA33620E}" dt="2020-03-20T12:03:18.115" v="1"/>
        <pc:sldMkLst>
          <pc:docMk/>
          <pc:sldMk cId="40184380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158A1-492E-4F00-A732-A2D8DD2C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509DA-C259-4D8B-9C1C-9D4DD85F3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FD70C-21AF-4CA5-8EDE-3A99A3E6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A3FF0-D05B-44B2-BB5D-C0F9D78D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4EE7F-C7B2-4FD4-91E1-6D37EF8B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3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67847-B512-46D2-8B13-430AC050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07DB2-091D-4597-B7CF-7F3D7330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EC089-7D70-4C22-971D-9D5B1368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8FD33-3854-447C-9DCD-74799895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F0342-2956-49C3-BF9B-751068D6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9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F705F-9158-4E32-8FEA-30819F5F0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503A-A8D0-4B41-BB2D-093A158FE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5E476-74A0-4400-AB5E-B10CE3A0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C2F49-7F1F-41B4-8A94-A705B23D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028B5-02CD-4985-9FA6-D6EAB4E9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1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AF075-B0CC-4C14-B7A8-B51813C6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6F578-0226-4C00-A911-FEEBDA0D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DE21C-3F8D-4840-9AC3-D487F74D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82CCF-4719-4FD7-B4AB-3B5AF7EC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5EB40-CF89-4E3A-A934-754307B2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1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3AC8-655F-4D33-B14E-AB480B7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0918B-D345-4562-A462-CEF47017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9381A-9FBB-4529-B619-353426EB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19F62-07C0-4117-80E7-18742C2A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4DD4C-353B-4836-B3CE-B6440FE5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3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FA0F3-A283-48EF-A189-C3B721B0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33B83-C3E1-49CA-88F1-00432887D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1758C-0E34-41B5-BCCF-F4AD4604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AA66D-74E2-4900-94A0-5422D4EF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480D4-06FF-4050-9CD6-AC2B2699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AA21C-62EA-407E-8D42-07CA2C8C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3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9696B-3F00-41DC-AD48-626317A5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C4919-CFAA-4B15-81E0-8E941D77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E88AA5-4F80-421C-A4D9-BF44F87C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12533F-833D-4A32-A5D1-E8F4C0A47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546C4D-D8E5-421E-AC88-2E217CEDC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DCF00E-4BCD-4AC0-ACED-375D09D7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E162A7-9FFC-4E01-8A1D-EF53CA61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8F9C3F-4A99-4BCC-AA52-A9B17071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5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7D4B1-BCE8-4924-BDF1-86C3962F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D4FD10-22A3-43EC-A269-C46971B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3B765B-6C64-412A-94D0-99786760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E23538-6388-465E-BBCA-DD182664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D5AC6-6D88-4A95-A4B4-B79A4E88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DEABFD-E281-42A8-AE35-335474D9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ACA935-45EC-431E-8AE8-D5D46995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6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5A35-6126-4028-9DE9-D1EC652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CBEC8-3DB4-44CC-898A-CC4B0F8E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00876D-C0EF-454D-BC76-C4A7FA0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8D555-3ECD-4322-ACA0-0070A254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50277-2491-404A-9292-3CF7EB22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3C8BA-2777-4FFC-A751-E72A4DF9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0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ED074-ECD5-478F-92E2-AD3E6DA2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4C7005-7A84-416F-A69A-B2860B63A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4CFE1-9ADA-48FA-BFD9-90F120734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0477B-876A-4CE5-AEA5-DE2328F4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F496C-D15B-44B6-9A07-385D31C0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8B13E-B24C-435D-913E-ADFA04DD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C467F9-B7A0-4E5F-9EEE-93547329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05C81-0FD0-43B8-8EB0-2D574264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C4997-74E6-40A3-B891-5AACC750D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D32D-19B2-4062-94E1-EBAC7EF00BA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249E6-E9A6-4A66-9445-8AC4AB30F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E2EF1-72E3-4687-BBA4-21B437951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DF616-D564-4634-ABF4-AA2D255C7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65421B-FF4B-4A2C-A505-7189459C9803}"/>
              </a:ext>
            </a:extLst>
          </p:cNvPr>
          <p:cNvCxnSpPr>
            <a:cxnSpLocks/>
          </p:cNvCxnSpPr>
          <p:nvPr/>
        </p:nvCxnSpPr>
        <p:spPr>
          <a:xfrm>
            <a:off x="5075339" y="2684478"/>
            <a:ext cx="177007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6A3695BC-1352-4A33-BF7D-BBF6BE0BF358}"/>
              </a:ext>
            </a:extLst>
          </p:cNvPr>
          <p:cNvSpPr/>
          <p:nvPr/>
        </p:nvSpPr>
        <p:spPr>
          <a:xfrm>
            <a:off x="5408102" y="2768367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0C945717-BF09-4C16-8253-BBD6C7056BA2}"/>
              </a:ext>
            </a:extLst>
          </p:cNvPr>
          <p:cNvSpPr/>
          <p:nvPr/>
        </p:nvSpPr>
        <p:spPr>
          <a:xfrm>
            <a:off x="5752051" y="2768366"/>
            <a:ext cx="419449" cy="411053"/>
          </a:xfrm>
          <a:prstGeom prst="cube">
            <a:avLst/>
          </a:prstGeom>
          <a:solidFill>
            <a:srgbClr val="DAA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A62E3060-EE54-4853-A33E-6CFC7D77FB7A}"/>
              </a:ext>
            </a:extLst>
          </p:cNvPr>
          <p:cNvSpPr/>
          <p:nvPr/>
        </p:nvSpPr>
        <p:spPr>
          <a:xfrm>
            <a:off x="6096000" y="2768366"/>
            <a:ext cx="419449" cy="411053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9BDC3E-E9BC-4043-B46C-4467CDB59E45}"/>
              </a:ext>
            </a:extLst>
          </p:cNvPr>
          <p:cNvCxnSpPr>
            <a:cxnSpLocks/>
          </p:cNvCxnSpPr>
          <p:nvPr/>
        </p:nvCxnSpPr>
        <p:spPr>
          <a:xfrm>
            <a:off x="5075339" y="3254929"/>
            <a:ext cx="177007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18FBE70-B964-4532-B793-227B0A082D9F}"/>
              </a:ext>
            </a:extLst>
          </p:cNvPr>
          <p:cNvCxnSpPr/>
          <p:nvPr/>
        </p:nvCxnSpPr>
        <p:spPr>
          <a:xfrm flipH="1">
            <a:off x="6845417" y="2961314"/>
            <a:ext cx="3523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3352E0-C4CE-4BF1-A936-77E28AFC2C08}"/>
              </a:ext>
            </a:extLst>
          </p:cNvPr>
          <p:cNvCxnSpPr/>
          <p:nvPr/>
        </p:nvCxnSpPr>
        <p:spPr>
          <a:xfrm flipH="1">
            <a:off x="4723002" y="2961314"/>
            <a:ext cx="3523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387D90-93A9-4CCE-82FE-E147C580AEA0}"/>
              </a:ext>
            </a:extLst>
          </p:cNvPr>
          <p:cNvSpPr txBox="1"/>
          <p:nvPr/>
        </p:nvSpPr>
        <p:spPr>
          <a:xfrm>
            <a:off x="4597167" y="3274323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전단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(front)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E1419-AAAE-4AC4-845E-AB7BEC6976AC}"/>
              </a:ext>
            </a:extLst>
          </p:cNvPr>
          <p:cNvSpPr txBox="1"/>
          <p:nvPr/>
        </p:nvSpPr>
        <p:spPr>
          <a:xfrm>
            <a:off x="6322502" y="3274323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후단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(rear)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ABB873-41C3-460F-81B8-C1A3CDB58AFA}"/>
              </a:ext>
            </a:extLst>
          </p:cNvPr>
          <p:cNvSpPr txBox="1"/>
          <p:nvPr/>
        </p:nvSpPr>
        <p:spPr>
          <a:xfrm>
            <a:off x="3988964" y="3710442"/>
            <a:ext cx="39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큐의 구조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4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8ABB873-41C3-460F-81B8-C1A3CDB58AFA}"/>
              </a:ext>
            </a:extLst>
          </p:cNvPr>
          <p:cNvSpPr txBox="1"/>
          <p:nvPr/>
        </p:nvSpPr>
        <p:spPr>
          <a:xfrm>
            <a:off x="4123470" y="4379232"/>
            <a:ext cx="39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덱의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추가된 연산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189CDA-7B26-48CC-8D9A-29755DA7650F}"/>
              </a:ext>
            </a:extLst>
          </p:cNvPr>
          <p:cNvSpPr txBox="1"/>
          <p:nvPr/>
        </p:nvSpPr>
        <p:spPr>
          <a:xfrm>
            <a:off x="2591664" y="328618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사다리꼴 58">
            <a:extLst>
              <a:ext uri="{FF2B5EF4-FFF2-40B4-BE49-F238E27FC236}">
                <a16:creationId xmlns:a16="http://schemas.microsoft.com/office/drawing/2014/main" id="{5C9D1CF8-882A-4E47-8BF1-B798A7D885D2}"/>
              </a:ext>
            </a:extLst>
          </p:cNvPr>
          <p:cNvSpPr/>
          <p:nvPr/>
        </p:nvSpPr>
        <p:spPr>
          <a:xfrm rot="20173738">
            <a:off x="3101319" y="304579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사다리꼴 59">
            <a:extLst>
              <a:ext uri="{FF2B5EF4-FFF2-40B4-BE49-F238E27FC236}">
                <a16:creationId xmlns:a16="http://schemas.microsoft.com/office/drawing/2014/main" id="{6FB4AF49-F1E6-4481-818D-F0E39485A0BD}"/>
              </a:ext>
            </a:extLst>
          </p:cNvPr>
          <p:cNvSpPr/>
          <p:nvPr/>
        </p:nvSpPr>
        <p:spPr>
          <a:xfrm rot="1398599">
            <a:off x="2715425" y="304579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사다리꼴 60">
            <a:extLst>
              <a:ext uri="{FF2B5EF4-FFF2-40B4-BE49-F238E27FC236}">
                <a16:creationId xmlns:a16="http://schemas.microsoft.com/office/drawing/2014/main" id="{C1B9167B-5A59-4BDB-9748-817FB9220F1D}"/>
              </a:ext>
            </a:extLst>
          </p:cNvPr>
          <p:cNvSpPr/>
          <p:nvPr/>
        </p:nvSpPr>
        <p:spPr>
          <a:xfrm rot="4103172">
            <a:off x="2435911" y="276808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사다리꼴 61">
            <a:extLst>
              <a:ext uri="{FF2B5EF4-FFF2-40B4-BE49-F238E27FC236}">
                <a16:creationId xmlns:a16="http://schemas.microsoft.com/office/drawing/2014/main" id="{4E73B340-62AD-4822-83E9-20BA8FB10327}"/>
              </a:ext>
            </a:extLst>
          </p:cNvPr>
          <p:cNvSpPr/>
          <p:nvPr/>
        </p:nvSpPr>
        <p:spPr>
          <a:xfrm rot="6767126">
            <a:off x="2439609" y="2375367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사다리꼴 62">
            <a:extLst>
              <a:ext uri="{FF2B5EF4-FFF2-40B4-BE49-F238E27FC236}">
                <a16:creationId xmlns:a16="http://schemas.microsoft.com/office/drawing/2014/main" id="{8DF56F8E-6072-4524-9D77-087E59627B4E}"/>
              </a:ext>
            </a:extLst>
          </p:cNvPr>
          <p:cNvSpPr/>
          <p:nvPr/>
        </p:nvSpPr>
        <p:spPr>
          <a:xfrm rot="9495601">
            <a:off x="2715425" y="210312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D8FDFFEC-3615-4ED9-9C5A-269931829450}"/>
              </a:ext>
            </a:extLst>
          </p:cNvPr>
          <p:cNvSpPr/>
          <p:nvPr/>
        </p:nvSpPr>
        <p:spPr>
          <a:xfrm rot="12078860">
            <a:off x="3103074" y="2106089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사다리꼴 64">
            <a:extLst>
              <a:ext uri="{FF2B5EF4-FFF2-40B4-BE49-F238E27FC236}">
                <a16:creationId xmlns:a16="http://schemas.microsoft.com/office/drawing/2014/main" id="{357D28E6-D44A-448E-A6A2-D0CE0C2A5185}"/>
              </a:ext>
            </a:extLst>
          </p:cNvPr>
          <p:cNvSpPr/>
          <p:nvPr/>
        </p:nvSpPr>
        <p:spPr>
          <a:xfrm rot="14702840">
            <a:off x="3380541" y="237667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사다리꼴 65">
            <a:extLst>
              <a:ext uri="{FF2B5EF4-FFF2-40B4-BE49-F238E27FC236}">
                <a16:creationId xmlns:a16="http://schemas.microsoft.com/office/drawing/2014/main" id="{0B7B8F21-CFBF-48FF-90F4-01278AF96A22}"/>
              </a:ext>
            </a:extLst>
          </p:cNvPr>
          <p:cNvSpPr/>
          <p:nvPr/>
        </p:nvSpPr>
        <p:spPr>
          <a:xfrm rot="17365563">
            <a:off x="3379959" y="2767718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3FA90A-F9EB-4FC6-807A-856C182E8BBD}"/>
              </a:ext>
            </a:extLst>
          </p:cNvPr>
          <p:cNvSpPr txBox="1"/>
          <p:nvPr/>
        </p:nvSpPr>
        <p:spPr>
          <a:xfrm>
            <a:off x="2128574" y="282451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DB5726-CEE6-4C30-B38D-E15274874A4D}"/>
              </a:ext>
            </a:extLst>
          </p:cNvPr>
          <p:cNvSpPr txBox="1"/>
          <p:nvPr/>
        </p:nvSpPr>
        <p:spPr>
          <a:xfrm>
            <a:off x="2140758" y="227874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A2A3BF-9062-49C6-B7B8-80A80A63B2A4}"/>
              </a:ext>
            </a:extLst>
          </p:cNvPr>
          <p:cNvSpPr txBox="1"/>
          <p:nvPr/>
        </p:nvSpPr>
        <p:spPr>
          <a:xfrm>
            <a:off x="2591664" y="184272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93FD8A-6952-4EAA-B9D2-D4E164C1C393}"/>
              </a:ext>
            </a:extLst>
          </p:cNvPr>
          <p:cNvSpPr txBox="1"/>
          <p:nvPr/>
        </p:nvSpPr>
        <p:spPr>
          <a:xfrm>
            <a:off x="3190797" y="183676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75719F-91D1-4084-8389-17BF3C4E0C20}"/>
              </a:ext>
            </a:extLst>
          </p:cNvPr>
          <p:cNvSpPr txBox="1"/>
          <p:nvPr/>
        </p:nvSpPr>
        <p:spPr>
          <a:xfrm>
            <a:off x="3643941" y="227874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AB828F-0216-46A1-889C-F126BB3B701F}"/>
              </a:ext>
            </a:extLst>
          </p:cNvPr>
          <p:cNvSpPr txBox="1"/>
          <p:nvPr/>
        </p:nvSpPr>
        <p:spPr>
          <a:xfrm>
            <a:off x="3643941" y="282437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0DFDEF-4F18-4459-A63D-659F5F1B28A2}"/>
              </a:ext>
            </a:extLst>
          </p:cNvPr>
          <p:cNvSpPr txBox="1"/>
          <p:nvPr/>
        </p:nvSpPr>
        <p:spPr>
          <a:xfrm>
            <a:off x="3203825" y="327907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8766F68-6B98-47C3-8347-AD2F75BD3268}"/>
              </a:ext>
            </a:extLst>
          </p:cNvPr>
          <p:cNvSpPr txBox="1"/>
          <p:nvPr/>
        </p:nvSpPr>
        <p:spPr>
          <a:xfrm>
            <a:off x="4908539" y="3844736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delete_ rear()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8A7D8EA-9960-4D05-A89C-8E89F6A7071F}"/>
              </a:ext>
            </a:extLst>
          </p:cNvPr>
          <p:cNvSpPr txBox="1"/>
          <p:nvPr/>
        </p:nvSpPr>
        <p:spPr>
          <a:xfrm>
            <a:off x="5544645" y="328618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사다리꼴 195">
            <a:extLst>
              <a:ext uri="{FF2B5EF4-FFF2-40B4-BE49-F238E27FC236}">
                <a16:creationId xmlns:a16="http://schemas.microsoft.com/office/drawing/2014/main" id="{50DC53EB-C730-49A7-9F1C-D20C6CCC8D9A}"/>
              </a:ext>
            </a:extLst>
          </p:cNvPr>
          <p:cNvSpPr/>
          <p:nvPr/>
        </p:nvSpPr>
        <p:spPr>
          <a:xfrm rot="20173738">
            <a:off x="6054300" y="3045791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사다리꼴 196">
            <a:extLst>
              <a:ext uri="{FF2B5EF4-FFF2-40B4-BE49-F238E27FC236}">
                <a16:creationId xmlns:a16="http://schemas.microsoft.com/office/drawing/2014/main" id="{BEC23832-F9D9-43C7-9B2C-43A9EC045131}"/>
              </a:ext>
            </a:extLst>
          </p:cNvPr>
          <p:cNvSpPr/>
          <p:nvPr/>
        </p:nvSpPr>
        <p:spPr>
          <a:xfrm rot="1398599">
            <a:off x="5668406" y="304579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8" name="사다리꼴 197">
            <a:extLst>
              <a:ext uri="{FF2B5EF4-FFF2-40B4-BE49-F238E27FC236}">
                <a16:creationId xmlns:a16="http://schemas.microsoft.com/office/drawing/2014/main" id="{8E49FB15-A59E-4C95-95C5-88E7D826F60A}"/>
              </a:ext>
            </a:extLst>
          </p:cNvPr>
          <p:cNvSpPr/>
          <p:nvPr/>
        </p:nvSpPr>
        <p:spPr>
          <a:xfrm rot="4103172">
            <a:off x="5388892" y="276808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9" name="사다리꼴 198">
            <a:extLst>
              <a:ext uri="{FF2B5EF4-FFF2-40B4-BE49-F238E27FC236}">
                <a16:creationId xmlns:a16="http://schemas.microsoft.com/office/drawing/2014/main" id="{CCBD935F-6A70-47E8-8F37-E90DE2DE31CE}"/>
              </a:ext>
            </a:extLst>
          </p:cNvPr>
          <p:cNvSpPr/>
          <p:nvPr/>
        </p:nvSpPr>
        <p:spPr>
          <a:xfrm rot="6767126">
            <a:off x="5392590" y="2375367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사다리꼴 199">
            <a:extLst>
              <a:ext uri="{FF2B5EF4-FFF2-40B4-BE49-F238E27FC236}">
                <a16:creationId xmlns:a16="http://schemas.microsoft.com/office/drawing/2014/main" id="{83310761-0B84-430A-A571-7B0A1A448863}"/>
              </a:ext>
            </a:extLst>
          </p:cNvPr>
          <p:cNvSpPr/>
          <p:nvPr/>
        </p:nvSpPr>
        <p:spPr>
          <a:xfrm rot="9495601">
            <a:off x="5668406" y="210312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사다리꼴 200">
            <a:extLst>
              <a:ext uri="{FF2B5EF4-FFF2-40B4-BE49-F238E27FC236}">
                <a16:creationId xmlns:a16="http://schemas.microsoft.com/office/drawing/2014/main" id="{905E46A8-8CFA-43E9-B3FA-C3A1215DC571}"/>
              </a:ext>
            </a:extLst>
          </p:cNvPr>
          <p:cNvSpPr/>
          <p:nvPr/>
        </p:nvSpPr>
        <p:spPr>
          <a:xfrm rot="12078860">
            <a:off x="6056055" y="2106089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2" name="사다리꼴 201">
            <a:extLst>
              <a:ext uri="{FF2B5EF4-FFF2-40B4-BE49-F238E27FC236}">
                <a16:creationId xmlns:a16="http://schemas.microsoft.com/office/drawing/2014/main" id="{9FB169D4-A78F-4164-96C8-F8CE382E1A65}"/>
              </a:ext>
            </a:extLst>
          </p:cNvPr>
          <p:cNvSpPr/>
          <p:nvPr/>
        </p:nvSpPr>
        <p:spPr>
          <a:xfrm rot="14702840">
            <a:off x="6333522" y="2376671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3" name="사다리꼴 202">
            <a:extLst>
              <a:ext uri="{FF2B5EF4-FFF2-40B4-BE49-F238E27FC236}">
                <a16:creationId xmlns:a16="http://schemas.microsoft.com/office/drawing/2014/main" id="{B334534B-B32C-4896-A7DE-8AFCB2AD8675}"/>
              </a:ext>
            </a:extLst>
          </p:cNvPr>
          <p:cNvSpPr/>
          <p:nvPr/>
        </p:nvSpPr>
        <p:spPr>
          <a:xfrm rot="17365563">
            <a:off x="6332940" y="2767718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14CC14F-508F-4CE2-AB51-6AD6D7DA8DF3}"/>
              </a:ext>
            </a:extLst>
          </p:cNvPr>
          <p:cNvSpPr txBox="1"/>
          <p:nvPr/>
        </p:nvSpPr>
        <p:spPr>
          <a:xfrm>
            <a:off x="4873011" y="1666598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8FCE471-BF2C-45DD-A546-BE7F16C9245E}"/>
              </a:ext>
            </a:extLst>
          </p:cNvPr>
          <p:cNvSpPr txBox="1"/>
          <p:nvPr/>
        </p:nvSpPr>
        <p:spPr>
          <a:xfrm>
            <a:off x="5081555" y="282451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67F03-AB14-4B88-B3CB-333A1A1EB4DF}"/>
              </a:ext>
            </a:extLst>
          </p:cNvPr>
          <p:cNvSpPr txBox="1"/>
          <p:nvPr/>
        </p:nvSpPr>
        <p:spPr>
          <a:xfrm>
            <a:off x="5093739" y="227874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C02FF3C-A219-482C-8F1D-A5C4105CD390}"/>
              </a:ext>
            </a:extLst>
          </p:cNvPr>
          <p:cNvSpPr txBox="1"/>
          <p:nvPr/>
        </p:nvSpPr>
        <p:spPr>
          <a:xfrm>
            <a:off x="5544645" y="184272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A573AE-443F-4D35-8F5C-AC7430703677}"/>
              </a:ext>
            </a:extLst>
          </p:cNvPr>
          <p:cNvSpPr txBox="1"/>
          <p:nvPr/>
        </p:nvSpPr>
        <p:spPr>
          <a:xfrm>
            <a:off x="6143778" y="183676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3EEDABB-96A4-42E6-9C9A-21636E6DDCB5}"/>
              </a:ext>
            </a:extLst>
          </p:cNvPr>
          <p:cNvSpPr txBox="1"/>
          <p:nvPr/>
        </p:nvSpPr>
        <p:spPr>
          <a:xfrm>
            <a:off x="6596922" y="227874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9F18F1A-15BC-4B12-BD9C-94CF7CFC7866}"/>
              </a:ext>
            </a:extLst>
          </p:cNvPr>
          <p:cNvSpPr txBox="1"/>
          <p:nvPr/>
        </p:nvSpPr>
        <p:spPr>
          <a:xfrm>
            <a:off x="6596922" y="282437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AB7F36F-642E-456F-A81C-5773024036E6}"/>
              </a:ext>
            </a:extLst>
          </p:cNvPr>
          <p:cNvSpPr txBox="1"/>
          <p:nvPr/>
        </p:nvSpPr>
        <p:spPr>
          <a:xfrm>
            <a:off x="6156806" y="327907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DF08A37-5A66-44B7-B4A4-FD35451ACC1C}"/>
              </a:ext>
            </a:extLst>
          </p:cNvPr>
          <p:cNvSpPr txBox="1"/>
          <p:nvPr/>
        </p:nvSpPr>
        <p:spPr>
          <a:xfrm>
            <a:off x="5456695" y="2747975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547599A-A9F8-47B5-83F7-255DD9489D37}"/>
              </a:ext>
            </a:extLst>
          </p:cNvPr>
          <p:cNvSpPr txBox="1"/>
          <p:nvPr/>
        </p:nvSpPr>
        <p:spPr>
          <a:xfrm>
            <a:off x="5483370" y="2336804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DD8F80E-BC82-48E2-AA78-EC9CC5A60D9A}"/>
              </a:ext>
            </a:extLst>
          </p:cNvPr>
          <p:cNvSpPr txBox="1"/>
          <p:nvPr/>
        </p:nvSpPr>
        <p:spPr>
          <a:xfrm>
            <a:off x="5744331" y="2067538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7E508BA5-90A4-4A95-863B-2D1EC987D9A9}"/>
              </a:ext>
            </a:extLst>
          </p:cNvPr>
          <p:cNvCxnSpPr>
            <a:cxnSpLocks/>
          </p:cNvCxnSpPr>
          <p:nvPr/>
        </p:nvCxnSpPr>
        <p:spPr>
          <a:xfrm>
            <a:off x="5407042" y="1870079"/>
            <a:ext cx="256754" cy="238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C6D5C6D-DFAF-4939-9990-C64C9A225B76}"/>
              </a:ext>
            </a:extLst>
          </p:cNvPr>
          <p:cNvSpPr txBox="1"/>
          <p:nvPr/>
        </p:nvSpPr>
        <p:spPr>
          <a:xfrm>
            <a:off x="7893176" y="3844736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add_ front(E)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F3C0B8A-8FEB-4E01-A892-36DE23BD3EA7}"/>
              </a:ext>
            </a:extLst>
          </p:cNvPr>
          <p:cNvSpPr txBox="1"/>
          <p:nvPr/>
        </p:nvSpPr>
        <p:spPr>
          <a:xfrm>
            <a:off x="8436500" y="328618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7" name="사다리꼴 246">
            <a:extLst>
              <a:ext uri="{FF2B5EF4-FFF2-40B4-BE49-F238E27FC236}">
                <a16:creationId xmlns:a16="http://schemas.microsoft.com/office/drawing/2014/main" id="{671F0930-A9F6-4DCF-8621-BFE4997ACF3B}"/>
              </a:ext>
            </a:extLst>
          </p:cNvPr>
          <p:cNvSpPr/>
          <p:nvPr/>
        </p:nvSpPr>
        <p:spPr>
          <a:xfrm rot="20173738">
            <a:off x="8946155" y="3045791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8" name="사다리꼴 247">
            <a:extLst>
              <a:ext uri="{FF2B5EF4-FFF2-40B4-BE49-F238E27FC236}">
                <a16:creationId xmlns:a16="http://schemas.microsoft.com/office/drawing/2014/main" id="{C4D8CAD4-96B1-4A8C-A7BB-33D2A56BA0BA}"/>
              </a:ext>
            </a:extLst>
          </p:cNvPr>
          <p:cNvSpPr/>
          <p:nvPr/>
        </p:nvSpPr>
        <p:spPr>
          <a:xfrm rot="1398599">
            <a:off x="8560261" y="304579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9" name="사다리꼴 248">
            <a:extLst>
              <a:ext uri="{FF2B5EF4-FFF2-40B4-BE49-F238E27FC236}">
                <a16:creationId xmlns:a16="http://schemas.microsoft.com/office/drawing/2014/main" id="{6C316874-68B3-4EAA-BD88-10AFA23E9910}"/>
              </a:ext>
            </a:extLst>
          </p:cNvPr>
          <p:cNvSpPr/>
          <p:nvPr/>
        </p:nvSpPr>
        <p:spPr>
          <a:xfrm rot="4103172">
            <a:off x="8280747" y="276808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0" name="사다리꼴 249">
            <a:extLst>
              <a:ext uri="{FF2B5EF4-FFF2-40B4-BE49-F238E27FC236}">
                <a16:creationId xmlns:a16="http://schemas.microsoft.com/office/drawing/2014/main" id="{22D7EDB1-CF13-4462-A219-D718602C86D9}"/>
              </a:ext>
            </a:extLst>
          </p:cNvPr>
          <p:cNvSpPr/>
          <p:nvPr/>
        </p:nvSpPr>
        <p:spPr>
          <a:xfrm rot="6767126">
            <a:off x="8284445" y="2375367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1" name="사다리꼴 250">
            <a:extLst>
              <a:ext uri="{FF2B5EF4-FFF2-40B4-BE49-F238E27FC236}">
                <a16:creationId xmlns:a16="http://schemas.microsoft.com/office/drawing/2014/main" id="{4F5D3BCE-7592-4F51-8F93-909934DD6F7C}"/>
              </a:ext>
            </a:extLst>
          </p:cNvPr>
          <p:cNvSpPr/>
          <p:nvPr/>
        </p:nvSpPr>
        <p:spPr>
          <a:xfrm rot="9495601">
            <a:off x="8560261" y="210312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2" name="사다리꼴 251">
            <a:extLst>
              <a:ext uri="{FF2B5EF4-FFF2-40B4-BE49-F238E27FC236}">
                <a16:creationId xmlns:a16="http://schemas.microsoft.com/office/drawing/2014/main" id="{BBAEDA88-C238-441E-B06C-CC8909E94493}"/>
              </a:ext>
            </a:extLst>
          </p:cNvPr>
          <p:cNvSpPr/>
          <p:nvPr/>
        </p:nvSpPr>
        <p:spPr>
          <a:xfrm rot="12078860">
            <a:off x="8947910" y="2106089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3" name="사다리꼴 252">
            <a:extLst>
              <a:ext uri="{FF2B5EF4-FFF2-40B4-BE49-F238E27FC236}">
                <a16:creationId xmlns:a16="http://schemas.microsoft.com/office/drawing/2014/main" id="{8D4230B2-A5AE-46A6-B7AF-6A3CF20D8483}"/>
              </a:ext>
            </a:extLst>
          </p:cNvPr>
          <p:cNvSpPr/>
          <p:nvPr/>
        </p:nvSpPr>
        <p:spPr>
          <a:xfrm rot="14702840">
            <a:off x="9225377" y="2376671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4" name="사다리꼴 253">
            <a:extLst>
              <a:ext uri="{FF2B5EF4-FFF2-40B4-BE49-F238E27FC236}">
                <a16:creationId xmlns:a16="http://schemas.microsoft.com/office/drawing/2014/main" id="{E9BED42E-7F71-45A3-80CC-0C5A825AAA17}"/>
              </a:ext>
            </a:extLst>
          </p:cNvPr>
          <p:cNvSpPr/>
          <p:nvPr/>
        </p:nvSpPr>
        <p:spPr>
          <a:xfrm rot="17365563">
            <a:off x="9224795" y="2767718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8FB477B-3A94-4B92-BB89-00393AFFD5EB}"/>
              </a:ext>
            </a:extLst>
          </p:cNvPr>
          <p:cNvSpPr txBox="1"/>
          <p:nvPr/>
        </p:nvSpPr>
        <p:spPr>
          <a:xfrm>
            <a:off x="7973410" y="282451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97D0955-4461-458F-A820-0B0888E289C5}"/>
              </a:ext>
            </a:extLst>
          </p:cNvPr>
          <p:cNvSpPr txBox="1"/>
          <p:nvPr/>
        </p:nvSpPr>
        <p:spPr>
          <a:xfrm>
            <a:off x="7985594" y="227874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281311B-1987-4A26-B12C-704E967F91C1}"/>
              </a:ext>
            </a:extLst>
          </p:cNvPr>
          <p:cNvSpPr txBox="1"/>
          <p:nvPr/>
        </p:nvSpPr>
        <p:spPr>
          <a:xfrm>
            <a:off x="8436500" y="184272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60A5188-1FA4-4AED-9EFD-2E910C6E5B34}"/>
              </a:ext>
            </a:extLst>
          </p:cNvPr>
          <p:cNvSpPr txBox="1"/>
          <p:nvPr/>
        </p:nvSpPr>
        <p:spPr>
          <a:xfrm>
            <a:off x="9035633" y="183676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00AC9E4-96B7-49AF-9B49-44458AD977B1}"/>
              </a:ext>
            </a:extLst>
          </p:cNvPr>
          <p:cNvSpPr txBox="1"/>
          <p:nvPr/>
        </p:nvSpPr>
        <p:spPr>
          <a:xfrm>
            <a:off x="9488777" y="227874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17EF06C-9ACA-4233-B640-D56485CB3B01}"/>
              </a:ext>
            </a:extLst>
          </p:cNvPr>
          <p:cNvSpPr txBox="1"/>
          <p:nvPr/>
        </p:nvSpPr>
        <p:spPr>
          <a:xfrm>
            <a:off x="9488777" y="282437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D09210A-8557-4483-9A9D-396C5A33D5B2}"/>
              </a:ext>
            </a:extLst>
          </p:cNvPr>
          <p:cNvSpPr txBox="1"/>
          <p:nvPr/>
        </p:nvSpPr>
        <p:spPr>
          <a:xfrm>
            <a:off x="9048661" y="327907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5F4703C-B8E1-4C85-9269-4E2E02AB43B7}"/>
              </a:ext>
            </a:extLst>
          </p:cNvPr>
          <p:cNvSpPr txBox="1"/>
          <p:nvPr/>
        </p:nvSpPr>
        <p:spPr>
          <a:xfrm>
            <a:off x="8348550" y="2747975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11313F2-8595-40D4-940D-B9F9B4822833}"/>
              </a:ext>
            </a:extLst>
          </p:cNvPr>
          <p:cNvSpPr txBox="1"/>
          <p:nvPr/>
        </p:nvSpPr>
        <p:spPr>
          <a:xfrm>
            <a:off x="8375225" y="2336804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97D37F1-8B95-4BC0-9A71-AC44CC197FB0}"/>
              </a:ext>
            </a:extLst>
          </p:cNvPr>
          <p:cNvSpPr txBox="1"/>
          <p:nvPr/>
        </p:nvSpPr>
        <p:spPr>
          <a:xfrm>
            <a:off x="8636186" y="2067538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13C4798-CEE3-4710-9FBF-0E17030AAC7A}"/>
              </a:ext>
            </a:extLst>
          </p:cNvPr>
          <p:cNvSpPr txBox="1"/>
          <p:nvPr/>
        </p:nvSpPr>
        <p:spPr>
          <a:xfrm>
            <a:off x="8628734" y="3022873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9028665-C9C3-4D06-ADF0-EADE7040506F}"/>
              </a:ext>
            </a:extLst>
          </p:cNvPr>
          <p:cNvCxnSpPr>
            <a:cxnSpLocks/>
          </p:cNvCxnSpPr>
          <p:nvPr/>
        </p:nvCxnSpPr>
        <p:spPr>
          <a:xfrm flipV="1">
            <a:off x="2474005" y="3330650"/>
            <a:ext cx="203939" cy="256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CA24BAAE-94AD-44C3-A9E5-0933B1DE6214}"/>
              </a:ext>
            </a:extLst>
          </p:cNvPr>
          <p:cNvSpPr txBox="1"/>
          <p:nvPr/>
        </p:nvSpPr>
        <p:spPr>
          <a:xfrm>
            <a:off x="1762872" y="3428311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F232443-93D0-4D18-AA0A-EB9E8669893D}"/>
              </a:ext>
            </a:extLst>
          </p:cNvPr>
          <p:cNvSpPr txBox="1"/>
          <p:nvPr/>
        </p:nvSpPr>
        <p:spPr>
          <a:xfrm>
            <a:off x="3696273" y="1852037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4EF776C0-30A6-4EF8-9539-DB9CC240CB9B}"/>
              </a:ext>
            </a:extLst>
          </p:cNvPr>
          <p:cNvCxnSpPr>
            <a:cxnSpLocks/>
          </p:cNvCxnSpPr>
          <p:nvPr/>
        </p:nvCxnSpPr>
        <p:spPr>
          <a:xfrm flipH="1">
            <a:off x="3595715" y="2040886"/>
            <a:ext cx="266056" cy="7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468568E-66C8-4385-9E2A-CB3E606DF648}"/>
              </a:ext>
            </a:extLst>
          </p:cNvPr>
          <p:cNvSpPr txBox="1"/>
          <p:nvPr/>
        </p:nvSpPr>
        <p:spPr>
          <a:xfrm>
            <a:off x="2511161" y="2747975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5C42FC-E500-4A7A-8599-BD13253901AD}"/>
              </a:ext>
            </a:extLst>
          </p:cNvPr>
          <p:cNvSpPr txBox="1"/>
          <p:nvPr/>
        </p:nvSpPr>
        <p:spPr>
          <a:xfrm>
            <a:off x="2537836" y="2336804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B83096-FD83-4AAC-9BC3-7561E652337F}"/>
              </a:ext>
            </a:extLst>
          </p:cNvPr>
          <p:cNvSpPr txBox="1"/>
          <p:nvPr/>
        </p:nvSpPr>
        <p:spPr>
          <a:xfrm>
            <a:off x="2798797" y="2067538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7F39F8-4EAE-4AE3-9E9D-FA2B5CBC5CC8}"/>
              </a:ext>
            </a:extLst>
          </p:cNvPr>
          <p:cNvSpPr txBox="1"/>
          <p:nvPr/>
        </p:nvSpPr>
        <p:spPr>
          <a:xfrm>
            <a:off x="3193882" y="2067538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68CCA74-3352-49EC-BFC9-4A08FAF2F96B}"/>
              </a:ext>
            </a:extLst>
          </p:cNvPr>
          <p:cNvCxnSpPr>
            <a:cxnSpLocks/>
          </p:cNvCxnSpPr>
          <p:nvPr/>
        </p:nvCxnSpPr>
        <p:spPr>
          <a:xfrm flipV="1">
            <a:off x="5437293" y="3330650"/>
            <a:ext cx="203939" cy="256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E4FDD3-11A8-4F73-889E-176A375AB0F0}"/>
              </a:ext>
            </a:extLst>
          </p:cNvPr>
          <p:cNvSpPr txBox="1"/>
          <p:nvPr/>
        </p:nvSpPr>
        <p:spPr>
          <a:xfrm>
            <a:off x="4726160" y="3428311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900F15D-9174-4C5F-97CC-EB367E7DA468}"/>
              </a:ext>
            </a:extLst>
          </p:cNvPr>
          <p:cNvCxnSpPr>
            <a:cxnSpLocks/>
          </p:cNvCxnSpPr>
          <p:nvPr/>
        </p:nvCxnSpPr>
        <p:spPr>
          <a:xfrm flipH="1" flipV="1">
            <a:off x="9441264" y="3286182"/>
            <a:ext cx="298913" cy="300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C8E2EB8-1650-4492-B9C3-1B20F4E81A9F}"/>
              </a:ext>
            </a:extLst>
          </p:cNvPr>
          <p:cNvSpPr txBox="1"/>
          <p:nvPr/>
        </p:nvSpPr>
        <p:spPr>
          <a:xfrm>
            <a:off x="9489125" y="3428311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C99128-14C6-4FF7-BCEB-75200B9A95DA}"/>
              </a:ext>
            </a:extLst>
          </p:cNvPr>
          <p:cNvSpPr txBox="1"/>
          <p:nvPr/>
        </p:nvSpPr>
        <p:spPr>
          <a:xfrm>
            <a:off x="7778334" y="1666598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7C58F6-D452-4C8C-8EE3-E49E40760E55}"/>
              </a:ext>
            </a:extLst>
          </p:cNvPr>
          <p:cNvCxnSpPr>
            <a:cxnSpLocks/>
          </p:cNvCxnSpPr>
          <p:nvPr/>
        </p:nvCxnSpPr>
        <p:spPr>
          <a:xfrm>
            <a:off x="8312365" y="1870079"/>
            <a:ext cx="256754" cy="238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2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정육면체 6">
            <a:extLst>
              <a:ext uri="{FF2B5EF4-FFF2-40B4-BE49-F238E27FC236}">
                <a16:creationId xmlns:a16="http://schemas.microsoft.com/office/drawing/2014/main" id="{6A3695BC-1352-4A33-BF7D-BBF6BE0BF358}"/>
              </a:ext>
            </a:extLst>
          </p:cNvPr>
          <p:cNvSpPr/>
          <p:nvPr/>
        </p:nvSpPr>
        <p:spPr>
          <a:xfrm>
            <a:off x="2039917" y="1417740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0C945717-BF09-4C16-8253-BBD6C7056BA2}"/>
              </a:ext>
            </a:extLst>
          </p:cNvPr>
          <p:cNvSpPr/>
          <p:nvPr/>
        </p:nvSpPr>
        <p:spPr>
          <a:xfrm>
            <a:off x="2353107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A62E3060-EE54-4853-A33E-6CFC7D77FB7A}"/>
              </a:ext>
            </a:extLst>
          </p:cNvPr>
          <p:cNvSpPr/>
          <p:nvPr/>
        </p:nvSpPr>
        <p:spPr>
          <a:xfrm>
            <a:off x="2666297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3352E0-C4CE-4BF1-A936-77E28AFC2C08}"/>
              </a:ext>
            </a:extLst>
          </p:cNvPr>
          <p:cNvCxnSpPr>
            <a:cxnSpLocks/>
          </p:cNvCxnSpPr>
          <p:nvPr/>
        </p:nvCxnSpPr>
        <p:spPr>
          <a:xfrm flipV="1">
            <a:off x="1849768" y="1828792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387D90-93A9-4CCE-82FE-E147C580AEA0}"/>
              </a:ext>
            </a:extLst>
          </p:cNvPr>
          <p:cNvSpPr txBox="1"/>
          <p:nvPr/>
        </p:nvSpPr>
        <p:spPr>
          <a:xfrm>
            <a:off x="885033" y="2073655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ABB873-41C3-460F-81B8-C1A3CDB58AFA}"/>
              </a:ext>
            </a:extLst>
          </p:cNvPr>
          <p:cNvSpPr txBox="1"/>
          <p:nvPr/>
        </p:nvSpPr>
        <p:spPr>
          <a:xfrm>
            <a:off x="4124586" y="4948001"/>
            <a:ext cx="39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배열을 이용한 큐의 구현</a:t>
            </a: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5D1A8356-C370-4AC2-8D69-03DC5C849903}"/>
              </a:ext>
            </a:extLst>
          </p:cNvPr>
          <p:cNvSpPr/>
          <p:nvPr/>
        </p:nvSpPr>
        <p:spPr>
          <a:xfrm>
            <a:off x="2979487" y="1417740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2312366B-ADFF-4564-AF1F-AAFB610B4286}"/>
              </a:ext>
            </a:extLst>
          </p:cNvPr>
          <p:cNvSpPr/>
          <p:nvPr/>
        </p:nvSpPr>
        <p:spPr>
          <a:xfrm>
            <a:off x="3292677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55735B78-6E95-41A1-B5B0-3E8E599EB923}"/>
              </a:ext>
            </a:extLst>
          </p:cNvPr>
          <p:cNvSpPr/>
          <p:nvPr/>
        </p:nvSpPr>
        <p:spPr>
          <a:xfrm>
            <a:off x="3605867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64825-B0E9-40A1-9877-761ED2E264F7}"/>
              </a:ext>
            </a:extLst>
          </p:cNvPr>
          <p:cNvSpPr txBox="1"/>
          <p:nvPr/>
        </p:nvSpPr>
        <p:spPr>
          <a:xfrm>
            <a:off x="1407947" y="2073655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3C601-8F86-4987-95A1-EA6EA30E6A7B}"/>
              </a:ext>
            </a:extLst>
          </p:cNvPr>
          <p:cNvSpPr txBox="1"/>
          <p:nvPr/>
        </p:nvSpPr>
        <p:spPr>
          <a:xfrm>
            <a:off x="1528187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[-1]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B45A97-762C-4470-989F-F809E4B29000}"/>
              </a:ext>
            </a:extLst>
          </p:cNvPr>
          <p:cNvCxnSpPr>
            <a:cxnSpLocks/>
          </p:cNvCxnSpPr>
          <p:nvPr/>
        </p:nvCxnSpPr>
        <p:spPr>
          <a:xfrm flipV="1">
            <a:off x="1648432" y="1828792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4D34EC-8112-4BBE-9117-0BB8C979686A}"/>
              </a:ext>
            </a:extLst>
          </p:cNvPr>
          <p:cNvSpPr txBox="1"/>
          <p:nvPr/>
        </p:nvSpPr>
        <p:spPr>
          <a:xfrm>
            <a:off x="2039917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F2FBA7-869C-4B78-89FD-238173E1AA54}"/>
              </a:ext>
            </a:extLst>
          </p:cNvPr>
          <p:cNvSpPr txBox="1"/>
          <p:nvPr/>
        </p:nvSpPr>
        <p:spPr>
          <a:xfrm>
            <a:off x="2353113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3EB03A-BA5A-449C-B7E3-560A7F4C799E}"/>
              </a:ext>
            </a:extLst>
          </p:cNvPr>
          <p:cNvSpPr txBox="1"/>
          <p:nvPr/>
        </p:nvSpPr>
        <p:spPr>
          <a:xfrm>
            <a:off x="2673286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00B81-F8AD-4073-8A98-DEFF73941D76}"/>
              </a:ext>
            </a:extLst>
          </p:cNvPr>
          <p:cNvSpPr txBox="1"/>
          <p:nvPr/>
        </p:nvSpPr>
        <p:spPr>
          <a:xfrm>
            <a:off x="2984384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4ACB4-F613-4CFD-AF7A-1E7B59DAF46A}"/>
              </a:ext>
            </a:extLst>
          </p:cNvPr>
          <p:cNvSpPr txBox="1"/>
          <p:nvPr/>
        </p:nvSpPr>
        <p:spPr>
          <a:xfrm>
            <a:off x="3291282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41A884-8349-4A3D-9B5D-9F38DF457320}"/>
              </a:ext>
            </a:extLst>
          </p:cNvPr>
          <p:cNvSpPr txBox="1"/>
          <p:nvPr/>
        </p:nvSpPr>
        <p:spPr>
          <a:xfrm>
            <a:off x="3612856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E5C24-0733-4551-BB60-B0413093D1C9}"/>
              </a:ext>
            </a:extLst>
          </p:cNvPr>
          <p:cNvSpPr txBox="1"/>
          <p:nvPr/>
        </p:nvSpPr>
        <p:spPr>
          <a:xfrm>
            <a:off x="2341230" y="2318517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초기상태</a:t>
            </a: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2AC1CB60-5AFC-482F-98F8-D141DBCA58CB}"/>
              </a:ext>
            </a:extLst>
          </p:cNvPr>
          <p:cNvSpPr/>
          <p:nvPr/>
        </p:nvSpPr>
        <p:spPr>
          <a:xfrm>
            <a:off x="5584281" y="1417740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4CA97DD4-2553-4737-9011-B89448D99501}"/>
              </a:ext>
            </a:extLst>
          </p:cNvPr>
          <p:cNvSpPr/>
          <p:nvPr/>
        </p:nvSpPr>
        <p:spPr>
          <a:xfrm>
            <a:off x="5897471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EE2D278E-21E7-4381-A014-0A066EAE04A3}"/>
              </a:ext>
            </a:extLst>
          </p:cNvPr>
          <p:cNvSpPr/>
          <p:nvPr/>
        </p:nvSpPr>
        <p:spPr>
          <a:xfrm>
            <a:off x="6210661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0E57D97-E0BB-446F-9851-C3AFEB614619}"/>
              </a:ext>
            </a:extLst>
          </p:cNvPr>
          <p:cNvCxnSpPr>
            <a:cxnSpLocks/>
          </p:cNvCxnSpPr>
          <p:nvPr/>
        </p:nvCxnSpPr>
        <p:spPr>
          <a:xfrm flipV="1">
            <a:off x="5738098" y="1828792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9556E6-37EE-446F-8F35-A400C7833C46}"/>
              </a:ext>
            </a:extLst>
          </p:cNvPr>
          <p:cNvSpPr txBox="1"/>
          <p:nvPr/>
        </p:nvSpPr>
        <p:spPr>
          <a:xfrm>
            <a:off x="4429397" y="2073655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5F955154-5301-4E59-B993-87FB9F939FE9}"/>
              </a:ext>
            </a:extLst>
          </p:cNvPr>
          <p:cNvSpPr/>
          <p:nvPr/>
        </p:nvSpPr>
        <p:spPr>
          <a:xfrm>
            <a:off x="6523851" y="1417740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B12AE15C-DCA1-4ECA-8744-5C2DE622ADDC}"/>
              </a:ext>
            </a:extLst>
          </p:cNvPr>
          <p:cNvSpPr/>
          <p:nvPr/>
        </p:nvSpPr>
        <p:spPr>
          <a:xfrm>
            <a:off x="6837041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1094A6C5-5F4F-484E-AD59-3B4B8B54D731}"/>
              </a:ext>
            </a:extLst>
          </p:cNvPr>
          <p:cNvSpPr/>
          <p:nvPr/>
        </p:nvSpPr>
        <p:spPr>
          <a:xfrm>
            <a:off x="7150231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BCED58-D52B-4BF2-BBA0-C83FAF186C52}"/>
              </a:ext>
            </a:extLst>
          </p:cNvPr>
          <p:cNvSpPr txBox="1"/>
          <p:nvPr/>
        </p:nvSpPr>
        <p:spPr>
          <a:xfrm>
            <a:off x="5296277" y="2073655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F0A5C5-734B-4791-B81D-9B73C00F2EC3}"/>
              </a:ext>
            </a:extLst>
          </p:cNvPr>
          <p:cNvSpPr txBox="1"/>
          <p:nvPr/>
        </p:nvSpPr>
        <p:spPr>
          <a:xfrm>
            <a:off x="5072551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[-1]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3A8481F-E8D1-40EC-B198-85D7B6AAE3F1}"/>
              </a:ext>
            </a:extLst>
          </p:cNvPr>
          <p:cNvCxnSpPr>
            <a:cxnSpLocks/>
          </p:cNvCxnSpPr>
          <p:nvPr/>
        </p:nvCxnSpPr>
        <p:spPr>
          <a:xfrm flipV="1">
            <a:off x="5192796" y="1828792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6B7E65-9CB9-4591-AB7F-78900B3DA9BE}"/>
              </a:ext>
            </a:extLst>
          </p:cNvPr>
          <p:cNvSpPr txBox="1"/>
          <p:nvPr/>
        </p:nvSpPr>
        <p:spPr>
          <a:xfrm>
            <a:off x="5584281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E0EA12-C329-47A8-9AD6-6E5B4F1D730A}"/>
              </a:ext>
            </a:extLst>
          </p:cNvPr>
          <p:cNvSpPr txBox="1"/>
          <p:nvPr/>
        </p:nvSpPr>
        <p:spPr>
          <a:xfrm>
            <a:off x="5897477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A07328-BFB9-4D9A-A7A9-DCC94DCE3F4F}"/>
              </a:ext>
            </a:extLst>
          </p:cNvPr>
          <p:cNvSpPr txBox="1"/>
          <p:nvPr/>
        </p:nvSpPr>
        <p:spPr>
          <a:xfrm>
            <a:off x="6217650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81F67C-D7A3-49CB-B430-772F4318093F}"/>
              </a:ext>
            </a:extLst>
          </p:cNvPr>
          <p:cNvSpPr txBox="1"/>
          <p:nvPr/>
        </p:nvSpPr>
        <p:spPr>
          <a:xfrm>
            <a:off x="6528748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C81A-0D2F-470A-8180-F1024EE60193}"/>
              </a:ext>
            </a:extLst>
          </p:cNvPr>
          <p:cNvSpPr txBox="1"/>
          <p:nvPr/>
        </p:nvSpPr>
        <p:spPr>
          <a:xfrm>
            <a:off x="6835646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7AFB9-0583-4789-B736-BD23BE5913E2}"/>
              </a:ext>
            </a:extLst>
          </p:cNvPr>
          <p:cNvSpPr txBox="1"/>
          <p:nvPr/>
        </p:nvSpPr>
        <p:spPr>
          <a:xfrm>
            <a:off x="7157220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B128BD-7D7A-496D-A77B-FBC8D6389348}"/>
              </a:ext>
            </a:extLst>
          </p:cNvPr>
          <p:cNvSpPr txBox="1"/>
          <p:nvPr/>
        </p:nvSpPr>
        <p:spPr>
          <a:xfrm>
            <a:off x="5687737" y="2318517"/>
            <a:ext cx="16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enqueue(3)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D771867D-D65C-4277-B2FB-DE420588ED49}"/>
              </a:ext>
            </a:extLst>
          </p:cNvPr>
          <p:cNvSpPr/>
          <p:nvPr/>
        </p:nvSpPr>
        <p:spPr>
          <a:xfrm>
            <a:off x="9343973" y="1417740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3A6FC978-98F2-46EA-942B-2501932C67B7}"/>
              </a:ext>
            </a:extLst>
          </p:cNvPr>
          <p:cNvSpPr/>
          <p:nvPr/>
        </p:nvSpPr>
        <p:spPr>
          <a:xfrm>
            <a:off x="9657163" y="1417739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0899D383-3E86-4B3E-98D1-DE3F3EC8EA85}"/>
              </a:ext>
            </a:extLst>
          </p:cNvPr>
          <p:cNvSpPr/>
          <p:nvPr/>
        </p:nvSpPr>
        <p:spPr>
          <a:xfrm>
            <a:off x="9970353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444F3-6836-431A-BD2E-B0EECE674526}"/>
              </a:ext>
            </a:extLst>
          </p:cNvPr>
          <p:cNvCxnSpPr>
            <a:cxnSpLocks/>
          </p:cNvCxnSpPr>
          <p:nvPr/>
        </p:nvCxnSpPr>
        <p:spPr>
          <a:xfrm flipV="1">
            <a:off x="9830505" y="1828792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F9440B-E006-4B32-AA75-5D9102D37BA5}"/>
              </a:ext>
            </a:extLst>
          </p:cNvPr>
          <p:cNvSpPr txBox="1"/>
          <p:nvPr/>
        </p:nvSpPr>
        <p:spPr>
          <a:xfrm>
            <a:off x="8189089" y="2073655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B0FA484A-FE3B-40C9-A28B-0FB99795AD27}"/>
              </a:ext>
            </a:extLst>
          </p:cNvPr>
          <p:cNvSpPr/>
          <p:nvPr/>
        </p:nvSpPr>
        <p:spPr>
          <a:xfrm>
            <a:off x="10283543" y="1417740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1E55B113-5EB9-4B2E-939B-5507D4F0FCBC}"/>
              </a:ext>
            </a:extLst>
          </p:cNvPr>
          <p:cNvSpPr/>
          <p:nvPr/>
        </p:nvSpPr>
        <p:spPr>
          <a:xfrm>
            <a:off x="10596733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EA2EA200-A66D-4895-B9E5-E396BCEC4BDE}"/>
              </a:ext>
            </a:extLst>
          </p:cNvPr>
          <p:cNvSpPr/>
          <p:nvPr/>
        </p:nvSpPr>
        <p:spPr>
          <a:xfrm>
            <a:off x="10909923" y="141773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6B39-E727-4F79-BCBA-8728A33D31E5}"/>
              </a:ext>
            </a:extLst>
          </p:cNvPr>
          <p:cNvSpPr txBox="1"/>
          <p:nvPr/>
        </p:nvSpPr>
        <p:spPr>
          <a:xfrm>
            <a:off x="9388684" y="2073655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BE45B3-B9E1-4941-AD72-5A1089428536}"/>
              </a:ext>
            </a:extLst>
          </p:cNvPr>
          <p:cNvSpPr txBox="1"/>
          <p:nvPr/>
        </p:nvSpPr>
        <p:spPr>
          <a:xfrm>
            <a:off x="8832243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[-1]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599AD96-A5E0-4B5C-B9F4-B75386C946A2}"/>
              </a:ext>
            </a:extLst>
          </p:cNvPr>
          <p:cNvCxnSpPr>
            <a:cxnSpLocks/>
          </p:cNvCxnSpPr>
          <p:nvPr/>
        </p:nvCxnSpPr>
        <p:spPr>
          <a:xfrm flipV="1">
            <a:off x="8952488" y="1828792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503FE0A-FF54-43A7-A406-ECAE6C807034}"/>
              </a:ext>
            </a:extLst>
          </p:cNvPr>
          <p:cNvSpPr txBox="1"/>
          <p:nvPr/>
        </p:nvSpPr>
        <p:spPr>
          <a:xfrm>
            <a:off x="9343973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FEADF2-F616-413C-9A93-ED628245BCBD}"/>
              </a:ext>
            </a:extLst>
          </p:cNvPr>
          <p:cNvSpPr txBox="1"/>
          <p:nvPr/>
        </p:nvSpPr>
        <p:spPr>
          <a:xfrm>
            <a:off x="9657169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301582-1F8B-4C33-990A-03F80C5F891E}"/>
              </a:ext>
            </a:extLst>
          </p:cNvPr>
          <p:cNvSpPr txBox="1"/>
          <p:nvPr/>
        </p:nvSpPr>
        <p:spPr>
          <a:xfrm>
            <a:off x="9977342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6935F-CD5C-4674-9F1E-774AC990E7BC}"/>
              </a:ext>
            </a:extLst>
          </p:cNvPr>
          <p:cNvSpPr txBox="1"/>
          <p:nvPr/>
        </p:nvSpPr>
        <p:spPr>
          <a:xfrm>
            <a:off x="10288440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C29143-5094-400C-A169-FEF52C4A23A9}"/>
              </a:ext>
            </a:extLst>
          </p:cNvPr>
          <p:cNvSpPr txBox="1"/>
          <p:nvPr/>
        </p:nvSpPr>
        <p:spPr>
          <a:xfrm>
            <a:off x="10595338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7BD095-3C29-486B-9C69-EBF1C82545F7}"/>
              </a:ext>
            </a:extLst>
          </p:cNvPr>
          <p:cNvSpPr txBox="1"/>
          <p:nvPr/>
        </p:nvSpPr>
        <p:spPr>
          <a:xfrm>
            <a:off x="10916912" y="117287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62716A-B909-4A5F-9685-A6C67AE7D4C0}"/>
              </a:ext>
            </a:extLst>
          </p:cNvPr>
          <p:cNvSpPr txBox="1"/>
          <p:nvPr/>
        </p:nvSpPr>
        <p:spPr>
          <a:xfrm>
            <a:off x="9539000" y="2318517"/>
            <a:ext cx="1377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enqueue(7)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E6AB5BC7-7FBA-463E-8E7F-08BA4D30EB8D}"/>
              </a:ext>
            </a:extLst>
          </p:cNvPr>
          <p:cNvSpPr/>
          <p:nvPr/>
        </p:nvSpPr>
        <p:spPr>
          <a:xfrm>
            <a:off x="2039917" y="3315899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정육면체 70">
            <a:extLst>
              <a:ext uri="{FF2B5EF4-FFF2-40B4-BE49-F238E27FC236}">
                <a16:creationId xmlns:a16="http://schemas.microsoft.com/office/drawing/2014/main" id="{0507228B-72EE-42B0-AB84-FC0426BEC3E9}"/>
              </a:ext>
            </a:extLst>
          </p:cNvPr>
          <p:cNvSpPr/>
          <p:nvPr/>
        </p:nvSpPr>
        <p:spPr>
          <a:xfrm>
            <a:off x="2353107" y="3315898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id="{BE9CA08D-1F09-4D1E-9345-DB851E6ADF53}"/>
              </a:ext>
            </a:extLst>
          </p:cNvPr>
          <p:cNvSpPr/>
          <p:nvPr/>
        </p:nvSpPr>
        <p:spPr>
          <a:xfrm>
            <a:off x="2666297" y="3315898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0D41C02-54EF-43DC-83B4-E9498E0F788A}"/>
              </a:ext>
            </a:extLst>
          </p:cNvPr>
          <p:cNvCxnSpPr>
            <a:cxnSpLocks/>
          </p:cNvCxnSpPr>
          <p:nvPr/>
        </p:nvCxnSpPr>
        <p:spPr>
          <a:xfrm flipV="1">
            <a:off x="2839630" y="3726951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1CEE8D-175B-46CB-89C7-C23FE855CC4B}"/>
              </a:ext>
            </a:extLst>
          </p:cNvPr>
          <p:cNvSpPr txBox="1"/>
          <p:nvPr/>
        </p:nvSpPr>
        <p:spPr>
          <a:xfrm>
            <a:off x="885033" y="3971814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정육면체 74">
            <a:extLst>
              <a:ext uri="{FF2B5EF4-FFF2-40B4-BE49-F238E27FC236}">
                <a16:creationId xmlns:a16="http://schemas.microsoft.com/office/drawing/2014/main" id="{4CC41CB5-2C2A-42B0-86CA-729A23244F00}"/>
              </a:ext>
            </a:extLst>
          </p:cNvPr>
          <p:cNvSpPr/>
          <p:nvPr/>
        </p:nvSpPr>
        <p:spPr>
          <a:xfrm>
            <a:off x="2979487" y="331589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정육면체 75">
            <a:extLst>
              <a:ext uri="{FF2B5EF4-FFF2-40B4-BE49-F238E27FC236}">
                <a16:creationId xmlns:a16="http://schemas.microsoft.com/office/drawing/2014/main" id="{E205D6BA-0FEC-44A2-9E27-47DC582E1D8A}"/>
              </a:ext>
            </a:extLst>
          </p:cNvPr>
          <p:cNvSpPr/>
          <p:nvPr/>
        </p:nvSpPr>
        <p:spPr>
          <a:xfrm>
            <a:off x="3292677" y="3315898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정육면체 76">
            <a:extLst>
              <a:ext uri="{FF2B5EF4-FFF2-40B4-BE49-F238E27FC236}">
                <a16:creationId xmlns:a16="http://schemas.microsoft.com/office/drawing/2014/main" id="{84F13E38-6D76-4C39-8794-003D26E6CBF3}"/>
              </a:ext>
            </a:extLst>
          </p:cNvPr>
          <p:cNvSpPr/>
          <p:nvPr/>
        </p:nvSpPr>
        <p:spPr>
          <a:xfrm>
            <a:off x="3605867" y="3315898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E0E35B-FC62-4C05-BDFC-E777AB0EB73B}"/>
              </a:ext>
            </a:extLst>
          </p:cNvPr>
          <p:cNvSpPr txBox="1"/>
          <p:nvPr/>
        </p:nvSpPr>
        <p:spPr>
          <a:xfrm>
            <a:off x="2397809" y="3971814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3CB652-79A8-4B9F-A139-0A9891E6766E}"/>
              </a:ext>
            </a:extLst>
          </p:cNvPr>
          <p:cNvSpPr txBox="1"/>
          <p:nvPr/>
        </p:nvSpPr>
        <p:spPr>
          <a:xfrm>
            <a:off x="1528187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[-1]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9322B8-E945-4A5A-B5BD-D245A4E05B8A}"/>
              </a:ext>
            </a:extLst>
          </p:cNvPr>
          <p:cNvCxnSpPr>
            <a:cxnSpLocks/>
          </p:cNvCxnSpPr>
          <p:nvPr/>
        </p:nvCxnSpPr>
        <p:spPr>
          <a:xfrm flipV="1">
            <a:off x="1648432" y="3726951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59DC56-8555-4C1E-9163-A4970BA53399}"/>
              </a:ext>
            </a:extLst>
          </p:cNvPr>
          <p:cNvSpPr txBox="1"/>
          <p:nvPr/>
        </p:nvSpPr>
        <p:spPr>
          <a:xfrm>
            <a:off x="2039917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69DE97-75D6-4AE6-A0DC-CC518CE1599E}"/>
              </a:ext>
            </a:extLst>
          </p:cNvPr>
          <p:cNvSpPr txBox="1"/>
          <p:nvPr/>
        </p:nvSpPr>
        <p:spPr>
          <a:xfrm>
            <a:off x="2353113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CE28C3-843B-48F2-ABAA-B22B81F82815}"/>
              </a:ext>
            </a:extLst>
          </p:cNvPr>
          <p:cNvSpPr txBox="1"/>
          <p:nvPr/>
        </p:nvSpPr>
        <p:spPr>
          <a:xfrm>
            <a:off x="2673286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B7941D-F72E-4640-A2DA-E31D0AFFC88A}"/>
              </a:ext>
            </a:extLst>
          </p:cNvPr>
          <p:cNvSpPr txBox="1"/>
          <p:nvPr/>
        </p:nvSpPr>
        <p:spPr>
          <a:xfrm>
            <a:off x="2984384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D25FEE-EFC6-4E5C-862D-81C87FDB1131}"/>
              </a:ext>
            </a:extLst>
          </p:cNvPr>
          <p:cNvSpPr txBox="1"/>
          <p:nvPr/>
        </p:nvSpPr>
        <p:spPr>
          <a:xfrm>
            <a:off x="3291282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2E5EBA-CFBC-4181-B709-F9CA4F2B3212}"/>
              </a:ext>
            </a:extLst>
          </p:cNvPr>
          <p:cNvSpPr txBox="1"/>
          <p:nvPr/>
        </p:nvSpPr>
        <p:spPr>
          <a:xfrm>
            <a:off x="3612856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FA84FF-4736-4365-B795-358B3F82F1D3}"/>
              </a:ext>
            </a:extLst>
          </p:cNvPr>
          <p:cNvSpPr txBox="1"/>
          <p:nvPr/>
        </p:nvSpPr>
        <p:spPr>
          <a:xfrm>
            <a:off x="2039917" y="4216676"/>
            <a:ext cx="167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enqueue(5)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175A0E26-71A8-44F7-958D-E48E70941CEB}"/>
              </a:ext>
            </a:extLst>
          </p:cNvPr>
          <p:cNvSpPr/>
          <p:nvPr/>
        </p:nvSpPr>
        <p:spPr>
          <a:xfrm>
            <a:off x="5584281" y="331589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9848A1E7-87A7-4057-86DB-4668945A3848}"/>
              </a:ext>
            </a:extLst>
          </p:cNvPr>
          <p:cNvSpPr/>
          <p:nvPr/>
        </p:nvSpPr>
        <p:spPr>
          <a:xfrm>
            <a:off x="5897471" y="3315898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정육면체 89">
            <a:extLst>
              <a:ext uri="{FF2B5EF4-FFF2-40B4-BE49-F238E27FC236}">
                <a16:creationId xmlns:a16="http://schemas.microsoft.com/office/drawing/2014/main" id="{FF25C8BA-AA71-4E4F-B749-EC6083962CD3}"/>
              </a:ext>
            </a:extLst>
          </p:cNvPr>
          <p:cNvSpPr/>
          <p:nvPr/>
        </p:nvSpPr>
        <p:spPr>
          <a:xfrm>
            <a:off x="6210661" y="3315898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5BCEDCF-C805-4DEE-AAC4-5140A95F7D7E}"/>
              </a:ext>
            </a:extLst>
          </p:cNvPr>
          <p:cNvCxnSpPr>
            <a:cxnSpLocks/>
          </p:cNvCxnSpPr>
          <p:nvPr/>
        </p:nvCxnSpPr>
        <p:spPr>
          <a:xfrm flipV="1">
            <a:off x="6363812" y="3726951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D889D0F-1106-496E-8540-1CE8DA3FCB2F}"/>
              </a:ext>
            </a:extLst>
          </p:cNvPr>
          <p:cNvSpPr txBox="1"/>
          <p:nvPr/>
        </p:nvSpPr>
        <p:spPr>
          <a:xfrm>
            <a:off x="4970523" y="3971814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id="{39DE6E40-897F-491E-BDDB-EFE5D542257C}"/>
              </a:ext>
            </a:extLst>
          </p:cNvPr>
          <p:cNvSpPr/>
          <p:nvPr/>
        </p:nvSpPr>
        <p:spPr>
          <a:xfrm>
            <a:off x="6523851" y="331589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id="{943B49BD-3076-4E8E-A480-8CBDA794D041}"/>
              </a:ext>
            </a:extLst>
          </p:cNvPr>
          <p:cNvSpPr/>
          <p:nvPr/>
        </p:nvSpPr>
        <p:spPr>
          <a:xfrm>
            <a:off x="6837041" y="3315898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정육면체 94">
            <a:extLst>
              <a:ext uri="{FF2B5EF4-FFF2-40B4-BE49-F238E27FC236}">
                <a16:creationId xmlns:a16="http://schemas.microsoft.com/office/drawing/2014/main" id="{DA2E15CE-ADDA-46F0-AD8A-9375D86AC77C}"/>
              </a:ext>
            </a:extLst>
          </p:cNvPr>
          <p:cNvSpPr/>
          <p:nvPr/>
        </p:nvSpPr>
        <p:spPr>
          <a:xfrm>
            <a:off x="7150231" y="3315898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393E80-1D80-41CD-BD10-B6D29422164B}"/>
              </a:ext>
            </a:extLst>
          </p:cNvPr>
          <p:cNvSpPr txBox="1"/>
          <p:nvPr/>
        </p:nvSpPr>
        <p:spPr>
          <a:xfrm>
            <a:off x="5921991" y="3971814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5B5BDE5-F665-4CB0-9FBD-130ADB50C2D1}"/>
              </a:ext>
            </a:extLst>
          </p:cNvPr>
          <p:cNvSpPr txBox="1"/>
          <p:nvPr/>
        </p:nvSpPr>
        <p:spPr>
          <a:xfrm>
            <a:off x="5072551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[-1]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B528E2B-ED8D-4141-9DFE-4A4CC53DCD32}"/>
              </a:ext>
            </a:extLst>
          </p:cNvPr>
          <p:cNvCxnSpPr>
            <a:cxnSpLocks/>
          </p:cNvCxnSpPr>
          <p:nvPr/>
        </p:nvCxnSpPr>
        <p:spPr>
          <a:xfrm flipV="1">
            <a:off x="5733922" y="3726951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863054D-343F-47BB-9C5B-D1B49143E346}"/>
              </a:ext>
            </a:extLst>
          </p:cNvPr>
          <p:cNvSpPr txBox="1"/>
          <p:nvPr/>
        </p:nvSpPr>
        <p:spPr>
          <a:xfrm>
            <a:off x="5584281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9DB752-2F01-499F-A77A-67BA846041ED}"/>
              </a:ext>
            </a:extLst>
          </p:cNvPr>
          <p:cNvSpPr txBox="1"/>
          <p:nvPr/>
        </p:nvSpPr>
        <p:spPr>
          <a:xfrm>
            <a:off x="5897477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E72E2E-3606-4F1E-884C-570ED6B9F74A}"/>
              </a:ext>
            </a:extLst>
          </p:cNvPr>
          <p:cNvSpPr txBox="1"/>
          <p:nvPr/>
        </p:nvSpPr>
        <p:spPr>
          <a:xfrm>
            <a:off x="6217650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14E350B-EE6C-412E-94D5-0C766D7BEB76}"/>
              </a:ext>
            </a:extLst>
          </p:cNvPr>
          <p:cNvSpPr txBox="1"/>
          <p:nvPr/>
        </p:nvSpPr>
        <p:spPr>
          <a:xfrm>
            <a:off x="6528748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EC2EFA-6261-4829-B026-C709421715FD}"/>
              </a:ext>
            </a:extLst>
          </p:cNvPr>
          <p:cNvSpPr txBox="1"/>
          <p:nvPr/>
        </p:nvSpPr>
        <p:spPr>
          <a:xfrm>
            <a:off x="6835646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7A23A60-3C53-468D-9CE4-6F134F715CFF}"/>
              </a:ext>
            </a:extLst>
          </p:cNvPr>
          <p:cNvSpPr txBox="1"/>
          <p:nvPr/>
        </p:nvSpPr>
        <p:spPr>
          <a:xfrm>
            <a:off x="7157220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6CB175-7923-467D-9EDE-B88C64F47DAF}"/>
              </a:ext>
            </a:extLst>
          </p:cNvPr>
          <p:cNvSpPr txBox="1"/>
          <p:nvPr/>
        </p:nvSpPr>
        <p:spPr>
          <a:xfrm>
            <a:off x="5578008" y="4216676"/>
            <a:ext cx="1579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dequeue()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A5BFA4C6-99F9-422E-BF0B-BAE40814ADA4}"/>
              </a:ext>
            </a:extLst>
          </p:cNvPr>
          <p:cNvSpPr/>
          <p:nvPr/>
        </p:nvSpPr>
        <p:spPr>
          <a:xfrm>
            <a:off x="9343973" y="331589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7C51156F-4E67-4EDB-BF9A-28AD3D3299D8}"/>
              </a:ext>
            </a:extLst>
          </p:cNvPr>
          <p:cNvSpPr/>
          <p:nvPr/>
        </p:nvSpPr>
        <p:spPr>
          <a:xfrm>
            <a:off x="9657163" y="3315898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정육면체 107">
            <a:extLst>
              <a:ext uri="{FF2B5EF4-FFF2-40B4-BE49-F238E27FC236}">
                <a16:creationId xmlns:a16="http://schemas.microsoft.com/office/drawing/2014/main" id="{150B6177-561E-4B8A-896F-533496122A1C}"/>
              </a:ext>
            </a:extLst>
          </p:cNvPr>
          <p:cNvSpPr/>
          <p:nvPr/>
        </p:nvSpPr>
        <p:spPr>
          <a:xfrm>
            <a:off x="9970353" y="3315898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FA99F2B-601B-4EAF-85FA-8509D1BE4C84}"/>
              </a:ext>
            </a:extLst>
          </p:cNvPr>
          <p:cNvCxnSpPr>
            <a:cxnSpLocks/>
          </p:cNvCxnSpPr>
          <p:nvPr/>
        </p:nvCxnSpPr>
        <p:spPr>
          <a:xfrm flipV="1">
            <a:off x="10142362" y="3726951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DFF7A6B-FCB1-4031-9256-959213300784}"/>
              </a:ext>
            </a:extLst>
          </p:cNvPr>
          <p:cNvSpPr txBox="1"/>
          <p:nvPr/>
        </p:nvSpPr>
        <p:spPr>
          <a:xfrm>
            <a:off x="9041997" y="3971814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정육면체 110">
            <a:extLst>
              <a:ext uri="{FF2B5EF4-FFF2-40B4-BE49-F238E27FC236}">
                <a16:creationId xmlns:a16="http://schemas.microsoft.com/office/drawing/2014/main" id="{AEE7ECFC-7B80-49B9-8A96-89BF2CAAFCFF}"/>
              </a:ext>
            </a:extLst>
          </p:cNvPr>
          <p:cNvSpPr/>
          <p:nvPr/>
        </p:nvSpPr>
        <p:spPr>
          <a:xfrm>
            <a:off x="10283543" y="331589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정육면체 111">
            <a:extLst>
              <a:ext uri="{FF2B5EF4-FFF2-40B4-BE49-F238E27FC236}">
                <a16:creationId xmlns:a16="http://schemas.microsoft.com/office/drawing/2014/main" id="{234F8249-3111-4A41-A7BC-E6E09110E8B8}"/>
              </a:ext>
            </a:extLst>
          </p:cNvPr>
          <p:cNvSpPr/>
          <p:nvPr/>
        </p:nvSpPr>
        <p:spPr>
          <a:xfrm>
            <a:off x="10596733" y="3315898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정육면체 112">
            <a:extLst>
              <a:ext uri="{FF2B5EF4-FFF2-40B4-BE49-F238E27FC236}">
                <a16:creationId xmlns:a16="http://schemas.microsoft.com/office/drawing/2014/main" id="{32A556F3-C5E0-4F69-BEA7-A49EDE5633B9}"/>
              </a:ext>
            </a:extLst>
          </p:cNvPr>
          <p:cNvSpPr/>
          <p:nvPr/>
        </p:nvSpPr>
        <p:spPr>
          <a:xfrm>
            <a:off x="10909923" y="3315898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D317E7-0090-4ED5-B2F8-44BFC30DEF57}"/>
              </a:ext>
            </a:extLst>
          </p:cNvPr>
          <p:cNvSpPr txBox="1"/>
          <p:nvPr/>
        </p:nvSpPr>
        <p:spPr>
          <a:xfrm>
            <a:off x="9700541" y="3971814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4A9FB39-205D-48D1-B698-3FA77A4784E1}"/>
              </a:ext>
            </a:extLst>
          </p:cNvPr>
          <p:cNvSpPr txBox="1"/>
          <p:nvPr/>
        </p:nvSpPr>
        <p:spPr>
          <a:xfrm>
            <a:off x="8832243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[-1]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FCA38FE-45AA-4C09-B9F3-B07252A404E1}"/>
              </a:ext>
            </a:extLst>
          </p:cNvPr>
          <p:cNvCxnSpPr>
            <a:cxnSpLocks/>
          </p:cNvCxnSpPr>
          <p:nvPr/>
        </p:nvCxnSpPr>
        <p:spPr>
          <a:xfrm flipV="1">
            <a:off x="9805396" y="3726951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EBF6E42-3533-4BD7-B621-E423A5CF788E}"/>
              </a:ext>
            </a:extLst>
          </p:cNvPr>
          <p:cNvSpPr txBox="1"/>
          <p:nvPr/>
        </p:nvSpPr>
        <p:spPr>
          <a:xfrm>
            <a:off x="9343973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741805-FA52-4778-A8EA-700F5AE988E6}"/>
              </a:ext>
            </a:extLst>
          </p:cNvPr>
          <p:cNvSpPr txBox="1"/>
          <p:nvPr/>
        </p:nvSpPr>
        <p:spPr>
          <a:xfrm>
            <a:off x="9657169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A95335-3D45-46BD-95C0-9A17D57003FA}"/>
              </a:ext>
            </a:extLst>
          </p:cNvPr>
          <p:cNvSpPr txBox="1"/>
          <p:nvPr/>
        </p:nvSpPr>
        <p:spPr>
          <a:xfrm>
            <a:off x="9977342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4553C3B-17F1-41E2-8AE6-51D0B7A9BA4A}"/>
              </a:ext>
            </a:extLst>
          </p:cNvPr>
          <p:cNvSpPr txBox="1"/>
          <p:nvPr/>
        </p:nvSpPr>
        <p:spPr>
          <a:xfrm>
            <a:off x="10288440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66452C-F85F-4A6C-AF66-459E30E049BE}"/>
              </a:ext>
            </a:extLst>
          </p:cNvPr>
          <p:cNvSpPr txBox="1"/>
          <p:nvPr/>
        </p:nvSpPr>
        <p:spPr>
          <a:xfrm>
            <a:off x="10595338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2B4708F-21A7-408B-80C3-2B7E1046CB58}"/>
              </a:ext>
            </a:extLst>
          </p:cNvPr>
          <p:cNvSpPr txBox="1"/>
          <p:nvPr/>
        </p:nvSpPr>
        <p:spPr>
          <a:xfrm>
            <a:off x="10916912" y="307103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A92F79-AE3F-4BE6-BC81-26B0D170C100}"/>
              </a:ext>
            </a:extLst>
          </p:cNvPr>
          <p:cNvSpPr txBox="1"/>
          <p:nvPr/>
        </p:nvSpPr>
        <p:spPr>
          <a:xfrm>
            <a:off x="9404059" y="4216676"/>
            <a:ext cx="151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dequeue()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47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정육면체 6">
            <a:extLst>
              <a:ext uri="{FF2B5EF4-FFF2-40B4-BE49-F238E27FC236}">
                <a16:creationId xmlns:a16="http://schemas.microsoft.com/office/drawing/2014/main" id="{6A3695BC-1352-4A33-BF7D-BBF6BE0BF358}"/>
              </a:ext>
            </a:extLst>
          </p:cNvPr>
          <p:cNvSpPr/>
          <p:nvPr/>
        </p:nvSpPr>
        <p:spPr>
          <a:xfrm>
            <a:off x="7264866" y="2483146"/>
            <a:ext cx="687898" cy="603996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CPU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3352E0-C4CE-4BF1-A936-77E28AFC2C08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905848" y="2785144"/>
            <a:ext cx="135901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387D90-93A9-4CCE-82FE-E147C580AEA0}"/>
              </a:ext>
            </a:extLst>
          </p:cNvPr>
          <p:cNvSpPr txBox="1"/>
          <p:nvPr/>
        </p:nvSpPr>
        <p:spPr>
          <a:xfrm>
            <a:off x="8156898" y="2359922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 종료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124B83-26E5-4DF0-9FF0-55A0AA429CDE}"/>
              </a:ext>
            </a:extLst>
          </p:cNvPr>
          <p:cNvSpPr/>
          <p:nvPr/>
        </p:nvSpPr>
        <p:spPr>
          <a:xfrm>
            <a:off x="4317532" y="2667699"/>
            <a:ext cx="268448" cy="2348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87BA50-E9D7-495F-9432-E2D2EEC4D9C5}"/>
              </a:ext>
            </a:extLst>
          </p:cNvPr>
          <p:cNvSpPr/>
          <p:nvPr/>
        </p:nvSpPr>
        <p:spPr>
          <a:xfrm>
            <a:off x="4585980" y="2667699"/>
            <a:ext cx="268448" cy="234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F81C8E-696E-4664-AF60-AF0A117DB37C}"/>
              </a:ext>
            </a:extLst>
          </p:cNvPr>
          <p:cNvSpPr/>
          <p:nvPr/>
        </p:nvSpPr>
        <p:spPr>
          <a:xfrm>
            <a:off x="4854428" y="2667699"/>
            <a:ext cx="268448" cy="2348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383D35-C720-48AE-8D4A-5E63F5E58233}"/>
              </a:ext>
            </a:extLst>
          </p:cNvPr>
          <p:cNvSpPr/>
          <p:nvPr/>
        </p:nvSpPr>
        <p:spPr>
          <a:xfrm>
            <a:off x="5122876" y="2667699"/>
            <a:ext cx="268448" cy="2348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5A4C1B-554E-491A-8924-D0F62863DF0E}"/>
              </a:ext>
            </a:extLst>
          </p:cNvPr>
          <p:cNvSpPr/>
          <p:nvPr/>
        </p:nvSpPr>
        <p:spPr>
          <a:xfrm>
            <a:off x="5380137" y="2667700"/>
            <a:ext cx="268448" cy="2348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3D8EDA-8AF3-43EE-A03A-9F7607D9FD22}"/>
              </a:ext>
            </a:extLst>
          </p:cNvPr>
          <p:cNvSpPr/>
          <p:nvPr/>
        </p:nvSpPr>
        <p:spPr>
          <a:xfrm>
            <a:off x="5637400" y="2667700"/>
            <a:ext cx="268448" cy="234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195283-04CA-40BD-9416-5E26246BAA56}"/>
              </a:ext>
            </a:extLst>
          </p:cNvPr>
          <p:cNvCxnSpPr>
            <a:cxnSpLocks/>
          </p:cNvCxnSpPr>
          <p:nvPr/>
        </p:nvCxnSpPr>
        <p:spPr>
          <a:xfrm flipV="1">
            <a:off x="7952764" y="2785143"/>
            <a:ext cx="135901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F6525C-4AEC-40EB-B772-E3C2F9A4542E}"/>
              </a:ext>
            </a:extLst>
          </p:cNvPr>
          <p:cNvCxnSpPr>
            <a:cxnSpLocks/>
          </p:cNvCxnSpPr>
          <p:nvPr/>
        </p:nvCxnSpPr>
        <p:spPr>
          <a:xfrm flipV="1">
            <a:off x="2969700" y="2785144"/>
            <a:ext cx="135901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9932C0-5247-4B03-8034-BB1FCFE9E862}"/>
              </a:ext>
            </a:extLst>
          </p:cNvPr>
          <p:cNvSpPr txBox="1"/>
          <p:nvPr/>
        </p:nvSpPr>
        <p:spPr>
          <a:xfrm>
            <a:off x="3143073" y="2359922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 진입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9E70D-A968-4119-8391-2BAF94CE1826}"/>
              </a:ext>
            </a:extLst>
          </p:cNvPr>
          <p:cNvSpPr txBox="1"/>
          <p:nvPr/>
        </p:nvSpPr>
        <p:spPr>
          <a:xfrm>
            <a:off x="4551023" y="2359922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762DBD-5FDF-4975-8AC2-0F450D801099}"/>
              </a:ext>
            </a:extLst>
          </p:cNvPr>
          <p:cNvCxnSpPr>
            <a:cxnSpLocks/>
          </p:cNvCxnSpPr>
          <p:nvPr/>
        </p:nvCxnSpPr>
        <p:spPr>
          <a:xfrm flipV="1">
            <a:off x="3720515" y="2785144"/>
            <a:ext cx="0" cy="780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E64729F-BEAC-49A0-B3BF-FA04E6FBEA98}"/>
              </a:ext>
            </a:extLst>
          </p:cNvPr>
          <p:cNvCxnSpPr>
            <a:cxnSpLocks/>
          </p:cNvCxnSpPr>
          <p:nvPr/>
        </p:nvCxnSpPr>
        <p:spPr>
          <a:xfrm>
            <a:off x="3720515" y="3565321"/>
            <a:ext cx="47271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E2D5063-7554-4865-8865-18833EA588DD}"/>
              </a:ext>
            </a:extLst>
          </p:cNvPr>
          <p:cNvCxnSpPr>
            <a:cxnSpLocks/>
          </p:cNvCxnSpPr>
          <p:nvPr/>
        </p:nvCxnSpPr>
        <p:spPr>
          <a:xfrm flipV="1">
            <a:off x="8447714" y="2873229"/>
            <a:ext cx="0" cy="692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7118FB-2C27-4F41-AA28-3857554AC2FE}"/>
              </a:ext>
            </a:extLst>
          </p:cNvPr>
          <p:cNvCxnSpPr>
            <a:cxnSpLocks/>
          </p:cNvCxnSpPr>
          <p:nvPr/>
        </p:nvCxnSpPr>
        <p:spPr>
          <a:xfrm flipH="1">
            <a:off x="7952765" y="2873229"/>
            <a:ext cx="494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4507B9-41CC-4677-A6D7-442C800C2654}"/>
              </a:ext>
            </a:extLst>
          </p:cNvPr>
          <p:cNvSpPr txBox="1"/>
          <p:nvPr/>
        </p:nvSpPr>
        <p:spPr>
          <a:xfrm>
            <a:off x="5430472" y="3255446"/>
            <a:ext cx="14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 일시중단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정육면체 6">
            <a:extLst>
              <a:ext uri="{FF2B5EF4-FFF2-40B4-BE49-F238E27FC236}">
                <a16:creationId xmlns:a16="http://schemas.microsoft.com/office/drawing/2014/main" id="{6A3695BC-1352-4A33-BF7D-BBF6BE0BF358}"/>
              </a:ext>
            </a:extLst>
          </p:cNvPr>
          <p:cNvSpPr/>
          <p:nvPr/>
        </p:nvSpPr>
        <p:spPr>
          <a:xfrm>
            <a:off x="5086523" y="1675407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0C945717-BF09-4C16-8253-BBD6C7056BA2}"/>
              </a:ext>
            </a:extLst>
          </p:cNvPr>
          <p:cNvSpPr/>
          <p:nvPr/>
        </p:nvSpPr>
        <p:spPr>
          <a:xfrm>
            <a:off x="5399713" y="1675406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A62E3060-EE54-4853-A33E-6CFC7D77FB7A}"/>
              </a:ext>
            </a:extLst>
          </p:cNvPr>
          <p:cNvSpPr/>
          <p:nvPr/>
        </p:nvSpPr>
        <p:spPr>
          <a:xfrm>
            <a:off x="5712903" y="1675406"/>
            <a:ext cx="419449" cy="411053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3352E0-C4CE-4BF1-A936-77E28AFC2C08}"/>
              </a:ext>
            </a:extLst>
          </p:cNvPr>
          <p:cNvCxnSpPr>
            <a:cxnSpLocks/>
          </p:cNvCxnSpPr>
          <p:nvPr/>
        </p:nvCxnSpPr>
        <p:spPr>
          <a:xfrm flipV="1">
            <a:off x="6796443" y="2086459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387D90-93A9-4CCE-82FE-E147C580AEA0}"/>
              </a:ext>
            </a:extLst>
          </p:cNvPr>
          <p:cNvSpPr txBox="1"/>
          <p:nvPr/>
        </p:nvSpPr>
        <p:spPr>
          <a:xfrm>
            <a:off x="4820154" y="2331322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ABB873-41C3-460F-81B8-C1A3CDB58AFA}"/>
              </a:ext>
            </a:extLst>
          </p:cNvPr>
          <p:cNvSpPr txBox="1"/>
          <p:nvPr/>
        </p:nvSpPr>
        <p:spPr>
          <a:xfrm>
            <a:off x="4003624" y="4556426"/>
            <a:ext cx="39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큐의 경우 이동이 필요하다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5D1A8356-C370-4AC2-8D69-03DC5C849903}"/>
              </a:ext>
            </a:extLst>
          </p:cNvPr>
          <p:cNvSpPr/>
          <p:nvPr/>
        </p:nvSpPr>
        <p:spPr>
          <a:xfrm>
            <a:off x="6026093" y="1675407"/>
            <a:ext cx="419449" cy="411053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2312366B-ADFF-4564-AF1F-AAFB610B4286}"/>
              </a:ext>
            </a:extLst>
          </p:cNvPr>
          <p:cNvSpPr/>
          <p:nvPr/>
        </p:nvSpPr>
        <p:spPr>
          <a:xfrm>
            <a:off x="6339283" y="1675406"/>
            <a:ext cx="419449" cy="411053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55735B78-6E95-41A1-B5B0-3E8E599EB923}"/>
              </a:ext>
            </a:extLst>
          </p:cNvPr>
          <p:cNvSpPr/>
          <p:nvPr/>
        </p:nvSpPr>
        <p:spPr>
          <a:xfrm>
            <a:off x="6652473" y="1675406"/>
            <a:ext cx="419449" cy="411053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64825-B0E9-40A1-9877-761ED2E264F7}"/>
              </a:ext>
            </a:extLst>
          </p:cNvPr>
          <p:cNvSpPr txBox="1"/>
          <p:nvPr/>
        </p:nvSpPr>
        <p:spPr>
          <a:xfrm>
            <a:off x="6354622" y="2331322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3C601-8F86-4987-95A1-EA6EA30E6A7B}"/>
              </a:ext>
            </a:extLst>
          </p:cNvPr>
          <p:cNvSpPr txBox="1"/>
          <p:nvPr/>
        </p:nvSpPr>
        <p:spPr>
          <a:xfrm>
            <a:off x="4574793" y="1430544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[-1]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B45A97-762C-4470-989F-F809E4B29000}"/>
              </a:ext>
            </a:extLst>
          </p:cNvPr>
          <p:cNvCxnSpPr>
            <a:cxnSpLocks/>
          </p:cNvCxnSpPr>
          <p:nvPr/>
        </p:nvCxnSpPr>
        <p:spPr>
          <a:xfrm flipV="1">
            <a:off x="5583553" y="2086459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4D34EC-8112-4BBE-9117-0BB8C979686A}"/>
              </a:ext>
            </a:extLst>
          </p:cNvPr>
          <p:cNvSpPr txBox="1"/>
          <p:nvPr/>
        </p:nvSpPr>
        <p:spPr>
          <a:xfrm>
            <a:off x="5086523" y="1430544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F2FBA7-869C-4B78-89FD-238173E1AA54}"/>
              </a:ext>
            </a:extLst>
          </p:cNvPr>
          <p:cNvSpPr txBox="1"/>
          <p:nvPr/>
        </p:nvSpPr>
        <p:spPr>
          <a:xfrm>
            <a:off x="5399719" y="1430544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3EB03A-BA5A-449C-B7E3-560A7F4C799E}"/>
              </a:ext>
            </a:extLst>
          </p:cNvPr>
          <p:cNvSpPr txBox="1"/>
          <p:nvPr/>
        </p:nvSpPr>
        <p:spPr>
          <a:xfrm>
            <a:off x="5719892" y="1430544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00B81-F8AD-4073-8A98-DEFF73941D76}"/>
              </a:ext>
            </a:extLst>
          </p:cNvPr>
          <p:cNvSpPr txBox="1"/>
          <p:nvPr/>
        </p:nvSpPr>
        <p:spPr>
          <a:xfrm>
            <a:off x="6030990" y="1430544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4ACB4-F613-4CFD-AF7A-1E7B59DAF46A}"/>
              </a:ext>
            </a:extLst>
          </p:cNvPr>
          <p:cNvSpPr txBox="1"/>
          <p:nvPr/>
        </p:nvSpPr>
        <p:spPr>
          <a:xfrm>
            <a:off x="6337888" y="1430544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41A884-8349-4A3D-9B5D-9F38DF457320}"/>
              </a:ext>
            </a:extLst>
          </p:cNvPr>
          <p:cNvSpPr txBox="1"/>
          <p:nvPr/>
        </p:nvSpPr>
        <p:spPr>
          <a:xfrm>
            <a:off x="6659462" y="1430544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E6AB5BC7-7FBA-463E-8E7F-08BA4D30EB8D}"/>
              </a:ext>
            </a:extLst>
          </p:cNvPr>
          <p:cNvSpPr/>
          <p:nvPr/>
        </p:nvSpPr>
        <p:spPr>
          <a:xfrm>
            <a:off x="5086523" y="3307510"/>
            <a:ext cx="419449" cy="411053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정육면체 70">
            <a:extLst>
              <a:ext uri="{FF2B5EF4-FFF2-40B4-BE49-F238E27FC236}">
                <a16:creationId xmlns:a16="http://schemas.microsoft.com/office/drawing/2014/main" id="{0507228B-72EE-42B0-AB84-FC0426BEC3E9}"/>
              </a:ext>
            </a:extLst>
          </p:cNvPr>
          <p:cNvSpPr/>
          <p:nvPr/>
        </p:nvSpPr>
        <p:spPr>
          <a:xfrm>
            <a:off x="5399713" y="3307509"/>
            <a:ext cx="419449" cy="411053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id="{BE9CA08D-1F09-4D1E-9345-DB851E6ADF53}"/>
              </a:ext>
            </a:extLst>
          </p:cNvPr>
          <p:cNvSpPr/>
          <p:nvPr/>
        </p:nvSpPr>
        <p:spPr>
          <a:xfrm>
            <a:off x="5712903" y="3307509"/>
            <a:ext cx="419449" cy="411053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0D41C02-54EF-43DC-83B4-E9498E0F788A}"/>
              </a:ext>
            </a:extLst>
          </p:cNvPr>
          <p:cNvCxnSpPr>
            <a:cxnSpLocks/>
          </p:cNvCxnSpPr>
          <p:nvPr/>
        </p:nvCxnSpPr>
        <p:spPr>
          <a:xfrm flipV="1">
            <a:off x="6202267" y="3718562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1CEE8D-175B-46CB-89C7-C23FE855CC4B}"/>
              </a:ext>
            </a:extLst>
          </p:cNvPr>
          <p:cNvSpPr txBox="1"/>
          <p:nvPr/>
        </p:nvSpPr>
        <p:spPr>
          <a:xfrm>
            <a:off x="4071458" y="3963425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정육면체 74">
            <a:extLst>
              <a:ext uri="{FF2B5EF4-FFF2-40B4-BE49-F238E27FC236}">
                <a16:creationId xmlns:a16="http://schemas.microsoft.com/office/drawing/2014/main" id="{4CC41CB5-2C2A-42B0-86CA-729A23244F00}"/>
              </a:ext>
            </a:extLst>
          </p:cNvPr>
          <p:cNvSpPr/>
          <p:nvPr/>
        </p:nvSpPr>
        <p:spPr>
          <a:xfrm>
            <a:off x="6026093" y="3307510"/>
            <a:ext cx="419449" cy="411053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정육면체 75">
            <a:extLst>
              <a:ext uri="{FF2B5EF4-FFF2-40B4-BE49-F238E27FC236}">
                <a16:creationId xmlns:a16="http://schemas.microsoft.com/office/drawing/2014/main" id="{E205D6BA-0FEC-44A2-9E27-47DC582E1D8A}"/>
              </a:ext>
            </a:extLst>
          </p:cNvPr>
          <p:cNvSpPr/>
          <p:nvPr/>
        </p:nvSpPr>
        <p:spPr>
          <a:xfrm>
            <a:off x="6339283" y="330750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정육면체 76">
            <a:extLst>
              <a:ext uri="{FF2B5EF4-FFF2-40B4-BE49-F238E27FC236}">
                <a16:creationId xmlns:a16="http://schemas.microsoft.com/office/drawing/2014/main" id="{84F13E38-6D76-4C39-8794-003D26E6CBF3}"/>
              </a:ext>
            </a:extLst>
          </p:cNvPr>
          <p:cNvSpPr/>
          <p:nvPr/>
        </p:nvSpPr>
        <p:spPr>
          <a:xfrm>
            <a:off x="6652473" y="3307509"/>
            <a:ext cx="419449" cy="41105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E0E35B-FC62-4C05-BDFC-E777AB0EB73B}"/>
              </a:ext>
            </a:extLst>
          </p:cNvPr>
          <p:cNvSpPr txBox="1"/>
          <p:nvPr/>
        </p:nvSpPr>
        <p:spPr>
          <a:xfrm>
            <a:off x="5760446" y="3963425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3CB652-79A8-4B9F-A139-0A9891E6766E}"/>
              </a:ext>
            </a:extLst>
          </p:cNvPr>
          <p:cNvSpPr txBox="1"/>
          <p:nvPr/>
        </p:nvSpPr>
        <p:spPr>
          <a:xfrm>
            <a:off x="4574793" y="30626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[-1]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9322B8-E945-4A5A-B5BD-D245A4E05B8A}"/>
              </a:ext>
            </a:extLst>
          </p:cNvPr>
          <p:cNvCxnSpPr>
            <a:cxnSpLocks/>
          </p:cNvCxnSpPr>
          <p:nvPr/>
        </p:nvCxnSpPr>
        <p:spPr>
          <a:xfrm flipV="1">
            <a:off x="4834857" y="3718562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59DC56-8555-4C1E-9163-A4970BA53399}"/>
              </a:ext>
            </a:extLst>
          </p:cNvPr>
          <p:cNvSpPr txBox="1"/>
          <p:nvPr/>
        </p:nvSpPr>
        <p:spPr>
          <a:xfrm>
            <a:off x="5086523" y="30626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69DE97-75D6-4AE6-A0DC-CC518CE1599E}"/>
              </a:ext>
            </a:extLst>
          </p:cNvPr>
          <p:cNvSpPr txBox="1"/>
          <p:nvPr/>
        </p:nvSpPr>
        <p:spPr>
          <a:xfrm>
            <a:off x="5399719" y="30626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CE28C3-843B-48F2-ABAA-B22B81F82815}"/>
              </a:ext>
            </a:extLst>
          </p:cNvPr>
          <p:cNvSpPr txBox="1"/>
          <p:nvPr/>
        </p:nvSpPr>
        <p:spPr>
          <a:xfrm>
            <a:off x="5719892" y="30626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B7941D-F72E-4640-A2DA-E31D0AFFC88A}"/>
              </a:ext>
            </a:extLst>
          </p:cNvPr>
          <p:cNvSpPr txBox="1"/>
          <p:nvPr/>
        </p:nvSpPr>
        <p:spPr>
          <a:xfrm>
            <a:off x="6030990" y="30626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D25FEE-EFC6-4E5C-862D-81C87FDB1131}"/>
              </a:ext>
            </a:extLst>
          </p:cNvPr>
          <p:cNvSpPr txBox="1"/>
          <p:nvPr/>
        </p:nvSpPr>
        <p:spPr>
          <a:xfrm>
            <a:off x="6337888" y="30626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2E5EBA-CFBC-4181-B709-F9CA4F2B3212}"/>
              </a:ext>
            </a:extLst>
          </p:cNvPr>
          <p:cNvSpPr txBox="1"/>
          <p:nvPr/>
        </p:nvSpPr>
        <p:spPr>
          <a:xfrm>
            <a:off x="6659462" y="30626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60E60D4-3D7C-4E82-BB47-644E65C89326}"/>
              </a:ext>
            </a:extLst>
          </p:cNvPr>
          <p:cNvSpPr/>
          <p:nvPr/>
        </p:nvSpPr>
        <p:spPr>
          <a:xfrm>
            <a:off x="5886236" y="2639099"/>
            <a:ext cx="246115" cy="30777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1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8ABB873-41C3-460F-81B8-C1A3CDB58AFA}"/>
              </a:ext>
            </a:extLst>
          </p:cNvPr>
          <p:cNvSpPr txBox="1"/>
          <p:nvPr/>
        </p:nvSpPr>
        <p:spPr>
          <a:xfrm>
            <a:off x="4003624" y="4556426"/>
            <a:ext cx="39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원형 큐의 개념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3CB652-79A8-4B9F-A139-0A9891E6766E}"/>
              </a:ext>
            </a:extLst>
          </p:cNvPr>
          <p:cNvSpPr txBox="1"/>
          <p:nvPr/>
        </p:nvSpPr>
        <p:spPr>
          <a:xfrm>
            <a:off x="4327213" y="33831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E331725A-90B8-42A4-A2A3-1BC6C6D295A9}"/>
              </a:ext>
            </a:extLst>
          </p:cNvPr>
          <p:cNvSpPr/>
          <p:nvPr/>
        </p:nvSpPr>
        <p:spPr>
          <a:xfrm rot="19782423">
            <a:off x="6253333" y="3726307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862AA0EB-BD4B-476E-8F83-34747577705E}"/>
              </a:ext>
            </a:extLst>
          </p:cNvPr>
          <p:cNvSpPr/>
          <p:nvPr/>
        </p:nvSpPr>
        <p:spPr>
          <a:xfrm>
            <a:off x="5630564" y="3713434"/>
            <a:ext cx="511730" cy="516070"/>
          </a:xfrm>
          <a:prstGeom prst="leftArrow">
            <a:avLst>
              <a:gd name="adj1" fmla="val 50000"/>
              <a:gd name="adj2" fmla="val 51639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196AE7C0-9CBB-4C04-8D9B-3B75EB493960}"/>
              </a:ext>
            </a:extLst>
          </p:cNvPr>
          <p:cNvSpPr/>
          <p:nvPr/>
        </p:nvSpPr>
        <p:spPr>
          <a:xfrm rot="1372847">
            <a:off x="5051344" y="3732153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40063B9E-4116-4DE1-B937-28587FFE71D4}"/>
              </a:ext>
            </a:extLst>
          </p:cNvPr>
          <p:cNvSpPr/>
          <p:nvPr/>
        </p:nvSpPr>
        <p:spPr>
          <a:xfrm rot="4199791">
            <a:off x="4679181" y="3314867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4DA4329F-C467-4A2F-A4E7-5191B03F35FE}"/>
              </a:ext>
            </a:extLst>
          </p:cNvPr>
          <p:cNvSpPr/>
          <p:nvPr/>
        </p:nvSpPr>
        <p:spPr>
          <a:xfrm rot="5692260">
            <a:off x="4626290" y="2733998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6D4548A3-C9C9-44F5-BC9D-5C6B8DCB1DC8}"/>
              </a:ext>
            </a:extLst>
          </p:cNvPr>
          <p:cNvSpPr/>
          <p:nvPr/>
        </p:nvSpPr>
        <p:spPr>
          <a:xfrm rot="7263448">
            <a:off x="4778272" y="2171742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A33DAC20-F096-4C29-A389-41491B730831}"/>
              </a:ext>
            </a:extLst>
          </p:cNvPr>
          <p:cNvSpPr/>
          <p:nvPr/>
        </p:nvSpPr>
        <p:spPr>
          <a:xfrm rot="9606492">
            <a:off x="5186879" y="1854782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다리꼴 44">
            <a:extLst>
              <a:ext uri="{FF2B5EF4-FFF2-40B4-BE49-F238E27FC236}">
                <a16:creationId xmlns:a16="http://schemas.microsoft.com/office/drawing/2014/main" id="{61C2BB3E-F976-4A87-B50D-3664913A4087}"/>
              </a:ext>
            </a:extLst>
          </p:cNvPr>
          <p:cNvSpPr/>
          <p:nvPr/>
        </p:nvSpPr>
        <p:spPr>
          <a:xfrm rot="10978425">
            <a:off x="5738546" y="1757633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A6E66495-52E4-43E6-A150-D6A7FF87EAC8}"/>
              </a:ext>
            </a:extLst>
          </p:cNvPr>
          <p:cNvSpPr/>
          <p:nvPr/>
        </p:nvSpPr>
        <p:spPr>
          <a:xfrm rot="12834966">
            <a:off x="6252538" y="1902157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다리꼴 46">
            <a:extLst>
              <a:ext uri="{FF2B5EF4-FFF2-40B4-BE49-F238E27FC236}">
                <a16:creationId xmlns:a16="http://schemas.microsoft.com/office/drawing/2014/main" id="{BE4A0A52-2346-48AC-B111-AA3698141CD0}"/>
              </a:ext>
            </a:extLst>
          </p:cNvPr>
          <p:cNvSpPr/>
          <p:nvPr/>
        </p:nvSpPr>
        <p:spPr>
          <a:xfrm rot="14830828">
            <a:off x="6598126" y="2326253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다리꼴 47">
            <a:extLst>
              <a:ext uri="{FF2B5EF4-FFF2-40B4-BE49-F238E27FC236}">
                <a16:creationId xmlns:a16="http://schemas.microsoft.com/office/drawing/2014/main" id="{D8FD76E8-A809-45D7-BC16-64F674323374}"/>
              </a:ext>
            </a:extLst>
          </p:cNvPr>
          <p:cNvSpPr/>
          <p:nvPr/>
        </p:nvSpPr>
        <p:spPr>
          <a:xfrm rot="16200000">
            <a:off x="6705648" y="2831787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다리꼴 48">
            <a:extLst>
              <a:ext uri="{FF2B5EF4-FFF2-40B4-BE49-F238E27FC236}">
                <a16:creationId xmlns:a16="http://schemas.microsoft.com/office/drawing/2014/main" id="{EB4CDE5E-949C-4998-9DD3-A6655431A0D3}"/>
              </a:ext>
            </a:extLst>
          </p:cNvPr>
          <p:cNvSpPr/>
          <p:nvPr/>
        </p:nvSpPr>
        <p:spPr>
          <a:xfrm rot="17808232">
            <a:off x="6634832" y="3345504"/>
            <a:ext cx="469783" cy="265031"/>
          </a:xfrm>
          <a:prstGeom prst="trapezoi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9FD0F6-2D18-48B7-A6A0-818846C7F1CF}"/>
              </a:ext>
            </a:extLst>
          </p:cNvPr>
          <p:cNvSpPr txBox="1"/>
          <p:nvPr/>
        </p:nvSpPr>
        <p:spPr>
          <a:xfrm>
            <a:off x="4899940" y="397619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8D9A70-7070-4EA3-BAF3-DDE0C264A99E}"/>
              </a:ext>
            </a:extLst>
          </p:cNvPr>
          <p:cNvSpPr txBox="1"/>
          <p:nvPr/>
        </p:nvSpPr>
        <p:spPr>
          <a:xfrm>
            <a:off x="4284723" y="2643364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9A1CC-0CD1-4E62-B6E5-080E70294467}"/>
              </a:ext>
            </a:extLst>
          </p:cNvPr>
          <p:cNvSpPr txBox="1"/>
          <p:nvPr/>
        </p:nvSpPr>
        <p:spPr>
          <a:xfrm>
            <a:off x="4479043" y="1965151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62D17F-94C3-463D-B8FE-FCFEA12579FD}"/>
              </a:ext>
            </a:extLst>
          </p:cNvPr>
          <p:cNvSpPr txBox="1"/>
          <p:nvPr/>
        </p:nvSpPr>
        <p:spPr>
          <a:xfrm>
            <a:off x="5065123" y="1521016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DE7A65-B77B-4BA7-A2E8-AE9927AFA35C}"/>
              </a:ext>
            </a:extLst>
          </p:cNvPr>
          <p:cNvSpPr txBox="1"/>
          <p:nvPr/>
        </p:nvSpPr>
        <p:spPr>
          <a:xfrm>
            <a:off x="7046260" y="281375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FB65EE-4CD2-4F00-BF0D-23ADEA85D706}"/>
              </a:ext>
            </a:extLst>
          </p:cNvPr>
          <p:cNvSpPr txBox="1"/>
          <p:nvPr/>
        </p:nvSpPr>
        <p:spPr>
          <a:xfrm>
            <a:off x="6645524" y="3436435"/>
            <a:ext cx="180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[MAX_SIZE-2]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36E4B4-A4A9-4B6C-ACDF-CDFD22DD5C5C}"/>
              </a:ext>
            </a:extLst>
          </p:cNvPr>
          <p:cNvSpPr txBox="1"/>
          <p:nvPr/>
        </p:nvSpPr>
        <p:spPr>
          <a:xfrm>
            <a:off x="6193425" y="3946649"/>
            <a:ext cx="180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[MAX_SIZE-1]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44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8ABB873-41C3-460F-81B8-C1A3CDB58AFA}"/>
              </a:ext>
            </a:extLst>
          </p:cNvPr>
          <p:cNvSpPr txBox="1"/>
          <p:nvPr/>
        </p:nvSpPr>
        <p:spPr>
          <a:xfrm>
            <a:off x="4003624" y="5844820"/>
            <a:ext cx="39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원형 큐의 삽입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과정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29AD30-E63D-4EE0-9067-BCAF6E4C40D9}"/>
              </a:ext>
            </a:extLst>
          </p:cNvPr>
          <p:cNvSpPr txBox="1"/>
          <p:nvPr/>
        </p:nvSpPr>
        <p:spPr>
          <a:xfrm>
            <a:off x="1917050" y="2787327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초기상태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189CDA-7B26-48CC-8D9A-29755DA7650F}"/>
              </a:ext>
            </a:extLst>
          </p:cNvPr>
          <p:cNvSpPr txBox="1"/>
          <p:nvPr/>
        </p:nvSpPr>
        <p:spPr>
          <a:xfrm>
            <a:off x="2591664" y="190224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사다리꼴 58">
            <a:extLst>
              <a:ext uri="{FF2B5EF4-FFF2-40B4-BE49-F238E27FC236}">
                <a16:creationId xmlns:a16="http://schemas.microsoft.com/office/drawing/2014/main" id="{5C9D1CF8-882A-4E47-8BF1-B798A7D885D2}"/>
              </a:ext>
            </a:extLst>
          </p:cNvPr>
          <p:cNvSpPr/>
          <p:nvPr/>
        </p:nvSpPr>
        <p:spPr>
          <a:xfrm rot="20173738">
            <a:off x="3101319" y="166184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사다리꼴 59">
            <a:extLst>
              <a:ext uri="{FF2B5EF4-FFF2-40B4-BE49-F238E27FC236}">
                <a16:creationId xmlns:a16="http://schemas.microsoft.com/office/drawing/2014/main" id="{6FB4AF49-F1E6-4481-818D-F0E39485A0BD}"/>
              </a:ext>
            </a:extLst>
          </p:cNvPr>
          <p:cNvSpPr/>
          <p:nvPr/>
        </p:nvSpPr>
        <p:spPr>
          <a:xfrm rot="1398599">
            <a:off x="2715425" y="166184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사다리꼴 60">
            <a:extLst>
              <a:ext uri="{FF2B5EF4-FFF2-40B4-BE49-F238E27FC236}">
                <a16:creationId xmlns:a16="http://schemas.microsoft.com/office/drawing/2014/main" id="{C1B9167B-5A59-4BDB-9748-817FB9220F1D}"/>
              </a:ext>
            </a:extLst>
          </p:cNvPr>
          <p:cNvSpPr/>
          <p:nvPr/>
        </p:nvSpPr>
        <p:spPr>
          <a:xfrm rot="4103172">
            <a:off x="2435911" y="138413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사다리꼴 61">
            <a:extLst>
              <a:ext uri="{FF2B5EF4-FFF2-40B4-BE49-F238E27FC236}">
                <a16:creationId xmlns:a16="http://schemas.microsoft.com/office/drawing/2014/main" id="{4E73B340-62AD-4822-83E9-20BA8FB10327}"/>
              </a:ext>
            </a:extLst>
          </p:cNvPr>
          <p:cNvSpPr/>
          <p:nvPr/>
        </p:nvSpPr>
        <p:spPr>
          <a:xfrm rot="6767126">
            <a:off x="2439609" y="991425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사다리꼴 62">
            <a:extLst>
              <a:ext uri="{FF2B5EF4-FFF2-40B4-BE49-F238E27FC236}">
                <a16:creationId xmlns:a16="http://schemas.microsoft.com/office/drawing/2014/main" id="{8DF56F8E-6072-4524-9D77-087E59627B4E}"/>
              </a:ext>
            </a:extLst>
          </p:cNvPr>
          <p:cNvSpPr/>
          <p:nvPr/>
        </p:nvSpPr>
        <p:spPr>
          <a:xfrm rot="9495601">
            <a:off x="2715425" y="71917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D8FDFFEC-3615-4ED9-9C5A-269931829450}"/>
              </a:ext>
            </a:extLst>
          </p:cNvPr>
          <p:cNvSpPr/>
          <p:nvPr/>
        </p:nvSpPr>
        <p:spPr>
          <a:xfrm rot="12078860">
            <a:off x="3103074" y="722147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사다리꼴 64">
            <a:extLst>
              <a:ext uri="{FF2B5EF4-FFF2-40B4-BE49-F238E27FC236}">
                <a16:creationId xmlns:a16="http://schemas.microsoft.com/office/drawing/2014/main" id="{357D28E6-D44A-448E-A6A2-D0CE0C2A5185}"/>
              </a:ext>
            </a:extLst>
          </p:cNvPr>
          <p:cNvSpPr/>
          <p:nvPr/>
        </p:nvSpPr>
        <p:spPr>
          <a:xfrm rot="14702840">
            <a:off x="3380541" y="99272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사다리꼴 65">
            <a:extLst>
              <a:ext uri="{FF2B5EF4-FFF2-40B4-BE49-F238E27FC236}">
                <a16:creationId xmlns:a16="http://schemas.microsoft.com/office/drawing/2014/main" id="{0B7B8F21-CFBF-48FF-90F4-01278AF96A22}"/>
              </a:ext>
            </a:extLst>
          </p:cNvPr>
          <p:cNvSpPr/>
          <p:nvPr/>
        </p:nvSpPr>
        <p:spPr>
          <a:xfrm rot="17365563">
            <a:off x="3379959" y="1383776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BC1D810-7EF8-4C61-A0EB-D825DB2A7992}"/>
              </a:ext>
            </a:extLst>
          </p:cNvPr>
          <p:cNvCxnSpPr>
            <a:cxnSpLocks/>
          </p:cNvCxnSpPr>
          <p:nvPr/>
        </p:nvCxnSpPr>
        <p:spPr>
          <a:xfrm>
            <a:off x="2353762" y="2056128"/>
            <a:ext cx="29990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12A03CB-DE70-47D5-9E8B-43B55D88F68E}"/>
              </a:ext>
            </a:extLst>
          </p:cNvPr>
          <p:cNvCxnSpPr>
            <a:cxnSpLocks/>
          </p:cNvCxnSpPr>
          <p:nvPr/>
        </p:nvCxnSpPr>
        <p:spPr>
          <a:xfrm flipV="1">
            <a:off x="2877343" y="2210017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E5DCFCE-F76A-486E-90E5-1BFDE83429C2}"/>
              </a:ext>
            </a:extLst>
          </p:cNvPr>
          <p:cNvSpPr txBox="1"/>
          <p:nvPr/>
        </p:nvSpPr>
        <p:spPr>
          <a:xfrm>
            <a:off x="2219975" y="2414421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624AB0-D686-4971-A842-B78F12DC308D}"/>
              </a:ext>
            </a:extLst>
          </p:cNvPr>
          <p:cNvSpPr txBox="1"/>
          <p:nvPr/>
        </p:nvSpPr>
        <p:spPr>
          <a:xfrm>
            <a:off x="1722359" y="1868647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3FA90A-F9EB-4FC6-807A-856C182E8BBD}"/>
              </a:ext>
            </a:extLst>
          </p:cNvPr>
          <p:cNvSpPr txBox="1"/>
          <p:nvPr/>
        </p:nvSpPr>
        <p:spPr>
          <a:xfrm>
            <a:off x="2128574" y="144057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DB5726-CEE6-4C30-B38D-E15274874A4D}"/>
              </a:ext>
            </a:extLst>
          </p:cNvPr>
          <p:cNvSpPr txBox="1"/>
          <p:nvPr/>
        </p:nvSpPr>
        <p:spPr>
          <a:xfrm>
            <a:off x="2140758" y="894801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A2A3BF-9062-49C6-B7B8-80A80A63B2A4}"/>
              </a:ext>
            </a:extLst>
          </p:cNvPr>
          <p:cNvSpPr txBox="1"/>
          <p:nvPr/>
        </p:nvSpPr>
        <p:spPr>
          <a:xfrm>
            <a:off x="2591664" y="458778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93FD8A-6952-4EAA-B9D2-D4E164C1C393}"/>
              </a:ext>
            </a:extLst>
          </p:cNvPr>
          <p:cNvSpPr txBox="1"/>
          <p:nvPr/>
        </p:nvSpPr>
        <p:spPr>
          <a:xfrm>
            <a:off x="3190797" y="45282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75719F-91D1-4084-8389-17BF3C4E0C20}"/>
              </a:ext>
            </a:extLst>
          </p:cNvPr>
          <p:cNvSpPr txBox="1"/>
          <p:nvPr/>
        </p:nvSpPr>
        <p:spPr>
          <a:xfrm>
            <a:off x="3643941" y="89480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AB828F-0216-46A1-889C-F126BB3B701F}"/>
              </a:ext>
            </a:extLst>
          </p:cNvPr>
          <p:cNvSpPr txBox="1"/>
          <p:nvPr/>
        </p:nvSpPr>
        <p:spPr>
          <a:xfrm>
            <a:off x="3643941" y="144043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0DFDEF-4F18-4459-A63D-659F5F1B28A2}"/>
              </a:ext>
            </a:extLst>
          </p:cNvPr>
          <p:cNvSpPr txBox="1"/>
          <p:nvPr/>
        </p:nvSpPr>
        <p:spPr>
          <a:xfrm>
            <a:off x="3203825" y="189513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B12FB2-40D1-4060-BBDD-98857132F304}"/>
              </a:ext>
            </a:extLst>
          </p:cNvPr>
          <p:cNvSpPr txBox="1"/>
          <p:nvPr/>
        </p:nvSpPr>
        <p:spPr>
          <a:xfrm>
            <a:off x="4825690" y="2787327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A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7C8D3C-EB18-4071-B5E3-EADC2A83C7F6}"/>
              </a:ext>
            </a:extLst>
          </p:cNvPr>
          <p:cNvSpPr txBox="1"/>
          <p:nvPr/>
        </p:nvSpPr>
        <p:spPr>
          <a:xfrm>
            <a:off x="5500304" y="190224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사다리꼴 80">
            <a:extLst>
              <a:ext uri="{FF2B5EF4-FFF2-40B4-BE49-F238E27FC236}">
                <a16:creationId xmlns:a16="http://schemas.microsoft.com/office/drawing/2014/main" id="{BB591F54-7D19-4A59-96CC-947A7D448361}"/>
              </a:ext>
            </a:extLst>
          </p:cNvPr>
          <p:cNvSpPr/>
          <p:nvPr/>
        </p:nvSpPr>
        <p:spPr>
          <a:xfrm rot="20173738">
            <a:off x="6009959" y="166184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사다리꼴 81">
            <a:extLst>
              <a:ext uri="{FF2B5EF4-FFF2-40B4-BE49-F238E27FC236}">
                <a16:creationId xmlns:a16="http://schemas.microsoft.com/office/drawing/2014/main" id="{3856A1F6-461D-4B56-B473-FC5A95968EF4}"/>
              </a:ext>
            </a:extLst>
          </p:cNvPr>
          <p:cNvSpPr/>
          <p:nvPr/>
        </p:nvSpPr>
        <p:spPr>
          <a:xfrm rot="1398599">
            <a:off x="5624065" y="166184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사다리꼴 82">
            <a:extLst>
              <a:ext uri="{FF2B5EF4-FFF2-40B4-BE49-F238E27FC236}">
                <a16:creationId xmlns:a16="http://schemas.microsoft.com/office/drawing/2014/main" id="{E152AF11-84ED-48CE-B170-04FDBFF0B402}"/>
              </a:ext>
            </a:extLst>
          </p:cNvPr>
          <p:cNvSpPr/>
          <p:nvPr/>
        </p:nvSpPr>
        <p:spPr>
          <a:xfrm rot="4103172">
            <a:off x="5344551" y="138413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사다리꼴 83">
            <a:extLst>
              <a:ext uri="{FF2B5EF4-FFF2-40B4-BE49-F238E27FC236}">
                <a16:creationId xmlns:a16="http://schemas.microsoft.com/office/drawing/2014/main" id="{587788D9-3BAA-40FD-9DD2-C4EE4687194C}"/>
              </a:ext>
            </a:extLst>
          </p:cNvPr>
          <p:cNvSpPr/>
          <p:nvPr/>
        </p:nvSpPr>
        <p:spPr>
          <a:xfrm rot="6767126">
            <a:off x="5348249" y="991425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사다리꼴 84">
            <a:extLst>
              <a:ext uri="{FF2B5EF4-FFF2-40B4-BE49-F238E27FC236}">
                <a16:creationId xmlns:a16="http://schemas.microsoft.com/office/drawing/2014/main" id="{355C7BAD-6C55-4BDE-A129-646830F8B6D5}"/>
              </a:ext>
            </a:extLst>
          </p:cNvPr>
          <p:cNvSpPr/>
          <p:nvPr/>
        </p:nvSpPr>
        <p:spPr>
          <a:xfrm rot="9495601">
            <a:off x="5624065" y="71917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사다리꼴 85">
            <a:extLst>
              <a:ext uri="{FF2B5EF4-FFF2-40B4-BE49-F238E27FC236}">
                <a16:creationId xmlns:a16="http://schemas.microsoft.com/office/drawing/2014/main" id="{F00F8282-FE45-418A-A56C-6BD203300EF0}"/>
              </a:ext>
            </a:extLst>
          </p:cNvPr>
          <p:cNvSpPr/>
          <p:nvPr/>
        </p:nvSpPr>
        <p:spPr>
          <a:xfrm rot="12078860">
            <a:off x="6011714" y="722147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사다리꼴 86">
            <a:extLst>
              <a:ext uri="{FF2B5EF4-FFF2-40B4-BE49-F238E27FC236}">
                <a16:creationId xmlns:a16="http://schemas.microsoft.com/office/drawing/2014/main" id="{7128B7C5-74CB-4931-9973-FCF29FE3DE44}"/>
              </a:ext>
            </a:extLst>
          </p:cNvPr>
          <p:cNvSpPr/>
          <p:nvPr/>
        </p:nvSpPr>
        <p:spPr>
          <a:xfrm rot="14702840">
            <a:off x="6289181" y="99272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사다리꼴 87">
            <a:extLst>
              <a:ext uri="{FF2B5EF4-FFF2-40B4-BE49-F238E27FC236}">
                <a16:creationId xmlns:a16="http://schemas.microsoft.com/office/drawing/2014/main" id="{0A92097A-EE73-4BD4-9D42-0D5D9B14AFFB}"/>
              </a:ext>
            </a:extLst>
          </p:cNvPr>
          <p:cNvSpPr/>
          <p:nvPr/>
        </p:nvSpPr>
        <p:spPr>
          <a:xfrm rot="17365563">
            <a:off x="6288599" y="1383776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3EF94C-DAB4-42FE-9DC2-66BE19CC9615}"/>
              </a:ext>
            </a:extLst>
          </p:cNvPr>
          <p:cNvCxnSpPr>
            <a:cxnSpLocks/>
          </p:cNvCxnSpPr>
          <p:nvPr/>
        </p:nvCxnSpPr>
        <p:spPr>
          <a:xfrm flipV="1">
            <a:off x="5229507" y="1738666"/>
            <a:ext cx="245907" cy="1570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8191C3-742B-4328-88EE-A43F98D5053B}"/>
              </a:ext>
            </a:extLst>
          </p:cNvPr>
          <p:cNvCxnSpPr>
            <a:cxnSpLocks/>
          </p:cNvCxnSpPr>
          <p:nvPr/>
        </p:nvCxnSpPr>
        <p:spPr>
          <a:xfrm flipV="1">
            <a:off x="5785983" y="2210017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BC0953-6770-4475-917F-3649B5CD54B5}"/>
              </a:ext>
            </a:extLst>
          </p:cNvPr>
          <p:cNvSpPr txBox="1"/>
          <p:nvPr/>
        </p:nvSpPr>
        <p:spPr>
          <a:xfrm>
            <a:off x="5128615" y="2414421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4A8087-A6A1-4FBF-863B-A4F470A40032}"/>
              </a:ext>
            </a:extLst>
          </p:cNvPr>
          <p:cNvSpPr txBox="1"/>
          <p:nvPr/>
        </p:nvSpPr>
        <p:spPr>
          <a:xfrm>
            <a:off x="4673985" y="1716217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AED6D7-2F94-416F-8ECA-131A755EE183}"/>
              </a:ext>
            </a:extLst>
          </p:cNvPr>
          <p:cNvSpPr txBox="1"/>
          <p:nvPr/>
        </p:nvSpPr>
        <p:spPr>
          <a:xfrm>
            <a:off x="5037214" y="144057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D330F4-4FF8-42F6-A1D3-63A796005AA0}"/>
              </a:ext>
            </a:extLst>
          </p:cNvPr>
          <p:cNvSpPr txBox="1"/>
          <p:nvPr/>
        </p:nvSpPr>
        <p:spPr>
          <a:xfrm>
            <a:off x="5049398" y="894801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6FC596-57CC-4959-87C2-05EB736B3315}"/>
              </a:ext>
            </a:extLst>
          </p:cNvPr>
          <p:cNvSpPr txBox="1"/>
          <p:nvPr/>
        </p:nvSpPr>
        <p:spPr>
          <a:xfrm>
            <a:off x="5500304" y="458778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36DF2D-1283-414A-9284-6C349534C934}"/>
              </a:ext>
            </a:extLst>
          </p:cNvPr>
          <p:cNvSpPr txBox="1"/>
          <p:nvPr/>
        </p:nvSpPr>
        <p:spPr>
          <a:xfrm>
            <a:off x="6099437" y="45282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77D997-B1DB-4547-9DEA-8037F0CA8089}"/>
              </a:ext>
            </a:extLst>
          </p:cNvPr>
          <p:cNvSpPr txBox="1"/>
          <p:nvPr/>
        </p:nvSpPr>
        <p:spPr>
          <a:xfrm>
            <a:off x="6552581" y="89480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B7EB74-F345-4B01-8279-C1F146966BDE}"/>
              </a:ext>
            </a:extLst>
          </p:cNvPr>
          <p:cNvSpPr txBox="1"/>
          <p:nvPr/>
        </p:nvSpPr>
        <p:spPr>
          <a:xfrm>
            <a:off x="6552581" y="144043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F560CD-9BD4-4665-BDF5-E1ABE5D6E93F}"/>
              </a:ext>
            </a:extLst>
          </p:cNvPr>
          <p:cNvSpPr txBox="1"/>
          <p:nvPr/>
        </p:nvSpPr>
        <p:spPr>
          <a:xfrm>
            <a:off x="6112465" y="189513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A9091-B8D3-49BB-9E61-5F8B94686E44}"/>
              </a:ext>
            </a:extLst>
          </p:cNvPr>
          <p:cNvSpPr txBox="1"/>
          <p:nvPr/>
        </p:nvSpPr>
        <p:spPr>
          <a:xfrm>
            <a:off x="5422590" y="1382681"/>
            <a:ext cx="43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4C-43AC-4730-8E7D-8F579A44E131}"/>
              </a:ext>
            </a:extLst>
          </p:cNvPr>
          <p:cNvSpPr txBox="1"/>
          <p:nvPr/>
        </p:nvSpPr>
        <p:spPr>
          <a:xfrm>
            <a:off x="7836501" y="2787327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(c) B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3EA56B-BF8F-4A39-A209-16A72464F32B}"/>
              </a:ext>
            </a:extLst>
          </p:cNvPr>
          <p:cNvSpPr txBox="1"/>
          <p:nvPr/>
        </p:nvSpPr>
        <p:spPr>
          <a:xfrm>
            <a:off x="8511115" y="190224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사다리꼴 101">
            <a:extLst>
              <a:ext uri="{FF2B5EF4-FFF2-40B4-BE49-F238E27FC236}">
                <a16:creationId xmlns:a16="http://schemas.microsoft.com/office/drawing/2014/main" id="{E550A3B5-99BC-4DCE-ADC8-B9C039963DFD}"/>
              </a:ext>
            </a:extLst>
          </p:cNvPr>
          <p:cNvSpPr/>
          <p:nvPr/>
        </p:nvSpPr>
        <p:spPr>
          <a:xfrm rot="20173738">
            <a:off x="9020770" y="166184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사다리꼴 102">
            <a:extLst>
              <a:ext uri="{FF2B5EF4-FFF2-40B4-BE49-F238E27FC236}">
                <a16:creationId xmlns:a16="http://schemas.microsoft.com/office/drawing/2014/main" id="{74468AB9-8146-43B7-8E5C-A2AF2BBB105D}"/>
              </a:ext>
            </a:extLst>
          </p:cNvPr>
          <p:cNvSpPr/>
          <p:nvPr/>
        </p:nvSpPr>
        <p:spPr>
          <a:xfrm rot="1398599">
            <a:off x="8634876" y="166184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사다리꼴 103">
            <a:extLst>
              <a:ext uri="{FF2B5EF4-FFF2-40B4-BE49-F238E27FC236}">
                <a16:creationId xmlns:a16="http://schemas.microsoft.com/office/drawing/2014/main" id="{4B3EFECB-CD4E-4FF9-A9B9-46A65866282E}"/>
              </a:ext>
            </a:extLst>
          </p:cNvPr>
          <p:cNvSpPr/>
          <p:nvPr/>
        </p:nvSpPr>
        <p:spPr>
          <a:xfrm rot="4103172">
            <a:off x="8355362" y="138413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사다리꼴 104">
            <a:extLst>
              <a:ext uri="{FF2B5EF4-FFF2-40B4-BE49-F238E27FC236}">
                <a16:creationId xmlns:a16="http://schemas.microsoft.com/office/drawing/2014/main" id="{5D84B5F2-AB64-44DB-82E3-709BE2514BE1}"/>
              </a:ext>
            </a:extLst>
          </p:cNvPr>
          <p:cNvSpPr/>
          <p:nvPr/>
        </p:nvSpPr>
        <p:spPr>
          <a:xfrm rot="6767126">
            <a:off x="8359060" y="991425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사다리꼴 105">
            <a:extLst>
              <a:ext uri="{FF2B5EF4-FFF2-40B4-BE49-F238E27FC236}">
                <a16:creationId xmlns:a16="http://schemas.microsoft.com/office/drawing/2014/main" id="{F1D6028C-091F-44CA-9C37-DD71704EE58F}"/>
              </a:ext>
            </a:extLst>
          </p:cNvPr>
          <p:cNvSpPr/>
          <p:nvPr/>
        </p:nvSpPr>
        <p:spPr>
          <a:xfrm rot="9495601">
            <a:off x="8634876" y="71917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사다리꼴 106">
            <a:extLst>
              <a:ext uri="{FF2B5EF4-FFF2-40B4-BE49-F238E27FC236}">
                <a16:creationId xmlns:a16="http://schemas.microsoft.com/office/drawing/2014/main" id="{DAA0CD04-6322-49C3-918A-F321FEC0C9F2}"/>
              </a:ext>
            </a:extLst>
          </p:cNvPr>
          <p:cNvSpPr/>
          <p:nvPr/>
        </p:nvSpPr>
        <p:spPr>
          <a:xfrm rot="12078860">
            <a:off x="9022525" y="722147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사다리꼴 107">
            <a:extLst>
              <a:ext uri="{FF2B5EF4-FFF2-40B4-BE49-F238E27FC236}">
                <a16:creationId xmlns:a16="http://schemas.microsoft.com/office/drawing/2014/main" id="{555BBFAC-B04B-4FD9-94BB-7F3E7294D029}"/>
              </a:ext>
            </a:extLst>
          </p:cNvPr>
          <p:cNvSpPr/>
          <p:nvPr/>
        </p:nvSpPr>
        <p:spPr>
          <a:xfrm rot="14702840">
            <a:off x="9299992" y="99272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9" name="사다리꼴 108">
            <a:extLst>
              <a:ext uri="{FF2B5EF4-FFF2-40B4-BE49-F238E27FC236}">
                <a16:creationId xmlns:a16="http://schemas.microsoft.com/office/drawing/2014/main" id="{3CFA5881-5D30-47E5-9E31-A12C8EB4BDDC}"/>
              </a:ext>
            </a:extLst>
          </p:cNvPr>
          <p:cNvSpPr/>
          <p:nvPr/>
        </p:nvSpPr>
        <p:spPr>
          <a:xfrm rot="17365563">
            <a:off x="9299410" y="1383776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9F35ECA-DF2E-44DC-8511-5B96DE32EE69}"/>
              </a:ext>
            </a:extLst>
          </p:cNvPr>
          <p:cNvCxnSpPr>
            <a:cxnSpLocks/>
          </p:cNvCxnSpPr>
          <p:nvPr/>
        </p:nvCxnSpPr>
        <p:spPr>
          <a:xfrm flipV="1">
            <a:off x="8796794" y="2210017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586810-8268-4F81-9D82-BDE9F7636138}"/>
              </a:ext>
            </a:extLst>
          </p:cNvPr>
          <p:cNvSpPr txBox="1"/>
          <p:nvPr/>
        </p:nvSpPr>
        <p:spPr>
          <a:xfrm>
            <a:off x="8139426" y="2414421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922A4DA-C889-48A6-93CF-D7A6ADAFC1EF}"/>
              </a:ext>
            </a:extLst>
          </p:cNvPr>
          <p:cNvSpPr txBox="1"/>
          <p:nvPr/>
        </p:nvSpPr>
        <p:spPr>
          <a:xfrm>
            <a:off x="8048025" y="144057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5BB43F-60CF-4733-8CA4-CA4C9A5E0BDC}"/>
              </a:ext>
            </a:extLst>
          </p:cNvPr>
          <p:cNvSpPr txBox="1"/>
          <p:nvPr/>
        </p:nvSpPr>
        <p:spPr>
          <a:xfrm>
            <a:off x="8060209" y="894801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0CB99B-88FD-4336-8F90-45E8BE045626}"/>
              </a:ext>
            </a:extLst>
          </p:cNvPr>
          <p:cNvSpPr txBox="1"/>
          <p:nvPr/>
        </p:nvSpPr>
        <p:spPr>
          <a:xfrm>
            <a:off x="8511115" y="458778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BB937E7-1FFE-4C71-A006-6AD8C1355942}"/>
              </a:ext>
            </a:extLst>
          </p:cNvPr>
          <p:cNvSpPr txBox="1"/>
          <p:nvPr/>
        </p:nvSpPr>
        <p:spPr>
          <a:xfrm>
            <a:off x="9110248" y="45282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0086863-51F5-4C19-B6CB-22A62F675646}"/>
              </a:ext>
            </a:extLst>
          </p:cNvPr>
          <p:cNvSpPr txBox="1"/>
          <p:nvPr/>
        </p:nvSpPr>
        <p:spPr>
          <a:xfrm>
            <a:off x="9563392" y="89480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B8CCE40-F51C-49F6-8BEF-FC683EEA2FF5}"/>
              </a:ext>
            </a:extLst>
          </p:cNvPr>
          <p:cNvSpPr txBox="1"/>
          <p:nvPr/>
        </p:nvSpPr>
        <p:spPr>
          <a:xfrm>
            <a:off x="9563392" y="144043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A4DABF1-1A1C-400A-BDAA-BAC09033B227}"/>
              </a:ext>
            </a:extLst>
          </p:cNvPr>
          <p:cNvSpPr txBox="1"/>
          <p:nvPr/>
        </p:nvSpPr>
        <p:spPr>
          <a:xfrm>
            <a:off x="9123276" y="189513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C32F1F-1AB1-4BE6-814D-3B145E2D6A5E}"/>
              </a:ext>
            </a:extLst>
          </p:cNvPr>
          <p:cNvSpPr txBox="1"/>
          <p:nvPr/>
        </p:nvSpPr>
        <p:spPr>
          <a:xfrm>
            <a:off x="8433401" y="1382681"/>
            <a:ext cx="43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BF9831-F757-4E2D-9CC2-31DB3A3152DC}"/>
              </a:ext>
            </a:extLst>
          </p:cNvPr>
          <p:cNvSpPr txBox="1"/>
          <p:nvPr/>
        </p:nvSpPr>
        <p:spPr>
          <a:xfrm>
            <a:off x="8433401" y="979221"/>
            <a:ext cx="43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FD6BE71-6556-472F-92D3-4172F87C682D}"/>
              </a:ext>
            </a:extLst>
          </p:cNvPr>
          <p:cNvCxnSpPr>
            <a:cxnSpLocks/>
          </p:cNvCxnSpPr>
          <p:nvPr/>
        </p:nvCxnSpPr>
        <p:spPr>
          <a:xfrm>
            <a:off x="8083704" y="1200661"/>
            <a:ext cx="29990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B8BE89A-3D55-4D4F-8A7B-C6380749F6D0}"/>
              </a:ext>
            </a:extLst>
          </p:cNvPr>
          <p:cNvSpPr txBox="1"/>
          <p:nvPr/>
        </p:nvSpPr>
        <p:spPr>
          <a:xfrm>
            <a:off x="7452301" y="1013180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E8DF5B-ED94-4BCB-B5D4-3CF5BDC819C4}"/>
              </a:ext>
            </a:extLst>
          </p:cNvPr>
          <p:cNvSpPr txBox="1"/>
          <p:nvPr/>
        </p:nvSpPr>
        <p:spPr>
          <a:xfrm>
            <a:off x="1917050" y="5270227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AEF39D9-2593-4D96-9ADE-E57D0680A1D4}"/>
              </a:ext>
            </a:extLst>
          </p:cNvPr>
          <p:cNvSpPr txBox="1"/>
          <p:nvPr/>
        </p:nvSpPr>
        <p:spPr>
          <a:xfrm>
            <a:off x="2591664" y="482116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사다리꼴 126">
            <a:extLst>
              <a:ext uri="{FF2B5EF4-FFF2-40B4-BE49-F238E27FC236}">
                <a16:creationId xmlns:a16="http://schemas.microsoft.com/office/drawing/2014/main" id="{7080A4A5-C7FB-4580-9373-DBCFF3F66B18}"/>
              </a:ext>
            </a:extLst>
          </p:cNvPr>
          <p:cNvSpPr/>
          <p:nvPr/>
        </p:nvSpPr>
        <p:spPr>
          <a:xfrm rot="20173738">
            <a:off x="3101319" y="458077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사다리꼴 127">
            <a:extLst>
              <a:ext uri="{FF2B5EF4-FFF2-40B4-BE49-F238E27FC236}">
                <a16:creationId xmlns:a16="http://schemas.microsoft.com/office/drawing/2014/main" id="{AAAAA608-3D93-4342-A02C-EF321FB7DEC1}"/>
              </a:ext>
            </a:extLst>
          </p:cNvPr>
          <p:cNvSpPr/>
          <p:nvPr/>
        </p:nvSpPr>
        <p:spPr>
          <a:xfrm rot="1398599">
            <a:off x="2715425" y="458077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9" name="사다리꼴 128">
            <a:extLst>
              <a:ext uri="{FF2B5EF4-FFF2-40B4-BE49-F238E27FC236}">
                <a16:creationId xmlns:a16="http://schemas.microsoft.com/office/drawing/2014/main" id="{30361204-933D-46C8-A75B-BD33C8D9DED7}"/>
              </a:ext>
            </a:extLst>
          </p:cNvPr>
          <p:cNvSpPr/>
          <p:nvPr/>
        </p:nvSpPr>
        <p:spPr>
          <a:xfrm rot="4103172">
            <a:off x="2435911" y="4303061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0" name="사다리꼴 129">
            <a:extLst>
              <a:ext uri="{FF2B5EF4-FFF2-40B4-BE49-F238E27FC236}">
                <a16:creationId xmlns:a16="http://schemas.microsoft.com/office/drawing/2014/main" id="{F7563127-61C1-4DF0-8A11-00D523E35CFE}"/>
              </a:ext>
            </a:extLst>
          </p:cNvPr>
          <p:cNvSpPr/>
          <p:nvPr/>
        </p:nvSpPr>
        <p:spPr>
          <a:xfrm rot="6767126">
            <a:off x="2439609" y="3910347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1" name="사다리꼴 130">
            <a:extLst>
              <a:ext uri="{FF2B5EF4-FFF2-40B4-BE49-F238E27FC236}">
                <a16:creationId xmlns:a16="http://schemas.microsoft.com/office/drawing/2014/main" id="{65BE65F2-DB1C-4780-9C7C-EE7D7B2C3106}"/>
              </a:ext>
            </a:extLst>
          </p:cNvPr>
          <p:cNvSpPr/>
          <p:nvPr/>
        </p:nvSpPr>
        <p:spPr>
          <a:xfrm rot="9495601">
            <a:off x="2715425" y="363810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2" name="사다리꼴 131">
            <a:extLst>
              <a:ext uri="{FF2B5EF4-FFF2-40B4-BE49-F238E27FC236}">
                <a16:creationId xmlns:a16="http://schemas.microsoft.com/office/drawing/2014/main" id="{DC9F99DB-2FC2-4573-A69A-C64382AEED33}"/>
              </a:ext>
            </a:extLst>
          </p:cNvPr>
          <p:cNvSpPr/>
          <p:nvPr/>
        </p:nvSpPr>
        <p:spPr>
          <a:xfrm rot="12078860">
            <a:off x="3103074" y="364106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3" name="사다리꼴 132">
            <a:extLst>
              <a:ext uri="{FF2B5EF4-FFF2-40B4-BE49-F238E27FC236}">
                <a16:creationId xmlns:a16="http://schemas.microsoft.com/office/drawing/2014/main" id="{4DFDD54A-D53A-4253-9312-8A85A039AAF4}"/>
              </a:ext>
            </a:extLst>
          </p:cNvPr>
          <p:cNvSpPr/>
          <p:nvPr/>
        </p:nvSpPr>
        <p:spPr>
          <a:xfrm rot="14702840">
            <a:off x="3380541" y="391165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사다리꼴 133">
            <a:extLst>
              <a:ext uri="{FF2B5EF4-FFF2-40B4-BE49-F238E27FC236}">
                <a16:creationId xmlns:a16="http://schemas.microsoft.com/office/drawing/2014/main" id="{90023D89-3233-45E0-94FE-9DD979AC620D}"/>
              </a:ext>
            </a:extLst>
          </p:cNvPr>
          <p:cNvSpPr/>
          <p:nvPr/>
        </p:nvSpPr>
        <p:spPr>
          <a:xfrm rot="17365563">
            <a:off x="3379959" y="4302698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01471018-D176-443D-9E0D-5F77F02DCE6F}"/>
              </a:ext>
            </a:extLst>
          </p:cNvPr>
          <p:cNvCxnSpPr>
            <a:cxnSpLocks/>
          </p:cNvCxnSpPr>
          <p:nvPr/>
        </p:nvCxnSpPr>
        <p:spPr>
          <a:xfrm flipV="1">
            <a:off x="2353762" y="4667133"/>
            <a:ext cx="206789" cy="146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47B79CF-7F83-4091-9975-BBDDBE33B21B}"/>
              </a:ext>
            </a:extLst>
          </p:cNvPr>
          <p:cNvSpPr txBox="1"/>
          <p:nvPr/>
        </p:nvSpPr>
        <p:spPr>
          <a:xfrm>
            <a:off x="1615264" y="4696893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5E8305-BA3C-4325-B46E-461C30063FCA}"/>
              </a:ext>
            </a:extLst>
          </p:cNvPr>
          <p:cNvSpPr txBox="1"/>
          <p:nvPr/>
        </p:nvSpPr>
        <p:spPr>
          <a:xfrm>
            <a:off x="2128574" y="435949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B66C0EF-EB34-48D8-B654-4B8877E8C211}"/>
              </a:ext>
            </a:extLst>
          </p:cNvPr>
          <p:cNvSpPr txBox="1"/>
          <p:nvPr/>
        </p:nvSpPr>
        <p:spPr>
          <a:xfrm>
            <a:off x="2140758" y="381372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FC6416C-B8C8-43D8-84D0-CF69C654863F}"/>
              </a:ext>
            </a:extLst>
          </p:cNvPr>
          <p:cNvSpPr txBox="1"/>
          <p:nvPr/>
        </p:nvSpPr>
        <p:spPr>
          <a:xfrm>
            <a:off x="2591664" y="337770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DCDBEEE-8410-46B6-8AAE-73E2C1D8DBE6}"/>
              </a:ext>
            </a:extLst>
          </p:cNvPr>
          <p:cNvSpPr txBox="1"/>
          <p:nvPr/>
        </p:nvSpPr>
        <p:spPr>
          <a:xfrm>
            <a:off x="3190797" y="33717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8EA9CD4-7F30-4AC6-B00A-8453B560C550}"/>
              </a:ext>
            </a:extLst>
          </p:cNvPr>
          <p:cNvSpPr txBox="1"/>
          <p:nvPr/>
        </p:nvSpPr>
        <p:spPr>
          <a:xfrm>
            <a:off x="3643941" y="381372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F3AD65-BBFC-4AB3-B759-8DCED2C17D96}"/>
              </a:ext>
            </a:extLst>
          </p:cNvPr>
          <p:cNvSpPr txBox="1"/>
          <p:nvPr/>
        </p:nvSpPr>
        <p:spPr>
          <a:xfrm>
            <a:off x="3643941" y="435935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F52B136-6E02-43DE-B8EF-EA10B416A5F7}"/>
              </a:ext>
            </a:extLst>
          </p:cNvPr>
          <p:cNvSpPr txBox="1"/>
          <p:nvPr/>
        </p:nvSpPr>
        <p:spPr>
          <a:xfrm>
            <a:off x="3203825" y="481405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69F4C1C-332D-456E-A17A-A8AC87DF94F7}"/>
              </a:ext>
            </a:extLst>
          </p:cNvPr>
          <p:cNvSpPr txBox="1"/>
          <p:nvPr/>
        </p:nvSpPr>
        <p:spPr>
          <a:xfrm>
            <a:off x="2513950" y="3898143"/>
            <a:ext cx="43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F891417-6D8D-4707-907F-9FA591785EAA}"/>
              </a:ext>
            </a:extLst>
          </p:cNvPr>
          <p:cNvCxnSpPr>
            <a:cxnSpLocks/>
          </p:cNvCxnSpPr>
          <p:nvPr/>
        </p:nvCxnSpPr>
        <p:spPr>
          <a:xfrm>
            <a:off x="2164253" y="4119583"/>
            <a:ext cx="29990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5B95A1F-2348-4039-B032-A68CEF9B4B38}"/>
              </a:ext>
            </a:extLst>
          </p:cNvPr>
          <p:cNvSpPr txBox="1"/>
          <p:nvPr/>
        </p:nvSpPr>
        <p:spPr>
          <a:xfrm>
            <a:off x="1532850" y="3932102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80F6E3F-6B37-4FD2-A37C-8C8B4D43DAE2}"/>
              </a:ext>
            </a:extLst>
          </p:cNvPr>
          <p:cNvSpPr txBox="1"/>
          <p:nvPr/>
        </p:nvSpPr>
        <p:spPr>
          <a:xfrm>
            <a:off x="4869577" y="5270227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(e) C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8939FD-A15A-43DF-98AC-898A63567D21}"/>
              </a:ext>
            </a:extLst>
          </p:cNvPr>
          <p:cNvSpPr txBox="1"/>
          <p:nvPr/>
        </p:nvSpPr>
        <p:spPr>
          <a:xfrm>
            <a:off x="5544191" y="482116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사다리꼴 149">
            <a:extLst>
              <a:ext uri="{FF2B5EF4-FFF2-40B4-BE49-F238E27FC236}">
                <a16:creationId xmlns:a16="http://schemas.microsoft.com/office/drawing/2014/main" id="{78C8F7DA-00E6-40E1-BC0A-78A921E55C70}"/>
              </a:ext>
            </a:extLst>
          </p:cNvPr>
          <p:cNvSpPr/>
          <p:nvPr/>
        </p:nvSpPr>
        <p:spPr>
          <a:xfrm rot="20173738">
            <a:off x="6053846" y="458077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1" name="사다리꼴 150">
            <a:extLst>
              <a:ext uri="{FF2B5EF4-FFF2-40B4-BE49-F238E27FC236}">
                <a16:creationId xmlns:a16="http://schemas.microsoft.com/office/drawing/2014/main" id="{C0C94E90-9D56-4371-A359-B6110BC6714A}"/>
              </a:ext>
            </a:extLst>
          </p:cNvPr>
          <p:cNvSpPr/>
          <p:nvPr/>
        </p:nvSpPr>
        <p:spPr>
          <a:xfrm rot="1398599">
            <a:off x="5667952" y="458077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사다리꼴 151">
            <a:extLst>
              <a:ext uri="{FF2B5EF4-FFF2-40B4-BE49-F238E27FC236}">
                <a16:creationId xmlns:a16="http://schemas.microsoft.com/office/drawing/2014/main" id="{77A55DD7-8506-416A-ADF9-4FD9AEC3B97A}"/>
              </a:ext>
            </a:extLst>
          </p:cNvPr>
          <p:cNvSpPr/>
          <p:nvPr/>
        </p:nvSpPr>
        <p:spPr>
          <a:xfrm rot="4103172">
            <a:off x="5388438" y="4303061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사다리꼴 152">
            <a:extLst>
              <a:ext uri="{FF2B5EF4-FFF2-40B4-BE49-F238E27FC236}">
                <a16:creationId xmlns:a16="http://schemas.microsoft.com/office/drawing/2014/main" id="{4B5E2E6A-489D-47D7-86AD-32BBE09CA485}"/>
              </a:ext>
            </a:extLst>
          </p:cNvPr>
          <p:cNvSpPr/>
          <p:nvPr/>
        </p:nvSpPr>
        <p:spPr>
          <a:xfrm rot="6767126">
            <a:off x="5392136" y="3910347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사다리꼴 153">
            <a:extLst>
              <a:ext uri="{FF2B5EF4-FFF2-40B4-BE49-F238E27FC236}">
                <a16:creationId xmlns:a16="http://schemas.microsoft.com/office/drawing/2014/main" id="{85A64479-3104-49CC-AFB6-8C4324E0EDEA}"/>
              </a:ext>
            </a:extLst>
          </p:cNvPr>
          <p:cNvSpPr/>
          <p:nvPr/>
        </p:nvSpPr>
        <p:spPr>
          <a:xfrm rot="9495601">
            <a:off x="5667952" y="363810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사다리꼴 154">
            <a:extLst>
              <a:ext uri="{FF2B5EF4-FFF2-40B4-BE49-F238E27FC236}">
                <a16:creationId xmlns:a16="http://schemas.microsoft.com/office/drawing/2014/main" id="{501C7881-E478-4516-9000-4C9427E28394}"/>
              </a:ext>
            </a:extLst>
          </p:cNvPr>
          <p:cNvSpPr/>
          <p:nvPr/>
        </p:nvSpPr>
        <p:spPr>
          <a:xfrm rot="12078860">
            <a:off x="6055601" y="364106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사다리꼴 155">
            <a:extLst>
              <a:ext uri="{FF2B5EF4-FFF2-40B4-BE49-F238E27FC236}">
                <a16:creationId xmlns:a16="http://schemas.microsoft.com/office/drawing/2014/main" id="{C7FD1DBD-FAF3-4CF9-8CEB-BDB1F3CEFA60}"/>
              </a:ext>
            </a:extLst>
          </p:cNvPr>
          <p:cNvSpPr/>
          <p:nvPr/>
        </p:nvSpPr>
        <p:spPr>
          <a:xfrm rot="14702840">
            <a:off x="6333068" y="391165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사다리꼴 156">
            <a:extLst>
              <a:ext uri="{FF2B5EF4-FFF2-40B4-BE49-F238E27FC236}">
                <a16:creationId xmlns:a16="http://schemas.microsoft.com/office/drawing/2014/main" id="{5EC51746-2D97-4AC4-97F3-F7F0B05F5422}"/>
              </a:ext>
            </a:extLst>
          </p:cNvPr>
          <p:cNvSpPr/>
          <p:nvPr/>
        </p:nvSpPr>
        <p:spPr>
          <a:xfrm rot="17365563">
            <a:off x="6332486" y="4302698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EB40984F-BC49-4562-AFEE-FDCCCA4FE6CF}"/>
              </a:ext>
            </a:extLst>
          </p:cNvPr>
          <p:cNvCxnSpPr>
            <a:cxnSpLocks/>
          </p:cNvCxnSpPr>
          <p:nvPr/>
        </p:nvCxnSpPr>
        <p:spPr>
          <a:xfrm flipV="1">
            <a:off x="5306289" y="4667133"/>
            <a:ext cx="206789" cy="146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744E771-A9A2-41A7-B541-0A9D07BE1AD2}"/>
              </a:ext>
            </a:extLst>
          </p:cNvPr>
          <p:cNvSpPr txBox="1"/>
          <p:nvPr/>
        </p:nvSpPr>
        <p:spPr>
          <a:xfrm>
            <a:off x="4567791" y="4696893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0479C1-E2A1-4B99-9F68-81BAFA864277}"/>
              </a:ext>
            </a:extLst>
          </p:cNvPr>
          <p:cNvSpPr txBox="1"/>
          <p:nvPr/>
        </p:nvSpPr>
        <p:spPr>
          <a:xfrm>
            <a:off x="5081101" y="435949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07EDC16-8212-436B-8DD0-A7C048A62145}"/>
              </a:ext>
            </a:extLst>
          </p:cNvPr>
          <p:cNvSpPr txBox="1"/>
          <p:nvPr/>
        </p:nvSpPr>
        <p:spPr>
          <a:xfrm>
            <a:off x="5093285" y="381372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1EA24B-80BF-4532-88E7-5BAF27B5480B}"/>
              </a:ext>
            </a:extLst>
          </p:cNvPr>
          <p:cNvSpPr txBox="1"/>
          <p:nvPr/>
        </p:nvSpPr>
        <p:spPr>
          <a:xfrm>
            <a:off x="5544191" y="337770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D0DAA80-B04D-4A7E-9380-9322D8AE016C}"/>
              </a:ext>
            </a:extLst>
          </p:cNvPr>
          <p:cNvSpPr txBox="1"/>
          <p:nvPr/>
        </p:nvSpPr>
        <p:spPr>
          <a:xfrm>
            <a:off x="6143324" y="33717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FF6B33D-D6C6-4857-8EA5-F57C777D4C4A}"/>
              </a:ext>
            </a:extLst>
          </p:cNvPr>
          <p:cNvSpPr txBox="1"/>
          <p:nvPr/>
        </p:nvSpPr>
        <p:spPr>
          <a:xfrm>
            <a:off x="6596468" y="381372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2FE724F-A4E4-4BA8-B970-A324C8EA1BA4}"/>
              </a:ext>
            </a:extLst>
          </p:cNvPr>
          <p:cNvSpPr txBox="1"/>
          <p:nvPr/>
        </p:nvSpPr>
        <p:spPr>
          <a:xfrm>
            <a:off x="6596468" y="435935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794AA6D-69A5-487F-B614-915259B7EDA9}"/>
              </a:ext>
            </a:extLst>
          </p:cNvPr>
          <p:cNvSpPr txBox="1"/>
          <p:nvPr/>
        </p:nvSpPr>
        <p:spPr>
          <a:xfrm>
            <a:off x="6156352" y="481405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66E9EA2-F00F-40B4-97BE-DB821B4ED06E}"/>
              </a:ext>
            </a:extLst>
          </p:cNvPr>
          <p:cNvSpPr txBox="1"/>
          <p:nvPr/>
        </p:nvSpPr>
        <p:spPr>
          <a:xfrm>
            <a:off x="5466477" y="3898143"/>
            <a:ext cx="43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B53226D-3B73-400A-8818-4313B573B085}"/>
              </a:ext>
            </a:extLst>
          </p:cNvPr>
          <p:cNvCxnSpPr>
            <a:cxnSpLocks/>
          </p:cNvCxnSpPr>
          <p:nvPr/>
        </p:nvCxnSpPr>
        <p:spPr>
          <a:xfrm>
            <a:off x="5419531" y="3480818"/>
            <a:ext cx="253817" cy="1790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D23E5DD-9789-48EA-95AE-157A8E9113CD}"/>
              </a:ext>
            </a:extLst>
          </p:cNvPr>
          <p:cNvSpPr txBox="1"/>
          <p:nvPr/>
        </p:nvSpPr>
        <p:spPr>
          <a:xfrm>
            <a:off x="4788128" y="3293337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D29DBE7-FEF1-4F84-9C46-137DC87B5C68}"/>
              </a:ext>
            </a:extLst>
          </p:cNvPr>
          <p:cNvSpPr txBox="1"/>
          <p:nvPr/>
        </p:nvSpPr>
        <p:spPr>
          <a:xfrm>
            <a:off x="5752073" y="3602966"/>
            <a:ext cx="43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70A752E-FDEF-43BA-9055-17A613C3665F}"/>
              </a:ext>
            </a:extLst>
          </p:cNvPr>
          <p:cNvSpPr txBox="1"/>
          <p:nvPr/>
        </p:nvSpPr>
        <p:spPr>
          <a:xfrm>
            <a:off x="7906690" y="5270227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(f) D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38D70EB-8988-470E-8ED2-F5D5BAC46A9C}"/>
              </a:ext>
            </a:extLst>
          </p:cNvPr>
          <p:cNvSpPr txBox="1"/>
          <p:nvPr/>
        </p:nvSpPr>
        <p:spPr>
          <a:xfrm>
            <a:off x="8581304" y="482116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사다리꼴 172">
            <a:extLst>
              <a:ext uri="{FF2B5EF4-FFF2-40B4-BE49-F238E27FC236}">
                <a16:creationId xmlns:a16="http://schemas.microsoft.com/office/drawing/2014/main" id="{AB3591A0-0C13-4FC3-A1C6-2F0526357BAA}"/>
              </a:ext>
            </a:extLst>
          </p:cNvPr>
          <p:cNvSpPr/>
          <p:nvPr/>
        </p:nvSpPr>
        <p:spPr>
          <a:xfrm rot="20173738">
            <a:off x="9090959" y="458077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4" name="사다리꼴 173">
            <a:extLst>
              <a:ext uri="{FF2B5EF4-FFF2-40B4-BE49-F238E27FC236}">
                <a16:creationId xmlns:a16="http://schemas.microsoft.com/office/drawing/2014/main" id="{34B0F5DF-4DE9-4757-BDB7-8CA54BDAC1A8}"/>
              </a:ext>
            </a:extLst>
          </p:cNvPr>
          <p:cNvSpPr/>
          <p:nvPr/>
        </p:nvSpPr>
        <p:spPr>
          <a:xfrm rot="1398599">
            <a:off x="8705065" y="458077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5" name="사다리꼴 174">
            <a:extLst>
              <a:ext uri="{FF2B5EF4-FFF2-40B4-BE49-F238E27FC236}">
                <a16:creationId xmlns:a16="http://schemas.microsoft.com/office/drawing/2014/main" id="{960A9DA1-8A43-4380-82FA-69D367DA0347}"/>
              </a:ext>
            </a:extLst>
          </p:cNvPr>
          <p:cNvSpPr/>
          <p:nvPr/>
        </p:nvSpPr>
        <p:spPr>
          <a:xfrm rot="4103172">
            <a:off x="8425551" y="4303061"/>
            <a:ext cx="482901" cy="289047"/>
          </a:xfrm>
          <a:prstGeom prst="trapezoid">
            <a:avLst>
              <a:gd name="adj" fmla="val 41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6" name="사다리꼴 175">
            <a:extLst>
              <a:ext uri="{FF2B5EF4-FFF2-40B4-BE49-F238E27FC236}">
                <a16:creationId xmlns:a16="http://schemas.microsoft.com/office/drawing/2014/main" id="{02C80BE8-F82F-4BC7-96DB-900A0C63A491}"/>
              </a:ext>
            </a:extLst>
          </p:cNvPr>
          <p:cNvSpPr/>
          <p:nvPr/>
        </p:nvSpPr>
        <p:spPr>
          <a:xfrm rot="6767126">
            <a:off x="8429249" y="3910347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7" name="사다리꼴 176">
            <a:extLst>
              <a:ext uri="{FF2B5EF4-FFF2-40B4-BE49-F238E27FC236}">
                <a16:creationId xmlns:a16="http://schemas.microsoft.com/office/drawing/2014/main" id="{74AA662C-1B6A-465F-90B3-7D3FCFDC1BFC}"/>
              </a:ext>
            </a:extLst>
          </p:cNvPr>
          <p:cNvSpPr/>
          <p:nvPr/>
        </p:nvSpPr>
        <p:spPr>
          <a:xfrm rot="9495601">
            <a:off x="8705065" y="363810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8" name="사다리꼴 177">
            <a:extLst>
              <a:ext uri="{FF2B5EF4-FFF2-40B4-BE49-F238E27FC236}">
                <a16:creationId xmlns:a16="http://schemas.microsoft.com/office/drawing/2014/main" id="{C2BC0929-DADD-486F-BCCB-3A6B51473D09}"/>
              </a:ext>
            </a:extLst>
          </p:cNvPr>
          <p:cNvSpPr/>
          <p:nvPr/>
        </p:nvSpPr>
        <p:spPr>
          <a:xfrm rot="12078860">
            <a:off x="9092714" y="3641069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9" name="사다리꼴 178">
            <a:extLst>
              <a:ext uri="{FF2B5EF4-FFF2-40B4-BE49-F238E27FC236}">
                <a16:creationId xmlns:a16="http://schemas.microsoft.com/office/drawing/2014/main" id="{CB6FF0EC-BB46-4135-B206-7C98A229CC65}"/>
              </a:ext>
            </a:extLst>
          </p:cNvPr>
          <p:cNvSpPr/>
          <p:nvPr/>
        </p:nvSpPr>
        <p:spPr>
          <a:xfrm rot="14702840">
            <a:off x="9370181" y="391165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0" name="사다리꼴 179">
            <a:extLst>
              <a:ext uri="{FF2B5EF4-FFF2-40B4-BE49-F238E27FC236}">
                <a16:creationId xmlns:a16="http://schemas.microsoft.com/office/drawing/2014/main" id="{9394BB19-8AC6-4D14-82C7-5528D0B95582}"/>
              </a:ext>
            </a:extLst>
          </p:cNvPr>
          <p:cNvSpPr/>
          <p:nvPr/>
        </p:nvSpPr>
        <p:spPr>
          <a:xfrm rot="17365563">
            <a:off x="9369599" y="4302698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3487461-DA00-4BC3-AEB5-483637960483}"/>
              </a:ext>
            </a:extLst>
          </p:cNvPr>
          <p:cNvCxnSpPr>
            <a:cxnSpLocks/>
          </p:cNvCxnSpPr>
          <p:nvPr/>
        </p:nvCxnSpPr>
        <p:spPr>
          <a:xfrm flipV="1">
            <a:off x="8343402" y="4667133"/>
            <a:ext cx="206789" cy="146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286C63D-E026-4011-BEFA-FC048A9CFFAB}"/>
              </a:ext>
            </a:extLst>
          </p:cNvPr>
          <p:cNvSpPr txBox="1"/>
          <p:nvPr/>
        </p:nvSpPr>
        <p:spPr>
          <a:xfrm>
            <a:off x="7604904" y="4696893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CC13FC3-BD11-4654-BBA2-DD1A02D7CB34}"/>
              </a:ext>
            </a:extLst>
          </p:cNvPr>
          <p:cNvSpPr txBox="1"/>
          <p:nvPr/>
        </p:nvSpPr>
        <p:spPr>
          <a:xfrm>
            <a:off x="8118214" y="435949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FB9151-76C1-43B6-A34D-7F9487FDD31C}"/>
              </a:ext>
            </a:extLst>
          </p:cNvPr>
          <p:cNvSpPr txBox="1"/>
          <p:nvPr/>
        </p:nvSpPr>
        <p:spPr>
          <a:xfrm>
            <a:off x="8130398" y="381372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16B4A76-570D-4045-97B3-0366D2D339E5}"/>
              </a:ext>
            </a:extLst>
          </p:cNvPr>
          <p:cNvSpPr txBox="1"/>
          <p:nvPr/>
        </p:nvSpPr>
        <p:spPr>
          <a:xfrm>
            <a:off x="8581304" y="337770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29223D-4FF7-47D1-98E9-DE205E51EA40}"/>
              </a:ext>
            </a:extLst>
          </p:cNvPr>
          <p:cNvSpPr txBox="1"/>
          <p:nvPr/>
        </p:nvSpPr>
        <p:spPr>
          <a:xfrm>
            <a:off x="9180437" y="337174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6D6EA9C-7A1E-4AD7-A565-94FA67882B89}"/>
              </a:ext>
            </a:extLst>
          </p:cNvPr>
          <p:cNvSpPr txBox="1"/>
          <p:nvPr/>
        </p:nvSpPr>
        <p:spPr>
          <a:xfrm>
            <a:off x="9633581" y="381372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C92BCCB-732C-45A0-B908-058FECBEDD09}"/>
              </a:ext>
            </a:extLst>
          </p:cNvPr>
          <p:cNvSpPr txBox="1"/>
          <p:nvPr/>
        </p:nvSpPr>
        <p:spPr>
          <a:xfrm>
            <a:off x="9633581" y="435935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6D141D3-163F-4AFA-BC16-B07B9A6426AB}"/>
              </a:ext>
            </a:extLst>
          </p:cNvPr>
          <p:cNvSpPr txBox="1"/>
          <p:nvPr/>
        </p:nvSpPr>
        <p:spPr>
          <a:xfrm>
            <a:off x="9193465" y="481405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E12C8D-C1E7-45F5-B71B-CC5E3B9A0CBA}"/>
              </a:ext>
            </a:extLst>
          </p:cNvPr>
          <p:cNvSpPr txBox="1"/>
          <p:nvPr/>
        </p:nvSpPr>
        <p:spPr>
          <a:xfrm>
            <a:off x="8503590" y="3898143"/>
            <a:ext cx="43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E6AAD55-A93E-4257-ADB0-DFA87CE45ECF}"/>
              </a:ext>
            </a:extLst>
          </p:cNvPr>
          <p:cNvCxnSpPr>
            <a:cxnSpLocks/>
          </p:cNvCxnSpPr>
          <p:nvPr/>
        </p:nvCxnSpPr>
        <p:spPr>
          <a:xfrm flipH="1">
            <a:off x="9558651" y="3480818"/>
            <a:ext cx="193583" cy="194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D1FA823-FA02-4BD1-B274-FEDD012CB4E0}"/>
              </a:ext>
            </a:extLst>
          </p:cNvPr>
          <p:cNvSpPr txBox="1"/>
          <p:nvPr/>
        </p:nvSpPr>
        <p:spPr>
          <a:xfrm>
            <a:off x="9689941" y="3293337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6EBEF62-D6E8-4DCD-9E26-327BEB023CF6}"/>
              </a:ext>
            </a:extLst>
          </p:cNvPr>
          <p:cNvSpPr txBox="1"/>
          <p:nvPr/>
        </p:nvSpPr>
        <p:spPr>
          <a:xfrm>
            <a:off x="8789186" y="3602966"/>
            <a:ext cx="43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23C82C5-8A1A-49A8-AFD9-80EB8E9420B8}"/>
              </a:ext>
            </a:extLst>
          </p:cNvPr>
          <p:cNvSpPr txBox="1"/>
          <p:nvPr/>
        </p:nvSpPr>
        <p:spPr>
          <a:xfrm>
            <a:off x="9182705" y="3602966"/>
            <a:ext cx="43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56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8ABB873-41C3-460F-81B8-C1A3CDB58AFA}"/>
              </a:ext>
            </a:extLst>
          </p:cNvPr>
          <p:cNvSpPr txBox="1"/>
          <p:nvPr/>
        </p:nvSpPr>
        <p:spPr>
          <a:xfrm>
            <a:off x="4123470" y="4729838"/>
            <a:ext cx="39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원형 큐의 공백상태와 오류상태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29AD30-E63D-4EE0-9067-BCAF6E4C40D9}"/>
              </a:ext>
            </a:extLst>
          </p:cNvPr>
          <p:cNvSpPr txBox="1"/>
          <p:nvPr/>
        </p:nvSpPr>
        <p:spPr>
          <a:xfrm>
            <a:off x="1917050" y="4171269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공백 상태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189CDA-7B26-48CC-8D9A-29755DA7650F}"/>
              </a:ext>
            </a:extLst>
          </p:cNvPr>
          <p:cNvSpPr txBox="1"/>
          <p:nvPr/>
        </p:nvSpPr>
        <p:spPr>
          <a:xfrm>
            <a:off x="2591664" y="328618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사다리꼴 58">
            <a:extLst>
              <a:ext uri="{FF2B5EF4-FFF2-40B4-BE49-F238E27FC236}">
                <a16:creationId xmlns:a16="http://schemas.microsoft.com/office/drawing/2014/main" id="{5C9D1CF8-882A-4E47-8BF1-B798A7D885D2}"/>
              </a:ext>
            </a:extLst>
          </p:cNvPr>
          <p:cNvSpPr/>
          <p:nvPr/>
        </p:nvSpPr>
        <p:spPr>
          <a:xfrm rot="20173738">
            <a:off x="3101319" y="304579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사다리꼴 59">
            <a:extLst>
              <a:ext uri="{FF2B5EF4-FFF2-40B4-BE49-F238E27FC236}">
                <a16:creationId xmlns:a16="http://schemas.microsoft.com/office/drawing/2014/main" id="{6FB4AF49-F1E6-4481-818D-F0E39485A0BD}"/>
              </a:ext>
            </a:extLst>
          </p:cNvPr>
          <p:cNvSpPr/>
          <p:nvPr/>
        </p:nvSpPr>
        <p:spPr>
          <a:xfrm rot="1398599">
            <a:off x="2715425" y="304579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사다리꼴 60">
            <a:extLst>
              <a:ext uri="{FF2B5EF4-FFF2-40B4-BE49-F238E27FC236}">
                <a16:creationId xmlns:a16="http://schemas.microsoft.com/office/drawing/2014/main" id="{C1B9167B-5A59-4BDB-9748-817FB9220F1D}"/>
              </a:ext>
            </a:extLst>
          </p:cNvPr>
          <p:cNvSpPr/>
          <p:nvPr/>
        </p:nvSpPr>
        <p:spPr>
          <a:xfrm rot="4103172">
            <a:off x="2435911" y="276808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사다리꼴 61">
            <a:extLst>
              <a:ext uri="{FF2B5EF4-FFF2-40B4-BE49-F238E27FC236}">
                <a16:creationId xmlns:a16="http://schemas.microsoft.com/office/drawing/2014/main" id="{4E73B340-62AD-4822-83E9-20BA8FB10327}"/>
              </a:ext>
            </a:extLst>
          </p:cNvPr>
          <p:cNvSpPr/>
          <p:nvPr/>
        </p:nvSpPr>
        <p:spPr>
          <a:xfrm rot="6767126">
            <a:off x="2439609" y="2375367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사다리꼴 62">
            <a:extLst>
              <a:ext uri="{FF2B5EF4-FFF2-40B4-BE49-F238E27FC236}">
                <a16:creationId xmlns:a16="http://schemas.microsoft.com/office/drawing/2014/main" id="{8DF56F8E-6072-4524-9D77-087E59627B4E}"/>
              </a:ext>
            </a:extLst>
          </p:cNvPr>
          <p:cNvSpPr/>
          <p:nvPr/>
        </p:nvSpPr>
        <p:spPr>
          <a:xfrm rot="9495601">
            <a:off x="2715425" y="210312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D8FDFFEC-3615-4ED9-9C5A-269931829450}"/>
              </a:ext>
            </a:extLst>
          </p:cNvPr>
          <p:cNvSpPr/>
          <p:nvPr/>
        </p:nvSpPr>
        <p:spPr>
          <a:xfrm rot="12078860">
            <a:off x="3103074" y="2106089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사다리꼴 64">
            <a:extLst>
              <a:ext uri="{FF2B5EF4-FFF2-40B4-BE49-F238E27FC236}">
                <a16:creationId xmlns:a16="http://schemas.microsoft.com/office/drawing/2014/main" id="{357D28E6-D44A-448E-A6A2-D0CE0C2A5185}"/>
              </a:ext>
            </a:extLst>
          </p:cNvPr>
          <p:cNvSpPr/>
          <p:nvPr/>
        </p:nvSpPr>
        <p:spPr>
          <a:xfrm rot="14702840">
            <a:off x="3380541" y="237667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사다리꼴 65">
            <a:extLst>
              <a:ext uri="{FF2B5EF4-FFF2-40B4-BE49-F238E27FC236}">
                <a16:creationId xmlns:a16="http://schemas.microsoft.com/office/drawing/2014/main" id="{0B7B8F21-CFBF-48FF-90F4-01278AF96A22}"/>
              </a:ext>
            </a:extLst>
          </p:cNvPr>
          <p:cNvSpPr/>
          <p:nvPr/>
        </p:nvSpPr>
        <p:spPr>
          <a:xfrm rot="17365563">
            <a:off x="3379959" y="2767718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3FA90A-F9EB-4FC6-807A-856C182E8BBD}"/>
              </a:ext>
            </a:extLst>
          </p:cNvPr>
          <p:cNvSpPr txBox="1"/>
          <p:nvPr/>
        </p:nvSpPr>
        <p:spPr>
          <a:xfrm>
            <a:off x="2128574" y="282451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DB5726-CEE6-4C30-B38D-E15274874A4D}"/>
              </a:ext>
            </a:extLst>
          </p:cNvPr>
          <p:cNvSpPr txBox="1"/>
          <p:nvPr/>
        </p:nvSpPr>
        <p:spPr>
          <a:xfrm>
            <a:off x="2140758" y="227874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A2A3BF-9062-49C6-B7B8-80A80A63B2A4}"/>
              </a:ext>
            </a:extLst>
          </p:cNvPr>
          <p:cNvSpPr txBox="1"/>
          <p:nvPr/>
        </p:nvSpPr>
        <p:spPr>
          <a:xfrm>
            <a:off x="2591664" y="184272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93FD8A-6952-4EAA-B9D2-D4E164C1C393}"/>
              </a:ext>
            </a:extLst>
          </p:cNvPr>
          <p:cNvSpPr txBox="1"/>
          <p:nvPr/>
        </p:nvSpPr>
        <p:spPr>
          <a:xfrm>
            <a:off x="3190797" y="183676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75719F-91D1-4084-8389-17BF3C4E0C20}"/>
              </a:ext>
            </a:extLst>
          </p:cNvPr>
          <p:cNvSpPr txBox="1"/>
          <p:nvPr/>
        </p:nvSpPr>
        <p:spPr>
          <a:xfrm>
            <a:off x="3643941" y="227874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AB828F-0216-46A1-889C-F126BB3B701F}"/>
              </a:ext>
            </a:extLst>
          </p:cNvPr>
          <p:cNvSpPr txBox="1"/>
          <p:nvPr/>
        </p:nvSpPr>
        <p:spPr>
          <a:xfrm>
            <a:off x="3643941" y="282437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0DFDEF-4F18-4459-A63D-659F5F1B28A2}"/>
              </a:ext>
            </a:extLst>
          </p:cNvPr>
          <p:cNvSpPr txBox="1"/>
          <p:nvPr/>
        </p:nvSpPr>
        <p:spPr>
          <a:xfrm>
            <a:off x="3203825" y="327907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8766F68-6B98-47C3-8347-AD2F75BD3268}"/>
              </a:ext>
            </a:extLst>
          </p:cNvPr>
          <p:cNvSpPr txBox="1"/>
          <p:nvPr/>
        </p:nvSpPr>
        <p:spPr>
          <a:xfrm>
            <a:off x="4870031" y="4171269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포화 상태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8A7D8EA-9960-4D05-A89C-8E89F6A7071F}"/>
              </a:ext>
            </a:extLst>
          </p:cNvPr>
          <p:cNvSpPr txBox="1"/>
          <p:nvPr/>
        </p:nvSpPr>
        <p:spPr>
          <a:xfrm>
            <a:off x="5544645" y="328618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사다리꼴 195">
            <a:extLst>
              <a:ext uri="{FF2B5EF4-FFF2-40B4-BE49-F238E27FC236}">
                <a16:creationId xmlns:a16="http://schemas.microsoft.com/office/drawing/2014/main" id="{50DC53EB-C730-49A7-9F1C-D20C6CCC8D9A}"/>
              </a:ext>
            </a:extLst>
          </p:cNvPr>
          <p:cNvSpPr/>
          <p:nvPr/>
        </p:nvSpPr>
        <p:spPr>
          <a:xfrm rot="20173738">
            <a:off x="6054300" y="304579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사다리꼴 196">
            <a:extLst>
              <a:ext uri="{FF2B5EF4-FFF2-40B4-BE49-F238E27FC236}">
                <a16:creationId xmlns:a16="http://schemas.microsoft.com/office/drawing/2014/main" id="{BEC23832-F9D9-43C7-9B2C-43A9EC045131}"/>
              </a:ext>
            </a:extLst>
          </p:cNvPr>
          <p:cNvSpPr/>
          <p:nvPr/>
        </p:nvSpPr>
        <p:spPr>
          <a:xfrm rot="1398599">
            <a:off x="5668406" y="3045791"/>
            <a:ext cx="482901" cy="289047"/>
          </a:xfrm>
          <a:prstGeom prst="trapezoid">
            <a:avLst>
              <a:gd name="adj" fmla="val 41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8" name="사다리꼴 197">
            <a:extLst>
              <a:ext uri="{FF2B5EF4-FFF2-40B4-BE49-F238E27FC236}">
                <a16:creationId xmlns:a16="http://schemas.microsoft.com/office/drawing/2014/main" id="{8E49FB15-A59E-4C95-95C5-88E7D826F60A}"/>
              </a:ext>
            </a:extLst>
          </p:cNvPr>
          <p:cNvSpPr/>
          <p:nvPr/>
        </p:nvSpPr>
        <p:spPr>
          <a:xfrm rot="4103172">
            <a:off x="5388892" y="276808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9" name="사다리꼴 198">
            <a:extLst>
              <a:ext uri="{FF2B5EF4-FFF2-40B4-BE49-F238E27FC236}">
                <a16:creationId xmlns:a16="http://schemas.microsoft.com/office/drawing/2014/main" id="{CCBD935F-6A70-47E8-8F37-E90DE2DE31CE}"/>
              </a:ext>
            </a:extLst>
          </p:cNvPr>
          <p:cNvSpPr/>
          <p:nvPr/>
        </p:nvSpPr>
        <p:spPr>
          <a:xfrm rot="6767126">
            <a:off x="5392590" y="2375367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사다리꼴 199">
            <a:extLst>
              <a:ext uri="{FF2B5EF4-FFF2-40B4-BE49-F238E27FC236}">
                <a16:creationId xmlns:a16="http://schemas.microsoft.com/office/drawing/2014/main" id="{83310761-0B84-430A-A571-7B0A1A448863}"/>
              </a:ext>
            </a:extLst>
          </p:cNvPr>
          <p:cNvSpPr/>
          <p:nvPr/>
        </p:nvSpPr>
        <p:spPr>
          <a:xfrm rot="9495601">
            <a:off x="5668406" y="210312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사다리꼴 200">
            <a:extLst>
              <a:ext uri="{FF2B5EF4-FFF2-40B4-BE49-F238E27FC236}">
                <a16:creationId xmlns:a16="http://schemas.microsoft.com/office/drawing/2014/main" id="{905E46A8-8CFA-43E9-B3FA-C3A1215DC571}"/>
              </a:ext>
            </a:extLst>
          </p:cNvPr>
          <p:cNvSpPr/>
          <p:nvPr/>
        </p:nvSpPr>
        <p:spPr>
          <a:xfrm rot="12078860">
            <a:off x="6056055" y="2106089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2" name="사다리꼴 201">
            <a:extLst>
              <a:ext uri="{FF2B5EF4-FFF2-40B4-BE49-F238E27FC236}">
                <a16:creationId xmlns:a16="http://schemas.microsoft.com/office/drawing/2014/main" id="{9FB169D4-A78F-4164-96C8-F8CE382E1A65}"/>
              </a:ext>
            </a:extLst>
          </p:cNvPr>
          <p:cNvSpPr/>
          <p:nvPr/>
        </p:nvSpPr>
        <p:spPr>
          <a:xfrm rot="14702840">
            <a:off x="6333522" y="237667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3" name="사다리꼴 202">
            <a:extLst>
              <a:ext uri="{FF2B5EF4-FFF2-40B4-BE49-F238E27FC236}">
                <a16:creationId xmlns:a16="http://schemas.microsoft.com/office/drawing/2014/main" id="{B334534B-B32C-4896-A7DE-8AFCB2AD8675}"/>
              </a:ext>
            </a:extLst>
          </p:cNvPr>
          <p:cNvSpPr/>
          <p:nvPr/>
        </p:nvSpPr>
        <p:spPr>
          <a:xfrm rot="17365563">
            <a:off x="6332940" y="2767718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84DB02D-A94E-410D-A0E6-4B72489F1EEC}"/>
              </a:ext>
            </a:extLst>
          </p:cNvPr>
          <p:cNvCxnSpPr>
            <a:cxnSpLocks/>
          </p:cNvCxnSpPr>
          <p:nvPr/>
        </p:nvCxnSpPr>
        <p:spPr>
          <a:xfrm flipV="1">
            <a:off x="5806965" y="3593959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10CB3607-069B-428F-9C6D-15C39E7D025B}"/>
              </a:ext>
            </a:extLst>
          </p:cNvPr>
          <p:cNvSpPr txBox="1"/>
          <p:nvPr/>
        </p:nvSpPr>
        <p:spPr>
          <a:xfrm>
            <a:off x="5149597" y="3798363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14CC14F-508F-4CE2-AB51-6AD6D7DA8DF3}"/>
              </a:ext>
            </a:extLst>
          </p:cNvPr>
          <p:cNvSpPr txBox="1"/>
          <p:nvPr/>
        </p:nvSpPr>
        <p:spPr>
          <a:xfrm>
            <a:off x="6159599" y="3798362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8FCE471-BF2C-45DD-A546-BE7F16C9245E}"/>
              </a:ext>
            </a:extLst>
          </p:cNvPr>
          <p:cNvSpPr txBox="1"/>
          <p:nvPr/>
        </p:nvSpPr>
        <p:spPr>
          <a:xfrm>
            <a:off x="5081555" y="282451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67F03-AB14-4B88-B3CB-333A1A1EB4DF}"/>
              </a:ext>
            </a:extLst>
          </p:cNvPr>
          <p:cNvSpPr txBox="1"/>
          <p:nvPr/>
        </p:nvSpPr>
        <p:spPr>
          <a:xfrm>
            <a:off x="5093739" y="227874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C02FF3C-A219-482C-8F1D-A5C4105CD390}"/>
              </a:ext>
            </a:extLst>
          </p:cNvPr>
          <p:cNvSpPr txBox="1"/>
          <p:nvPr/>
        </p:nvSpPr>
        <p:spPr>
          <a:xfrm>
            <a:off x="5544645" y="184272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A573AE-443F-4D35-8F5C-AC7430703677}"/>
              </a:ext>
            </a:extLst>
          </p:cNvPr>
          <p:cNvSpPr txBox="1"/>
          <p:nvPr/>
        </p:nvSpPr>
        <p:spPr>
          <a:xfrm>
            <a:off x="6143778" y="183676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3EEDABB-96A4-42E6-9C9A-21636E6DDCB5}"/>
              </a:ext>
            </a:extLst>
          </p:cNvPr>
          <p:cNvSpPr txBox="1"/>
          <p:nvPr/>
        </p:nvSpPr>
        <p:spPr>
          <a:xfrm>
            <a:off x="6596922" y="227874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9F18F1A-15BC-4B12-BD9C-94CF7CFC7866}"/>
              </a:ext>
            </a:extLst>
          </p:cNvPr>
          <p:cNvSpPr txBox="1"/>
          <p:nvPr/>
        </p:nvSpPr>
        <p:spPr>
          <a:xfrm>
            <a:off x="6596922" y="282437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AB7F36F-642E-456F-A81C-5773024036E6}"/>
              </a:ext>
            </a:extLst>
          </p:cNvPr>
          <p:cNvSpPr txBox="1"/>
          <p:nvPr/>
        </p:nvSpPr>
        <p:spPr>
          <a:xfrm>
            <a:off x="6156806" y="327907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DF08A37-5A66-44B7-B4A4-FD35451ACC1C}"/>
              </a:ext>
            </a:extLst>
          </p:cNvPr>
          <p:cNvSpPr txBox="1"/>
          <p:nvPr/>
        </p:nvSpPr>
        <p:spPr>
          <a:xfrm>
            <a:off x="5456695" y="2747975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547599A-A9F8-47B5-83F7-255DD9489D37}"/>
              </a:ext>
            </a:extLst>
          </p:cNvPr>
          <p:cNvSpPr txBox="1"/>
          <p:nvPr/>
        </p:nvSpPr>
        <p:spPr>
          <a:xfrm>
            <a:off x="5483370" y="2336804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DD8F80E-BC82-48E2-AA78-EC9CC5A60D9A}"/>
              </a:ext>
            </a:extLst>
          </p:cNvPr>
          <p:cNvSpPr txBox="1"/>
          <p:nvPr/>
        </p:nvSpPr>
        <p:spPr>
          <a:xfrm>
            <a:off x="5744331" y="2067538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276D537-AC1B-49B8-BD0C-66010895B0FA}"/>
              </a:ext>
            </a:extLst>
          </p:cNvPr>
          <p:cNvSpPr txBox="1"/>
          <p:nvPr/>
        </p:nvSpPr>
        <p:spPr>
          <a:xfrm>
            <a:off x="6139416" y="2067538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F105DBE-1D7A-40E7-9FC1-84E72CA6C0F1}"/>
              </a:ext>
            </a:extLst>
          </p:cNvPr>
          <p:cNvSpPr txBox="1"/>
          <p:nvPr/>
        </p:nvSpPr>
        <p:spPr>
          <a:xfrm>
            <a:off x="6416657" y="2327385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9696D08-11AB-439D-8B99-3BC8E09C982D}"/>
              </a:ext>
            </a:extLst>
          </p:cNvPr>
          <p:cNvSpPr txBox="1"/>
          <p:nvPr/>
        </p:nvSpPr>
        <p:spPr>
          <a:xfrm>
            <a:off x="6416657" y="2737582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F0FF106-A6E7-4E37-A445-BCDC3581F060}"/>
              </a:ext>
            </a:extLst>
          </p:cNvPr>
          <p:cNvSpPr txBox="1"/>
          <p:nvPr/>
        </p:nvSpPr>
        <p:spPr>
          <a:xfrm>
            <a:off x="6148329" y="3022873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7E508BA5-90A4-4A95-863B-2D1EC987D9A9}"/>
              </a:ext>
            </a:extLst>
          </p:cNvPr>
          <p:cNvCxnSpPr>
            <a:cxnSpLocks/>
          </p:cNvCxnSpPr>
          <p:nvPr/>
        </p:nvCxnSpPr>
        <p:spPr>
          <a:xfrm flipV="1">
            <a:off x="6399618" y="3593959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C6D5C6D-DFAF-4939-9990-C64C9A225B76}"/>
              </a:ext>
            </a:extLst>
          </p:cNvPr>
          <p:cNvSpPr txBox="1"/>
          <p:nvPr/>
        </p:nvSpPr>
        <p:spPr>
          <a:xfrm>
            <a:off x="7761886" y="4171269"/>
            <a:ext cx="237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상태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F3C0B8A-8FEB-4E01-A892-36DE23BD3EA7}"/>
              </a:ext>
            </a:extLst>
          </p:cNvPr>
          <p:cNvSpPr txBox="1"/>
          <p:nvPr/>
        </p:nvSpPr>
        <p:spPr>
          <a:xfrm>
            <a:off x="8436500" y="328618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7" name="사다리꼴 246">
            <a:extLst>
              <a:ext uri="{FF2B5EF4-FFF2-40B4-BE49-F238E27FC236}">
                <a16:creationId xmlns:a16="http://schemas.microsoft.com/office/drawing/2014/main" id="{671F0930-A9F6-4DCF-8621-BFE4997ACF3B}"/>
              </a:ext>
            </a:extLst>
          </p:cNvPr>
          <p:cNvSpPr/>
          <p:nvPr/>
        </p:nvSpPr>
        <p:spPr>
          <a:xfrm rot="20173738">
            <a:off x="8946155" y="304579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8" name="사다리꼴 247">
            <a:extLst>
              <a:ext uri="{FF2B5EF4-FFF2-40B4-BE49-F238E27FC236}">
                <a16:creationId xmlns:a16="http://schemas.microsoft.com/office/drawing/2014/main" id="{C4D8CAD4-96B1-4A8C-A7BB-33D2A56BA0BA}"/>
              </a:ext>
            </a:extLst>
          </p:cNvPr>
          <p:cNvSpPr/>
          <p:nvPr/>
        </p:nvSpPr>
        <p:spPr>
          <a:xfrm rot="1398599">
            <a:off x="8560261" y="304579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9" name="사다리꼴 248">
            <a:extLst>
              <a:ext uri="{FF2B5EF4-FFF2-40B4-BE49-F238E27FC236}">
                <a16:creationId xmlns:a16="http://schemas.microsoft.com/office/drawing/2014/main" id="{6C316874-68B3-4EAA-BD88-10AFA23E9910}"/>
              </a:ext>
            </a:extLst>
          </p:cNvPr>
          <p:cNvSpPr/>
          <p:nvPr/>
        </p:nvSpPr>
        <p:spPr>
          <a:xfrm rot="4103172">
            <a:off x="8280747" y="276808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0" name="사다리꼴 249">
            <a:extLst>
              <a:ext uri="{FF2B5EF4-FFF2-40B4-BE49-F238E27FC236}">
                <a16:creationId xmlns:a16="http://schemas.microsoft.com/office/drawing/2014/main" id="{22D7EDB1-CF13-4462-A219-D718602C86D9}"/>
              </a:ext>
            </a:extLst>
          </p:cNvPr>
          <p:cNvSpPr/>
          <p:nvPr/>
        </p:nvSpPr>
        <p:spPr>
          <a:xfrm rot="6767126">
            <a:off x="8284445" y="2375367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1" name="사다리꼴 250">
            <a:extLst>
              <a:ext uri="{FF2B5EF4-FFF2-40B4-BE49-F238E27FC236}">
                <a16:creationId xmlns:a16="http://schemas.microsoft.com/office/drawing/2014/main" id="{4F5D3BCE-7592-4F51-8F93-909934DD6F7C}"/>
              </a:ext>
            </a:extLst>
          </p:cNvPr>
          <p:cNvSpPr/>
          <p:nvPr/>
        </p:nvSpPr>
        <p:spPr>
          <a:xfrm rot="9495601">
            <a:off x="8560261" y="210312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2" name="사다리꼴 251">
            <a:extLst>
              <a:ext uri="{FF2B5EF4-FFF2-40B4-BE49-F238E27FC236}">
                <a16:creationId xmlns:a16="http://schemas.microsoft.com/office/drawing/2014/main" id="{BBAEDA88-C238-441E-B06C-CC8909E94493}"/>
              </a:ext>
            </a:extLst>
          </p:cNvPr>
          <p:cNvSpPr/>
          <p:nvPr/>
        </p:nvSpPr>
        <p:spPr>
          <a:xfrm rot="12078860">
            <a:off x="8947910" y="2106089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3" name="사다리꼴 252">
            <a:extLst>
              <a:ext uri="{FF2B5EF4-FFF2-40B4-BE49-F238E27FC236}">
                <a16:creationId xmlns:a16="http://schemas.microsoft.com/office/drawing/2014/main" id="{8D4230B2-A5AE-46A6-B7AF-6A3CF20D8483}"/>
              </a:ext>
            </a:extLst>
          </p:cNvPr>
          <p:cNvSpPr/>
          <p:nvPr/>
        </p:nvSpPr>
        <p:spPr>
          <a:xfrm rot="14702840">
            <a:off x="9225377" y="2376671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4" name="사다리꼴 253">
            <a:extLst>
              <a:ext uri="{FF2B5EF4-FFF2-40B4-BE49-F238E27FC236}">
                <a16:creationId xmlns:a16="http://schemas.microsoft.com/office/drawing/2014/main" id="{E9BED42E-7F71-45A3-80CC-0C5A825AAA17}"/>
              </a:ext>
            </a:extLst>
          </p:cNvPr>
          <p:cNvSpPr/>
          <p:nvPr/>
        </p:nvSpPr>
        <p:spPr>
          <a:xfrm rot="17365563">
            <a:off x="9224795" y="2767718"/>
            <a:ext cx="482901" cy="289047"/>
          </a:xfrm>
          <a:prstGeom prst="trapezoid">
            <a:avLst>
              <a:gd name="adj" fmla="val 41102"/>
            </a:avLst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988B64C0-84C6-4880-9AD0-36F6CDDB42B9}"/>
              </a:ext>
            </a:extLst>
          </p:cNvPr>
          <p:cNvCxnSpPr>
            <a:cxnSpLocks/>
          </p:cNvCxnSpPr>
          <p:nvPr/>
        </p:nvCxnSpPr>
        <p:spPr>
          <a:xfrm flipV="1">
            <a:off x="8630693" y="3593959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872C1EAE-5E57-4ECF-B7CA-A50293324BF5}"/>
              </a:ext>
            </a:extLst>
          </p:cNvPr>
          <p:cNvSpPr txBox="1"/>
          <p:nvPr/>
        </p:nvSpPr>
        <p:spPr>
          <a:xfrm>
            <a:off x="7973325" y="3798363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4A1F833-C523-46BE-A1FC-A145DA354C7B}"/>
              </a:ext>
            </a:extLst>
          </p:cNvPr>
          <p:cNvSpPr txBox="1"/>
          <p:nvPr/>
        </p:nvSpPr>
        <p:spPr>
          <a:xfrm>
            <a:off x="8515867" y="3798362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8FB477B-3A94-4B92-BB89-00393AFFD5EB}"/>
              </a:ext>
            </a:extLst>
          </p:cNvPr>
          <p:cNvSpPr txBox="1"/>
          <p:nvPr/>
        </p:nvSpPr>
        <p:spPr>
          <a:xfrm>
            <a:off x="7973410" y="282451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97D0955-4461-458F-A820-0B0888E289C5}"/>
              </a:ext>
            </a:extLst>
          </p:cNvPr>
          <p:cNvSpPr txBox="1"/>
          <p:nvPr/>
        </p:nvSpPr>
        <p:spPr>
          <a:xfrm>
            <a:off x="7985594" y="2278743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281311B-1987-4A26-B12C-704E967F91C1}"/>
              </a:ext>
            </a:extLst>
          </p:cNvPr>
          <p:cNvSpPr txBox="1"/>
          <p:nvPr/>
        </p:nvSpPr>
        <p:spPr>
          <a:xfrm>
            <a:off x="8436500" y="1842720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60A5188-1FA4-4AED-9EFD-2E910C6E5B34}"/>
              </a:ext>
            </a:extLst>
          </p:cNvPr>
          <p:cNvSpPr txBox="1"/>
          <p:nvPr/>
        </p:nvSpPr>
        <p:spPr>
          <a:xfrm>
            <a:off x="9035633" y="1836767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00AC9E4-96B7-49AF-9B49-44458AD977B1}"/>
              </a:ext>
            </a:extLst>
          </p:cNvPr>
          <p:cNvSpPr txBox="1"/>
          <p:nvPr/>
        </p:nvSpPr>
        <p:spPr>
          <a:xfrm>
            <a:off x="9488777" y="227874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17EF06C-9ACA-4233-B640-D56485CB3B01}"/>
              </a:ext>
            </a:extLst>
          </p:cNvPr>
          <p:cNvSpPr txBox="1"/>
          <p:nvPr/>
        </p:nvSpPr>
        <p:spPr>
          <a:xfrm>
            <a:off x="9488777" y="2824375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D09210A-8557-4483-9A9D-396C5A33D5B2}"/>
              </a:ext>
            </a:extLst>
          </p:cNvPr>
          <p:cNvSpPr txBox="1"/>
          <p:nvPr/>
        </p:nvSpPr>
        <p:spPr>
          <a:xfrm>
            <a:off x="9048661" y="3279072"/>
            <a:ext cx="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[7]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5F4703C-B8E1-4C85-9269-4E2E02AB43B7}"/>
              </a:ext>
            </a:extLst>
          </p:cNvPr>
          <p:cNvSpPr txBox="1"/>
          <p:nvPr/>
        </p:nvSpPr>
        <p:spPr>
          <a:xfrm>
            <a:off x="8348550" y="2747975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11313F2-8595-40D4-940D-B9F9B4822833}"/>
              </a:ext>
            </a:extLst>
          </p:cNvPr>
          <p:cNvSpPr txBox="1"/>
          <p:nvPr/>
        </p:nvSpPr>
        <p:spPr>
          <a:xfrm>
            <a:off x="8375225" y="2336804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97D37F1-8B95-4BC0-9A71-AC44CC197FB0}"/>
              </a:ext>
            </a:extLst>
          </p:cNvPr>
          <p:cNvSpPr txBox="1"/>
          <p:nvPr/>
        </p:nvSpPr>
        <p:spPr>
          <a:xfrm>
            <a:off x="8636186" y="2067538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906F5BC-96DE-4641-9BD5-EAABCB618051}"/>
              </a:ext>
            </a:extLst>
          </p:cNvPr>
          <p:cNvSpPr txBox="1"/>
          <p:nvPr/>
        </p:nvSpPr>
        <p:spPr>
          <a:xfrm>
            <a:off x="9031271" y="2067538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F5BB700-98E3-4F2C-AB81-F0208A5ABE4E}"/>
              </a:ext>
            </a:extLst>
          </p:cNvPr>
          <p:cNvSpPr txBox="1"/>
          <p:nvPr/>
        </p:nvSpPr>
        <p:spPr>
          <a:xfrm>
            <a:off x="9308512" y="2327385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EF8EC42-B026-44D4-A877-ACC87BC6FA4D}"/>
              </a:ext>
            </a:extLst>
          </p:cNvPr>
          <p:cNvSpPr txBox="1"/>
          <p:nvPr/>
        </p:nvSpPr>
        <p:spPr>
          <a:xfrm>
            <a:off x="9308512" y="2737582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B1CD421-A7AE-4D1A-BC57-FDD6A3E0989E}"/>
              </a:ext>
            </a:extLst>
          </p:cNvPr>
          <p:cNvSpPr txBox="1"/>
          <p:nvPr/>
        </p:nvSpPr>
        <p:spPr>
          <a:xfrm>
            <a:off x="9040184" y="3022873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5EA5267D-0E96-409C-A675-EE7DA2B068B6}"/>
              </a:ext>
            </a:extLst>
          </p:cNvPr>
          <p:cNvCxnSpPr>
            <a:cxnSpLocks/>
          </p:cNvCxnSpPr>
          <p:nvPr/>
        </p:nvCxnSpPr>
        <p:spPr>
          <a:xfrm flipV="1">
            <a:off x="8755886" y="3593959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C13C4798-CEE3-4710-9FBF-0E17030AAC7A}"/>
              </a:ext>
            </a:extLst>
          </p:cNvPr>
          <p:cNvSpPr txBox="1"/>
          <p:nvPr/>
        </p:nvSpPr>
        <p:spPr>
          <a:xfrm>
            <a:off x="8628734" y="3022873"/>
            <a:ext cx="3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9028665-C9C3-4D06-ADF0-EADE7040506F}"/>
              </a:ext>
            </a:extLst>
          </p:cNvPr>
          <p:cNvCxnSpPr>
            <a:cxnSpLocks/>
          </p:cNvCxnSpPr>
          <p:nvPr/>
        </p:nvCxnSpPr>
        <p:spPr>
          <a:xfrm flipV="1">
            <a:off x="2792770" y="3593959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CA24BAAE-94AD-44C3-A9E5-0933B1DE6214}"/>
              </a:ext>
            </a:extLst>
          </p:cNvPr>
          <p:cNvSpPr txBox="1"/>
          <p:nvPr/>
        </p:nvSpPr>
        <p:spPr>
          <a:xfrm>
            <a:off x="2135402" y="3798363"/>
            <a:ext cx="9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F232443-93D0-4D18-AA0A-EB9E8669893D}"/>
              </a:ext>
            </a:extLst>
          </p:cNvPr>
          <p:cNvSpPr txBox="1"/>
          <p:nvPr/>
        </p:nvSpPr>
        <p:spPr>
          <a:xfrm>
            <a:off x="2677944" y="3798362"/>
            <a:ext cx="7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4EF776C0-30A6-4EF8-9539-DB9CC240CB9B}"/>
              </a:ext>
            </a:extLst>
          </p:cNvPr>
          <p:cNvCxnSpPr>
            <a:cxnSpLocks/>
          </p:cNvCxnSpPr>
          <p:nvPr/>
        </p:nvCxnSpPr>
        <p:spPr>
          <a:xfrm flipV="1">
            <a:off x="2917963" y="3593959"/>
            <a:ext cx="0" cy="244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1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65421B-FF4B-4A2C-A505-7189459C9803}"/>
              </a:ext>
            </a:extLst>
          </p:cNvPr>
          <p:cNvCxnSpPr>
            <a:cxnSpLocks/>
          </p:cNvCxnSpPr>
          <p:nvPr/>
        </p:nvCxnSpPr>
        <p:spPr>
          <a:xfrm>
            <a:off x="5075339" y="2684478"/>
            <a:ext cx="177007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6A3695BC-1352-4A33-BF7D-BBF6BE0BF358}"/>
              </a:ext>
            </a:extLst>
          </p:cNvPr>
          <p:cNvSpPr/>
          <p:nvPr/>
        </p:nvSpPr>
        <p:spPr>
          <a:xfrm>
            <a:off x="5408102" y="2768367"/>
            <a:ext cx="419449" cy="41105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0C945717-BF09-4C16-8253-BBD6C7056BA2}"/>
              </a:ext>
            </a:extLst>
          </p:cNvPr>
          <p:cNvSpPr/>
          <p:nvPr/>
        </p:nvSpPr>
        <p:spPr>
          <a:xfrm>
            <a:off x="5752051" y="2768366"/>
            <a:ext cx="419449" cy="411053"/>
          </a:xfrm>
          <a:prstGeom prst="cube">
            <a:avLst/>
          </a:prstGeom>
          <a:solidFill>
            <a:srgbClr val="DAA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A62E3060-EE54-4853-A33E-6CFC7D77FB7A}"/>
              </a:ext>
            </a:extLst>
          </p:cNvPr>
          <p:cNvSpPr/>
          <p:nvPr/>
        </p:nvSpPr>
        <p:spPr>
          <a:xfrm>
            <a:off x="6096000" y="2768366"/>
            <a:ext cx="419449" cy="411053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9BDC3E-E9BC-4043-B46C-4467CDB59E45}"/>
              </a:ext>
            </a:extLst>
          </p:cNvPr>
          <p:cNvCxnSpPr>
            <a:cxnSpLocks/>
          </p:cNvCxnSpPr>
          <p:nvPr/>
        </p:nvCxnSpPr>
        <p:spPr>
          <a:xfrm>
            <a:off x="5075339" y="3254929"/>
            <a:ext cx="177007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18FBE70-B964-4532-B793-227B0A082D9F}"/>
              </a:ext>
            </a:extLst>
          </p:cNvPr>
          <p:cNvCxnSpPr/>
          <p:nvPr/>
        </p:nvCxnSpPr>
        <p:spPr>
          <a:xfrm flipH="1">
            <a:off x="6845417" y="2961314"/>
            <a:ext cx="3523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3352E0-C4CE-4BF1-A936-77E28AFC2C08}"/>
              </a:ext>
            </a:extLst>
          </p:cNvPr>
          <p:cNvCxnSpPr/>
          <p:nvPr/>
        </p:nvCxnSpPr>
        <p:spPr>
          <a:xfrm flipH="1">
            <a:off x="4723002" y="2961314"/>
            <a:ext cx="3523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387D90-93A9-4CCE-82FE-E147C580AEA0}"/>
              </a:ext>
            </a:extLst>
          </p:cNvPr>
          <p:cNvSpPr txBox="1"/>
          <p:nvPr/>
        </p:nvSpPr>
        <p:spPr>
          <a:xfrm>
            <a:off x="4597167" y="3274323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전단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(front)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E1419-AAAE-4AC4-845E-AB7BEC6976AC}"/>
              </a:ext>
            </a:extLst>
          </p:cNvPr>
          <p:cNvSpPr txBox="1"/>
          <p:nvPr/>
        </p:nvSpPr>
        <p:spPr>
          <a:xfrm>
            <a:off x="6322502" y="3274323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후단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(rear)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ABB873-41C3-460F-81B8-C1A3CDB58AFA}"/>
              </a:ext>
            </a:extLst>
          </p:cNvPr>
          <p:cNvSpPr txBox="1"/>
          <p:nvPr/>
        </p:nvSpPr>
        <p:spPr>
          <a:xfrm>
            <a:off x="3988964" y="3710442"/>
            <a:ext cx="39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덱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의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33C0A-80E7-4B04-AFBB-6B87338385A5}"/>
              </a:ext>
            </a:extLst>
          </p:cNvPr>
          <p:cNvSpPr txBox="1"/>
          <p:nvPr/>
        </p:nvSpPr>
        <p:spPr>
          <a:xfrm>
            <a:off x="3424107" y="2798656"/>
            <a:ext cx="134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delete_ 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E3A789-B84D-46B0-A450-0FE0513C1341}"/>
              </a:ext>
            </a:extLst>
          </p:cNvPr>
          <p:cNvCxnSpPr>
            <a:cxnSpLocks/>
          </p:cNvCxnSpPr>
          <p:nvPr/>
        </p:nvCxnSpPr>
        <p:spPr>
          <a:xfrm flipH="1" flipV="1">
            <a:off x="4723002" y="2768366"/>
            <a:ext cx="352338" cy="55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12798-6543-402B-9C3E-1EF4DA3B3351}"/>
              </a:ext>
            </a:extLst>
          </p:cNvPr>
          <p:cNvSpPr txBox="1"/>
          <p:nvPr/>
        </p:nvSpPr>
        <p:spPr>
          <a:xfrm>
            <a:off x="3604470" y="2614477"/>
            <a:ext cx="134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add_ 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C06A5-E943-4922-9302-71F28D3C735F}"/>
              </a:ext>
            </a:extLst>
          </p:cNvPr>
          <p:cNvSpPr txBox="1"/>
          <p:nvPr/>
        </p:nvSpPr>
        <p:spPr>
          <a:xfrm>
            <a:off x="3658999" y="3000375"/>
            <a:ext cx="110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get_ 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BCF87C-4977-43EE-92C8-7E19C553F8EB}"/>
              </a:ext>
            </a:extLst>
          </p:cNvPr>
          <p:cNvCxnSpPr>
            <a:cxnSpLocks/>
          </p:cNvCxnSpPr>
          <p:nvPr/>
        </p:nvCxnSpPr>
        <p:spPr>
          <a:xfrm flipH="1">
            <a:off x="4730341" y="3106433"/>
            <a:ext cx="345002" cy="461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347053-D35D-48C5-8963-CA8E073FE569}"/>
              </a:ext>
            </a:extLst>
          </p:cNvPr>
          <p:cNvSpPr txBox="1"/>
          <p:nvPr/>
        </p:nvSpPr>
        <p:spPr>
          <a:xfrm>
            <a:off x="7311004" y="2798656"/>
            <a:ext cx="134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delete_ 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7F7A7-69F6-4FDA-95BB-53F3C131DDD8}"/>
              </a:ext>
            </a:extLst>
          </p:cNvPr>
          <p:cNvSpPr txBox="1"/>
          <p:nvPr/>
        </p:nvSpPr>
        <p:spPr>
          <a:xfrm>
            <a:off x="7322188" y="2560823"/>
            <a:ext cx="134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add_ 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3488A2-FCC2-4BC4-9B7B-BD3B17FE51ED}"/>
              </a:ext>
            </a:extLst>
          </p:cNvPr>
          <p:cNvSpPr txBox="1"/>
          <p:nvPr/>
        </p:nvSpPr>
        <p:spPr>
          <a:xfrm>
            <a:off x="7322188" y="3000375"/>
            <a:ext cx="110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get_ 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0D73454-6C7C-45AF-8657-C7E321E23D51}"/>
              </a:ext>
            </a:extLst>
          </p:cNvPr>
          <p:cNvCxnSpPr>
            <a:cxnSpLocks/>
          </p:cNvCxnSpPr>
          <p:nvPr/>
        </p:nvCxnSpPr>
        <p:spPr>
          <a:xfrm flipH="1">
            <a:off x="6845418" y="2768365"/>
            <a:ext cx="352336" cy="53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575038-E973-4082-B90D-6CB35413916C}"/>
              </a:ext>
            </a:extLst>
          </p:cNvPr>
          <p:cNvCxnSpPr>
            <a:cxnSpLocks/>
          </p:cNvCxnSpPr>
          <p:nvPr/>
        </p:nvCxnSpPr>
        <p:spPr>
          <a:xfrm flipH="1" flipV="1">
            <a:off x="6845418" y="3106433"/>
            <a:ext cx="352336" cy="230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4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FCA83B-A94E-4E9D-91AD-02B56E0077EB}"/>
              </a:ext>
            </a:extLst>
          </p:cNvPr>
          <p:cNvCxnSpPr>
            <a:cxnSpLocks/>
          </p:cNvCxnSpPr>
          <p:nvPr/>
        </p:nvCxnSpPr>
        <p:spPr>
          <a:xfrm>
            <a:off x="5696125" y="1107346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FC3735-7654-48C0-AE63-0A595B351DCD}"/>
              </a:ext>
            </a:extLst>
          </p:cNvPr>
          <p:cNvSpPr/>
          <p:nvPr/>
        </p:nvSpPr>
        <p:spPr>
          <a:xfrm>
            <a:off x="5754847" y="1216403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18938D8-6687-480E-AC0D-2F7C96AFBC23}"/>
              </a:ext>
            </a:extLst>
          </p:cNvPr>
          <p:cNvCxnSpPr>
            <a:cxnSpLocks/>
          </p:cNvCxnSpPr>
          <p:nvPr/>
        </p:nvCxnSpPr>
        <p:spPr>
          <a:xfrm>
            <a:off x="5696125" y="1669408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04CBF25-E3C8-438C-838A-1C6F214852BE}"/>
              </a:ext>
            </a:extLst>
          </p:cNvPr>
          <p:cNvSpPr txBox="1"/>
          <p:nvPr/>
        </p:nvSpPr>
        <p:spPr>
          <a:xfrm>
            <a:off x="5118683" y="707283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E8CC44-92E7-46A8-BB66-D64DA26C00AB}"/>
              </a:ext>
            </a:extLst>
          </p:cNvPr>
          <p:cNvSpPr txBox="1"/>
          <p:nvPr/>
        </p:nvSpPr>
        <p:spPr>
          <a:xfrm>
            <a:off x="6813259" y="707283"/>
            <a:ext cx="115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후단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35B0422-25E8-414C-A12C-C7685BD625A3}"/>
              </a:ext>
            </a:extLst>
          </p:cNvPr>
          <p:cNvCxnSpPr>
            <a:cxnSpLocks/>
          </p:cNvCxnSpPr>
          <p:nvPr/>
        </p:nvCxnSpPr>
        <p:spPr>
          <a:xfrm>
            <a:off x="5696125" y="1841377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3EE7B3-A84F-4698-9FB1-65DB48FE18EB}"/>
              </a:ext>
            </a:extLst>
          </p:cNvPr>
          <p:cNvSpPr/>
          <p:nvPr/>
        </p:nvSpPr>
        <p:spPr>
          <a:xfrm>
            <a:off x="5754847" y="1950434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DB21194-64F5-4A37-8E98-4D4739D33E04}"/>
              </a:ext>
            </a:extLst>
          </p:cNvPr>
          <p:cNvSpPr/>
          <p:nvPr/>
        </p:nvSpPr>
        <p:spPr>
          <a:xfrm>
            <a:off x="6157519" y="1950434"/>
            <a:ext cx="360727" cy="343940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DCECCA-F517-4D14-BDBD-6C7D1B5E045C}"/>
              </a:ext>
            </a:extLst>
          </p:cNvPr>
          <p:cNvCxnSpPr>
            <a:cxnSpLocks/>
          </p:cNvCxnSpPr>
          <p:nvPr/>
        </p:nvCxnSpPr>
        <p:spPr>
          <a:xfrm>
            <a:off x="5696125" y="2403439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74245AD-B7A2-4F97-8AB3-2E2566CF663C}"/>
              </a:ext>
            </a:extLst>
          </p:cNvPr>
          <p:cNvCxnSpPr>
            <a:cxnSpLocks/>
          </p:cNvCxnSpPr>
          <p:nvPr/>
        </p:nvCxnSpPr>
        <p:spPr>
          <a:xfrm>
            <a:off x="5696125" y="2575408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9811CC-4E9A-4E67-BB2B-E3BB9586C58C}"/>
              </a:ext>
            </a:extLst>
          </p:cNvPr>
          <p:cNvSpPr/>
          <p:nvPr/>
        </p:nvSpPr>
        <p:spPr>
          <a:xfrm>
            <a:off x="5754847" y="2684465"/>
            <a:ext cx="360727" cy="343940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1C6F756-BED4-4FD8-9B36-3E7E6838D1C9}"/>
              </a:ext>
            </a:extLst>
          </p:cNvPr>
          <p:cNvSpPr/>
          <p:nvPr/>
        </p:nvSpPr>
        <p:spPr>
          <a:xfrm>
            <a:off x="6157519" y="2684465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CF7944A-DEC5-4069-AB30-BFBE9F0C3AF1}"/>
              </a:ext>
            </a:extLst>
          </p:cNvPr>
          <p:cNvSpPr/>
          <p:nvPr/>
        </p:nvSpPr>
        <p:spPr>
          <a:xfrm>
            <a:off x="6560191" y="2684465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DF0554A-6426-4C1F-9FF1-C86B674328C3}"/>
              </a:ext>
            </a:extLst>
          </p:cNvPr>
          <p:cNvCxnSpPr>
            <a:cxnSpLocks/>
          </p:cNvCxnSpPr>
          <p:nvPr/>
        </p:nvCxnSpPr>
        <p:spPr>
          <a:xfrm>
            <a:off x="5696125" y="3137470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3FE537D-613D-47B0-B0A0-ED269D0BD28E}"/>
              </a:ext>
            </a:extLst>
          </p:cNvPr>
          <p:cNvCxnSpPr>
            <a:cxnSpLocks/>
          </p:cNvCxnSpPr>
          <p:nvPr/>
        </p:nvCxnSpPr>
        <p:spPr>
          <a:xfrm>
            <a:off x="5696125" y="3309439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483D92C-2F48-4365-B189-698D780D1686}"/>
              </a:ext>
            </a:extLst>
          </p:cNvPr>
          <p:cNvSpPr/>
          <p:nvPr/>
        </p:nvSpPr>
        <p:spPr>
          <a:xfrm>
            <a:off x="5754847" y="3418496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B3C887-8A7C-4499-87FA-6FC8A78EE704}"/>
              </a:ext>
            </a:extLst>
          </p:cNvPr>
          <p:cNvSpPr/>
          <p:nvPr/>
        </p:nvSpPr>
        <p:spPr>
          <a:xfrm>
            <a:off x="6157519" y="3418496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971574-D9E2-4F10-9D44-929BC92FA4D9}"/>
              </a:ext>
            </a:extLst>
          </p:cNvPr>
          <p:cNvSpPr/>
          <p:nvPr/>
        </p:nvSpPr>
        <p:spPr>
          <a:xfrm>
            <a:off x="6560191" y="3418496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57B7AFB-2EB5-4A2B-A287-B0508568949F}"/>
              </a:ext>
            </a:extLst>
          </p:cNvPr>
          <p:cNvSpPr/>
          <p:nvPr/>
        </p:nvSpPr>
        <p:spPr>
          <a:xfrm>
            <a:off x="6962863" y="3418496"/>
            <a:ext cx="360727" cy="343940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6823278-532D-49D8-8B66-01FD291FA22F}"/>
              </a:ext>
            </a:extLst>
          </p:cNvPr>
          <p:cNvCxnSpPr>
            <a:cxnSpLocks/>
          </p:cNvCxnSpPr>
          <p:nvPr/>
        </p:nvCxnSpPr>
        <p:spPr>
          <a:xfrm>
            <a:off x="5696125" y="3871501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3991C0E-A2D0-4AF8-B92B-77702D0FCB13}"/>
              </a:ext>
            </a:extLst>
          </p:cNvPr>
          <p:cNvCxnSpPr>
            <a:cxnSpLocks/>
          </p:cNvCxnSpPr>
          <p:nvPr/>
        </p:nvCxnSpPr>
        <p:spPr>
          <a:xfrm>
            <a:off x="5696125" y="4043470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42F177-C530-4935-8C09-4A48C801FEB0}"/>
              </a:ext>
            </a:extLst>
          </p:cNvPr>
          <p:cNvSpPr/>
          <p:nvPr/>
        </p:nvSpPr>
        <p:spPr>
          <a:xfrm>
            <a:off x="5754847" y="4152527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734012-D08B-457B-A9E7-C453559D022D}"/>
              </a:ext>
            </a:extLst>
          </p:cNvPr>
          <p:cNvSpPr/>
          <p:nvPr/>
        </p:nvSpPr>
        <p:spPr>
          <a:xfrm>
            <a:off x="6157519" y="4152527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714B1AC-0495-4D08-A3F3-5B6DC16AA32F}"/>
              </a:ext>
            </a:extLst>
          </p:cNvPr>
          <p:cNvSpPr/>
          <p:nvPr/>
        </p:nvSpPr>
        <p:spPr>
          <a:xfrm>
            <a:off x="6560191" y="4152527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D4AB40E-F5C5-4248-A36D-D5DBED2DB85A}"/>
              </a:ext>
            </a:extLst>
          </p:cNvPr>
          <p:cNvCxnSpPr>
            <a:cxnSpLocks/>
          </p:cNvCxnSpPr>
          <p:nvPr/>
        </p:nvCxnSpPr>
        <p:spPr>
          <a:xfrm>
            <a:off x="5696125" y="4605532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6EE601E-7944-49DE-9847-D855ABBE8D85}"/>
              </a:ext>
            </a:extLst>
          </p:cNvPr>
          <p:cNvCxnSpPr>
            <a:cxnSpLocks/>
          </p:cNvCxnSpPr>
          <p:nvPr/>
        </p:nvCxnSpPr>
        <p:spPr>
          <a:xfrm>
            <a:off x="5696125" y="4777501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5D05D4-CDCA-408F-8D82-9E4AC8E24275}"/>
              </a:ext>
            </a:extLst>
          </p:cNvPr>
          <p:cNvSpPr/>
          <p:nvPr/>
        </p:nvSpPr>
        <p:spPr>
          <a:xfrm>
            <a:off x="5754847" y="4886558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2C3E111-61E7-476F-8231-AF80D75BCBF0}"/>
              </a:ext>
            </a:extLst>
          </p:cNvPr>
          <p:cNvSpPr/>
          <p:nvPr/>
        </p:nvSpPr>
        <p:spPr>
          <a:xfrm>
            <a:off x="6157519" y="4886558"/>
            <a:ext cx="360727" cy="3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4BE1A37-89CF-4049-8164-B7B7F16452F3}"/>
              </a:ext>
            </a:extLst>
          </p:cNvPr>
          <p:cNvSpPr/>
          <p:nvPr/>
        </p:nvSpPr>
        <p:spPr>
          <a:xfrm>
            <a:off x="7968143" y="4886558"/>
            <a:ext cx="360727" cy="343940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E5A2432-E836-40F0-BD89-3AAF150BD3B9}"/>
              </a:ext>
            </a:extLst>
          </p:cNvPr>
          <p:cNvCxnSpPr>
            <a:cxnSpLocks/>
          </p:cNvCxnSpPr>
          <p:nvPr/>
        </p:nvCxnSpPr>
        <p:spPr>
          <a:xfrm>
            <a:off x="5696125" y="5339563"/>
            <a:ext cx="16945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FAF5C85-6B9F-4BD1-B8B2-39B19F22991F}"/>
              </a:ext>
            </a:extLst>
          </p:cNvPr>
          <p:cNvSpPr txBox="1"/>
          <p:nvPr/>
        </p:nvSpPr>
        <p:spPr>
          <a:xfrm>
            <a:off x="4571999" y="5466087"/>
            <a:ext cx="39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덱에서의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일련의 연산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D398065-AF02-4C9B-B3D8-04228E0C4256}"/>
              </a:ext>
            </a:extLst>
          </p:cNvPr>
          <p:cNvSpPr/>
          <p:nvPr/>
        </p:nvSpPr>
        <p:spPr>
          <a:xfrm>
            <a:off x="5187891" y="1252566"/>
            <a:ext cx="485163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689E5F93-754A-421F-8A76-AB80A475CB4D}"/>
              </a:ext>
            </a:extLst>
          </p:cNvPr>
          <p:cNvSpPr/>
          <p:nvPr/>
        </p:nvSpPr>
        <p:spPr>
          <a:xfrm>
            <a:off x="5187890" y="2684465"/>
            <a:ext cx="485163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F91953E5-71C5-425F-91FB-1B908FC6120E}"/>
              </a:ext>
            </a:extLst>
          </p:cNvPr>
          <p:cNvSpPr/>
          <p:nvPr/>
        </p:nvSpPr>
        <p:spPr>
          <a:xfrm rot="10800000">
            <a:off x="5180900" y="4170608"/>
            <a:ext cx="485163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F904FD07-DB5D-4CEC-8B84-D79549B88EDF}"/>
              </a:ext>
            </a:extLst>
          </p:cNvPr>
          <p:cNvSpPr/>
          <p:nvPr/>
        </p:nvSpPr>
        <p:spPr>
          <a:xfrm>
            <a:off x="7419365" y="4886558"/>
            <a:ext cx="485163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5E94A01A-392A-4A2D-9A91-3CAB3F352B1F}"/>
              </a:ext>
            </a:extLst>
          </p:cNvPr>
          <p:cNvSpPr/>
          <p:nvPr/>
        </p:nvSpPr>
        <p:spPr>
          <a:xfrm rot="10800000">
            <a:off x="7413071" y="1950434"/>
            <a:ext cx="485163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2C264E58-5E07-49DB-B449-9CD6DAEB5A62}"/>
              </a:ext>
            </a:extLst>
          </p:cNvPr>
          <p:cNvSpPr/>
          <p:nvPr/>
        </p:nvSpPr>
        <p:spPr>
          <a:xfrm rot="10800000">
            <a:off x="7413071" y="3424495"/>
            <a:ext cx="485163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E74C029-BCCC-4489-83EF-A5BFDA69D07F}"/>
              </a:ext>
            </a:extLst>
          </p:cNvPr>
          <p:cNvSpPr/>
          <p:nvPr/>
        </p:nvSpPr>
        <p:spPr>
          <a:xfrm>
            <a:off x="4731388" y="4170608"/>
            <a:ext cx="360727" cy="343940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CFB10F-8757-4F25-8B63-F27825E5F8DE}"/>
              </a:ext>
            </a:extLst>
          </p:cNvPr>
          <p:cNvSpPr txBox="1"/>
          <p:nvPr/>
        </p:nvSpPr>
        <p:spPr>
          <a:xfrm>
            <a:off x="3129093" y="4179960"/>
            <a:ext cx="15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delete_ front() :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CE17A1-9845-483C-AD0D-A1828E4CB018}"/>
              </a:ext>
            </a:extLst>
          </p:cNvPr>
          <p:cNvSpPr txBox="1"/>
          <p:nvPr/>
        </p:nvSpPr>
        <p:spPr>
          <a:xfrm>
            <a:off x="3129093" y="4904639"/>
            <a:ext cx="15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delete_ rear() :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B2652F-6F83-4B2F-8DE5-D2B5F6CC525A}"/>
              </a:ext>
            </a:extLst>
          </p:cNvPr>
          <p:cNvSpPr txBox="1"/>
          <p:nvPr/>
        </p:nvSpPr>
        <p:spPr>
          <a:xfrm>
            <a:off x="3129093" y="3441906"/>
            <a:ext cx="15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add_ rear(D) :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6D71A5-FF0A-4AE3-9A9F-82AAAC29B23A}"/>
              </a:ext>
            </a:extLst>
          </p:cNvPr>
          <p:cNvSpPr txBox="1"/>
          <p:nvPr/>
        </p:nvSpPr>
        <p:spPr>
          <a:xfrm>
            <a:off x="3129093" y="2697883"/>
            <a:ext cx="15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add_ front(C) :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822764-7BB2-4032-AC1E-8849298A8439}"/>
              </a:ext>
            </a:extLst>
          </p:cNvPr>
          <p:cNvSpPr txBox="1"/>
          <p:nvPr/>
        </p:nvSpPr>
        <p:spPr>
          <a:xfrm>
            <a:off x="3129093" y="1973204"/>
            <a:ext cx="15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add_ rear(B) :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DE17A8-3F47-43E0-B7B1-9435EA429ED8}"/>
              </a:ext>
            </a:extLst>
          </p:cNvPr>
          <p:cNvSpPr txBox="1"/>
          <p:nvPr/>
        </p:nvSpPr>
        <p:spPr>
          <a:xfrm>
            <a:off x="3129093" y="1234484"/>
            <a:ext cx="15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add_ front(A) :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57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787</Words>
  <Application>Microsoft Office PowerPoint</Application>
  <PresentationFormat>와이드스크린</PresentationFormat>
  <Paragraphs>310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2020-02-18T07:16:13Z</dcterms:created>
  <dcterms:modified xsi:type="dcterms:W3CDTF">2020-03-20T12:03:20Z</dcterms:modified>
</cp:coreProperties>
</file>