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2E75B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16D9B-BFF0-44EC-8EDB-D2AE6978EF01}" v="653" dt="2020-03-04T05:10:29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빈" userId="352d81a3ef8732fd" providerId="LiveId" clId="{FC016D9B-BFF0-44EC-8EDB-D2AE6978EF01}"/>
    <pc:docChg chg="undo custSel addSld delSld modSld sldOrd">
      <pc:chgData name="김 승빈" userId="352d81a3ef8732fd" providerId="LiveId" clId="{FC016D9B-BFF0-44EC-8EDB-D2AE6978EF01}" dt="2020-03-04T05:10:49.261" v="3050" actId="1076"/>
      <pc:docMkLst>
        <pc:docMk/>
      </pc:docMkLst>
      <pc:sldChg chg="delSp add del mod">
        <pc:chgData name="김 승빈" userId="352d81a3ef8732fd" providerId="LiveId" clId="{FC016D9B-BFF0-44EC-8EDB-D2AE6978EF01}" dt="2020-03-03T06:26:07.381" v="4" actId="47"/>
        <pc:sldMkLst>
          <pc:docMk/>
          <pc:sldMk cId="4191751681" sldId="256"/>
        </pc:sldMkLst>
        <pc:spChg chg="del">
          <ac:chgData name="김 승빈" userId="352d81a3ef8732fd" providerId="LiveId" clId="{FC016D9B-BFF0-44EC-8EDB-D2AE6978EF01}" dt="2020-03-03T06:24:02.524" v="1" actId="478"/>
          <ac:spMkLst>
            <pc:docMk/>
            <pc:sldMk cId="4191751681" sldId="256"/>
            <ac:spMk id="2" creationId="{1F5E3CCC-CA05-483D-83FE-8B69D9FC902B}"/>
          </ac:spMkLst>
        </pc:spChg>
        <pc:spChg chg="del">
          <ac:chgData name="김 승빈" userId="352d81a3ef8732fd" providerId="LiveId" clId="{FC016D9B-BFF0-44EC-8EDB-D2AE6978EF01}" dt="2020-03-03T06:24:03.480" v="2" actId="478"/>
          <ac:spMkLst>
            <pc:docMk/>
            <pc:sldMk cId="4191751681" sldId="256"/>
            <ac:spMk id="3" creationId="{F5E0F60B-6209-4903-932E-6173C5AA31AE}"/>
          </ac:spMkLst>
        </pc:spChg>
      </pc:sldChg>
      <pc:sldChg chg="addSp delSp modSp add mod">
        <pc:chgData name="김 승빈" userId="352d81a3ef8732fd" providerId="LiveId" clId="{FC016D9B-BFF0-44EC-8EDB-D2AE6978EF01}" dt="2020-03-03T06:48:48.644" v="493" actId="207"/>
        <pc:sldMkLst>
          <pc:docMk/>
          <pc:sldMk cId="3066336876" sldId="272"/>
        </pc:sldMkLst>
        <pc:spChg chg="mod">
          <ac:chgData name="김 승빈" userId="352d81a3ef8732fd" providerId="LiveId" clId="{FC016D9B-BFF0-44EC-8EDB-D2AE6978EF01}" dt="2020-03-03T06:28:57.919" v="142" actId="20577"/>
          <ac:spMkLst>
            <pc:docMk/>
            <pc:sldMk cId="3066336876" sldId="272"/>
            <ac:spMk id="2" creationId="{955B56D2-A6F7-476F-A2AD-042E8B126F81}"/>
          </ac:spMkLst>
        </pc:spChg>
        <pc:spChg chg="mod">
          <ac:chgData name="김 승빈" userId="352d81a3ef8732fd" providerId="LiveId" clId="{FC016D9B-BFF0-44EC-8EDB-D2AE6978EF01}" dt="2020-03-03T06:29:03.322" v="144" actId="20577"/>
          <ac:spMkLst>
            <pc:docMk/>
            <pc:sldMk cId="3066336876" sldId="272"/>
            <ac:spMk id="50" creationId="{ECA510DA-DCFE-4F0A-8099-228263105B29}"/>
          </ac:spMkLst>
        </pc:spChg>
        <pc:spChg chg="mod">
          <ac:chgData name="김 승빈" userId="352d81a3ef8732fd" providerId="LiveId" clId="{FC016D9B-BFF0-44EC-8EDB-D2AE6978EF01}" dt="2020-03-03T06:29:00.207" v="143" actId="20577"/>
          <ac:spMkLst>
            <pc:docMk/>
            <pc:sldMk cId="3066336876" sldId="272"/>
            <ac:spMk id="51" creationId="{F456825C-E639-4EC1-9BC5-8E5586717B7A}"/>
          </ac:spMkLst>
        </pc:spChg>
        <pc:spChg chg="del">
          <ac:chgData name="김 승빈" userId="352d81a3ef8732fd" providerId="LiveId" clId="{FC016D9B-BFF0-44EC-8EDB-D2AE6978EF01}" dt="2020-03-03T06:26:35.644" v="79" actId="478"/>
          <ac:spMkLst>
            <pc:docMk/>
            <pc:sldMk cId="3066336876" sldId="272"/>
            <ac:spMk id="52" creationId="{878C915D-310C-40D2-BBBE-79954C64648D}"/>
          </ac:spMkLst>
        </pc:spChg>
        <pc:spChg chg="del">
          <ac:chgData name="김 승빈" userId="352d81a3ef8732fd" providerId="LiveId" clId="{FC016D9B-BFF0-44EC-8EDB-D2AE6978EF01}" dt="2020-03-03T06:26:35.644" v="79" actId="478"/>
          <ac:spMkLst>
            <pc:docMk/>
            <pc:sldMk cId="3066336876" sldId="272"/>
            <ac:spMk id="53" creationId="{82E73D5B-A83A-437C-87D3-8FCB7B113814}"/>
          </ac:spMkLst>
        </pc:spChg>
        <pc:spChg chg="del">
          <ac:chgData name="김 승빈" userId="352d81a3ef8732fd" providerId="LiveId" clId="{FC016D9B-BFF0-44EC-8EDB-D2AE6978EF01}" dt="2020-03-03T06:26:35.644" v="79" actId="478"/>
          <ac:spMkLst>
            <pc:docMk/>
            <pc:sldMk cId="3066336876" sldId="272"/>
            <ac:spMk id="54" creationId="{B8903B85-9675-42F4-8BA0-69020FF2EF82}"/>
          </ac:spMkLst>
        </pc:spChg>
        <pc:spChg chg="del">
          <ac:chgData name="김 승빈" userId="352d81a3ef8732fd" providerId="LiveId" clId="{FC016D9B-BFF0-44EC-8EDB-D2AE6978EF01}" dt="2020-03-03T06:26:35.644" v="79" actId="478"/>
          <ac:spMkLst>
            <pc:docMk/>
            <pc:sldMk cId="3066336876" sldId="272"/>
            <ac:spMk id="55" creationId="{9D556107-9574-43EB-BEC3-91450ABFB4B0}"/>
          </ac:spMkLst>
        </pc:spChg>
        <pc:spChg chg="mod">
          <ac:chgData name="김 승빈" userId="352d81a3ef8732fd" providerId="LiveId" clId="{FC016D9B-BFF0-44EC-8EDB-D2AE6978EF01}" dt="2020-03-03T06:28:43.020" v="138" actId="1076"/>
          <ac:spMkLst>
            <pc:docMk/>
            <pc:sldMk cId="3066336876" sldId="272"/>
            <ac:spMk id="56" creationId="{7AB63085-2EC8-462D-8922-1E2C43AAC5D2}"/>
          </ac:spMkLst>
        </pc:spChg>
        <pc:spChg chg="add mod">
          <ac:chgData name="김 승빈" userId="352d81a3ef8732fd" providerId="LiveId" clId="{FC016D9B-BFF0-44EC-8EDB-D2AE6978EF01}" dt="2020-03-03T06:29:20.245" v="153" actId="20577"/>
          <ac:spMkLst>
            <pc:docMk/>
            <pc:sldMk cId="3066336876" sldId="272"/>
            <ac:spMk id="58" creationId="{CC0A9ED3-F1A4-4F43-819E-6FB3B9A302AC}"/>
          </ac:spMkLst>
        </pc:spChg>
        <pc:spChg chg="add mod">
          <ac:chgData name="김 승빈" userId="352d81a3ef8732fd" providerId="LiveId" clId="{FC016D9B-BFF0-44EC-8EDB-D2AE6978EF01}" dt="2020-03-03T06:29:24.071" v="155" actId="20577"/>
          <ac:spMkLst>
            <pc:docMk/>
            <pc:sldMk cId="3066336876" sldId="272"/>
            <ac:spMk id="59" creationId="{2CD6B813-95F4-48E6-B5B0-A058085C6AE0}"/>
          </ac:spMkLst>
        </pc:spChg>
        <pc:spChg chg="add mod">
          <ac:chgData name="김 승빈" userId="352d81a3ef8732fd" providerId="LiveId" clId="{FC016D9B-BFF0-44EC-8EDB-D2AE6978EF01}" dt="2020-03-03T06:29:22.621" v="154" actId="20577"/>
          <ac:spMkLst>
            <pc:docMk/>
            <pc:sldMk cId="3066336876" sldId="272"/>
            <ac:spMk id="61" creationId="{F35BB831-6938-4754-B090-793744B593FA}"/>
          </ac:spMkLst>
        </pc:spChg>
        <pc:spChg chg="add mod">
          <ac:chgData name="김 승빈" userId="352d81a3ef8732fd" providerId="LiveId" clId="{FC016D9B-BFF0-44EC-8EDB-D2AE6978EF01}" dt="2020-03-03T06:28:30.454" v="135" actId="1076"/>
          <ac:spMkLst>
            <pc:docMk/>
            <pc:sldMk cId="3066336876" sldId="272"/>
            <ac:spMk id="62" creationId="{57D3677B-DCF5-4A4E-A41A-3BAAA9FE5BEA}"/>
          </ac:spMkLst>
        </pc:spChg>
        <pc:spChg chg="add mod">
          <ac:chgData name="김 승빈" userId="352d81a3ef8732fd" providerId="LiveId" clId="{FC016D9B-BFF0-44EC-8EDB-D2AE6978EF01}" dt="2020-03-03T06:48:48.644" v="493" actId="207"/>
          <ac:spMkLst>
            <pc:docMk/>
            <pc:sldMk cId="3066336876" sldId="272"/>
            <ac:spMk id="68" creationId="{9C19F734-4D88-491E-9B24-B4EC87BC2593}"/>
          </ac:spMkLst>
        </pc:spChg>
        <pc:spChg chg="add mod">
          <ac:chgData name="김 승빈" userId="352d81a3ef8732fd" providerId="LiveId" clId="{FC016D9B-BFF0-44EC-8EDB-D2AE6978EF01}" dt="2020-03-03T06:29:18.695" v="152" actId="20577"/>
          <ac:spMkLst>
            <pc:docMk/>
            <pc:sldMk cId="3066336876" sldId="272"/>
            <ac:spMk id="70" creationId="{E0594329-8CB4-4701-9A59-8F5D7F9B88AB}"/>
          </ac:spMkLst>
        </pc:spChg>
        <pc:spChg chg="add mod">
          <ac:chgData name="김 승빈" userId="352d81a3ef8732fd" providerId="LiveId" clId="{FC016D9B-BFF0-44EC-8EDB-D2AE6978EF01}" dt="2020-03-03T06:29:16.995" v="151" actId="20577"/>
          <ac:spMkLst>
            <pc:docMk/>
            <pc:sldMk cId="3066336876" sldId="272"/>
            <ac:spMk id="71" creationId="{82C19DEF-ADF7-421B-9510-295E760F753F}"/>
          </ac:spMkLst>
        </pc:spChg>
        <pc:spChg chg="add mod">
          <ac:chgData name="김 승빈" userId="352d81a3ef8732fd" providerId="LiveId" clId="{FC016D9B-BFF0-44EC-8EDB-D2AE6978EF01}" dt="2020-03-03T06:29:27.621" v="158" actId="20577"/>
          <ac:spMkLst>
            <pc:docMk/>
            <pc:sldMk cId="3066336876" sldId="272"/>
            <ac:spMk id="76" creationId="{221D912A-B6CD-4F23-B306-580FD21ED795}"/>
          </ac:spMkLst>
        </pc:spChg>
        <pc:spChg chg="add mod">
          <ac:chgData name="김 승빈" userId="352d81a3ef8732fd" providerId="LiveId" clId="{FC016D9B-BFF0-44EC-8EDB-D2AE6978EF01}" dt="2020-03-03T06:29:31.137" v="160" actId="20577"/>
          <ac:spMkLst>
            <pc:docMk/>
            <pc:sldMk cId="3066336876" sldId="272"/>
            <ac:spMk id="78" creationId="{DEBE12D2-036F-4C0C-92BB-BFA537838EB5}"/>
          </ac:spMkLst>
        </pc:spChg>
        <pc:spChg chg="add mod">
          <ac:chgData name="김 승빈" userId="352d81a3ef8732fd" providerId="LiveId" clId="{FC016D9B-BFF0-44EC-8EDB-D2AE6978EF01}" dt="2020-03-03T06:29:29.488" v="159" actId="20577"/>
          <ac:spMkLst>
            <pc:docMk/>
            <pc:sldMk cId="3066336876" sldId="272"/>
            <ac:spMk id="80" creationId="{32C77586-C16F-495C-B392-7EB67B6EDEE6}"/>
          </ac:spMkLst>
        </pc:spChg>
        <pc:spChg chg="del">
          <ac:chgData name="김 승빈" userId="352d81a3ef8732fd" providerId="LiveId" clId="{FC016D9B-BFF0-44EC-8EDB-D2AE6978EF01}" dt="2020-03-03T06:27:20.282" v="93" actId="478"/>
          <ac:spMkLst>
            <pc:docMk/>
            <pc:sldMk cId="3066336876" sldId="272"/>
            <ac:spMk id="98" creationId="{A27459AA-56E5-491E-848A-2E619FDA01F9}"/>
          </ac:spMkLst>
        </pc:spChg>
        <pc:spChg chg="del">
          <ac:chgData name="김 승빈" userId="352d81a3ef8732fd" providerId="LiveId" clId="{FC016D9B-BFF0-44EC-8EDB-D2AE6978EF01}" dt="2020-03-03T06:27:20.282" v="93" actId="478"/>
          <ac:spMkLst>
            <pc:docMk/>
            <pc:sldMk cId="3066336876" sldId="272"/>
            <ac:spMk id="100" creationId="{21538260-1ACE-4256-95BA-3B8A59D9F4BB}"/>
          </ac:spMkLst>
        </pc:spChg>
        <pc:spChg chg="del">
          <ac:chgData name="김 승빈" userId="352d81a3ef8732fd" providerId="LiveId" clId="{FC016D9B-BFF0-44EC-8EDB-D2AE6978EF01}" dt="2020-03-03T06:27:20.282" v="93" actId="478"/>
          <ac:spMkLst>
            <pc:docMk/>
            <pc:sldMk cId="3066336876" sldId="272"/>
            <ac:spMk id="101" creationId="{6FC0A3EA-827B-487C-B6C5-76339CD37B60}"/>
          </ac:spMkLst>
        </pc:spChg>
        <pc:spChg chg="del">
          <ac:chgData name="김 승빈" userId="352d81a3ef8732fd" providerId="LiveId" clId="{FC016D9B-BFF0-44EC-8EDB-D2AE6978EF01}" dt="2020-03-03T06:27:20.282" v="93" actId="478"/>
          <ac:spMkLst>
            <pc:docMk/>
            <pc:sldMk cId="3066336876" sldId="272"/>
            <ac:spMk id="114" creationId="{DEE21B49-F24A-48BB-843A-8BFCA31097EA}"/>
          </ac:spMkLst>
        </pc:spChg>
        <pc:spChg chg="del">
          <ac:chgData name="김 승빈" userId="352d81a3ef8732fd" providerId="LiveId" clId="{FC016D9B-BFF0-44EC-8EDB-D2AE6978EF01}" dt="2020-03-03T06:27:20.282" v="93" actId="478"/>
          <ac:spMkLst>
            <pc:docMk/>
            <pc:sldMk cId="3066336876" sldId="272"/>
            <ac:spMk id="115" creationId="{E9582AF2-0308-4ACD-BF0C-2B1D0C1457C9}"/>
          </ac:spMkLst>
        </pc:spChg>
        <pc:spChg chg="del">
          <ac:chgData name="김 승빈" userId="352d81a3ef8732fd" providerId="LiveId" clId="{FC016D9B-BFF0-44EC-8EDB-D2AE6978EF01}" dt="2020-03-03T06:27:20.282" v="93" actId="478"/>
          <ac:spMkLst>
            <pc:docMk/>
            <pc:sldMk cId="3066336876" sldId="272"/>
            <ac:spMk id="116" creationId="{E90616FC-5509-4F3D-B1B5-394DE9049210}"/>
          </ac:spMkLst>
        </pc:spChg>
        <pc:spChg chg="del">
          <ac:chgData name="김 승빈" userId="352d81a3ef8732fd" providerId="LiveId" clId="{FC016D9B-BFF0-44EC-8EDB-D2AE6978EF01}" dt="2020-03-03T06:27:20.282" v="93" actId="478"/>
          <ac:spMkLst>
            <pc:docMk/>
            <pc:sldMk cId="3066336876" sldId="272"/>
            <ac:spMk id="117" creationId="{5DA670EA-5044-4731-80F9-CA8DFEB9630C}"/>
          </ac:spMkLst>
        </pc:spChg>
        <pc:spChg chg="del mod">
          <ac:chgData name="김 승빈" userId="352d81a3ef8732fd" providerId="LiveId" clId="{FC016D9B-BFF0-44EC-8EDB-D2AE6978EF01}" dt="2020-03-03T06:27:20.282" v="93" actId="478"/>
          <ac:spMkLst>
            <pc:docMk/>
            <pc:sldMk cId="3066336876" sldId="272"/>
            <ac:spMk id="118" creationId="{C86C5366-A673-4520-A0CA-B2582236F777}"/>
          </ac:spMkLst>
        </pc:spChg>
        <pc:spChg chg="mod">
          <ac:chgData name="김 승빈" userId="352d81a3ef8732fd" providerId="LiveId" clId="{FC016D9B-BFF0-44EC-8EDB-D2AE6978EF01}" dt="2020-03-03T06:27:55.783" v="130" actId="1076"/>
          <ac:spMkLst>
            <pc:docMk/>
            <pc:sldMk cId="3066336876" sldId="272"/>
            <ac:spMk id="138" creationId="{054A2DCD-2BE8-4480-8EE8-988681F9D2B5}"/>
          </ac:spMkLst>
        </pc:spChg>
        <pc:cxnChg chg="del">
          <ac:chgData name="김 승빈" userId="352d81a3ef8732fd" providerId="LiveId" clId="{FC016D9B-BFF0-44EC-8EDB-D2AE6978EF01}" dt="2020-03-03T06:26:38.281" v="81" actId="478"/>
          <ac:cxnSpMkLst>
            <pc:docMk/>
            <pc:sldMk cId="3066336876" sldId="272"/>
            <ac:cxnSpMk id="19" creationId="{FA4C197D-DFB2-4B29-A0AE-8F7419AC9571}"/>
          </ac:cxnSpMkLst>
        </pc:cxnChg>
        <pc:cxnChg chg="del">
          <ac:chgData name="김 승빈" userId="352d81a3ef8732fd" providerId="LiveId" clId="{FC016D9B-BFF0-44EC-8EDB-D2AE6978EF01}" dt="2020-03-03T06:26:35.644" v="79" actId="478"/>
          <ac:cxnSpMkLst>
            <pc:docMk/>
            <pc:sldMk cId="3066336876" sldId="272"/>
            <ac:cxnSpMk id="22" creationId="{F006E233-3814-4B89-8F3A-BF38ACFF508B}"/>
          </ac:cxnSpMkLst>
        </pc:cxnChg>
        <pc:cxnChg chg="add mod">
          <ac:chgData name="김 승빈" userId="352d81a3ef8732fd" providerId="LiveId" clId="{FC016D9B-BFF0-44EC-8EDB-D2AE6978EF01}" dt="2020-03-03T06:28:43.020" v="138" actId="1076"/>
          <ac:cxnSpMkLst>
            <pc:docMk/>
            <pc:sldMk cId="3066336876" sldId="272"/>
            <ac:cxnSpMk id="43" creationId="{098E59CA-6F56-4BBC-9B34-4071A4D8CF68}"/>
          </ac:cxnSpMkLst>
        </pc:cxnChg>
        <pc:cxnChg chg="mod">
          <ac:chgData name="김 승빈" userId="352d81a3ef8732fd" providerId="LiveId" clId="{FC016D9B-BFF0-44EC-8EDB-D2AE6978EF01}" dt="2020-03-03T06:28:43.020" v="138" actId="1076"/>
          <ac:cxnSpMkLst>
            <pc:docMk/>
            <pc:sldMk cId="3066336876" sldId="272"/>
            <ac:cxnSpMk id="57" creationId="{2C55BC1F-ACCD-499E-B4D6-BE202CE3E8B2}"/>
          </ac:cxnSpMkLst>
        </pc:cxnChg>
        <pc:cxnChg chg="mod">
          <ac:chgData name="김 승빈" userId="352d81a3ef8732fd" providerId="LiveId" clId="{FC016D9B-BFF0-44EC-8EDB-D2AE6978EF01}" dt="2020-03-03T06:28:43.020" v="138" actId="1076"/>
          <ac:cxnSpMkLst>
            <pc:docMk/>
            <pc:sldMk cId="3066336876" sldId="272"/>
            <ac:cxnSpMk id="60" creationId="{13695003-BBC3-49E3-AA21-24329E89E3B3}"/>
          </ac:cxnSpMkLst>
        </pc:cxnChg>
        <pc:cxnChg chg="del mod">
          <ac:chgData name="김 승빈" userId="352d81a3ef8732fd" providerId="LiveId" clId="{FC016D9B-BFF0-44EC-8EDB-D2AE6978EF01}" dt="2020-03-03T06:26:35.644" v="79" actId="478"/>
          <ac:cxnSpMkLst>
            <pc:docMk/>
            <pc:sldMk cId="3066336876" sldId="272"/>
            <ac:cxnSpMk id="63" creationId="{97D01B0E-282B-4297-AAC9-7B5FBF5650A9}"/>
          </ac:cxnSpMkLst>
        </pc:cxnChg>
        <pc:cxnChg chg="add mod">
          <ac:chgData name="김 승빈" userId="352d81a3ef8732fd" providerId="LiveId" clId="{FC016D9B-BFF0-44EC-8EDB-D2AE6978EF01}" dt="2020-03-03T06:28:30.454" v="135" actId="1076"/>
          <ac:cxnSpMkLst>
            <pc:docMk/>
            <pc:sldMk cId="3066336876" sldId="272"/>
            <ac:cxnSpMk id="64" creationId="{4EE17291-BF82-4FE1-81C3-488ADCFD67F1}"/>
          </ac:cxnSpMkLst>
        </pc:cxnChg>
        <pc:cxnChg chg="add mod">
          <ac:chgData name="김 승빈" userId="352d81a3ef8732fd" providerId="LiveId" clId="{FC016D9B-BFF0-44EC-8EDB-D2AE6978EF01}" dt="2020-03-03T06:28:30.454" v="135" actId="1076"/>
          <ac:cxnSpMkLst>
            <pc:docMk/>
            <pc:sldMk cId="3066336876" sldId="272"/>
            <ac:cxnSpMk id="65" creationId="{1AA0C221-159D-4FFF-92AD-48C207D5D054}"/>
          </ac:cxnSpMkLst>
        </pc:cxnChg>
        <pc:cxnChg chg="del mod">
          <ac:chgData name="김 승빈" userId="352d81a3ef8732fd" providerId="LiveId" clId="{FC016D9B-BFF0-44EC-8EDB-D2AE6978EF01}" dt="2020-03-03T06:26:35.644" v="79" actId="478"/>
          <ac:cxnSpMkLst>
            <pc:docMk/>
            <pc:sldMk cId="3066336876" sldId="272"/>
            <ac:cxnSpMk id="66" creationId="{858E0BA7-1D8F-432B-8E5E-59154A05C36A}"/>
          </ac:cxnSpMkLst>
        </pc:cxnChg>
        <pc:cxnChg chg="add del mod">
          <ac:chgData name="김 승빈" userId="352d81a3ef8732fd" providerId="LiveId" clId="{FC016D9B-BFF0-44EC-8EDB-D2AE6978EF01}" dt="2020-03-03T06:29:06.394" v="146" actId="478"/>
          <ac:cxnSpMkLst>
            <pc:docMk/>
            <pc:sldMk cId="3066336876" sldId="272"/>
            <ac:cxnSpMk id="67" creationId="{1507904B-1693-4A96-9437-05FE626924B2}"/>
          </ac:cxnSpMkLst>
        </pc:cxnChg>
        <pc:cxnChg chg="del mod">
          <ac:chgData name="김 승빈" userId="352d81a3ef8732fd" providerId="LiveId" clId="{FC016D9B-BFF0-44EC-8EDB-D2AE6978EF01}" dt="2020-03-03T06:26:35.644" v="79" actId="478"/>
          <ac:cxnSpMkLst>
            <pc:docMk/>
            <pc:sldMk cId="3066336876" sldId="272"/>
            <ac:cxnSpMk id="69" creationId="{F14C0616-C9AA-4B18-956B-EA8C2A967F51}"/>
          </ac:cxnSpMkLst>
        </pc:cxnChg>
        <pc:cxnChg chg="del mod">
          <ac:chgData name="김 승빈" userId="352d81a3ef8732fd" providerId="LiveId" clId="{FC016D9B-BFF0-44EC-8EDB-D2AE6978EF01}" dt="2020-03-03T06:26:35.644" v="79" actId="478"/>
          <ac:cxnSpMkLst>
            <pc:docMk/>
            <pc:sldMk cId="3066336876" sldId="272"/>
            <ac:cxnSpMk id="72" creationId="{FEACB207-50BE-44B7-A560-065A8641334E}"/>
          </ac:cxnSpMkLst>
        </pc:cxnChg>
        <pc:cxnChg chg="add del mod">
          <ac:chgData name="김 승빈" userId="352d81a3ef8732fd" providerId="LiveId" clId="{FC016D9B-BFF0-44EC-8EDB-D2AE6978EF01}" dt="2020-03-03T06:29:05.009" v="145" actId="478"/>
          <ac:cxnSpMkLst>
            <pc:docMk/>
            <pc:sldMk cId="3066336876" sldId="272"/>
            <ac:cxnSpMk id="73" creationId="{897FA34C-9760-436D-B1A9-EBF5ADC42E32}"/>
          </ac:cxnSpMkLst>
        </pc:cxnChg>
        <pc:cxnChg chg="add mod">
          <ac:chgData name="김 승빈" userId="352d81a3ef8732fd" providerId="LiveId" clId="{FC016D9B-BFF0-44EC-8EDB-D2AE6978EF01}" dt="2020-03-03T06:29:13.545" v="149" actId="1076"/>
          <ac:cxnSpMkLst>
            <pc:docMk/>
            <pc:sldMk cId="3066336876" sldId="272"/>
            <ac:cxnSpMk id="74" creationId="{E106040F-7B37-47DF-B1B1-FCE8CBF50364}"/>
          </ac:cxnSpMkLst>
        </pc:cxnChg>
        <pc:cxnChg chg="add mod">
          <ac:chgData name="김 승빈" userId="352d81a3ef8732fd" providerId="LiveId" clId="{FC016D9B-BFF0-44EC-8EDB-D2AE6978EF01}" dt="2020-03-03T06:28:30.454" v="135" actId="1076"/>
          <ac:cxnSpMkLst>
            <pc:docMk/>
            <pc:sldMk cId="3066336876" sldId="272"/>
            <ac:cxnSpMk id="75" creationId="{3CF9370A-3306-4756-AA39-B861F6D301CF}"/>
          </ac:cxnSpMkLst>
        </pc:cxnChg>
        <pc:cxnChg chg="del">
          <ac:chgData name="김 승빈" userId="352d81a3ef8732fd" providerId="LiveId" clId="{FC016D9B-BFF0-44EC-8EDB-D2AE6978EF01}" dt="2020-03-03T06:26:35.644" v="79" actId="478"/>
          <ac:cxnSpMkLst>
            <pc:docMk/>
            <pc:sldMk cId="3066336876" sldId="272"/>
            <ac:cxnSpMk id="77" creationId="{3FFD4EC8-7A88-4DF5-A1CB-F46C9B534513}"/>
          </ac:cxnSpMkLst>
        </pc:cxnChg>
        <pc:cxnChg chg="del">
          <ac:chgData name="김 승빈" userId="352d81a3ef8732fd" providerId="LiveId" clId="{FC016D9B-BFF0-44EC-8EDB-D2AE6978EF01}" dt="2020-03-03T06:26:35.644" v="79" actId="478"/>
          <ac:cxnSpMkLst>
            <pc:docMk/>
            <pc:sldMk cId="3066336876" sldId="272"/>
            <ac:cxnSpMk id="79" creationId="{71576D24-F078-4130-94F3-B0CD9F36ABA5}"/>
          </ac:cxnSpMkLst>
        </pc:cxnChg>
        <pc:cxnChg chg="add mod">
          <ac:chgData name="김 승빈" userId="352d81a3ef8732fd" providerId="LiveId" clId="{FC016D9B-BFF0-44EC-8EDB-D2AE6978EF01}" dt="2020-03-03T06:28:30.454" v="135" actId="1076"/>
          <ac:cxnSpMkLst>
            <pc:docMk/>
            <pc:sldMk cId="3066336876" sldId="272"/>
            <ac:cxnSpMk id="81" creationId="{4DF59C79-E685-41F7-965D-EE39C7F55E05}"/>
          </ac:cxnSpMkLst>
        </pc:cxnChg>
        <pc:cxnChg chg="add del mod">
          <ac:chgData name="김 승빈" userId="352d81a3ef8732fd" providerId="LiveId" clId="{FC016D9B-BFF0-44EC-8EDB-D2AE6978EF01}" dt="2020-03-03T06:29:07.906" v="147" actId="478"/>
          <ac:cxnSpMkLst>
            <pc:docMk/>
            <pc:sldMk cId="3066336876" sldId="272"/>
            <ac:cxnSpMk id="82" creationId="{BC4A57FC-38F6-48E2-BF77-7B3A6C9DBABD}"/>
          </ac:cxnSpMkLst>
        </pc:cxnChg>
        <pc:cxnChg chg="add mod">
          <ac:chgData name="김 승빈" userId="352d81a3ef8732fd" providerId="LiveId" clId="{FC016D9B-BFF0-44EC-8EDB-D2AE6978EF01}" dt="2020-03-03T06:28:30.454" v="135" actId="1076"/>
          <ac:cxnSpMkLst>
            <pc:docMk/>
            <pc:sldMk cId="3066336876" sldId="272"/>
            <ac:cxnSpMk id="83" creationId="{50129839-B7E0-4815-924E-3DB349D1705B}"/>
          </ac:cxnSpMkLst>
        </pc:cxnChg>
        <pc:cxnChg chg="del">
          <ac:chgData name="김 승빈" userId="352d81a3ef8732fd" providerId="LiveId" clId="{FC016D9B-BFF0-44EC-8EDB-D2AE6978EF01}" dt="2020-03-03T06:26:35.644" v="79" actId="478"/>
          <ac:cxnSpMkLst>
            <pc:docMk/>
            <pc:sldMk cId="3066336876" sldId="272"/>
            <ac:cxnSpMk id="84" creationId="{CC74D4FA-0A51-4563-A7AB-BD91AC3F62BA}"/>
          </ac:cxnSpMkLst>
        </pc:cxnChg>
        <pc:cxnChg chg="del">
          <ac:chgData name="김 승빈" userId="352d81a3ef8732fd" providerId="LiveId" clId="{FC016D9B-BFF0-44EC-8EDB-D2AE6978EF01}" dt="2020-03-03T06:26:37.506" v="80" actId="478"/>
          <ac:cxnSpMkLst>
            <pc:docMk/>
            <pc:sldMk cId="3066336876" sldId="272"/>
            <ac:cxnSpMk id="85" creationId="{CC65EECC-B26C-453D-ADEA-7678D05A92D2}"/>
          </ac:cxnSpMkLst>
        </pc:cxnChg>
        <pc:cxnChg chg="del mod">
          <ac:chgData name="김 승빈" userId="352d81a3ef8732fd" providerId="LiveId" clId="{FC016D9B-BFF0-44EC-8EDB-D2AE6978EF01}" dt="2020-03-03T06:27:20.282" v="93" actId="478"/>
          <ac:cxnSpMkLst>
            <pc:docMk/>
            <pc:sldMk cId="3066336876" sldId="272"/>
            <ac:cxnSpMk id="119" creationId="{AF04F758-FB63-4321-BC95-A737163B6948}"/>
          </ac:cxnSpMkLst>
        </pc:cxnChg>
        <pc:cxnChg chg="del mod">
          <ac:chgData name="김 승빈" userId="352d81a3ef8732fd" providerId="LiveId" clId="{FC016D9B-BFF0-44EC-8EDB-D2AE6978EF01}" dt="2020-03-03T06:27:20.282" v="93" actId="478"/>
          <ac:cxnSpMkLst>
            <pc:docMk/>
            <pc:sldMk cId="3066336876" sldId="272"/>
            <ac:cxnSpMk id="120" creationId="{40EA0EAF-8C81-4346-A506-EE9ED94ACFE4}"/>
          </ac:cxnSpMkLst>
        </pc:cxnChg>
        <pc:cxnChg chg="del mod">
          <ac:chgData name="김 승빈" userId="352d81a3ef8732fd" providerId="LiveId" clId="{FC016D9B-BFF0-44EC-8EDB-D2AE6978EF01}" dt="2020-03-03T06:27:20.282" v="93" actId="478"/>
          <ac:cxnSpMkLst>
            <pc:docMk/>
            <pc:sldMk cId="3066336876" sldId="272"/>
            <ac:cxnSpMk id="121" creationId="{C7D8E776-FCB4-4D24-A8C4-FF9E9F591E82}"/>
          </ac:cxnSpMkLst>
        </pc:cxnChg>
        <pc:cxnChg chg="del mod">
          <ac:chgData name="김 승빈" userId="352d81a3ef8732fd" providerId="LiveId" clId="{FC016D9B-BFF0-44EC-8EDB-D2AE6978EF01}" dt="2020-03-03T06:27:20.282" v="93" actId="478"/>
          <ac:cxnSpMkLst>
            <pc:docMk/>
            <pc:sldMk cId="3066336876" sldId="272"/>
            <ac:cxnSpMk id="122" creationId="{750AD727-3240-4859-836A-1A9517AF803A}"/>
          </ac:cxnSpMkLst>
        </pc:cxnChg>
        <pc:cxnChg chg="del mod">
          <ac:chgData name="김 승빈" userId="352d81a3ef8732fd" providerId="LiveId" clId="{FC016D9B-BFF0-44EC-8EDB-D2AE6978EF01}" dt="2020-03-03T06:27:20.282" v="93" actId="478"/>
          <ac:cxnSpMkLst>
            <pc:docMk/>
            <pc:sldMk cId="3066336876" sldId="272"/>
            <ac:cxnSpMk id="123" creationId="{6BBD90AB-46F9-4299-980A-F639D822D926}"/>
          </ac:cxnSpMkLst>
        </pc:cxnChg>
        <pc:cxnChg chg="del mod">
          <ac:chgData name="김 승빈" userId="352d81a3ef8732fd" providerId="LiveId" clId="{FC016D9B-BFF0-44EC-8EDB-D2AE6978EF01}" dt="2020-03-03T06:27:20.282" v="93" actId="478"/>
          <ac:cxnSpMkLst>
            <pc:docMk/>
            <pc:sldMk cId="3066336876" sldId="272"/>
            <ac:cxnSpMk id="124" creationId="{06E80C17-3D40-43C9-896D-271448672241}"/>
          </ac:cxnSpMkLst>
        </pc:cxnChg>
        <pc:cxnChg chg="del">
          <ac:chgData name="김 승빈" userId="352d81a3ef8732fd" providerId="LiveId" clId="{FC016D9B-BFF0-44EC-8EDB-D2AE6978EF01}" dt="2020-03-03T06:27:20.282" v="93" actId="478"/>
          <ac:cxnSpMkLst>
            <pc:docMk/>
            <pc:sldMk cId="3066336876" sldId="272"/>
            <ac:cxnSpMk id="125" creationId="{15789D8D-4E34-4AA1-9BDD-209DF56FAC42}"/>
          </ac:cxnSpMkLst>
        </pc:cxnChg>
        <pc:cxnChg chg="del mod">
          <ac:chgData name="김 승빈" userId="352d81a3ef8732fd" providerId="LiveId" clId="{FC016D9B-BFF0-44EC-8EDB-D2AE6978EF01}" dt="2020-03-03T06:27:20.282" v="93" actId="478"/>
          <ac:cxnSpMkLst>
            <pc:docMk/>
            <pc:sldMk cId="3066336876" sldId="272"/>
            <ac:cxnSpMk id="126" creationId="{70B401C0-5D07-408A-88C1-FF997AE61468}"/>
          </ac:cxnSpMkLst>
        </pc:cxnChg>
        <pc:cxnChg chg="del">
          <ac:chgData name="김 승빈" userId="352d81a3ef8732fd" providerId="LiveId" clId="{FC016D9B-BFF0-44EC-8EDB-D2AE6978EF01}" dt="2020-03-03T06:27:20.282" v="93" actId="478"/>
          <ac:cxnSpMkLst>
            <pc:docMk/>
            <pc:sldMk cId="3066336876" sldId="272"/>
            <ac:cxnSpMk id="128" creationId="{C30D0D7B-F4C8-41C2-9B3D-E56851BF5ECA}"/>
          </ac:cxnSpMkLst>
        </pc:cxnChg>
        <pc:cxnChg chg="del">
          <ac:chgData name="김 승빈" userId="352d81a3ef8732fd" providerId="LiveId" clId="{FC016D9B-BFF0-44EC-8EDB-D2AE6978EF01}" dt="2020-03-03T06:27:20.282" v="93" actId="478"/>
          <ac:cxnSpMkLst>
            <pc:docMk/>
            <pc:sldMk cId="3066336876" sldId="272"/>
            <ac:cxnSpMk id="139" creationId="{CAA473BB-CDE5-4F18-9044-27D98067AD39}"/>
          </ac:cxnSpMkLst>
        </pc:cxnChg>
        <pc:cxnChg chg="del">
          <ac:chgData name="김 승빈" userId="352d81a3ef8732fd" providerId="LiveId" clId="{FC016D9B-BFF0-44EC-8EDB-D2AE6978EF01}" dt="2020-03-03T06:27:20.282" v="93" actId="478"/>
          <ac:cxnSpMkLst>
            <pc:docMk/>
            <pc:sldMk cId="3066336876" sldId="272"/>
            <ac:cxnSpMk id="147" creationId="{1E657A6A-340D-4406-8E1C-BE2C935BB9E1}"/>
          </ac:cxnSpMkLst>
        </pc:cxnChg>
        <pc:cxnChg chg="del">
          <ac:chgData name="김 승빈" userId="352d81a3ef8732fd" providerId="LiveId" clId="{FC016D9B-BFF0-44EC-8EDB-D2AE6978EF01}" dt="2020-03-03T06:27:20.282" v="93" actId="478"/>
          <ac:cxnSpMkLst>
            <pc:docMk/>
            <pc:sldMk cId="3066336876" sldId="272"/>
            <ac:cxnSpMk id="150" creationId="{8B6A1486-7B37-4358-922B-8A39CC4A6A49}"/>
          </ac:cxnSpMkLst>
        </pc:cxnChg>
      </pc:sldChg>
      <pc:sldChg chg="addSp delSp modSp add mod">
        <pc:chgData name="김 승빈" userId="352d81a3ef8732fd" providerId="LiveId" clId="{FC016D9B-BFF0-44EC-8EDB-D2AE6978EF01}" dt="2020-03-03T06:41:06.489" v="310" actId="20577"/>
        <pc:sldMkLst>
          <pc:docMk/>
          <pc:sldMk cId="370515662" sldId="273"/>
        </pc:sldMkLst>
        <pc:spChg chg="del">
          <ac:chgData name="김 승빈" userId="352d81a3ef8732fd" providerId="LiveId" clId="{FC016D9B-BFF0-44EC-8EDB-D2AE6978EF01}" dt="2020-03-03T06:34:27.976" v="162" actId="478"/>
          <ac:spMkLst>
            <pc:docMk/>
            <pc:sldMk cId="370515662" sldId="273"/>
            <ac:spMk id="2" creationId="{955B56D2-A6F7-476F-A2AD-042E8B126F81}"/>
          </ac:spMkLst>
        </pc:spChg>
        <pc:spChg chg="del">
          <ac:chgData name="김 승빈" userId="352d81a3ef8732fd" providerId="LiveId" clId="{FC016D9B-BFF0-44EC-8EDB-D2AE6978EF01}" dt="2020-03-03T06:34:27.976" v="162" actId="478"/>
          <ac:spMkLst>
            <pc:docMk/>
            <pc:sldMk cId="370515662" sldId="273"/>
            <ac:spMk id="50" creationId="{ECA510DA-DCFE-4F0A-8099-228263105B29}"/>
          </ac:spMkLst>
        </pc:spChg>
        <pc:spChg chg="del">
          <ac:chgData name="김 승빈" userId="352d81a3ef8732fd" providerId="LiveId" clId="{FC016D9B-BFF0-44EC-8EDB-D2AE6978EF01}" dt="2020-03-03T06:34:27.976" v="162" actId="478"/>
          <ac:spMkLst>
            <pc:docMk/>
            <pc:sldMk cId="370515662" sldId="273"/>
            <ac:spMk id="51" creationId="{F456825C-E639-4EC1-9BC5-8E5586717B7A}"/>
          </ac:spMkLst>
        </pc:spChg>
        <pc:spChg chg="del">
          <ac:chgData name="김 승빈" userId="352d81a3ef8732fd" providerId="LiveId" clId="{FC016D9B-BFF0-44EC-8EDB-D2AE6978EF01}" dt="2020-03-03T06:34:29.454" v="163" actId="478"/>
          <ac:spMkLst>
            <pc:docMk/>
            <pc:sldMk cId="370515662" sldId="273"/>
            <ac:spMk id="56" creationId="{7AB63085-2EC8-462D-8922-1E2C43AAC5D2}"/>
          </ac:spMkLst>
        </pc:spChg>
        <pc:spChg chg="del">
          <ac:chgData name="김 승빈" userId="352d81a3ef8732fd" providerId="LiveId" clId="{FC016D9B-BFF0-44EC-8EDB-D2AE6978EF01}" dt="2020-03-03T06:34:27.976" v="162" actId="478"/>
          <ac:spMkLst>
            <pc:docMk/>
            <pc:sldMk cId="370515662" sldId="273"/>
            <ac:spMk id="58" creationId="{CC0A9ED3-F1A4-4F43-819E-6FB3B9A302AC}"/>
          </ac:spMkLst>
        </pc:spChg>
        <pc:spChg chg="del">
          <ac:chgData name="김 승빈" userId="352d81a3ef8732fd" providerId="LiveId" clId="{FC016D9B-BFF0-44EC-8EDB-D2AE6978EF01}" dt="2020-03-03T06:34:27.976" v="162" actId="478"/>
          <ac:spMkLst>
            <pc:docMk/>
            <pc:sldMk cId="370515662" sldId="273"/>
            <ac:spMk id="59" creationId="{2CD6B813-95F4-48E6-B5B0-A058085C6AE0}"/>
          </ac:spMkLst>
        </pc:spChg>
        <pc:spChg chg="del">
          <ac:chgData name="김 승빈" userId="352d81a3ef8732fd" providerId="LiveId" clId="{FC016D9B-BFF0-44EC-8EDB-D2AE6978EF01}" dt="2020-03-03T06:34:27.976" v="162" actId="478"/>
          <ac:spMkLst>
            <pc:docMk/>
            <pc:sldMk cId="370515662" sldId="273"/>
            <ac:spMk id="61" creationId="{F35BB831-6938-4754-B090-793744B593FA}"/>
          </ac:spMkLst>
        </pc:spChg>
        <pc:spChg chg="del">
          <ac:chgData name="김 승빈" userId="352d81a3ef8732fd" providerId="LiveId" clId="{FC016D9B-BFF0-44EC-8EDB-D2AE6978EF01}" dt="2020-03-03T06:34:27.976" v="162" actId="478"/>
          <ac:spMkLst>
            <pc:docMk/>
            <pc:sldMk cId="370515662" sldId="273"/>
            <ac:spMk id="62" creationId="{57D3677B-DCF5-4A4E-A41A-3BAAA9FE5BEA}"/>
          </ac:spMkLst>
        </pc:spChg>
        <pc:spChg chg="del">
          <ac:chgData name="김 승빈" userId="352d81a3ef8732fd" providerId="LiveId" clId="{FC016D9B-BFF0-44EC-8EDB-D2AE6978EF01}" dt="2020-03-03T06:34:27.976" v="162" actId="478"/>
          <ac:spMkLst>
            <pc:docMk/>
            <pc:sldMk cId="370515662" sldId="273"/>
            <ac:spMk id="68" creationId="{9C19F734-4D88-491E-9B24-B4EC87BC2593}"/>
          </ac:spMkLst>
        </pc:spChg>
        <pc:spChg chg="del">
          <ac:chgData name="김 승빈" userId="352d81a3ef8732fd" providerId="LiveId" clId="{FC016D9B-BFF0-44EC-8EDB-D2AE6978EF01}" dt="2020-03-03T06:34:27.976" v="162" actId="478"/>
          <ac:spMkLst>
            <pc:docMk/>
            <pc:sldMk cId="370515662" sldId="273"/>
            <ac:spMk id="70" creationId="{E0594329-8CB4-4701-9A59-8F5D7F9B88AB}"/>
          </ac:spMkLst>
        </pc:spChg>
        <pc:spChg chg="del">
          <ac:chgData name="김 승빈" userId="352d81a3ef8732fd" providerId="LiveId" clId="{FC016D9B-BFF0-44EC-8EDB-D2AE6978EF01}" dt="2020-03-03T06:34:27.976" v="162" actId="478"/>
          <ac:spMkLst>
            <pc:docMk/>
            <pc:sldMk cId="370515662" sldId="273"/>
            <ac:spMk id="71" creationId="{82C19DEF-ADF7-421B-9510-295E760F753F}"/>
          </ac:spMkLst>
        </pc:spChg>
        <pc:spChg chg="del">
          <ac:chgData name="김 승빈" userId="352d81a3ef8732fd" providerId="LiveId" clId="{FC016D9B-BFF0-44EC-8EDB-D2AE6978EF01}" dt="2020-03-03T06:34:27.976" v="162" actId="478"/>
          <ac:spMkLst>
            <pc:docMk/>
            <pc:sldMk cId="370515662" sldId="273"/>
            <ac:spMk id="76" creationId="{221D912A-B6CD-4F23-B306-580FD21ED795}"/>
          </ac:spMkLst>
        </pc:spChg>
        <pc:spChg chg="del">
          <ac:chgData name="김 승빈" userId="352d81a3ef8732fd" providerId="LiveId" clId="{FC016D9B-BFF0-44EC-8EDB-D2AE6978EF01}" dt="2020-03-03T06:34:27.976" v="162" actId="478"/>
          <ac:spMkLst>
            <pc:docMk/>
            <pc:sldMk cId="370515662" sldId="273"/>
            <ac:spMk id="78" creationId="{DEBE12D2-036F-4C0C-92BB-BFA537838EB5}"/>
          </ac:spMkLst>
        </pc:spChg>
        <pc:spChg chg="del">
          <ac:chgData name="김 승빈" userId="352d81a3ef8732fd" providerId="LiveId" clId="{FC016D9B-BFF0-44EC-8EDB-D2AE6978EF01}" dt="2020-03-03T06:34:27.976" v="162" actId="478"/>
          <ac:spMkLst>
            <pc:docMk/>
            <pc:sldMk cId="370515662" sldId="273"/>
            <ac:spMk id="80" creationId="{32C77586-C16F-495C-B392-7EB67B6EDEE6}"/>
          </ac:spMkLst>
        </pc:spChg>
        <pc:spChg chg="add mod">
          <ac:chgData name="김 승빈" userId="352d81a3ef8732fd" providerId="LiveId" clId="{FC016D9B-BFF0-44EC-8EDB-D2AE6978EF01}" dt="2020-03-03T06:39:30.066" v="276" actId="1076"/>
          <ac:spMkLst>
            <pc:docMk/>
            <pc:sldMk cId="370515662" sldId="273"/>
            <ac:spMk id="89" creationId="{0F52E25B-4117-448C-8BE8-13E3B4D15A26}"/>
          </ac:spMkLst>
        </pc:spChg>
        <pc:spChg chg="add mod">
          <ac:chgData name="김 승빈" userId="352d81a3ef8732fd" providerId="LiveId" clId="{FC016D9B-BFF0-44EC-8EDB-D2AE6978EF01}" dt="2020-03-03T06:39:58.628" v="280" actId="20577"/>
          <ac:spMkLst>
            <pc:docMk/>
            <pc:sldMk cId="370515662" sldId="273"/>
            <ac:spMk id="90" creationId="{094B3068-CDFC-4B4C-9E81-FBF652C97A79}"/>
          </ac:spMkLst>
        </pc:spChg>
        <pc:spChg chg="add mod">
          <ac:chgData name="김 승빈" userId="352d81a3ef8732fd" providerId="LiveId" clId="{FC016D9B-BFF0-44EC-8EDB-D2AE6978EF01}" dt="2020-03-03T06:40:04.973" v="282" actId="20577"/>
          <ac:spMkLst>
            <pc:docMk/>
            <pc:sldMk cId="370515662" sldId="273"/>
            <ac:spMk id="91" creationId="{30A68C46-6CD9-4D51-AB61-7E7A6673638C}"/>
          </ac:spMkLst>
        </pc:spChg>
        <pc:spChg chg="add mod">
          <ac:chgData name="김 승빈" userId="352d81a3ef8732fd" providerId="LiveId" clId="{FC016D9B-BFF0-44EC-8EDB-D2AE6978EF01}" dt="2020-03-03T06:40:10.818" v="285" actId="20577"/>
          <ac:spMkLst>
            <pc:docMk/>
            <pc:sldMk cId="370515662" sldId="273"/>
            <ac:spMk id="92" creationId="{1CD19888-9E46-4F41-8400-1AD6826C2D37}"/>
          </ac:spMkLst>
        </pc:spChg>
        <pc:spChg chg="add mod">
          <ac:chgData name="김 승빈" userId="352d81a3ef8732fd" providerId="LiveId" clId="{FC016D9B-BFF0-44EC-8EDB-D2AE6978EF01}" dt="2020-03-03T06:40:17.375" v="287" actId="20577"/>
          <ac:spMkLst>
            <pc:docMk/>
            <pc:sldMk cId="370515662" sldId="273"/>
            <ac:spMk id="93" creationId="{6DB919C8-16B3-436F-BF53-46E0472C7EC2}"/>
          </ac:spMkLst>
        </pc:spChg>
        <pc:spChg chg="add mod">
          <ac:chgData name="김 승빈" userId="352d81a3ef8732fd" providerId="LiveId" clId="{FC016D9B-BFF0-44EC-8EDB-D2AE6978EF01}" dt="2020-03-03T06:40:24.819" v="290" actId="20577"/>
          <ac:spMkLst>
            <pc:docMk/>
            <pc:sldMk cId="370515662" sldId="273"/>
            <ac:spMk id="94" creationId="{1C262B2A-A003-4331-921E-F7E3652F8E6D}"/>
          </ac:spMkLst>
        </pc:spChg>
        <pc:spChg chg="add mod">
          <ac:chgData name="김 승빈" userId="352d81a3ef8732fd" providerId="LiveId" clId="{FC016D9B-BFF0-44EC-8EDB-D2AE6978EF01}" dt="2020-03-03T06:40:45.787" v="302" actId="1076"/>
          <ac:spMkLst>
            <pc:docMk/>
            <pc:sldMk cId="370515662" sldId="273"/>
            <ac:spMk id="95" creationId="{0EC8BF80-FB79-45DB-9E34-9438BF43A319}"/>
          </ac:spMkLst>
        </pc:spChg>
        <pc:spChg chg="add mod">
          <ac:chgData name="김 승빈" userId="352d81a3ef8732fd" providerId="LiveId" clId="{FC016D9B-BFF0-44EC-8EDB-D2AE6978EF01}" dt="2020-03-03T06:40:39.929" v="297" actId="571"/>
          <ac:spMkLst>
            <pc:docMk/>
            <pc:sldMk cId="370515662" sldId="273"/>
            <ac:spMk id="96" creationId="{DBECC149-DFC8-4A67-8A67-AEFC87F9019E}"/>
          </ac:spMkLst>
        </pc:spChg>
        <pc:spChg chg="add mod">
          <ac:chgData name="김 승빈" userId="352d81a3ef8732fd" providerId="LiveId" clId="{FC016D9B-BFF0-44EC-8EDB-D2AE6978EF01}" dt="2020-03-03T06:40:52.180" v="305" actId="20577"/>
          <ac:spMkLst>
            <pc:docMk/>
            <pc:sldMk cId="370515662" sldId="273"/>
            <ac:spMk id="97" creationId="{D01ACB49-8E99-4ADF-89DF-C19DDC868DFC}"/>
          </ac:spMkLst>
        </pc:spChg>
        <pc:spChg chg="add mod">
          <ac:chgData name="김 승빈" userId="352d81a3ef8732fd" providerId="LiveId" clId="{FC016D9B-BFF0-44EC-8EDB-D2AE6978EF01}" dt="2020-03-03T06:40:57.180" v="308" actId="20577"/>
          <ac:spMkLst>
            <pc:docMk/>
            <pc:sldMk cId="370515662" sldId="273"/>
            <ac:spMk id="98" creationId="{D7B7FCA3-E9A1-41F0-97A9-70E893B1C38A}"/>
          </ac:spMkLst>
        </pc:spChg>
        <pc:spChg chg="add mod">
          <ac:chgData name="김 승빈" userId="352d81a3ef8732fd" providerId="LiveId" clId="{FC016D9B-BFF0-44EC-8EDB-D2AE6978EF01}" dt="2020-03-03T06:41:06.489" v="310" actId="20577"/>
          <ac:spMkLst>
            <pc:docMk/>
            <pc:sldMk cId="370515662" sldId="273"/>
            <ac:spMk id="99" creationId="{BE63F694-C6DD-4CB5-A829-30500B85AA14}"/>
          </ac:spMkLst>
        </pc:spChg>
        <pc:spChg chg="mod">
          <ac:chgData name="김 승빈" userId="352d81a3ef8732fd" providerId="LiveId" clId="{FC016D9B-BFF0-44EC-8EDB-D2AE6978EF01}" dt="2020-03-03T06:35:02.650" v="197" actId="1076"/>
          <ac:spMkLst>
            <pc:docMk/>
            <pc:sldMk cId="370515662" sldId="273"/>
            <ac:spMk id="138" creationId="{054A2DCD-2BE8-4480-8EE8-988681F9D2B5}"/>
          </ac:spMkLst>
        </pc:spChg>
        <pc:picChg chg="add mod">
          <ac:chgData name="김 승빈" userId="352d81a3ef8732fd" providerId="LiveId" clId="{FC016D9B-BFF0-44EC-8EDB-D2AE6978EF01}" dt="2020-03-03T06:36:06.471" v="212" actId="1076"/>
          <ac:picMkLst>
            <pc:docMk/>
            <pc:sldMk cId="370515662" sldId="273"/>
            <ac:picMk id="4" creationId="{CE7FAD4E-902F-4FE8-8978-83626F8EFC73}"/>
          </ac:picMkLst>
        </pc:picChg>
        <pc:picChg chg="add mod">
          <ac:chgData name="김 승빈" userId="352d81a3ef8732fd" providerId="LiveId" clId="{FC016D9B-BFF0-44EC-8EDB-D2AE6978EF01}" dt="2020-03-03T06:35:12.893" v="200" actId="571"/>
          <ac:picMkLst>
            <pc:docMk/>
            <pc:sldMk cId="370515662" sldId="273"/>
            <ac:picMk id="28" creationId="{20C997EB-2272-4122-A926-75CAD55609E8}"/>
          </ac:picMkLst>
        </pc:picChg>
        <pc:picChg chg="add mod">
          <ac:chgData name="김 승빈" userId="352d81a3ef8732fd" providerId="LiveId" clId="{FC016D9B-BFF0-44EC-8EDB-D2AE6978EF01}" dt="2020-03-03T06:36:06.471" v="212" actId="1076"/>
          <ac:picMkLst>
            <pc:docMk/>
            <pc:sldMk cId="370515662" sldId="273"/>
            <ac:picMk id="29" creationId="{84937528-6098-40AC-B22E-EE81DD364485}"/>
          </ac:picMkLst>
        </pc:picChg>
        <pc:picChg chg="add mod">
          <ac:chgData name="김 승빈" userId="352d81a3ef8732fd" providerId="LiveId" clId="{FC016D9B-BFF0-44EC-8EDB-D2AE6978EF01}" dt="2020-03-03T06:36:06.471" v="212" actId="1076"/>
          <ac:picMkLst>
            <pc:docMk/>
            <pc:sldMk cId="370515662" sldId="273"/>
            <ac:picMk id="30" creationId="{BD902945-86D6-44D9-BD0C-F45298714A83}"/>
          </ac:picMkLst>
        </pc:picChg>
        <pc:picChg chg="add mod">
          <ac:chgData name="김 승빈" userId="352d81a3ef8732fd" providerId="LiveId" clId="{FC016D9B-BFF0-44EC-8EDB-D2AE6978EF01}" dt="2020-03-03T06:36:06.471" v="212" actId="1076"/>
          <ac:picMkLst>
            <pc:docMk/>
            <pc:sldMk cId="370515662" sldId="273"/>
            <ac:picMk id="31" creationId="{E760CADD-4027-4AB8-82A5-87B7291FE817}"/>
          </ac:picMkLst>
        </pc:picChg>
        <pc:picChg chg="add mod">
          <ac:chgData name="김 승빈" userId="352d81a3ef8732fd" providerId="LiveId" clId="{FC016D9B-BFF0-44EC-8EDB-D2AE6978EF01}" dt="2020-03-03T06:36:06.471" v="212" actId="1076"/>
          <ac:picMkLst>
            <pc:docMk/>
            <pc:sldMk cId="370515662" sldId="273"/>
            <ac:picMk id="32" creationId="{CA0A8164-8964-4CA5-A18A-E298B2E5CEE8}"/>
          </ac:picMkLst>
        </pc:picChg>
        <pc:picChg chg="add mod">
          <ac:chgData name="김 승빈" userId="352d81a3ef8732fd" providerId="LiveId" clId="{FC016D9B-BFF0-44EC-8EDB-D2AE6978EF01}" dt="2020-03-03T06:36:06.471" v="212" actId="1076"/>
          <ac:picMkLst>
            <pc:docMk/>
            <pc:sldMk cId="370515662" sldId="273"/>
            <ac:picMk id="33" creationId="{50D72C39-C5FD-4985-B840-321AE839E69A}"/>
          </ac:picMkLst>
        </pc:picChg>
        <pc:picChg chg="add mod">
          <ac:chgData name="김 승빈" userId="352d81a3ef8732fd" providerId="LiveId" clId="{FC016D9B-BFF0-44EC-8EDB-D2AE6978EF01}" dt="2020-03-03T06:38:28.940" v="258" actId="1076"/>
          <ac:picMkLst>
            <pc:docMk/>
            <pc:sldMk cId="370515662" sldId="273"/>
            <ac:picMk id="34" creationId="{F59C6B3F-F8CE-488C-86C3-F64168780194}"/>
          </ac:picMkLst>
        </pc:picChg>
        <pc:picChg chg="add mod">
          <ac:chgData name="김 승빈" userId="352d81a3ef8732fd" providerId="LiveId" clId="{FC016D9B-BFF0-44EC-8EDB-D2AE6978EF01}" dt="2020-03-03T06:36:06.471" v="212" actId="1076"/>
          <ac:picMkLst>
            <pc:docMk/>
            <pc:sldMk cId="370515662" sldId="273"/>
            <ac:picMk id="35" creationId="{057DAC82-6758-412E-AE29-D8C997A8BE81}"/>
          </ac:picMkLst>
        </pc:picChg>
        <pc:cxnChg chg="add mod">
          <ac:chgData name="김 승빈" userId="352d81a3ef8732fd" providerId="LiveId" clId="{FC016D9B-BFF0-44EC-8EDB-D2AE6978EF01}" dt="2020-03-03T06:36:27.327" v="216" actId="1582"/>
          <ac:cxnSpMkLst>
            <pc:docMk/>
            <pc:sldMk cId="370515662" sldId="273"/>
            <ac:cxnSpMk id="6" creationId="{C4B93D15-229A-488C-B7E5-48C5641C14AC}"/>
          </ac:cxnSpMkLst>
        </pc:cxnChg>
        <pc:cxnChg chg="add mod">
          <ac:chgData name="김 승빈" userId="352d81a3ef8732fd" providerId="LiveId" clId="{FC016D9B-BFF0-44EC-8EDB-D2AE6978EF01}" dt="2020-03-03T06:39:49.452" v="277" actId="1582"/>
          <ac:cxnSpMkLst>
            <pc:docMk/>
            <pc:sldMk cId="370515662" sldId="273"/>
            <ac:cxnSpMk id="38" creationId="{BFB3AE30-2119-42E0-9E1C-43D578189DFB}"/>
          </ac:cxnSpMkLst>
        </pc:cxnChg>
        <pc:cxnChg chg="add mod">
          <ac:chgData name="김 승빈" userId="352d81a3ef8732fd" providerId="LiveId" clId="{FC016D9B-BFF0-44EC-8EDB-D2AE6978EF01}" dt="2020-03-03T06:39:49.452" v="277" actId="1582"/>
          <ac:cxnSpMkLst>
            <pc:docMk/>
            <pc:sldMk cId="370515662" sldId="273"/>
            <ac:cxnSpMk id="41" creationId="{A4C24213-677A-45BB-A9BD-AA43D1AADA0D}"/>
          </ac:cxnSpMkLst>
        </pc:cxnChg>
        <pc:cxnChg chg="del mod">
          <ac:chgData name="김 승빈" userId="352d81a3ef8732fd" providerId="LiveId" clId="{FC016D9B-BFF0-44EC-8EDB-D2AE6978EF01}" dt="2020-03-03T06:34:27.976" v="162" actId="478"/>
          <ac:cxnSpMkLst>
            <pc:docMk/>
            <pc:sldMk cId="370515662" sldId="273"/>
            <ac:cxnSpMk id="43" creationId="{098E59CA-6F56-4BBC-9B34-4071A4D8CF68}"/>
          </ac:cxnSpMkLst>
        </pc:cxnChg>
        <pc:cxnChg chg="add mod">
          <ac:chgData name="김 승빈" userId="352d81a3ef8732fd" providerId="LiveId" clId="{FC016D9B-BFF0-44EC-8EDB-D2AE6978EF01}" dt="2020-03-03T06:39:49.452" v="277" actId="1582"/>
          <ac:cxnSpMkLst>
            <pc:docMk/>
            <pc:sldMk cId="370515662" sldId="273"/>
            <ac:cxnSpMk id="44" creationId="{10C8ED4E-417A-470F-9AE9-C9179EDEBEE0}"/>
          </ac:cxnSpMkLst>
        </pc:cxnChg>
        <pc:cxnChg chg="add mod">
          <ac:chgData name="김 승빈" userId="352d81a3ef8732fd" providerId="LiveId" clId="{FC016D9B-BFF0-44EC-8EDB-D2AE6978EF01}" dt="2020-03-03T06:39:12.017" v="269" actId="14100"/>
          <ac:cxnSpMkLst>
            <pc:docMk/>
            <pc:sldMk cId="370515662" sldId="273"/>
            <ac:cxnSpMk id="47" creationId="{AFDD9FF2-89C9-4180-A66A-4AC3436D7003}"/>
          </ac:cxnSpMkLst>
        </pc:cxnChg>
        <pc:cxnChg chg="add mod">
          <ac:chgData name="김 승빈" userId="352d81a3ef8732fd" providerId="LiveId" clId="{FC016D9B-BFF0-44EC-8EDB-D2AE6978EF01}" dt="2020-03-03T06:37:11.459" v="233" actId="14100"/>
          <ac:cxnSpMkLst>
            <pc:docMk/>
            <pc:sldMk cId="370515662" sldId="273"/>
            <ac:cxnSpMk id="52" creationId="{27D1BA7B-BCD9-415E-88C5-8E71E99D7C14}"/>
          </ac:cxnSpMkLst>
        </pc:cxnChg>
        <pc:cxnChg chg="add mod">
          <ac:chgData name="김 승빈" userId="352d81a3ef8732fd" providerId="LiveId" clId="{FC016D9B-BFF0-44EC-8EDB-D2AE6978EF01}" dt="2020-03-03T06:39:49.452" v="277" actId="1582"/>
          <ac:cxnSpMkLst>
            <pc:docMk/>
            <pc:sldMk cId="370515662" sldId="273"/>
            <ac:cxnSpMk id="53" creationId="{6EA634FC-61DA-4E57-B82B-DB0D222E4D06}"/>
          </ac:cxnSpMkLst>
        </pc:cxnChg>
        <pc:cxnChg chg="del mod">
          <ac:chgData name="김 승빈" userId="352d81a3ef8732fd" providerId="LiveId" clId="{FC016D9B-BFF0-44EC-8EDB-D2AE6978EF01}" dt="2020-03-03T06:34:27.976" v="162" actId="478"/>
          <ac:cxnSpMkLst>
            <pc:docMk/>
            <pc:sldMk cId="370515662" sldId="273"/>
            <ac:cxnSpMk id="57" creationId="{2C55BC1F-ACCD-499E-B4D6-BE202CE3E8B2}"/>
          </ac:cxnSpMkLst>
        </pc:cxnChg>
        <pc:cxnChg chg="del mod">
          <ac:chgData name="김 승빈" userId="352d81a3ef8732fd" providerId="LiveId" clId="{FC016D9B-BFF0-44EC-8EDB-D2AE6978EF01}" dt="2020-03-03T06:34:27.976" v="162" actId="478"/>
          <ac:cxnSpMkLst>
            <pc:docMk/>
            <pc:sldMk cId="370515662" sldId="273"/>
            <ac:cxnSpMk id="60" creationId="{13695003-BBC3-49E3-AA21-24329E89E3B3}"/>
          </ac:cxnSpMkLst>
        </pc:cxnChg>
        <pc:cxnChg chg="add mod">
          <ac:chgData name="김 승빈" userId="352d81a3ef8732fd" providerId="LiveId" clId="{FC016D9B-BFF0-44EC-8EDB-D2AE6978EF01}" dt="2020-03-03T06:39:49.452" v="277" actId="1582"/>
          <ac:cxnSpMkLst>
            <pc:docMk/>
            <pc:sldMk cId="370515662" sldId="273"/>
            <ac:cxnSpMk id="63" creationId="{F9D05B40-7605-43C6-9A87-19F2180FB0C9}"/>
          </ac:cxnSpMkLst>
        </pc:cxnChg>
        <pc:cxnChg chg="del mod">
          <ac:chgData name="김 승빈" userId="352d81a3ef8732fd" providerId="LiveId" clId="{FC016D9B-BFF0-44EC-8EDB-D2AE6978EF01}" dt="2020-03-03T06:34:27.976" v="162" actId="478"/>
          <ac:cxnSpMkLst>
            <pc:docMk/>
            <pc:sldMk cId="370515662" sldId="273"/>
            <ac:cxnSpMk id="64" creationId="{4EE17291-BF82-4FE1-81C3-488ADCFD67F1}"/>
          </ac:cxnSpMkLst>
        </pc:cxnChg>
        <pc:cxnChg chg="del mod">
          <ac:chgData name="김 승빈" userId="352d81a3ef8732fd" providerId="LiveId" clId="{FC016D9B-BFF0-44EC-8EDB-D2AE6978EF01}" dt="2020-03-03T06:34:27.976" v="162" actId="478"/>
          <ac:cxnSpMkLst>
            <pc:docMk/>
            <pc:sldMk cId="370515662" sldId="273"/>
            <ac:cxnSpMk id="65" creationId="{1AA0C221-159D-4FFF-92AD-48C207D5D054}"/>
          </ac:cxnSpMkLst>
        </pc:cxnChg>
        <pc:cxnChg chg="add mod">
          <ac:chgData name="김 승빈" userId="352d81a3ef8732fd" providerId="LiveId" clId="{FC016D9B-BFF0-44EC-8EDB-D2AE6978EF01}" dt="2020-03-03T06:39:49.452" v="277" actId="1582"/>
          <ac:cxnSpMkLst>
            <pc:docMk/>
            <pc:sldMk cId="370515662" sldId="273"/>
            <ac:cxnSpMk id="66" creationId="{5BE17512-F0A4-4DBA-BD36-7D95043A44ED}"/>
          </ac:cxnSpMkLst>
        </pc:cxnChg>
        <pc:cxnChg chg="add mod">
          <ac:chgData name="김 승빈" userId="352d81a3ef8732fd" providerId="LiveId" clId="{FC016D9B-BFF0-44EC-8EDB-D2AE6978EF01}" dt="2020-03-03T06:39:49.452" v="277" actId="1582"/>
          <ac:cxnSpMkLst>
            <pc:docMk/>
            <pc:sldMk cId="370515662" sldId="273"/>
            <ac:cxnSpMk id="67" creationId="{731094DC-DE32-4273-83A2-8E9577307137}"/>
          </ac:cxnSpMkLst>
        </pc:cxnChg>
        <pc:cxnChg chg="add mod">
          <ac:chgData name="김 승빈" userId="352d81a3ef8732fd" providerId="LiveId" clId="{FC016D9B-BFF0-44EC-8EDB-D2AE6978EF01}" dt="2020-03-03T06:37:46.494" v="248" actId="14100"/>
          <ac:cxnSpMkLst>
            <pc:docMk/>
            <pc:sldMk cId="370515662" sldId="273"/>
            <ac:cxnSpMk id="69" creationId="{49698EAD-EFD2-4EA8-9162-5E51955D6B58}"/>
          </ac:cxnSpMkLst>
        </pc:cxnChg>
        <pc:cxnChg chg="del mod">
          <ac:chgData name="김 승빈" userId="352d81a3ef8732fd" providerId="LiveId" clId="{FC016D9B-BFF0-44EC-8EDB-D2AE6978EF01}" dt="2020-03-03T06:34:27.976" v="162" actId="478"/>
          <ac:cxnSpMkLst>
            <pc:docMk/>
            <pc:sldMk cId="370515662" sldId="273"/>
            <ac:cxnSpMk id="74" creationId="{E106040F-7B37-47DF-B1B1-FCE8CBF50364}"/>
          </ac:cxnSpMkLst>
        </pc:cxnChg>
        <pc:cxnChg chg="del mod">
          <ac:chgData name="김 승빈" userId="352d81a3ef8732fd" providerId="LiveId" clId="{FC016D9B-BFF0-44EC-8EDB-D2AE6978EF01}" dt="2020-03-03T06:34:27.976" v="162" actId="478"/>
          <ac:cxnSpMkLst>
            <pc:docMk/>
            <pc:sldMk cId="370515662" sldId="273"/>
            <ac:cxnSpMk id="75" creationId="{3CF9370A-3306-4756-AA39-B861F6D301CF}"/>
          </ac:cxnSpMkLst>
        </pc:cxnChg>
        <pc:cxnChg chg="del mod">
          <ac:chgData name="김 승빈" userId="352d81a3ef8732fd" providerId="LiveId" clId="{FC016D9B-BFF0-44EC-8EDB-D2AE6978EF01}" dt="2020-03-03T06:34:27.976" v="162" actId="478"/>
          <ac:cxnSpMkLst>
            <pc:docMk/>
            <pc:sldMk cId="370515662" sldId="273"/>
            <ac:cxnSpMk id="81" creationId="{4DF59C79-E685-41F7-965D-EE39C7F55E05}"/>
          </ac:cxnSpMkLst>
        </pc:cxnChg>
        <pc:cxnChg chg="del mod">
          <ac:chgData name="김 승빈" userId="352d81a3ef8732fd" providerId="LiveId" clId="{FC016D9B-BFF0-44EC-8EDB-D2AE6978EF01}" dt="2020-03-03T06:34:27.976" v="162" actId="478"/>
          <ac:cxnSpMkLst>
            <pc:docMk/>
            <pc:sldMk cId="370515662" sldId="273"/>
            <ac:cxnSpMk id="83" creationId="{50129839-B7E0-4815-924E-3DB349D1705B}"/>
          </ac:cxnSpMkLst>
        </pc:cxnChg>
      </pc:sldChg>
      <pc:sldChg chg="addSp delSp modSp add mod ord">
        <pc:chgData name="김 승빈" userId="352d81a3ef8732fd" providerId="LiveId" clId="{FC016D9B-BFF0-44EC-8EDB-D2AE6978EF01}" dt="2020-03-03T06:49:37.480" v="498" actId="1076"/>
        <pc:sldMkLst>
          <pc:docMk/>
          <pc:sldMk cId="1787288943" sldId="274"/>
        </pc:sldMkLst>
        <pc:spChg chg="mod">
          <ac:chgData name="김 승빈" userId="352d81a3ef8732fd" providerId="LiveId" clId="{FC016D9B-BFF0-44EC-8EDB-D2AE6978EF01}" dt="2020-03-03T06:47:07.133" v="374" actId="1076"/>
          <ac:spMkLst>
            <pc:docMk/>
            <pc:sldMk cId="1787288943" sldId="274"/>
            <ac:spMk id="2" creationId="{955B56D2-A6F7-476F-A2AD-042E8B126F81}"/>
          </ac:spMkLst>
        </pc:spChg>
        <pc:spChg chg="add mod">
          <ac:chgData name="김 승빈" userId="352d81a3ef8732fd" providerId="LiveId" clId="{FC016D9B-BFF0-44EC-8EDB-D2AE6978EF01}" dt="2020-03-03T06:47:07.133" v="374" actId="1076"/>
          <ac:spMkLst>
            <pc:docMk/>
            <pc:sldMk cId="1787288943" sldId="274"/>
            <ac:spMk id="30" creationId="{DCFC0A83-2E7F-4A17-952C-72081E704C4A}"/>
          </ac:spMkLst>
        </pc:spChg>
        <pc:spChg chg="add mod">
          <ac:chgData name="김 승빈" userId="352d81a3ef8732fd" providerId="LiveId" clId="{FC016D9B-BFF0-44EC-8EDB-D2AE6978EF01}" dt="2020-03-03T06:47:07.133" v="374" actId="1076"/>
          <ac:spMkLst>
            <pc:docMk/>
            <pc:sldMk cId="1787288943" sldId="274"/>
            <ac:spMk id="36" creationId="{59DED303-3ED8-4E76-9509-1D843CC18C9F}"/>
          </ac:spMkLst>
        </pc:spChg>
        <pc:spChg chg="add mod">
          <ac:chgData name="김 승빈" userId="352d81a3ef8732fd" providerId="LiveId" clId="{FC016D9B-BFF0-44EC-8EDB-D2AE6978EF01}" dt="2020-03-03T06:47:07.133" v="374" actId="1076"/>
          <ac:spMkLst>
            <pc:docMk/>
            <pc:sldMk cId="1787288943" sldId="274"/>
            <ac:spMk id="37" creationId="{960573BE-0EE1-4DC4-97DB-34C21FC5839D}"/>
          </ac:spMkLst>
        </pc:spChg>
        <pc:spChg chg="add mod">
          <ac:chgData name="김 승빈" userId="352d81a3ef8732fd" providerId="LiveId" clId="{FC016D9B-BFF0-44EC-8EDB-D2AE6978EF01}" dt="2020-03-03T06:46:32.701" v="365" actId="571"/>
          <ac:spMkLst>
            <pc:docMk/>
            <pc:sldMk cId="1787288943" sldId="274"/>
            <ac:spMk id="41" creationId="{6BF53168-4238-411E-89BF-0270376EF60E}"/>
          </ac:spMkLst>
        </pc:spChg>
        <pc:spChg chg="add mod">
          <ac:chgData name="김 승빈" userId="352d81a3ef8732fd" providerId="LiveId" clId="{FC016D9B-BFF0-44EC-8EDB-D2AE6978EF01}" dt="2020-03-03T06:47:07.133" v="374" actId="1076"/>
          <ac:spMkLst>
            <pc:docMk/>
            <pc:sldMk cId="1787288943" sldId="274"/>
            <ac:spMk id="42" creationId="{0837A042-2BC2-415B-A379-4D5833F8E4B0}"/>
          </ac:spMkLst>
        </pc:spChg>
        <pc:spChg chg="add mod">
          <ac:chgData name="김 승빈" userId="352d81a3ef8732fd" providerId="LiveId" clId="{FC016D9B-BFF0-44EC-8EDB-D2AE6978EF01}" dt="2020-03-03T06:47:07.133" v="374" actId="1076"/>
          <ac:spMkLst>
            <pc:docMk/>
            <pc:sldMk cId="1787288943" sldId="274"/>
            <ac:spMk id="44" creationId="{77509B11-78D5-44B8-8F02-ADBDD0911A60}"/>
          </ac:spMkLst>
        </pc:spChg>
        <pc:spChg chg="add mod">
          <ac:chgData name="김 승빈" userId="352d81a3ef8732fd" providerId="LiveId" clId="{FC016D9B-BFF0-44EC-8EDB-D2AE6978EF01}" dt="2020-03-03T06:47:07.133" v="374" actId="1076"/>
          <ac:spMkLst>
            <pc:docMk/>
            <pc:sldMk cId="1787288943" sldId="274"/>
            <ac:spMk id="45" creationId="{931B696F-4AFB-4269-9AC4-D9A1A7709034}"/>
          </ac:spMkLst>
        </pc:spChg>
        <pc:spChg chg="add mod">
          <ac:chgData name="김 승빈" userId="352d81a3ef8732fd" providerId="LiveId" clId="{FC016D9B-BFF0-44EC-8EDB-D2AE6978EF01}" dt="2020-03-03T06:49:00.437" v="494" actId="207"/>
          <ac:spMkLst>
            <pc:docMk/>
            <pc:sldMk cId="1787288943" sldId="274"/>
            <ac:spMk id="46" creationId="{7989CEA8-1163-43F5-AC0F-06AAD5994DCA}"/>
          </ac:spMkLst>
        </pc:spChg>
        <pc:spChg chg="add mod">
          <ac:chgData name="김 승빈" userId="352d81a3ef8732fd" providerId="LiveId" clId="{FC016D9B-BFF0-44EC-8EDB-D2AE6978EF01}" dt="2020-03-03T06:49:00.437" v="494" actId="207"/>
          <ac:spMkLst>
            <pc:docMk/>
            <pc:sldMk cId="1787288943" sldId="274"/>
            <ac:spMk id="47" creationId="{E4514A1D-AAB5-47B9-A62F-693FB53CC900}"/>
          </ac:spMkLst>
        </pc:spChg>
        <pc:spChg chg="add mod">
          <ac:chgData name="김 승빈" userId="352d81a3ef8732fd" providerId="LiveId" clId="{FC016D9B-BFF0-44EC-8EDB-D2AE6978EF01}" dt="2020-03-03T06:49:00.437" v="494" actId="207"/>
          <ac:spMkLst>
            <pc:docMk/>
            <pc:sldMk cId="1787288943" sldId="274"/>
            <ac:spMk id="48" creationId="{063444BF-D9D5-474D-A8D4-926A6BA3E2CB}"/>
          </ac:spMkLst>
        </pc:spChg>
        <pc:spChg chg="add mod">
          <ac:chgData name="김 승빈" userId="352d81a3ef8732fd" providerId="LiveId" clId="{FC016D9B-BFF0-44EC-8EDB-D2AE6978EF01}" dt="2020-03-03T06:47:57.811" v="430" actId="20577"/>
          <ac:spMkLst>
            <pc:docMk/>
            <pc:sldMk cId="1787288943" sldId="274"/>
            <ac:spMk id="49" creationId="{97B4C361-36C3-4E37-AF26-36ED4D3D8EF6}"/>
          </ac:spMkLst>
        </pc:spChg>
        <pc:spChg chg="mod">
          <ac:chgData name="김 승빈" userId="352d81a3ef8732fd" providerId="LiveId" clId="{FC016D9B-BFF0-44EC-8EDB-D2AE6978EF01}" dt="2020-03-03T06:47:07.133" v="374" actId="1076"/>
          <ac:spMkLst>
            <pc:docMk/>
            <pc:sldMk cId="1787288943" sldId="274"/>
            <ac:spMk id="50" creationId="{ECA510DA-DCFE-4F0A-8099-228263105B29}"/>
          </ac:spMkLst>
        </pc:spChg>
        <pc:spChg chg="mod">
          <ac:chgData name="김 승빈" userId="352d81a3ef8732fd" providerId="LiveId" clId="{FC016D9B-BFF0-44EC-8EDB-D2AE6978EF01}" dt="2020-03-03T06:47:07.133" v="374" actId="1076"/>
          <ac:spMkLst>
            <pc:docMk/>
            <pc:sldMk cId="1787288943" sldId="274"/>
            <ac:spMk id="51" creationId="{F456825C-E639-4EC1-9BC5-8E5586717B7A}"/>
          </ac:spMkLst>
        </pc:spChg>
        <pc:spChg chg="add mod">
          <ac:chgData name="김 승빈" userId="352d81a3ef8732fd" providerId="LiveId" clId="{FC016D9B-BFF0-44EC-8EDB-D2AE6978EF01}" dt="2020-03-03T06:49:00.437" v="494" actId="207"/>
          <ac:spMkLst>
            <pc:docMk/>
            <pc:sldMk cId="1787288943" sldId="274"/>
            <ac:spMk id="55" creationId="{0264082C-F348-48CB-9223-ED8FBA017483}"/>
          </ac:spMkLst>
        </pc:spChg>
        <pc:spChg chg="mod">
          <ac:chgData name="김 승빈" userId="352d81a3ef8732fd" providerId="LiveId" clId="{FC016D9B-BFF0-44EC-8EDB-D2AE6978EF01}" dt="2020-03-03T06:47:07.133" v="374" actId="1076"/>
          <ac:spMkLst>
            <pc:docMk/>
            <pc:sldMk cId="1787288943" sldId="274"/>
            <ac:spMk id="56" creationId="{7AB63085-2EC8-462D-8922-1E2C43AAC5D2}"/>
          </ac:spMkLst>
        </pc:spChg>
        <pc:spChg chg="del">
          <ac:chgData name="김 승빈" userId="352d81a3ef8732fd" providerId="LiveId" clId="{FC016D9B-BFF0-44EC-8EDB-D2AE6978EF01}" dt="2020-03-03T06:45:19.686" v="314" actId="478"/>
          <ac:spMkLst>
            <pc:docMk/>
            <pc:sldMk cId="1787288943" sldId="274"/>
            <ac:spMk id="58" creationId="{CC0A9ED3-F1A4-4F43-819E-6FB3B9A302AC}"/>
          </ac:spMkLst>
        </pc:spChg>
        <pc:spChg chg="del">
          <ac:chgData name="김 승빈" userId="352d81a3ef8732fd" providerId="LiveId" clId="{FC016D9B-BFF0-44EC-8EDB-D2AE6978EF01}" dt="2020-03-03T06:45:19.686" v="314" actId="478"/>
          <ac:spMkLst>
            <pc:docMk/>
            <pc:sldMk cId="1787288943" sldId="274"/>
            <ac:spMk id="59" creationId="{2CD6B813-95F4-48E6-B5B0-A058085C6AE0}"/>
          </ac:spMkLst>
        </pc:spChg>
        <pc:spChg chg="del">
          <ac:chgData name="김 승빈" userId="352d81a3ef8732fd" providerId="LiveId" clId="{FC016D9B-BFF0-44EC-8EDB-D2AE6978EF01}" dt="2020-03-03T06:45:19.686" v="314" actId="478"/>
          <ac:spMkLst>
            <pc:docMk/>
            <pc:sldMk cId="1787288943" sldId="274"/>
            <ac:spMk id="61" creationId="{F35BB831-6938-4754-B090-793744B593FA}"/>
          </ac:spMkLst>
        </pc:spChg>
        <pc:spChg chg="del">
          <ac:chgData name="김 승빈" userId="352d81a3ef8732fd" providerId="LiveId" clId="{FC016D9B-BFF0-44EC-8EDB-D2AE6978EF01}" dt="2020-03-03T06:45:19.686" v="314" actId="478"/>
          <ac:spMkLst>
            <pc:docMk/>
            <pc:sldMk cId="1787288943" sldId="274"/>
            <ac:spMk id="62" creationId="{57D3677B-DCF5-4A4E-A41A-3BAAA9FE5BEA}"/>
          </ac:spMkLst>
        </pc:spChg>
        <pc:spChg chg="add mod">
          <ac:chgData name="김 승빈" userId="352d81a3ef8732fd" providerId="LiveId" clId="{FC016D9B-BFF0-44EC-8EDB-D2AE6978EF01}" dt="2020-03-03T06:47:37.096" v="379" actId="1076"/>
          <ac:spMkLst>
            <pc:docMk/>
            <pc:sldMk cId="1787288943" sldId="274"/>
            <ac:spMk id="66" creationId="{CA306B9C-0358-4056-A6F5-66FA1D6773AE}"/>
          </ac:spMkLst>
        </pc:spChg>
        <pc:spChg chg="add mod">
          <ac:chgData name="김 승빈" userId="352d81a3ef8732fd" providerId="LiveId" clId="{FC016D9B-BFF0-44EC-8EDB-D2AE6978EF01}" dt="2020-03-03T06:47:37.096" v="379" actId="1076"/>
          <ac:spMkLst>
            <pc:docMk/>
            <pc:sldMk cId="1787288943" sldId="274"/>
            <ac:spMk id="67" creationId="{4C7CEA32-D912-4597-9572-41D1D9657C31}"/>
          </ac:spMkLst>
        </pc:spChg>
        <pc:spChg chg="del">
          <ac:chgData name="김 승빈" userId="352d81a3ef8732fd" providerId="LiveId" clId="{FC016D9B-BFF0-44EC-8EDB-D2AE6978EF01}" dt="2020-03-03T06:45:19.686" v="314" actId="478"/>
          <ac:spMkLst>
            <pc:docMk/>
            <pc:sldMk cId="1787288943" sldId="274"/>
            <ac:spMk id="68" creationId="{9C19F734-4D88-491E-9B24-B4EC87BC2593}"/>
          </ac:spMkLst>
        </pc:spChg>
        <pc:spChg chg="del">
          <ac:chgData name="김 승빈" userId="352d81a3ef8732fd" providerId="LiveId" clId="{FC016D9B-BFF0-44EC-8EDB-D2AE6978EF01}" dt="2020-03-03T06:45:19.686" v="314" actId="478"/>
          <ac:spMkLst>
            <pc:docMk/>
            <pc:sldMk cId="1787288943" sldId="274"/>
            <ac:spMk id="70" creationId="{E0594329-8CB4-4701-9A59-8F5D7F9B88AB}"/>
          </ac:spMkLst>
        </pc:spChg>
        <pc:spChg chg="del">
          <ac:chgData name="김 승빈" userId="352d81a3ef8732fd" providerId="LiveId" clId="{FC016D9B-BFF0-44EC-8EDB-D2AE6978EF01}" dt="2020-03-03T06:45:19.686" v="314" actId="478"/>
          <ac:spMkLst>
            <pc:docMk/>
            <pc:sldMk cId="1787288943" sldId="274"/>
            <ac:spMk id="71" creationId="{82C19DEF-ADF7-421B-9510-295E760F753F}"/>
          </ac:spMkLst>
        </pc:spChg>
        <pc:spChg chg="add mod">
          <ac:chgData name="김 승빈" userId="352d81a3ef8732fd" providerId="LiveId" clId="{FC016D9B-BFF0-44EC-8EDB-D2AE6978EF01}" dt="2020-03-03T06:47:37.096" v="379" actId="1076"/>
          <ac:spMkLst>
            <pc:docMk/>
            <pc:sldMk cId="1787288943" sldId="274"/>
            <ac:spMk id="72" creationId="{90B4F837-CE08-49D6-978C-EDBD23BD61D6}"/>
          </ac:spMkLst>
        </pc:spChg>
        <pc:spChg chg="add mod">
          <ac:chgData name="김 승빈" userId="352d81a3ef8732fd" providerId="LiveId" clId="{FC016D9B-BFF0-44EC-8EDB-D2AE6978EF01}" dt="2020-03-03T06:47:37.096" v="379" actId="1076"/>
          <ac:spMkLst>
            <pc:docMk/>
            <pc:sldMk cId="1787288943" sldId="274"/>
            <ac:spMk id="73" creationId="{5DE56B99-5B30-43A6-B8C6-3CCA30F5A633}"/>
          </ac:spMkLst>
        </pc:spChg>
        <pc:spChg chg="del">
          <ac:chgData name="김 승빈" userId="352d81a3ef8732fd" providerId="LiveId" clId="{FC016D9B-BFF0-44EC-8EDB-D2AE6978EF01}" dt="2020-03-03T06:45:19.686" v="314" actId="478"/>
          <ac:spMkLst>
            <pc:docMk/>
            <pc:sldMk cId="1787288943" sldId="274"/>
            <ac:spMk id="76" creationId="{221D912A-B6CD-4F23-B306-580FD21ED795}"/>
          </ac:spMkLst>
        </pc:spChg>
        <pc:spChg chg="add mod">
          <ac:chgData name="김 승빈" userId="352d81a3ef8732fd" providerId="LiveId" clId="{FC016D9B-BFF0-44EC-8EDB-D2AE6978EF01}" dt="2020-03-03T06:47:37.096" v="379" actId="1076"/>
          <ac:spMkLst>
            <pc:docMk/>
            <pc:sldMk cId="1787288943" sldId="274"/>
            <ac:spMk id="77" creationId="{38C27D3E-93B7-4D47-93A6-2E8375B7C4EF}"/>
          </ac:spMkLst>
        </pc:spChg>
        <pc:spChg chg="del">
          <ac:chgData name="김 승빈" userId="352d81a3ef8732fd" providerId="LiveId" clId="{FC016D9B-BFF0-44EC-8EDB-D2AE6978EF01}" dt="2020-03-03T06:45:19.686" v="314" actId="478"/>
          <ac:spMkLst>
            <pc:docMk/>
            <pc:sldMk cId="1787288943" sldId="274"/>
            <ac:spMk id="78" creationId="{DEBE12D2-036F-4C0C-92BB-BFA537838EB5}"/>
          </ac:spMkLst>
        </pc:spChg>
        <pc:spChg chg="add mod">
          <ac:chgData name="김 승빈" userId="352d81a3ef8732fd" providerId="LiveId" clId="{FC016D9B-BFF0-44EC-8EDB-D2AE6978EF01}" dt="2020-03-03T06:49:00.437" v="494" actId="207"/>
          <ac:spMkLst>
            <pc:docMk/>
            <pc:sldMk cId="1787288943" sldId="274"/>
            <ac:spMk id="79" creationId="{EE66F166-EBCD-460E-A514-EF6394834B77}"/>
          </ac:spMkLst>
        </pc:spChg>
        <pc:spChg chg="del">
          <ac:chgData name="김 승빈" userId="352d81a3ef8732fd" providerId="LiveId" clId="{FC016D9B-BFF0-44EC-8EDB-D2AE6978EF01}" dt="2020-03-03T06:45:19.686" v="314" actId="478"/>
          <ac:spMkLst>
            <pc:docMk/>
            <pc:sldMk cId="1787288943" sldId="274"/>
            <ac:spMk id="80" creationId="{32C77586-C16F-495C-B392-7EB67B6EDEE6}"/>
          </ac:spMkLst>
        </pc:spChg>
        <pc:spChg chg="add mod">
          <ac:chgData name="김 승빈" userId="352d81a3ef8732fd" providerId="LiveId" clId="{FC016D9B-BFF0-44EC-8EDB-D2AE6978EF01}" dt="2020-03-03T06:49:00.437" v="494" actId="207"/>
          <ac:spMkLst>
            <pc:docMk/>
            <pc:sldMk cId="1787288943" sldId="274"/>
            <ac:spMk id="82" creationId="{74765580-4B26-4128-B914-360125461718}"/>
          </ac:spMkLst>
        </pc:spChg>
        <pc:spChg chg="add mod">
          <ac:chgData name="김 승빈" userId="352d81a3ef8732fd" providerId="LiveId" clId="{FC016D9B-BFF0-44EC-8EDB-D2AE6978EF01}" dt="2020-03-03T06:49:00.437" v="494" actId="207"/>
          <ac:spMkLst>
            <pc:docMk/>
            <pc:sldMk cId="1787288943" sldId="274"/>
            <ac:spMk id="84" creationId="{9221A52C-3CBB-448B-B0ED-05863BA76C3E}"/>
          </ac:spMkLst>
        </pc:spChg>
        <pc:spChg chg="add mod">
          <ac:chgData name="김 승빈" userId="352d81a3ef8732fd" providerId="LiveId" clId="{FC016D9B-BFF0-44EC-8EDB-D2AE6978EF01}" dt="2020-03-03T06:48:12.575" v="492" actId="20577"/>
          <ac:spMkLst>
            <pc:docMk/>
            <pc:sldMk cId="1787288943" sldId="274"/>
            <ac:spMk id="85" creationId="{A037FCF3-6C48-4325-BBEC-72BEC55F708D}"/>
          </ac:spMkLst>
        </pc:spChg>
        <pc:spChg chg="add mod">
          <ac:chgData name="김 승빈" userId="352d81a3ef8732fd" providerId="LiveId" clId="{FC016D9B-BFF0-44EC-8EDB-D2AE6978EF01}" dt="2020-03-03T06:49:00.437" v="494" actId="207"/>
          <ac:spMkLst>
            <pc:docMk/>
            <pc:sldMk cId="1787288943" sldId="274"/>
            <ac:spMk id="89" creationId="{EFDC2B14-098F-40FE-BF2D-BFC9FD3C3D26}"/>
          </ac:spMkLst>
        </pc:spChg>
        <pc:spChg chg="add mod">
          <ac:chgData name="김 승빈" userId="352d81a3ef8732fd" providerId="LiveId" clId="{FC016D9B-BFF0-44EC-8EDB-D2AE6978EF01}" dt="2020-03-03T06:49:37.480" v="498" actId="1076"/>
          <ac:spMkLst>
            <pc:docMk/>
            <pc:sldMk cId="1787288943" sldId="274"/>
            <ac:spMk id="91" creationId="{28E48CF0-A92F-447D-A01C-9D4B529F946E}"/>
          </ac:spMkLst>
        </pc:spChg>
        <pc:spChg chg="add mod">
          <ac:chgData name="김 승빈" userId="352d81a3ef8732fd" providerId="LiveId" clId="{FC016D9B-BFF0-44EC-8EDB-D2AE6978EF01}" dt="2020-03-03T06:47:19.363" v="376" actId="571"/>
          <ac:spMkLst>
            <pc:docMk/>
            <pc:sldMk cId="1787288943" sldId="274"/>
            <ac:spMk id="92" creationId="{7E82CBA5-92B9-44B7-A089-D82978426CFE}"/>
          </ac:spMkLst>
        </pc:spChg>
        <pc:spChg chg="add mod">
          <ac:chgData name="김 승빈" userId="352d81a3ef8732fd" providerId="LiveId" clId="{FC016D9B-BFF0-44EC-8EDB-D2AE6978EF01}" dt="2020-03-03T06:47:19.363" v="376" actId="571"/>
          <ac:spMkLst>
            <pc:docMk/>
            <pc:sldMk cId="1787288943" sldId="274"/>
            <ac:spMk id="94" creationId="{7F614F95-6A2B-48DC-BDFC-BCE9185AA025}"/>
          </ac:spMkLst>
        </pc:spChg>
        <pc:spChg chg="add mod">
          <ac:chgData name="김 승빈" userId="352d81a3ef8732fd" providerId="LiveId" clId="{FC016D9B-BFF0-44EC-8EDB-D2AE6978EF01}" dt="2020-03-03T06:47:19.363" v="376" actId="571"/>
          <ac:spMkLst>
            <pc:docMk/>
            <pc:sldMk cId="1787288943" sldId="274"/>
            <ac:spMk id="95" creationId="{C3390BF0-AB75-4F28-B22C-2E50DD9C0FE2}"/>
          </ac:spMkLst>
        </pc:spChg>
        <pc:spChg chg="add mod">
          <ac:chgData name="김 승빈" userId="352d81a3ef8732fd" providerId="LiveId" clId="{FC016D9B-BFF0-44EC-8EDB-D2AE6978EF01}" dt="2020-03-03T06:47:19.363" v="376" actId="571"/>
          <ac:spMkLst>
            <pc:docMk/>
            <pc:sldMk cId="1787288943" sldId="274"/>
            <ac:spMk id="96" creationId="{DB29700C-B8D6-411E-8015-9F4CDF93C32B}"/>
          </ac:spMkLst>
        </pc:spChg>
        <pc:spChg chg="del">
          <ac:chgData name="김 승빈" userId="352d81a3ef8732fd" providerId="LiveId" clId="{FC016D9B-BFF0-44EC-8EDB-D2AE6978EF01}" dt="2020-03-03T06:45:19.686" v="314" actId="478"/>
          <ac:spMkLst>
            <pc:docMk/>
            <pc:sldMk cId="1787288943" sldId="274"/>
            <ac:spMk id="138" creationId="{054A2DCD-2BE8-4480-8EE8-988681F9D2B5}"/>
          </ac:spMkLst>
        </pc:spChg>
        <pc:cxnChg chg="add mod">
          <ac:chgData name="김 승빈" userId="352d81a3ef8732fd" providerId="LiveId" clId="{FC016D9B-BFF0-44EC-8EDB-D2AE6978EF01}" dt="2020-03-03T06:47:07.133" v="374" actId="1076"/>
          <ac:cxnSpMkLst>
            <pc:docMk/>
            <pc:sldMk cId="1787288943" sldId="274"/>
            <ac:cxnSpMk id="33" creationId="{A4AC84D7-AE61-4A54-8D7B-7D041CB8AA10}"/>
          </ac:cxnSpMkLst>
        </pc:cxnChg>
        <pc:cxnChg chg="add mod">
          <ac:chgData name="김 승빈" userId="352d81a3ef8732fd" providerId="LiveId" clId="{FC016D9B-BFF0-44EC-8EDB-D2AE6978EF01}" dt="2020-03-03T06:47:07.133" v="374" actId="1076"/>
          <ac:cxnSpMkLst>
            <pc:docMk/>
            <pc:sldMk cId="1787288943" sldId="274"/>
            <ac:cxnSpMk id="38" creationId="{562EF5D9-8ACC-483B-BF41-FBA6394BAD34}"/>
          </ac:cxnSpMkLst>
        </pc:cxnChg>
        <pc:cxnChg chg="mod">
          <ac:chgData name="김 승빈" userId="352d81a3ef8732fd" providerId="LiveId" clId="{FC016D9B-BFF0-44EC-8EDB-D2AE6978EF01}" dt="2020-03-03T06:47:07.133" v="374" actId="1076"/>
          <ac:cxnSpMkLst>
            <pc:docMk/>
            <pc:sldMk cId="1787288943" sldId="274"/>
            <ac:cxnSpMk id="43" creationId="{098E59CA-6F56-4BBC-9B34-4071A4D8CF68}"/>
          </ac:cxnSpMkLst>
        </pc:cxnChg>
        <pc:cxnChg chg="add mod">
          <ac:chgData name="김 승빈" userId="352d81a3ef8732fd" providerId="LiveId" clId="{FC016D9B-BFF0-44EC-8EDB-D2AE6978EF01}" dt="2020-03-03T06:49:18.282" v="495" actId="1582"/>
          <ac:cxnSpMkLst>
            <pc:docMk/>
            <pc:sldMk cId="1787288943" sldId="274"/>
            <ac:cxnSpMk id="52" creationId="{12B98E5A-73C0-4000-969E-A19338176338}"/>
          </ac:cxnSpMkLst>
        </pc:cxnChg>
        <pc:cxnChg chg="add mod">
          <ac:chgData name="김 승빈" userId="352d81a3ef8732fd" providerId="LiveId" clId="{FC016D9B-BFF0-44EC-8EDB-D2AE6978EF01}" dt="2020-03-03T06:49:18.282" v="495" actId="1582"/>
          <ac:cxnSpMkLst>
            <pc:docMk/>
            <pc:sldMk cId="1787288943" sldId="274"/>
            <ac:cxnSpMk id="53" creationId="{A214A7A0-E7CC-44F4-8A99-6D9868531A4A}"/>
          </ac:cxnSpMkLst>
        </pc:cxnChg>
        <pc:cxnChg chg="add mod">
          <ac:chgData name="김 승빈" userId="352d81a3ef8732fd" providerId="LiveId" clId="{FC016D9B-BFF0-44EC-8EDB-D2AE6978EF01}" dt="2020-03-03T06:49:18.282" v="495" actId="1582"/>
          <ac:cxnSpMkLst>
            <pc:docMk/>
            <pc:sldMk cId="1787288943" sldId="274"/>
            <ac:cxnSpMk id="54" creationId="{5DD8481C-90F6-4A5B-A2E2-B72017008348}"/>
          </ac:cxnSpMkLst>
        </pc:cxnChg>
        <pc:cxnChg chg="mod">
          <ac:chgData name="김 승빈" userId="352d81a3ef8732fd" providerId="LiveId" clId="{FC016D9B-BFF0-44EC-8EDB-D2AE6978EF01}" dt="2020-03-03T06:47:07.133" v="374" actId="1076"/>
          <ac:cxnSpMkLst>
            <pc:docMk/>
            <pc:sldMk cId="1787288943" sldId="274"/>
            <ac:cxnSpMk id="57" creationId="{2C55BC1F-ACCD-499E-B4D6-BE202CE3E8B2}"/>
          </ac:cxnSpMkLst>
        </pc:cxnChg>
        <pc:cxnChg chg="mod">
          <ac:chgData name="김 승빈" userId="352d81a3ef8732fd" providerId="LiveId" clId="{FC016D9B-BFF0-44EC-8EDB-D2AE6978EF01}" dt="2020-03-03T06:47:27.813" v="378" actId="1076"/>
          <ac:cxnSpMkLst>
            <pc:docMk/>
            <pc:sldMk cId="1787288943" sldId="274"/>
            <ac:cxnSpMk id="60" creationId="{13695003-BBC3-49E3-AA21-24329E89E3B3}"/>
          </ac:cxnSpMkLst>
        </pc:cxnChg>
        <pc:cxnChg chg="add mod">
          <ac:chgData name="김 승빈" userId="352d81a3ef8732fd" providerId="LiveId" clId="{FC016D9B-BFF0-44EC-8EDB-D2AE6978EF01}" dt="2020-03-03T06:47:37.096" v="379" actId="1076"/>
          <ac:cxnSpMkLst>
            <pc:docMk/>
            <pc:sldMk cId="1787288943" sldId="274"/>
            <ac:cxnSpMk id="63" creationId="{40454D02-C41D-435B-BADF-20D9B0D19449}"/>
          </ac:cxnSpMkLst>
        </pc:cxnChg>
        <pc:cxnChg chg="del mod">
          <ac:chgData name="김 승빈" userId="352d81a3ef8732fd" providerId="LiveId" clId="{FC016D9B-BFF0-44EC-8EDB-D2AE6978EF01}" dt="2020-03-03T06:45:19.686" v="314" actId="478"/>
          <ac:cxnSpMkLst>
            <pc:docMk/>
            <pc:sldMk cId="1787288943" sldId="274"/>
            <ac:cxnSpMk id="64" creationId="{4EE17291-BF82-4FE1-81C3-488ADCFD67F1}"/>
          </ac:cxnSpMkLst>
        </pc:cxnChg>
        <pc:cxnChg chg="del mod">
          <ac:chgData name="김 승빈" userId="352d81a3ef8732fd" providerId="LiveId" clId="{FC016D9B-BFF0-44EC-8EDB-D2AE6978EF01}" dt="2020-03-03T06:45:19.686" v="314" actId="478"/>
          <ac:cxnSpMkLst>
            <pc:docMk/>
            <pc:sldMk cId="1787288943" sldId="274"/>
            <ac:cxnSpMk id="65" creationId="{1AA0C221-159D-4FFF-92AD-48C207D5D054}"/>
          </ac:cxnSpMkLst>
        </pc:cxnChg>
        <pc:cxnChg chg="add mod">
          <ac:chgData name="김 승빈" userId="352d81a3ef8732fd" providerId="LiveId" clId="{FC016D9B-BFF0-44EC-8EDB-D2AE6978EF01}" dt="2020-03-03T06:47:37.096" v="379" actId="1076"/>
          <ac:cxnSpMkLst>
            <pc:docMk/>
            <pc:sldMk cId="1787288943" sldId="274"/>
            <ac:cxnSpMk id="69" creationId="{1066F76B-7184-4F9D-84E5-8440E8D4E364}"/>
          </ac:cxnSpMkLst>
        </pc:cxnChg>
        <pc:cxnChg chg="del mod">
          <ac:chgData name="김 승빈" userId="352d81a3ef8732fd" providerId="LiveId" clId="{FC016D9B-BFF0-44EC-8EDB-D2AE6978EF01}" dt="2020-03-03T06:45:19.686" v="314" actId="478"/>
          <ac:cxnSpMkLst>
            <pc:docMk/>
            <pc:sldMk cId="1787288943" sldId="274"/>
            <ac:cxnSpMk id="74" creationId="{E106040F-7B37-47DF-B1B1-FCE8CBF50364}"/>
          </ac:cxnSpMkLst>
        </pc:cxnChg>
        <pc:cxnChg chg="del mod">
          <ac:chgData name="김 승빈" userId="352d81a3ef8732fd" providerId="LiveId" clId="{FC016D9B-BFF0-44EC-8EDB-D2AE6978EF01}" dt="2020-03-03T06:45:19.686" v="314" actId="478"/>
          <ac:cxnSpMkLst>
            <pc:docMk/>
            <pc:sldMk cId="1787288943" sldId="274"/>
            <ac:cxnSpMk id="75" creationId="{3CF9370A-3306-4756-AA39-B861F6D301CF}"/>
          </ac:cxnSpMkLst>
        </pc:cxnChg>
        <pc:cxnChg chg="del mod">
          <ac:chgData name="김 승빈" userId="352d81a3ef8732fd" providerId="LiveId" clId="{FC016D9B-BFF0-44EC-8EDB-D2AE6978EF01}" dt="2020-03-03T06:45:19.686" v="314" actId="478"/>
          <ac:cxnSpMkLst>
            <pc:docMk/>
            <pc:sldMk cId="1787288943" sldId="274"/>
            <ac:cxnSpMk id="81" creationId="{4DF59C79-E685-41F7-965D-EE39C7F55E05}"/>
          </ac:cxnSpMkLst>
        </pc:cxnChg>
        <pc:cxnChg chg="del mod">
          <ac:chgData name="김 승빈" userId="352d81a3ef8732fd" providerId="LiveId" clId="{FC016D9B-BFF0-44EC-8EDB-D2AE6978EF01}" dt="2020-03-03T06:45:19.686" v="314" actId="478"/>
          <ac:cxnSpMkLst>
            <pc:docMk/>
            <pc:sldMk cId="1787288943" sldId="274"/>
            <ac:cxnSpMk id="83" creationId="{50129839-B7E0-4815-924E-3DB349D1705B}"/>
          </ac:cxnSpMkLst>
        </pc:cxnChg>
        <pc:cxnChg chg="add mod">
          <ac:chgData name="김 승빈" userId="352d81a3ef8732fd" providerId="LiveId" clId="{FC016D9B-BFF0-44EC-8EDB-D2AE6978EF01}" dt="2020-03-03T06:49:34.400" v="497" actId="1582"/>
          <ac:cxnSpMkLst>
            <pc:docMk/>
            <pc:sldMk cId="1787288943" sldId="274"/>
            <ac:cxnSpMk id="86" creationId="{3FCE25D5-BB27-4FE1-BAC1-62F7E26E366A}"/>
          </ac:cxnSpMkLst>
        </pc:cxnChg>
        <pc:cxnChg chg="add mod">
          <ac:chgData name="김 승빈" userId="352d81a3ef8732fd" providerId="LiveId" clId="{FC016D9B-BFF0-44EC-8EDB-D2AE6978EF01}" dt="2020-03-03T06:49:34.400" v="497" actId="1582"/>
          <ac:cxnSpMkLst>
            <pc:docMk/>
            <pc:sldMk cId="1787288943" sldId="274"/>
            <ac:cxnSpMk id="87" creationId="{0C663701-0663-4748-9DA3-E2A479046665}"/>
          </ac:cxnSpMkLst>
        </pc:cxnChg>
        <pc:cxnChg chg="add mod">
          <ac:chgData name="김 승빈" userId="352d81a3ef8732fd" providerId="LiveId" clId="{FC016D9B-BFF0-44EC-8EDB-D2AE6978EF01}" dt="2020-03-03T06:47:19.363" v="376" actId="571"/>
          <ac:cxnSpMkLst>
            <pc:docMk/>
            <pc:sldMk cId="1787288943" sldId="274"/>
            <ac:cxnSpMk id="88" creationId="{53594EBB-9244-4584-8175-D5DDB6F77798}"/>
          </ac:cxnSpMkLst>
        </pc:cxnChg>
        <pc:cxnChg chg="add mod">
          <ac:chgData name="김 승빈" userId="352d81a3ef8732fd" providerId="LiveId" clId="{FC016D9B-BFF0-44EC-8EDB-D2AE6978EF01}" dt="2020-03-03T06:49:34.400" v="497" actId="1582"/>
          <ac:cxnSpMkLst>
            <pc:docMk/>
            <pc:sldMk cId="1787288943" sldId="274"/>
            <ac:cxnSpMk id="90" creationId="{0D2A3F40-06A7-41A4-AC80-5E257A303A03}"/>
          </ac:cxnSpMkLst>
        </pc:cxnChg>
        <pc:cxnChg chg="add mod">
          <ac:chgData name="김 승빈" userId="352d81a3ef8732fd" providerId="LiveId" clId="{FC016D9B-BFF0-44EC-8EDB-D2AE6978EF01}" dt="2020-03-03T06:47:19.363" v="376" actId="571"/>
          <ac:cxnSpMkLst>
            <pc:docMk/>
            <pc:sldMk cId="1787288943" sldId="274"/>
            <ac:cxnSpMk id="93" creationId="{6636F85C-475B-4896-8782-A67276C5E06E}"/>
          </ac:cxnSpMkLst>
        </pc:cxnChg>
      </pc:sldChg>
      <pc:sldChg chg="addSp delSp modSp add mod">
        <pc:chgData name="김 승빈" userId="352d81a3ef8732fd" providerId="LiveId" clId="{FC016D9B-BFF0-44EC-8EDB-D2AE6978EF01}" dt="2020-03-03T07:13:54.493" v="726" actId="1076"/>
        <pc:sldMkLst>
          <pc:docMk/>
          <pc:sldMk cId="1377591843" sldId="275"/>
        </pc:sldMkLst>
        <pc:spChg chg="add del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2" creationId="{955B56D2-A6F7-476F-A2AD-042E8B126F81}"/>
          </ac:spMkLst>
        </pc:spChg>
        <pc:spChg chg="add del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30" creationId="{DCFC0A83-2E7F-4A17-952C-72081E704C4A}"/>
          </ac:spMkLst>
        </pc:spChg>
        <pc:spChg chg="add del">
          <ac:chgData name="김 승빈" userId="352d81a3ef8732fd" providerId="LiveId" clId="{FC016D9B-BFF0-44EC-8EDB-D2AE6978EF01}" dt="2020-03-03T07:01:58.143" v="509" actId="478"/>
          <ac:spMkLst>
            <pc:docMk/>
            <pc:sldMk cId="1377591843" sldId="275"/>
            <ac:spMk id="36" creationId="{59DED303-3ED8-4E76-9509-1D843CC18C9F}"/>
          </ac:spMkLst>
        </pc:spChg>
        <pc:spChg chg="add del">
          <ac:chgData name="김 승빈" userId="352d81a3ef8732fd" providerId="LiveId" clId="{FC016D9B-BFF0-44EC-8EDB-D2AE6978EF01}" dt="2020-03-03T07:02:03.369" v="512" actId="478"/>
          <ac:spMkLst>
            <pc:docMk/>
            <pc:sldMk cId="1377591843" sldId="275"/>
            <ac:spMk id="37" creationId="{960573BE-0EE1-4DC4-97DB-34C21FC5839D}"/>
          </ac:spMkLst>
        </pc:spChg>
        <pc:spChg chg="add del">
          <ac:chgData name="김 승빈" userId="352d81a3ef8732fd" providerId="LiveId" clId="{FC016D9B-BFF0-44EC-8EDB-D2AE6978EF01}" dt="2020-03-03T07:01:58.867" v="510" actId="478"/>
          <ac:spMkLst>
            <pc:docMk/>
            <pc:sldMk cId="1377591843" sldId="275"/>
            <ac:spMk id="42" creationId="{0837A042-2BC2-415B-A379-4D5833F8E4B0}"/>
          </ac:spMkLst>
        </pc:spChg>
        <pc:spChg chg="add del">
          <ac:chgData name="김 승빈" userId="352d81a3ef8732fd" providerId="LiveId" clId="{FC016D9B-BFF0-44EC-8EDB-D2AE6978EF01}" dt="2020-03-03T07:02:05.343" v="513" actId="478"/>
          <ac:spMkLst>
            <pc:docMk/>
            <pc:sldMk cId="1377591843" sldId="275"/>
            <ac:spMk id="44" creationId="{77509B11-78D5-44B8-8F02-ADBDD0911A60}"/>
          </ac:spMkLst>
        </pc:spChg>
        <pc:spChg chg="add del">
          <ac:chgData name="김 승빈" userId="352d81a3ef8732fd" providerId="LiveId" clId="{FC016D9B-BFF0-44EC-8EDB-D2AE6978EF01}" dt="2020-03-03T07:02:00.317" v="511" actId="478"/>
          <ac:spMkLst>
            <pc:docMk/>
            <pc:sldMk cId="1377591843" sldId="275"/>
            <ac:spMk id="45" creationId="{931B696F-4AFB-4269-9AC4-D9A1A7709034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46" creationId="{7989CEA8-1163-43F5-AC0F-06AAD5994DCA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47" creationId="{E4514A1D-AAB5-47B9-A62F-693FB53CC900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48" creationId="{063444BF-D9D5-474D-A8D4-926A6BA3E2CB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49" creationId="{97B4C361-36C3-4E37-AF26-36ED4D3D8EF6}"/>
          </ac:spMkLst>
        </pc:spChg>
        <pc:spChg chg="add del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50" creationId="{ECA510DA-DCFE-4F0A-8099-228263105B29}"/>
          </ac:spMkLst>
        </pc:spChg>
        <pc:spChg chg="add del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51" creationId="{F456825C-E639-4EC1-9BC5-8E5586717B7A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55" creationId="{0264082C-F348-48CB-9223-ED8FBA017483}"/>
          </ac:spMkLst>
        </pc:spChg>
        <pc:spChg chg="add del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56" creationId="{7AB63085-2EC8-462D-8922-1E2C43AAC5D2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66" creationId="{CA306B9C-0358-4056-A6F5-66FA1D6773AE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67" creationId="{4C7CEA32-D912-4597-9572-41D1D9657C31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70" creationId="{DAC322FD-0F24-47D8-898B-E4CCBEAA1AF1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72" creationId="{90B4F837-CE08-49D6-978C-EDBD23BD61D6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73" creationId="{5DE56B99-5B30-43A6-B8C6-3CCA30F5A633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77" creationId="{38C27D3E-93B7-4D47-93A6-2E8375B7C4EF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79" creationId="{EE66F166-EBCD-460E-A514-EF6394834B77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80" creationId="{D52ADE73-DC30-41C4-965E-8007D426D714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82" creationId="{74765580-4B26-4128-B914-360125461718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84" creationId="{9221A52C-3CBB-448B-B0ED-05863BA76C3E}"/>
          </ac:spMkLst>
        </pc:spChg>
        <pc:spChg chg="del">
          <ac:chgData name="김 승빈" userId="352d81a3ef8732fd" providerId="LiveId" clId="{FC016D9B-BFF0-44EC-8EDB-D2AE6978EF01}" dt="2020-03-03T07:01:45.567" v="507" actId="478"/>
          <ac:spMkLst>
            <pc:docMk/>
            <pc:sldMk cId="1377591843" sldId="275"/>
            <ac:spMk id="85" creationId="{A037FCF3-6C48-4325-BBEC-72BEC55F708D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89" creationId="{EFDC2B14-098F-40FE-BF2D-BFC9FD3C3D26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91" creationId="{28E48CF0-A92F-447D-A01C-9D4B529F946E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92" creationId="{7E82CBA5-92B9-44B7-A089-D82978426CFE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94" creationId="{7F614F95-6A2B-48DC-BDFC-BCE9185AA025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95" creationId="{C3390BF0-AB75-4F28-B22C-2E50DD9C0FE2}"/>
          </ac:spMkLst>
        </pc:spChg>
        <pc:spChg chg="del">
          <ac:chgData name="김 승빈" userId="352d81a3ef8732fd" providerId="LiveId" clId="{FC016D9B-BFF0-44EC-8EDB-D2AE6978EF01}" dt="2020-03-03T07:01:43.442" v="506" actId="478"/>
          <ac:spMkLst>
            <pc:docMk/>
            <pc:sldMk cId="1377591843" sldId="275"/>
            <ac:spMk id="96" creationId="{DB29700C-B8D6-411E-8015-9F4CDF93C32B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03" creationId="{A4BE076D-6983-4ABA-8FF0-C5C2CEE22400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11" creationId="{3B08A91F-2181-4CA2-902D-5C2C6DDF3989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12" creationId="{09DE24B6-B119-4BD4-B9AD-0E4D1B6D8AA8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13" creationId="{EEBE0694-8E9A-4FD4-9DC2-CD4A01F03CA5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14" creationId="{CA063BF0-B7E3-41AE-B517-FF4EC5A0BFF3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15" creationId="{51B70F49-5F62-4B6E-8A0C-D969FD4E55D2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16" creationId="{2490A5B9-15CB-4BCA-B9FC-BBEBA0663958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17" creationId="{E8D959F6-0E6E-46F7-8547-0B28EC59C0F6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18" creationId="{79D2DD27-5195-4D4D-A39C-7FAFBB339DF4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19" creationId="{2D3A691E-5C0E-4FEA-81AD-326858968DE0}"/>
          </ac:spMkLst>
        </pc:spChg>
        <pc:spChg chg="add mod">
          <ac:chgData name="김 승빈" userId="352d81a3ef8732fd" providerId="LiveId" clId="{FC016D9B-BFF0-44EC-8EDB-D2AE6978EF01}" dt="2020-03-03T07:10:20.101" v="673" actId="571"/>
          <ac:spMkLst>
            <pc:docMk/>
            <pc:sldMk cId="1377591843" sldId="275"/>
            <ac:spMk id="122" creationId="{1414AD3F-3796-4486-97B6-571D069CF3A7}"/>
          </ac:spMkLst>
        </pc:spChg>
        <pc:spChg chg="add mod">
          <ac:chgData name="김 승빈" userId="352d81a3ef8732fd" providerId="LiveId" clId="{FC016D9B-BFF0-44EC-8EDB-D2AE6978EF01}" dt="2020-03-03T07:10:19.336" v="671" actId="571"/>
          <ac:spMkLst>
            <pc:docMk/>
            <pc:sldMk cId="1377591843" sldId="275"/>
            <ac:spMk id="123" creationId="{FAFAECBB-1936-4E12-BD02-5056C73B30AD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24" creationId="{E071C070-A209-4DFB-BE59-20868F062C33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25" creationId="{A49963E9-FC64-4E9A-BA1E-CCDBF94E24D2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26" creationId="{E1E5174C-485F-47DD-BB17-39540DE8D53F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27" creationId="{56E704E6-0667-4CFE-87A2-2A44A89A1CDF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28" creationId="{EEFA0B00-9C5B-4084-95B0-8B97289CC148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29" creationId="{619E24F7-87C0-4A9D-A864-D89DB1303165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30" creationId="{14D336A9-0726-4F5B-831D-2214D3BF53AD}"/>
          </ac:spMkLst>
        </pc:spChg>
        <pc:spChg chg="add mod">
          <ac:chgData name="김 승빈" userId="352d81a3ef8732fd" providerId="LiveId" clId="{FC016D9B-BFF0-44EC-8EDB-D2AE6978EF01}" dt="2020-03-03T07:11:44.741" v="705" actId="1076"/>
          <ac:spMkLst>
            <pc:docMk/>
            <pc:sldMk cId="1377591843" sldId="275"/>
            <ac:spMk id="131" creationId="{91956529-E138-44DC-857F-30C6F711F06C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32" creationId="{994BE49F-FE33-4A76-B286-A11CE97E2E67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33" creationId="{F5D8BBA3-668A-4754-B9AC-3B0C82712CD2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34" creationId="{C3826822-3DB1-437E-B4A4-523F5537FD1E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35" creationId="{A6B87C23-774D-4BF1-9A0C-384B61D2AA48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38" creationId="{795AB4EF-DC07-4781-A5EC-F74DD2A07B6E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40" creationId="{57E93D9B-3122-48F9-98A7-3D37C379360E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43" creationId="{0F74BCFA-804E-4050-B2E3-EC0922C44E64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47" creationId="{7A2F2414-8763-4F00-A804-F73683748322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50" creationId="{76E7A6FB-AE26-43DA-A2B9-C24E23EFA32E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51" creationId="{91281D59-E75C-4B40-9F4A-3EA52EE643AE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52" creationId="{DBBFD679-013E-4E94-9F32-7C668E544AD6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53" creationId="{D3B6B654-CC1B-4B82-B4E3-09D495140AAB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54" creationId="{CF1B2BCB-D5A7-4B9D-957A-AB822B37BEE3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55" creationId="{1CCEDCAD-0E21-45F3-AA21-1B7F11F2BE58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56" creationId="{A162E474-EF5C-41E4-AD9C-4F73284AFE7C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57" creationId="{F2935816-0201-47A3-8710-4BBFDB5206FE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58" creationId="{722FAE4A-2CCD-411B-9CA4-7A8E5D437329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59" creationId="{6375B7A6-1E18-4492-971F-466505E02F0F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60" creationId="{F235FA35-4C22-4E6A-B481-776C18326891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61" creationId="{2F7761FB-1E18-49A0-A0CB-78DA2DE42D9C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62" creationId="{6333E7B8-A9F8-4ACA-87EA-991EF9D40C57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63" creationId="{6D1A08D5-4B3A-4FB7-85E6-AF0365B5818D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64" creationId="{5AF09DC1-2680-4A4E-AC29-E10E09540306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65" creationId="{76698AF2-A85B-40BD-8976-6B5243DD6C78}"/>
          </ac:spMkLst>
        </pc:spChg>
        <pc:spChg chg="add mod">
          <ac:chgData name="김 승빈" userId="352d81a3ef8732fd" providerId="LiveId" clId="{FC016D9B-BFF0-44EC-8EDB-D2AE6978EF01}" dt="2020-03-03T07:12:00.449" v="707" actId="571"/>
          <ac:spMkLst>
            <pc:docMk/>
            <pc:sldMk cId="1377591843" sldId="275"/>
            <ac:spMk id="166" creationId="{537F7230-25B9-47F3-8AB5-9F68B39B2F4F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71" creationId="{3B663F48-F72E-4B30-BCD3-A279343F3386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72" creationId="{5B42D983-C7AC-42DF-AA12-CE91995A70AD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73" creationId="{686AEA7A-5D11-4BB7-B099-316E31A37913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74" creationId="{A2AD3F56-AB5C-4D95-A257-53A8412F3F24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77" creationId="{69C009A8-7851-4B92-865F-F03897C4B577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79" creationId="{09AE9FDA-4A02-4F21-8599-59224A12961D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82" creationId="{B1271A17-81E9-443A-9A0D-D2F2C171DBD7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86" creationId="{28480510-5355-4ADD-B68C-07A80D4AB173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89" creationId="{68AE896A-E0B3-4882-A77A-E74E0C345C15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90" creationId="{D7DA8FB3-4529-44B2-80C0-7EFC3BDD4545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91" creationId="{BD091E87-5CD6-43DB-B1D1-35D03C176980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92" creationId="{2267FE6F-CA08-4E16-AFB9-0DC6B7F04CB0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93" creationId="{10FFA94C-BC36-4EB3-93DE-D44F86683B85}"/>
          </ac:spMkLst>
        </pc:spChg>
        <pc:spChg chg="add mod">
          <ac:chgData name="김 승빈" userId="352d81a3ef8732fd" providerId="LiveId" clId="{FC016D9B-BFF0-44EC-8EDB-D2AE6978EF01}" dt="2020-03-03T07:13:24.636" v="720" actId="207"/>
          <ac:spMkLst>
            <pc:docMk/>
            <pc:sldMk cId="1377591843" sldId="275"/>
            <ac:spMk id="194" creationId="{56D33B0D-ABC8-4578-B588-A8E6E1FF7445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95" creationId="{E1B7B05A-7AA2-42ED-B3D4-173EC45E4B7F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96" creationId="{788DA07F-3B2D-45EA-AE5C-7D97C27F0C85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97" creationId="{FAC3929C-22CD-4512-B290-436023E0EC9A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199" creationId="{D8F9EC8E-30FC-4FB8-93EE-840CC144A332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200" creationId="{8ADA8A16-097B-41B2-94DE-466E78312C55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201" creationId="{2D8ED5FE-375D-4064-966B-C8898D6045B9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202" creationId="{36E53696-05D0-4704-B5F2-F7B64BE68C42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203" creationId="{EEE1BE63-6EBC-4A4E-9F6E-EE741299F0BE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204" creationId="{D4A79C45-8871-4527-9270-F8FD983984ED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205" creationId="{09EC2FF7-9C0D-4D0B-BC1C-A3367C696611}"/>
          </ac:spMkLst>
        </pc:spChg>
        <pc:spChg chg="add mod">
          <ac:chgData name="김 승빈" userId="352d81a3ef8732fd" providerId="LiveId" clId="{FC016D9B-BFF0-44EC-8EDB-D2AE6978EF01}" dt="2020-03-03T07:13:09.051" v="719" actId="1076"/>
          <ac:spMkLst>
            <pc:docMk/>
            <pc:sldMk cId="1377591843" sldId="275"/>
            <ac:spMk id="206" creationId="{DCC1CC14-426A-433D-9A43-9269533964D4}"/>
          </ac:spMkLst>
        </pc:spChg>
        <pc:graphicFrameChg chg="add mod modGraphic">
          <ac:chgData name="김 승빈" userId="352d81a3ef8732fd" providerId="LiveId" clId="{FC016D9B-BFF0-44EC-8EDB-D2AE6978EF01}" dt="2020-03-03T07:12:28.921" v="714" actId="207"/>
          <ac:graphicFrameMkLst>
            <pc:docMk/>
            <pc:sldMk cId="1377591843" sldId="275"/>
            <ac:graphicFrameMk id="109" creationId="{D1B96024-EF7E-4365-9157-B6EE227B8BDC}"/>
          </ac:graphicFrameMkLst>
        </pc:graphicFrameChg>
        <pc:graphicFrameChg chg="add mod">
          <ac:chgData name="김 승빈" userId="352d81a3ef8732fd" providerId="LiveId" clId="{FC016D9B-BFF0-44EC-8EDB-D2AE6978EF01}" dt="2020-03-03T07:12:00.449" v="707" actId="571"/>
          <ac:graphicFrameMkLst>
            <pc:docMk/>
            <pc:sldMk cId="1377591843" sldId="275"/>
            <ac:graphicFrameMk id="149" creationId="{70FC3B63-2AB4-42AB-85B0-A6E06A4497B8}"/>
          </ac:graphicFrameMkLst>
        </pc:graphicFrameChg>
        <pc:graphicFrameChg chg="add mod modGraphic">
          <ac:chgData name="김 승빈" userId="352d81a3ef8732fd" providerId="LiveId" clId="{FC016D9B-BFF0-44EC-8EDB-D2AE6978EF01}" dt="2020-03-03T07:13:49.663" v="725" actId="2084"/>
          <ac:graphicFrameMkLst>
            <pc:docMk/>
            <pc:sldMk cId="1377591843" sldId="275"/>
            <ac:graphicFrameMk id="188" creationId="{620CFE20-4B71-492D-989E-F670A6552021}"/>
          </ac:graphicFrameMkLst>
        </pc:graphicFrameChg>
        <pc:cxnChg chg="add del mod">
          <ac:chgData name="김 승빈" userId="352d81a3ef8732fd" providerId="LiveId" clId="{FC016D9B-BFF0-44EC-8EDB-D2AE6978EF01}" dt="2020-03-03T07:11:44.741" v="705" actId="1076"/>
          <ac:cxnSpMkLst>
            <pc:docMk/>
            <pc:sldMk cId="1377591843" sldId="275"/>
            <ac:cxnSpMk id="33" creationId="{A4AC84D7-AE61-4A54-8D7B-7D041CB8AA10}"/>
          </ac:cxnSpMkLst>
        </pc:cxnChg>
        <pc:cxnChg chg="add del mod">
          <ac:chgData name="김 승빈" userId="352d81a3ef8732fd" providerId="LiveId" clId="{FC016D9B-BFF0-44EC-8EDB-D2AE6978EF01}" dt="2020-03-03T07:04:48.469" v="564" actId="478"/>
          <ac:cxnSpMkLst>
            <pc:docMk/>
            <pc:sldMk cId="1377591843" sldId="275"/>
            <ac:cxnSpMk id="38" creationId="{562EF5D9-8ACC-483B-BF41-FBA6394BAD34}"/>
          </ac:cxnSpMkLst>
        </pc:cxnChg>
        <pc:cxnChg chg="add del mod">
          <ac:chgData name="김 승빈" userId="352d81a3ef8732fd" providerId="LiveId" clId="{FC016D9B-BFF0-44EC-8EDB-D2AE6978EF01}" dt="2020-03-03T07:04:47.168" v="563" actId="478"/>
          <ac:cxnSpMkLst>
            <pc:docMk/>
            <pc:sldMk cId="1377591843" sldId="275"/>
            <ac:cxnSpMk id="43" creationId="{098E59CA-6F56-4BBC-9B34-4071A4D8CF68}"/>
          </ac:cxnSpMkLst>
        </pc:cxnChg>
        <pc:cxnChg chg="del mod">
          <ac:chgData name="김 승빈" userId="352d81a3ef8732fd" providerId="LiveId" clId="{FC016D9B-BFF0-44EC-8EDB-D2AE6978EF01}" dt="2020-03-03T07:01:43.442" v="506" actId="478"/>
          <ac:cxnSpMkLst>
            <pc:docMk/>
            <pc:sldMk cId="1377591843" sldId="275"/>
            <ac:cxnSpMk id="52" creationId="{12B98E5A-73C0-4000-969E-A19338176338}"/>
          </ac:cxnSpMkLst>
        </pc:cxnChg>
        <pc:cxnChg chg="del mod">
          <ac:chgData name="김 승빈" userId="352d81a3ef8732fd" providerId="LiveId" clId="{FC016D9B-BFF0-44EC-8EDB-D2AE6978EF01}" dt="2020-03-03T07:01:43.442" v="506" actId="478"/>
          <ac:cxnSpMkLst>
            <pc:docMk/>
            <pc:sldMk cId="1377591843" sldId="275"/>
            <ac:cxnSpMk id="53" creationId="{A214A7A0-E7CC-44F4-8A99-6D9868531A4A}"/>
          </ac:cxnSpMkLst>
        </pc:cxnChg>
        <pc:cxnChg chg="del mod">
          <ac:chgData name="김 승빈" userId="352d81a3ef8732fd" providerId="LiveId" clId="{FC016D9B-BFF0-44EC-8EDB-D2AE6978EF01}" dt="2020-03-03T07:01:43.442" v="506" actId="478"/>
          <ac:cxnSpMkLst>
            <pc:docMk/>
            <pc:sldMk cId="1377591843" sldId="275"/>
            <ac:cxnSpMk id="54" creationId="{5DD8481C-90F6-4A5B-A2E2-B72017008348}"/>
          </ac:cxnSpMkLst>
        </pc:cxnChg>
        <pc:cxnChg chg="add del mod">
          <ac:chgData name="김 승빈" userId="352d81a3ef8732fd" providerId="LiveId" clId="{FC016D9B-BFF0-44EC-8EDB-D2AE6978EF01}" dt="2020-03-03T07:11:44.741" v="705" actId="1076"/>
          <ac:cxnSpMkLst>
            <pc:docMk/>
            <pc:sldMk cId="1377591843" sldId="275"/>
            <ac:cxnSpMk id="57" creationId="{2C55BC1F-ACCD-499E-B4D6-BE202CE3E8B2}"/>
          </ac:cxnSpMkLst>
        </pc:cxnChg>
        <pc:cxnChg chg="add del mod">
          <ac:chgData name="김 승빈" userId="352d81a3ef8732fd" providerId="LiveId" clId="{FC016D9B-BFF0-44EC-8EDB-D2AE6978EF01}" dt="2020-03-03T07:11:44.741" v="705" actId="1076"/>
          <ac:cxnSpMkLst>
            <pc:docMk/>
            <pc:sldMk cId="1377591843" sldId="275"/>
            <ac:cxnSpMk id="60" creationId="{13695003-BBC3-49E3-AA21-24329E89E3B3}"/>
          </ac:cxnSpMkLst>
        </pc:cxnChg>
        <pc:cxnChg chg="del mod">
          <ac:chgData name="김 승빈" userId="352d81a3ef8732fd" providerId="LiveId" clId="{FC016D9B-BFF0-44EC-8EDB-D2AE6978EF01}" dt="2020-03-03T07:01:43.442" v="506" actId="478"/>
          <ac:cxnSpMkLst>
            <pc:docMk/>
            <pc:sldMk cId="1377591843" sldId="275"/>
            <ac:cxnSpMk id="63" creationId="{40454D02-C41D-435B-BADF-20D9B0D19449}"/>
          </ac:cxnSpMkLst>
        </pc:cxnChg>
        <pc:cxnChg chg="del mod">
          <ac:chgData name="김 승빈" userId="352d81a3ef8732fd" providerId="LiveId" clId="{FC016D9B-BFF0-44EC-8EDB-D2AE6978EF01}" dt="2020-03-03T07:01:43.442" v="506" actId="478"/>
          <ac:cxnSpMkLst>
            <pc:docMk/>
            <pc:sldMk cId="1377591843" sldId="275"/>
            <ac:cxnSpMk id="69" creationId="{1066F76B-7184-4F9D-84E5-8440E8D4E364}"/>
          </ac:cxnSpMkLst>
        </pc:cxnChg>
        <pc:cxnChg chg="add mod">
          <ac:chgData name="김 승빈" userId="352d81a3ef8732fd" providerId="LiveId" clId="{FC016D9B-BFF0-44EC-8EDB-D2AE6978EF01}" dt="2020-03-03T07:11:44.741" v="705" actId="1076"/>
          <ac:cxnSpMkLst>
            <pc:docMk/>
            <pc:sldMk cId="1377591843" sldId="275"/>
            <ac:cxnSpMk id="71" creationId="{F171D7A5-2CA3-41B6-A0D3-61AE8E6237BD}"/>
          </ac:cxnSpMkLst>
        </pc:cxnChg>
        <pc:cxnChg chg="add mod">
          <ac:chgData name="김 승빈" userId="352d81a3ef8732fd" providerId="LiveId" clId="{FC016D9B-BFF0-44EC-8EDB-D2AE6978EF01}" dt="2020-03-03T07:11:44.741" v="705" actId="1076"/>
          <ac:cxnSpMkLst>
            <pc:docMk/>
            <pc:sldMk cId="1377591843" sldId="275"/>
            <ac:cxnSpMk id="74" creationId="{8D3C02ED-2DCE-40FA-A8DF-2F282F4905D6}"/>
          </ac:cxnSpMkLst>
        </pc:cxnChg>
        <pc:cxnChg chg="add mod">
          <ac:chgData name="김 승빈" userId="352d81a3ef8732fd" providerId="LiveId" clId="{FC016D9B-BFF0-44EC-8EDB-D2AE6978EF01}" dt="2020-03-03T07:11:44.741" v="705" actId="1076"/>
          <ac:cxnSpMkLst>
            <pc:docMk/>
            <pc:sldMk cId="1377591843" sldId="275"/>
            <ac:cxnSpMk id="81" creationId="{574E5986-E098-4C7E-BC3A-2857B86F3B64}"/>
          </ac:cxnSpMkLst>
        </pc:cxnChg>
        <pc:cxnChg chg="del mod">
          <ac:chgData name="김 승빈" userId="352d81a3ef8732fd" providerId="LiveId" clId="{FC016D9B-BFF0-44EC-8EDB-D2AE6978EF01}" dt="2020-03-03T07:01:43.442" v="506" actId="478"/>
          <ac:cxnSpMkLst>
            <pc:docMk/>
            <pc:sldMk cId="1377591843" sldId="275"/>
            <ac:cxnSpMk id="86" creationId="{3FCE25D5-BB27-4FE1-BAC1-62F7E26E366A}"/>
          </ac:cxnSpMkLst>
        </pc:cxnChg>
        <pc:cxnChg chg="del mod">
          <ac:chgData name="김 승빈" userId="352d81a3ef8732fd" providerId="LiveId" clId="{FC016D9B-BFF0-44EC-8EDB-D2AE6978EF01}" dt="2020-03-03T07:01:43.442" v="506" actId="478"/>
          <ac:cxnSpMkLst>
            <pc:docMk/>
            <pc:sldMk cId="1377591843" sldId="275"/>
            <ac:cxnSpMk id="87" creationId="{0C663701-0663-4748-9DA3-E2A479046665}"/>
          </ac:cxnSpMkLst>
        </pc:cxnChg>
        <pc:cxnChg chg="del mod">
          <ac:chgData name="김 승빈" userId="352d81a3ef8732fd" providerId="LiveId" clId="{FC016D9B-BFF0-44EC-8EDB-D2AE6978EF01}" dt="2020-03-03T07:01:43.442" v="506" actId="478"/>
          <ac:cxnSpMkLst>
            <pc:docMk/>
            <pc:sldMk cId="1377591843" sldId="275"/>
            <ac:cxnSpMk id="88" creationId="{53594EBB-9244-4584-8175-D5DDB6F77798}"/>
          </ac:cxnSpMkLst>
        </pc:cxnChg>
        <pc:cxnChg chg="del mod">
          <ac:chgData name="김 승빈" userId="352d81a3ef8732fd" providerId="LiveId" clId="{FC016D9B-BFF0-44EC-8EDB-D2AE6978EF01}" dt="2020-03-03T07:01:43.442" v="506" actId="478"/>
          <ac:cxnSpMkLst>
            <pc:docMk/>
            <pc:sldMk cId="1377591843" sldId="275"/>
            <ac:cxnSpMk id="90" creationId="{0D2A3F40-06A7-41A4-AC80-5E257A303A03}"/>
          </ac:cxnSpMkLst>
        </pc:cxnChg>
        <pc:cxnChg chg="del mod">
          <ac:chgData name="김 승빈" userId="352d81a3ef8732fd" providerId="LiveId" clId="{FC016D9B-BFF0-44EC-8EDB-D2AE6978EF01}" dt="2020-03-03T07:01:43.442" v="506" actId="478"/>
          <ac:cxnSpMkLst>
            <pc:docMk/>
            <pc:sldMk cId="1377591843" sldId="275"/>
            <ac:cxnSpMk id="93" creationId="{6636F85C-475B-4896-8782-A67276C5E06E}"/>
          </ac:cxnSpMkLst>
        </pc:cxnChg>
        <pc:cxnChg chg="add mod">
          <ac:chgData name="김 승빈" userId="352d81a3ef8732fd" providerId="LiveId" clId="{FC016D9B-BFF0-44EC-8EDB-D2AE6978EF01}" dt="2020-03-03T07:11:44.741" v="705" actId="1076"/>
          <ac:cxnSpMkLst>
            <pc:docMk/>
            <pc:sldMk cId="1377591843" sldId="275"/>
            <ac:cxnSpMk id="97" creationId="{D20F6EA3-DBB2-492F-A9D5-F6265734FE79}"/>
          </ac:cxnSpMkLst>
        </pc:cxnChg>
        <pc:cxnChg chg="add mod">
          <ac:chgData name="김 승빈" userId="352d81a3ef8732fd" providerId="LiveId" clId="{FC016D9B-BFF0-44EC-8EDB-D2AE6978EF01}" dt="2020-03-03T07:11:44.741" v="705" actId="1076"/>
          <ac:cxnSpMkLst>
            <pc:docMk/>
            <pc:sldMk cId="1377591843" sldId="275"/>
            <ac:cxnSpMk id="98" creationId="{76FD5778-3E8D-4C84-AF42-E633B0D1A86B}"/>
          </ac:cxnSpMkLst>
        </pc:cxnChg>
        <pc:cxnChg chg="add mod">
          <ac:chgData name="김 승빈" userId="352d81a3ef8732fd" providerId="LiveId" clId="{FC016D9B-BFF0-44EC-8EDB-D2AE6978EF01}" dt="2020-03-03T07:11:44.741" v="705" actId="1076"/>
          <ac:cxnSpMkLst>
            <pc:docMk/>
            <pc:sldMk cId="1377591843" sldId="275"/>
            <ac:cxnSpMk id="106" creationId="{5AAB2376-3768-4125-AB16-9E99451FC72A}"/>
          </ac:cxnSpMkLst>
        </pc:cxnChg>
        <pc:cxnChg chg="add mod">
          <ac:chgData name="김 승빈" userId="352d81a3ef8732fd" providerId="LiveId" clId="{FC016D9B-BFF0-44EC-8EDB-D2AE6978EF01}" dt="2020-03-03T07:09:57.295" v="664" actId="1076"/>
          <ac:cxnSpMkLst>
            <pc:docMk/>
            <pc:sldMk cId="1377591843" sldId="275"/>
            <ac:cxnSpMk id="121" creationId="{566F7CE0-8FEA-4F4E-8C22-F0104D382CFB}"/>
          </ac:cxnSpMkLst>
        </pc:cxnChg>
        <pc:cxnChg chg="add mod">
          <ac:chgData name="김 승빈" userId="352d81a3ef8732fd" providerId="LiveId" clId="{FC016D9B-BFF0-44EC-8EDB-D2AE6978EF01}" dt="2020-03-03T07:12:00.449" v="707" actId="571"/>
          <ac:cxnSpMkLst>
            <pc:docMk/>
            <pc:sldMk cId="1377591843" sldId="275"/>
            <ac:cxnSpMk id="136" creationId="{D4A7B84B-103D-4BFE-B048-065EF4104380}"/>
          </ac:cxnSpMkLst>
        </pc:cxnChg>
        <pc:cxnChg chg="add mod">
          <ac:chgData name="김 승빈" userId="352d81a3ef8732fd" providerId="LiveId" clId="{FC016D9B-BFF0-44EC-8EDB-D2AE6978EF01}" dt="2020-03-03T07:12:00.449" v="707" actId="571"/>
          <ac:cxnSpMkLst>
            <pc:docMk/>
            <pc:sldMk cId="1377591843" sldId="275"/>
            <ac:cxnSpMk id="137" creationId="{34B00995-7780-49E4-A6EF-4FA8876F3B2C}"/>
          </ac:cxnSpMkLst>
        </pc:cxnChg>
        <pc:cxnChg chg="add mod">
          <ac:chgData name="김 승빈" userId="352d81a3ef8732fd" providerId="LiveId" clId="{FC016D9B-BFF0-44EC-8EDB-D2AE6978EF01}" dt="2020-03-03T07:12:00.449" v="707" actId="571"/>
          <ac:cxnSpMkLst>
            <pc:docMk/>
            <pc:sldMk cId="1377591843" sldId="275"/>
            <ac:cxnSpMk id="139" creationId="{0F0ABE83-8F49-49B9-B0C3-8CB3071473EB}"/>
          </ac:cxnSpMkLst>
        </pc:cxnChg>
        <pc:cxnChg chg="add mod">
          <ac:chgData name="김 승빈" userId="352d81a3ef8732fd" providerId="LiveId" clId="{FC016D9B-BFF0-44EC-8EDB-D2AE6978EF01}" dt="2020-03-03T07:12:00.449" v="707" actId="571"/>
          <ac:cxnSpMkLst>
            <pc:docMk/>
            <pc:sldMk cId="1377591843" sldId="275"/>
            <ac:cxnSpMk id="141" creationId="{1E55981A-703A-4D46-8AB1-596F42711C90}"/>
          </ac:cxnSpMkLst>
        </pc:cxnChg>
        <pc:cxnChg chg="add mod">
          <ac:chgData name="김 승빈" userId="352d81a3ef8732fd" providerId="LiveId" clId="{FC016D9B-BFF0-44EC-8EDB-D2AE6978EF01}" dt="2020-03-03T07:12:00.449" v="707" actId="571"/>
          <ac:cxnSpMkLst>
            <pc:docMk/>
            <pc:sldMk cId="1377591843" sldId="275"/>
            <ac:cxnSpMk id="142" creationId="{F3121C96-417A-4994-AC6C-7A0452F3998E}"/>
          </ac:cxnSpMkLst>
        </pc:cxnChg>
        <pc:cxnChg chg="add mod">
          <ac:chgData name="김 승빈" userId="352d81a3ef8732fd" providerId="LiveId" clId="{FC016D9B-BFF0-44EC-8EDB-D2AE6978EF01}" dt="2020-03-03T07:12:00.449" v="707" actId="571"/>
          <ac:cxnSpMkLst>
            <pc:docMk/>
            <pc:sldMk cId="1377591843" sldId="275"/>
            <ac:cxnSpMk id="144" creationId="{4F709956-DADA-46B4-B9FD-447FF22B5D10}"/>
          </ac:cxnSpMkLst>
        </pc:cxnChg>
        <pc:cxnChg chg="add mod">
          <ac:chgData name="김 승빈" userId="352d81a3ef8732fd" providerId="LiveId" clId="{FC016D9B-BFF0-44EC-8EDB-D2AE6978EF01}" dt="2020-03-03T07:12:00.449" v="707" actId="571"/>
          <ac:cxnSpMkLst>
            <pc:docMk/>
            <pc:sldMk cId="1377591843" sldId="275"/>
            <ac:cxnSpMk id="145" creationId="{749E88B5-8E6F-4606-B636-FC8850784F28}"/>
          </ac:cxnSpMkLst>
        </pc:cxnChg>
        <pc:cxnChg chg="add mod">
          <ac:chgData name="김 승빈" userId="352d81a3ef8732fd" providerId="LiveId" clId="{FC016D9B-BFF0-44EC-8EDB-D2AE6978EF01}" dt="2020-03-03T07:12:00.449" v="707" actId="571"/>
          <ac:cxnSpMkLst>
            <pc:docMk/>
            <pc:sldMk cId="1377591843" sldId="275"/>
            <ac:cxnSpMk id="146" creationId="{CD0B9326-D143-486A-BEDE-485122E7A1C5}"/>
          </ac:cxnSpMkLst>
        </pc:cxnChg>
        <pc:cxnChg chg="add mod">
          <ac:chgData name="김 승빈" userId="352d81a3ef8732fd" providerId="LiveId" clId="{FC016D9B-BFF0-44EC-8EDB-D2AE6978EF01}" dt="2020-03-03T07:12:00.449" v="707" actId="571"/>
          <ac:cxnSpMkLst>
            <pc:docMk/>
            <pc:sldMk cId="1377591843" sldId="275"/>
            <ac:cxnSpMk id="148" creationId="{365B676B-3119-4B5F-BCE8-7FAA9A74AD2C}"/>
          </ac:cxnSpMkLst>
        </pc:cxnChg>
        <pc:cxnChg chg="add mod">
          <ac:chgData name="김 승빈" userId="352d81a3ef8732fd" providerId="LiveId" clId="{FC016D9B-BFF0-44EC-8EDB-D2AE6978EF01}" dt="2020-03-03T07:12:20.394" v="713" actId="1582"/>
          <ac:cxnSpMkLst>
            <pc:docMk/>
            <pc:sldMk cId="1377591843" sldId="275"/>
            <ac:cxnSpMk id="168" creationId="{7B3A69B0-CE8B-44DB-91CC-00D6F4393DC6}"/>
          </ac:cxnSpMkLst>
        </pc:cxnChg>
        <pc:cxnChg chg="add mod">
          <ac:chgData name="김 승빈" userId="352d81a3ef8732fd" providerId="LiveId" clId="{FC016D9B-BFF0-44EC-8EDB-D2AE6978EF01}" dt="2020-03-03T07:13:09.051" v="719" actId="1076"/>
          <ac:cxnSpMkLst>
            <pc:docMk/>
            <pc:sldMk cId="1377591843" sldId="275"/>
            <ac:cxnSpMk id="175" creationId="{ED9A2F58-B3C7-47CA-8880-5AEB5AAD5033}"/>
          </ac:cxnSpMkLst>
        </pc:cxnChg>
        <pc:cxnChg chg="add mod">
          <ac:chgData name="김 승빈" userId="352d81a3ef8732fd" providerId="LiveId" clId="{FC016D9B-BFF0-44EC-8EDB-D2AE6978EF01}" dt="2020-03-03T07:13:09.051" v="719" actId="1076"/>
          <ac:cxnSpMkLst>
            <pc:docMk/>
            <pc:sldMk cId="1377591843" sldId="275"/>
            <ac:cxnSpMk id="176" creationId="{90E1A1A8-5B4A-4C5E-B09B-D5D33380CE77}"/>
          </ac:cxnSpMkLst>
        </pc:cxnChg>
        <pc:cxnChg chg="add mod">
          <ac:chgData name="김 승빈" userId="352d81a3ef8732fd" providerId="LiveId" clId="{FC016D9B-BFF0-44EC-8EDB-D2AE6978EF01}" dt="2020-03-03T07:13:09.051" v="719" actId="1076"/>
          <ac:cxnSpMkLst>
            <pc:docMk/>
            <pc:sldMk cId="1377591843" sldId="275"/>
            <ac:cxnSpMk id="178" creationId="{CE373F1D-BB7A-418F-BBA8-20A8CFEC9885}"/>
          </ac:cxnSpMkLst>
        </pc:cxnChg>
        <pc:cxnChg chg="add mod">
          <ac:chgData name="김 승빈" userId="352d81a3ef8732fd" providerId="LiveId" clId="{FC016D9B-BFF0-44EC-8EDB-D2AE6978EF01}" dt="2020-03-03T07:13:09.051" v="719" actId="1076"/>
          <ac:cxnSpMkLst>
            <pc:docMk/>
            <pc:sldMk cId="1377591843" sldId="275"/>
            <ac:cxnSpMk id="180" creationId="{9EBF7CD7-4FAB-499F-BB7D-2FA222998667}"/>
          </ac:cxnSpMkLst>
        </pc:cxnChg>
        <pc:cxnChg chg="add mod">
          <ac:chgData name="김 승빈" userId="352d81a3ef8732fd" providerId="LiveId" clId="{FC016D9B-BFF0-44EC-8EDB-D2AE6978EF01}" dt="2020-03-03T07:13:09.051" v="719" actId="1076"/>
          <ac:cxnSpMkLst>
            <pc:docMk/>
            <pc:sldMk cId="1377591843" sldId="275"/>
            <ac:cxnSpMk id="181" creationId="{36BB5A9A-C1F5-441D-A435-947F4730FF99}"/>
          </ac:cxnSpMkLst>
        </pc:cxnChg>
        <pc:cxnChg chg="add mod">
          <ac:chgData name="김 승빈" userId="352d81a3ef8732fd" providerId="LiveId" clId="{FC016D9B-BFF0-44EC-8EDB-D2AE6978EF01}" dt="2020-03-03T07:13:09.051" v="719" actId="1076"/>
          <ac:cxnSpMkLst>
            <pc:docMk/>
            <pc:sldMk cId="1377591843" sldId="275"/>
            <ac:cxnSpMk id="183" creationId="{2B697054-1CEA-4EF4-B7C1-3C13EA416262}"/>
          </ac:cxnSpMkLst>
        </pc:cxnChg>
        <pc:cxnChg chg="add mod">
          <ac:chgData name="김 승빈" userId="352d81a3ef8732fd" providerId="LiveId" clId="{FC016D9B-BFF0-44EC-8EDB-D2AE6978EF01}" dt="2020-03-03T07:13:09.051" v="719" actId="1076"/>
          <ac:cxnSpMkLst>
            <pc:docMk/>
            <pc:sldMk cId="1377591843" sldId="275"/>
            <ac:cxnSpMk id="184" creationId="{04B6D217-FC51-4CDE-9260-0186B94E21C9}"/>
          </ac:cxnSpMkLst>
        </pc:cxnChg>
        <pc:cxnChg chg="add mod">
          <ac:chgData name="김 승빈" userId="352d81a3ef8732fd" providerId="LiveId" clId="{FC016D9B-BFF0-44EC-8EDB-D2AE6978EF01}" dt="2020-03-03T07:13:09.051" v="719" actId="1076"/>
          <ac:cxnSpMkLst>
            <pc:docMk/>
            <pc:sldMk cId="1377591843" sldId="275"/>
            <ac:cxnSpMk id="185" creationId="{BF381C32-0D17-4321-A667-B52CE7FFC40F}"/>
          </ac:cxnSpMkLst>
        </pc:cxnChg>
        <pc:cxnChg chg="add mod">
          <ac:chgData name="김 승빈" userId="352d81a3ef8732fd" providerId="LiveId" clId="{FC016D9B-BFF0-44EC-8EDB-D2AE6978EF01}" dt="2020-03-03T07:13:31.935" v="722" actId="1582"/>
          <ac:cxnSpMkLst>
            <pc:docMk/>
            <pc:sldMk cId="1377591843" sldId="275"/>
            <ac:cxnSpMk id="187" creationId="{2FBF5FF2-B216-4AF1-9EB0-61ACC7064BF3}"/>
          </ac:cxnSpMkLst>
        </pc:cxnChg>
        <pc:cxnChg chg="add mod">
          <ac:chgData name="김 승빈" userId="352d81a3ef8732fd" providerId="LiveId" clId="{FC016D9B-BFF0-44EC-8EDB-D2AE6978EF01}" dt="2020-03-03T07:13:02.878" v="718" actId="14100"/>
          <ac:cxnSpMkLst>
            <pc:docMk/>
            <pc:sldMk cId="1377591843" sldId="275"/>
            <ac:cxnSpMk id="198" creationId="{30AD9493-F05A-496B-9DF3-8081DC5342A3}"/>
          </ac:cxnSpMkLst>
        </pc:cxnChg>
        <pc:cxnChg chg="add mod">
          <ac:chgData name="김 승빈" userId="352d81a3ef8732fd" providerId="LiveId" clId="{FC016D9B-BFF0-44EC-8EDB-D2AE6978EF01}" dt="2020-03-03T07:13:54.493" v="726" actId="1076"/>
          <ac:cxnSpMkLst>
            <pc:docMk/>
            <pc:sldMk cId="1377591843" sldId="275"/>
            <ac:cxnSpMk id="207" creationId="{02657443-8AED-4545-BD90-FE0BB284F565}"/>
          </ac:cxnSpMkLst>
        </pc:cxnChg>
      </pc:sldChg>
      <pc:sldChg chg="add del">
        <pc:chgData name="김 승빈" userId="352d81a3ef8732fd" providerId="LiveId" clId="{FC016D9B-BFF0-44EC-8EDB-D2AE6978EF01}" dt="2020-03-03T07:08:05.102" v="623"/>
        <pc:sldMkLst>
          <pc:docMk/>
          <pc:sldMk cId="1533194260" sldId="276"/>
        </pc:sldMkLst>
      </pc:sldChg>
      <pc:sldChg chg="addSp delSp modSp add mod">
        <pc:chgData name="김 승빈" userId="352d81a3ef8732fd" providerId="LiveId" clId="{FC016D9B-BFF0-44EC-8EDB-D2AE6978EF01}" dt="2020-03-03T07:16:51.172" v="757" actId="1582"/>
        <pc:sldMkLst>
          <pc:docMk/>
          <pc:sldMk cId="3073874979" sldId="276"/>
        </pc:sldMkLst>
        <pc:spChg chg="mod">
          <ac:chgData name="김 승빈" userId="352d81a3ef8732fd" providerId="LiveId" clId="{FC016D9B-BFF0-44EC-8EDB-D2AE6978EF01}" dt="2020-03-03T07:14:14.891" v="728" actId="207"/>
          <ac:spMkLst>
            <pc:docMk/>
            <pc:sldMk cId="3073874979" sldId="276"/>
            <ac:spMk id="113" creationId="{EEBE0694-8E9A-4FD4-9DC2-CD4A01F03CA5}"/>
          </ac:spMkLst>
        </pc:spChg>
        <pc:spChg chg="mod">
          <ac:chgData name="김 승빈" userId="352d81a3ef8732fd" providerId="LiveId" clId="{FC016D9B-BFF0-44EC-8EDB-D2AE6978EF01}" dt="2020-03-03T07:15:20.828" v="737" actId="207"/>
          <ac:spMkLst>
            <pc:docMk/>
            <pc:sldMk cId="3073874979" sldId="276"/>
            <ac:spMk id="116" creationId="{2490A5B9-15CB-4BCA-B9FC-BBEBA0663958}"/>
          </ac:spMkLst>
        </pc:spChg>
        <pc:spChg chg="mod">
          <ac:chgData name="김 승빈" userId="352d81a3ef8732fd" providerId="LiveId" clId="{FC016D9B-BFF0-44EC-8EDB-D2AE6978EF01}" dt="2020-03-03T07:14:51.648" v="734" actId="207"/>
          <ac:spMkLst>
            <pc:docMk/>
            <pc:sldMk cId="3073874979" sldId="276"/>
            <ac:spMk id="191" creationId="{BD091E87-5CD6-43DB-B1D1-35D03C176980}"/>
          </ac:spMkLst>
        </pc:spChg>
        <pc:spChg chg="mod">
          <ac:chgData name="김 승빈" userId="352d81a3ef8732fd" providerId="LiveId" clId="{FC016D9B-BFF0-44EC-8EDB-D2AE6978EF01}" dt="2020-03-03T07:16:45.271" v="755" actId="207"/>
          <ac:spMkLst>
            <pc:docMk/>
            <pc:sldMk cId="3073874979" sldId="276"/>
            <ac:spMk id="192" creationId="{2267FE6F-CA08-4E16-AFB9-0DC6B7F04CB0}"/>
          </ac:spMkLst>
        </pc:spChg>
        <pc:graphicFrameChg chg="modGraphic">
          <ac:chgData name="김 승빈" userId="352d81a3ef8732fd" providerId="LiveId" clId="{FC016D9B-BFF0-44EC-8EDB-D2AE6978EF01}" dt="2020-03-03T07:14:35.900" v="733" actId="207"/>
          <ac:graphicFrameMkLst>
            <pc:docMk/>
            <pc:sldMk cId="3073874979" sldId="276"/>
            <ac:graphicFrameMk id="109" creationId="{D1B96024-EF7E-4365-9157-B6EE227B8BDC}"/>
          </ac:graphicFrameMkLst>
        </pc:graphicFrameChg>
        <pc:graphicFrameChg chg="modGraphic">
          <ac:chgData name="김 승빈" userId="352d81a3ef8732fd" providerId="LiveId" clId="{FC016D9B-BFF0-44EC-8EDB-D2AE6978EF01}" dt="2020-03-03T07:15:45.236" v="741" actId="2084"/>
          <ac:graphicFrameMkLst>
            <pc:docMk/>
            <pc:sldMk cId="3073874979" sldId="276"/>
            <ac:graphicFrameMk id="188" creationId="{620CFE20-4B71-492D-989E-F670A6552021}"/>
          </ac:graphicFrameMkLst>
        </pc:graphicFrameChg>
        <pc:cxnChg chg="mod">
          <ac:chgData name="김 승빈" userId="352d81a3ef8732fd" providerId="LiveId" clId="{FC016D9B-BFF0-44EC-8EDB-D2AE6978EF01}" dt="2020-03-03T07:14:21.645" v="730" actId="1582"/>
          <ac:cxnSpMkLst>
            <pc:docMk/>
            <pc:sldMk cId="3073874979" sldId="276"/>
            <ac:cxnSpMk id="60" creationId="{13695003-BBC3-49E3-AA21-24329E89E3B3}"/>
          </ac:cxnSpMkLst>
        </pc:cxnChg>
        <pc:cxnChg chg="add mod">
          <ac:chgData name="김 승빈" userId="352d81a3ef8732fd" providerId="LiveId" clId="{FC016D9B-BFF0-44EC-8EDB-D2AE6978EF01}" dt="2020-03-03T07:16:29.329" v="752" actId="1076"/>
          <ac:cxnSpMkLst>
            <pc:docMk/>
            <pc:sldMk cId="3073874979" sldId="276"/>
            <ac:cxnSpMk id="76" creationId="{FF9614D1-7286-46BF-AE2B-1989CBF0A6B3}"/>
          </ac:cxnSpMkLst>
        </pc:cxnChg>
        <pc:cxnChg chg="mod">
          <ac:chgData name="김 승빈" userId="352d81a3ef8732fd" providerId="LiveId" clId="{FC016D9B-BFF0-44EC-8EDB-D2AE6978EF01}" dt="2020-03-03T07:15:30.065" v="739" actId="1582"/>
          <ac:cxnSpMkLst>
            <pc:docMk/>
            <pc:sldMk cId="3073874979" sldId="276"/>
            <ac:cxnSpMk id="106" creationId="{5AAB2376-3768-4125-AB16-9E99451FC72A}"/>
          </ac:cxnSpMkLst>
        </pc:cxnChg>
        <pc:cxnChg chg="mod">
          <ac:chgData name="김 승빈" userId="352d81a3ef8732fd" providerId="LiveId" clId="{FC016D9B-BFF0-44EC-8EDB-D2AE6978EF01}" dt="2020-03-03T07:14:31.224" v="732" actId="1076"/>
          <ac:cxnSpMkLst>
            <pc:docMk/>
            <pc:sldMk cId="3073874979" sldId="276"/>
            <ac:cxnSpMk id="168" creationId="{7B3A69B0-CE8B-44DB-91CC-00D6F4393DC6}"/>
          </ac:cxnSpMkLst>
        </pc:cxnChg>
        <pc:cxnChg chg="mod">
          <ac:chgData name="김 승빈" userId="352d81a3ef8732fd" providerId="LiveId" clId="{FC016D9B-BFF0-44EC-8EDB-D2AE6978EF01}" dt="2020-03-03T07:15:00.633" v="736" actId="208"/>
          <ac:cxnSpMkLst>
            <pc:docMk/>
            <pc:sldMk cId="3073874979" sldId="276"/>
            <ac:cxnSpMk id="176" creationId="{90E1A1A8-5B4A-4C5E-B09B-D5D33380CE77}"/>
          </ac:cxnSpMkLst>
        </pc:cxnChg>
        <pc:cxnChg chg="mod">
          <ac:chgData name="김 승빈" userId="352d81a3ef8732fd" providerId="LiveId" clId="{FC016D9B-BFF0-44EC-8EDB-D2AE6978EF01}" dt="2020-03-03T07:16:51.172" v="757" actId="1582"/>
          <ac:cxnSpMkLst>
            <pc:docMk/>
            <pc:sldMk cId="3073874979" sldId="276"/>
            <ac:cxnSpMk id="185" creationId="{BF381C32-0D17-4321-A667-B52CE7FFC40F}"/>
          </ac:cxnSpMkLst>
        </pc:cxnChg>
        <pc:cxnChg chg="del mod">
          <ac:chgData name="김 승빈" userId="352d81a3ef8732fd" providerId="LiveId" clId="{FC016D9B-BFF0-44EC-8EDB-D2AE6978EF01}" dt="2020-03-03T07:16:14.391" v="750" actId="478"/>
          <ac:cxnSpMkLst>
            <pc:docMk/>
            <pc:sldMk cId="3073874979" sldId="276"/>
            <ac:cxnSpMk id="207" creationId="{02657443-8AED-4545-BD90-FE0BB284F565}"/>
          </ac:cxnSpMkLst>
        </pc:cxnChg>
      </pc:sldChg>
      <pc:sldChg chg="addSp modSp add mod">
        <pc:chgData name="김 승빈" userId="352d81a3ef8732fd" providerId="LiveId" clId="{FC016D9B-BFF0-44EC-8EDB-D2AE6978EF01}" dt="2020-03-03T07:20:21.345" v="805" actId="1582"/>
        <pc:sldMkLst>
          <pc:docMk/>
          <pc:sldMk cId="1081277939" sldId="277"/>
        </pc:sldMkLst>
        <pc:spChg chg="mod">
          <ac:chgData name="김 승빈" userId="352d81a3ef8732fd" providerId="LiveId" clId="{FC016D9B-BFF0-44EC-8EDB-D2AE6978EF01}" dt="2020-03-03T07:17:20.181" v="762" actId="207"/>
          <ac:spMkLst>
            <pc:docMk/>
            <pc:sldMk cId="1081277939" sldId="277"/>
            <ac:spMk id="114" creationId="{CA063BF0-B7E3-41AE-B517-FF4EC5A0BFF3}"/>
          </ac:spMkLst>
        </pc:spChg>
        <pc:spChg chg="mod">
          <ac:chgData name="김 승빈" userId="352d81a3ef8732fd" providerId="LiveId" clId="{FC016D9B-BFF0-44EC-8EDB-D2AE6978EF01}" dt="2020-03-03T07:20:13.770" v="803" actId="207"/>
          <ac:spMkLst>
            <pc:docMk/>
            <pc:sldMk cId="1081277939" sldId="277"/>
            <ac:spMk id="195" creationId="{E1B7B05A-7AA2-42ED-B3D4-173EC45E4B7F}"/>
          </ac:spMkLst>
        </pc:spChg>
        <pc:graphicFrameChg chg="modGraphic">
          <ac:chgData name="김 승빈" userId="352d81a3ef8732fd" providerId="LiveId" clId="{FC016D9B-BFF0-44EC-8EDB-D2AE6978EF01}" dt="2020-03-03T07:17:16.889" v="761" actId="207"/>
          <ac:graphicFrameMkLst>
            <pc:docMk/>
            <pc:sldMk cId="1081277939" sldId="277"/>
            <ac:graphicFrameMk id="109" creationId="{D1B96024-EF7E-4365-9157-B6EE227B8BDC}"/>
          </ac:graphicFrameMkLst>
        </pc:graphicFrameChg>
        <pc:graphicFrameChg chg="modGraphic">
          <ac:chgData name="김 승빈" userId="352d81a3ef8732fd" providerId="LiveId" clId="{FC016D9B-BFF0-44EC-8EDB-D2AE6978EF01}" dt="2020-03-03T07:19:59.806" v="801" actId="207"/>
          <ac:graphicFrameMkLst>
            <pc:docMk/>
            <pc:sldMk cId="1081277939" sldId="277"/>
            <ac:graphicFrameMk id="188" creationId="{620CFE20-4B71-492D-989E-F670A6552021}"/>
          </ac:graphicFrameMkLst>
        </pc:graphicFrameChg>
        <pc:cxnChg chg="mod">
          <ac:chgData name="김 승빈" userId="352d81a3ef8732fd" providerId="LiveId" clId="{FC016D9B-BFF0-44EC-8EDB-D2AE6978EF01}" dt="2020-03-03T07:20:05.940" v="802" actId="1076"/>
          <ac:cxnSpMkLst>
            <pc:docMk/>
            <pc:sldMk cId="1081277939" sldId="277"/>
            <ac:cxnSpMk id="76" creationId="{FF9614D1-7286-46BF-AE2B-1989CBF0A6B3}"/>
          </ac:cxnSpMkLst>
        </pc:cxnChg>
        <pc:cxnChg chg="add mod">
          <ac:chgData name="김 승빈" userId="352d81a3ef8732fd" providerId="LiveId" clId="{FC016D9B-BFF0-44EC-8EDB-D2AE6978EF01}" dt="2020-03-03T07:19:42.257" v="799" actId="14100"/>
          <ac:cxnSpMkLst>
            <pc:docMk/>
            <pc:sldMk cId="1081277939" sldId="277"/>
            <ac:cxnSpMk id="77" creationId="{B6B27AFF-2D4C-4427-95F3-55B3D48274D3}"/>
          </ac:cxnSpMkLst>
        </pc:cxnChg>
        <pc:cxnChg chg="add mod">
          <ac:chgData name="김 승빈" userId="352d81a3ef8732fd" providerId="LiveId" clId="{FC016D9B-BFF0-44EC-8EDB-D2AE6978EF01}" dt="2020-03-03T07:19:33.542" v="797" actId="1076"/>
          <ac:cxnSpMkLst>
            <pc:docMk/>
            <pc:sldMk cId="1081277939" sldId="277"/>
            <ac:cxnSpMk id="79" creationId="{5FB25ADC-E494-4024-B4F1-34548F9C5D2D}"/>
          </ac:cxnSpMkLst>
        </pc:cxnChg>
        <pc:cxnChg chg="mod">
          <ac:chgData name="김 승빈" userId="352d81a3ef8732fd" providerId="LiveId" clId="{FC016D9B-BFF0-44EC-8EDB-D2AE6978EF01}" dt="2020-03-03T07:17:32.421" v="764" actId="208"/>
          <ac:cxnSpMkLst>
            <pc:docMk/>
            <pc:sldMk cId="1081277939" sldId="277"/>
            <ac:cxnSpMk id="98" creationId="{76FD5778-3E8D-4C84-AF42-E633B0D1A86B}"/>
          </ac:cxnSpMkLst>
        </pc:cxnChg>
        <pc:cxnChg chg="mod">
          <ac:chgData name="김 승빈" userId="352d81a3ef8732fd" providerId="LiveId" clId="{FC016D9B-BFF0-44EC-8EDB-D2AE6978EF01}" dt="2020-03-03T07:17:09.943" v="759" actId="1076"/>
          <ac:cxnSpMkLst>
            <pc:docMk/>
            <pc:sldMk cId="1081277939" sldId="277"/>
            <ac:cxnSpMk id="168" creationId="{7B3A69B0-CE8B-44DB-91CC-00D6F4393DC6}"/>
          </ac:cxnSpMkLst>
        </pc:cxnChg>
        <pc:cxnChg chg="mod">
          <ac:chgData name="김 승빈" userId="352d81a3ef8732fd" providerId="LiveId" clId="{FC016D9B-BFF0-44EC-8EDB-D2AE6978EF01}" dt="2020-03-03T07:20:21.345" v="805" actId="1582"/>
          <ac:cxnSpMkLst>
            <pc:docMk/>
            <pc:sldMk cId="1081277939" sldId="277"/>
            <ac:cxnSpMk id="184" creationId="{04B6D217-FC51-4CDE-9260-0186B94E21C9}"/>
          </ac:cxnSpMkLst>
        </pc:cxnChg>
      </pc:sldChg>
      <pc:sldChg chg="add del">
        <pc:chgData name="김 승빈" userId="352d81a3ef8732fd" providerId="LiveId" clId="{FC016D9B-BFF0-44EC-8EDB-D2AE6978EF01}" dt="2020-03-03T07:08:05.102" v="623"/>
        <pc:sldMkLst>
          <pc:docMk/>
          <pc:sldMk cId="2606459697" sldId="277"/>
        </pc:sldMkLst>
      </pc:sldChg>
      <pc:sldChg chg="addSp delSp modSp add mod">
        <pc:chgData name="김 승빈" userId="352d81a3ef8732fd" providerId="LiveId" clId="{FC016D9B-BFF0-44EC-8EDB-D2AE6978EF01}" dt="2020-03-03T07:22:53.875" v="867" actId="1582"/>
        <pc:sldMkLst>
          <pc:docMk/>
          <pc:sldMk cId="1697125125" sldId="278"/>
        </pc:sldMkLst>
        <pc:spChg chg="add mod">
          <ac:chgData name="김 승빈" userId="352d81a3ef8732fd" providerId="LiveId" clId="{FC016D9B-BFF0-44EC-8EDB-D2AE6978EF01}" dt="2020-03-03T07:22:31.576" v="864"/>
          <ac:spMkLst>
            <pc:docMk/>
            <pc:sldMk cId="1697125125" sldId="278"/>
            <ac:spMk id="78" creationId="{63B6C0E2-BC88-4338-8DCD-88BD579300B8}"/>
          </ac:spMkLst>
        </pc:spChg>
        <pc:spChg chg="mod">
          <ac:chgData name="김 승빈" userId="352d81a3ef8732fd" providerId="LiveId" clId="{FC016D9B-BFF0-44EC-8EDB-D2AE6978EF01}" dt="2020-03-03T07:22:42.613" v="865" actId="207"/>
          <ac:spMkLst>
            <pc:docMk/>
            <pc:sldMk cId="1697125125" sldId="278"/>
            <ac:spMk id="197" creationId="{FAC3929C-22CD-4512-B290-436023E0EC9A}"/>
          </ac:spMkLst>
        </pc:spChg>
        <pc:graphicFrameChg chg="modGraphic">
          <ac:chgData name="김 승빈" userId="352d81a3ef8732fd" providerId="LiveId" clId="{FC016D9B-BFF0-44EC-8EDB-D2AE6978EF01}" dt="2020-03-03T07:21:34.316" v="815" actId="207"/>
          <ac:graphicFrameMkLst>
            <pc:docMk/>
            <pc:sldMk cId="1697125125" sldId="278"/>
            <ac:graphicFrameMk id="109" creationId="{D1B96024-EF7E-4365-9157-B6EE227B8BDC}"/>
          </ac:graphicFrameMkLst>
        </pc:graphicFrameChg>
        <pc:graphicFrameChg chg="modGraphic">
          <ac:chgData name="김 승빈" userId="352d81a3ef8732fd" providerId="LiveId" clId="{FC016D9B-BFF0-44EC-8EDB-D2AE6978EF01}" dt="2020-03-03T07:22:06.423" v="818" actId="207"/>
          <ac:graphicFrameMkLst>
            <pc:docMk/>
            <pc:sldMk cId="1697125125" sldId="278"/>
            <ac:graphicFrameMk id="188" creationId="{620CFE20-4B71-492D-989E-F670A6552021}"/>
          </ac:graphicFrameMkLst>
        </pc:graphicFrameChg>
        <pc:cxnChg chg="mod">
          <ac:chgData name="김 승빈" userId="352d81a3ef8732fd" providerId="LiveId" clId="{FC016D9B-BFF0-44EC-8EDB-D2AE6978EF01}" dt="2020-03-03T07:21:58.462" v="817" actId="1076"/>
          <ac:cxnSpMkLst>
            <pc:docMk/>
            <pc:sldMk cId="1697125125" sldId="278"/>
            <ac:cxnSpMk id="76" creationId="{FF9614D1-7286-46BF-AE2B-1989CBF0A6B3}"/>
          </ac:cxnSpMkLst>
        </pc:cxnChg>
        <pc:cxnChg chg="mod">
          <ac:chgData name="김 승빈" userId="352d81a3ef8732fd" providerId="LiveId" clId="{FC016D9B-BFF0-44EC-8EDB-D2AE6978EF01}" dt="2020-03-03T07:20:44.935" v="807" actId="1076"/>
          <ac:cxnSpMkLst>
            <pc:docMk/>
            <pc:sldMk cId="1697125125" sldId="278"/>
            <ac:cxnSpMk id="77" creationId="{B6B27AFF-2D4C-4427-95F3-55B3D48274D3}"/>
          </ac:cxnSpMkLst>
        </pc:cxnChg>
        <pc:cxnChg chg="mod">
          <ac:chgData name="김 승빈" userId="352d81a3ef8732fd" providerId="LiveId" clId="{FC016D9B-BFF0-44EC-8EDB-D2AE6978EF01}" dt="2020-03-03T07:20:44.935" v="807" actId="1076"/>
          <ac:cxnSpMkLst>
            <pc:docMk/>
            <pc:sldMk cId="1697125125" sldId="278"/>
            <ac:cxnSpMk id="79" creationId="{5FB25ADC-E494-4024-B4F1-34548F9C5D2D}"/>
          </ac:cxnSpMkLst>
        </pc:cxnChg>
        <pc:cxnChg chg="mod">
          <ac:chgData name="김 승빈" userId="352d81a3ef8732fd" providerId="LiveId" clId="{FC016D9B-BFF0-44EC-8EDB-D2AE6978EF01}" dt="2020-03-03T07:21:03.029" v="809" actId="1582"/>
          <ac:cxnSpMkLst>
            <pc:docMk/>
            <pc:sldMk cId="1697125125" sldId="278"/>
            <ac:cxnSpMk id="97" creationId="{D20F6EA3-DBB2-492F-A9D5-F6265734FE79}"/>
          </ac:cxnSpMkLst>
        </pc:cxnChg>
        <pc:cxnChg chg="mod">
          <ac:chgData name="김 승빈" userId="352d81a3ef8732fd" providerId="LiveId" clId="{FC016D9B-BFF0-44EC-8EDB-D2AE6978EF01}" dt="2020-03-03T07:21:31.532" v="814" actId="1076"/>
          <ac:cxnSpMkLst>
            <pc:docMk/>
            <pc:sldMk cId="1697125125" sldId="278"/>
            <ac:cxnSpMk id="168" creationId="{7B3A69B0-CE8B-44DB-91CC-00D6F4393DC6}"/>
          </ac:cxnSpMkLst>
        </pc:cxnChg>
        <pc:cxnChg chg="mod">
          <ac:chgData name="김 승빈" userId="352d81a3ef8732fd" providerId="LiveId" clId="{FC016D9B-BFF0-44EC-8EDB-D2AE6978EF01}" dt="2020-03-03T07:22:53.875" v="867" actId="1582"/>
          <ac:cxnSpMkLst>
            <pc:docMk/>
            <pc:sldMk cId="1697125125" sldId="278"/>
            <ac:cxnSpMk id="181" creationId="{36BB5A9A-C1F5-441D-A435-947F4730FF99}"/>
          </ac:cxnSpMkLst>
        </pc:cxnChg>
        <pc:cxnChg chg="del">
          <ac:chgData name="김 승빈" userId="352d81a3ef8732fd" providerId="LiveId" clId="{FC016D9B-BFF0-44EC-8EDB-D2AE6978EF01}" dt="2020-03-03T07:22:10.208" v="819" actId="478"/>
          <ac:cxnSpMkLst>
            <pc:docMk/>
            <pc:sldMk cId="1697125125" sldId="278"/>
            <ac:cxnSpMk id="198" creationId="{30AD9493-F05A-496B-9DF3-8081DC5342A3}"/>
          </ac:cxnSpMkLst>
        </pc:cxnChg>
      </pc:sldChg>
      <pc:sldChg chg="addSp delSp modSp add mod">
        <pc:chgData name="김 승빈" userId="352d81a3ef8732fd" providerId="LiveId" clId="{FC016D9B-BFF0-44EC-8EDB-D2AE6978EF01}" dt="2020-03-03T07:47:44.699" v="958" actId="20577"/>
        <pc:sldMkLst>
          <pc:docMk/>
          <pc:sldMk cId="1134602993" sldId="279"/>
        </pc:sldMkLst>
        <pc:spChg chg="mod">
          <ac:chgData name="김 승빈" userId="352d81a3ef8732fd" providerId="LiveId" clId="{FC016D9B-BFF0-44EC-8EDB-D2AE6978EF01}" dt="2020-03-03T07:46:58.304" v="933" actId="1076"/>
          <ac:spMkLst>
            <pc:docMk/>
            <pc:sldMk cId="1134602993" sldId="279"/>
            <ac:spMk id="2" creationId="{955B56D2-A6F7-476F-A2AD-042E8B126F81}"/>
          </ac:spMkLst>
        </pc:spChg>
        <pc:spChg chg="del">
          <ac:chgData name="김 승빈" userId="352d81a3ef8732fd" providerId="LiveId" clId="{FC016D9B-BFF0-44EC-8EDB-D2AE6978EF01}" dt="2020-03-03T07:46:22.048" v="920" actId="478"/>
          <ac:spMkLst>
            <pc:docMk/>
            <pc:sldMk cId="1134602993" sldId="279"/>
            <ac:spMk id="30" creationId="{DCFC0A83-2E7F-4A17-952C-72081E704C4A}"/>
          </ac:spMkLst>
        </pc:spChg>
        <pc:spChg chg="del">
          <ac:chgData name="김 승빈" userId="352d81a3ef8732fd" providerId="LiveId" clId="{FC016D9B-BFF0-44EC-8EDB-D2AE6978EF01}" dt="2020-03-03T07:46:18.537" v="918" actId="478"/>
          <ac:spMkLst>
            <pc:docMk/>
            <pc:sldMk cId="1134602993" sldId="279"/>
            <ac:spMk id="50" creationId="{ECA510DA-DCFE-4F0A-8099-228263105B29}"/>
          </ac:spMkLst>
        </pc:spChg>
        <pc:spChg chg="del">
          <ac:chgData name="김 승빈" userId="352d81a3ef8732fd" providerId="LiveId" clId="{FC016D9B-BFF0-44EC-8EDB-D2AE6978EF01}" dt="2020-03-03T07:46:18.537" v="918" actId="478"/>
          <ac:spMkLst>
            <pc:docMk/>
            <pc:sldMk cId="1134602993" sldId="279"/>
            <ac:spMk id="51" creationId="{F456825C-E639-4EC1-9BC5-8E5586717B7A}"/>
          </ac:spMkLst>
        </pc:spChg>
        <pc:spChg chg="del">
          <ac:chgData name="김 승빈" userId="352d81a3ef8732fd" providerId="LiveId" clId="{FC016D9B-BFF0-44EC-8EDB-D2AE6978EF01}" dt="2020-03-03T07:46:13.145" v="917" actId="478"/>
          <ac:spMkLst>
            <pc:docMk/>
            <pc:sldMk cId="1134602993" sldId="279"/>
            <ac:spMk id="56" creationId="{7AB63085-2EC8-462D-8922-1E2C43AAC5D2}"/>
          </ac:spMkLst>
        </pc:spChg>
        <pc:spChg chg="del">
          <ac:chgData name="김 승빈" userId="352d81a3ef8732fd" providerId="LiveId" clId="{FC016D9B-BFF0-44EC-8EDB-D2AE6978EF01}" dt="2020-03-03T07:46:18.537" v="918" actId="478"/>
          <ac:spMkLst>
            <pc:docMk/>
            <pc:sldMk cId="1134602993" sldId="279"/>
            <ac:spMk id="70" creationId="{DAC322FD-0F24-47D8-898B-E4CCBEAA1AF1}"/>
          </ac:spMkLst>
        </pc:spChg>
        <pc:spChg chg="del">
          <ac:chgData name="김 승빈" userId="352d81a3ef8732fd" providerId="LiveId" clId="{FC016D9B-BFF0-44EC-8EDB-D2AE6978EF01}" dt="2020-03-03T07:44:14.948" v="869" actId="478"/>
          <ac:spMkLst>
            <pc:docMk/>
            <pc:sldMk cId="1134602993" sldId="279"/>
            <ac:spMk id="78" creationId="{63B6C0E2-BC88-4338-8DCD-88BD579300B8}"/>
          </ac:spMkLst>
        </pc:spChg>
        <pc:spChg chg="del">
          <ac:chgData name="김 승빈" userId="352d81a3ef8732fd" providerId="LiveId" clId="{FC016D9B-BFF0-44EC-8EDB-D2AE6978EF01}" dt="2020-03-03T07:46:18.537" v="918" actId="478"/>
          <ac:spMkLst>
            <pc:docMk/>
            <pc:sldMk cId="1134602993" sldId="279"/>
            <ac:spMk id="80" creationId="{D52ADE73-DC30-41C4-965E-8007D426D714}"/>
          </ac:spMkLst>
        </pc:spChg>
        <pc:spChg chg="add del mod">
          <ac:chgData name="김 승빈" userId="352d81a3ef8732fd" providerId="LiveId" clId="{FC016D9B-BFF0-44EC-8EDB-D2AE6978EF01}" dt="2020-03-03T07:46:13.145" v="917" actId="478"/>
          <ac:spMkLst>
            <pc:docMk/>
            <pc:sldMk cId="1134602993" sldId="279"/>
            <ac:spMk id="82" creationId="{253DAD4B-118E-46A9-BE4B-E357B1FB7179}"/>
          </ac:spMkLst>
        </pc:spChg>
        <pc:spChg chg="add del mod">
          <ac:chgData name="김 승빈" userId="352d81a3ef8732fd" providerId="LiveId" clId="{FC016D9B-BFF0-44EC-8EDB-D2AE6978EF01}" dt="2020-03-03T07:46:13.145" v="917" actId="478"/>
          <ac:spMkLst>
            <pc:docMk/>
            <pc:sldMk cId="1134602993" sldId="279"/>
            <ac:spMk id="83" creationId="{FBD7AD47-79F5-482C-9033-2D1F32C462FB}"/>
          </ac:spMkLst>
        </pc:spChg>
        <pc:spChg chg="add del mod">
          <ac:chgData name="김 승빈" userId="352d81a3ef8732fd" providerId="LiveId" clId="{FC016D9B-BFF0-44EC-8EDB-D2AE6978EF01}" dt="2020-03-03T07:46:13.145" v="917" actId="478"/>
          <ac:spMkLst>
            <pc:docMk/>
            <pc:sldMk cId="1134602993" sldId="279"/>
            <ac:spMk id="84" creationId="{CEBF1BEB-52BA-4CE5-A5A1-2C8DCEB759DE}"/>
          </ac:spMkLst>
        </pc:spChg>
        <pc:spChg chg="add mod">
          <ac:chgData name="김 승빈" userId="352d81a3ef8732fd" providerId="LiveId" clId="{FC016D9B-BFF0-44EC-8EDB-D2AE6978EF01}" dt="2020-03-03T07:47:05.283" v="937" actId="20577"/>
          <ac:spMkLst>
            <pc:docMk/>
            <pc:sldMk cId="1134602993" sldId="279"/>
            <ac:spMk id="85" creationId="{3299026C-66A1-455B-9764-1832BFB97A1C}"/>
          </ac:spMkLst>
        </pc:spChg>
        <pc:spChg chg="add mod">
          <ac:chgData name="김 승빈" userId="352d81a3ef8732fd" providerId="LiveId" clId="{FC016D9B-BFF0-44EC-8EDB-D2AE6978EF01}" dt="2020-03-03T07:47:14.997" v="941" actId="20577"/>
          <ac:spMkLst>
            <pc:docMk/>
            <pc:sldMk cId="1134602993" sldId="279"/>
            <ac:spMk id="86" creationId="{F8DEC7BB-39F8-4195-A61C-F95EF2F5CE97}"/>
          </ac:spMkLst>
        </pc:spChg>
        <pc:spChg chg="add mod">
          <ac:chgData name="김 승빈" userId="352d81a3ef8732fd" providerId="LiveId" clId="{FC016D9B-BFF0-44EC-8EDB-D2AE6978EF01}" dt="2020-03-03T07:47:17.697" v="942" actId="20577"/>
          <ac:spMkLst>
            <pc:docMk/>
            <pc:sldMk cId="1134602993" sldId="279"/>
            <ac:spMk id="87" creationId="{30902337-AF2E-4EE5-84A7-6C226A40E2CB}"/>
          </ac:spMkLst>
        </pc:spChg>
        <pc:spChg chg="add mod">
          <ac:chgData name="김 승빈" userId="352d81a3ef8732fd" providerId="LiveId" clId="{FC016D9B-BFF0-44EC-8EDB-D2AE6978EF01}" dt="2020-03-03T07:47:28.045" v="951" actId="20577"/>
          <ac:spMkLst>
            <pc:docMk/>
            <pc:sldMk cId="1134602993" sldId="279"/>
            <ac:spMk id="88" creationId="{78F36CDF-876F-4425-A862-77F94D6347B2}"/>
          </ac:spMkLst>
        </pc:spChg>
        <pc:spChg chg="add mod">
          <ac:chgData name="김 승빈" userId="352d81a3ef8732fd" providerId="LiveId" clId="{FC016D9B-BFF0-44EC-8EDB-D2AE6978EF01}" dt="2020-03-03T07:47:29.346" v="952" actId="20577"/>
          <ac:spMkLst>
            <pc:docMk/>
            <pc:sldMk cId="1134602993" sldId="279"/>
            <ac:spMk id="89" creationId="{B46CF9F7-9863-4BAA-B779-2924E9E4F355}"/>
          </ac:spMkLst>
        </pc:spChg>
        <pc:spChg chg="add mod">
          <ac:chgData name="김 승빈" userId="352d81a3ef8732fd" providerId="LiveId" clId="{FC016D9B-BFF0-44EC-8EDB-D2AE6978EF01}" dt="2020-03-03T07:47:30.915" v="953" actId="20577"/>
          <ac:spMkLst>
            <pc:docMk/>
            <pc:sldMk cId="1134602993" sldId="279"/>
            <ac:spMk id="90" creationId="{9C89DF97-DB26-4835-B372-0879C7961FE4}"/>
          </ac:spMkLst>
        </pc:spChg>
        <pc:spChg chg="add mod">
          <ac:chgData name="김 승빈" userId="352d81a3ef8732fd" providerId="LiveId" clId="{FC016D9B-BFF0-44EC-8EDB-D2AE6978EF01}" dt="2020-03-03T07:47:33.258" v="955" actId="20577"/>
          <ac:spMkLst>
            <pc:docMk/>
            <pc:sldMk cId="1134602993" sldId="279"/>
            <ac:spMk id="91" creationId="{A2064E75-7EB6-40ED-8106-2D56DA406DEA}"/>
          </ac:spMkLst>
        </pc:spChg>
        <pc:spChg chg="add mod">
          <ac:chgData name="김 승빈" userId="352d81a3ef8732fd" providerId="LiveId" clId="{FC016D9B-BFF0-44EC-8EDB-D2AE6978EF01}" dt="2020-03-03T07:47:41.163" v="957" actId="20577"/>
          <ac:spMkLst>
            <pc:docMk/>
            <pc:sldMk cId="1134602993" sldId="279"/>
            <ac:spMk id="92" creationId="{01F44BA9-CF50-4CCD-A03B-F2226FB15332}"/>
          </ac:spMkLst>
        </pc:spChg>
        <pc:spChg chg="add mod">
          <ac:chgData name="김 승빈" userId="352d81a3ef8732fd" providerId="LiveId" clId="{FC016D9B-BFF0-44EC-8EDB-D2AE6978EF01}" dt="2020-03-03T07:47:44.699" v="958" actId="20577"/>
          <ac:spMkLst>
            <pc:docMk/>
            <pc:sldMk cId="1134602993" sldId="279"/>
            <ac:spMk id="93" creationId="{3B3135F2-84C5-40F6-A966-C5B740CE6D9C}"/>
          </ac:spMkLst>
        </pc:spChg>
        <pc:spChg chg="del">
          <ac:chgData name="김 승빈" userId="352d81a3ef8732fd" providerId="LiveId" clId="{FC016D9B-BFF0-44EC-8EDB-D2AE6978EF01}" dt="2020-03-03T07:46:18.537" v="918" actId="478"/>
          <ac:spMkLst>
            <pc:docMk/>
            <pc:sldMk cId="1134602993" sldId="279"/>
            <ac:spMk id="103" creationId="{A4BE076D-6983-4ABA-8FF0-C5C2CEE22400}"/>
          </ac:spMkLst>
        </pc:spChg>
        <pc:spChg chg="del">
          <ac:chgData name="김 승빈" userId="352d81a3ef8732fd" providerId="LiveId" clId="{FC016D9B-BFF0-44EC-8EDB-D2AE6978EF01}" dt="2020-03-03T07:46:18.537" v="918" actId="478"/>
          <ac:spMkLst>
            <pc:docMk/>
            <pc:sldMk cId="1134602993" sldId="279"/>
            <ac:spMk id="111" creationId="{3B08A91F-2181-4CA2-902D-5C2C6DDF3989}"/>
          </ac:spMkLst>
        </pc:spChg>
        <pc:spChg chg="del">
          <ac:chgData name="김 승빈" userId="352d81a3ef8732fd" providerId="LiveId" clId="{FC016D9B-BFF0-44EC-8EDB-D2AE6978EF01}" dt="2020-03-03T07:46:22.048" v="920" actId="478"/>
          <ac:spMkLst>
            <pc:docMk/>
            <pc:sldMk cId="1134602993" sldId="279"/>
            <ac:spMk id="112" creationId="{09DE24B6-B119-4BD4-B9AD-0E4D1B6D8AA8}"/>
          </ac:spMkLst>
        </pc:spChg>
        <pc:spChg chg="del">
          <ac:chgData name="김 승빈" userId="352d81a3ef8732fd" providerId="LiveId" clId="{FC016D9B-BFF0-44EC-8EDB-D2AE6978EF01}" dt="2020-03-03T07:46:18.537" v="918" actId="478"/>
          <ac:spMkLst>
            <pc:docMk/>
            <pc:sldMk cId="1134602993" sldId="279"/>
            <ac:spMk id="113" creationId="{EEBE0694-8E9A-4FD4-9DC2-CD4A01F03CA5}"/>
          </ac:spMkLst>
        </pc:spChg>
        <pc:spChg chg="del">
          <ac:chgData name="김 승빈" userId="352d81a3ef8732fd" providerId="LiveId" clId="{FC016D9B-BFF0-44EC-8EDB-D2AE6978EF01}" dt="2020-03-03T07:46:18.537" v="918" actId="478"/>
          <ac:spMkLst>
            <pc:docMk/>
            <pc:sldMk cId="1134602993" sldId="279"/>
            <ac:spMk id="114" creationId="{CA063BF0-B7E3-41AE-B517-FF4EC5A0BFF3}"/>
          </ac:spMkLst>
        </pc:spChg>
        <pc:spChg chg="del">
          <ac:chgData name="김 승빈" userId="352d81a3ef8732fd" providerId="LiveId" clId="{FC016D9B-BFF0-44EC-8EDB-D2AE6978EF01}" dt="2020-03-03T07:46:18.537" v="918" actId="478"/>
          <ac:spMkLst>
            <pc:docMk/>
            <pc:sldMk cId="1134602993" sldId="279"/>
            <ac:spMk id="115" creationId="{51B70F49-5F62-4B6E-8A0C-D969FD4E55D2}"/>
          </ac:spMkLst>
        </pc:spChg>
        <pc:spChg chg="del">
          <ac:chgData name="김 승빈" userId="352d81a3ef8732fd" providerId="LiveId" clId="{FC016D9B-BFF0-44EC-8EDB-D2AE6978EF01}" dt="2020-03-03T07:46:18.537" v="918" actId="478"/>
          <ac:spMkLst>
            <pc:docMk/>
            <pc:sldMk cId="1134602993" sldId="279"/>
            <ac:spMk id="116" creationId="{2490A5B9-15CB-4BCA-B9FC-BBEBA0663958}"/>
          </ac:spMkLst>
        </pc:spChg>
        <pc:spChg chg="del">
          <ac:chgData name="김 승빈" userId="352d81a3ef8732fd" providerId="LiveId" clId="{FC016D9B-BFF0-44EC-8EDB-D2AE6978EF01}" dt="2020-03-03T07:46:18.537" v="918" actId="478"/>
          <ac:spMkLst>
            <pc:docMk/>
            <pc:sldMk cId="1134602993" sldId="279"/>
            <ac:spMk id="117" creationId="{E8D959F6-0E6E-46F7-8547-0B28EC59C0F6}"/>
          </ac:spMkLst>
        </pc:spChg>
        <pc:spChg chg="del">
          <ac:chgData name="김 승빈" userId="352d81a3ef8732fd" providerId="LiveId" clId="{FC016D9B-BFF0-44EC-8EDB-D2AE6978EF01}" dt="2020-03-03T07:46:18.537" v="918" actId="478"/>
          <ac:spMkLst>
            <pc:docMk/>
            <pc:sldMk cId="1134602993" sldId="279"/>
            <ac:spMk id="118" creationId="{79D2DD27-5195-4D4D-A39C-7FAFBB339DF4}"/>
          </ac:spMkLst>
        </pc:spChg>
        <pc:spChg chg="del">
          <ac:chgData name="김 승빈" userId="352d81a3ef8732fd" providerId="LiveId" clId="{FC016D9B-BFF0-44EC-8EDB-D2AE6978EF01}" dt="2020-03-03T07:46:18.537" v="918" actId="478"/>
          <ac:spMkLst>
            <pc:docMk/>
            <pc:sldMk cId="1134602993" sldId="279"/>
            <ac:spMk id="119" creationId="{2D3A691E-5C0E-4FEA-81AD-326858968DE0}"/>
          </ac:spMkLst>
        </pc:spChg>
        <pc:spChg chg="del">
          <ac:chgData name="김 승빈" userId="352d81a3ef8732fd" providerId="LiveId" clId="{FC016D9B-BFF0-44EC-8EDB-D2AE6978EF01}" dt="2020-03-03T07:46:13.145" v="917" actId="478"/>
          <ac:spMkLst>
            <pc:docMk/>
            <pc:sldMk cId="1134602993" sldId="279"/>
            <ac:spMk id="124" creationId="{E071C070-A209-4DFB-BE59-20868F062C33}"/>
          </ac:spMkLst>
        </pc:spChg>
        <pc:spChg chg="del">
          <ac:chgData name="김 승빈" userId="352d81a3ef8732fd" providerId="LiveId" clId="{FC016D9B-BFF0-44EC-8EDB-D2AE6978EF01}" dt="2020-03-03T07:46:13.145" v="917" actId="478"/>
          <ac:spMkLst>
            <pc:docMk/>
            <pc:sldMk cId="1134602993" sldId="279"/>
            <ac:spMk id="125" creationId="{A49963E9-FC64-4E9A-BA1E-CCDBF94E24D2}"/>
          </ac:spMkLst>
        </pc:spChg>
        <pc:spChg chg="del">
          <ac:chgData name="김 승빈" userId="352d81a3ef8732fd" providerId="LiveId" clId="{FC016D9B-BFF0-44EC-8EDB-D2AE6978EF01}" dt="2020-03-03T07:46:13.145" v="917" actId="478"/>
          <ac:spMkLst>
            <pc:docMk/>
            <pc:sldMk cId="1134602993" sldId="279"/>
            <ac:spMk id="126" creationId="{E1E5174C-485F-47DD-BB17-39540DE8D53F}"/>
          </ac:spMkLst>
        </pc:spChg>
        <pc:spChg chg="del">
          <ac:chgData name="김 승빈" userId="352d81a3ef8732fd" providerId="LiveId" clId="{FC016D9B-BFF0-44EC-8EDB-D2AE6978EF01}" dt="2020-03-03T07:46:13.145" v="917" actId="478"/>
          <ac:spMkLst>
            <pc:docMk/>
            <pc:sldMk cId="1134602993" sldId="279"/>
            <ac:spMk id="127" creationId="{56E704E6-0667-4CFE-87A2-2A44A89A1CDF}"/>
          </ac:spMkLst>
        </pc:spChg>
        <pc:spChg chg="del">
          <ac:chgData name="김 승빈" userId="352d81a3ef8732fd" providerId="LiveId" clId="{FC016D9B-BFF0-44EC-8EDB-D2AE6978EF01}" dt="2020-03-03T07:46:13.145" v="917" actId="478"/>
          <ac:spMkLst>
            <pc:docMk/>
            <pc:sldMk cId="1134602993" sldId="279"/>
            <ac:spMk id="128" creationId="{EEFA0B00-9C5B-4084-95B0-8B97289CC148}"/>
          </ac:spMkLst>
        </pc:spChg>
        <pc:spChg chg="del">
          <ac:chgData name="김 승빈" userId="352d81a3ef8732fd" providerId="LiveId" clId="{FC016D9B-BFF0-44EC-8EDB-D2AE6978EF01}" dt="2020-03-03T07:46:13.145" v="917" actId="478"/>
          <ac:spMkLst>
            <pc:docMk/>
            <pc:sldMk cId="1134602993" sldId="279"/>
            <ac:spMk id="129" creationId="{619E24F7-87C0-4A9D-A864-D89DB1303165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30" creationId="{14D336A9-0726-4F5B-831D-2214D3BF53AD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31" creationId="{91956529-E138-44DC-857F-30C6F711F06C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71" creationId="{3B663F48-F72E-4B30-BCD3-A279343F3386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72" creationId="{5B42D983-C7AC-42DF-AA12-CE91995A70AD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73" creationId="{686AEA7A-5D11-4BB7-B099-316E31A37913}"/>
          </ac:spMkLst>
        </pc:spChg>
        <pc:spChg chg="del">
          <ac:chgData name="김 승빈" userId="352d81a3ef8732fd" providerId="LiveId" clId="{FC016D9B-BFF0-44EC-8EDB-D2AE6978EF01}" dt="2020-03-03T07:44:22.558" v="870" actId="478"/>
          <ac:spMkLst>
            <pc:docMk/>
            <pc:sldMk cId="1134602993" sldId="279"/>
            <ac:spMk id="174" creationId="{A2AD3F56-AB5C-4D95-A257-53A8412F3F24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77" creationId="{69C009A8-7851-4B92-865F-F03897C4B577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79" creationId="{09AE9FDA-4A02-4F21-8599-59224A12961D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82" creationId="{B1271A17-81E9-443A-9A0D-D2F2C171DBD7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86" creationId="{28480510-5355-4ADD-B68C-07A80D4AB173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89" creationId="{68AE896A-E0B3-4882-A77A-E74E0C345C15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90" creationId="{D7DA8FB3-4529-44B2-80C0-7EFC3BDD4545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91" creationId="{BD091E87-5CD6-43DB-B1D1-35D03C176980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92" creationId="{2267FE6F-CA08-4E16-AFB9-0DC6B7F04CB0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93" creationId="{10FFA94C-BC36-4EB3-93DE-D44F86683B85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94" creationId="{56D33B0D-ABC8-4578-B588-A8E6E1FF7445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95" creationId="{E1B7B05A-7AA2-42ED-B3D4-173EC45E4B7F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96" creationId="{788DA07F-3B2D-45EA-AE5C-7D97C27F0C85}"/>
          </ac:spMkLst>
        </pc:spChg>
        <pc:spChg chg="del">
          <ac:chgData name="김 승빈" userId="352d81a3ef8732fd" providerId="LiveId" clId="{FC016D9B-BFF0-44EC-8EDB-D2AE6978EF01}" dt="2020-03-03T07:44:24.246" v="871" actId="478"/>
          <ac:spMkLst>
            <pc:docMk/>
            <pc:sldMk cId="1134602993" sldId="279"/>
            <ac:spMk id="197" creationId="{FAC3929C-22CD-4512-B290-436023E0EC9A}"/>
          </ac:spMkLst>
        </pc:spChg>
        <pc:spChg chg="del">
          <ac:chgData name="김 승빈" userId="352d81a3ef8732fd" providerId="LiveId" clId="{FC016D9B-BFF0-44EC-8EDB-D2AE6978EF01}" dt="2020-03-03T07:44:22.558" v="870" actId="478"/>
          <ac:spMkLst>
            <pc:docMk/>
            <pc:sldMk cId="1134602993" sldId="279"/>
            <ac:spMk id="199" creationId="{D8F9EC8E-30FC-4FB8-93EE-840CC144A332}"/>
          </ac:spMkLst>
        </pc:spChg>
        <pc:spChg chg="del">
          <ac:chgData name="김 승빈" userId="352d81a3ef8732fd" providerId="LiveId" clId="{FC016D9B-BFF0-44EC-8EDB-D2AE6978EF01}" dt="2020-03-03T07:44:22.558" v="870" actId="478"/>
          <ac:spMkLst>
            <pc:docMk/>
            <pc:sldMk cId="1134602993" sldId="279"/>
            <ac:spMk id="200" creationId="{8ADA8A16-097B-41B2-94DE-466E78312C55}"/>
          </ac:spMkLst>
        </pc:spChg>
        <pc:spChg chg="del">
          <ac:chgData name="김 승빈" userId="352d81a3ef8732fd" providerId="LiveId" clId="{FC016D9B-BFF0-44EC-8EDB-D2AE6978EF01}" dt="2020-03-03T07:44:22.558" v="870" actId="478"/>
          <ac:spMkLst>
            <pc:docMk/>
            <pc:sldMk cId="1134602993" sldId="279"/>
            <ac:spMk id="201" creationId="{2D8ED5FE-375D-4064-966B-C8898D6045B9}"/>
          </ac:spMkLst>
        </pc:spChg>
        <pc:spChg chg="del">
          <ac:chgData name="김 승빈" userId="352d81a3ef8732fd" providerId="LiveId" clId="{FC016D9B-BFF0-44EC-8EDB-D2AE6978EF01}" dt="2020-03-03T07:44:22.558" v="870" actId="478"/>
          <ac:spMkLst>
            <pc:docMk/>
            <pc:sldMk cId="1134602993" sldId="279"/>
            <ac:spMk id="202" creationId="{36E53696-05D0-4704-B5F2-F7B64BE68C42}"/>
          </ac:spMkLst>
        </pc:spChg>
        <pc:spChg chg="del">
          <ac:chgData name="김 승빈" userId="352d81a3ef8732fd" providerId="LiveId" clId="{FC016D9B-BFF0-44EC-8EDB-D2AE6978EF01}" dt="2020-03-03T07:44:22.558" v="870" actId="478"/>
          <ac:spMkLst>
            <pc:docMk/>
            <pc:sldMk cId="1134602993" sldId="279"/>
            <ac:spMk id="203" creationId="{EEE1BE63-6EBC-4A4E-9F6E-EE741299F0BE}"/>
          </ac:spMkLst>
        </pc:spChg>
        <pc:spChg chg="del">
          <ac:chgData name="김 승빈" userId="352d81a3ef8732fd" providerId="LiveId" clId="{FC016D9B-BFF0-44EC-8EDB-D2AE6978EF01}" dt="2020-03-03T07:44:22.558" v="870" actId="478"/>
          <ac:spMkLst>
            <pc:docMk/>
            <pc:sldMk cId="1134602993" sldId="279"/>
            <ac:spMk id="204" creationId="{D4A79C45-8871-4527-9270-F8FD983984ED}"/>
          </ac:spMkLst>
        </pc:spChg>
        <pc:spChg chg="del">
          <ac:chgData name="김 승빈" userId="352d81a3ef8732fd" providerId="LiveId" clId="{FC016D9B-BFF0-44EC-8EDB-D2AE6978EF01}" dt="2020-03-03T07:44:22.558" v="870" actId="478"/>
          <ac:spMkLst>
            <pc:docMk/>
            <pc:sldMk cId="1134602993" sldId="279"/>
            <ac:spMk id="205" creationId="{09EC2FF7-9C0D-4D0B-BC1C-A3367C696611}"/>
          </ac:spMkLst>
        </pc:spChg>
        <pc:spChg chg="del">
          <ac:chgData name="김 승빈" userId="352d81a3ef8732fd" providerId="LiveId" clId="{FC016D9B-BFF0-44EC-8EDB-D2AE6978EF01}" dt="2020-03-03T07:44:22.558" v="870" actId="478"/>
          <ac:spMkLst>
            <pc:docMk/>
            <pc:sldMk cId="1134602993" sldId="279"/>
            <ac:spMk id="206" creationId="{DCC1CC14-426A-433D-9A43-9269533964D4}"/>
          </ac:spMkLst>
        </pc:spChg>
        <pc:graphicFrameChg chg="add del mod">
          <ac:chgData name="김 승빈" userId="352d81a3ef8732fd" providerId="LiveId" clId="{FC016D9B-BFF0-44EC-8EDB-D2AE6978EF01}" dt="2020-03-03T07:44:47.808" v="876" actId="478"/>
          <ac:graphicFrameMkLst>
            <pc:docMk/>
            <pc:sldMk cId="1134602993" sldId="279"/>
            <ac:graphicFrameMk id="3" creationId="{02401CE5-9680-4CF6-9FFD-53C9262225EB}"/>
          </ac:graphicFrameMkLst>
        </pc:graphicFrameChg>
        <pc:graphicFrameChg chg="mod modGraphic">
          <ac:chgData name="김 승빈" userId="352d81a3ef8732fd" providerId="LiveId" clId="{FC016D9B-BFF0-44EC-8EDB-D2AE6978EF01}" dt="2020-03-03T07:46:50.510" v="930" actId="1076"/>
          <ac:graphicFrameMkLst>
            <pc:docMk/>
            <pc:sldMk cId="1134602993" sldId="279"/>
            <ac:graphicFrameMk id="109" creationId="{D1B96024-EF7E-4365-9157-B6EE227B8BDC}"/>
          </ac:graphicFrameMkLst>
        </pc:graphicFrameChg>
        <pc:graphicFrameChg chg="del">
          <ac:chgData name="김 승빈" userId="352d81a3ef8732fd" providerId="LiveId" clId="{FC016D9B-BFF0-44EC-8EDB-D2AE6978EF01}" dt="2020-03-03T07:44:22.558" v="870" actId="478"/>
          <ac:graphicFrameMkLst>
            <pc:docMk/>
            <pc:sldMk cId="1134602993" sldId="279"/>
            <ac:graphicFrameMk id="188" creationId="{620CFE20-4B71-492D-989E-F670A6552021}"/>
          </ac:graphicFrameMkLst>
        </pc:graphicFrameChg>
        <pc:cxnChg chg="del mod">
          <ac:chgData name="김 승빈" userId="352d81a3ef8732fd" providerId="LiveId" clId="{FC016D9B-BFF0-44EC-8EDB-D2AE6978EF01}" dt="2020-03-03T07:46:22.048" v="920" actId="478"/>
          <ac:cxnSpMkLst>
            <pc:docMk/>
            <pc:sldMk cId="1134602993" sldId="279"/>
            <ac:cxnSpMk id="33" creationId="{A4AC84D7-AE61-4A54-8D7B-7D041CB8AA10}"/>
          </ac:cxnSpMkLst>
        </pc:cxnChg>
        <pc:cxnChg chg="del mod">
          <ac:chgData name="김 승빈" userId="352d81a3ef8732fd" providerId="LiveId" clId="{FC016D9B-BFF0-44EC-8EDB-D2AE6978EF01}" dt="2020-03-03T07:46:19.822" v="919" actId="478"/>
          <ac:cxnSpMkLst>
            <pc:docMk/>
            <pc:sldMk cId="1134602993" sldId="279"/>
            <ac:cxnSpMk id="57" creationId="{2C55BC1F-ACCD-499E-B4D6-BE202CE3E8B2}"/>
          </ac:cxnSpMkLst>
        </pc:cxnChg>
        <pc:cxnChg chg="del mod">
          <ac:chgData name="김 승빈" userId="352d81a3ef8732fd" providerId="LiveId" clId="{FC016D9B-BFF0-44EC-8EDB-D2AE6978EF01}" dt="2020-03-03T07:46:18.537" v="918" actId="478"/>
          <ac:cxnSpMkLst>
            <pc:docMk/>
            <pc:sldMk cId="1134602993" sldId="279"/>
            <ac:cxnSpMk id="60" creationId="{13695003-BBC3-49E3-AA21-24329E89E3B3}"/>
          </ac:cxnSpMkLst>
        </pc:cxnChg>
        <pc:cxnChg chg="del mod">
          <ac:chgData name="김 승빈" userId="352d81a3ef8732fd" providerId="LiveId" clId="{FC016D9B-BFF0-44EC-8EDB-D2AE6978EF01}" dt="2020-03-03T07:46:18.537" v="918" actId="478"/>
          <ac:cxnSpMkLst>
            <pc:docMk/>
            <pc:sldMk cId="1134602993" sldId="279"/>
            <ac:cxnSpMk id="71" creationId="{F171D7A5-2CA3-41B6-A0D3-61AE8E6237BD}"/>
          </ac:cxnSpMkLst>
        </pc:cxnChg>
        <pc:cxnChg chg="del mod">
          <ac:chgData name="김 승빈" userId="352d81a3ef8732fd" providerId="LiveId" clId="{FC016D9B-BFF0-44EC-8EDB-D2AE6978EF01}" dt="2020-03-03T07:46:18.537" v="918" actId="478"/>
          <ac:cxnSpMkLst>
            <pc:docMk/>
            <pc:sldMk cId="1134602993" sldId="279"/>
            <ac:cxnSpMk id="74" creationId="{8D3C02ED-2DCE-40FA-A8DF-2F282F4905D6}"/>
          </ac:cxnSpMkLst>
        </pc:cxnChg>
        <pc:cxnChg chg="del">
          <ac:chgData name="김 승빈" userId="352d81a3ef8732fd" providerId="LiveId" clId="{FC016D9B-BFF0-44EC-8EDB-D2AE6978EF01}" dt="2020-03-03T07:44:22.558" v="870" actId="478"/>
          <ac:cxnSpMkLst>
            <pc:docMk/>
            <pc:sldMk cId="1134602993" sldId="279"/>
            <ac:cxnSpMk id="76" creationId="{FF9614D1-7286-46BF-AE2B-1989CBF0A6B3}"/>
          </ac:cxnSpMkLst>
        </pc:cxnChg>
        <pc:cxnChg chg="del">
          <ac:chgData name="김 승빈" userId="352d81a3ef8732fd" providerId="LiveId" clId="{FC016D9B-BFF0-44EC-8EDB-D2AE6978EF01}" dt="2020-03-03T07:46:18.537" v="918" actId="478"/>
          <ac:cxnSpMkLst>
            <pc:docMk/>
            <pc:sldMk cId="1134602993" sldId="279"/>
            <ac:cxnSpMk id="77" creationId="{B6B27AFF-2D4C-4427-95F3-55B3D48274D3}"/>
          </ac:cxnSpMkLst>
        </pc:cxnChg>
        <pc:cxnChg chg="del">
          <ac:chgData name="김 승빈" userId="352d81a3ef8732fd" providerId="LiveId" clId="{FC016D9B-BFF0-44EC-8EDB-D2AE6978EF01}" dt="2020-03-03T07:46:18.537" v="918" actId="478"/>
          <ac:cxnSpMkLst>
            <pc:docMk/>
            <pc:sldMk cId="1134602993" sldId="279"/>
            <ac:cxnSpMk id="79" creationId="{5FB25ADC-E494-4024-B4F1-34548F9C5D2D}"/>
          </ac:cxnSpMkLst>
        </pc:cxnChg>
        <pc:cxnChg chg="del mod">
          <ac:chgData name="김 승빈" userId="352d81a3ef8732fd" providerId="LiveId" clId="{FC016D9B-BFF0-44EC-8EDB-D2AE6978EF01}" dt="2020-03-03T07:46:18.537" v="918" actId="478"/>
          <ac:cxnSpMkLst>
            <pc:docMk/>
            <pc:sldMk cId="1134602993" sldId="279"/>
            <ac:cxnSpMk id="81" creationId="{574E5986-E098-4C7E-BC3A-2857B86F3B64}"/>
          </ac:cxnSpMkLst>
        </pc:cxnChg>
        <pc:cxnChg chg="del mod">
          <ac:chgData name="김 승빈" userId="352d81a3ef8732fd" providerId="LiveId" clId="{FC016D9B-BFF0-44EC-8EDB-D2AE6978EF01}" dt="2020-03-03T07:46:18.537" v="918" actId="478"/>
          <ac:cxnSpMkLst>
            <pc:docMk/>
            <pc:sldMk cId="1134602993" sldId="279"/>
            <ac:cxnSpMk id="97" creationId="{D20F6EA3-DBB2-492F-A9D5-F6265734FE79}"/>
          </ac:cxnSpMkLst>
        </pc:cxnChg>
        <pc:cxnChg chg="del mod">
          <ac:chgData name="김 승빈" userId="352d81a3ef8732fd" providerId="LiveId" clId="{FC016D9B-BFF0-44EC-8EDB-D2AE6978EF01}" dt="2020-03-03T07:46:18.537" v="918" actId="478"/>
          <ac:cxnSpMkLst>
            <pc:docMk/>
            <pc:sldMk cId="1134602993" sldId="279"/>
            <ac:cxnSpMk id="98" creationId="{76FD5778-3E8D-4C84-AF42-E633B0D1A86B}"/>
          </ac:cxnSpMkLst>
        </pc:cxnChg>
        <pc:cxnChg chg="del mod">
          <ac:chgData name="김 승빈" userId="352d81a3ef8732fd" providerId="LiveId" clId="{FC016D9B-BFF0-44EC-8EDB-D2AE6978EF01}" dt="2020-03-03T07:46:18.537" v="918" actId="478"/>
          <ac:cxnSpMkLst>
            <pc:docMk/>
            <pc:sldMk cId="1134602993" sldId="279"/>
            <ac:cxnSpMk id="106" creationId="{5AAB2376-3768-4125-AB16-9E99451FC72A}"/>
          </ac:cxnSpMkLst>
        </pc:cxnChg>
        <pc:cxnChg chg="del">
          <ac:chgData name="김 승빈" userId="352d81a3ef8732fd" providerId="LiveId" clId="{FC016D9B-BFF0-44EC-8EDB-D2AE6978EF01}" dt="2020-03-03T07:44:24.246" v="871" actId="478"/>
          <ac:cxnSpMkLst>
            <pc:docMk/>
            <pc:sldMk cId="1134602993" sldId="279"/>
            <ac:cxnSpMk id="121" creationId="{566F7CE0-8FEA-4F4E-8C22-F0104D382CFB}"/>
          </ac:cxnSpMkLst>
        </pc:cxnChg>
        <pc:cxnChg chg="del">
          <ac:chgData name="김 승빈" userId="352d81a3ef8732fd" providerId="LiveId" clId="{FC016D9B-BFF0-44EC-8EDB-D2AE6978EF01}" dt="2020-03-03T07:44:33.806" v="872" actId="478"/>
          <ac:cxnSpMkLst>
            <pc:docMk/>
            <pc:sldMk cId="1134602993" sldId="279"/>
            <ac:cxnSpMk id="168" creationId="{7B3A69B0-CE8B-44DB-91CC-00D6F4393DC6}"/>
          </ac:cxnSpMkLst>
        </pc:cxnChg>
        <pc:cxnChg chg="del mod">
          <ac:chgData name="김 승빈" userId="352d81a3ef8732fd" providerId="LiveId" clId="{FC016D9B-BFF0-44EC-8EDB-D2AE6978EF01}" dt="2020-03-03T07:44:24.246" v="871" actId="478"/>
          <ac:cxnSpMkLst>
            <pc:docMk/>
            <pc:sldMk cId="1134602993" sldId="279"/>
            <ac:cxnSpMk id="175" creationId="{ED9A2F58-B3C7-47CA-8880-5AEB5AAD5033}"/>
          </ac:cxnSpMkLst>
        </pc:cxnChg>
        <pc:cxnChg chg="del mod">
          <ac:chgData name="김 승빈" userId="352d81a3ef8732fd" providerId="LiveId" clId="{FC016D9B-BFF0-44EC-8EDB-D2AE6978EF01}" dt="2020-03-03T07:44:24.246" v="871" actId="478"/>
          <ac:cxnSpMkLst>
            <pc:docMk/>
            <pc:sldMk cId="1134602993" sldId="279"/>
            <ac:cxnSpMk id="176" creationId="{90E1A1A8-5B4A-4C5E-B09B-D5D33380CE77}"/>
          </ac:cxnSpMkLst>
        </pc:cxnChg>
        <pc:cxnChg chg="del mod">
          <ac:chgData name="김 승빈" userId="352d81a3ef8732fd" providerId="LiveId" clId="{FC016D9B-BFF0-44EC-8EDB-D2AE6978EF01}" dt="2020-03-03T07:44:24.246" v="871" actId="478"/>
          <ac:cxnSpMkLst>
            <pc:docMk/>
            <pc:sldMk cId="1134602993" sldId="279"/>
            <ac:cxnSpMk id="178" creationId="{CE373F1D-BB7A-418F-BBA8-20A8CFEC9885}"/>
          </ac:cxnSpMkLst>
        </pc:cxnChg>
        <pc:cxnChg chg="del mod">
          <ac:chgData name="김 승빈" userId="352d81a3ef8732fd" providerId="LiveId" clId="{FC016D9B-BFF0-44EC-8EDB-D2AE6978EF01}" dt="2020-03-03T07:44:24.246" v="871" actId="478"/>
          <ac:cxnSpMkLst>
            <pc:docMk/>
            <pc:sldMk cId="1134602993" sldId="279"/>
            <ac:cxnSpMk id="180" creationId="{9EBF7CD7-4FAB-499F-BB7D-2FA222998667}"/>
          </ac:cxnSpMkLst>
        </pc:cxnChg>
        <pc:cxnChg chg="del mod">
          <ac:chgData name="김 승빈" userId="352d81a3ef8732fd" providerId="LiveId" clId="{FC016D9B-BFF0-44EC-8EDB-D2AE6978EF01}" dt="2020-03-03T07:44:24.246" v="871" actId="478"/>
          <ac:cxnSpMkLst>
            <pc:docMk/>
            <pc:sldMk cId="1134602993" sldId="279"/>
            <ac:cxnSpMk id="181" creationId="{36BB5A9A-C1F5-441D-A435-947F4730FF99}"/>
          </ac:cxnSpMkLst>
        </pc:cxnChg>
        <pc:cxnChg chg="del mod">
          <ac:chgData name="김 승빈" userId="352d81a3ef8732fd" providerId="LiveId" clId="{FC016D9B-BFF0-44EC-8EDB-D2AE6978EF01}" dt="2020-03-03T07:44:24.246" v="871" actId="478"/>
          <ac:cxnSpMkLst>
            <pc:docMk/>
            <pc:sldMk cId="1134602993" sldId="279"/>
            <ac:cxnSpMk id="183" creationId="{2B697054-1CEA-4EF4-B7C1-3C13EA416262}"/>
          </ac:cxnSpMkLst>
        </pc:cxnChg>
        <pc:cxnChg chg="del mod">
          <ac:chgData name="김 승빈" userId="352d81a3ef8732fd" providerId="LiveId" clId="{FC016D9B-BFF0-44EC-8EDB-D2AE6978EF01}" dt="2020-03-03T07:44:24.246" v="871" actId="478"/>
          <ac:cxnSpMkLst>
            <pc:docMk/>
            <pc:sldMk cId="1134602993" sldId="279"/>
            <ac:cxnSpMk id="184" creationId="{04B6D217-FC51-4CDE-9260-0186B94E21C9}"/>
          </ac:cxnSpMkLst>
        </pc:cxnChg>
        <pc:cxnChg chg="del mod">
          <ac:chgData name="김 승빈" userId="352d81a3ef8732fd" providerId="LiveId" clId="{FC016D9B-BFF0-44EC-8EDB-D2AE6978EF01}" dt="2020-03-03T07:44:24.246" v="871" actId="478"/>
          <ac:cxnSpMkLst>
            <pc:docMk/>
            <pc:sldMk cId="1134602993" sldId="279"/>
            <ac:cxnSpMk id="185" creationId="{BF381C32-0D17-4321-A667-B52CE7FFC40F}"/>
          </ac:cxnSpMkLst>
        </pc:cxnChg>
        <pc:cxnChg chg="del mod">
          <ac:chgData name="김 승빈" userId="352d81a3ef8732fd" providerId="LiveId" clId="{FC016D9B-BFF0-44EC-8EDB-D2AE6978EF01}" dt="2020-03-03T07:44:24.246" v="871" actId="478"/>
          <ac:cxnSpMkLst>
            <pc:docMk/>
            <pc:sldMk cId="1134602993" sldId="279"/>
            <ac:cxnSpMk id="187" creationId="{2FBF5FF2-B216-4AF1-9EB0-61ACC7064BF3}"/>
          </ac:cxnSpMkLst>
        </pc:cxnChg>
      </pc:sldChg>
      <pc:sldChg chg="addSp modSp add mod">
        <pc:chgData name="김 승빈" userId="352d81a3ef8732fd" providerId="LiveId" clId="{FC016D9B-BFF0-44EC-8EDB-D2AE6978EF01}" dt="2020-03-03T07:54:24.316" v="1011" actId="571"/>
        <pc:sldMkLst>
          <pc:docMk/>
          <pc:sldMk cId="1082404619" sldId="280"/>
        </pc:sldMkLst>
        <pc:spChg chg="mod">
          <ac:chgData name="김 승빈" userId="352d81a3ef8732fd" providerId="LiveId" clId="{FC016D9B-BFF0-44EC-8EDB-D2AE6978EF01}" dt="2020-03-03T07:49:33.785" v="962" actId="1076"/>
          <ac:spMkLst>
            <pc:docMk/>
            <pc:sldMk cId="1082404619" sldId="280"/>
            <ac:spMk id="2" creationId="{955B56D2-A6F7-476F-A2AD-042E8B126F81}"/>
          </ac:spMkLst>
        </pc:spChg>
        <pc:spChg chg="mod">
          <ac:chgData name="김 승빈" userId="352d81a3ef8732fd" providerId="LiveId" clId="{FC016D9B-BFF0-44EC-8EDB-D2AE6978EF01}" dt="2020-03-03T07:49:28.012" v="961" actId="1076"/>
          <ac:spMkLst>
            <pc:docMk/>
            <pc:sldMk cId="1082404619" sldId="280"/>
            <ac:spMk id="85" creationId="{3299026C-66A1-455B-9764-1832BFB97A1C}"/>
          </ac:spMkLst>
        </pc:spChg>
        <pc:spChg chg="mod">
          <ac:chgData name="김 승빈" userId="352d81a3ef8732fd" providerId="LiveId" clId="{FC016D9B-BFF0-44EC-8EDB-D2AE6978EF01}" dt="2020-03-03T07:49:44.370" v="963" actId="1076"/>
          <ac:spMkLst>
            <pc:docMk/>
            <pc:sldMk cId="1082404619" sldId="280"/>
            <ac:spMk id="86" creationId="{F8DEC7BB-39F8-4195-A61C-F95EF2F5CE97}"/>
          </ac:spMkLst>
        </pc:spChg>
        <pc:spChg chg="mod">
          <ac:chgData name="김 승빈" userId="352d81a3ef8732fd" providerId="LiveId" clId="{FC016D9B-BFF0-44EC-8EDB-D2AE6978EF01}" dt="2020-03-03T07:49:44.370" v="963" actId="1076"/>
          <ac:spMkLst>
            <pc:docMk/>
            <pc:sldMk cId="1082404619" sldId="280"/>
            <ac:spMk id="87" creationId="{30902337-AF2E-4EE5-84A7-6C226A40E2CB}"/>
          </ac:spMkLst>
        </pc:spChg>
        <pc:spChg chg="mod">
          <ac:chgData name="김 승빈" userId="352d81a3ef8732fd" providerId="LiveId" clId="{FC016D9B-BFF0-44EC-8EDB-D2AE6978EF01}" dt="2020-03-03T07:49:44.370" v="963" actId="1076"/>
          <ac:spMkLst>
            <pc:docMk/>
            <pc:sldMk cId="1082404619" sldId="280"/>
            <ac:spMk id="88" creationId="{78F36CDF-876F-4425-A862-77F94D6347B2}"/>
          </ac:spMkLst>
        </pc:spChg>
        <pc:spChg chg="mod">
          <ac:chgData name="김 승빈" userId="352d81a3ef8732fd" providerId="LiveId" clId="{FC016D9B-BFF0-44EC-8EDB-D2AE6978EF01}" dt="2020-03-03T07:49:44.370" v="963" actId="1076"/>
          <ac:spMkLst>
            <pc:docMk/>
            <pc:sldMk cId="1082404619" sldId="280"/>
            <ac:spMk id="89" creationId="{B46CF9F7-9863-4BAA-B779-2924E9E4F355}"/>
          </ac:spMkLst>
        </pc:spChg>
        <pc:spChg chg="mod">
          <ac:chgData name="김 승빈" userId="352d81a3ef8732fd" providerId="LiveId" clId="{FC016D9B-BFF0-44EC-8EDB-D2AE6978EF01}" dt="2020-03-03T07:49:44.370" v="963" actId="1076"/>
          <ac:spMkLst>
            <pc:docMk/>
            <pc:sldMk cId="1082404619" sldId="280"/>
            <ac:spMk id="90" creationId="{9C89DF97-DB26-4835-B372-0879C7961FE4}"/>
          </ac:spMkLst>
        </pc:spChg>
        <pc:spChg chg="mod">
          <ac:chgData name="김 승빈" userId="352d81a3ef8732fd" providerId="LiveId" clId="{FC016D9B-BFF0-44EC-8EDB-D2AE6978EF01}" dt="2020-03-03T07:54:20.628" v="1005" actId="1076"/>
          <ac:spMkLst>
            <pc:docMk/>
            <pc:sldMk cId="1082404619" sldId="280"/>
            <ac:spMk id="91" creationId="{A2064E75-7EB6-40ED-8106-2D56DA406DEA}"/>
          </ac:spMkLst>
        </pc:spChg>
        <pc:spChg chg="mod">
          <ac:chgData name="김 승빈" userId="352d81a3ef8732fd" providerId="LiveId" clId="{FC016D9B-BFF0-44EC-8EDB-D2AE6978EF01}" dt="2020-03-03T07:54:20.165" v="1003" actId="1076"/>
          <ac:spMkLst>
            <pc:docMk/>
            <pc:sldMk cId="1082404619" sldId="280"/>
            <ac:spMk id="92" creationId="{01F44BA9-CF50-4CCD-A03B-F2226FB15332}"/>
          </ac:spMkLst>
        </pc:spChg>
        <pc:spChg chg="mod">
          <ac:chgData name="김 승빈" userId="352d81a3ef8732fd" providerId="LiveId" clId="{FC016D9B-BFF0-44EC-8EDB-D2AE6978EF01}" dt="2020-03-03T07:54:20.165" v="1003" actId="1076"/>
          <ac:spMkLst>
            <pc:docMk/>
            <pc:sldMk cId="1082404619" sldId="280"/>
            <ac:spMk id="93" creationId="{3B3135F2-84C5-40F6-A966-C5B740CE6D9C}"/>
          </ac:spMkLst>
        </pc:spChg>
        <pc:graphicFrameChg chg="modGraphic">
          <ac:chgData name="김 승빈" userId="352d81a3ef8732fd" providerId="LiveId" clId="{FC016D9B-BFF0-44EC-8EDB-D2AE6978EF01}" dt="2020-03-03T07:54:19.767" v="1002" actId="207"/>
          <ac:graphicFrameMkLst>
            <pc:docMk/>
            <pc:sldMk cId="1082404619" sldId="280"/>
            <ac:graphicFrameMk id="109" creationId="{D1B96024-EF7E-4365-9157-B6EE227B8BDC}"/>
          </ac:graphicFrameMkLst>
        </pc:graphicFrameChg>
        <pc:cxnChg chg="add mod">
          <ac:chgData name="김 승빈" userId="352d81a3ef8732fd" providerId="LiveId" clId="{FC016D9B-BFF0-44EC-8EDB-D2AE6978EF01}" dt="2020-03-03T07:51:05.481" v="985" actId="1076"/>
          <ac:cxnSpMkLst>
            <pc:docMk/>
            <pc:sldMk cId="1082404619" sldId="280"/>
            <ac:cxnSpMk id="6" creationId="{85EBB743-00F6-4D36-9413-96A4FFD42C42}"/>
          </ac:cxnSpMkLst>
        </pc:cxnChg>
        <pc:cxnChg chg="add mod">
          <ac:chgData name="김 승빈" userId="352d81a3ef8732fd" providerId="LiveId" clId="{FC016D9B-BFF0-44EC-8EDB-D2AE6978EF01}" dt="2020-03-03T07:49:57.621" v="966" actId="14100"/>
          <ac:cxnSpMkLst>
            <pc:docMk/>
            <pc:sldMk cId="1082404619" sldId="280"/>
            <ac:cxnSpMk id="13" creationId="{63B13D9A-5C25-4E6B-B964-8AA427C86B8B}"/>
          </ac:cxnSpMkLst>
        </pc:cxnChg>
        <pc:cxnChg chg="add mod">
          <ac:chgData name="김 승빈" userId="352d81a3ef8732fd" providerId="LiveId" clId="{FC016D9B-BFF0-44EC-8EDB-D2AE6978EF01}" dt="2020-03-03T07:54:24.316" v="1011" actId="571"/>
          <ac:cxnSpMkLst>
            <pc:docMk/>
            <pc:sldMk cId="1082404619" sldId="280"/>
            <ac:cxnSpMk id="30" creationId="{ACED7ED7-6353-4868-9900-F2223704C5AC}"/>
          </ac:cxnSpMkLst>
        </pc:cxnChg>
        <pc:cxnChg chg="add mod">
          <ac:chgData name="김 승빈" userId="352d81a3ef8732fd" providerId="LiveId" clId="{FC016D9B-BFF0-44EC-8EDB-D2AE6978EF01}" dt="2020-03-03T07:54:20.453" v="1004" actId="571"/>
          <ac:cxnSpMkLst>
            <pc:docMk/>
            <pc:sldMk cId="1082404619" sldId="280"/>
            <ac:cxnSpMk id="34" creationId="{27275E71-3FD2-4F3F-AFAA-7E4E8F5B6F69}"/>
          </ac:cxnSpMkLst>
        </pc:cxnChg>
      </pc:sldChg>
      <pc:sldChg chg="addSp delSp modSp add mod">
        <pc:chgData name="김 승빈" userId="352d81a3ef8732fd" providerId="LiveId" clId="{FC016D9B-BFF0-44EC-8EDB-D2AE6978EF01}" dt="2020-03-03T07:54:31.741" v="1014"/>
        <pc:sldMkLst>
          <pc:docMk/>
          <pc:sldMk cId="613943219" sldId="281"/>
        </pc:sldMkLst>
        <pc:spChg chg="del">
          <ac:chgData name="김 승빈" userId="352d81a3ef8732fd" providerId="LiveId" clId="{FC016D9B-BFF0-44EC-8EDB-D2AE6978EF01}" dt="2020-03-03T07:54:31.453" v="1013" actId="478"/>
          <ac:spMkLst>
            <pc:docMk/>
            <pc:sldMk cId="613943219" sldId="281"/>
            <ac:spMk id="2" creationId="{955B56D2-A6F7-476F-A2AD-042E8B126F81}"/>
          </ac:spMkLst>
        </pc:spChg>
        <pc:spChg chg="add">
          <ac:chgData name="김 승빈" userId="352d81a3ef8732fd" providerId="LiveId" clId="{FC016D9B-BFF0-44EC-8EDB-D2AE6978EF01}" dt="2020-03-03T07:54:31.741" v="1014"/>
          <ac:spMkLst>
            <pc:docMk/>
            <pc:sldMk cId="613943219" sldId="281"/>
            <ac:spMk id="15" creationId="{47908882-461C-4129-8850-0AC74B4407AD}"/>
          </ac:spMkLst>
        </pc:spChg>
        <pc:spChg chg="add">
          <ac:chgData name="김 승빈" userId="352d81a3ef8732fd" providerId="LiveId" clId="{FC016D9B-BFF0-44EC-8EDB-D2AE6978EF01}" dt="2020-03-03T07:54:31.741" v="1014"/>
          <ac:spMkLst>
            <pc:docMk/>
            <pc:sldMk cId="613943219" sldId="281"/>
            <ac:spMk id="17" creationId="{A839416D-BE6A-4273-BB0C-558661FD8D07}"/>
          </ac:spMkLst>
        </pc:spChg>
        <pc:spChg chg="add">
          <ac:chgData name="김 승빈" userId="352d81a3ef8732fd" providerId="LiveId" clId="{FC016D9B-BFF0-44EC-8EDB-D2AE6978EF01}" dt="2020-03-03T07:54:31.741" v="1014"/>
          <ac:spMkLst>
            <pc:docMk/>
            <pc:sldMk cId="613943219" sldId="281"/>
            <ac:spMk id="18" creationId="{CB5E7C9A-3E00-4DD6-88DE-E1B962B08F8C}"/>
          </ac:spMkLst>
        </pc:spChg>
        <pc:spChg chg="add">
          <ac:chgData name="김 승빈" userId="352d81a3ef8732fd" providerId="LiveId" clId="{FC016D9B-BFF0-44EC-8EDB-D2AE6978EF01}" dt="2020-03-03T07:54:31.741" v="1014"/>
          <ac:spMkLst>
            <pc:docMk/>
            <pc:sldMk cId="613943219" sldId="281"/>
            <ac:spMk id="19" creationId="{05176DC9-ACD4-4AF8-ADA9-B2D369A67474}"/>
          </ac:spMkLst>
        </pc:spChg>
        <pc:spChg chg="add">
          <ac:chgData name="김 승빈" userId="352d81a3ef8732fd" providerId="LiveId" clId="{FC016D9B-BFF0-44EC-8EDB-D2AE6978EF01}" dt="2020-03-03T07:54:31.741" v="1014"/>
          <ac:spMkLst>
            <pc:docMk/>
            <pc:sldMk cId="613943219" sldId="281"/>
            <ac:spMk id="20" creationId="{65E5BB11-CA85-456C-831A-6EC16A35D69D}"/>
          </ac:spMkLst>
        </pc:spChg>
        <pc:spChg chg="add">
          <ac:chgData name="김 승빈" userId="352d81a3ef8732fd" providerId="LiveId" clId="{FC016D9B-BFF0-44EC-8EDB-D2AE6978EF01}" dt="2020-03-03T07:54:31.741" v="1014"/>
          <ac:spMkLst>
            <pc:docMk/>
            <pc:sldMk cId="613943219" sldId="281"/>
            <ac:spMk id="21" creationId="{3C4081AC-3D6A-4B51-B528-D1FD33899104}"/>
          </ac:spMkLst>
        </pc:spChg>
        <pc:spChg chg="add">
          <ac:chgData name="김 승빈" userId="352d81a3ef8732fd" providerId="LiveId" clId="{FC016D9B-BFF0-44EC-8EDB-D2AE6978EF01}" dt="2020-03-03T07:54:31.741" v="1014"/>
          <ac:spMkLst>
            <pc:docMk/>
            <pc:sldMk cId="613943219" sldId="281"/>
            <ac:spMk id="22" creationId="{CD17A340-E983-4181-B96B-65ACA01E4D68}"/>
          </ac:spMkLst>
        </pc:spChg>
        <pc:spChg chg="add">
          <ac:chgData name="김 승빈" userId="352d81a3ef8732fd" providerId="LiveId" clId="{FC016D9B-BFF0-44EC-8EDB-D2AE6978EF01}" dt="2020-03-03T07:54:31.741" v="1014"/>
          <ac:spMkLst>
            <pc:docMk/>
            <pc:sldMk cId="613943219" sldId="281"/>
            <ac:spMk id="23" creationId="{3B16C9EE-CC80-4E0E-B215-1D2F5509463A}"/>
          </ac:spMkLst>
        </pc:spChg>
        <pc:spChg chg="add">
          <ac:chgData name="김 승빈" userId="352d81a3ef8732fd" providerId="LiveId" clId="{FC016D9B-BFF0-44EC-8EDB-D2AE6978EF01}" dt="2020-03-03T07:54:31.741" v="1014"/>
          <ac:spMkLst>
            <pc:docMk/>
            <pc:sldMk cId="613943219" sldId="281"/>
            <ac:spMk id="24" creationId="{72F14EBE-B125-4823-A159-201EDBE3419F}"/>
          </ac:spMkLst>
        </pc:spChg>
        <pc:spChg chg="add">
          <ac:chgData name="김 승빈" userId="352d81a3ef8732fd" providerId="LiveId" clId="{FC016D9B-BFF0-44EC-8EDB-D2AE6978EF01}" dt="2020-03-03T07:54:31.741" v="1014"/>
          <ac:spMkLst>
            <pc:docMk/>
            <pc:sldMk cId="613943219" sldId="281"/>
            <ac:spMk id="25" creationId="{642217D1-54AD-4563-984A-1BE41C691650}"/>
          </ac:spMkLst>
        </pc:spChg>
        <pc:spChg chg="del">
          <ac:chgData name="김 승빈" userId="352d81a3ef8732fd" providerId="LiveId" clId="{FC016D9B-BFF0-44EC-8EDB-D2AE6978EF01}" dt="2020-03-03T07:54:31.453" v="1013" actId="478"/>
          <ac:spMkLst>
            <pc:docMk/>
            <pc:sldMk cId="613943219" sldId="281"/>
            <ac:spMk id="85" creationId="{3299026C-66A1-455B-9764-1832BFB97A1C}"/>
          </ac:spMkLst>
        </pc:spChg>
        <pc:spChg chg="del">
          <ac:chgData name="김 승빈" userId="352d81a3ef8732fd" providerId="LiveId" clId="{FC016D9B-BFF0-44EC-8EDB-D2AE6978EF01}" dt="2020-03-03T07:54:31.453" v="1013" actId="478"/>
          <ac:spMkLst>
            <pc:docMk/>
            <pc:sldMk cId="613943219" sldId="281"/>
            <ac:spMk id="86" creationId="{F8DEC7BB-39F8-4195-A61C-F95EF2F5CE97}"/>
          </ac:spMkLst>
        </pc:spChg>
        <pc:spChg chg="del">
          <ac:chgData name="김 승빈" userId="352d81a3ef8732fd" providerId="LiveId" clId="{FC016D9B-BFF0-44EC-8EDB-D2AE6978EF01}" dt="2020-03-03T07:54:31.453" v="1013" actId="478"/>
          <ac:spMkLst>
            <pc:docMk/>
            <pc:sldMk cId="613943219" sldId="281"/>
            <ac:spMk id="87" creationId="{30902337-AF2E-4EE5-84A7-6C226A40E2CB}"/>
          </ac:spMkLst>
        </pc:spChg>
        <pc:spChg chg="del">
          <ac:chgData name="김 승빈" userId="352d81a3ef8732fd" providerId="LiveId" clId="{FC016D9B-BFF0-44EC-8EDB-D2AE6978EF01}" dt="2020-03-03T07:54:31.453" v="1013" actId="478"/>
          <ac:spMkLst>
            <pc:docMk/>
            <pc:sldMk cId="613943219" sldId="281"/>
            <ac:spMk id="88" creationId="{78F36CDF-876F-4425-A862-77F94D6347B2}"/>
          </ac:spMkLst>
        </pc:spChg>
        <pc:spChg chg="del">
          <ac:chgData name="김 승빈" userId="352d81a3ef8732fd" providerId="LiveId" clId="{FC016D9B-BFF0-44EC-8EDB-D2AE6978EF01}" dt="2020-03-03T07:54:31.453" v="1013" actId="478"/>
          <ac:spMkLst>
            <pc:docMk/>
            <pc:sldMk cId="613943219" sldId="281"/>
            <ac:spMk id="89" creationId="{B46CF9F7-9863-4BAA-B779-2924E9E4F355}"/>
          </ac:spMkLst>
        </pc:spChg>
        <pc:spChg chg="del">
          <ac:chgData name="김 승빈" userId="352d81a3ef8732fd" providerId="LiveId" clId="{FC016D9B-BFF0-44EC-8EDB-D2AE6978EF01}" dt="2020-03-03T07:54:31.453" v="1013" actId="478"/>
          <ac:spMkLst>
            <pc:docMk/>
            <pc:sldMk cId="613943219" sldId="281"/>
            <ac:spMk id="90" creationId="{9C89DF97-DB26-4835-B372-0879C7961FE4}"/>
          </ac:spMkLst>
        </pc:spChg>
        <pc:spChg chg="del">
          <ac:chgData name="김 승빈" userId="352d81a3ef8732fd" providerId="LiveId" clId="{FC016D9B-BFF0-44EC-8EDB-D2AE6978EF01}" dt="2020-03-03T07:54:31.453" v="1013" actId="478"/>
          <ac:spMkLst>
            <pc:docMk/>
            <pc:sldMk cId="613943219" sldId="281"/>
            <ac:spMk id="91" creationId="{A2064E75-7EB6-40ED-8106-2D56DA406DEA}"/>
          </ac:spMkLst>
        </pc:spChg>
        <pc:spChg chg="del">
          <ac:chgData name="김 승빈" userId="352d81a3ef8732fd" providerId="LiveId" clId="{FC016D9B-BFF0-44EC-8EDB-D2AE6978EF01}" dt="2020-03-03T07:54:31.453" v="1013" actId="478"/>
          <ac:spMkLst>
            <pc:docMk/>
            <pc:sldMk cId="613943219" sldId="281"/>
            <ac:spMk id="92" creationId="{01F44BA9-CF50-4CCD-A03B-F2226FB15332}"/>
          </ac:spMkLst>
        </pc:spChg>
        <pc:spChg chg="del">
          <ac:chgData name="김 승빈" userId="352d81a3ef8732fd" providerId="LiveId" clId="{FC016D9B-BFF0-44EC-8EDB-D2AE6978EF01}" dt="2020-03-03T07:54:31.453" v="1013" actId="478"/>
          <ac:spMkLst>
            <pc:docMk/>
            <pc:sldMk cId="613943219" sldId="281"/>
            <ac:spMk id="93" creationId="{3B3135F2-84C5-40F6-A966-C5B740CE6D9C}"/>
          </ac:spMkLst>
        </pc:spChg>
        <pc:graphicFrameChg chg="add">
          <ac:chgData name="김 승빈" userId="352d81a3ef8732fd" providerId="LiveId" clId="{FC016D9B-BFF0-44EC-8EDB-D2AE6978EF01}" dt="2020-03-03T07:54:31.741" v="1014"/>
          <ac:graphicFrameMkLst>
            <pc:docMk/>
            <pc:sldMk cId="613943219" sldId="281"/>
            <ac:graphicFrameMk id="16" creationId="{F6647692-65DB-4328-A842-95AC7684530A}"/>
          </ac:graphicFrameMkLst>
        </pc:graphicFrameChg>
        <pc:graphicFrameChg chg="del">
          <ac:chgData name="김 승빈" userId="352d81a3ef8732fd" providerId="LiveId" clId="{FC016D9B-BFF0-44EC-8EDB-D2AE6978EF01}" dt="2020-03-03T07:54:31.453" v="1013" actId="478"/>
          <ac:graphicFrameMkLst>
            <pc:docMk/>
            <pc:sldMk cId="613943219" sldId="281"/>
            <ac:graphicFrameMk id="109" creationId="{D1B96024-EF7E-4365-9157-B6EE227B8BDC}"/>
          </ac:graphicFrameMkLst>
        </pc:graphicFrameChg>
        <pc:cxnChg chg="del">
          <ac:chgData name="김 승빈" userId="352d81a3ef8732fd" providerId="LiveId" clId="{FC016D9B-BFF0-44EC-8EDB-D2AE6978EF01}" dt="2020-03-03T07:54:31.453" v="1013" actId="478"/>
          <ac:cxnSpMkLst>
            <pc:docMk/>
            <pc:sldMk cId="613943219" sldId="281"/>
            <ac:cxnSpMk id="6" creationId="{85EBB743-00F6-4D36-9413-96A4FFD42C42}"/>
          </ac:cxnSpMkLst>
        </pc:cxnChg>
        <pc:cxnChg chg="del mod">
          <ac:chgData name="김 승빈" userId="352d81a3ef8732fd" providerId="LiveId" clId="{FC016D9B-BFF0-44EC-8EDB-D2AE6978EF01}" dt="2020-03-03T07:54:31.453" v="1013" actId="478"/>
          <ac:cxnSpMkLst>
            <pc:docMk/>
            <pc:sldMk cId="613943219" sldId="281"/>
            <ac:cxnSpMk id="13" creationId="{63B13D9A-5C25-4E6B-B964-8AA427C86B8B}"/>
          </ac:cxnSpMkLst>
        </pc:cxnChg>
        <pc:cxnChg chg="add">
          <ac:chgData name="김 승빈" userId="352d81a3ef8732fd" providerId="LiveId" clId="{FC016D9B-BFF0-44EC-8EDB-D2AE6978EF01}" dt="2020-03-03T07:54:31.741" v="1014"/>
          <ac:cxnSpMkLst>
            <pc:docMk/>
            <pc:sldMk cId="613943219" sldId="281"/>
            <ac:cxnSpMk id="26" creationId="{18D19099-DD0D-47B7-9395-86620D73DC2D}"/>
          </ac:cxnSpMkLst>
        </pc:cxnChg>
        <pc:cxnChg chg="add">
          <ac:chgData name="김 승빈" userId="352d81a3ef8732fd" providerId="LiveId" clId="{FC016D9B-BFF0-44EC-8EDB-D2AE6978EF01}" dt="2020-03-03T07:54:31.741" v="1014"/>
          <ac:cxnSpMkLst>
            <pc:docMk/>
            <pc:sldMk cId="613943219" sldId="281"/>
            <ac:cxnSpMk id="27" creationId="{0CD215D6-E0D7-45FC-9BFF-E306F2A7F246}"/>
          </ac:cxnSpMkLst>
        </pc:cxnChg>
        <pc:cxnChg chg="add">
          <ac:chgData name="김 승빈" userId="352d81a3ef8732fd" providerId="LiveId" clId="{FC016D9B-BFF0-44EC-8EDB-D2AE6978EF01}" dt="2020-03-03T07:54:31.741" v="1014"/>
          <ac:cxnSpMkLst>
            <pc:docMk/>
            <pc:sldMk cId="613943219" sldId="281"/>
            <ac:cxnSpMk id="28" creationId="{0D27B9E3-FD7E-47BF-8168-7468ACD70E9C}"/>
          </ac:cxnSpMkLst>
        </pc:cxnChg>
        <pc:cxnChg chg="add">
          <ac:chgData name="김 승빈" userId="352d81a3ef8732fd" providerId="LiveId" clId="{FC016D9B-BFF0-44EC-8EDB-D2AE6978EF01}" dt="2020-03-03T07:54:31.741" v="1014"/>
          <ac:cxnSpMkLst>
            <pc:docMk/>
            <pc:sldMk cId="613943219" sldId="281"/>
            <ac:cxnSpMk id="29" creationId="{A0C7CAF5-6F37-4027-B780-E235CA562D7F}"/>
          </ac:cxnSpMkLst>
        </pc:cxnChg>
      </pc:sldChg>
      <pc:sldChg chg="addSp delSp modSp add mod ord">
        <pc:chgData name="김 승빈" userId="352d81a3ef8732fd" providerId="LiveId" clId="{FC016D9B-BFF0-44EC-8EDB-D2AE6978EF01}" dt="2020-03-03T11:30:57.508" v="1097" actId="1076"/>
        <pc:sldMkLst>
          <pc:docMk/>
          <pc:sldMk cId="2792310308" sldId="282"/>
        </pc:sldMkLst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2" creationId="{955B56D2-A6F7-476F-A2AD-042E8B126F81}"/>
          </ac:spMkLst>
        </pc:spChg>
        <pc:spChg chg="add del mod ord">
          <ac:chgData name="김 승빈" userId="352d81a3ef8732fd" providerId="LiveId" clId="{FC016D9B-BFF0-44EC-8EDB-D2AE6978EF01}" dt="2020-03-03T11:26:32.117" v="1034" actId="478"/>
          <ac:spMkLst>
            <pc:docMk/>
            <pc:sldMk cId="2792310308" sldId="282"/>
            <ac:spMk id="3" creationId="{E07B517A-4339-4928-A408-37D48E6F191A}"/>
          </ac:spMkLst>
        </pc:spChg>
        <pc:spChg chg="add mod or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4" creationId="{62E789C2-EA0D-4B3C-B2E8-0581772C98E1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30" creationId="{DCFC0A83-2E7F-4A17-952C-72081E704C4A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50" creationId="{ECA510DA-DCFE-4F0A-8099-228263105B29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51" creationId="{F456825C-E639-4EC1-9BC5-8E5586717B7A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56" creationId="{7AB63085-2EC8-462D-8922-1E2C43AAC5D2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70" creationId="{DAC322FD-0F24-47D8-898B-E4CCBEAA1AF1}"/>
          </ac:spMkLst>
        </pc:spChg>
        <pc:spChg chg="add mod ord">
          <ac:chgData name="김 승빈" userId="352d81a3ef8732fd" providerId="LiveId" clId="{FC016D9B-BFF0-44EC-8EDB-D2AE6978EF01}" dt="2020-03-03T11:29:26.955" v="1076" actId="1076"/>
          <ac:spMkLst>
            <pc:docMk/>
            <pc:sldMk cId="2792310308" sldId="282"/>
            <ac:spMk id="78" creationId="{0EA5B97E-DEA8-4300-81DD-00544F33C774}"/>
          </ac:spMkLst>
        </pc:spChg>
        <pc:spChg chg="add mod">
          <ac:chgData name="김 승빈" userId="352d81a3ef8732fd" providerId="LiveId" clId="{FC016D9B-BFF0-44EC-8EDB-D2AE6978EF01}" dt="2020-03-03T11:27:21.678" v="1045" actId="571"/>
          <ac:spMkLst>
            <pc:docMk/>
            <pc:sldMk cId="2792310308" sldId="282"/>
            <ac:spMk id="79" creationId="{295ABFC4-7E27-4751-831E-3DF1485629AE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80" creationId="{D52ADE73-DC30-41C4-965E-8007D426D714}"/>
          </ac:spMkLst>
        </pc:spChg>
        <pc:spChg chg="add mod">
          <ac:chgData name="김 승빈" userId="352d81a3ef8732fd" providerId="LiveId" clId="{FC016D9B-BFF0-44EC-8EDB-D2AE6978EF01}" dt="2020-03-03T11:28:08.221" v="1056" actId="207"/>
          <ac:spMkLst>
            <pc:docMk/>
            <pc:sldMk cId="2792310308" sldId="282"/>
            <ac:spMk id="82" creationId="{768BD987-E327-40F9-B396-A1F04B064DAB}"/>
          </ac:spMkLst>
        </pc:spChg>
        <pc:spChg chg="add mod">
          <ac:chgData name="김 승빈" userId="352d81a3ef8732fd" providerId="LiveId" clId="{FC016D9B-BFF0-44EC-8EDB-D2AE6978EF01}" dt="2020-03-03T11:27:21.678" v="1045" actId="571"/>
          <ac:spMkLst>
            <pc:docMk/>
            <pc:sldMk cId="2792310308" sldId="282"/>
            <ac:spMk id="83" creationId="{2D0F1566-D7C9-4C58-B749-D723906C32DE}"/>
          </ac:spMkLst>
        </pc:spChg>
        <pc:spChg chg="add mod">
          <ac:chgData name="김 승빈" userId="352d81a3ef8732fd" providerId="LiveId" clId="{FC016D9B-BFF0-44EC-8EDB-D2AE6978EF01}" dt="2020-03-03T11:27:21.678" v="1045" actId="571"/>
          <ac:spMkLst>
            <pc:docMk/>
            <pc:sldMk cId="2792310308" sldId="282"/>
            <ac:spMk id="86" creationId="{5B5BF036-63BC-41A8-950E-74DFC8340F47}"/>
          </ac:spMkLst>
        </pc:spChg>
        <pc:spChg chg="add mod">
          <ac:chgData name="김 승빈" userId="352d81a3ef8732fd" providerId="LiveId" clId="{FC016D9B-BFF0-44EC-8EDB-D2AE6978EF01}" dt="2020-03-03T11:27:21.678" v="1045" actId="571"/>
          <ac:spMkLst>
            <pc:docMk/>
            <pc:sldMk cId="2792310308" sldId="282"/>
            <ac:spMk id="88" creationId="{E492FF93-B9D8-4C35-8A76-57B5F021C6C4}"/>
          </ac:spMkLst>
        </pc:spChg>
        <pc:spChg chg="add mod">
          <ac:chgData name="김 승빈" userId="352d81a3ef8732fd" providerId="LiveId" clId="{FC016D9B-BFF0-44EC-8EDB-D2AE6978EF01}" dt="2020-03-03T11:27:21.678" v="1045" actId="571"/>
          <ac:spMkLst>
            <pc:docMk/>
            <pc:sldMk cId="2792310308" sldId="282"/>
            <ac:spMk id="91" creationId="{F0D55E4F-06C3-4728-B733-8B597CB5D3AD}"/>
          </ac:spMkLst>
        </pc:spChg>
        <pc:spChg chg="add mod">
          <ac:chgData name="김 승빈" userId="352d81a3ef8732fd" providerId="LiveId" clId="{FC016D9B-BFF0-44EC-8EDB-D2AE6978EF01}" dt="2020-03-03T11:27:21.678" v="1045" actId="571"/>
          <ac:spMkLst>
            <pc:docMk/>
            <pc:sldMk cId="2792310308" sldId="282"/>
            <ac:spMk id="95" creationId="{A2EAB3AF-B528-4575-A1CD-01FC794B8B55}"/>
          </ac:spMkLst>
        </pc:spChg>
        <pc:spChg chg="add mod">
          <ac:chgData name="김 승빈" userId="352d81a3ef8732fd" providerId="LiveId" clId="{FC016D9B-BFF0-44EC-8EDB-D2AE6978EF01}" dt="2020-03-03T11:27:21.678" v="1045" actId="571"/>
          <ac:spMkLst>
            <pc:docMk/>
            <pc:sldMk cId="2792310308" sldId="282"/>
            <ac:spMk id="99" creationId="{460C3B2B-31CF-49C7-B75E-AD364A2C4F08}"/>
          </ac:spMkLst>
        </pc:spChg>
        <pc:spChg chg="add mod">
          <ac:chgData name="김 승빈" userId="352d81a3ef8732fd" providerId="LiveId" clId="{FC016D9B-BFF0-44EC-8EDB-D2AE6978EF01}" dt="2020-03-03T11:28:16.240" v="1058" actId="1076"/>
          <ac:spMkLst>
            <pc:docMk/>
            <pc:sldMk cId="2792310308" sldId="282"/>
            <ac:spMk id="100" creationId="{03866C56-7414-43EE-9D81-1E2E9303BB8F}"/>
          </ac:spMkLst>
        </pc:spChg>
        <pc:spChg chg="add mod">
          <ac:chgData name="김 승빈" userId="352d81a3ef8732fd" providerId="LiveId" clId="{FC016D9B-BFF0-44EC-8EDB-D2AE6978EF01}" dt="2020-03-03T11:27:21.678" v="1045" actId="571"/>
          <ac:spMkLst>
            <pc:docMk/>
            <pc:sldMk cId="2792310308" sldId="282"/>
            <ac:spMk id="101" creationId="{3E2230B0-E95D-419D-BDE6-DF6439062458}"/>
          </ac:spMkLst>
        </pc:spChg>
        <pc:spChg chg="add mod">
          <ac:chgData name="김 승빈" userId="352d81a3ef8732fd" providerId="LiveId" clId="{FC016D9B-BFF0-44EC-8EDB-D2AE6978EF01}" dt="2020-03-03T11:27:21.678" v="1045" actId="571"/>
          <ac:spMkLst>
            <pc:docMk/>
            <pc:sldMk cId="2792310308" sldId="282"/>
            <ac:spMk id="102" creationId="{FFACF020-123F-4218-BA53-9A37F6BC8468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103" creationId="{A4BE076D-6983-4ABA-8FF0-C5C2CEE22400}"/>
          </ac:spMkLst>
        </pc:spChg>
        <pc:spChg chg="add mod">
          <ac:chgData name="김 승빈" userId="352d81a3ef8732fd" providerId="LiveId" clId="{FC016D9B-BFF0-44EC-8EDB-D2AE6978EF01}" dt="2020-03-03T11:27:21.678" v="1045" actId="571"/>
          <ac:spMkLst>
            <pc:docMk/>
            <pc:sldMk cId="2792310308" sldId="282"/>
            <ac:spMk id="104" creationId="{F466C9A9-16D2-4082-8150-9BB35350FEBD}"/>
          </ac:spMkLst>
        </pc:spChg>
        <pc:spChg chg="add mod">
          <ac:chgData name="김 승빈" userId="352d81a3ef8732fd" providerId="LiveId" clId="{FC016D9B-BFF0-44EC-8EDB-D2AE6978EF01}" dt="2020-03-03T11:27:21.678" v="1045" actId="571"/>
          <ac:spMkLst>
            <pc:docMk/>
            <pc:sldMk cId="2792310308" sldId="282"/>
            <ac:spMk id="105" creationId="{94C55433-2785-4BE8-BAA2-63B0CD39948E}"/>
          </ac:spMkLst>
        </pc:spChg>
        <pc:spChg chg="add mod">
          <ac:chgData name="김 승빈" userId="352d81a3ef8732fd" providerId="LiveId" clId="{FC016D9B-BFF0-44EC-8EDB-D2AE6978EF01}" dt="2020-03-03T11:27:21.678" v="1045" actId="571"/>
          <ac:spMkLst>
            <pc:docMk/>
            <pc:sldMk cId="2792310308" sldId="282"/>
            <ac:spMk id="107" creationId="{741BB512-AA94-4D24-B84F-4EBEDADC25B7}"/>
          </ac:spMkLst>
        </pc:spChg>
        <pc:spChg chg="add mod">
          <ac:chgData name="김 승빈" userId="352d81a3ef8732fd" providerId="LiveId" clId="{FC016D9B-BFF0-44EC-8EDB-D2AE6978EF01}" dt="2020-03-03T11:27:21.678" v="1045" actId="571"/>
          <ac:spMkLst>
            <pc:docMk/>
            <pc:sldMk cId="2792310308" sldId="282"/>
            <ac:spMk id="108" creationId="{4D1D393A-BD6E-4259-9E2A-5E92371A028D}"/>
          </ac:spMkLst>
        </pc:spChg>
        <pc:spChg chg="add mod">
          <ac:chgData name="김 승빈" userId="352d81a3ef8732fd" providerId="LiveId" clId="{FC016D9B-BFF0-44EC-8EDB-D2AE6978EF01}" dt="2020-03-03T11:27:21.678" v="1045" actId="571"/>
          <ac:spMkLst>
            <pc:docMk/>
            <pc:sldMk cId="2792310308" sldId="282"/>
            <ac:spMk id="110" creationId="{62BB43D5-A42A-4645-BB4C-4A1F2AC21D47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111" creationId="{3B08A91F-2181-4CA2-902D-5C2C6DDF3989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112" creationId="{09DE24B6-B119-4BD4-B9AD-0E4D1B6D8AA8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113" creationId="{EEBE0694-8E9A-4FD4-9DC2-CD4A01F03CA5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114" creationId="{CA063BF0-B7E3-41AE-B517-FF4EC5A0BFF3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115" creationId="{51B70F49-5F62-4B6E-8A0C-D969FD4E55D2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116" creationId="{2490A5B9-15CB-4BCA-B9FC-BBEBA0663958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117" creationId="{E8D959F6-0E6E-46F7-8547-0B28EC59C0F6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118" creationId="{79D2DD27-5195-4D4D-A39C-7FAFBB339DF4}"/>
          </ac:spMkLst>
        </pc:spChg>
        <pc:spChg chg="mod">
          <ac:chgData name="김 승빈" userId="352d81a3ef8732fd" providerId="LiveId" clId="{FC016D9B-BFF0-44EC-8EDB-D2AE6978EF01}" dt="2020-03-03T11:27:18.999" v="1044" actId="1076"/>
          <ac:spMkLst>
            <pc:docMk/>
            <pc:sldMk cId="2792310308" sldId="282"/>
            <ac:spMk id="119" creationId="{2D3A691E-5C0E-4FEA-81AD-326858968DE0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20" creationId="{73B0F4C2-9A61-483B-9B78-D1ACB5C004BF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22" creationId="{522C37A7-29BB-4E88-8FE9-218D549F0A05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23" creationId="{2C3F7407-AA7B-4E65-9ADC-EDB7850E6E89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124" creationId="{E071C070-A209-4DFB-BE59-20868F062C33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125" creationId="{A49963E9-FC64-4E9A-BA1E-CCDBF94E24D2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126" creationId="{E1E5174C-485F-47DD-BB17-39540DE8D53F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127" creationId="{56E704E6-0667-4CFE-87A2-2A44A89A1CDF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128" creationId="{EEFA0B00-9C5B-4084-95B0-8B97289CC148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129" creationId="{619E24F7-87C0-4A9D-A864-D89DB1303165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130" creationId="{14D336A9-0726-4F5B-831D-2214D3BF53AD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131" creationId="{91956529-E138-44DC-857F-30C6F711F06C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32" creationId="{0DC67D0F-CD6E-407F-8207-42F82842CAA3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35" creationId="{FB9A623B-9A2D-4C09-89F3-AC1676EB7B47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37" creationId="{728B7D7C-8D04-4374-864A-624CB7218D87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40" creationId="{0456941E-FE0D-4BDE-9AC8-87E05CA59B48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44" creationId="{899A756B-7647-4773-80D7-751EE679A9CE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46" creationId="{EC627DE0-3450-49EE-97BB-178A928B7D56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47" creationId="{802C38A4-F1FC-4BE3-AF40-9E13609158AB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48" creationId="{C21FB00A-73CF-46A8-B3FE-7A837DECF407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49" creationId="{CF8433D8-51D8-47FB-97AD-318F3A90B0BA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50" creationId="{6D3B3CA8-0956-4C34-B199-861339987503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51" creationId="{CE972FA1-9D59-4053-A69A-BC0CA9422EAA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52" creationId="{33A0BD71-77EC-4FCE-803B-F83FE691A01F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53" creationId="{CD7BC603-53E8-4271-8BE7-0E4589C4135A}"/>
          </ac:spMkLst>
        </pc:spChg>
        <pc:spChg chg="add del mod">
          <ac:chgData name="김 승빈" userId="352d81a3ef8732fd" providerId="LiveId" clId="{FC016D9B-BFF0-44EC-8EDB-D2AE6978EF01}" dt="2020-03-03T11:27:35.252" v="1047" actId="478"/>
          <ac:spMkLst>
            <pc:docMk/>
            <pc:sldMk cId="2792310308" sldId="282"/>
            <ac:spMk id="154" creationId="{2B257F3A-EB19-465A-8DA0-C0CE21BC325F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155" creationId="{A1D9A2DC-BCBE-4D8D-9117-361214FD1A87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156" creationId="{D9B5EF26-5618-4F61-982F-0A5C0A9FF936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157" creationId="{4F59F107-9CC9-4908-9564-E6C3E3B6ECA6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158" creationId="{01C497B1-DAF3-412D-ADFB-18B4A73D7373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161" creationId="{E704C2BE-C19C-43E2-BCD1-54E7EC114381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163" creationId="{CD2D52A8-4B6C-4263-A206-7EF72E332BDF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166" creationId="{E1CC8D91-B9E4-4B31-895F-804D4E3DCC0B}"/>
          </ac:spMkLst>
        </pc:spChg>
        <pc:spChg chg="del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71" creationId="{3B663F48-F72E-4B30-BCD3-A279343F3386}"/>
          </ac:spMkLst>
        </pc:spChg>
        <pc:spChg chg="del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72" creationId="{5B42D983-C7AC-42DF-AA12-CE91995A70AD}"/>
          </ac:spMkLst>
        </pc:spChg>
        <pc:spChg chg="del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73" creationId="{686AEA7A-5D11-4BB7-B099-316E31A37913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174" creationId="{A2AD3F56-AB5C-4D95-A257-53A8412F3F24}"/>
          </ac:spMkLst>
        </pc:spChg>
        <pc:spChg chg="del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77" creationId="{69C009A8-7851-4B92-865F-F03897C4B577}"/>
          </ac:spMkLst>
        </pc:spChg>
        <pc:spChg chg="del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79" creationId="{09AE9FDA-4A02-4F21-8599-59224A12961D}"/>
          </ac:spMkLst>
        </pc:spChg>
        <pc:spChg chg="del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82" creationId="{B1271A17-81E9-443A-9A0D-D2F2C171DBD7}"/>
          </ac:spMkLst>
        </pc:spChg>
        <pc:spChg chg="del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86" creationId="{28480510-5355-4ADD-B68C-07A80D4AB173}"/>
          </ac:spMkLst>
        </pc:spChg>
        <pc:spChg chg="del mod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89" creationId="{68AE896A-E0B3-4882-A77A-E74E0C345C15}"/>
          </ac:spMkLst>
        </pc:spChg>
        <pc:spChg chg="del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90" creationId="{D7DA8FB3-4529-44B2-80C0-7EFC3BDD4545}"/>
          </ac:spMkLst>
        </pc:spChg>
        <pc:spChg chg="del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91" creationId="{BD091E87-5CD6-43DB-B1D1-35D03C176980}"/>
          </ac:spMkLst>
        </pc:spChg>
        <pc:spChg chg="del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92" creationId="{2267FE6F-CA08-4E16-AFB9-0DC6B7F04CB0}"/>
          </ac:spMkLst>
        </pc:spChg>
        <pc:spChg chg="del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93" creationId="{10FFA94C-BC36-4EB3-93DE-D44F86683B85}"/>
          </ac:spMkLst>
        </pc:spChg>
        <pc:spChg chg="del mod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94" creationId="{56D33B0D-ABC8-4578-B588-A8E6E1FF7445}"/>
          </ac:spMkLst>
        </pc:spChg>
        <pc:spChg chg="del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95" creationId="{E1B7B05A-7AA2-42ED-B3D4-173EC45E4B7F}"/>
          </ac:spMkLst>
        </pc:spChg>
        <pc:spChg chg="del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96" creationId="{788DA07F-3B2D-45EA-AE5C-7D97C27F0C85}"/>
          </ac:spMkLst>
        </pc:spChg>
        <pc:spChg chg="del">
          <ac:chgData name="김 승빈" userId="352d81a3ef8732fd" providerId="LiveId" clId="{FC016D9B-BFF0-44EC-8EDB-D2AE6978EF01}" dt="2020-03-03T11:25:02.014" v="1027" actId="478"/>
          <ac:spMkLst>
            <pc:docMk/>
            <pc:sldMk cId="2792310308" sldId="282"/>
            <ac:spMk id="197" creationId="{FAC3929C-22CD-4512-B290-436023E0EC9A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199" creationId="{D8F9EC8E-30FC-4FB8-93EE-840CC144A332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200" creationId="{8ADA8A16-097B-41B2-94DE-466E78312C55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201" creationId="{2D8ED5FE-375D-4064-966B-C8898D6045B9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202" creationId="{36E53696-05D0-4704-B5F2-F7B64BE68C42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203" creationId="{EEE1BE63-6EBC-4A4E-9F6E-EE741299F0BE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204" creationId="{D4A79C45-8871-4527-9270-F8FD983984ED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205" creationId="{09EC2FF7-9C0D-4D0B-BC1C-A3367C696611}"/>
          </ac:spMkLst>
        </pc:spChg>
        <pc:spChg chg="del">
          <ac:chgData name="김 승빈" userId="352d81a3ef8732fd" providerId="LiveId" clId="{FC016D9B-BFF0-44EC-8EDB-D2AE6978EF01}" dt="2020-03-03T11:21:16.570" v="1026" actId="478"/>
          <ac:spMkLst>
            <pc:docMk/>
            <pc:sldMk cId="2792310308" sldId="282"/>
            <ac:spMk id="206" creationId="{DCC1CC14-426A-433D-9A43-9269533964D4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208" creationId="{D1E65EBE-3265-43C0-9B5A-697173AC0768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210" creationId="{1A2E3379-675C-4805-A33F-A4B15680EE06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211" creationId="{11BD2BFB-4552-4A2B-97DD-1AE42678958D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212" creationId="{DC7E6882-5383-416A-B418-EA63AE8E261B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213" creationId="{D38EC39E-3561-46BF-AB84-8CF1A8059AFD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214" creationId="{20730490-DCC4-418C-8AF2-8647AC102D76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215" creationId="{5F14131A-695D-428E-BC51-6B4A6E0185C8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216" creationId="{4508F281-36C5-4691-96B6-DCE88F5F7EA2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217" creationId="{15F9D1A4-E1F4-41D9-9E3A-A1EA3AC6F1FD}"/>
          </ac:spMkLst>
        </pc:spChg>
        <pc:spChg chg="add del mod">
          <ac:chgData name="김 승빈" userId="352d81a3ef8732fd" providerId="LiveId" clId="{FC016D9B-BFF0-44EC-8EDB-D2AE6978EF01}" dt="2020-03-03T11:29:10.545" v="1072" actId="478"/>
          <ac:spMkLst>
            <pc:docMk/>
            <pc:sldMk cId="2792310308" sldId="282"/>
            <ac:spMk id="218" creationId="{AD227698-DD7E-4E75-B0BE-77217AFE9EBA}"/>
          </ac:spMkLst>
        </pc:spChg>
        <pc:spChg chg="add del mod ord">
          <ac:chgData name="김 승빈" userId="352d81a3ef8732fd" providerId="LiveId" clId="{FC016D9B-BFF0-44EC-8EDB-D2AE6978EF01}" dt="2020-03-03T11:29:07.928" v="1071" actId="478"/>
          <ac:spMkLst>
            <pc:docMk/>
            <pc:sldMk cId="2792310308" sldId="282"/>
            <ac:spMk id="219" creationId="{CF53FDB7-9617-4F7F-93A3-4C8F004B65D7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20" creationId="{40DA2FE0-194F-4D05-A708-E4D6857202A3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21" creationId="{FD36A09B-EC79-4419-9523-767667126D6D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22" creationId="{5F4C1284-E01D-403A-B043-A4C3178AC3DD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23" creationId="{5FBF2970-CDE9-4EBD-AD5F-B70C33160175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26" creationId="{BAC90646-79CE-4BCE-8C9C-7658CBE1BD49}"/>
          </ac:spMkLst>
        </pc:spChg>
        <pc:spChg chg="add mod">
          <ac:chgData name="김 승빈" userId="352d81a3ef8732fd" providerId="LiveId" clId="{FC016D9B-BFF0-44EC-8EDB-D2AE6978EF01}" dt="2020-03-03T11:29:41.189" v="1078" actId="207"/>
          <ac:spMkLst>
            <pc:docMk/>
            <pc:sldMk cId="2792310308" sldId="282"/>
            <ac:spMk id="228" creationId="{7449BAF4-0596-42DB-927B-FC1F86BE48E2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31" creationId="{5C3AA533-6CBD-4380-91D2-1F130FD82682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35" creationId="{356D44C4-065F-4C2C-BFDB-01B14235595C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37" creationId="{38BA7173-9952-4454-819A-CAEBE8330FEB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38" creationId="{39162AD3-510E-49E4-9393-26094DEE9A1A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39" creationId="{98A9080C-05F2-40AC-96E3-D377310B001C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40" creationId="{99CFB028-D791-4044-BEE1-33169B603763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41" creationId="{D466530A-D994-44CA-A024-5B77C1F750B6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42" creationId="{81FFEB68-DFF0-42D3-9ECE-595A74E09AF1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43" creationId="{F2527288-5E4F-4950-8D55-E9E7F7AEA6AB}"/>
          </ac:spMkLst>
        </pc:spChg>
        <pc:spChg chg="add mod">
          <ac:chgData name="김 승빈" userId="352d81a3ef8732fd" providerId="LiveId" clId="{FC016D9B-BFF0-44EC-8EDB-D2AE6978EF01}" dt="2020-03-03T11:30:41.327" v="1095" actId="1076"/>
          <ac:spMkLst>
            <pc:docMk/>
            <pc:sldMk cId="2792310308" sldId="282"/>
            <ac:spMk id="244" creationId="{1CCB4A65-51BF-4224-A463-6239F7DD19F7}"/>
          </ac:spMkLst>
        </pc:spChg>
        <pc:spChg chg="add mod">
          <ac:chgData name="김 승빈" userId="352d81a3ef8732fd" providerId="LiveId" clId="{FC016D9B-BFF0-44EC-8EDB-D2AE6978EF01}" dt="2020-03-03T11:29:35.271" v="1077" actId="571"/>
          <ac:spMkLst>
            <pc:docMk/>
            <pc:sldMk cId="2792310308" sldId="282"/>
            <ac:spMk id="245" creationId="{A09173D4-2936-4B8F-A2E1-90BBC3E77C7F}"/>
          </ac:spMkLst>
        </pc:spChg>
        <pc:spChg chg="add mod ord">
          <ac:chgData name="김 승빈" userId="352d81a3ef8732fd" providerId="LiveId" clId="{FC016D9B-BFF0-44EC-8EDB-D2AE6978EF01}" dt="2020-03-03T11:30:57.508" v="1097" actId="1076"/>
          <ac:spMkLst>
            <pc:docMk/>
            <pc:sldMk cId="2792310308" sldId="282"/>
            <ac:spMk id="246" creationId="{89948508-AF93-43DC-B41A-DA0AC8C5F7E7}"/>
          </ac:spMkLst>
        </pc:spChg>
        <pc:graphicFrameChg chg="del">
          <ac:chgData name="김 승빈" userId="352d81a3ef8732fd" providerId="LiveId" clId="{FC016D9B-BFF0-44EC-8EDB-D2AE6978EF01}" dt="2020-03-03T11:21:16.570" v="1026" actId="478"/>
          <ac:graphicFrameMkLst>
            <pc:docMk/>
            <pc:sldMk cId="2792310308" sldId="282"/>
            <ac:graphicFrameMk id="109" creationId="{D1B96024-EF7E-4365-9157-B6EE227B8BDC}"/>
          </ac:graphicFrameMkLst>
        </pc:graphicFrameChg>
        <pc:graphicFrameChg chg="del">
          <ac:chgData name="김 승빈" userId="352d81a3ef8732fd" providerId="LiveId" clId="{FC016D9B-BFF0-44EC-8EDB-D2AE6978EF01}" dt="2020-03-03T11:21:16.570" v="1026" actId="478"/>
          <ac:graphicFrameMkLst>
            <pc:docMk/>
            <pc:sldMk cId="2792310308" sldId="282"/>
            <ac:graphicFrameMk id="188" creationId="{620CFE20-4B71-492D-989E-F670A6552021}"/>
          </ac:graphicFrameMkLst>
        </pc:graphicFrameChg>
        <pc:cxnChg chg="mod">
          <ac:chgData name="김 승빈" userId="352d81a3ef8732fd" providerId="LiveId" clId="{FC016D9B-BFF0-44EC-8EDB-D2AE6978EF01}" dt="2020-03-03T11:27:18.999" v="1044" actId="1076"/>
          <ac:cxnSpMkLst>
            <pc:docMk/>
            <pc:sldMk cId="2792310308" sldId="282"/>
            <ac:cxnSpMk id="33" creationId="{A4AC84D7-AE61-4A54-8D7B-7D041CB8AA10}"/>
          </ac:cxnSpMkLst>
        </pc:cxnChg>
        <pc:cxnChg chg="mod">
          <ac:chgData name="김 승빈" userId="352d81a3ef8732fd" providerId="LiveId" clId="{FC016D9B-BFF0-44EC-8EDB-D2AE6978EF01}" dt="2020-03-03T11:27:18.999" v="1044" actId="1076"/>
          <ac:cxnSpMkLst>
            <pc:docMk/>
            <pc:sldMk cId="2792310308" sldId="282"/>
            <ac:cxnSpMk id="57" creationId="{2C55BC1F-ACCD-499E-B4D6-BE202CE3E8B2}"/>
          </ac:cxnSpMkLst>
        </pc:cxnChg>
        <pc:cxnChg chg="mod">
          <ac:chgData name="김 승빈" userId="352d81a3ef8732fd" providerId="LiveId" clId="{FC016D9B-BFF0-44EC-8EDB-D2AE6978EF01}" dt="2020-03-03T11:27:18.999" v="1044" actId="1076"/>
          <ac:cxnSpMkLst>
            <pc:docMk/>
            <pc:sldMk cId="2792310308" sldId="282"/>
            <ac:cxnSpMk id="60" creationId="{13695003-BBC3-49E3-AA21-24329E89E3B3}"/>
          </ac:cxnSpMkLst>
        </pc:cxnChg>
        <pc:cxnChg chg="mod">
          <ac:chgData name="김 승빈" userId="352d81a3ef8732fd" providerId="LiveId" clId="{FC016D9B-BFF0-44EC-8EDB-D2AE6978EF01}" dt="2020-03-03T11:27:18.999" v="1044" actId="1076"/>
          <ac:cxnSpMkLst>
            <pc:docMk/>
            <pc:sldMk cId="2792310308" sldId="282"/>
            <ac:cxnSpMk id="71" creationId="{F171D7A5-2CA3-41B6-A0D3-61AE8E6237BD}"/>
          </ac:cxnSpMkLst>
        </pc:cxnChg>
        <pc:cxnChg chg="mod">
          <ac:chgData name="김 승빈" userId="352d81a3ef8732fd" providerId="LiveId" clId="{FC016D9B-BFF0-44EC-8EDB-D2AE6978EF01}" dt="2020-03-03T11:27:18.999" v="1044" actId="1076"/>
          <ac:cxnSpMkLst>
            <pc:docMk/>
            <pc:sldMk cId="2792310308" sldId="282"/>
            <ac:cxnSpMk id="74" creationId="{8D3C02ED-2DCE-40FA-A8DF-2F282F4905D6}"/>
          </ac:cxnSpMkLst>
        </pc:cxnChg>
        <pc:cxnChg chg="mod">
          <ac:chgData name="김 승빈" userId="352d81a3ef8732fd" providerId="LiveId" clId="{FC016D9B-BFF0-44EC-8EDB-D2AE6978EF01}" dt="2020-03-03T11:27:18.999" v="1044" actId="1076"/>
          <ac:cxnSpMkLst>
            <pc:docMk/>
            <pc:sldMk cId="2792310308" sldId="282"/>
            <ac:cxnSpMk id="81" creationId="{574E5986-E098-4C7E-BC3A-2857B86F3B64}"/>
          </ac:cxnSpMkLst>
        </pc:cxnChg>
        <pc:cxnChg chg="add mod">
          <ac:chgData name="김 승빈" userId="352d81a3ef8732fd" providerId="LiveId" clId="{FC016D9B-BFF0-44EC-8EDB-D2AE6978EF01}" dt="2020-03-03T11:27:21.678" v="1045" actId="571"/>
          <ac:cxnSpMkLst>
            <pc:docMk/>
            <pc:sldMk cId="2792310308" sldId="282"/>
            <ac:cxnSpMk id="84" creationId="{CFC501C8-AF0C-401D-A5D2-069686160B59}"/>
          </ac:cxnSpMkLst>
        </pc:cxnChg>
        <pc:cxnChg chg="add mod">
          <ac:chgData name="김 승빈" userId="352d81a3ef8732fd" providerId="LiveId" clId="{FC016D9B-BFF0-44EC-8EDB-D2AE6978EF01}" dt="2020-03-03T11:27:21.678" v="1045" actId="571"/>
          <ac:cxnSpMkLst>
            <pc:docMk/>
            <pc:sldMk cId="2792310308" sldId="282"/>
            <ac:cxnSpMk id="85" creationId="{1BE2E075-7F6E-4236-9B5E-14BD1CBE60D0}"/>
          </ac:cxnSpMkLst>
        </pc:cxnChg>
        <pc:cxnChg chg="add mod">
          <ac:chgData name="김 승빈" userId="352d81a3ef8732fd" providerId="LiveId" clId="{FC016D9B-BFF0-44EC-8EDB-D2AE6978EF01}" dt="2020-03-03T11:27:21.678" v="1045" actId="571"/>
          <ac:cxnSpMkLst>
            <pc:docMk/>
            <pc:sldMk cId="2792310308" sldId="282"/>
            <ac:cxnSpMk id="87" creationId="{5931AFB9-90C0-4174-A09D-E452926CD1D6}"/>
          </ac:cxnSpMkLst>
        </pc:cxnChg>
        <pc:cxnChg chg="add mod">
          <ac:chgData name="김 승빈" userId="352d81a3ef8732fd" providerId="LiveId" clId="{FC016D9B-BFF0-44EC-8EDB-D2AE6978EF01}" dt="2020-03-03T11:27:21.678" v="1045" actId="571"/>
          <ac:cxnSpMkLst>
            <pc:docMk/>
            <pc:sldMk cId="2792310308" sldId="282"/>
            <ac:cxnSpMk id="89" creationId="{292B35BD-24B4-45A1-B24D-CF7C02EE022D}"/>
          </ac:cxnSpMkLst>
        </pc:cxnChg>
        <pc:cxnChg chg="add mod">
          <ac:chgData name="김 승빈" userId="352d81a3ef8732fd" providerId="LiveId" clId="{FC016D9B-BFF0-44EC-8EDB-D2AE6978EF01}" dt="2020-03-03T11:27:21.678" v="1045" actId="571"/>
          <ac:cxnSpMkLst>
            <pc:docMk/>
            <pc:sldMk cId="2792310308" sldId="282"/>
            <ac:cxnSpMk id="90" creationId="{CA14A14B-D04D-4DA3-A177-85CF22FD2581}"/>
          </ac:cxnSpMkLst>
        </pc:cxnChg>
        <pc:cxnChg chg="add mod">
          <ac:chgData name="김 승빈" userId="352d81a3ef8732fd" providerId="LiveId" clId="{FC016D9B-BFF0-44EC-8EDB-D2AE6978EF01}" dt="2020-03-03T11:27:21.678" v="1045" actId="571"/>
          <ac:cxnSpMkLst>
            <pc:docMk/>
            <pc:sldMk cId="2792310308" sldId="282"/>
            <ac:cxnSpMk id="92" creationId="{9A35AC21-27FC-4AC7-AD60-9E6F73D6D197}"/>
          </ac:cxnSpMkLst>
        </pc:cxnChg>
        <pc:cxnChg chg="add mod">
          <ac:chgData name="김 승빈" userId="352d81a3ef8732fd" providerId="LiveId" clId="{FC016D9B-BFF0-44EC-8EDB-D2AE6978EF01}" dt="2020-03-03T11:27:21.678" v="1045" actId="571"/>
          <ac:cxnSpMkLst>
            <pc:docMk/>
            <pc:sldMk cId="2792310308" sldId="282"/>
            <ac:cxnSpMk id="93" creationId="{4EFA63C6-BAA0-415F-93A3-DF755A387B48}"/>
          </ac:cxnSpMkLst>
        </pc:cxnChg>
        <pc:cxnChg chg="add mod">
          <ac:chgData name="김 승빈" userId="352d81a3ef8732fd" providerId="LiveId" clId="{FC016D9B-BFF0-44EC-8EDB-D2AE6978EF01}" dt="2020-03-03T11:27:21.678" v="1045" actId="571"/>
          <ac:cxnSpMkLst>
            <pc:docMk/>
            <pc:sldMk cId="2792310308" sldId="282"/>
            <ac:cxnSpMk id="94" creationId="{4B116D42-E8C3-488C-90EB-9D023E8B16C2}"/>
          </ac:cxnSpMkLst>
        </pc:cxnChg>
        <pc:cxnChg chg="add mod">
          <ac:chgData name="김 승빈" userId="352d81a3ef8732fd" providerId="LiveId" clId="{FC016D9B-BFF0-44EC-8EDB-D2AE6978EF01}" dt="2020-03-03T11:27:21.678" v="1045" actId="571"/>
          <ac:cxnSpMkLst>
            <pc:docMk/>
            <pc:sldMk cId="2792310308" sldId="282"/>
            <ac:cxnSpMk id="96" creationId="{B0E0BC7A-A451-4ECD-B70A-7564AC4E1417}"/>
          </ac:cxnSpMkLst>
        </pc:cxnChg>
        <pc:cxnChg chg="mod">
          <ac:chgData name="김 승빈" userId="352d81a3ef8732fd" providerId="LiveId" clId="{FC016D9B-BFF0-44EC-8EDB-D2AE6978EF01}" dt="2020-03-03T11:27:18.999" v="1044" actId="1076"/>
          <ac:cxnSpMkLst>
            <pc:docMk/>
            <pc:sldMk cId="2792310308" sldId="282"/>
            <ac:cxnSpMk id="97" creationId="{D20F6EA3-DBB2-492F-A9D5-F6265734FE79}"/>
          </ac:cxnSpMkLst>
        </pc:cxnChg>
        <pc:cxnChg chg="mod">
          <ac:chgData name="김 승빈" userId="352d81a3ef8732fd" providerId="LiveId" clId="{FC016D9B-BFF0-44EC-8EDB-D2AE6978EF01}" dt="2020-03-03T11:27:18.999" v="1044" actId="1076"/>
          <ac:cxnSpMkLst>
            <pc:docMk/>
            <pc:sldMk cId="2792310308" sldId="282"/>
            <ac:cxnSpMk id="98" creationId="{76FD5778-3E8D-4C84-AF42-E633B0D1A86B}"/>
          </ac:cxnSpMkLst>
        </pc:cxnChg>
        <pc:cxnChg chg="mod">
          <ac:chgData name="김 승빈" userId="352d81a3ef8732fd" providerId="LiveId" clId="{FC016D9B-BFF0-44EC-8EDB-D2AE6978EF01}" dt="2020-03-03T11:27:18.999" v="1044" actId="1076"/>
          <ac:cxnSpMkLst>
            <pc:docMk/>
            <pc:sldMk cId="2792310308" sldId="282"/>
            <ac:cxnSpMk id="106" creationId="{5AAB2376-3768-4125-AB16-9E99451FC72A}"/>
          </ac:cxnSpMkLst>
        </pc:cxnChg>
        <pc:cxnChg chg="del">
          <ac:chgData name="김 승빈" userId="352d81a3ef8732fd" providerId="LiveId" clId="{FC016D9B-BFF0-44EC-8EDB-D2AE6978EF01}" dt="2020-03-03T11:21:12.702" v="1025" actId="478"/>
          <ac:cxnSpMkLst>
            <pc:docMk/>
            <pc:sldMk cId="2792310308" sldId="282"/>
            <ac:cxnSpMk id="121" creationId="{566F7CE0-8FEA-4F4E-8C22-F0104D382CFB}"/>
          </ac:cxnSpMkLst>
        </pc:cxnChg>
        <pc:cxnChg chg="add del mod">
          <ac:chgData name="김 승빈" userId="352d81a3ef8732fd" providerId="LiveId" clId="{FC016D9B-BFF0-44EC-8EDB-D2AE6978EF01}" dt="2020-03-03T11:27:35.252" v="1047" actId="478"/>
          <ac:cxnSpMkLst>
            <pc:docMk/>
            <pc:sldMk cId="2792310308" sldId="282"/>
            <ac:cxnSpMk id="133" creationId="{224B703F-D792-4583-9EBA-FE379FF5B1C4}"/>
          </ac:cxnSpMkLst>
        </pc:cxnChg>
        <pc:cxnChg chg="add del mod">
          <ac:chgData name="김 승빈" userId="352d81a3ef8732fd" providerId="LiveId" clId="{FC016D9B-BFF0-44EC-8EDB-D2AE6978EF01}" dt="2020-03-03T11:27:35.252" v="1047" actId="478"/>
          <ac:cxnSpMkLst>
            <pc:docMk/>
            <pc:sldMk cId="2792310308" sldId="282"/>
            <ac:cxnSpMk id="134" creationId="{55283252-0C54-4DC3-9615-D9953D2E953F}"/>
          </ac:cxnSpMkLst>
        </pc:cxnChg>
        <pc:cxnChg chg="add del mod">
          <ac:chgData name="김 승빈" userId="352d81a3ef8732fd" providerId="LiveId" clId="{FC016D9B-BFF0-44EC-8EDB-D2AE6978EF01}" dt="2020-03-03T11:27:35.252" v="1047" actId="478"/>
          <ac:cxnSpMkLst>
            <pc:docMk/>
            <pc:sldMk cId="2792310308" sldId="282"/>
            <ac:cxnSpMk id="136" creationId="{F082A24E-8F74-4A71-B216-4DB6F68B2593}"/>
          </ac:cxnSpMkLst>
        </pc:cxnChg>
        <pc:cxnChg chg="add del mod">
          <ac:chgData name="김 승빈" userId="352d81a3ef8732fd" providerId="LiveId" clId="{FC016D9B-BFF0-44EC-8EDB-D2AE6978EF01}" dt="2020-03-03T11:27:35.252" v="1047" actId="478"/>
          <ac:cxnSpMkLst>
            <pc:docMk/>
            <pc:sldMk cId="2792310308" sldId="282"/>
            <ac:cxnSpMk id="138" creationId="{29700A4E-4D7B-42CA-B6D5-AB259E6AC75E}"/>
          </ac:cxnSpMkLst>
        </pc:cxnChg>
        <pc:cxnChg chg="add del mod">
          <ac:chgData name="김 승빈" userId="352d81a3ef8732fd" providerId="LiveId" clId="{FC016D9B-BFF0-44EC-8EDB-D2AE6978EF01}" dt="2020-03-03T11:27:35.252" v="1047" actId="478"/>
          <ac:cxnSpMkLst>
            <pc:docMk/>
            <pc:sldMk cId="2792310308" sldId="282"/>
            <ac:cxnSpMk id="139" creationId="{B5D938E8-D20D-4EE8-88C2-55C754C48DF1}"/>
          </ac:cxnSpMkLst>
        </pc:cxnChg>
        <pc:cxnChg chg="add del mod">
          <ac:chgData name="김 승빈" userId="352d81a3ef8732fd" providerId="LiveId" clId="{FC016D9B-BFF0-44EC-8EDB-D2AE6978EF01}" dt="2020-03-03T11:27:35.252" v="1047" actId="478"/>
          <ac:cxnSpMkLst>
            <pc:docMk/>
            <pc:sldMk cId="2792310308" sldId="282"/>
            <ac:cxnSpMk id="141" creationId="{D0F1071D-34A1-42B4-B42A-638C96FC28B6}"/>
          </ac:cxnSpMkLst>
        </pc:cxnChg>
        <pc:cxnChg chg="add del mod">
          <ac:chgData name="김 승빈" userId="352d81a3ef8732fd" providerId="LiveId" clId="{FC016D9B-BFF0-44EC-8EDB-D2AE6978EF01}" dt="2020-03-03T11:27:35.252" v="1047" actId="478"/>
          <ac:cxnSpMkLst>
            <pc:docMk/>
            <pc:sldMk cId="2792310308" sldId="282"/>
            <ac:cxnSpMk id="142" creationId="{FE652526-A863-4ED7-83A9-548DEF899B21}"/>
          </ac:cxnSpMkLst>
        </pc:cxnChg>
        <pc:cxnChg chg="add del mod">
          <ac:chgData name="김 승빈" userId="352d81a3ef8732fd" providerId="LiveId" clId="{FC016D9B-BFF0-44EC-8EDB-D2AE6978EF01}" dt="2020-03-03T11:27:35.252" v="1047" actId="478"/>
          <ac:cxnSpMkLst>
            <pc:docMk/>
            <pc:sldMk cId="2792310308" sldId="282"/>
            <ac:cxnSpMk id="143" creationId="{C31CB943-07D1-4A0D-A4D1-E1996DD5D29C}"/>
          </ac:cxnSpMkLst>
        </pc:cxnChg>
        <pc:cxnChg chg="add del mod">
          <ac:chgData name="김 승빈" userId="352d81a3ef8732fd" providerId="LiveId" clId="{FC016D9B-BFF0-44EC-8EDB-D2AE6978EF01}" dt="2020-03-03T11:27:35.252" v="1047" actId="478"/>
          <ac:cxnSpMkLst>
            <pc:docMk/>
            <pc:sldMk cId="2792310308" sldId="282"/>
            <ac:cxnSpMk id="145" creationId="{6D17A923-8C56-4AA6-837C-C81D8858F5AA}"/>
          </ac:cxnSpMkLst>
        </pc:cxnChg>
        <pc:cxnChg chg="add del mod">
          <ac:chgData name="김 승빈" userId="352d81a3ef8732fd" providerId="LiveId" clId="{FC016D9B-BFF0-44EC-8EDB-D2AE6978EF01}" dt="2020-03-03T11:29:10.545" v="1072" actId="478"/>
          <ac:cxnSpMkLst>
            <pc:docMk/>
            <pc:sldMk cId="2792310308" sldId="282"/>
            <ac:cxnSpMk id="159" creationId="{F0C9979C-F4F7-4BC7-BAF3-2ECA67FC611C}"/>
          </ac:cxnSpMkLst>
        </pc:cxnChg>
        <pc:cxnChg chg="add del mod">
          <ac:chgData name="김 승빈" userId="352d81a3ef8732fd" providerId="LiveId" clId="{FC016D9B-BFF0-44EC-8EDB-D2AE6978EF01}" dt="2020-03-03T11:29:10.545" v="1072" actId="478"/>
          <ac:cxnSpMkLst>
            <pc:docMk/>
            <pc:sldMk cId="2792310308" sldId="282"/>
            <ac:cxnSpMk id="160" creationId="{ABECB25D-827C-44BB-A3A8-E04FFC045B89}"/>
          </ac:cxnSpMkLst>
        </pc:cxnChg>
        <pc:cxnChg chg="add del mod">
          <ac:chgData name="김 승빈" userId="352d81a3ef8732fd" providerId="LiveId" clId="{FC016D9B-BFF0-44EC-8EDB-D2AE6978EF01}" dt="2020-03-03T11:29:10.545" v="1072" actId="478"/>
          <ac:cxnSpMkLst>
            <pc:docMk/>
            <pc:sldMk cId="2792310308" sldId="282"/>
            <ac:cxnSpMk id="162" creationId="{2AC85710-08D3-43A4-B88A-0E1B771E62F6}"/>
          </ac:cxnSpMkLst>
        </pc:cxnChg>
        <pc:cxnChg chg="add del mod">
          <ac:chgData name="김 승빈" userId="352d81a3ef8732fd" providerId="LiveId" clId="{FC016D9B-BFF0-44EC-8EDB-D2AE6978EF01}" dt="2020-03-03T11:29:10.545" v="1072" actId="478"/>
          <ac:cxnSpMkLst>
            <pc:docMk/>
            <pc:sldMk cId="2792310308" sldId="282"/>
            <ac:cxnSpMk id="164" creationId="{54B2E577-51E6-46BE-ABD6-F53BE70500EE}"/>
          </ac:cxnSpMkLst>
        </pc:cxnChg>
        <pc:cxnChg chg="add del mod">
          <ac:chgData name="김 승빈" userId="352d81a3ef8732fd" providerId="LiveId" clId="{FC016D9B-BFF0-44EC-8EDB-D2AE6978EF01}" dt="2020-03-03T11:29:10.545" v="1072" actId="478"/>
          <ac:cxnSpMkLst>
            <pc:docMk/>
            <pc:sldMk cId="2792310308" sldId="282"/>
            <ac:cxnSpMk id="165" creationId="{F313298A-114A-44B0-8202-B0F5B3BC86D3}"/>
          </ac:cxnSpMkLst>
        </pc:cxnChg>
        <pc:cxnChg chg="add del mod">
          <ac:chgData name="김 승빈" userId="352d81a3ef8732fd" providerId="LiveId" clId="{FC016D9B-BFF0-44EC-8EDB-D2AE6978EF01}" dt="2020-03-03T11:29:10.545" v="1072" actId="478"/>
          <ac:cxnSpMkLst>
            <pc:docMk/>
            <pc:sldMk cId="2792310308" sldId="282"/>
            <ac:cxnSpMk id="167" creationId="{3D7717EF-246A-42B0-BE96-1508A77AE95F}"/>
          </ac:cxnSpMkLst>
        </pc:cxnChg>
        <pc:cxnChg chg="del">
          <ac:chgData name="김 승빈" userId="352d81a3ef8732fd" providerId="LiveId" clId="{FC016D9B-BFF0-44EC-8EDB-D2AE6978EF01}" dt="2020-03-03T11:21:16.570" v="1026" actId="478"/>
          <ac:cxnSpMkLst>
            <pc:docMk/>
            <pc:sldMk cId="2792310308" sldId="282"/>
            <ac:cxnSpMk id="168" creationId="{7B3A69B0-CE8B-44DB-91CC-00D6F4393DC6}"/>
          </ac:cxnSpMkLst>
        </pc:cxnChg>
        <pc:cxnChg chg="add del mod">
          <ac:chgData name="김 승빈" userId="352d81a3ef8732fd" providerId="LiveId" clId="{FC016D9B-BFF0-44EC-8EDB-D2AE6978EF01}" dt="2020-03-03T11:29:10.545" v="1072" actId="478"/>
          <ac:cxnSpMkLst>
            <pc:docMk/>
            <pc:sldMk cId="2792310308" sldId="282"/>
            <ac:cxnSpMk id="169" creationId="{1EB7EDC6-8F69-48BC-AFB7-3D9A49AD3B46}"/>
          </ac:cxnSpMkLst>
        </pc:cxnChg>
        <pc:cxnChg chg="add del mod">
          <ac:chgData name="김 승빈" userId="352d81a3ef8732fd" providerId="LiveId" clId="{FC016D9B-BFF0-44EC-8EDB-D2AE6978EF01}" dt="2020-03-03T11:29:10.545" v="1072" actId="478"/>
          <ac:cxnSpMkLst>
            <pc:docMk/>
            <pc:sldMk cId="2792310308" sldId="282"/>
            <ac:cxnSpMk id="170" creationId="{C2C37A5E-9427-4583-A51F-6518F9553100}"/>
          </ac:cxnSpMkLst>
        </pc:cxnChg>
        <pc:cxnChg chg="del mod">
          <ac:chgData name="김 승빈" userId="352d81a3ef8732fd" providerId="LiveId" clId="{FC016D9B-BFF0-44EC-8EDB-D2AE6978EF01}" dt="2020-03-03T11:25:02.014" v="1027" actId="478"/>
          <ac:cxnSpMkLst>
            <pc:docMk/>
            <pc:sldMk cId="2792310308" sldId="282"/>
            <ac:cxnSpMk id="175" creationId="{ED9A2F58-B3C7-47CA-8880-5AEB5AAD5033}"/>
          </ac:cxnSpMkLst>
        </pc:cxnChg>
        <pc:cxnChg chg="del mod">
          <ac:chgData name="김 승빈" userId="352d81a3ef8732fd" providerId="LiveId" clId="{FC016D9B-BFF0-44EC-8EDB-D2AE6978EF01}" dt="2020-03-03T11:25:02.014" v="1027" actId="478"/>
          <ac:cxnSpMkLst>
            <pc:docMk/>
            <pc:sldMk cId="2792310308" sldId="282"/>
            <ac:cxnSpMk id="176" creationId="{90E1A1A8-5B4A-4C5E-B09B-D5D33380CE77}"/>
          </ac:cxnSpMkLst>
        </pc:cxnChg>
        <pc:cxnChg chg="del mod">
          <ac:chgData name="김 승빈" userId="352d81a3ef8732fd" providerId="LiveId" clId="{FC016D9B-BFF0-44EC-8EDB-D2AE6978EF01}" dt="2020-03-03T11:25:02.014" v="1027" actId="478"/>
          <ac:cxnSpMkLst>
            <pc:docMk/>
            <pc:sldMk cId="2792310308" sldId="282"/>
            <ac:cxnSpMk id="178" creationId="{CE373F1D-BB7A-418F-BBA8-20A8CFEC9885}"/>
          </ac:cxnSpMkLst>
        </pc:cxnChg>
        <pc:cxnChg chg="del mod">
          <ac:chgData name="김 승빈" userId="352d81a3ef8732fd" providerId="LiveId" clId="{FC016D9B-BFF0-44EC-8EDB-D2AE6978EF01}" dt="2020-03-03T11:25:02.014" v="1027" actId="478"/>
          <ac:cxnSpMkLst>
            <pc:docMk/>
            <pc:sldMk cId="2792310308" sldId="282"/>
            <ac:cxnSpMk id="180" creationId="{9EBF7CD7-4FAB-499F-BB7D-2FA222998667}"/>
          </ac:cxnSpMkLst>
        </pc:cxnChg>
        <pc:cxnChg chg="del mod">
          <ac:chgData name="김 승빈" userId="352d81a3ef8732fd" providerId="LiveId" clId="{FC016D9B-BFF0-44EC-8EDB-D2AE6978EF01}" dt="2020-03-03T11:25:02.014" v="1027" actId="478"/>
          <ac:cxnSpMkLst>
            <pc:docMk/>
            <pc:sldMk cId="2792310308" sldId="282"/>
            <ac:cxnSpMk id="181" creationId="{36BB5A9A-C1F5-441D-A435-947F4730FF99}"/>
          </ac:cxnSpMkLst>
        </pc:cxnChg>
        <pc:cxnChg chg="del mod">
          <ac:chgData name="김 승빈" userId="352d81a3ef8732fd" providerId="LiveId" clId="{FC016D9B-BFF0-44EC-8EDB-D2AE6978EF01}" dt="2020-03-03T11:25:02.014" v="1027" actId="478"/>
          <ac:cxnSpMkLst>
            <pc:docMk/>
            <pc:sldMk cId="2792310308" sldId="282"/>
            <ac:cxnSpMk id="183" creationId="{2B697054-1CEA-4EF4-B7C1-3C13EA416262}"/>
          </ac:cxnSpMkLst>
        </pc:cxnChg>
        <pc:cxnChg chg="del mod">
          <ac:chgData name="김 승빈" userId="352d81a3ef8732fd" providerId="LiveId" clId="{FC016D9B-BFF0-44EC-8EDB-D2AE6978EF01}" dt="2020-03-03T11:25:02.014" v="1027" actId="478"/>
          <ac:cxnSpMkLst>
            <pc:docMk/>
            <pc:sldMk cId="2792310308" sldId="282"/>
            <ac:cxnSpMk id="184" creationId="{04B6D217-FC51-4CDE-9260-0186B94E21C9}"/>
          </ac:cxnSpMkLst>
        </pc:cxnChg>
        <pc:cxnChg chg="del mod">
          <ac:chgData name="김 승빈" userId="352d81a3ef8732fd" providerId="LiveId" clId="{FC016D9B-BFF0-44EC-8EDB-D2AE6978EF01}" dt="2020-03-03T11:25:02.014" v="1027" actId="478"/>
          <ac:cxnSpMkLst>
            <pc:docMk/>
            <pc:sldMk cId="2792310308" sldId="282"/>
            <ac:cxnSpMk id="185" creationId="{BF381C32-0D17-4321-A667-B52CE7FFC40F}"/>
          </ac:cxnSpMkLst>
        </pc:cxnChg>
        <pc:cxnChg chg="del mod">
          <ac:chgData name="김 승빈" userId="352d81a3ef8732fd" providerId="LiveId" clId="{FC016D9B-BFF0-44EC-8EDB-D2AE6978EF01}" dt="2020-03-03T11:25:02.014" v="1027" actId="478"/>
          <ac:cxnSpMkLst>
            <pc:docMk/>
            <pc:sldMk cId="2792310308" sldId="282"/>
            <ac:cxnSpMk id="187" creationId="{2FBF5FF2-B216-4AF1-9EB0-61ACC7064BF3}"/>
          </ac:cxnSpMkLst>
        </pc:cxnChg>
        <pc:cxnChg chg="del">
          <ac:chgData name="김 승빈" userId="352d81a3ef8732fd" providerId="LiveId" clId="{FC016D9B-BFF0-44EC-8EDB-D2AE6978EF01}" dt="2020-03-03T11:21:16.570" v="1026" actId="478"/>
          <ac:cxnSpMkLst>
            <pc:docMk/>
            <pc:sldMk cId="2792310308" sldId="282"/>
            <ac:cxnSpMk id="198" creationId="{30AD9493-F05A-496B-9DF3-8081DC5342A3}"/>
          </ac:cxnSpMkLst>
        </pc:cxnChg>
        <pc:cxnChg chg="del">
          <ac:chgData name="김 승빈" userId="352d81a3ef8732fd" providerId="LiveId" clId="{FC016D9B-BFF0-44EC-8EDB-D2AE6978EF01}" dt="2020-03-03T11:21:16.570" v="1026" actId="478"/>
          <ac:cxnSpMkLst>
            <pc:docMk/>
            <pc:sldMk cId="2792310308" sldId="282"/>
            <ac:cxnSpMk id="207" creationId="{02657443-8AED-4545-BD90-FE0BB284F565}"/>
          </ac:cxnSpMkLst>
        </pc:cxnChg>
        <pc:cxnChg chg="add del mod">
          <ac:chgData name="김 승빈" userId="352d81a3ef8732fd" providerId="LiveId" clId="{FC016D9B-BFF0-44EC-8EDB-D2AE6978EF01}" dt="2020-03-03T11:29:10.545" v="1072" actId="478"/>
          <ac:cxnSpMkLst>
            <pc:docMk/>
            <pc:sldMk cId="2792310308" sldId="282"/>
            <ac:cxnSpMk id="209" creationId="{FAB10C53-88C4-41FC-A967-BA4456D01C01}"/>
          </ac:cxnSpMkLst>
        </pc:cxnChg>
        <pc:cxnChg chg="add mod">
          <ac:chgData name="김 승빈" userId="352d81a3ef8732fd" providerId="LiveId" clId="{FC016D9B-BFF0-44EC-8EDB-D2AE6978EF01}" dt="2020-03-03T11:29:35.271" v="1077" actId="571"/>
          <ac:cxnSpMkLst>
            <pc:docMk/>
            <pc:sldMk cId="2792310308" sldId="282"/>
            <ac:cxnSpMk id="224" creationId="{B4F65919-D01F-49CD-9DCA-78FCC8A937B4}"/>
          </ac:cxnSpMkLst>
        </pc:cxnChg>
        <pc:cxnChg chg="add mod">
          <ac:chgData name="김 승빈" userId="352d81a3ef8732fd" providerId="LiveId" clId="{FC016D9B-BFF0-44EC-8EDB-D2AE6978EF01}" dt="2020-03-03T11:29:35.271" v="1077" actId="571"/>
          <ac:cxnSpMkLst>
            <pc:docMk/>
            <pc:sldMk cId="2792310308" sldId="282"/>
            <ac:cxnSpMk id="225" creationId="{DF80B0E2-5C3A-4423-9629-C944D3DC6ABD}"/>
          </ac:cxnSpMkLst>
        </pc:cxnChg>
        <pc:cxnChg chg="add mod">
          <ac:chgData name="김 승빈" userId="352d81a3ef8732fd" providerId="LiveId" clId="{FC016D9B-BFF0-44EC-8EDB-D2AE6978EF01}" dt="2020-03-03T11:29:35.271" v="1077" actId="571"/>
          <ac:cxnSpMkLst>
            <pc:docMk/>
            <pc:sldMk cId="2792310308" sldId="282"/>
            <ac:cxnSpMk id="227" creationId="{6165B788-617F-40C8-BBA5-7D7971F38632}"/>
          </ac:cxnSpMkLst>
        </pc:cxnChg>
        <pc:cxnChg chg="add mod">
          <ac:chgData name="김 승빈" userId="352d81a3ef8732fd" providerId="LiveId" clId="{FC016D9B-BFF0-44EC-8EDB-D2AE6978EF01}" dt="2020-03-03T11:29:35.271" v="1077" actId="571"/>
          <ac:cxnSpMkLst>
            <pc:docMk/>
            <pc:sldMk cId="2792310308" sldId="282"/>
            <ac:cxnSpMk id="229" creationId="{1F301235-E405-42A2-A564-F343971184C7}"/>
          </ac:cxnSpMkLst>
        </pc:cxnChg>
        <pc:cxnChg chg="add mod">
          <ac:chgData name="김 승빈" userId="352d81a3ef8732fd" providerId="LiveId" clId="{FC016D9B-BFF0-44EC-8EDB-D2AE6978EF01}" dt="2020-03-03T11:29:35.271" v="1077" actId="571"/>
          <ac:cxnSpMkLst>
            <pc:docMk/>
            <pc:sldMk cId="2792310308" sldId="282"/>
            <ac:cxnSpMk id="230" creationId="{B8DCAF5F-F66B-4ADF-A89A-4768B2E6DC06}"/>
          </ac:cxnSpMkLst>
        </pc:cxnChg>
        <pc:cxnChg chg="add mod">
          <ac:chgData name="김 승빈" userId="352d81a3ef8732fd" providerId="LiveId" clId="{FC016D9B-BFF0-44EC-8EDB-D2AE6978EF01}" dt="2020-03-03T11:29:35.271" v="1077" actId="571"/>
          <ac:cxnSpMkLst>
            <pc:docMk/>
            <pc:sldMk cId="2792310308" sldId="282"/>
            <ac:cxnSpMk id="232" creationId="{E570DDDE-B76F-43C1-A27C-397E143E5217}"/>
          </ac:cxnSpMkLst>
        </pc:cxnChg>
        <pc:cxnChg chg="add mod">
          <ac:chgData name="김 승빈" userId="352d81a3ef8732fd" providerId="LiveId" clId="{FC016D9B-BFF0-44EC-8EDB-D2AE6978EF01}" dt="2020-03-03T11:29:35.271" v="1077" actId="571"/>
          <ac:cxnSpMkLst>
            <pc:docMk/>
            <pc:sldMk cId="2792310308" sldId="282"/>
            <ac:cxnSpMk id="233" creationId="{E7ACFAE0-A0AB-4D38-B5C0-CD64205691CF}"/>
          </ac:cxnSpMkLst>
        </pc:cxnChg>
        <pc:cxnChg chg="add mod">
          <ac:chgData name="김 승빈" userId="352d81a3ef8732fd" providerId="LiveId" clId="{FC016D9B-BFF0-44EC-8EDB-D2AE6978EF01}" dt="2020-03-03T11:29:35.271" v="1077" actId="571"/>
          <ac:cxnSpMkLst>
            <pc:docMk/>
            <pc:sldMk cId="2792310308" sldId="282"/>
            <ac:cxnSpMk id="234" creationId="{B9D3C1C6-E740-4960-BB2A-A9F180BE5BD2}"/>
          </ac:cxnSpMkLst>
        </pc:cxnChg>
        <pc:cxnChg chg="add mod">
          <ac:chgData name="김 승빈" userId="352d81a3ef8732fd" providerId="LiveId" clId="{FC016D9B-BFF0-44EC-8EDB-D2AE6978EF01}" dt="2020-03-03T11:29:35.271" v="1077" actId="571"/>
          <ac:cxnSpMkLst>
            <pc:docMk/>
            <pc:sldMk cId="2792310308" sldId="282"/>
            <ac:cxnSpMk id="236" creationId="{B9184283-3E6A-45EF-9EF9-B0DF8CF4C2C3}"/>
          </ac:cxnSpMkLst>
        </pc:cxnChg>
      </pc:sldChg>
      <pc:sldChg chg="add del ord">
        <pc:chgData name="김 승빈" userId="352d81a3ef8732fd" providerId="LiveId" clId="{FC016D9B-BFF0-44EC-8EDB-D2AE6978EF01}" dt="2020-03-03T11:20:18.510" v="1018" actId="47"/>
        <pc:sldMkLst>
          <pc:docMk/>
          <pc:sldMk cId="3784033740" sldId="282"/>
        </pc:sldMkLst>
      </pc:sldChg>
      <pc:sldChg chg="addSp delSp modSp add mod">
        <pc:chgData name="김 승빈" userId="352d81a3ef8732fd" providerId="LiveId" clId="{FC016D9B-BFF0-44EC-8EDB-D2AE6978EF01}" dt="2020-03-03T11:37:03.230" v="1144" actId="688"/>
        <pc:sldMkLst>
          <pc:docMk/>
          <pc:sldMk cId="1710874296" sldId="283"/>
        </pc:sldMkLst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2" creationId="{955B56D2-A6F7-476F-A2AD-042E8B126F81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4" creationId="{62E789C2-EA0D-4B3C-B2E8-0581772C98E1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30" creationId="{DCFC0A83-2E7F-4A17-952C-72081E704C4A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50" creationId="{ECA510DA-DCFE-4F0A-8099-228263105B29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51" creationId="{F456825C-E639-4EC1-9BC5-8E5586717B7A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70" creationId="{DAC322FD-0F24-47D8-898B-E4CCBEAA1AF1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78" creationId="{0EA5B97E-DEA8-4300-81DD-00544F33C774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79" creationId="{295ABFC4-7E27-4751-831E-3DF1485629AE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80" creationId="{D52ADE73-DC30-41C4-965E-8007D426D714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82" creationId="{768BD987-E327-40F9-B396-A1F04B064DAB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83" creationId="{2D0F1566-D7C9-4C58-B749-D723906C32DE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86" creationId="{5B5BF036-63BC-41A8-950E-74DFC8340F47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88" creationId="{E492FF93-B9D8-4C35-8A76-57B5F021C6C4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91" creationId="{F0D55E4F-06C3-4728-B733-8B597CB5D3AD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95" creationId="{A2EAB3AF-B528-4575-A1CD-01FC794B8B55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99" creationId="{460C3B2B-31CF-49C7-B75E-AD364A2C4F08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100" creationId="{03866C56-7414-43EE-9D81-1E2E9303BB8F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101" creationId="{3E2230B0-E95D-419D-BDE6-DF6439062458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102" creationId="{FFACF020-123F-4218-BA53-9A37F6BC8468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103" creationId="{A4BE076D-6983-4ABA-8FF0-C5C2CEE22400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104" creationId="{F466C9A9-16D2-4082-8150-9BB35350FEBD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105" creationId="{94C55433-2785-4BE8-BAA2-63B0CD39948E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107" creationId="{741BB512-AA94-4D24-B84F-4EBEDADC25B7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108" creationId="{4D1D393A-BD6E-4259-9E2A-5E92371A028D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09" creationId="{B98A3AED-E7D6-4852-989F-7AC1F1B563A7}"/>
          </ac:spMkLst>
        </pc:spChg>
        <pc:spChg chg="del">
          <ac:chgData name="김 승빈" userId="352d81a3ef8732fd" providerId="LiveId" clId="{FC016D9B-BFF0-44EC-8EDB-D2AE6978EF01}" dt="2020-03-03T11:32:18.756" v="1104" actId="478"/>
          <ac:spMkLst>
            <pc:docMk/>
            <pc:sldMk cId="1710874296" sldId="283"/>
            <ac:spMk id="110" creationId="{62BB43D5-A42A-4645-BB4C-4A1F2AC21D47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111" creationId="{3B08A91F-2181-4CA2-902D-5C2C6DDF3989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112" creationId="{09DE24B6-B119-4BD4-B9AD-0E4D1B6D8AA8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113" creationId="{EEBE0694-8E9A-4FD4-9DC2-CD4A01F03CA5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114" creationId="{CA063BF0-B7E3-41AE-B517-FF4EC5A0BFF3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115" creationId="{51B70F49-5F62-4B6E-8A0C-D969FD4E55D2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116" creationId="{2490A5B9-15CB-4BCA-B9FC-BBEBA0663958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117" creationId="{E8D959F6-0E6E-46F7-8547-0B28EC59C0F6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118" creationId="{79D2DD27-5195-4D4D-A39C-7FAFBB339DF4}"/>
          </ac:spMkLst>
        </pc:spChg>
        <pc:spChg chg="del">
          <ac:chgData name="김 승빈" userId="352d81a3ef8732fd" providerId="LiveId" clId="{FC016D9B-BFF0-44EC-8EDB-D2AE6978EF01}" dt="2020-03-03T11:31:57.347" v="1100" actId="478"/>
          <ac:spMkLst>
            <pc:docMk/>
            <pc:sldMk cId="1710874296" sldId="283"/>
            <ac:spMk id="119" creationId="{2D3A691E-5C0E-4FEA-81AD-326858968DE0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20" creationId="{CA974116-C348-41E5-8DE6-23DA14F8084E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21" creationId="{A749E1F9-A468-4B0A-8D57-F5C5FF7C4983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24" creationId="{AF0F5009-97DC-4EFF-AC74-2557353CA3DB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26" creationId="{65EE7CF8-88B4-4D8C-AAD0-4F787E9883BB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29" creationId="{7A286E25-25A9-491B-A498-755957B3D5BA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33" creationId="{A1A6F3BF-F851-4B79-9DC2-5E42755AE2B7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35" creationId="{C6F4E97D-F331-4D5D-A286-370F2403ECF6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36" creationId="{DB8D0945-DBFF-4FE5-A4AA-61AFD6D0D210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37" creationId="{764FF2E9-A99B-4CC0-B2E7-CCF61BA02FD8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38" creationId="{34119775-156F-4E95-8E5A-B2FB123151B0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39" creationId="{CDB6FBF6-0F24-4A41-8657-DE72A76B801F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40" creationId="{60599251-602F-4ADA-A7A1-50740C50DBD7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41" creationId="{C1A57A96-4D3D-43FA-AD8E-9E4B19EBB742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42" creationId="{07EE00AB-A579-446E-B642-0DFB713A8F18}"/>
          </ac:spMkLst>
        </pc:spChg>
        <pc:spChg chg="add mod">
          <ac:chgData name="김 승빈" userId="352d81a3ef8732fd" providerId="LiveId" clId="{FC016D9B-BFF0-44EC-8EDB-D2AE6978EF01}" dt="2020-03-03T11:32:02.202" v="1102" actId="571"/>
          <ac:spMkLst>
            <pc:docMk/>
            <pc:sldMk cId="1710874296" sldId="283"/>
            <ac:spMk id="143" creationId="{7F30B6D7-93CF-4606-B382-61062F89C807}"/>
          </ac:spMkLst>
        </pc:spChg>
        <pc:spChg chg="add mod or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44" creationId="{05484DEF-27A1-4F86-9B6E-30FE30505107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45" creationId="{9AE7030B-9D2E-4CF3-A910-E457EAF90F97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46" creationId="{DB17157D-7D4C-4AF5-89EA-F2F457A025BD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47" creationId="{A33D4F2C-CC48-4C6A-8CD5-E0654305A320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48" creationId="{B25DEFDD-80E2-4469-A8FF-FFB5D65EEB3D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49" creationId="{19FCB61C-68A4-402A-A41C-75F78CA77A0C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50" creationId="{8B01C1FA-2262-4050-A4EF-2161D5BDB5F7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53" creationId="{7BA7524F-FF62-4837-96C4-620A70DF3463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55" creationId="{32FB830F-DB97-4282-9923-B0BDBE9E61BD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58" creationId="{8093055A-44E5-4662-8D0D-2361FDA5F099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62" creationId="{53C406F9-E9CE-4E2E-B212-C91E1A25B61D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64" creationId="{05CFF50E-5CFF-420C-81DF-5A3E62BAE63E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65" creationId="{2A611A84-BC28-4463-9A0C-F057AE76AFBF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66" creationId="{77223A13-CA8E-4FE3-9CA4-93138F459551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67" creationId="{0A8E4C84-8D4A-414A-9CAC-A518D72FC4E5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68" creationId="{D29B7E23-C061-45A2-B701-73B076DA2DAE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69" creationId="{4B69D8B6-855C-485A-9B34-37F6FC75371C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70" creationId="{E54713C5-CF88-4E1F-9725-408A6C9AC18D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71" creationId="{D19DBAED-E1A1-4163-99BD-AA9697BC5E1B}"/>
          </ac:spMkLst>
        </pc:spChg>
        <pc:spChg chg="add mo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72" creationId="{5E633F62-C8CF-4285-87E4-39E8806D7D57}"/>
          </ac:spMkLst>
        </pc:spChg>
        <pc:spChg chg="add mod ord">
          <ac:chgData name="김 승빈" userId="352d81a3ef8732fd" providerId="LiveId" clId="{FC016D9B-BFF0-44EC-8EDB-D2AE6978EF01}" dt="2020-03-03T11:36:35.804" v="1136" actId="1076"/>
          <ac:spMkLst>
            <pc:docMk/>
            <pc:sldMk cId="1710874296" sldId="283"/>
            <ac:spMk id="173" creationId="{D9F4AFD4-9556-4FE2-B121-05BFA0AF70BE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74" creationId="{0AF2B567-8144-45BC-B988-9F16EB37018E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75" creationId="{6244068D-8BB6-4B99-90FF-62DA7E463862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76" creationId="{C1E873C8-97F4-4900-8822-C33F93740B36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77" creationId="{407F0EA7-2F97-4DD1-9726-5FABF723A4D0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78" creationId="{8FB8BE51-392B-485A-8BC0-30C71C39E503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79" creationId="{B218F1C5-DD43-47A1-9CBC-5FF1C6B5A202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80" creationId="{2395736C-9478-4F08-BE58-33F9EB44952F}"/>
          </ac:spMkLst>
        </pc:spChg>
        <pc:spChg chg="add mod">
          <ac:chgData name="김 승빈" userId="352d81a3ef8732fd" providerId="LiveId" clId="{FC016D9B-BFF0-44EC-8EDB-D2AE6978EF01}" dt="2020-03-03T11:36:46.705" v="1137" actId="207"/>
          <ac:spMkLst>
            <pc:docMk/>
            <pc:sldMk cId="1710874296" sldId="283"/>
            <ac:spMk id="183" creationId="{C7EADB19-0A6B-48D9-8591-E2E792052BAE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85" creationId="{188F8FD0-4301-4B3B-867E-496AECE78AE9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88" creationId="{1A99F72B-3001-4DCF-BF69-248BB77B5C1F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92" creationId="{4F9644F4-ADAA-4CAF-90AD-8C99FFA06F52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94" creationId="{AA2879B4-0F4A-4B3B-9D98-6B2C75E4DBEE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95" creationId="{88645EFC-88B8-4DCD-B904-3F83D20B2758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96" creationId="{1A09A020-D862-4C08-893A-8B3AF744386F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97" creationId="{E3815E90-4055-4D86-889F-A34EA8983894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98" creationId="{BF778590-7CA4-44D5-9A1B-7F206ECC70B9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199" creationId="{12042155-A926-4875-BF0D-1B9D17E5F0A1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00" creationId="{3CCA9B6B-5F12-4BDE-AC44-214C2F997C9A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01" creationId="{B2905402-AE27-4C09-8ACC-906299297673}"/>
          </ac:spMkLst>
        </pc:spChg>
        <pc:spChg chg="add 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02" creationId="{DEB730D5-7CC1-4460-A429-794798A4962C}"/>
          </ac:spMkLst>
        </pc:spChg>
        <pc:spChg chg="add mod ord">
          <ac:chgData name="김 승빈" userId="352d81a3ef8732fd" providerId="LiveId" clId="{FC016D9B-BFF0-44EC-8EDB-D2AE6978EF01}" dt="2020-03-03T11:37:03.230" v="1144" actId="688"/>
          <ac:spMkLst>
            <pc:docMk/>
            <pc:sldMk cId="1710874296" sldId="283"/>
            <ac:spMk id="203" creationId="{A6447532-0528-41BE-92EC-986973631D6F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20" creationId="{40DA2FE0-194F-4D05-A708-E4D6857202A3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21" creationId="{FD36A09B-EC79-4419-9523-767667126D6D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22" creationId="{5F4C1284-E01D-403A-B043-A4C3178AC3DD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23" creationId="{5FBF2970-CDE9-4EBD-AD5F-B70C33160175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26" creationId="{BAC90646-79CE-4BCE-8C9C-7658CBE1BD49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28" creationId="{7449BAF4-0596-42DB-927B-FC1F86BE48E2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31" creationId="{5C3AA533-6CBD-4380-91D2-1F130FD82682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35" creationId="{356D44C4-065F-4C2C-BFDB-01B14235595C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37" creationId="{38BA7173-9952-4454-819A-CAEBE8330FEB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38" creationId="{39162AD3-510E-49E4-9393-26094DEE9A1A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39" creationId="{98A9080C-05F2-40AC-96E3-D377310B001C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40" creationId="{99CFB028-D791-4044-BEE1-33169B603763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41" creationId="{D466530A-D994-44CA-A024-5B77C1F750B6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42" creationId="{81FFEB68-DFF0-42D3-9ECE-595A74E09AF1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43" creationId="{F2527288-5E4F-4950-8D55-E9E7F7AEA6AB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44" creationId="{1CCB4A65-51BF-4224-A463-6239F7DD19F7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45" creationId="{A09173D4-2936-4B8F-A2E1-90BBC3E77C7F}"/>
          </ac:spMkLst>
        </pc:spChg>
        <pc:spChg chg="mod">
          <ac:chgData name="김 승빈" userId="352d81a3ef8732fd" providerId="LiveId" clId="{FC016D9B-BFF0-44EC-8EDB-D2AE6978EF01}" dt="2020-03-03T11:36:29.174" v="1135" actId="1076"/>
          <ac:spMkLst>
            <pc:docMk/>
            <pc:sldMk cId="1710874296" sldId="283"/>
            <ac:spMk id="246" creationId="{89948508-AF93-43DC-B41A-DA0AC8C5F7E7}"/>
          </ac:spMkLst>
        </pc:spChg>
        <pc:cxnChg chg="del mod">
          <ac:chgData name="김 승빈" userId="352d81a3ef8732fd" providerId="LiveId" clId="{FC016D9B-BFF0-44EC-8EDB-D2AE6978EF01}" dt="2020-03-03T11:31:57.347" v="1100" actId="478"/>
          <ac:cxnSpMkLst>
            <pc:docMk/>
            <pc:sldMk cId="1710874296" sldId="283"/>
            <ac:cxnSpMk id="33" creationId="{A4AC84D7-AE61-4A54-8D7B-7D041CB8AA10}"/>
          </ac:cxnSpMkLst>
        </pc:cxnChg>
        <pc:cxnChg chg="del mod">
          <ac:chgData name="김 승빈" userId="352d81a3ef8732fd" providerId="LiveId" clId="{FC016D9B-BFF0-44EC-8EDB-D2AE6978EF01}" dt="2020-03-03T11:31:57.347" v="1100" actId="478"/>
          <ac:cxnSpMkLst>
            <pc:docMk/>
            <pc:sldMk cId="1710874296" sldId="283"/>
            <ac:cxnSpMk id="57" creationId="{2C55BC1F-ACCD-499E-B4D6-BE202CE3E8B2}"/>
          </ac:cxnSpMkLst>
        </pc:cxnChg>
        <pc:cxnChg chg="del mod">
          <ac:chgData name="김 승빈" userId="352d81a3ef8732fd" providerId="LiveId" clId="{FC016D9B-BFF0-44EC-8EDB-D2AE6978EF01}" dt="2020-03-03T11:31:57.347" v="1100" actId="478"/>
          <ac:cxnSpMkLst>
            <pc:docMk/>
            <pc:sldMk cId="1710874296" sldId="283"/>
            <ac:cxnSpMk id="60" creationId="{13695003-BBC3-49E3-AA21-24329E89E3B3}"/>
          </ac:cxnSpMkLst>
        </pc:cxnChg>
        <pc:cxnChg chg="del mod">
          <ac:chgData name="김 승빈" userId="352d81a3ef8732fd" providerId="LiveId" clId="{FC016D9B-BFF0-44EC-8EDB-D2AE6978EF01}" dt="2020-03-03T11:31:57.347" v="1100" actId="478"/>
          <ac:cxnSpMkLst>
            <pc:docMk/>
            <pc:sldMk cId="1710874296" sldId="283"/>
            <ac:cxnSpMk id="71" creationId="{F171D7A5-2CA3-41B6-A0D3-61AE8E6237BD}"/>
          </ac:cxnSpMkLst>
        </pc:cxnChg>
        <pc:cxnChg chg="del mod">
          <ac:chgData name="김 승빈" userId="352d81a3ef8732fd" providerId="LiveId" clId="{FC016D9B-BFF0-44EC-8EDB-D2AE6978EF01}" dt="2020-03-03T11:31:57.347" v="1100" actId="478"/>
          <ac:cxnSpMkLst>
            <pc:docMk/>
            <pc:sldMk cId="1710874296" sldId="283"/>
            <ac:cxnSpMk id="74" creationId="{8D3C02ED-2DCE-40FA-A8DF-2F282F4905D6}"/>
          </ac:cxnSpMkLst>
        </pc:cxnChg>
        <pc:cxnChg chg="del mod">
          <ac:chgData name="김 승빈" userId="352d81a3ef8732fd" providerId="LiveId" clId="{FC016D9B-BFF0-44EC-8EDB-D2AE6978EF01}" dt="2020-03-03T11:31:57.347" v="1100" actId="478"/>
          <ac:cxnSpMkLst>
            <pc:docMk/>
            <pc:sldMk cId="1710874296" sldId="283"/>
            <ac:cxnSpMk id="81" creationId="{574E5986-E098-4C7E-BC3A-2857B86F3B64}"/>
          </ac:cxnSpMkLst>
        </pc:cxnChg>
        <pc:cxnChg chg="del mod">
          <ac:chgData name="김 승빈" userId="352d81a3ef8732fd" providerId="LiveId" clId="{FC016D9B-BFF0-44EC-8EDB-D2AE6978EF01}" dt="2020-03-03T11:32:18.756" v="1104" actId="478"/>
          <ac:cxnSpMkLst>
            <pc:docMk/>
            <pc:sldMk cId="1710874296" sldId="283"/>
            <ac:cxnSpMk id="84" creationId="{CFC501C8-AF0C-401D-A5D2-069686160B59}"/>
          </ac:cxnSpMkLst>
        </pc:cxnChg>
        <pc:cxnChg chg="del mod">
          <ac:chgData name="김 승빈" userId="352d81a3ef8732fd" providerId="LiveId" clId="{FC016D9B-BFF0-44EC-8EDB-D2AE6978EF01}" dt="2020-03-03T11:32:18.756" v="1104" actId="478"/>
          <ac:cxnSpMkLst>
            <pc:docMk/>
            <pc:sldMk cId="1710874296" sldId="283"/>
            <ac:cxnSpMk id="85" creationId="{1BE2E075-7F6E-4236-9B5E-14BD1CBE60D0}"/>
          </ac:cxnSpMkLst>
        </pc:cxnChg>
        <pc:cxnChg chg="del mod">
          <ac:chgData name="김 승빈" userId="352d81a3ef8732fd" providerId="LiveId" clId="{FC016D9B-BFF0-44EC-8EDB-D2AE6978EF01}" dt="2020-03-03T11:32:18.756" v="1104" actId="478"/>
          <ac:cxnSpMkLst>
            <pc:docMk/>
            <pc:sldMk cId="1710874296" sldId="283"/>
            <ac:cxnSpMk id="87" creationId="{5931AFB9-90C0-4174-A09D-E452926CD1D6}"/>
          </ac:cxnSpMkLst>
        </pc:cxnChg>
        <pc:cxnChg chg="del mod">
          <ac:chgData name="김 승빈" userId="352d81a3ef8732fd" providerId="LiveId" clId="{FC016D9B-BFF0-44EC-8EDB-D2AE6978EF01}" dt="2020-03-03T11:32:18.756" v="1104" actId="478"/>
          <ac:cxnSpMkLst>
            <pc:docMk/>
            <pc:sldMk cId="1710874296" sldId="283"/>
            <ac:cxnSpMk id="89" creationId="{292B35BD-24B4-45A1-B24D-CF7C02EE022D}"/>
          </ac:cxnSpMkLst>
        </pc:cxnChg>
        <pc:cxnChg chg="del mod">
          <ac:chgData name="김 승빈" userId="352d81a3ef8732fd" providerId="LiveId" clId="{FC016D9B-BFF0-44EC-8EDB-D2AE6978EF01}" dt="2020-03-03T11:32:18.756" v="1104" actId="478"/>
          <ac:cxnSpMkLst>
            <pc:docMk/>
            <pc:sldMk cId="1710874296" sldId="283"/>
            <ac:cxnSpMk id="90" creationId="{CA14A14B-D04D-4DA3-A177-85CF22FD2581}"/>
          </ac:cxnSpMkLst>
        </pc:cxnChg>
        <pc:cxnChg chg="del mod">
          <ac:chgData name="김 승빈" userId="352d81a3ef8732fd" providerId="LiveId" clId="{FC016D9B-BFF0-44EC-8EDB-D2AE6978EF01}" dt="2020-03-03T11:32:18.756" v="1104" actId="478"/>
          <ac:cxnSpMkLst>
            <pc:docMk/>
            <pc:sldMk cId="1710874296" sldId="283"/>
            <ac:cxnSpMk id="92" creationId="{9A35AC21-27FC-4AC7-AD60-9E6F73D6D197}"/>
          </ac:cxnSpMkLst>
        </pc:cxnChg>
        <pc:cxnChg chg="del mod">
          <ac:chgData name="김 승빈" userId="352d81a3ef8732fd" providerId="LiveId" clId="{FC016D9B-BFF0-44EC-8EDB-D2AE6978EF01}" dt="2020-03-03T11:32:18.756" v="1104" actId="478"/>
          <ac:cxnSpMkLst>
            <pc:docMk/>
            <pc:sldMk cId="1710874296" sldId="283"/>
            <ac:cxnSpMk id="93" creationId="{4EFA63C6-BAA0-415F-93A3-DF755A387B48}"/>
          </ac:cxnSpMkLst>
        </pc:cxnChg>
        <pc:cxnChg chg="del mod">
          <ac:chgData name="김 승빈" userId="352d81a3ef8732fd" providerId="LiveId" clId="{FC016D9B-BFF0-44EC-8EDB-D2AE6978EF01}" dt="2020-03-03T11:32:18.756" v="1104" actId="478"/>
          <ac:cxnSpMkLst>
            <pc:docMk/>
            <pc:sldMk cId="1710874296" sldId="283"/>
            <ac:cxnSpMk id="94" creationId="{4B116D42-E8C3-488C-90EB-9D023E8B16C2}"/>
          </ac:cxnSpMkLst>
        </pc:cxnChg>
        <pc:cxnChg chg="del mod">
          <ac:chgData name="김 승빈" userId="352d81a3ef8732fd" providerId="LiveId" clId="{FC016D9B-BFF0-44EC-8EDB-D2AE6978EF01}" dt="2020-03-03T11:32:18.756" v="1104" actId="478"/>
          <ac:cxnSpMkLst>
            <pc:docMk/>
            <pc:sldMk cId="1710874296" sldId="283"/>
            <ac:cxnSpMk id="96" creationId="{B0E0BC7A-A451-4ECD-B70A-7564AC4E1417}"/>
          </ac:cxnSpMkLst>
        </pc:cxnChg>
        <pc:cxnChg chg="del mod">
          <ac:chgData name="김 승빈" userId="352d81a3ef8732fd" providerId="LiveId" clId="{FC016D9B-BFF0-44EC-8EDB-D2AE6978EF01}" dt="2020-03-03T11:31:57.347" v="1100" actId="478"/>
          <ac:cxnSpMkLst>
            <pc:docMk/>
            <pc:sldMk cId="1710874296" sldId="283"/>
            <ac:cxnSpMk id="97" creationId="{D20F6EA3-DBB2-492F-A9D5-F6265734FE79}"/>
          </ac:cxnSpMkLst>
        </pc:cxnChg>
        <pc:cxnChg chg="del mod">
          <ac:chgData name="김 승빈" userId="352d81a3ef8732fd" providerId="LiveId" clId="{FC016D9B-BFF0-44EC-8EDB-D2AE6978EF01}" dt="2020-03-03T11:31:57.347" v="1100" actId="478"/>
          <ac:cxnSpMkLst>
            <pc:docMk/>
            <pc:sldMk cId="1710874296" sldId="283"/>
            <ac:cxnSpMk id="98" creationId="{76FD5778-3E8D-4C84-AF42-E633B0D1A86B}"/>
          </ac:cxnSpMkLst>
        </pc:cxnChg>
        <pc:cxnChg chg="del mod">
          <ac:chgData name="김 승빈" userId="352d81a3ef8732fd" providerId="LiveId" clId="{FC016D9B-BFF0-44EC-8EDB-D2AE6978EF01}" dt="2020-03-03T11:31:57.347" v="1100" actId="478"/>
          <ac:cxnSpMkLst>
            <pc:docMk/>
            <pc:sldMk cId="1710874296" sldId="283"/>
            <ac:cxnSpMk id="106" creationId="{5AAB2376-3768-4125-AB16-9E99451FC72A}"/>
          </ac:cxnSpMkLst>
        </pc:cxnChg>
        <pc:cxnChg chg="add mod">
          <ac:chgData name="김 승빈" userId="352d81a3ef8732fd" providerId="LiveId" clId="{FC016D9B-BFF0-44EC-8EDB-D2AE6978EF01}" dt="2020-03-03T11:32:02.202" v="1102" actId="571"/>
          <ac:cxnSpMkLst>
            <pc:docMk/>
            <pc:sldMk cId="1710874296" sldId="283"/>
            <ac:cxnSpMk id="122" creationId="{3DA8DC28-3C40-4AF8-A20E-176AC89060D9}"/>
          </ac:cxnSpMkLst>
        </pc:cxnChg>
        <pc:cxnChg chg="add mod">
          <ac:chgData name="김 승빈" userId="352d81a3ef8732fd" providerId="LiveId" clId="{FC016D9B-BFF0-44EC-8EDB-D2AE6978EF01}" dt="2020-03-03T11:32:02.202" v="1102" actId="571"/>
          <ac:cxnSpMkLst>
            <pc:docMk/>
            <pc:sldMk cId="1710874296" sldId="283"/>
            <ac:cxnSpMk id="123" creationId="{394FE46F-616B-4982-ACB8-AA10B6499117}"/>
          </ac:cxnSpMkLst>
        </pc:cxnChg>
        <pc:cxnChg chg="add mod">
          <ac:chgData name="김 승빈" userId="352d81a3ef8732fd" providerId="LiveId" clId="{FC016D9B-BFF0-44EC-8EDB-D2AE6978EF01}" dt="2020-03-03T11:32:02.202" v="1102" actId="571"/>
          <ac:cxnSpMkLst>
            <pc:docMk/>
            <pc:sldMk cId="1710874296" sldId="283"/>
            <ac:cxnSpMk id="125" creationId="{881D3865-0C2A-447F-AA92-70EE3E8FCFD9}"/>
          </ac:cxnSpMkLst>
        </pc:cxnChg>
        <pc:cxnChg chg="add mod">
          <ac:chgData name="김 승빈" userId="352d81a3ef8732fd" providerId="LiveId" clId="{FC016D9B-BFF0-44EC-8EDB-D2AE6978EF01}" dt="2020-03-03T11:32:02.202" v="1102" actId="571"/>
          <ac:cxnSpMkLst>
            <pc:docMk/>
            <pc:sldMk cId="1710874296" sldId="283"/>
            <ac:cxnSpMk id="127" creationId="{F2D6312B-0DB2-40F5-A63A-3AAD48781BB0}"/>
          </ac:cxnSpMkLst>
        </pc:cxnChg>
        <pc:cxnChg chg="add mod">
          <ac:chgData name="김 승빈" userId="352d81a3ef8732fd" providerId="LiveId" clId="{FC016D9B-BFF0-44EC-8EDB-D2AE6978EF01}" dt="2020-03-03T11:32:02.202" v="1102" actId="571"/>
          <ac:cxnSpMkLst>
            <pc:docMk/>
            <pc:sldMk cId="1710874296" sldId="283"/>
            <ac:cxnSpMk id="128" creationId="{03C8C9C5-669E-4552-B2DC-F17F9E92412F}"/>
          </ac:cxnSpMkLst>
        </pc:cxnChg>
        <pc:cxnChg chg="add mod">
          <ac:chgData name="김 승빈" userId="352d81a3ef8732fd" providerId="LiveId" clId="{FC016D9B-BFF0-44EC-8EDB-D2AE6978EF01}" dt="2020-03-03T11:32:02.202" v="1102" actId="571"/>
          <ac:cxnSpMkLst>
            <pc:docMk/>
            <pc:sldMk cId="1710874296" sldId="283"/>
            <ac:cxnSpMk id="130" creationId="{F7645B0E-F699-4F7D-916E-EC065D1114E5}"/>
          </ac:cxnSpMkLst>
        </pc:cxnChg>
        <pc:cxnChg chg="add mod">
          <ac:chgData name="김 승빈" userId="352d81a3ef8732fd" providerId="LiveId" clId="{FC016D9B-BFF0-44EC-8EDB-D2AE6978EF01}" dt="2020-03-03T11:32:02.202" v="1102" actId="571"/>
          <ac:cxnSpMkLst>
            <pc:docMk/>
            <pc:sldMk cId="1710874296" sldId="283"/>
            <ac:cxnSpMk id="131" creationId="{DE5FF0CC-8574-4549-9D6A-F563B8346ED4}"/>
          </ac:cxnSpMkLst>
        </pc:cxnChg>
        <pc:cxnChg chg="add mod">
          <ac:chgData name="김 승빈" userId="352d81a3ef8732fd" providerId="LiveId" clId="{FC016D9B-BFF0-44EC-8EDB-D2AE6978EF01}" dt="2020-03-03T11:32:02.202" v="1102" actId="571"/>
          <ac:cxnSpMkLst>
            <pc:docMk/>
            <pc:sldMk cId="1710874296" sldId="283"/>
            <ac:cxnSpMk id="132" creationId="{14973028-6F98-4064-BFD7-AFD846AE7AA8}"/>
          </ac:cxnSpMkLst>
        </pc:cxnChg>
        <pc:cxnChg chg="add mod">
          <ac:chgData name="김 승빈" userId="352d81a3ef8732fd" providerId="LiveId" clId="{FC016D9B-BFF0-44EC-8EDB-D2AE6978EF01}" dt="2020-03-03T11:32:02.202" v="1102" actId="571"/>
          <ac:cxnSpMkLst>
            <pc:docMk/>
            <pc:sldMk cId="1710874296" sldId="283"/>
            <ac:cxnSpMk id="134" creationId="{5D8AC74F-3689-4C76-A66A-C349F49AEE4B}"/>
          </ac:cxnSpMkLst>
        </pc:cxnChg>
        <pc:cxnChg chg="add mod">
          <ac:chgData name="김 승빈" userId="352d81a3ef8732fd" providerId="LiveId" clId="{FC016D9B-BFF0-44EC-8EDB-D2AE6978EF01}" dt="2020-03-03T11:36:35.804" v="1136" actId="1076"/>
          <ac:cxnSpMkLst>
            <pc:docMk/>
            <pc:sldMk cId="1710874296" sldId="283"/>
            <ac:cxnSpMk id="151" creationId="{5795D11C-8374-45AB-ADBF-913139B99D1D}"/>
          </ac:cxnSpMkLst>
        </pc:cxnChg>
        <pc:cxnChg chg="add mod">
          <ac:chgData name="김 승빈" userId="352d81a3ef8732fd" providerId="LiveId" clId="{FC016D9B-BFF0-44EC-8EDB-D2AE6978EF01}" dt="2020-03-03T11:36:35.804" v="1136" actId="1076"/>
          <ac:cxnSpMkLst>
            <pc:docMk/>
            <pc:sldMk cId="1710874296" sldId="283"/>
            <ac:cxnSpMk id="152" creationId="{0920C2E4-621A-47B8-A71E-7E81351C135B}"/>
          </ac:cxnSpMkLst>
        </pc:cxnChg>
        <pc:cxnChg chg="add mod">
          <ac:chgData name="김 승빈" userId="352d81a3ef8732fd" providerId="LiveId" clId="{FC016D9B-BFF0-44EC-8EDB-D2AE6978EF01}" dt="2020-03-03T11:36:35.804" v="1136" actId="1076"/>
          <ac:cxnSpMkLst>
            <pc:docMk/>
            <pc:sldMk cId="1710874296" sldId="283"/>
            <ac:cxnSpMk id="154" creationId="{30606753-A43A-4FB3-8E30-309A6BAB2F3E}"/>
          </ac:cxnSpMkLst>
        </pc:cxnChg>
        <pc:cxnChg chg="add mod">
          <ac:chgData name="김 승빈" userId="352d81a3ef8732fd" providerId="LiveId" clId="{FC016D9B-BFF0-44EC-8EDB-D2AE6978EF01}" dt="2020-03-03T11:36:35.804" v="1136" actId="1076"/>
          <ac:cxnSpMkLst>
            <pc:docMk/>
            <pc:sldMk cId="1710874296" sldId="283"/>
            <ac:cxnSpMk id="156" creationId="{2EF7E539-E444-4973-A29C-0A6233CA74F5}"/>
          </ac:cxnSpMkLst>
        </pc:cxnChg>
        <pc:cxnChg chg="add mod">
          <ac:chgData name="김 승빈" userId="352d81a3ef8732fd" providerId="LiveId" clId="{FC016D9B-BFF0-44EC-8EDB-D2AE6978EF01}" dt="2020-03-03T11:36:35.804" v="1136" actId="1076"/>
          <ac:cxnSpMkLst>
            <pc:docMk/>
            <pc:sldMk cId="1710874296" sldId="283"/>
            <ac:cxnSpMk id="157" creationId="{9BF5B094-C872-476F-821A-F6870C0FB646}"/>
          </ac:cxnSpMkLst>
        </pc:cxnChg>
        <pc:cxnChg chg="add mod">
          <ac:chgData name="김 승빈" userId="352d81a3ef8732fd" providerId="LiveId" clId="{FC016D9B-BFF0-44EC-8EDB-D2AE6978EF01}" dt="2020-03-03T11:36:35.804" v="1136" actId="1076"/>
          <ac:cxnSpMkLst>
            <pc:docMk/>
            <pc:sldMk cId="1710874296" sldId="283"/>
            <ac:cxnSpMk id="159" creationId="{64303604-4554-4D23-8354-9A404EDF451F}"/>
          </ac:cxnSpMkLst>
        </pc:cxnChg>
        <pc:cxnChg chg="add mod">
          <ac:chgData name="김 승빈" userId="352d81a3ef8732fd" providerId="LiveId" clId="{FC016D9B-BFF0-44EC-8EDB-D2AE6978EF01}" dt="2020-03-03T11:36:35.804" v="1136" actId="1076"/>
          <ac:cxnSpMkLst>
            <pc:docMk/>
            <pc:sldMk cId="1710874296" sldId="283"/>
            <ac:cxnSpMk id="160" creationId="{6D3D2A0B-7078-4F92-B487-7AD38913B252}"/>
          </ac:cxnSpMkLst>
        </pc:cxnChg>
        <pc:cxnChg chg="add mod">
          <ac:chgData name="김 승빈" userId="352d81a3ef8732fd" providerId="LiveId" clId="{FC016D9B-BFF0-44EC-8EDB-D2AE6978EF01}" dt="2020-03-03T11:36:35.804" v="1136" actId="1076"/>
          <ac:cxnSpMkLst>
            <pc:docMk/>
            <pc:sldMk cId="1710874296" sldId="283"/>
            <ac:cxnSpMk id="161" creationId="{DEEF0BE4-01F4-4F63-941F-48A9BE6972EA}"/>
          </ac:cxnSpMkLst>
        </pc:cxnChg>
        <pc:cxnChg chg="add mod">
          <ac:chgData name="김 승빈" userId="352d81a3ef8732fd" providerId="LiveId" clId="{FC016D9B-BFF0-44EC-8EDB-D2AE6978EF01}" dt="2020-03-03T11:36:35.804" v="1136" actId="1076"/>
          <ac:cxnSpMkLst>
            <pc:docMk/>
            <pc:sldMk cId="1710874296" sldId="283"/>
            <ac:cxnSpMk id="163" creationId="{1FF1DC88-C658-485B-ACBA-E387A0B3CD25}"/>
          </ac:cxnSpMkLst>
        </pc:cxnChg>
        <pc:cxnChg chg="add 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181" creationId="{70CD136A-E8B7-48A9-B240-7B2ACFE8E1B4}"/>
          </ac:cxnSpMkLst>
        </pc:cxnChg>
        <pc:cxnChg chg="add 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182" creationId="{E74C4F33-5768-4003-83C7-0079965172BC}"/>
          </ac:cxnSpMkLst>
        </pc:cxnChg>
        <pc:cxnChg chg="add 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184" creationId="{DCEB8CF9-4873-4EE5-8707-97B6ED2592A7}"/>
          </ac:cxnSpMkLst>
        </pc:cxnChg>
        <pc:cxnChg chg="add 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186" creationId="{9B553A93-C8DA-4DA0-AC4B-F86AD540C306}"/>
          </ac:cxnSpMkLst>
        </pc:cxnChg>
        <pc:cxnChg chg="add 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187" creationId="{D206A803-DD9E-470C-8FD8-1F8B5057A99E}"/>
          </ac:cxnSpMkLst>
        </pc:cxnChg>
        <pc:cxnChg chg="add 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189" creationId="{498D79EF-EBDF-4F1A-8425-8DB91E891078}"/>
          </ac:cxnSpMkLst>
        </pc:cxnChg>
        <pc:cxnChg chg="add 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190" creationId="{55FF41F2-47EB-4AB6-9190-8A3ABCE5F1B5}"/>
          </ac:cxnSpMkLst>
        </pc:cxnChg>
        <pc:cxnChg chg="add 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191" creationId="{1C9EB2F2-EA45-4B99-ABA9-1486764E89B3}"/>
          </ac:cxnSpMkLst>
        </pc:cxnChg>
        <pc:cxnChg chg="add 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193" creationId="{D0A95E95-FC46-49D7-AFEE-78F098750C1A}"/>
          </ac:cxnSpMkLst>
        </pc:cxnChg>
        <pc:cxnChg chg="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224" creationId="{B4F65919-D01F-49CD-9DCA-78FCC8A937B4}"/>
          </ac:cxnSpMkLst>
        </pc:cxnChg>
        <pc:cxnChg chg="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225" creationId="{DF80B0E2-5C3A-4423-9629-C944D3DC6ABD}"/>
          </ac:cxnSpMkLst>
        </pc:cxnChg>
        <pc:cxnChg chg="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227" creationId="{6165B788-617F-40C8-BBA5-7D7971F38632}"/>
          </ac:cxnSpMkLst>
        </pc:cxnChg>
        <pc:cxnChg chg="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229" creationId="{1F301235-E405-42A2-A564-F343971184C7}"/>
          </ac:cxnSpMkLst>
        </pc:cxnChg>
        <pc:cxnChg chg="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230" creationId="{B8DCAF5F-F66B-4ADF-A89A-4768B2E6DC06}"/>
          </ac:cxnSpMkLst>
        </pc:cxnChg>
        <pc:cxnChg chg="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232" creationId="{E570DDDE-B76F-43C1-A27C-397E143E5217}"/>
          </ac:cxnSpMkLst>
        </pc:cxnChg>
        <pc:cxnChg chg="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233" creationId="{E7ACFAE0-A0AB-4D38-B5C0-CD64205691CF}"/>
          </ac:cxnSpMkLst>
        </pc:cxnChg>
        <pc:cxnChg chg="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234" creationId="{B9D3C1C6-E740-4960-BB2A-A9F180BE5BD2}"/>
          </ac:cxnSpMkLst>
        </pc:cxnChg>
        <pc:cxnChg chg="mod">
          <ac:chgData name="김 승빈" userId="352d81a3ef8732fd" providerId="LiveId" clId="{FC016D9B-BFF0-44EC-8EDB-D2AE6978EF01}" dt="2020-03-03T11:36:29.174" v="1135" actId="1076"/>
          <ac:cxnSpMkLst>
            <pc:docMk/>
            <pc:sldMk cId="1710874296" sldId="283"/>
            <ac:cxnSpMk id="236" creationId="{B9184283-3E6A-45EF-9EF9-B0DF8CF4C2C3}"/>
          </ac:cxnSpMkLst>
        </pc:cxnChg>
      </pc:sldChg>
      <pc:sldChg chg="addSp delSp modSp add mod">
        <pc:chgData name="김 승빈" userId="352d81a3ef8732fd" providerId="LiveId" clId="{FC016D9B-BFF0-44EC-8EDB-D2AE6978EF01}" dt="2020-03-03T11:38:53.843" v="1211"/>
        <pc:sldMkLst>
          <pc:docMk/>
          <pc:sldMk cId="1456787227" sldId="284"/>
        </pc:sldMkLst>
        <pc:spChg chg="add mod ord">
          <ac:chgData name="김 승빈" userId="352d81a3ef8732fd" providerId="LiveId" clId="{FC016D9B-BFF0-44EC-8EDB-D2AE6978EF01}" dt="2020-03-03T11:38:06.365" v="1161" actId="688"/>
          <ac:spMkLst>
            <pc:docMk/>
            <pc:sldMk cId="1456787227" sldId="284"/>
            <ac:spMk id="89" creationId="{D4BCA0E2-E020-4D60-ACE2-A9016A29B0A2}"/>
          </ac:spMkLst>
        </pc:spChg>
        <pc:spChg chg="add mod">
          <ac:chgData name="김 승빈" userId="352d81a3ef8732fd" providerId="LiveId" clId="{FC016D9B-BFF0-44EC-8EDB-D2AE6978EF01}" dt="2020-03-03T11:38:53.843" v="1211"/>
          <ac:spMkLst>
            <pc:docMk/>
            <pc:sldMk cId="1456787227" sldId="284"/>
            <ac:spMk id="90" creationId="{3D8F0B51-7BDE-459C-A95E-E1F4EAA20EA8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44" creationId="{05484DEF-27A1-4F86-9B6E-30FE30505107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45" creationId="{9AE7030B-9D2E-4CF3-A910-E457EAF90F97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46" creationId="{DB17157D-7D4C-4AF5-89EA-F2F457A025BD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47" creationId="{A33D4F2C-CC48-4C6A-8CD5-E0654305A320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48" creationId="{B25DEFDD-80E2-4469-A8FF-FFB5D65EEB3D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49" creationId="{19FCB61C-68A4-402A-A41C-75F78CA77A0C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50" creationId="{8B01C1FA-2262-4050-A4EF-2161D5BDB5F7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53" creationId="{7BA7524F-FF62-4837-96C4-620A70DF3463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55" creationId="{32FB830F-DB97-4282-9923-B0BDBE9E61BD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58" creationId="{8093055A-44E5-4662-8D0D-2361FDA5F099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62" creationId="{53C406F9-E9CE-4E2E-B212-C91E1A25B61D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64" creationId="{05CFF50E-5CFF-420C-81DF-5A3E62BAE63E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65" creationId="{2A611A84-BC28-4463-9A0C-F057AE76AFBF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66" creationId="{77223A13-CA8E-4FE3-9CA4-93138F459551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67" creationId="{0A8E4C84-8D4A-414A-9CAC-A518D72FC4E5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68" creationId="{D29B7E23-C061-45A2-B701-73B076DA2DAE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69" creationId="{4B69D8B6-855C-485A-9B34-37F6FC75371C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70" creationId="{E54713C5-CF88-4E1F-9725-408A6C9AC18D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71" creationId="{D19DBAED-E1A1-4163-99BD-AA9697BC5E1B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72" creationId="{5E633F62-C8CF-4285-87E4-39E8806D7D57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173" creationId="{D9F4AFD4-9556-4FE2-B121-05BFA0AF70BE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74" creationId="{0AF2B567-8144-45BC-B988-9F16EB37018E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75" creationId="{6244068D-8BB6-4B99-90FF-62DA7E463862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76" creationId="{C1E873C8-97F4-4900-8822-C33F93740B36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77" creationId="{407F0EA7-2F97-4DD1-9726-5FABF723A4D0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78" creationId="{8FB8BE51-392B-485A-8BC0-30C71C39E503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79" creationId="{B218F1C5-DD43-47A1-9CBC-5FF1C6B5A202}"/>
          </ac:spMkLst>
        </pc:spChg>
        <pc:spChg chg="mod">
          <ac:chgData name="김 승빈" userId="352d81a3ef8732fd" providerId="LiveId" clId="{FC016D9B-BFF0-44EC-8EDB-D2AE6978EF01}" dt="2020-03-03T11:37:45.251" v="1154" actId="207"/>
          <ac:spMkLst>
            <pc:docMk/>
            <pc:sldMk cId="1456787227" sldId="284"/>
            <ac:spMk id="180" creationId="{2395736C-9478-4F08-BE58-33F9EB44952F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83" creationId="{C7EADB19-0A6B-48D9-8591-E2E792052BAE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85" creationId="{188F8FD0-4301-4B3B-867E-496AECE78AE9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88" creationId="{1A99F72B-3001-4DCF-BF69-248BB77B5C1F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92" creationId="{4F9644F4-ADAA-4CAF-90AD-8C99FFA06F52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94" creationId="{AA2879B4-0F4A-4B3B-9D98-6B2C75E4DBEE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95" creationId="{88645EFC-88B8-4DCD-B904-3F83D20B2758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96" creationId="{1A09A020-D862-4C08-893A-8B3AF744386F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97" creationId="{E3815E90-4055-4D86-889F-A34EA8983894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98" creationId="{BF778590-7CA4-44D5-9A1B-7F206ECC70B9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199" creationId="{12042155-A926-4875-BF0D-1B9D17E5F0A1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200" creationId="{3CCA9B6B-5F12-4BDE-AC44-214C2F997C9A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201" creationId="{B2905402-AE27-4C09-8ACC-906299297673}"/>
          </ac:spMkLst>
        </pc:spChg>
        <pc:spChg chg="mod">
          <ac:chgData name="김 승빈" userId="352d81a3ef8732fd" providerId="LiveId" clId="{FC016D9B-BFF0-44EC-8EDB-D2AE6978EF01}" dt="2020-03-03T11:37:29.811" v="1147" actId="1076"/>
          <ac:spMkLst>
            <pc:docMk/>
            <pc:sldMk cId="1456787227" sldId="284"/>
            <ac:spMk id="202" creationId="{DEB730D5-7CC1-4460-A429-794798A4962C}"/>
          </ac:spMkLst>
        </pc:spChg>
        <pc:spChg chg="mod">
          <ac:chgData name="김 승빈" userId="352d81a3ef8732fd" providerId="LiveId" clId="{FC016D9B-BFF0-44EC-8EDB-D2AE6978EF01}" dt="2020-03-03T11:38:01.700" v="1160" actId="1076"/>
          <ac:spMkLst>
            <pc:docMk/>
            <pc:sldMk cId="1456787227" sldId="284"/>
            <ac:spMk id="203" creationId="{A6447532-0528-41BE-92EC-986973631D6F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20" creationId="{40DA2FE0-194F-4D05-A708-E4D6857202A3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21" creationId="{FD36A09B-EC79-4419-9523-767667126D6D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22" creationId="{5F4C1284-E01D-403A-B043-A4C3178AC3DD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23" creationId="{5FBF2970-CDE9-4EBD-AD5F-B70C33160175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26" creationId="{BAC90646-79CE-4BCE-8C9C-7658CBE1BD49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28" creationId="{7449BAF4-0596-42DB-927B-FC1F86BE48E2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31" creationId="{5C3AA533-6CBD-4380-91D2-1F130FD82682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35" creationId="{356D44C4-065F-4C2C-BFDB-01B14235595C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37" creationId="{38BA7173-9952-4454-819A-CAEBE8330FEB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38" creationId="{39162AD3-510E-49E4-9393-26094DEE9A1A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39" creationId="{98A9080C-05F2-40AC-96E3-D377310B001C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40" creationId="{99CFB028-D791-4044-BEE1-33169B603763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41" creationId="{D466530A-D994-44CA-A024-5B77C1F750B6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42" creationId="{81FFEB68-DFF0-42D3-9ECE-595A74E09AF1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43" creationId="{F2527288-5E4F-4950-8D55-E9E7F7AEA6AB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44" creationId="{1CCB4A65-51BF-4224-A463-6239F7DD19F7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45" creationId="{A09173D4-2936-4B8F-A2E1-90BBC3E77C7F}"/>
          </ac:spMkLst>
        </pc:spChg>
        <pc:spChg chg="del">
          <ac:chgData name="김 승빈" userId="352d81a3ef8732fd" providerId="LiveId" clId="{FC016D9B-BFF0-44EC-8EDB-D2AE6978EF01}" dt="2020-03-03T11:37:23.801" v="1146" actId="478"/>
          <ac:spMkLst>
            <pc:docMk/>
            <pc:sldMk cId="1456787227" sldId="284"/>
            <ac:spMk id="246" creationId="{89948508-AF93-43DC-B41A-DA0AC8C5F7E7}"/>
          </ac:spMkLst>
        </pc:sp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151" creationId="{5795D11C-8374-45AB-ADBF-913139B99D1D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152" creationId="{0920C2E4-621A-47B8-A71E-7E81351C135B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154" creationId="{30606753-A43A-4FB3-8E30-309A6BAB2F3E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156" creationId="{2EF7E539-E444-4973-A29C-0A6233CA74F5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157" creationId="{9BF5B094-C872-476F-821A-F6870C0FB646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159" creationId="{64303604-4554-4D23-8354-9A404EDF451F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160" creationId="{6D3D2A0B-7078-4F92-B487-7AD38913B252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161" creationId="{DEEF0BE4-01F4-4F63-941F-48A9BE6972EA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163" creationId="{1FF1DC88-C658-485B-ACBA-E387A0B3CD25}"/>
          </ac:cxnSpMkLst>
        </pc:cxnChg>
        <pc:cxnChg chg="mod">
          <ac:chgData name="김 승빈" userId="352d81a3ef8732fd" providerId="LiveId" clId="{FC016D9B-BFF0-44EC-8EDB-D2AE6978EF01}" dt="2020-03-03T11:37:29.811" v="1147" actId="1076"/>
          <ac:cxnSpMkLst>
            <pc:docMk/>
            <pc:sldMk cId="1456787227" sldId="284"/>
            <ac:cxnSpMk id="181" creationId="{70CD136A-E8B7-48A9-B240-7B2ACFE8E1B4}"/>
          </ac:cxnSpMkLst>
        </pc:cxnChg>
        <pc:cxnChg chg="mod">
          <ac:chgData name="김 승빈" userId="352d81a3ef8732fd" providerId="LiveId" clId="{FC016D9B-BFF0-44EC-8EDB-D2AE6978EF01}" dt="2020-03-03T11:37:29.811" v="1147" actId="1076"/>
          <ac:cxnSpMkLst>
            <pc:docMk/>
            <pc:sldMk cId="1456787227" sldId="284"/>
            <ac:cxnSpMk id="182" creationId="{E74C4F33-5768-4003-83C7-0079965172BC}"/>
          </ac:cxnSpMkLst>
        </pc:cxnChg>
        <pc:cxnChg chg="mod">
          <ac:chgData name="김 승빈" userId="352d81a3ef8732fd" providerId="LiveId" clId="{FC016D9B-BFF0-44EC-8EDB-D2AE6978EF01}" dt="2020-03-03T11:37:29.811" v="1147" actId="1076"/>
          <ac:cxnSpMkLst>
            <pc:docMk/>
            <pc:sldMk cId="1456787227" sldId="284"/>
            <ac:cxnSpMk id="184" creationId="{DCEB8CF9-4873-4EE5-8707-97B6ED2592A7}"/>
          </ac:cxnSpMkLst>
        </pc:cxnChg>
        <pc:cxnChg chg="mod">
          <ac:chgData name="김 승빈" userId="352d81a3ef8732fd" providerId="LiveId" clId="{FC016D9B-BFF0-44EC-8EDB-D2AE6978EF01}" dt="2020-03-03T11:37:29.811" v="1147" actId="1076"/>
          <ac:cxnSpMkLst>
            <pc:docMk/>
            <pc:sldMk cId="1456787227" sldId="284"/>
            <ac:cxnSpMk id="186" creationId="{9B553A93-C8DA-4DA0-AC4B-F86AD540C306}"/>
          </ac:cxnSpMkLst>
        </pc:cxnChg>
        <pc:cxnChg chg="mod">
          <ac:chgData name="김 승빈" userId="352d81a3ef8732fd" providerId="LiveId" clId="{FC016D9B-BFF0-44EC-8EDB-D2AE6978EF01}" dt="2020-03-03T11:37:29.811" v="1147" actId="1076"/>
          <ac:cxnSpMkLst>
            <pc:docMk/>
            <pc:sldMk cId="1456787227" sldId="284"/>
            <ac:cxnSpMk id="187" creationId="{D206A803-DD9E-470C-8FD8-1F8B5057A99E}"/>
          </ac:cxnSpMkLst>
        </pc:cxnChg>
        <pc:cxnChg chg="mod">
          <ac:chgData name="김 승빈" userId="352d81a3ef8732fd" providerId="LiveId" clId="{FC016D9B-BFF0-44EC-8EDB-D2AE6978EF01}" dt="2020-03-03T11:37:29.811" v="1147" actId="1076"/>
          <ac:cxnSpMkLst>
            <pc:docMk/>
            <pc:sldMk cId="1456787227" sldId="284"/>
            <ac:cxnSpMk id="189" creationId="{498D79EF-EBDF-4F1A-8425-8DB91E891078}"/>
          </ac:cxnSpMkLst>
        </pc:cxnChg>
        <pc:cxnChg chg="mod">
          <ac:chgData name="김 승빈" userId="352d81a3ef8732fd" providerId="LiveId" clId="{FC016D9B-BFF0-44EC-8EDB-D2AE6978EF01}" dt="2020-03-03T11:37:29.811" v="1147" actId="1076"/>
          <ac:cxnSpMkLst>
            <pc:docMk/>
            <pc:sldMk cId="1456787227" sldId="284"/>
            <ac:cxnSpMk id="190" creationId="{55FF41F2-47EB-4AB6-9190-8A3ABCE5F1B5}"/>
          </ac:cxnSpMkLst>
        </pc:cxnChg>
        <pc:cxnChg chg="mod">
          <ac:chgData name="김 승빈" userId="352d81a3ef8732fd" providerId="LiveId" clId="{FC016D9B-BFF0-44EC-8EDB-D2AE6978EF01}" dt="2020-03-03T11:37:29.811" v="1147" actId="1076"/>
          <ac:cxnSpMkLst>
            <pc:docMk/>
            <pc:sldMk cId="1456787227" sldId="284"/>
            <ac:cxnSpMk id="191" creationId="{1C9EB2F2-EA45-4B99-ABA9-1486764E89B3}"/>
          </ac:cxnSpMkLst>
        </pc:cxnChg>
        <pc:cxnChg chg="mod">
          <ac:chgData name="김 승빈" userId="352d81a3ef8732fd" providerId="LiveId" clId="{FC016D9B-BFF0-44EC-8EDB-D2AE6978EF01}" dt="2020-03-03T11:37:29.811" v="1147" actId="1076"/>
          <ac:cxnSpMkLst>
            <pc:docMk/>
            <pc:sldMk cId="1456787227" sldId="284"/>
            <ac:cxnSpMk id="193" creationId="{D0A95E95-FC46-49D7-AFEE-78F098750C1A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224" creationId="{B4F65919-D01F-49CD-9DCA-78FCC8A937B4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225" creationId="{DF80B0E2-5C3A-4423-9629-C944D3DC6ABD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227" creationId="{6165B788-617F-40C8-BBA5-7D7971F38632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229" creationId="{1F301235-E405-42A2-A564-F343971184C7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230" creationId="{B8DCAF5F-F66B-4ADF-A89A-4768B2E6DC06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232" creationId="{E570DDDE-B76F-43C1-A27C-397E143E5217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233" creationId="{E7ACFAE0-A0AB-4D38-B5C0-CD64205691CF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234" creationId="{B9D3C1C6-E740-4960-BB2A-A9F180BE5BD2}"/>
          </ac:cxnSpMkLst>
        </pc:cxnChg>
        <pc:cxnChg chg="del mod">
          <ac:chgData name="김 승빈" userId="352d81a3ef8732fd" providerId="LiveId" clId="{FC016D9B-BFF0-44EC-8EDB-D2AE6978EF01}" dt="2020-03-03T11:37:23.801" v="1146" actId="478"/>
          <ac:cxnSpMkLst>
            <pc:docMk/>
            <pc:sldMk cId="1456787227" sldId="284"/>
            <ac:cxnSpMk id="236" creationId="{B9184283-3E6A-45EF-9EF9-B0DF8CF4C2C3}"/>
          </ac:cxnSpMkLst>
        </pc:cxnChg>
      </pc:sldChg>
      <pc:sldChg chg="addSp delSp modSp add mod ord">
        <pc:chgData name="김 승빈" userId="352d81a3ef8732fd" providerId="LiveId" clId="{FC016D9B-BFF0-44EC-8EDB-D2AE6978EF01}" dt="2020-03-03T14:02:48.445" v="1597" actId="1076"/>
        <pc:sldMkLst>
          <pc:docMk/>
          <pc:sldMk cId="1997946634" sldId="285"/>
        </pc:sldMkLst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2" creationId="{955B56D2-A6F7-476F-A2AD-042E8B126F81}"/>
          </ac:spMkLst>
        </pc:spChg>
        <pc:spChg chg="del">
          <ac:chgData name="김 승빈" userId="352d81a3ef8732fd" providerId="LiveId" clId="{FC016D9B-BFF0-44EC-8EDB-D2AE6978EF01}" dt="2020-03-03T13:26:23.978" v="1216" actId="478"/>
          <ac:spMkLst>
            <pc:docMk/>
            <pc:sldMk cId="1997946634" sldId="285"/>
            <ac:spMk id="4" creationId="{62E789C2-EA0D-4B3C-B2E8-0581772C98E1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30" creationId="{DCFC0A83-2E7F-4A17-952C-72081E704C4A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50" creationId="{ECA510DA-DCFE-4F0A-8099-228263105B29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51" creationId="{F456825C-E639-4EC1-9BC5-8E5586717B7A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70" creationId="{DAC322FD-0F24-47D8-898B-E4CCBEAA1AF1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78" creationId="{0EA5B97E-DEA8-4300-81DD-00544F33C774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79" creationId="{295ABFC4-7E27-4751-831E-3DF1485629AE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80" creationId="{D52ADE73-DC30-41C4-965E-8007D426D714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82" creationId="{768BD987-E327-40F9-B396-A1F04B064DAB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83" creationId="{2D0F1566-D7C9-4C58-B749-D723906C32DE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86" creationId="{5B5BF036-63BC-41A8-950E-74DFC8340F47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88" creationId="{E492FF93-B9D8-4C35-8A76-57B5F021C6C4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91" creationId="{F0D55E4F-06C3-4728-B733-8B597CB5D3AD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95" creationId="{A2EAB3AF-B528-4575-A1CD-01FC794B8B55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99" creationId="{460C3B2B-31CF-49C7-B75E-AD364A2C4F08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100" creationId="{03866C56-7414-43EE-9D81-1E2E9303BB8F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101" creationId="{3E2230B0-E95D-419D-BDE6-DF6439062458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102" creationId="{FFACF020-123F-4218-BA53-9A37F6BC8468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103" creationId="{A4BE076D-6983-4ABA-8FF0-C5C2CEE22400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104" creationId="{F466C9A9-16D2-4082-8150-9BB35350FEBD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105" creationId="{94C55433-2785-4BE8-BAA2-63B0CD39948E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107" creationId="{741BB512-AA94-4D24-B84F-4EBEDADC25B7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108" creationId="{4D1D393A-BD6E-4259-9E2A-5E92371A028D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110" creationId="{62BB43D5-A42A-4645-BB4C-4A1F2AC21D47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111" creationId="{3B08A91F-2181-4CA2-902D-5C2C6DDF3989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112" creationId="{09DE24B6-B119-4BD4-B9AD-0E4D1B6D8AA8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113" creationId="{EEBE0694-8E9A-4FD4-9DC2-CD4A01F03CA5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114" creationId="{CA063BF0-B7E3-41AE-B517-FF4EC5A0BFF3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115" creationId="{51B70F49-5F62-4B6E-8A0C-D969FD4E55D2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116" creationId="{2490A5B9-15CB-4BCA-B9FC-BBEBA0663958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117" creationId="{E8D959F6-0E6E-46F7-8547-0B28EC59C0F6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118" creationId="{79D2DD27-5195-4D4D-A39C-7FAFBB339DF4}"/>
          </ac:spMkLst>
        </pc:spChg>
        <pc:spChg chg="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119" creationId="{2D3A691E-5C0E-4FEA-81AD-326858968DE0}"/>
          </ac:spMkLst>
        </pc:spChg>
        <pc:spChg chg="add 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121" creationId="{C6941BFC-A93C-4ED1-9B3A-3FE5A9A35FBB}"/>
          </ac:spMkLst>
        </pc:spChg>
        <pc:spChg chg="add 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122" creationId="{7DC205D6-4911-4B58-BC7D-26BCACD93A73}"/>
          </ac:spMkLst>
        </pc:spChg>
        <pc:spChg chg="add del mod">
          <ac:chgData name="김 승빈" userId="352d81a3ef8732fd" providerId="LiveId" clId="{FC016D9B-BFF0-44EC-8EDB-D2AE6978EF01}" dt="2020-03-03T14:02:34.895" v="1594" actId="478"/>
          <ac:spMkLst>
            <pc:docMk/>
            <pc:sldMk cId="1997946634" sldId="285"/>
            <ac:spMk id="135" creationId="{F85FE99D-A779-442A-A62A-890C871C46F4}"/>
          </ac:spMkLst>
        </pc:spChg>
        <pc:spChg chg="add mod">
          <ac:chgData name="김 승빈" userId="352d81a3ef8732fd" providerId="LiveId" clId="{FC016D9B-BFF0-44EC-8EDB-D2AE6978EF01}" dt="2020-03-03T13:34:18.335" v="1362"/>
          <ac:spMkLst>
            <pc:docMk/>
            <pc:sldMk cId="1997946634" sldId="285"/>
            <ac:spMk id="142" creationId="{7CB09A32-5121-4778-BEB7-9F363F1867A1}"/>
          </ac:spMkLst>
        </pc:spChg>
        <pc:spChg chg="add mod">
          <ac:chgData name="김 승빈" userId="352d81a3ef8732fd" providerId="LiveId" clId="{FC016D9B-BFF0-44EC-8EDB-D2AE6978EF01}" dt="2020-03-03T14:02:48.445" v="1597" actId="1076"/>
          <ac:spMkLst>
            <pc:docMk/>
            <pc:sldMk cId="1997946634" sldId="285"/>
            <ac:spMk id="143" creationId="{F6A3F435-877F-4D07-B9AA-1150B907F7ED}"/>
          </ac:spMkLst>
        </pc:spChg>
        <pc:spChg chg="add mod">
          <ac:chgData name="김 승빈" userId="352d81a3ef8732fd" providerId="LiveId" clId="{FC016D9B-BFF0-44EC-8EDB-D2AE6978EF01}" dt="2020-03-03T14:02:48.445" v="1597" actId="1076"/>
          <ac:spMkLst>
            <pc:docMk/>
            <pc:sldMk cId="1997946634" sldId="285"/>
            <ac:spMk id="144" creationId="{499A21C3-4769-4E4F-BA08-943005659600}"/>
          </ac:spMkLst>
        </pc:spChg>
        <pc:spChg chg="add mod">
          <ac:chgData name="김 승빈" userId="352d81a3ef8732fd" providerId="LiveId" clId="{FC016D9B-BFF0-44EC-8EDB-D2AE6978EF01}" dt="2020-03-03T14:02:48.445" v="1597" actId="1076"/>
          <ac:spMkLst>
            <pc:docMk/>
            <pc:sldMk cId="1997946634" sldId="285"/>
            <ac:spMk id="145" creationId="{3206FFB6-E9D3-477E-BBE8-BF449CF33619}"/>
          </ac:spMkLst>
        </pc:spChg>
        <pc:spChg chg="add mod">
          <ac:chgData name="김 승빈" userId="352d81a3ef8732fd" providerId="LiveId" clId="{FC016D9B-BFF0-44EC-8EDB-D2AE6978EF01}" dt="2020-03-03T14:02:48.445" v="1597" actId="1076"/>
          <ac:spMkLst>
            <pc:docMk/>
            <pc:sldMk cId="1997946634" sldId="285"/>
            <ac:spMk id="146" creationId="{DF613688-3E6E-407F-A476-3A5BD364EB8F}"/>
          </ac:spMkLst>
        </pc:spChg>
        <pc:spChg chg="add mod">
          <ac:chgData name="김 승빈" userId="352d81a3ef8732fd" providerId="LiveId" clId="{FC016D9B-BFF0-44EC-8EDB-D2AE6978EF01}" dt="2020-03-03T14:02:48.445" v="1597" actId="1076"/>
          <ac:spMkLst>
            <pc:docMk/>
            <pc:sldMk cId="1997946634" sldId="285"/>
            <ac:spMk id="147" creationId="{7BC04A76-CB55-4108-B195-F2B7D98C6263}"/>
          </ac:spMkLst>
        </pc:spChg>
        <pc:spChg chg="add mod">
          <ac:chgData name="김 승빈" userId="352d81a3ef8732fd" providerId="LiveId" clId="{FC016D9B-BFF0-44EC-8EDB-D2AE6978EF01}" dt="2020-03-03T14:02:48.445" v="1597" actId="1076"/>
          <ac:spMkLst>
            <pc:docMk/>
            <pc:sldMk cId="1997946634" sldId="285"/>
            <ac:spMk id="148" creationId="{205EC23A-6906-4A8D-A5DE-0CBD39B42A37}"/>
          </ac:spMkLst>
        </pc:spChg>
        <pc:spChg chg="add mod">
          <ac:chgData name="김 승빈" userId="352d81a3ef8732fd" providerId="LiveId" clId="{FC016D9B-BFF0-44EC-8EDB-D2AE6978EF01}" dt="2020-03-03T14:02:48.445" v="1597" actId="1076"/>
          <ac:spMkLst>
            <pc:docMk/>
            <pc:sldMk cId="1997946634" sldId="285"/>
            <ac:spMk id="149" creationId="{388C786B-D5DC-4047-92C8-40B5BFBB50EA}"/>
          </ac:spMkLst>
        </pc:spChg>
        <pc:spChg chg="add mod">
          <ac:chgData name="김 승빈" userId="352d81a3ef8732fd" providerId="LiveId" clId="{FC016D9B-BFF0-44EC-8EDB-D2AE6978EF01}" dt="2020-03-03T14:02:48.445" v="1597" actId="1076"/>
          <ac:spMkLst>
            <pc:docMk/>
            <pc:sldMk cId="1997946634" sldId="285"/>
            <ac:spMk id="150" creationId="{0CE728B1-B86D-4461-9981-D009E0A13B22}"/>
          </ac:spMkLst>
        </pc:spChg>
        <pc:spChg chg="add del mod">
          <ac:chgData name="김 승빈" userId="352d81a3ef8732fd" providerId="LiveId" clId="{FC016D9B-BFF0-44EC-8EDB-D2AE6978EF01}" dt="2020-03-03T13:36:45.375" v="1400" actId="478"/>
          <ac:spMkLst>
            <pc:docMk/>
            <pc:sldMk cId="1997946634" sldId="285"/>
            <ac:spMk id="151" creationId="{6D317FC5-2AAB-44FE-BDC8-11D18E2DE610}"/>
          </ac:spMkLst>
        </pc:spChg>
        <pc:spChg chg="add mod">
          <ac:chgData name="김 승빈" userId="352d81a3ef8732fd" providerId="LiveId" clId="{FC016D9B-BFF0-44EC-8EDB-D2AE6978EF01}" dt="2020-03-03T14:02:48.445" v="1597" actId="1076"/>
          <ac:spMkLst>
            <pc:docMk/>
            <pc:sldMk cId="1997946634" sldId="285"/>
            <ac:spMk id="152" creationId="{8124894F-1179-47E3-AA85-3BC3EFAC630C}"/>
          </ac:spMkLst>
        </pc:spChg>
        <pc:spChg chg="add mod">
          <ac:chgData name="김 승빈" userId="352d81a3ef8732fd" providerId="LiveId" clId="{FC016D9B-BFF0-44EC-8EDB-D2AE6978EF01}" dt="2020-03-03T14:02:48.445" v="1597" actId="1076"/>
          <ac:spMkLst>
            <pc:docMk/>
            <pc:sldMk cId="1997946634" sldId="285"/>
            <ac:spMk id="153" creationId="{32A2AC88-9239-4AF9-972E-2546EEBC95D3}"/>
          </ac:spMkLst>
        </pc:spChg>
        <pc:spChg chg="add mod">
          <ac:chgData name="김 승빈" userId="352d81a3ef8732fd" providerId="LiveId" clId="{FC016D9B-BFF0-44EC-8EDB-D2AE6978EF01}" dt="2020-03-03T14:02:48.445" v="1597" actId="1076"/>
          <ac:spMkLst>
            <pc:docMk/>
            <pc:sldMk cId="1997946634" sldId="285"/>
            <ac:spMk id="154" creationId="{7848BAB7-501F-4C42-82C0-19E963BF6969}"/>
          </ac:spMkLst>
        </pc:spChg>
        <pc:spChg chg="add mod">
          <ac:chgData name="김 승빈" userId="352d81a3ef8732fd" providerId="LiveId" clId="{FC016D9B-BFF0-44EC-8EDB-D2AE6978EF01}" dt="2020-03-03T14:02:48.445" v="1597" actId="1076"/>
          <ac:spMkLst>
            <pc:docMk/>
            <pc:sldMk cId="1997946634" sldId="285"/>
            <ac:spMk id="155" creationId="{8D52D374-9A65-45EB-8468-74BCCA5CF9A2}"/>
          </ac:spMkLst>
        </pc:spChg>
        <pc:spChg chg="add mod">
          <ac:chgData name="김 승빈" userId="352d81a3ef8732fd" providerId="LiveId" clId="{FC016D9B-BFF0-44EC-8EDB-D2AE6978EF01}" dt="2020-03-03T14:02:48.445" v="1597" actId="1076"/>
          <ac:spMkLst>
            <pc:docMk/>
            <pc:sldMk cId="1997946634" sldId="285"/>
            <ac:spMk id="156" creationId="{CBF1EFE7-4613-413E-A7F4-AFE3E88B5BEB}"/>
          </ac:spMkLst>
        </pc:spChg>
        <pc:spChg chg="add mod">
          <ac:chgData name="김 승빈" userId="352d81a3ef8732fd" providerId="LiveId" clId="{FC016D9B-BFF0-44EC-8EDB-D2AE6978EF01}" dt="2020-03-03T14:02:48.445" v="1597" actId="1076"/>
          <ac:spMkLst>
            <pc:docMk/>
            <pc:sldMk cId="1997946634" sldId="285"/>
            <ac:spMk id="157" creationId="{86D37B8A-1A42-4EFF-AC19-8D8FB043330F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58" creationId="{2D70B394-F679-44EA-8324-E725077934D0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59" creationId="{47BBF202-EC9E-4B3F-A6E7-B583524D42E7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60" creationId="{1B4D50BE-7975-494E-B92E-722DB5F7593A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63" creationId="{722E13A7-E1AC-4810-AAB5-69FD7425FD88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65" creationId="{C84CF679-8FFB-4BB5-B571-5CEE2F999B7E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68" creationId="{0E223CFF-A408-4CB3-AB44-553A183EEFFB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72" creationId="{84E2F4BA-4CB1-493E-BCBC-DD9FBB93A781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74" creationId="{D241A2C6-A689-47A8-A528-7E8AD4984493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75" creationId="{969151F0-2EE9-457A-8D77-0A69183216B6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76" creationId="{DE4FFB1D-437C-47D2-B095-02A599B0FD71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77" creationId="{11298BEE-58EC-4C91-A8D0-50802F9843B4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78" creationId="{B727687D-D073-4D88-A931-739F21ED2157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79" creationId="{C5AF894D-2BBE-4B7F-9A63-F38527B95468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80" creationId="{699657F5-E8B6-40EA-8FB7-B8E7B499CD26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81" creationId="{2D95F2CD-CD05-4288-9395-5348D28D1F41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82" creationId="{A556648E-7C88-4455-AF4B-967F4535955A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85" creationId="{B5F3C6BB-8256-4D97-9E48-804DE93FAAAF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86" creationId="{53136E66-E55D-4499-864A-7F02B8CF70D9}"/>
          </ac:spMkLst>
        </pc:spChg>
        <pc:spChg chg="add mod">
          <ac:chgData name="김 승빈" userId="352d81a3ef8732fd" providerId="LiveId" clId="{FC016D9B-BFF0-44EC-8EDB-D2AE6978EF01}" dt="2020-03-03T14:02:42.657" v="1596" actId="1076"/>
          <ac:spMkLst>
            <pc:docMk/>
            <pc:sldMk cId="1997946634" sldId="285"/>
            <ac:spMk id="188" creationId="{86788692-AD04-4001-A41F-E6AB145A8FC9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20" creationId="{40DA2FE0-194F-4D05-A708-E4D6857202A3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21" creationId="{FD36A09B-EC79-4419-9523-767667126D6D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22" creationId="{5F4C1284-E01D-403A-B043-A4C3178AC3DD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23" creationId="{5FBF2970-CDE9-4EBD-AD5F-B70C33160175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26" creationId="{BAC90646-79CE-4BCE-8C9C-7658CBE1BD49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28" creationId="{7449BAF4-0596-42DB-927B-FC1F86BE48E2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31" creationId="{5C3AA533-6CBD-4380-91D2-1F130FD82682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35" creationId="{356D44C4-065F-4C2C-BFDB-01B14235595C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37" creationId="{38BA7173-9952-4454-819A-CAEBE8330FEB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38" creationId="{39162AD3-510E-49E4-9393-26094DEE9A1A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39" creationId="{98A9080C-05F2-40AC-96E3-D377310B001C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40" creationId="{99CFB028-D791-4044-BEE1-33169B603763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41" creationId="{D466530A-D994-44CA-A024-5B77C1F750B6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42" creationId="{81FFEB68-DFF0-42D3-9ECE-595A74E09AF1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43" creationId="{F2527288-5E4F-4950-8D55-E9E7F7AEA6AB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44" creationId="{1CCB4A65-51BF-4224-A463-6239F7DD19F7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45" creationId="{A09173D4-2936-4B8F-A2E1-90BBC3E77C7F}"/>
          </ac:spMkLst>
        </pc:spChg>
        <pc:spChg chg="del">
          <ac:chgData name="김 승빈" userId="352d81a3ef8732fd" providerId="LiveId" clId="{FC016D9B-BFF0-44EC-8EDB-D2AE6978EF01}" dt="2020-03-03T13:26:21.931" v="1215" actId="478"/>
          <ac:spMkLst>
            <pc:docMk/>
            <pc:sldMk cId="1997946634" sldId="285"/>
            <ac:spMk id="246" creationId="{89948508-AF93-43DC-B41A-DA0AC8C5F7E7}"/>
          </ac:spMkLst>
        </pc:spChg>
        <pc:graphicFrameChg chg="add mod modGraphic">
          <ac:chgData name="김 승빈" userId="352d81a3ef8732fd" providerId="LiveId" clId="{FC016D9B-BFF0-44EC-8EDB-D2AE6978EF01}" dt="2020-03-03T14:02:48.445" v="1597" actId="1076"/>
          <ac:graphicFrameMkLst>
            <pc:docMk/>
            <pc:sldMk cId="1997946634" sldId="285"/>
            <ac:graphicFrameMk id="52" creationId="{502A60A6-7EB5-4FB4-B965-6B6ACEDB7DA7}"/>
          </ac:graphicFrameMkLst>
        </pc:graphicFrameChg>
        <pc:cxnChg chg="del mod">
          <ac:chgData name="김 승빈" userId="352d81a3ef8732fd" providerId="LiveId" clId="{FC016D9B-BFF0-44EC-8EDB-D2AE6978EF01}" dt="2020-03-03T14:02:34.895" v="1594" actId="478"/>
          <ac:cxnSpMkLst>
            <pc:docMk/>
            <pc:sldMk cId="1997946634" sldId="285"/>
            <ac:cxnSpMk id="33" creationId="{A4AC84D7-AE61-4A54-8D7B-7D041CB8AA10}"/>
          </ac:cxnSpMkLst>
        </pc:cxnChg>
        <pc:cxnChg chg="del mod">
          <ac:chgData name="김 승빈" userId="352d81a3ef8732fd" providerId="LiveId" clId="{FC016D9B-BFF0-44EC-8EDB-D2AE6978EF01}" dt="2020-03-03T14:02:34.895" v="1594" actId="478"/>
          <ac:cxnSpMkLst>
            <pc:docMk/>
            <pc:sldMk cId="1997946634" sldId="285"/>
            <ac:cxnSpMk id="57" creationId="{2C55BC1F-ACCD-499E-B4D6-BE202CE3E8B2}"/>
          </ac:cxnSpMkLst>
        </pc:cxnChg>
        <pc:cxnChg chg="del mod">
          <ac:chgData name="김 승빈" userId="352d81a3ef8732fd" providerId="LiveId" clId="{FC016D9B-BFF0-44EC-8EDB-D2AE6978EF01}" dt="2020-03-03T14:02:34.895" v="1594" actId="478"/>
          <ac:cxnSpMkLst>
            <pc:docMk/>
            <pc:sldMk cId="1997946634" sldId="285"/>
            <ac:cxnSpMk id="60" creationId="{13695003-BBC3-49E3-AA21-24329E89E3B3}"/>
          </ac:cxnSpMkLst>
        </pc:cxnChg>
        <pc:cxnChg chg="del mod">
          <ac:chgData name="김 승빈" userId="352d81a3ef8732fd" providerId="LiveId" clId="{FC016D9B-BFF0-44EC-8EDB-D2AE6978EF01}" dt="2020-03-03T14:02:34.895" v="1594" actId="478"/>
          <ac:cxnSpMkLst>
            <pc:docMk/>
            <pc:sldMk cId="1997946634" sldId="285"/>
            <ac:cxnSpMk id="71" creationId="{F171D7A5-2CA3-41B6-A0D3-61AE8E6237BD}"/>
          </ac:cxnSpMkLst>
        </pc:cxnChg>
        <pc:cxnChg chg="del mod">
          <ac:chgData name="김 승빈" userId="352d81a3ef8732fd" providerId="LiveId" clId="{FC016D9B-BFF0-44EC-8EDB-D2AE6978EF01}" dt="2020-03-03T14:02:34.895" v="1594" actId="478"/>
          <ac:cxnSpMkLst>
            <pc:docMk/>
            <pc:sldMk cId="1997946634" sldId="285"/>
            <ac:cxnSpMk id="74" creationId="{8D3C02ED-2DCE-40FA-A8DF-2F282F4905D6}"/>
          </ac:cxnSpMkLst>
        </pc:cxnChg>
        <pc:cxnChg chg="del mod">
          <ac:chgData name="김 승빈" userId="352d81a3ef8732fd" providerId="LiveId" clId="{FC016D9B-BFF0-44EC-8EDB-D2AE6978EF01}" dt="2020-03-03T14:02:34.895" v="1594" actId="478"/>
          <ac:cxnSpMkLst>
            <pc:docMk/>
            <pc:sldMk cId="1997946634" sldId="285"/>
            <ac:cxnSpMk id="81" creationId="{574E5986-E098-4C7E-BC3A-2857B86F3B64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84" creationId="{CFC501C8-AF0C-401D-A5D2-069686160B59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85" creationId="{1BE2E075-7F6E-4236-9B5E-14BD1CBE60D0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87" creationId="{5931AFB9-90C0-4174-A09D-E452926CD1D6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89" creationId="{292B35BD-24B4-45A1-B24D-CF7C02EE022D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90" creationId="{CA14A14B-D04D-4DA3-A177-85CF22FD2581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92" creationId="{9A35AC21-27FC-4AC7-AD60-9E6F73D6D197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93" creationId="{4EFA63C6-BAA0-415F-93A3-DF755A387B48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94" creationId="{4B116D42-E8C3-488C-90EB-9D023E8B16C2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96" creationId="{B0E0BC7A-A451-4ECD-B70A-7564AC4E1417}"/>
          </ac:cxnSpMkLst>
        </pc:cxnChg>
        <pc:cxnChg chg="del mod">
          <ac:chgData name="김 승빈" userId="352d81a3ef8732fd" providerId="LiveId" clId="{FC016D9B-BFF0-44EC-8EDB-D2AE6978EF01}" dt="2020-03-03T14:02:34.895" v="1594" actId="478"/>
          <ac:cxnSpMkLst>
            <pc:docMk/>
            <pc:sldMk cId="1997946634" sldId="285"/>
            <ac:cxnSpMk id="97" creationId="{D20F6EA3-DBB2-492F-A9D5-F6265734FE79}"/>
          </ac:cxnSpMkLst>
        </pc:cxnChg>
        <pc:cxnChg chg="del mod">
          <ac:chgData name="김 승빈" userId="352d81a3ef8732fd" providerId="LiveId" clId="{FC016D9B-BFF0-44EC-8EDB-D2AE6978EF01}" dt="2020-03-03T14:02:34.895" v="1594" actId="478"/>
          <ac:cxnSpMkLst>
            <pc:docMk/>
            <pc:sldMk cId="1997946634" sldId="285"/>
            <ac:cxnSpMk id="98" creationId="{76FD5778-3E8D-4C84-AF42-E633B0D1A86B}"/>
          </ac:cxnSpMkLst>
        </pc:cxnChg>
        <pc:cxnChg chg="del mod">
          <ac:chgData name="김 승빈" userId="352d81a3ef8732fd" providerId="LiveId" clId="{FC016D9B-BFF0-44EC-8EDB-D2AE6978EF01}" dt="2020-03-03T14:02:34.895" v="1594" actId="478"/>
          <ac:cxnSpMkLst>
            <pc:docMk/>
            <pc:sldMk cId="1997946634" sldId="285"/>
            <ac:cxnSpMk id="106" creationId="{5AAB2376-3768-4125-AB16-9E99451FC72A}"/>
          </ac:cxnSpMkLst>
        </pc:cxnChg>
        <pc:cxnChg chg="add del mod">
          <ac:chgData name="김 승빈" userId="352d81a3ef8732fd" providerId="LiveId" clId="{FC016D9B-BFF0-44EC-8EDB-D2AE6978EF01}" dt="2020-03-03T14:02:34.895" v="1594" actId="478"/>
          <ac:cxnSpMkLst>
            <pc:docMk/>
            <pc:sldMk cId="1997946634" sldId="285"/>
            <ac:cxnSpMk id="109" creationId="{D4F76EA6-AE17-4010-BF57-361C2D2A22B2}"/>
          </ac:cxnSpMkLst>
        </pc:cxnChg>
        <pc:cxnChg chg="add del mod">
          <ac:chgData name="김 승빈" userId="352d81a3ef8732fd" providerId="LiveId" clId="{FC016D9B-BFF0-44EC-8EDB-D2AE6978EF01}" dt="2020-03-03T14:02:34.895" v="1594" actId="478"/>
          <ac:cxnSpMkLst>
            <pc:docMk/>
            <pc:sldMk cId="1997946634" sldId="285"/>
            <ac:cxnSpMk id="120" creationId="{F7018998-E1EC-4182-AEB8-5C00DE6BB20B}"/>
          </ac:cxnSpMkLst>
        </pc:cxnChg>
        <pc:cxnChg chg="add del mod">
          <ac:chgData name="김 승빈" userId="352d81a3ef8732fd" providerId="LiveId" clId="{FC016D9B-BFF0-44EC-8EDB-D2AE6978EF01}" dt="2020-03-03T14:02:34.895" v="1594" actId="478"/>
          <ac:cxnSpMkLst>
            <pc:docMk/>
            <pc:sldMk cId="1997946634" sldId="285"/>
            <ac:cxnSpMk id="130" creationId="{06143D08-C19F-42C8-B834-8401DA5D034B}"/>
          </ac:cxnSpMkLst>
        </pc:cxnChg>
        <pc:cxnChg chg="add mod">
          <ac:chgData name="김 승빈" userId="352d81a3ef8732fd" providerId="LiveId" clId="{FC016D9B-BFF0-44EC-8EDB-D2AE6978EF01}" dt="2020-03-03T14:02:42.657" v="1596" actId="1076"/>
          <ac:cxnSpMkLst>
            <pc:docMk/>
            <pc:sldMk cId="1997946634" sldId="285"/>
            <ac:cxnSpMk id="161" creationId="{363D746A-BB00-41CE-8D1E-076ED61B4909}"/>
          </ac:cxnSpMkLst>
        </pc:cxnChg>
        <pc:cxnChg chg="add mod">
          <ac:chgData name="김 승빈" userId="352d81a3ef8732fd" providerId="LiveId" clId="{FC016D9B-BFF0-44EC-8EDB-D2AE6978EF01}" dt="2020-03-03T14:02:42.657" v="1596" actId="1076"/>
          <ac:cxnSpMkLst>
            <pc:docMk/>
            <pc:sldMk cId="1997946634" sldId="285"/>
            <ac:cxnSpMk id="162" creationId="{2EFC5859-6205-4DEA-B333-DCE89107AD74}"/>
          </ac:cxnSpMkLst>
        </pc:cxnChg>
        <pc:cxnChg chg="add mod">
          <ac:chgData name="김 승빈" userId="352d81a3ef8732fd" providerId="LiveId" clId="{FC016D9B-BFF0-44EC-8EDB-D2AE6978EF01}" dt="2020-03-03T14:02:42.657" v="1596" actId="1076"/>
          <ac:cxnSpMkLst>
            <pc:docMk/>
            <pc:sldMk cId="1997946634" sldId="285"/>
            <ac:cxnSpMk id="164" creationId="{B3B640E3-266D-48A5-A106-159BE6734AC0}"/>
          </ac:cxnSpMkLst>
        </pc:cxnChg>
        <pc:cxnChg chg="add mod">
          <ac:chgData name="김 승빈" userId="352d81a3ef8732fd" providerId="LiveId" clId="{FC016D9B-BFF0-44EC-8EDB-D2AE6978EF01}" dt="2020-03-03T14:02:42.657" v="1596" actId="1076"/>
          <ac:cxnSpMkLst>
            <pc:docMk/>
            <pc:sldMk cId="1997946634" sldId="285"/>
            <ac:cxnSpMk id="166" creationId="{A4CC3164-D4CB-4D30-B25E-85D444DF0E06}"/>
          </ac:cxnSpMkLst>
        </pc:cxnChg>
        <pc:cxnChg chg="add mod">
          <ac:chgData name="김 승빈" userId="352d81a3ef8732fd" providerId="LiveId" clId="{FC016D9B-BFF0-44EC-8EDB-D2AE6978EF01}" dt="2020-03-03T14:02:42.657" v="1596" actId="1076"/>
          <ac:cxnSpMkLst>
            <pc:docMk/>
            <pc:sldMk cId="1997946634" sldId="285"/>
            <ac:cxnSpMk id="167" creationId="{0B9868BB-2383-4A82-832C-5977170AB1E5}"/>
          </ac:cxnSpMkLst>
        </pc:cxnChg>
        <pc:cxnChg chg="add mod">
          <ac:chgData name="김 승빈" userId="352d81a3ef8732fd" providerId="LiveId" clId="{FC016D9B-BFF0-44EC-8EDB-D2AE6978EF01}" dt="2020-03-03T14:02:42.657" v="1596" actId="1076"/>
          <ac:cxnSpMkLst>
            <pc:docMk/>
            <pc:sldMk cId="1997946634" sldId="285"/>
            <ac:cxnSpMk id="169" creationId="{483BAB66-3E05-4F8B-AAB9-E56A9039E70A}"/>
          </ac:cxnSpMkLst>
        </pc:cxnChg>
        <pc:cxnChg chg="add mod">
          <ac:chgData name="김 승빈" userId="352d81a3ef8732fd" providerId="LiveId" clId="{FC016D9B-BFF0-44EC-8EDB-D2AE6978EF01}" dt="2020-03-03T14:02:42.657" v="1596" actId="1076"/>
          <ac:cxnSpMkLst>
            <pc:docMk/>
            <pc:sldMk cId="1997946634" sldId="285"/>
            <ac:cxnSpMk id="170" creationId="{CF49CD12-3BE5-4785-84ED-9E813E09B3FD}"/>
          </ac:cxnSpMkLst>
        </pc:cxnChg>
        <pc:cxnChg chg="add mod">
          <ac:chgData name="김 승빈" userId="352d81a3ef8732fd" providerId="LiveId" clId="{FC016D9B-BFF0-44EC-8EDB-D2AE6978EF01}" dt="2020-03-03T14:02:42.657" v="1596" actId="1076"/>
          <ac:cxnSpMkLst>
            <pc:docMk/>
            <pc:sldMk cId="1997946634" sldId="285"/>
            <ac:cxnSpMk id="171" creationId="{161ED616-5DC3-432A-ACB4-3A78BA99B46D}"/>
          </ac:cxnSpMkLst>
        </pc:cxnChg>
        <pc:cxnChg chg="add mod">
          <ac:chgData name="김 승빈" userId="352d81a3ef8732fd" providerId="LiveId" clId="{FC016D9B-BFF0-44EC-8EDB-D2AE6978EF01}" dt="2020-03-03T14:02:42.657" v="1596" actId="1076"/>
          <ac:cxnSpMkLst>
            <pc:docMk/>
            <pc:sldMk cId="1997946634" sldId="285"/>
            <ac:cxnSpMk id="173" creationId="{CE321D17-17D8-4826-8464-B8D22CF79E71}"/>
          </ac:cxnSpMkLst>
        </pc:cxnChg>
        <pc:cxnChg chg="add mod">
          <ac:chgData name="김 승빈" userId="352d81a3ef8732fd" providerId="LiveId" clId="{FC016D9B-BFF0-44EC-8EDB-D2AE6978EF01}" dt="2020-03-03T14:02:42.657" v="1596" actId="1076"/>
          <ac:cxnSpMkLst>
            <pc:docMk/>
            <pc:sldMk cId="1997946634" sldId="285"/>
            <ac:cxnSpMk id="183" creationId="{929C2A00-3CA6-4E03-ADBE-27AEF2B76F17}"/>
          </ac:cxnSpMkLst>
        </pc:cxnChg>
        <pc:cxnChg chg="add mod">
          <ac:chgData name="김 승빈" userId="352d81a3ef8732fd" providerId="LiveId" clId="{FC016D9B-BFF0-44EC-8EDB-D2AE6978EF01}" dt="2020-03-03T14:02:42.657" v="1596" actId="1076"/>
          <ac:cxnSpMkLst>
            <pc:docMk/>
            <pc:sldMk cId="1997946634" sldId="285"/>
            <ac:cxnSpMk id="184" creationId="{A8384DED-588D-4DAA-B176-B474DE22A90F}"/>
          </ac:cxnSpMkLst>
        </pc:cxnChg>
        <pc:cxnChg chg="add mod">
          <ac:chgData name="김 승빈" userId="352d81a3ef8732fd" providerId="LiveId" clId="{FC016D9B-BFF0-44EC-8EDB-D2AE6978EF01}" dt="2020-03-03T14:02:42.657" v="1596" actId="1076"/>
          <ac:cxnSpMkLst>
            <pc:docMk/>
            <pc:sldMk cId="1997946634" sldId="285"/>
            <ac:cxnSpMk id="187" creationId="{34617EDF-A082-4E9F-9749-722D250378E7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224" creationId="{B4F65919-D01F-49CD-9DCA-78FCC8A937B4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225" creationId="{DF80B0E2-5C3A-4423-9629-C944D3DC6ABD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227" creationId="{6165B788-617F-40C8-BBA5-7D7971F38632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229" creationId="{1F301235-E405-42A2-A564-F343971184C7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230" creationId="{B8DCAF5F-F66B-4ADF-A89A-4768B2E6DC06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232" creationId="{E570DDDE-B76F-43C1-A27C-397E143E5217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233" creationId="{E7ACFAE0-A0AB-4D38-B5C0-CD64205691CF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234" creationId="{B9D3C1C6-E740-4960-BB2A-A9F180BE5BD2}"/>
          </ac:cxnSpMkLst>
        </pc:cxnChg>
        <pc:cxnChg chg="del mod">
          <ac:chgData name="김 승빈" userId="352d81a3ef8732fd" providerId="LiveId" clId="{FC016D9B-BFF0-44EC-8EDB-D2AE6978EF01}" dt="2020-03-03T13:26:21.931" v="1215" actId="478"/>
          <ac:cxnSpMkLst>
            <pc:docMk/>
            <pc:sldMk cId="1997946634" sldId="285"/>
            <ac:cxnSpMk id="236" creationId="{B9184283-3E6A-45EF-9EF9-B0DF8CF4C2C3}"/>
          </ac:cxnSpMkLst>
        </pc:cxnChg>
      </pc:sldChg>
      <pc:sldChg chg="addSp delSp modSp add mod">
        <pc:chgData name="김 승빈" userId="352d81a3ef8732fd" providerId="LiveId" clId="{FC016D9B-BFF0-44EC-8EDB-D2AE6978EF01}" dt="2020-03-03T14:08:23.061" v="1702" actId="207"/>
        <pc:sldMkLst>
          <pc:docMk/>
          <pc:sldMk cId="2490080283" sldId="286"/>
        </pc:sldMkLst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2" creationId="{955B56D2-A6F7-476F-A2AD-042E8B126F81}"/>
          </ac:spMkLst>
        </pc:spChg>
        <pc:spChg chg="add mod">
          <ac:chgData name="김 승빈" userId="352d81a3ef8732fd" providerId="LiveId" clId="{FC016D9B-BFF0-44EC-8EDB-D2AE6978EF01}" dt="2020-03-03T14:08:23.061" v="1702" actId="207"/>
          <ac:spMkLst>
            <pc:docMk/>
            <pc:sldMk cId="2490080283" sldId="286"/>
            <ac:spMk id="6" creationId="{41FA39D8-C878-4467-8604-2DE5EFD77664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30" creationId="{DCFC0A83-2E7F-4A17-952C-72081E704C4A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50" creationId="{ECA510DA-DCFE-4F0A-8099-228263105B29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51" creationId="{F456825C-E639-4EC1-9BC5-8E5586717B7A}"/>
          </ac:spMkLst>
        </pc:spChg>
        <pc:spChg chg="add mod">
          <ac:chgData name="김 승빈" userId="352d81a3ef8732fd" providerId="LiveId" clId="{FC016D9B-BFF0-44EC-8EDB-D2AE6978EF01}" dt="2020-03-03T14:07:43.872" v="1700" actId="1076"/>
          <ac:spMkLst>
            <pc:docMk/>
            <pc:sldMk cId="2490080283" sldId="286"/>
            <ac:spMk id="53" creationId="{580339EB-E3EF-4A63-BDA0-80A554B1D172}"/>
          </ac:spMkLst>
        </pc:spChg>
        <pc:spChg chg="add mod">
          <ac:chgData name="김 승빈" userId="352d81a3ef8732fd" providerId="LiveId" clId="{FC016D9B-BFF0-44EC-8EDB-D2AE6978EF01}" dt="2020-03-03T14:04:16.385" v="1644" actId="571"/>
          <ac:spMkLst>
            <pc:docMk/>
            <pc:sldMk cId="2490080283" sldId="286"/>
            <ac:spMk id="54" creationId="{557FDFD4-487C-4E84-BE40-457A2C1A121C}"/>
          </ac:spMkLst>
        </pc:spChg>
        <pc:spChg chg="add 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55" creationId="{FB871E65-B8DC-46EF-8666-2BF0EDE2AF86}"/>
          </ac:spMkLst>
        </pc:spChg>
        <pc:spChg chg="add mod">
          <ac:chgData name="김 승빈" userId="352d81a3ef8732fd" providerId="LiveId" clId="{FC016D9B-BFF0-44EC-8EDB-D2AE6978EF01}" dt="2020-03-03T14:05:44.724" v="1673" actId="571"/>
          <ac:spMkLst>
            <pc:docMk/>
            <pc:sldMk cId="2490080283" sldId="286"/>
            <ac:spMk id="56" creationId="{9558B23A-ACD2-4575-868D-03F71A5D36B3}"/>
          </ac:spMkLst>
        </pc:spChg>
        <pc:spChg chg="add 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58" creationId="{CDF3297A-B310-40C2-AFDA-0D22D9B3AAE8}"/>
          </ac:spMkLst>
        </pc:spChg>
        <pc:spChg chg="add 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59" creationId="{77CC1BB5-016F-4B03-9C50-F63105D342E6}"/>
          </ac:spMkLst>
        </pc:spChg>
        <pc:spChg chg="add 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61" creationId="{198F9C02-D42B-4E0F-BB29-09D4E29DA42C}"/>
          </ac:spMkLst>
        </pc:spChg>
        <pc:spChg chg="add 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62" creationId="{C724E999-B1E1-4BE5-A60D-D1C2D06FE89D}"/>
          </ac:spMkLst>
        </pc:spChg>
        <pc:spChg chg="add 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63" creationId="{94074699-46A0-4AF9-BAFC-01D8FF3B1D25}"/>
          </ac:spMkLst>
        </pc:spChg>
        <pc:spChg chg="add 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64" creationId="{44C67EE4-F2FB-4A79-97B2-4A529E5FC52F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70" creationId="{DAC322FD-0F24-47D8-898B-E4CCBEAA1AF1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80" creationId="{D52ADE73-DC30-41C4-965E-8007D426D714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03" creationId="{A4BE076D-6983-4ABA-8FF0-C5C2CEE22400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11" creationId="{3B08A91F-2181-4CA2-902D-5C2C6DDF3989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12" creationId="{09DE24B6-B119-4BD4-B9AD-0E4D1B6D8AA8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13" creationId="{EEBE0694-8E9A-4FD4-9DC2-CD4A01F03CA5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14" creationId="{CA063BF0-B7E3-41AE-B517-FF4EC5A0BFF3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15" creationId="{51B70F49-5F62-4B6E-8A0C-D969FD4E55D2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16" creationId="{2490A5B9-15CB-4BCA-B9FC-BBEBA0663958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17" creationId="{E8D959F6-0E6E-46F7-8547-0B28EC59C0F6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18" creationId="{79D2DD27-5195-4D4D-A39C-7FAFBB339DF4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19" creationId="{2D3A691E-5C0E-4FEA-81AD-326858968DE0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21" creationId="{C6941BFC-A93C-4ED1-9B3A-3FE5A9A35FBB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22" creationId="{7DC205D6-4911-4B58-BC7D-26BCACD93A73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35" creationId="{F85FE99D-A779-442A-A62A-890C871C46F4}"/>
          </ac:spMkLst>
        </pc:spChg>
        <pc:spChg chg="del">
          <ac:chgData name="김 승빈" userId="352d81a3ef8732fd" providerId="LiveId" clId="{FC016D9B-BFF0-44EC-8EDB-D2AE6978EF01}" dt="2020-03-03T14:01:51.493" v="1589" actId="478"/>
          <ac:spMkLst>
            <pc:docMk/>
            <pc:sldMk cId="2490080283" sldId="286"/>
            <ac:spMk id="142" creationId="{7CB09A32-5121-4778-BEB7-9F363F1867A1}"/>
          </ac:spMkLst>
        </pc:spChg>
        <pc:spChg chg="del">
          <ac:chgData name="김 승빈" userId="352d81a3ef8732fd" providerId="LiveId" clId="{FC016D9B-BFF0-44EC-8EDB-D2AE6978EF01}" dt="2020-03-03T14:01:59.041" v="1590" actId="478"/>
          <ac:spMkLst>
            <pc:docMk/>
            <pc:sldMk cId="2490080283" sldId="286"/>
            <ac:spMk id="143" creationId="{F6A3F435-877F-4D07-B9AA-1150B907F7ED}"/>
          </ac:spMkLst>
        </pc:spChg>
        <pc:spChg chg="del">
          <ac:chgData name="김 승빈" userId="352d81a3ef8732fd" providerId="LiveId" clId="{FC016D9B-BFF0-44EC-8EDB-D2AE6978EF01}" dt="2020-03-03T14:01:59.041" v="1590" actId="478"/>
          <ac:spMkLst>
            <pc:docMk/>
            <pc:sldMk cId="2490080283" sldId="286"/>
            <ac:spMk id="144" creationId="{499A21C3-4769-4E4F-BA08-943005659600}"/>
          </ac:spMkLst>
        </pc:spChg>
        <pc:spChg chg="del">
          <ac:chgData name="김 승빈" userId="352d81a3ef8732fd" providerId="LiveId" clId="{FC016D9B-BFF0-44EC-8EDB-D2AE6978EF01}" dt="2020-03-03T14:01:59.041" v="1590" actId="478"/>
          <ac:spMkLst>
            <pc:docMk/>
            <pc:sldMk cId="2490080283" sldId="286"/>
            <ac:spMk id="145" creationId="{3206FFB6-E9D3-477E-BBE8-BF449CF33619}"/>
          </ac:spMkLst>
        </pc:spChg>
        <pc:spChg chg="del">
          <ac:chgData name="김 승빈" userId="352d81a3ef8732fd" providerId="LiveId" clId="{FC016D9B-BFF0-44EC-8EDB-D2AE6978EF01}" dt="2020-03-03T14:01:59.041" v="1590" actId="478"/>
          <ac:spMkLst>
            <pc:docMk/>
            <pc:sldMk cId="2490080283" sldId="286"/>
            <ac:spMk id="146" creationId="{DF613688-3E6E-407F-A476-3A5BD364EB8F}"/>
          </ac:spMkLst>
        </pc:spChg>
        <pc:spChg chg="del">
          <ac:chgData name="김 승빈" userId="352d81a3ef8732fd" providerId="LiveId" clId="{FC016D9B-BFF0-44EC-8EDB-D2AE6978EF01}" dt="2020-03-03T14:01:59.041" v="1590" actId="478"/>
          <ac:spMkLst>
            <pc:docMk/>
            <pc:sldMk cId="2490080283" sldId="286"/>
            <ac:spMk id="147" creationId="{7BC04A76-CB55-4108-B195-F2B7D98C6263}"/>
          </ac:spMkLst>
        </pc:spChg>
        <pc:spChg chg="del">
          <ac:chgData name="김 승빈" userId="352d81a3ef8732fd" providerId="LiveId" clId="{FC016D9B-BFF0-44EC-8EDB-D2AE6978EF01}" dt="2020-03-03T14:01:59.041" v="1590" actId="478"/>
          <ac:spMkLst>
            <pc:docMk/>
            <pc:sldMk cId="2490080283" sldId="286"/>
            <ac:spMk id="148" creationId="{205EC23A-6906-4A8D-A5DE-0CBD39B42A37}"/>
          </ac:spMkLst>
        </pc:spChg>
        <pc:spChg chg="del">
          <ac:chgData name="김 승빈" userId="352d81a3ef8732fd" providerId="LiveId" clId="{FC016D9B-BFF0-44EC-8EDB-D2AE6978EF01}" dt="2020-03-03T14:01:59.041" v="1590" actId="478"/>
          <ac:spMkLst>
            <pc:docMk/>
            <pc:sldMk cId="2490080283" sldId="286"/>
            <ac:spMk id="149" creationId="{388C786B-D5DC-4047-92C8-40B5BFBB50EA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50" creationId="{0CE728B1-B86D-4461-9981-D009E0A13B22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52" creationId="{8124894F-1179-47E3-AA85-3BC3EFAC630C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53" creationId="{32A2AC88-9239-4AF9-972E-2546EEBC95D3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54" creationId="{7848BAB7-501F-4C42-82C0-19E963BF6969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55" creationId="{8D52D374-9A65-45EB-8468-74BCCA5CF9A2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56" creationId="{CBF1EFE7-4613-413E-A7F4-AFE3E88B5BEB}"/>
          </ac:spMkLst>
        </pc:spChg>
        <pc:spChg chg="mod">
          <ac:chgData name="김 승빈" userId="352d81a3ef8732fd" providerId="LiveId" clId="{FC016D9B-BFF0-44EC-8EDB-D2AE6978EF01}" dt="2020-03-03T14:07:28.324" v="1698" actId="1076"/>
          <ac:spMkLst>
            <pc:docMk/>
            <pc:sldMk cId="2490080283" sldId="286"/>
            <ac:spMk id="157" creationId="{86D37B8A-1A42-4EFF-AC19-8D8FB043330F}"/>
          </ac:spMkLst>
        </pc:spChg>
        <pc:graphicFrameChg chg="mod modGraphic">
          <ac:chgData name="김 승빈" userId="352d81a3ef8732fd" providerId="LiveId" clId="{FC016D9B-BFF0-44EC-8EDB-D2AE6978EF01}" dt="2020-03-03T14:08:20.391" v="1701" actId="207"/>
          <ac:graphicFrameMkLst>
            <pc:docMk/>
            <pc:sldMk cId="2490080283" sldId="286"/>
            <ac:graphicFrameMk id="52" creationId="{502A60A6-7EB5-4FB4-B965-6B6ACEDB7DA7}"/>
          </ac:graphicFrameMkLst>
        </pc:graphicFrameChg>
        <pc:cxnChg chg="mod">
          <ac:chgData name="김 승빈" userId="352d81a3ef8732fd" providerId="LiveId" clId="{FC016D9B-BFF0-44EC-8EDB-D2AE6978EF01}" dt="2020-03-03T14:07:28.324" v="1698" actId="1076"/>
          <ac:cxnSpMkLst>
            <pc:docMk/>
            <pc:sldMk cId="2490080283" sldId="286"/>
            <ac:cxnSpMk id="33" creationId="{A4AC84D7-AE61-4A54-8D7B-7D041CB8AA10}"/>
          </ac:cxnSpMkLst>
        </pc:cxnChg>
        <pc:cxnChg chg="mod">
          <ac:chgData name="김 승빈" userId="352d81a3ef8732fd" providerId="LiveId" clId="{FC016D9B-BFF0-44EC-8EDB-D2AE6978EF01}" dt="2020-03-03T14:07:28.324" v="1698" actId="1076"/>
          <ac:cxnSpMkLst>
            <pc:docMk/>
            <pc:sldMk cId="2490080283" sldId="286"/>
            <ac:cxnSpMk id="57" creationId="{2C55BC1F-ACCD-499E-B4D6-BE202CE3E8B2}"/>
          </ac:cxnSpMkLst>
        </pc:cxnChg>
        <pc:cxnChg chg="mod">
          <ac:chgData name="김 승빈" userId="352d81a3ef8732fd" providerId="LiveId" clId="{FC016D9B-BFF0-44EC-8EDB-D2AE6978EF01}" dt="2020-03-03T14:07:28.324" v="1698" actId="1076"/>
          <ac:cxnSpMkLst>
            <pc:docMk/>
            <pc:sldMk cId="2490080283" sldId="286"/>
            <ac:cxnSpMk id="60" creationId="{13695003-BBC3-49E3-AA21-24329E89E3B3}"/>
          </ac:cxnSpMkLst>
        </pc:cxnChg>
        <pc:cxnChg chg="mod">
          <ac:chgData name="김 승빈" userId="352d81a3ef8732fd" providerId="LiveId" clId="{FC016D9B-BFF0-44EC-8EDB-D2AE6978EF01}" dt="2020-03-03T14:07:28.324" v="1698" actId="1076"/>
          <ac:cxnSpMkLst>
            <pc:docMk/>
            <pc:sldMk cId="2490080283" sldId="286"/>
            <ac:cxnSpMk id="71" creationId="{F171D7A5-2CA3-41B6-A0D3-61AE8E6237BD}"/>
          </ac:cxnSpMkLst>
        </pc:cxnChg>
        <pc:cxnChg chg="mod">
          <ac:chgData name="김 승빈" userId="352d81a3ef8732fd" providerId="LiveId" clId="{FC016D9B-BFF0-44EC-8EDB-D2AE6978EF01}" dt="2020-03-03T14:07:28.324" v="1698" actId="1076"/>
          <ac:cxnSpMkLst>
            <pc:docMk/>
            <pc:sldMk cId="2490080283" sldId="286"/>
            <ac:cxnSpMk id="74" creationId="{8D3C02ED-2DCE-40FA-A8DF-2F282F4905D6}"/>
          </ac:cxnSpMkLst>
        </pc:cxnChg>
        <pc:cxnChg chg="mod">
          <ac:chgData name="김 승빈" userId="352d81a3ef8732fd" providerId="LiveId" clId="{FC016D9B-BFF0-44EC-8EDB-D2AE6978EF01}" dt="2020-03-03T14:07:28.324" v="1698" actId="1076"/>
          <ac:cxnSpMkLst>
            <pc:docMk/>
            <pc:sldMk cId="2490080283" sldId="286"/>
            <ac:cxnSpMk id="81" creationId="{574E5986-E098-4C7E-BC3A-2857B86F3B64}"/>
          </ac:cxnSpMkLst>
        </pc:cxnChg>
        <pc:cxnChg chg="mod">
          <ac:chgData name="김 승빈" userId="352d81a3ef8732fd" providerId="LiveId" clId="{FC016D9B-BFF0-44EC-8EDB-D2AE6978EF01}" dt="2020-03-03T14:07:28.324" v="1698" actId="1076"/>
          <ac:cxnSpMkLst>
            <pc:docMk/>
            <pc:sldMk cId="2490080283" sldId="286"/>
            <ac:cxnSpMk id="97" creationId="{D20F6EA3-DBB2-492F-A9D5-F6265734FE79}"/>
          </ac:cxnSpMkLst>
        </pc:cxnChg>
        <pc:cxnChg chg="mod">
          <ac:chgData name="김 승빈" userId="352d81a3ef8732fd" providerId="LiveId" clId="{FC016D9B-BFF0-44EC-8EDB-D2AE6978EF01}" dt="2020-03-03T14:07:28.324" v="1698" actId="1076"/>
          <ac:cxnSpMkLst>
            <pc:docMk/>
            <pc:sldMk cId="2490080283" sldId="286"/>
            <ac:cxnSpMk id="98" creationId="{76FD5778-3E8D-4C84-AF42-E633B0D1A86B}"/>
          </ac:cxnSpMkLst>
        </pc:cxnChg>
        <pc:cxnChg chg="mod">
          <ac:chgData name="김 승빈" userId="352d81a3ef8732fd" providerId="LiveId" clId="{FC016D9B-BFF0-44EC-8EDB-D2AE6978EF01}" dt="2020-03-03T14:07:28.324" v="1698" actId="1076"/>
          <ac:cxnSpMkLst>
            <pc:docMk/>
            <pc:sldMk cId="2490080283" sldId="286"/>
            <ac:cxnSpMk id="106" creationId="{5AAB2376-3768-4125-AB16-9E99451FC72A}"/>
          </ac:cxnSpMkLst>
        </pc:cxnChg>
        <pc:cxnChg chg="mod">
          <ac:chgData name="김 승빈" userId="352d81a3ef8732fd" providerId="LiveId" clId="{FC016D9B-BFF0-44EC-8EDB-D2AE6978EF01}" dt="2020-03-03T14:07:28.324" v="1698" actId="1076"/>
          <ac:cxnSpMkLst>
            <pc:docMk/>
            <pc:sldMk cId="2490080283" sldId="286"/>
            <ac:cxnSpMk id="109" creationId="{D4F76EA6-AE17-4010-BF57-361C2D2A22B2}"/>
          </ac:cxnSpMkLst>
        </pc:cxnChg>
        <pc:cxnChg chg="mod">
          <ac:chgData name="김 승빈" userId="352d81a3ef8732fd" providerId="LiveId" clId="{FC016D9B-BFF0-44EC-8EDB-D2AE6978EF01}" dt="2020-03-03T14:07:28.324" v="1698" actId="1076"/>
          <ac:cxnSpMkLst>
            <pc:docMk/>
            <pc:sldMk cId="2490080283" sldId="286"/>
            <ac:cxnSpMk id="120" creationId="{F7018998-E1EC-4182-AEB8-5C00DE6BB20B}"/>
          </ac:cxnSpMkLst>
        </pc:cxnChg>
        <pc:cxnChg chg="mod">
          <ac:chgData name="김 승빈" userId="352d81a3ef8732fd" providerId="LiveId" clId="{FC016D9B-BFF0-44EC-8EDB-D2AE6978EF01}" dt="2020-03-03T14:07:28.324" v="1698" actId="1076"/>
          <ac:cxnSpMkLst>
            <pc:docMk/>
            <pc:sldMk cId="2490080283" sldId="286"/>
            <ac:cxnSpMk id="130" creationId="{06143D08-C19F-42C8-B834-8401DA5D034B}"/>
          </ac:cxnSpMkLst>
        </pc:cxnChg>
      </pc:sldChg>
      <pc:sldChg chg="modSp add mod">
        <pc:chgData name="김 승빈" userId="352d81a3ef8732fd" providerId="LiveId" clId="{FC016D9B-BFF0-44EC-8EDB-D2AE6978EF01}" dt="2020-03-03T14:32:46.897" v="1764" actId="20577"/>
        <pc:sldMkLst>
          <pc:docMk/>
          <pc:sldMk cId="3842613583" sldId="287"/>
        </pc:sldMkLst>
        <pc:spChg chg="mod">
          <ac:chgData name="김 승빈" userId="352d81a3ef8732fd" providerId="LiveId" clId="{FC016D9B-BFF0-44EC-8EDB-D2AE6978EF01}" dt="2020-03-03T14:19:23.830" v="1728" actId="1076"/>
          <ac:spMkLst>
            <pc:docMk/>
            <pc:sldMk cId="3842613583" sldId="287"/>
            <ac:spMk id="55" creationId="{FB871E65-B8DC-46EF-8666-2BF0EDE2AF86}"/>
          </ac:spMkLst>
        </pc:spChg>
        <pc:spChg chg="mod">
          <ac:chgData name="김 승빈" userId="352d81a3ef8732fd" providerId="LiveId" clId="{FC016D9B-BFF0-44EC-8EDB-D2AE6978EF01}" dt="2020-03-03T14:16:09.467" v="1706" actId="20577"/>
          <ac:spMkLst>
            <pc:docMk/>
            <pc:sldMk cId="3842613583" sldId="287"/>
            <ac:spMk id="59" creationId="{77CC1BB5-016F-4B03-9C50-F63105D342E6}"/>
          </ac:spMkLst>
        </pc:spChg>
        <pc:spChg chg="mod">
          <ac:chgData name="김 승빈" userId="352d81a3ef8732fd" providerId="LiveId" clId="{FC016D9B-BFF0-44EC-8EDB-D2AE6978EF01}" dt="2020-03-03T14:16:00.974" v="1705" actId="207"/>
          <ac:spMkLst>
            <pc:docMk/>
            <pc:sldMk cId="3842613583" sldId="287"/>
            <ac:spMk id="61" creationId="{198F9C02-D42B-4E0F-BB29-09D4E29DA42C}"/>
          </ac:spMkLst>
        </pc:spChg>
        <pc:spChg chg="mod">
          <ac:chgData name="김 승빈" userId="352d81a3ef8732fd" providerId="LiveId" clId="{FC016D9B-BFF0-44EC-8EDB-D2AE6978EF01}" dt="2020-03-03T14:16:26.654" v="1712" actId="20577"/>
          <ac:spMkLst>
            <pc:docMk/>
            <pc:sldMk cId="3842613583" sldId="287"/>
            <ac:spMk id="62" creationId="{C724E999-B1E1-4BE5-A60D-D1C2D06FE89D}"/>
          </ac:spMkLst>
        </pc:spChg>
        <pc:spChg chg="mod">
          <ac:chgData name="김 승빈" userId="352d81a3ef8732fd" providerId="LiveId" clId="{FC016D9B-BFF0-44EC-8EDB-D2AE6978EF01}" dt="2020-03-03T14:26:33.215" v="1752" actId="20577"/>
          <ac:spMkLst>
            <pc:docMk/>
            <pc:sldMk cId="3842613583" sldId="287"/>
            <ac:spMk id="63" creationId="{94074699-46A0-4AF9-BAFC-01D8FF3B1D25}"/>
          </ac:spMkLst>
        </pc:spChg>
        <pc:graphicFrameChg chg="mod modGraphic">
          <ac:chgData name="김 승빈" userId="352d81a3ef8732fd" providerId="LiveId" clId="{FC016D9B-BFF0-44EC-8EDB-D2AE6978EF01}" dt="2020-03-03T14:32:46.897" v="1764" actId="20577"/>
          <ac:graphicFrameMkLst>
            <pc:docMk/>
            <pc:sldMk cId="3842613583" sldId="287"/>
            <ac:graphicFrameMk id="52" creationId="{502A60A6-7EB5-4FB4-B965-6B6ACEDB7DA7}"/>
          </ac:graphicFrameMkLst>
        </pc:graphicFrameChg>
      </pc:sldChg>
      <pc:sldChg chg="modSp add mod">
        <pc:chgData name="김 승빈" userId="352d81a3ef8732fd" providerId="LiveId" clId="{FC016D9B-BFF0-44EC-8EDB-D2AE6978EF01}" dt="2020-03-03T14:32:50.123" v="1767" actId="20577"/>
        <pc:sldMkLst>
          <pc:docMk/>
          <pc:sldMk cId="3210407247" sldId="288"/>
        </pc:sldMkLst>
        <pc:spChg chg="mod">
          <ac:chgData name="김 승빈" userId="352d81a3ef8732fd" providerId="LiveId" clId="{FC016D9B-BFF0-44EC-8EDB-D2AE6978EF01}" dt="2020-03-03T14:25:09.566" v="1732" actId="20577"/>
          <ac:spMkLst>
            <pc:docMk/>
            <pc:sldMk cId="3210407247" sldId="288"/>
            <ac:spMk id="55" creationId="{FB871E65-B8DC-46EF-8666-2BF0EDE2AF86}"/>
          </ac:spMkLst>
        </pc:spChg>
        <pc:spChg chg="mod">
          <ac:chgData name="김 승빈" userId="352d81a3ef8732fd" providerId="LiveId" clId="{FC016D9B-BFF0-44EC-8EDB-D2AE6978EF01}" dt="2020-03-03T14:25:24.649" v="1734" actId="207"/>
          <ac:spMkLst>
            <pc:docMk/>
            <pc:sldMk cId="3210407247" sldId="288"/>
            <ac:spMk id="59" creationId="{77CC1BB5-016F-4B03-9C50-F63105D342E6}"/>
          </ac:spMkLst>
        </pc:spChg>
        <pc:spChg chg="mod">
          <ac:chgData name="김 승빈" userId="352d81a3ef8732fd" providerId="LiveId" clId="{FC016D9B-BFF0-44EC-8EDB-D2AE6978EF01}" dt="2020-03-03T14:26:24.991" v="1745" actId="20577"/>
          <ac:spMkLst>
            <pc:docMk/>
            <pc:sldMk cId="3210407247" sldId="288"/>
            <ac:spMk id="63" creationId="{94074699-46A0-4AF9-BAFC-01D8FF3B1D25}"/>
          </ac:spMkLst>
        </pc:spChg>
        <pc:spChg chg="mod">
          <ac:chgData name="김 승빈" userId="352d81a3ef8732fd" providerId="LiveId" clId="{FC016D9B-BFF0-44EC-8EDB-D2AE6978EF01}" dt="2020-03-03T14:25:34.464" v="1738" actId="20577"/>
          <ac:spMkLst>
            <pc:docMk/>
            <pc:sldMk cId="3210407247" sldId="288"/>
            <ac:spMk id="64" creationId="{44C67EE4-F2FB-4A79-97B2-4A529E5FC52F}"/>
          </ac:spMkLst>
        </pc:spChg>
        <pc:graphicFrameChg chg="mod modGraphic">
          <ac:chgData name="김 승빈" userId="352d81a3ef8732fd" providerId="LiveId" clId="{FC016D9B-BFF0-44EC-8EDB-D2AE6978EF01}" dt="2020-03-03T14:32:50.123" v="1767" actId="20577"/>
          <ac:graphicFrameMkLst>
            <pc:docMk/>
            <pc:sldMk cId="3210407247" sldId="288"/>
            <ac:graphicFrameMk id="52" creationId="{502A60A6-7EB5-4FB4-B965-6B6ACEDB7DA7}"/>
          </ac:graphicFrameMkLst>
        </pc:graphicFrameChg>
      </pc:sldChg>
      <pc:sldChg chg="modSp add mod">
        <pc:chgData name="김 승빈" userId="352d81a3ef8732fd" providerId="LiveId" clId="{FC016D9B-BFF0-44EC-8EDB-D2AE6978EF01}" dt="2020-03-03T14:33:48.660" v="1771" actId="20577"/>
        <pc:sldMkLst>
          <pc:docMk/>
          <pc:sldMk cId="1307336976" sldId="289"/>
        </pc:sldMkLst>
        <pc:spChg chg="mod">
          <ac:chgData name="김 승빈" userId="352d81a3ef8732fd" providerId="LiveId" clId="{FC016D9B-BFF0-44EC-8EDB-D2AE6978EF01}" dt="2020-03-03T14:31:42.032" v="1756" actId="20577"/>
          <ac:spMkLst>
            <pc:docMk/>
            <pc:sldMk cId="1307336976" sldId="289"/>
            <ac:spMk id="55" creationId="{FB871E65-B8DC-46EF-8666-2BF0EDE2AF86}"/>
          </ac:spMkLst>
        </pc:spChg>
        <pc:spChg chg="mod">
          <ac:chgData name="김 승빈" userId="352d81a3ef8732fd" providerId="LiveId" clId="{FC016D9B-BFF0-44EC-8EDB-D2AE6978EF01}" dt="2020-03-03T14:32:31.869" v="1757" actId="207"/>
          <ac:spMkLst>
            <pc:docMk/>
            <pc:sldMk cId="1307336976" sldId="289"/>
            <ac:spMk id="62" creationId="{C724E999-B1E1-4BE5-A60D-D1C2D06FE89D}"/>
          </ac:spMkLst>
        </pc:spChg>
        <pc:spChg chg="mod">
          <ac:chgData name="김 승빈" userId="352d81a3ef8732fd" providerId="LiveId" clId="{FC016D9B-BFF0-44EC-8EDB-D2AE6978EF01}" dt="2020-03-03T14:33:44.448" v="1769" actId="20577"/>
          <ac:spMkLst>
            <pc:docMk/>
            <pc:sldMk cId="1307336976" sldId="289"/>
            <ac:spMk id="63" creationId="{94074699-46A0-4AF9-BAFC-01D8FF3B1D25}"/>
          </ac:spMkLst>
        </pc:spChg>
        <pc:graphicFrameChg chg="mod modGraphic">
          <ac:chgData name="김 승빈" userId="352d81a3ef8732fd" providerId="LiveId" clId="{FC016D9B-BFF0-44EC-8EDB-D2AE6978EF01}" dt="2020-03-03T14:33:48.660" v="1771" actId="20577"/>
          <ac:graphicFrameMkLst>
            <pc:docMk/>
            <pc:sldMk cId="1307336976" sldId="289"/>
            <ac:graphicFrameMk id="52" creationId="{502A60A6-7EB5-4FB4-B965-6B6ACEDB7DA7}"/>
          </ac:graphicFrameMkLst>
        </pc:graphicFrameChg>
      </pc:sldChg>
      <pc:sldChg chg="modSp add mod">
        <pc:chgData name="김 승빈" userId="352d81a3ef8732fd" providerId="LiveId" clId="{FC016D9B-BFF0-44EC-8EDB-D2AE6978EF01}" dt="2020-03-03T14:37:46.589" v="1787" actId="20577"/>
        <pc:sldMkLst>
          <pc:docMk/>
          <pc:sldMk cId="3955225687" sldId="290"/>
        </pc:sldMkLst>
        <pc:spChg chg="mod">
          <ac:chgData name="김 승빈" userId="352d81a3ef8732fd" providerId="LiveId" clId="{FC016D9B-BFF0-44EC-8EDB-D2AE6978EF01}" dt="2020-03-03T14:37:46.589" v="1787" actId="20577"/>
          <ac:spMkLst>
            <pc:docMk/>
            <pc:sldMk cId="3955225687" sldId="290"/>
            <ac:spMk id="55" creationId="{FB871E65-B8DC-46EF-8666-2BF0EDE2AF86}"/>
          </ac:spMkLst>
        </pc:spChg>
        <pc:spChg chg="mod">
          <ac:chgData name="김 승빈" userId="352d81a3ef8732fd" providerId="LiveId" clId="{FC016D9B-BFF0-44EC-8EDB-D2AE6978EF01}" dt="2020-03-03T14:37:24.075" v="1778" actId="20577"/>
          <ac:spMkLst>
            <pc:docMk/>
            <pc:sldMk cId="3955225687" sldId="290"/>
            <ac:spMk id="63" creationId="{94074699-46A0-4AF9-BAFC-01D8FF3B1D25}"/>
          </ac:spMkLst>
        </pc:spChg>
        <pc:spChg chg="mod">
          <ac:chgData name="김 승빈" userId="352d81a3ef8732fd" providerId="LiveId" clId="{FC016D9B-BFF0-44EC-8EDB-D2AE6978EF01}" dt="2020-03-03T14:37:09.034" v="1773" actId="207"/>
          <ac:spMkLst>
            <pc:docMk/>
            <pc:sldMk cId="3955225687" sldId="290"/>
            <ac:spMk id="64" creationId="{44C67EE4-F2FB-4A79-97B2-4A529E5FC52F}"/>
          </ac:spMkLst>
        </pc:spChg>
        <pc:graphicFrameChg chg="modGraphic">
          <ac:chgData name="김 승빈" userId="352d81a3ef8732fd" providerId="LiveId" clId="{FC016D9B-BFF0-44EC-8EDB-D2AE6978EF01}" dt="2020-03-03T14:37:19.112" v="1776" actId="20577"/>
          <ac:graphicFrameMkLst>
            <pc:docMk/>
            <pc:sldMk cId="3955225687" sldId="290"/>
            <ac:graphicFrameMk id="52" creationId="{502A60A6-7EB5-4FB4-B965-6B6ACEDB7DA7}"/>
          </ac:graphicFrameMkLst>
        </pc:graphicFrameChg>
      </pc:sldChg>
      <pc:sldChg chg="modSp add mod">
        <pc:chgData name="김 승빈" userId="352d81a3ef8732fd" providerId="LiveId" clId="{FC016D9B-BFF0-44EC-8EDB-D2AE6978EF01}" dt="2020-03-03T14:41:48.375" v="1793" actId="207"/>
        <pc:sldMkLst>
          <pc:docMk/>
          <pc:sldMk cId="2018824649" sldId="291"/>
        </pc:sldMkLst>
        <pc:spChg chg="mod">
          <ac:chgData name="김 승빈" userId="352d81a3ef8732fd" providerId="LiveId" clId="{FC016D9B-BFF0-44EC-8EDB-D2AE6978EF01}" dt="2020-03-03T14:41:36.941" v="1791" actId="20577"/>
          <ac:spMkLst>
            <pc:docMk/>
            <pc:sldMk cId="2018824649" sldId="291"/>
            <ac:spMk id="55" creationId="{FB871E65-B8DC-46EF-8666-2BF0EDE2AF86}"/>
          </ac:spMkLst>
        </pc:spChg>
        <pc:spChg chg="mod">
          <ac:chgData name="김 승빈" userId="352d81a3ef8732fd" providerId="LiveId" clId="{FC016D9B-BFF0-44EC-8EDB-D2AE6978EF01}" dt="2020-03-03T14:41:48.375" v="1793" actId="207"/>
          <ac:spMkLst>
            <pc:docMk/>
            <pc:sldMk cId="2018824649" sldId="291"/>
            <ac:spMk id="58" creationId="{CDF3297A-B310-40C2-AFDA-0D22D9B3AAE8}"/>
          </ac:spMkLst>
        </pc:spChg>
        <pc:graphicFrameChg chg="modGraphic">
          <ac:chgData name="김 승빈" userId="352d81a3ef8732fd" providerId="LiveId" clId="{FC016D9B-BFF0-44EC-8EDB-D2AE6978EF01}" dt="2020-03-03T14:41:46.095" v="1792" actId="207"/>
          <ac:graphicFrameMkLst>
            <pc:docMk/>
            <pc:sldMk cId="2018824649" sldId="291"/>
            <ac:graphicFrameMk id="52" creationId="{502A60A6-7EB5-4FB4-B965-6B6ACEDB7DA7}"/>
          </ac:graphicFrameMkLst>
        </pc:graphicFrameChg>
      </pc:sldChg>
      <pc:sldChg chg="modSp add mod">
        <pc:chgData name="김 승빈" userId="352d81a3ef8732fd" providerId="LiveId" clId="{FC016D9B-BFF0-44EC-8EDB-D2AE6978EF01}" dt="2020-03-03T14:44:14.618" v="1799" actId="20577"/>
        <pc:sldMkLst>
          <pc:docMk/>
          <pc:sldMk cId="1359629011" sldId="292"/>
        </pc:sldMkLst>
        <pc:spChg chg="mod">
          <ac:chgData name="김 승빈" userId="352d81a3ef8732fd" providerId="LiveId" clId="{FC016D9B-BFF0-44EC-8EDB-D2AE6978EF01}" dt="2020-03-03T14:44:14.618" v="1799" actId="20577"/>
          <ac:spMkLst>
            <pc:docMk/>
            <pc:sldMk cId="1359629011" sldId="292"/>
            <ac:spMk id="55" creationId="{FB871E65-B8DC-46EF-8666-2BF0EDE2AF86}"/>
          </ac:spMkLst>
        </pc:spChg>
        <pc:spChg chg="mod">
          <ac:chgData name="김 승빈" userId="352d81a3ef8732fd" providerId="LiveId" clId="{FC016D9B-BFF0-44EC-8EDB-D2AE6978EF01}" dt="2020-03-03T14:44:11.288" v="1796" actId="207"/>
          <ac:spMkLst>
            <pc:docMk/>
            <pc:sldMk cId="1359629011" sldId="292"/>
            <ac:spMk id="63" creationId="{94074699-46A0-4AF9-BAFC-01D8FF3B1D25}"/>
          </ac:spMkLst>
        </pc:spChg>
        <pc:graphicFrameChg chg="modGraphic">
          <ac:chgData name="김 승빈" userId="352d81a3ef8732fd" providerId="LiveId" clId="{FC016D9B-BFF0-44EC-8EDB-D2AE6978EF01}" dt="2020-03-03T14:44:08.762" v="1795" actId="207"/>
          <ac:graphicFrameMkLst>
            <pc:docMk/>
            <pc:sldMk cId="1359629011" sldId="292"/>
            <ac:graphicFrameMk id="52" creationId="{502A60A6-7EB5-4FB4-B965-6B6ACEDB7DA7}"/>
          </ac:graphicFrameMkLst>
        </pc:graphicFrameChg>
      </pc:sldChg>
      <pc:sldChg chg="addSp delSp modSp add del mod ord">
        <pc:chgData name="김 승빈" userId="352d81a3ef8732fd" providerId="LiveId" clId="{FC016D9B-BFF0-44EC-8EDB-D2AE6978EF01}" dt="2020-03-04T03:57:07.424" v="2135" actId="2696"/>
        <pc:sldMkLst>
          <pc:docMk/>
          <pc:sldMk cId="906126547" sldId="293"/>
        </pc:sldMkLst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49" creationId="{FC92A22F-CADA-496A-AE2E-DCFA8483BC25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50" creationId="{AB228343-9E90-4D05-940C-87C966B12C12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51" creationId="{240E2E8A-A121-4CC4-85BC-02E34C9BC685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55" creationId="{3834A752-A8FE-49E2-B5BB-16392B2CB618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57" creationId="{F4BB8B39-C6E1-4157-82A9-BB6AA22FCB0D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60" creationId="{802C739C-8E7F-40E5-B945-E09D3DE7B302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64" creationId="{E4B8B76C-4C58-454F-A06A-28229D44BE9A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66" creationId="{A4F9CF9A-6CF5-441D-9F3D-9E84C9EA4E32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67" creationId="{63FA5D34-821E-4CC2-B0EE-D02E0A53F272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68" creationId="{38FC6CD1-EB0E-45DF-A5DA-1A9221F000B9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69" creationId="{1562411E-6082-4007-863E-EA1453FE449C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70" creationId="{961211D2-00FF-4321-AD02-C138446881C3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71" creationId="{82967AA4-521D-4AB8-80FC-55EEB5AC4DF2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72" creationId="{D830FFD3-246A-4592-89AF-820076F497E0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73" creationId="{F96A0E03-C17D-42EF-A5CF-F2BA2087A841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74" creationId="{7B108E0B-5326-4615-92C1-F24D15D7B6A5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77" creationId="{9931AE5D-FD72-4295-8A5D-0B9E26C30693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78" creationId="{280F494F-EFBD-4960-A8CF-450ACAB5AF7F}"/>
          </ac:spMkLst>
        </pc:spChg>
        <pc:spChg chg="add del mod">
          <ac:chgData name="김 승빈" userId="352d81a3ef8732fd" providerId="LiveId" clId="{FC016D9B-BFF0-44EC-8EDB-D2AE6978EF01}" dt="2020-03-04T03:52:17.122" v="1954" actId="478"/>
          <ac:spMkLst>
            <pc:docMk/>
            <pc:sldMk cId="906126547" sldId="293"/>
            <ac:spMk id="80" creationId="{1303DE15-C6B7-4D80-9E93-64AC2E30A1A2}"/>
          </ac:spMkLst>
        </pc:spChg>
        <pc:spChg chg="add mod">
          <ac:chgData name="김 승빈" userId="352d81a3ef8732fd" providerId="LiveId" clId="{FC016D9B-BFF0-44EC-8EDB-D2AE6978EF01}" dt="2020-03-04T03:54:41.308" v="2124" actId="20577"/>
          <ac:spMkLst>
            <pc:docMk/>
            <pc:sldMk cId="906126547" sldId="293"/>
            <ac:spMk id="81" creationId="{65FB400E-CA3D-4C81-A150-9E4F056148F4}"/>
          </ac:spMkLst>
        </pc:spChg>
        <pc:spChg chg="add del mod">
          <ac:chgData name="김 승빈" userId="352d81a3ef8732fd" providerId="LiveId" clId="{FC016D9B-BFF0-44EC-8EDB-D2AE6978EF01}" dt="2020-03-04T03:57:03.938" v="2134" actId="21"/>
          <ac:spMkLst>
            <pc:docMk/>
            <pc:sldMk cId="906126547" sldId="293"/>
            <ac:spMk id="82" creationId="{C8046D6F-94AE-423B-920A-421D6D57A840}"/>
          </ac:spMkLst>
        </pc:spChg>
        <pc:spChg chg="del">
          <ac:chgData name="김 승빈" userId="352d81a3ef8732fd" providerId="LiveId" clId="{FC016D9B-BFF0-44EC-8EDB-D2AE6978EF01}" dt="2020-03-04T03:48:33.056" v="1803" actId="478"/>
          <ac:spMkLst>
            <pc:docMk/>
            <pc:sldMk cId="906126547" sldId="293"/>
            <ac:spMk id="142" creationId="{7CB09A32-5121-4778-BEB7-9F363F1867A1}"/>
          </ac:spMkLst>
        </pc:spChg>
        <pc:spChg chg="del mod">
          <ac:chgData name="김 승빈" userId="352d81a3ef8732fd" providerId="LiveId" clId="{FC016D9B-BFF0-44EC-8EDB-D2AE6978EF01}" dt="2020-03-04T03:49:48.105" v="1892" actId="478"/>
          <ac:spMkLst>
            <pc:docMk/>
            <pc:sldMk cId="906126547" sldId="293"/>
            <ac:spMk id="143" creationId="{F6A3F435-877F-4D07-B9AA-1150B907F7ED}"/>
          </ac:spMkLst>
        </pc:spChg>
        <pc:spChg chg="del mod">
          <ac:chgData name="김 승빈" userId="352d81a3ef8732fd" providerId="LiveId" clId="{FC016D9B-BFF0-44EC-8EDB-D2AE6978EF01}" dt="2020-03-04T03:49:48.105" v="1892" actId="478"/>
          <ac:spMkLst>
            <pc:docMk/>
            <pc:sldMk cId="906126547" sldId="293"/>
            <ac:spMk id="144" creationId="{499A21C3-4769-4E4F-BA08-943005659600}"/>
          </ac:spMkLst>
        </pc:spChg>
        <pc:spChg chg="del mod">
          <ac:chgData name="김 승빈" userId="352d81a3ef8732fd" providerId="LiveId" clId="{FC016D9B-BFF0-44EC-8EDB-D2AE6978EF01}" dt="2020-03-04T03:49:48.105" v="1892" actId="478"/>
          <ac:spMkLst>
            <pc:docMk/>
            <pc:sldMk cId="906126547" sldId="293"/>
            <ac:spMk id="145" creationId="{3206FFB6-E9D3-477E-BBE8-BF449CF33619}"/>
          </ac:spMkLst>
        </pc:spChg>
        <pc:spChg chg="del mod">
          <ac:chgData name="김 승빈" userId="352d81a3ef8732fd" providerId="LiveId" clId="{FC016D9B-BFF0-44EC-8EDB-D2AE6978EF01}" dt="2020-03-04T03:49:48.105" v="1892" actId="478"/>
          <ac:spMkLst>
            <pc:docMk/>
            <pc:sldMk cId="906126547" sldId="293"/>
            <ac:spMk id="146" creationId="{DF613688-3E6E-407F-A476-3A5BD364EB8F}"/>
          </ac:spMkLst>
        </pc:spChg>
        <pc:spChg chg="del mod">
          <ac:chgData name="김 승빈" userId="352d81a3ef8732fd" providerId="LiveId" clId="{FC016D9B-BFF0-44EC-8EDB-D2AE6978EF01}" dt="2020-03-04T03:49:48.105" v="1892" actId="478"/>
          <ac:spMkLst>
            <pc:docMk/>
            <pc:sldMk cId="906126547" sldId="293"/>
            <ac:spMk id="147" creationId="{7BC04A76-CB55-4108-B195-F2B7D98C6263}"/>
          </ac:spMkLst>
        </pc:spChg>
        <pc:spChg chg="del mod">
          <ac:chgData name="김 승빈" userId="352d81a3ef8732fd" providerId="LiveId" clId="{FC016D9B-BFF0-44EC-8EDB-D2AE6978EF01}" dt="2020-03-04T03:49:48.105" v="1892" actId="478"/>
          <ac:spMkLst>
            <pc:docMk/>
            <pc:sldMk cId="906126547" sldId="293"/>
            <ac:spMk id="148" creationId="{205EC23A-6906-4A8D-A5DE-0CBD39B42A37}"/>
          </ac:spMkLst>
        </pc:spChg>
        <pc:spChg chg="del mod">
          <ac:chgData name="김 승빈" userId="352d81a3ef8732fd" providerId="LiveId" clId="{FC016D9B-BFF0-44EC-8EDB-D2AE6978EF01}" dt="2020-03-04T03:49:48.105" v="1892" actId="478"/>
          <ac:spMkLst>
            <pc:docMk/>
            <pc:sldMk cId="906126547" sldId="293"/>
            <ac:spMk id="149" creationId="{388C786B-D5DC-4047-92C8-40B5BFBB50EA}"/>
          </ac:spMkLst>
        </pc:spChg>
        <pc:spChg chg="del mod">
          <ac:chgData name="김 승빈" userId="352d81a3ef8732fd" providerId="LiveId" clId="{FC016D9B-BFF0-44EC-8EDB-D2AE6978EF01}" dt="2020-03-04T03:49:45.241" v="1891" actId="478"/>
          <ac:spMkLst>
            <pc:docMk/>
            <pc:sldMk cId="906126547" sldId="293"/>
            <ac:spMk id="150" creationId="{0CE728B1-B86D-4461-9981-D009E0A13B22}"/>
          </ac:spMkLst>
        </pc:spChg>
        <pc:spChg chg="del mod">
          <ac:chgData name="김 승빈" userId="352d81a3ef8732fd" providerId="LiveId" clId="{FC016D9B-BFF0-44EC-8EDB-D2AE6978EF01}" dt="2020-03-04T03:49:45.241" v="1891" actId="478"/>
          <ac:spMkLst>
            <pc:docMk/>
            <pc:sldMk cId="906126547" sldId="293"/>
            <ac:spMk id="152" creationId="{8124894F-1179-47E3-AA85-3BC3EFAC630C}"/>
          </ac:spMkLst>
        </pc:spChg>
        <pc:spChg chg="del mod">
          <ac:chgData name="김 승빈" userId="352d81a3ef8732fd" providerId="LiveId" clId="{FC016D9B-BFF0-44EC-8EDB-D2AE6978EF01}" dt="2020-03-04T03:49:45.241" v="1891" actId="478"/>
          <ac:spMkLst>
            <pc:docMk/>
            <pc:sldMk cId="906126547" sldId="293"/>
            <ac:spMk id="153" creationId="{32A2AC88-9239-4AF9-972E-2546EEBC95D3}"/>
          </ac:spMkLst>
        </pc:spChg>
        <pc:spChg chg="del mod">
          <ac:chgData name="김 승빈" userId="352d81a3ef8732fd" providerId="LiveId" clId="{FC016D9B-BFF0-44EC-8EDB-D2AE6978EF01}" dt="2020-03-04T03:49:45.241" v="1891" actId="478"/>
          <ac:spMkLst>
            <pc:docMk/>
            <pc:sldMk cId="906126547" sldId="293"/>
            <ac:spMk id="154" creationId="{7848BAB7-501F-4C42-82C0-19E963BF6969}"/>
          </ac:spMkLst>
        </pc:spChg>
        <pc:spChg chg="del mod">
          <ac:chgData name="김 승빈" userId="352d81a3ef8732fd" providerId="LiveId" clId="{FC016D9B-BFF0-44EC-8EDB-D2AE6978EF01}" dt="2020-03-04T03:49:45.241" v="1891" actId="478"/>
          <ac:spMkLst>
            <pc:docMk/>
            <pc:sldMk cId="906126547" sldId="293"/>
            <ac:spMk id="155" creationId="{8D52D374-9A65-45EB-8468-74BCCA5CF9A2}"/>
          </ac:spMkLst>
        </pc:spChg>
        <pc:spChg chg="del mod">
          <ac:chgData name="김 승빈" userId="352d81a3ef8732fd" providerId="LiveId" clId="{FC016D9B-BFF0-44EC-8EDB-D2AE6978EF01}" dt="2020-03-04T03:49:45.241" v="1891" actId="478"/>
          <ac:spMkLst>
            <pc:docMk/>
            <pc:sldMk cId="906126547" sldId="293"/>
            <ac:spMk id="156" creationId="{CBF1EFE7-4613-413E-A7F4-AFE3E88B5BEB}"/>
          </ac:spMkLst>
        </pc:spChg>
        <pc:spChg chg="del mod">
          <ac:chgData name="김 승빈" userId="352d81a3ef8732fd" providerId="LiveId" clId="{FC016D9B-BFF0-44EC-8EDB-D2AE6978EF01}" dt="2020-03-04T03:49:45.241" v="1891" actId="478"/>
          <ac:spMkLst>
            <pc:docMk/>
            <pc:sldMk cId="906126547" sldId="293"/>
            <ac:spMk id="157" creationId="{86D37B8A-1A42-4EFF-AC19-8D8FB043330F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58" creationId="{2D70B394-F679-44EA-8324-E725077934D0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59" creationId="{47BBF202-EC9E-4B3F-A6E7-B583524D42E7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60" creationId="{1B4D50BE-7975-494E-B92E-722DB5F7593A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63" creationId="{722E13A7-E1AC-4810-AAB5-69FD7425FD88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65" creationId="{C84CF679-8FFB-4BB5-B571-5CEE2F999B7E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68" creationId="{0E223CFF-A408-4CB3-AB44-553A183EEFFB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72" creationId="{84E2F4BA-4CB1-493E-BCBC-DD9FBB93A781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74" creationId="{D241A2C6-A689-47A8-A528-7E8AD4984493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75" creationId="{969151F0-2EE9-457A-8D77-0A69183216B6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76" creationId="{DE4FFB1D-437C-47D2-B095-02A599B0FD71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77" creationId="{11298BEE-58EC-4C91-A8D0-50802F9843B4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78" creationId="{B727687D-D073-4D88-A931-739F21ED2157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79" creationId="{C5AF894D-2BBE-4B7F-9A63-F38527B95468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80" creationId="{699657F5-E8B6-40EA-8FB7-B8E7B499CD26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81" creationId="{2D95F2CD-CD05-4288-9395-5348D28D1F41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82" creationId="{A556648E-7C88-4455-AF4B-967F4535955A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85" creationId="{B5F3C6BB-8256-4D97-9E48-804DE93FAAAF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86" creationId="{53136E66-E55D-4499-864A-7F02B8CF70D9}"/>
          </ac:spMkLst>
        </pc:spChg>
        <pc:spChg chg="del">
          <ac:chgData name="김 승빈" userId="352d81a3ef8732fd" providerId="LiveId" clId="{FC016D9B-BFF0-44EC-8EDB-D2AE6978EF01}" dt="2020-03-04T03:48:39.472" v="1804" actId="21"/>
          <ac:spMkLst>
            <pc:docMk/>
            <pc:sldMk cId="906126547" sldId="293"/>
            <ac:spMk id="188" creationId="{86788692-AD04-4001-A41F-E6AB145A8FC9}"/>
          </ac:spMkLst>
        </pc:spChg>
        <pc:graphicFrameChg chg="mod modGraphic">
          <ac:chgData name="김 승빈" userId="352d81a3ef8732fd" providerId="LiveId" clId="{FC016D9B-BFF0-44EC-8EDB-D2AE6978EF01}" dt="2020-03-04T03:50:50.993" v="1951" actId="20577"/>
          <ac:graphicFrameMkLst>
            <pc:docMk/>
            <pc:sldMk cId="906126547" sldId="293"/>
            <ac:graphicFrameMk id="52" creationId="{502A60A6-7EB5-4FB4-B965-6B6ACEDB7DA7}"/>
          </ac:graphicFrameMkLst>
        </pc:graphicFrameChg>
        <pc:cxnChg chg="add del mod">
          <ac:chgData name="김 승빈" userId="352d81a3ef8732fd" providerId="LiveId" clId="{FC016D9B-BFF0-44EC-8EDB-D2AE6978EF01}" dt="2020-03-04T03:52:17.122" v="1954" actId="478"/>
          <ac:cxnSpMkLst>
            <pc:docMk/>
            <pc:sldMk cId="906126547" sldId="293"/>
            <ac:cxnSpMk id="53" creationId="{44AA893B-C9FB-4E23-B0C9-B696F161C0D3}"/>
          </ac:cxnSpMkLst>
        </pc:cxnChg>
        <pc:cxnChg chg="add del mod">
          <ac:chgData name="김 승빈" userId="352d81a3ef8732fd" providerId="LiveId" clId="{FC016D9B-BFF0-44EC-8EDB-D2AE6978EF01}" dt="2020-03-04T03:52:17.122" v="1954" actId="478"/>
          <ac:cxnSpMkLst>
            <pc:docMk/>
            <pc:sldMk cId="906126547" sldId="293"/>
            <ac:cxnSpMk id="54" creationId="{A13DC31B-FB9E-486F-8A84-617A8E8C80D0}"/>
          </ac:cxnSpMkLst>
        </pc:cxnChg>
        <pc:cxnChg chg="add del mod">
          <ac:chgData name="김 승빈" userId="352d81a3ef8732fd" providerId="LiveId" clId="{FC016D9B-BFF0-44EC-8EDB-D2AE6978EF01}" dt="2020-03-04T03:52:17.122" v="1954" actId="478"/>
          <ac:cxnSpMkLst>
            <pc:docMk/>
            <pc:sldMk cId="906126547" sldId="293"/>
            <ac:cxnSpMk id="56" creationId="{BB1F9ECD-4E29-45D8-B2E6-025431A1C7E4}"/>
          </ac:cxnSpMkLst>
        </pc:cxnChg>
        <pc:cxnChg chg="add del mod">
          <ac:chgData name="김 승빈" userId="352d81a3ef8732fd" providerId="LiveId" clId="{FC016D9B-BFF0-44EC-8EDB-D2AE6978EF01}" dt="2020-03-04T03:52:17.122" v="1954" actId="478"/>
          <ac:cxnSpMkLst>
            <pc:docMk/>
            <pc:sldMk cId="906126547" sldId="293"/>
            <ac:cxnSpMk id="58" creationId="{37242F90-AADE-480B-B053-7D9AB86330F3}"/>
          </ac:cxnSpMkLst>
        </pc:cxnChg>
        <pc:cxnChg chg="add del mod">
          <ac:chgData name="김 승빈" userId="352d81a3ef8732fd" providerId="LiveId" clId="{FC016D9B-BFF0-44EC-8EDB-D2AE6978EF01}" dt="2020-03-04T03:52:17.122" v="1954" actId="478"/>
          <ac:cxnSpMkLst>
            <pc:docMk/>
            <pc:sldMk cId="906126547" sldId="293"/>
            <ac:cxnSpMk id="59" creationId="{2192964B-D063-4825-A6EE-39AC8419BCF0}"/>
          </ac:cxnSpMkLst>
        </pc:cxnChg>
        <pc:cxnChg chg="add del mod">
          <ac:chgData name="김 승빈" userId="352d81a3ef8732fd" providerId="LiveId" clId="{FC016D9B-BFF0-44EC-8EDB-D2AE6978EF01}" dt="2020-03-04T03:52:17.122" v="1954" actId="478"/>
          <ac:cxnSpMkLst>
            <pc:docMk/>
            <pc:sldMk cId="906126547" sldId="293"/>
            <ac:cxnSpMk id="61" creationId="{0089D672-B061-4C27-9833-633D8B5A7113}"/>
          </ac:cxnSpMkLst>
        </pc:cxnChg>
        <pc:cxnChg chg="add del mod">
          <ac:chgData name="김 승빈" userId="352d81a3ef8732fd" providerId="LiveId" clId="{FC016D9B-BFF0-44EC-8EDB-D2AE6978EF01}" dt="2020-03-04T03:52:17.122" v="1954" actId="478"/>
          <ac:cxnSpMkLst>
            <pc:docMk/>
            <pc:sldMk cId="906126547" sldId="293"/>
            <ac:cxnSpMk id="62" creationId="{094F51E1-0F85-4E16-979E-9D4351E80184}"/>
          </ac:cxnSpMkLst>
        </pc:cxnChg>
        <pc:cxnChg chg="add del mod">
          <ac:chgData name="김 승빈" userId="352d81a3ef8732fd" providerId="LiveId" clId="{FC016D9B-BFF0-44EC-8EDB-D2AE6978EF01}" dt="2020-03-04T03:52:17.122" v="1954" actId="478"/>
          <ac:cxnSpMkLst>
            <pc:docMk/>
            <pc:sldMk cId="906126547" sldId="293"/>
            <ac:cxnSpMk id="63" creationId="{6ABB1CC6-BDCC-4CC4-BCB8-3E1C80F870F9}"/>
          </ac:cxnSpMkLst>
        </pc:cxnChg>
        <pc:cxnChg chg="add del mod">
          <ac:chgData name="김 승빈" userId="352d81a3ef8732fd" providerId="LiveId" clId="{FC016D9B-BFF0-44EC-8EDB-D2AE6978EF01}" dt="2020-03-04T03:52:17.122" v="1954" actId="478"/>
          <ac:cxnSpMkLst>
            <pc:docMk/>
            <pc:sldMk cId="906126547" sldId="293"/>
            <ac:cxnSpMk id="65" creationId="{34258D2B-C91F-440D-817D-420401DF3056}"/>
          </ac:cxnSpMkLst>
        </pc:cxnChg>
        <pc:cxnChg chg="add del mod">
          <ac:chgData name="김 승빈" userId="352d81a3ef8732fd" providerId="LiveId" clId="{FC016D9B-BFF0-44EC-8EDB-D2AE6978EF01}" dt="2020-03-04T03:52:17.122" v="1954" actId="478"/>
          <ac:cxnSpMkLst>
            <pc:docMk/>
            <pc:sldMk cId="906126547" sldId="293"/>
            <ac:cxnSpMk id="75" creationId="{9A50BC24-5E45-43D2-9380-C3EFC231993E}"/>
          </ac:cxnSpMkLst>
        </pc:cxnChg>
        <pc:cxnChg chg="add del mod">
          <ac:chgData name="김 승빈" userId="352d81a3ef8732fd" providerId="LiveId" clId="{FC016D9B-BFF0-44EC-8EDB-D2AE6978EF01}" dt="2020-03-04T03:52:17.122" v="1954" actId="478"/>
          <ac:cxnSpMkLst>
            <pc:docMk/>
            <pc:sldMk cId="906126547" sldId="293"/>
            <ac:cxnSpMk id="76" creationId="{3797E13F-BC32-44BC-B028-D8B8BE5339DF}"/>
          </ac:cxnSpMkLst>
        </pc:cxnChg>
        <pc:cxnChg chg="add del mod">
          <ac:chgData name="김 승빈" userId="352d81a3ef8732fd" providerId="LiveId" clId="{FC016D9B-BFF0-44EC-8EDB-D2AE6978EF01}" dt="2020-03-04T03:52:17.122" v="1954" actId="478"/>
          <ac:cxnSpMkLst>
            <pc:docMk/>
            <pc:sldMk cId="906126547" sldId="293"/>
            <ac:cxnSpMk id="79" creationId="{1401D5B3-ED1D-48FB-A5A2-133F9C2E472E}"/>
          </ac:cxnSpMkLst>
        </pc:cxnChg>
        <pc:cxnChg chg="del mod">
          <ac:chgData name="김 승빈" userId="352d81a3ef8732fd" providerId="LiveId" clId="{FC016D9B-BFF0-44EC-8EDB-D2AE6978EF01}" dt="2020-03-04T03:48:39.472" v="1804" actId="21"/>
          <ac:cxnSpMkLst>
            <pc:docMk/>
            <pc:sldMk cId="906126547" sldId="293"/>
            <ac:cxnSpMk id="161" creationId="{363D746A-BB00-41CE-8D1E-076ED61B4909}"/>
          </ac:cxnSpMkLst>
        </pc:cxnChg>
        <pc:cxnChg chg="del mod">
          <ac:chgData name="김 승빈" userId="352d81a3ef8732fd" providerId="LiveId" clId="{FC016D9B-BFF0-44EC-8EDB-D2AE6978EF01}" dt="2020-03-04T03:48:39.472" v="1804" actId="21"/>
          <ac:cxnSpMkLst>
            <pc:docMk/>
            <pc:sldMk cId="906126547" sldId="293"/>
            <ac:cxnSpMk id="162" creationId="{2EFC5859-6205-4DEA-B333-DCE89107AD74}"/>
          </ac:cxnSpMkLst>
        </pc:cxnChg>
        <pc:cxnChg chg="del mod">
          <ac:chgData name="김 승빈" userId="352d81a3ef8732fd" providerId="LiveId" clId="{FC016D9B-BFF0-44EC-8EDB-D2AE6978EF01}" dt="2020-03-04T03:48:39.472" v="1804" actId="21"/>
          <ac:cxnSpMkLst>
            <pc:docMk/>
            <pc:sldMk cId="906126547" sldId="293"/>
            <ac:cxnSpMk id="164" creationId="{B3B640E3-266D-48A5-A106-159BE6734AC0}"/>
          </ac:cxnSpMkLst>
        </pc:cxnChg>
        <pc:cxnChg chg="del mod">
          <ac:chgData name="김 승빈" userId="352d81a3ef8732fd" providerId="LiveId" clId="{FC016D9B-BFF0-44EC-8EDB-D2AE6978EF01}" dt="2020-03-04T03:48:39.472" v="1804" actId="21"/>
          <ac:cxnSpMkLst>
            <pc:docMk/>
            <pc:sldMk cId="906126547" sldId="293"/>
            <ac:cxnSpMk id="166" creationId="{A4CC3164-D4CB-4D30-B25E-85D444DF0E06}"/>
          </ac:cxnSpMkLst>
        </pc:cxnChg>
        <pc:cxnChg chg="del mod">
          <ac:chgData name="김 승빈" userId="352d81a3ef8732fd" providerId="LiveId" clId="{FC016D9B-BFF0-44EC-8EDB-D2AE6978EF01}" dt="2020-03-04T03:48:39.472" v="1804" actId="21"/>
          <ac:cxnSpMkLst>
            <pc:docMk/>
            <pc:sldMk cId="906126547" sldId="293"/>
            <ac:cxnSpMk id="167" creationId="{0B9868BB-2383-4A82-832C-5977170AB1E5}"/>
          </ac:cxnSpMkLst>
        </pc:cxnChg>
        <pc:cxnChg chg="del mod">
          <ac:chgData name="김 승빈" userId="352d81a3ef8732fd" providerId="LiveId" clId="{FC016D9B-BFF0-44EC-8EDB-D2AE6978EF01}" dt="2020-03-04T03:48:39.472" v="1804" actId="21"/>
          <ac:cxnSpMkLst>
            <pc:docMk/>
            <pc:sldMk cId="906126547" sldId="293"/>
            <ac:cxnSpMk id="169" creationId="{483BAB66-3E05-4F8B-AAB9-E56A9039E70A}"/>
          </ac:cxnSpMkLst>
        </pc:cxnChg>
        <pc:cxnChg chg="del mod">
          <ac:chgData name="김 승빈" userId="352d81a3ef8732fd" providerId="LiveId" clId="{FC016D9B-BFF0-44EC-8EDB-D2AE6978EF01}" dt="2020-03-04T03:48:39.472" v="1804" actId="21"/>
          <ac:cxnSpMkLst>
            <pc:docMk/>
            <pc:sldMk cId="906126547" sldId="293"/>
            <ac:cxnSpMk id="170" creationId="{CF49CD12-3BE5-4785-84ED-9E813E09B3FD}"/>
          </ac:cxnSpMkLst>
        </pc:cxnChg>
        <pc:cxnChg chg="del mod">
          <ac:chgData name="김 승빈" userId="352d81a3ef8732fd" providerId="LiveId" clId="{FC016D9B-BFF0-44EC-8EDB-D2AE6978EF01}" dt="2020-03-04T03:48:39.472" v="1804" actId="21"/>
          <ac:cxnSpMkLst>
            <pc:docMk/>
            <pc:sldMk cId="906126547" sldId="293"/>
            <ac:cxnSpMk id="171" creationId="{161ED616-5DC3-432A-ACB4-3A78BA99B46D}"/>
          </ac:cxnSpMkLst>
        </pc:cxnChg>
        <pc:cxnChg chg="del mod">
          <ac:chgData name="김 승빈" userId="352d81a3ef8732fd" providerId="LiveId" clId="{FC016D9B-BFF0-44EC-8EDB-D2AE6978EF01}" dt="2020-03-04T03:48:39.472" v="1804" actId="21"/>
          <ac:cxnSpMkLst>
            <pc:docMk/>
            <pc:sldMk cId="906126547" sldId="293"/>
            <ac:cxnSpMk id="173" creationId="{CE321D17-17D8-4826-8464-B8D22CF79E71}"/>
          </ac:cxnSpMkLst>
        </pc:cxnChg>
        <pc:cxnChg chg="del mod">
          <ac:chgData name="김 승빈" userId="352d81a3ef8732fd" providerId="LiveId" clId="{FC016D9B-BFF0-44EC-8EDB-D2AE6978EF01}" dt="2020-03-04T03:48:39.472" v="1804" actId="21"/>
          <ac:cxnSpMkLst>
            <pc:docMk/>
            <pc:sldMk cId="906126547" sldId="293"/>
            <ac:cxnSpMk id="183" creationId="{929C2A00-3CA6-4E03-ADBE-27AEF2B76F17}"/>
          </ac:cxnSpMkLst>
        </pc:cxnChg>
        <pc:cxnChg chg="del mod">
          <ac:chgData name="김 승빈" userId="352d81a3ef8732fd" providerId="LiveId" clId="{FC016D9B-BFF0-44EC-8EDB-D2AE6978EF01}" dt="2020-03-04T03:48:39.472" v="1804" actId="21"/>
          <ac:cxnSpMkLst>
            <pc:docMk/>
            <pc:sldMk cId="906126547" sldId="293"/>
            <ac:cxnSpMk id="184" creationId="{A8384DED-588D-4DAA-B176-B474DE22A90F}"/>
          </ac:cxnSpMkLst>
        </pc:cxnChg>
        <pc:cxnChg chg="del mod">
          <ac:chgData name="김 승빈" userId="352d81a3ef8732fd" providerId="LiveId" clId="{FC016D9B-BFF0-44EC-8EDB-D2AE6978EF01}" dt="2020-03-04T03:48:39.472" v="1804" actId="21"/>
          <ac:cxnSpMkLst>
            <pc:docMk/>
            <pc:sldMk cId="906126547" sldId="293"/>
            <ac:cxnSpMk id="187" creationId="{34617EDF-A082-4E9F-9749-722D250378E7}"/>
          </ac:cxnSpMkLst>
        </pc:cxnChg>
      </pc:sldChg>
      <pc:sldChg chg="addSp modSp add mod ord">
        <pc:chgData name="김 승빈" userId="352d81a3ef8732fd" providerId="LiveId" clId="{FC016D9B-BFF0-44EC-8EDB-D2AE6978EF01}" dt="2020-03-04T03:56:10.985" v="2132" actId="1076"/>
        <pc:sldMkLst>
          <pc:docMk/>
          <pc:sldMk cId="1570408822" sldId="294"/>
        </pc:sldMkLst>
        <pc:spChg chg="add 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35" creationId="{62C414D2-AC4F-4FDA-9CC1-1DE01ECA479A}"/>
          </ac:spMkLst>
        </pc:spChg>
        <pc:spChg chg="add 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36" creationId="{16A5C71A-3668-430C-9EE3-9ED92C3C9815}"/>
          </ac:spMkLst>
        </pc:spChg>
        <pc:spChg chg="add 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37" creationId="{D0D9EBB9-1B49-41A7-A72D-844EE958007B}"/>
          </ac:spMkLst>
        </pc:spChg>
        <pc:spChg chg="add 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38" creationId="{602B571C-76BD-4CAE-AC63-42564D225EB5}"/>
          </ac:spMkLst>
        </pc:spChg>
        <pc:spChg chg="add 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39" creationId="{A6A5636D-967D-4602-A880-3B1E2D2E3495}"/>
          </ac:spMkLst>
        </pc:spChg>
        <pc:spChg chg="add 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40" creationId="{CC4D3DB6-1595-425E-A736-14FE4E271ADD}"/>
          </ac:spMkLst>
        </pc:spChg>
        <pc:spChg chg="add 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41" creationId="{E3BAF936-EB1C-4333-9D57-37AA620F6B79}"/>
          </ac:spMkLst>
        </pc:spChg>
        <pc:spChg chg="add mod">
          <ac:chgData name="김 승빈" userId="352d81a3ef8732fd" providerId="LiveId" clId="{FC016D9B-BFF0-44EC-8EDB-D2AE6978EF01}" dt="2020-03-04T03:56:10.985" v="2132" actId="1076"/>
          <ac:spMkLst>
            <pc:docMk/>
            <pc:sldMk cId="1570408822" sldId="294"/>
            <ac:spMk id="42" creationId="{80D07512-1255-4651-A1F5-0C3F0921656D}"/>
          </ac:spMkLst>
        </pc:spChg>
        <pc:spChg chg="add mod">
          <ac:chgData name="김 승빈" userId="352d81a3ef8732fd" providerId="LiveId" clId="{FC016D9B-BFF0-44EC-8EDB-D2AE6978EF01}" dt="2020-03-04T03:56:10.985" v="2132" actId="1076"/>
          <ac:spMkLst>
            <pc:docMk/>
            <pc:sldMk cId="1570408822" sldId="294"/>
            <ac:spMk id="43" creationId="{C28A0F74-724C-4840-ADED-861CB5853C68}"/>
          </ac:spMkLst>
        </pc:spChg>
        <pc:spChg chg="add mod">
          <ac:chgData name="김 승빈" userId="352d81a3ef8732fd" providerId="LiveId" clId="{FC016D9B-BFF0-44EC-8EDB-D2AE6978EF01}" dt="2020-03-04T03:56:10.985" v="2132" actId="1076"/>
          <ac:spMkLst>
            <pc:docMk/>
            <pc:sldMk cId="1570408822" sldId="294"/>
            <ac:spMk id="44" creationId="{A259E14A-D8A8-416C-89E9-1E745E6F5000}"/>
          </ac:spMkLst>
        </pc:spChg>
        <pc:spChg chg="add mod">
          <ac:chgData name="김 승빈" userId="352d81a3ef8732fd" providerId="LiveId" clId="{FC016D9B-BFF0-44EC-8EDB-D2AE6978EF01}" dt="2020-03-04T03:56:10.985" v="2132" actId="1076"/>
          <ac:spMkLst>
            <pc:docMk/>
            <pc:sldMk cId="1570408822" sldId="294"/>
            <ac:spMk id="45" creationId="{0EF5DD45-471F-49E8-B73C-9AD95992A834}"/>
          </ac:spMkLst>
        </pc:spChg>
        <pc:spChg chg="add mod">
          <ac:chgData name="김 승빈" userId="352d81a3ef8732fd" providerId="LiveId" clId="{FC016D9B-BFF0-44EC-8EDB-D2AE6978EF01}" dt="2020-03-04T03:56:10.985" v="2132" actId="1076"/>
          <ac:spMkLst>
            <pc:docMk/>
            <pc:sldMk cId="1570408822" sldId="294"/>
            <ac:spMk id="46" creationId="{8100DBD4-A23D-49A0-BAB4-48C79B727A7F}"/>
          </ac:spMkLst>
        </pc:spChg>
        <pc:spChg chg="add mod">
          <ac:chgData name="김 승빈" userId="352d81a3ef8732fd" providerId="LiveId" clId="{FC016D9B-BFF0-44EC-8EDB-D2AE6978EF01}" dt="2020-03-04T03:56:10.985" v="2132" actId="1076"/>
          <ac:spMkLst>
            <pc:docMk/>
            <pc:sldMk cId="1570408822" sldId="294"/>
            <ac:spMk id="47" creationId="{9F6561B4-4792-48C2-92AD-B990E9DE662B}"/>
          </ac:spMkLst>
        </pc:spChg>
        <pc:spChg chg="add mod">
          <ac:chgData name="김 승빈" userId="352d81a3ef8732fd" providerId="LiveId" clId="{FC016D9B-BFF0-44EC-8EDB-D2AE6978EF01}" dt="2020-03-04T03:56:10.985" v="2132" actId="1076"/>
          <ac:spMkLst>
            <pc:docMk/>
            <pc:sldMk cId="1570408822" sldId="294"/>
            <ac:spMk id="48" creationId="{3FE3AE2F-EB31-4E7E-AA42-D76283CBB955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49" creationId="{FC92A22F-CADA-496A-AE2E-DCFA8483BC25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50" creationId="{AB228343-9E90-4D05-940C-87C966B12C12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51" creationId="{240E2E8A-A121-4CC4-85BC-02E34C9BC685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55" creationId="{3834A752-A8FE-49E2-B5BB-16392B2CB618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57" creationId="{F4BB8B39-C6E1-4157-82A9-BB6AA22FCB0D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60" creationId="{802C739C-8E7F-40E5-B945-E09D3DE7B302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64" creationId="{E4B8B76C-4C58-454F-A06A-28229D44BE9A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66" creationId="{A4F9CF9A-6CF5-441D-9F3D-9E84C9EA4E32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67" creationId="{63FA5D34-821E-4CC2-B0EE-D02E0A53F272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68" creationId="{38FC6CD1-EB0E-45DF-A5DA-1A9221F000B9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69" creationId="{1562411E-6082-4007-863E-EA1453FE449C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70" creationId="{961211D2-00FF-4321-AD02-C138446881C3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71" creationId="{82967AA4-521D-4AB8-80FC-55EEB5AC4DF2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72" creationId="{D830FFD3-246A-4592-89AF-820076F497E0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73" creationId="{F96A0E03-C17D-42EF-A5CF-F2BA2087A841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74" creationId="{7B108E0B-5326-4615-92C1-F24D15D7B6A5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77" creationId="{9931AE5D-FD72-4295-8A5D-0B9E26C30693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78" creationId="{280F494F-EFBD-4960-A8CF-450ACAB5AF7F}"/>
          </ac:spMkLst>
        </pc:spChg>
        <pc:spChg chg="mod">
          <ac:chgData name="김 승빈" userId="352d81a3ef8732fd" providerId="LiveId" clId="{FC016D9B-BFF0-44EC-8EDB-D2AE6978EF01}" dt="2020-03-04T03:55:46.252" v="2127" actId="1076"/>
          <ac:spMkLst>
            <pc:docMk/>
            <pc:sldMk cId="1570408822" sldId="294"/>
            <ac:spMk id="80" creationId="{1303DE15-C6B7-4D80-9E93-64AC2E30A1A2}"/>
          </ac:spMkLst>
        </pc:spChg>
        <pc:spChg chg="mod">
          <ac:chgData name="김 승빈" userId="352d81a3ef8732fd" providerId="LiveId" clId="{FC016D9B-BFF0-44EC-8EDB-D2AE6978EF01}" dt="2020-03-04T03:55:50.366" v="2128" actId="1076"/>
          <ac:spMkLst>
            <pc:docMk/>
            <pc:sldMk cId="1570408822" sldId="294"/>
            <ac:spMk id="81" creationId="{65FB400E-CA3D-4C81-A150-9E4F056148F4}"/>
          </ac:spMkLst>
        </pc:spChg>
        <pc:graphicFrameChg chg="mod">
          <ac:chgData name="김 승빈" userId="352d81a3ef8732fd" providerId="LiveId" clId="{FC016D9B-BFF0-44EC-8EDB-D2AE6978EF01}" dt="2020-03-04T03:55:46.252" v="2127" actId="1076"/>
          <ac:graphicFrameMkLst>
            <pc:docMk/>
            <pc:sldMk cId="1570408822" sldId="294"/>
            <ac:graphicFrameMk id="52" creationId="{502A60A6-7EB5-4FB4-B965-6B6ACEDB7DA7}"/>
          </ac:graphicFrameMkLst>
        </pc:graphicFrameChg>
        <pc:cxnChg chg="mod">
          <ac:chgData name="김 승빈" userId="352d81a3ef8732fd" providerId="LiveId" clId="{FC016D9B-BFF0-44EC-8EDB-D2AE6978EF01}" dt="2020-03-04T03:55:46.252" v="2127" actId="1076"/>
          <ac:cxnSpMkLst>
            <pc:docMk/>
            <pc:sldMk cId="1570408822" sldId="294"/>
            <ac:cxnSpMk id="53" creationId="{44AA893B-C9FB-4E23-B0C9-B696F161C0D3}"/>
          </ac:cxnSpMkLst>
        </pc:cxnChg>
        <pc:cxnChg chg="mod">
          <ac:chgData name="김 승빈" userId="352d81a3ef8732fd" providerId="LiveId" clId="{FC016D9B-BFF0-44EC-8EDB-D2AE6978EF01}" dt="2020-03-04T03:55:46.252" v="2127" actId="1076"/>
          <ac:cxnSpMkLst>
            <pc:docMk/>
            <pc:sldMk cId="1570408822" sldId="294"/>
            <ac:cxnSpMk id="54" creationId="{A13DC31B-FB9E-486F-8A84-617A8E8C80D0}"/>
          </ac:cxnSpMkLst>
        </pc:cxnChg>
        <pc:cxnChg chg="mod">
          <ac:chgData name="김 승빈" userId="352d81a3ef8732fd" providerId="LiveId" clId="{FC016D9B-BFF0-44EC-8EDB-D2AE6978EF01}" dt="2020-03-04T03:55:46.252" v="2127" actId="1076"/>
          <ac:cxnSpMkLst>
            <pc:docMk/>
            <pc:sldMk cId="1570408822" sldId="294"/>
            <ac:cxnSpMk id="56" creationId="{BB1F9ECD-4E29-45D8-B2E6-025431A1C7E4}"/>
          </ac:cxnSpMkLst>
        </pc:cxnChg>
        <pc:cxnChg chg="mod">
          <ac:chgData name="김 승빈" userId="352d81a3ef8732fd" providerId="LiveId" clId="{FC016D9B-BFF0-44EC-8EDB-D2AE6978EF01}" dt="2020-03-04T03:55:46.252" v="2127" actId="1076"/>
          <ac:cxnSpMkLst>
            <pc:docMk/>
            <pc:sldMk cId="1570408822" sldId="294"/>
            <ac:cxnSpMk id="58" creationId="{37242F90-AADE-480B-B053-7D9AB86330F3}"/>
          </ac:cxnSpMkLst>
        </pc:cxnChg>
        <pc:cxnChg chg="mod">
          <ac:chgData name="김 승빈" userId="352d81a3ef8732fd" providerId="LiveId" clId="{FC016D9B-BFF0-44EC-8EDB-D2AE6978EF01}" dt="2020-03-04T03:55:46.252" v="2127" actId="1076"/>
          <ac:cxnSpMkLst>
            <pc:docMk/>
            <pc:sldMk cId="1570408822" sldId="294"/>
            <ac:cxnSpMk id="59" creationId="{2192964B-D063-4825-A6EE-39AC8419BCF0}"/>
          </ac:cxnSpMkLst>
        </pc:cxnChg>
        <pc:cxnChg chg="mod">
          <ac:chgData name="김 승빈" userId="352d81a3ef8732fd" providerId="LiveId" clId="{FC016D9B-BFF0-44EC-8EDB-D2AE6978EF01}" dt="2020-03-04T03:55:46.252" v="2127" actId="1076"/>
          <ac:cxnSpMkLst>
            <pc:docMk/>
            <pc:sldMk cId="1570408822" sldId="294"/>
            <ac:cxnSpMk id="61" creationId="{0089D672-B061-4C27-9833-633D8B5A7113}"/>
          </ac:cxnSpMkLst>
        </pc:cxnChg>
        <pc:cxnChg chg="mod">
          <ac:chgData name="김 승빈" userId="352d81a3ef8732fd" providerId="LiveId" clId="{FC016D9B-BFF0-44EC-8EDB-D2AE6978EF01}" dt="2020-03-04T03:55:46.252" v="2127" actId="1076"/>
          <ac:cxnSpMkLst>
            <pc:docMk/>
            <pc:sldMk cId="1570408822" sldId="294"/>
            <ac:cxnSpMk id="62" creationId="{094F51E1-0F85-4E16-979E-9D4351E80184}"/>
          </ac:cxnSpMkLst>
        </pc:cxnChg>
        <pc:cxnChg chg="mod">
          <ac:chgData name="김 승빈" userId="352d81a3ef8732fd" providerId="LiveId" clId="{FC016D9B-BFF0-44EC-8EDB-D2AE6978EF01}" dt="2020-03-04T03:55:46.252" v="2127" actId="1076"/>
          <ac:cxnSpMkLst>
            <pc:docMk/>
            <pc:sldMk cId="1570408822" sldId="294"/>
            <ac:cxnSpMk id="63" creationId="{6ABB1CC6-BDCC-4CC4-BCB8-3E1C80F870F9}"/>
          </ac:cxnSpMkLst>
        </pc:cxnChg>
        <pc:cxnChg chg="mod">
          <ac:chgData name="김 승빈" userId="352d81a3ef8732fd" providerId="LiveId" clId="{FC016D9B-BFF0-44EC-8EDB-D2AE6978EF01}" dt="2020-03-04T03:55:46.252" v="2127" actId="1076"/>
          <ac:cxnSpMkLst>
            <pc:docMk/>
            <pc:sldMk cId="1570408822" sldId="294"/>
            <ac:cxnSpMk id="65" creationId="{34258D2B-C91F-440D-817D-420401DF3056}"/>
          </ac:cxnSpMkLst>
        </pc:cxnChg>
        <pc:cxnChg chg="mod">
          <ac:chgData name="김 승빈" userId="352d81a3ef8732fd" providerId="LiveId" clId="{FC016D9B-BFF0-44EC-8EDB-D2AE6978EF01}" dt="2020-03-04T03:55:46.252" v="2127" actId="1076"/>
          <ac:cxnSpMkLst>
            <pc:docMk/>
            <pc:sldMk cId="1570408822" sldId="294"/>
            <ac:cxnSpMk id="75" creationId="{9A50BC24-5E45-43D2-9380-C3EFC231993E}"/>
          </ac:cxnSpMkLst>
        </pc:cxnChg>
        <pc:cxnChg chg="mod">
          <ac:chgData name="김 승빈" userId="352d81a3ef8732fd" providerId="LiveId" clId="{FC016D9B-BFF0-44EC-8EDB-D2AE6978EF01}" dt="2020-03-04T03:55:46.252" v="2127" actId="1076"/>
          <ac:cxnSpMkLst>
            <pc:docMk/>
            <pc:sldMk cId="1570408822" sldId="294"/>
            <ac:cxnSpMk id="76" creationId="{3797E13F-BC32-44BC-B028-D8B8BE5339DF}"/>
          </ac:cxnSpMkLst>
        </pc:cxnChg>
        <pc:cxnChg chg="mod">
          <ac:chgData name="김 승빈" userId="352d81a3ef8732fd" providerId="LiveId" clId="{FC016D9B-BFF0-44EC-8EDB-D2AE6978EF01}" dt="2020-03-04T03:55:46.252" v="2127" actId="1076"/>
          <ac:cxnSpMkLst>
            <pc:docMk/>
            <pc:sldMk cId="1570408822" sldId="294"/>
            <ac:cxnSpMk id="79" creationId="{1401D5B3-ED1D-48FB-A5A2-133F9C2E472E}"/>
          </ac:cxnSpMkLst>
        </pc:cxnChg>
      </pc:sldChg>
      <pc:sldChg chg="addSp delSp modSp add mod">
        <pc:chgData name="김 승빈" userId="352d81a3ef8732fd" providerId="LiveId" clId="{FC016D9B-BFF0-44EC-8EDB-D2AE6978EF01}" dt="2020-03-04T04:02:41.142" v="2261" actId="20577"/>
        <pc:sldMkLst>
          <pc:docMk/>
          <pc:sldMk cId="2463017374" sldId="295"/>
        </pc:sldMkLst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49" creationId="{FC92A22F-CADA-496A-AE2E-DCFA8483BC25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50" creationId="{AB228343-9E90-4D05-940C-87C966B12C12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51" creationId="{240E2E8A-A121-4CC4-85BC-02E34C9BC685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55" creationId="{3834A752-A8FE-49E2-B5BB-16392B2CB618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57" creationId="{F4BB8B39-C6E1-4157-82A9-BB6AA22FCB0D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60" creationId="{802C739C-8E7F-40E5-B945-E09D3DE7B302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64" creationId="{E4B8B76C-4C58-454F-A06A-28229D44BE9A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66" creationId="{A4F9CF9A-6CF5-441D-9F3D-9E84C9EA4E32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67" creationId="{63FA5D34-821E-4CC2-B0EE-D02E0A53F272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68" creationId="{38FC6CD1-EB0E-45DF-A5DA-1A9221F000B9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69" creationId="{1562411E-6082-4007-863E-EA1453FE449C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70" creationId="{961211D2-00FF-4321-AD02-C138446881C3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71" creationId="{82967AA4-521D-4AB8-80FC-55EEB5AC4DF2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72" creationId="{D830FFD3-246A-4592-89AF-820076F497E0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73" creationId="{F96A0E03-C17D-42EF-A5CF-F2BA2087A841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74" creationId="{7B108E0B-5326-4615-92C1-F24D15D7B6A5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77" creationId="{9931AE5D-FD72-4295-8A5D-0B9E26C30693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78" creationId="{280F494F-EFBD-4960-A8CF-450ACAB5AF7F}"/>
          </ac:spMkLst>
        </pc:spChg>
        <pc:spChg chg="del">
          <ac:chgData name="김 승빈" userId="352d81a3ef8732fd" providerId="LiveId" clId="{FC016D9B-BFF0-44EC-8EDB-D2AE6978EF01}" dt="2020-03-04T03:57:13.474" v="2137" actId="478"/>
          <ac:spMkLst>
            <pc:docMk/>
            <pc:sldMk cId="2463017374" sldId="295"/>
            <ac:spMk id="80" creationId="{1303DE15-C6B7-4D80-9E93-64AC2E30A1A2}"/>
          </ac:spMkLst>
        </pc:spChg>
        <pc:spChg chg="mod">
          <ac:chgData name="김 승빈" userId="352d81a3ef8732fd" providerId="LiveId" clId="{FC016D9B-BFF0-44EC-8EDB-D2AE6978EF01}" dt="2020-03-04T04:02:41.142" v="2261" actId="20577"/>
          <ac:spMkLst>
            <pc:docMk/>
            <pc:sldMk cId="2463017374" sldId="295"/>
            <ac:spMk id="81" creationId="{65FB400E-CA3D-4C81-A150-9E4F056148F4}"/>
          </ac:spMkLst>
        </pc:spChg>
        <pc:spChg chg="add mod">
          <ac:chgData name="김 승빈" userId="352d81a3ef8732fd" providerId="LiveId" clId="{FC016D9B-BFF0-44EC-8EDB-D2AE6978EF01}" dt="2020-03-04T03:57:18.388" v="2139" actId="1076"/>
          <ac:spMkLst>
            <pc:docMk/>
            <pc:sldMk cId="2463017374" sldId="295"/>
            <ac:spMk id="82" creationId="{301BF590-D814-4B0B-88A6-D316F2A9B15F}"/>
          </ac:spMkLst>
        </pc:spChg>
        <pc:graphicFrameChg chg="modGraphic">
          <ac:chgData name="김 승빈" userId="352d81a3ef8732fd" providerId="LiveId" clId="{FC016D9B-BFF0-44EC-8EDB-D2AE6978EF01}" dt="2020-03-04T04:00:51.927" v="2145" actId="207"/>
          <ac:graphicFrameMkLst>
            <pc:docMk/>
            <pc:sldMk cId="2463017374" sldId="295"/>
            <ac:graphicFrameMk id="52" creationId="{502A60A6-7EB5-4FB4-B965-6B6ACEDB7DA7}"/>
          </ac:graphicFrameMkLst>
        </pc:graphicFrameChg>
        <pc:cxnChg chg="del mod">
          <ac:chgData name="김 승빈" userId="352d81a3ef8732fd" providerId="LiveId" clId="{FC016D9B-BFF0-44EC-8EDB-D2AE6978EF01}" dt="2020-03-04T03:57:13.474" v="2137" actId="478"/>
          <ac:cxnSpMkLst>
            <pc:docMk/>
            <pc:sldMk cId="2463017374" sldId="295"/>
            <ac:cxnSpMk id="53" creationId="{44AA893B-C9FB-4E23-B0C9-B696F161C0D3}"/>
          </ac:cxnSpMkLst>
        </pc:cxnChg>
        <pc:cxnChg chg="del mod">
          <ac:chgData name="김 승빈" userId="352d81a3ef8732fd" providerId="LiveId" clId="{FC016D9B-BFF0-44EC-8EDB-D2AE6978EF01}" dt="2020-03-04T03:57:13.474" v="2137" actId="478"/>
          <ac:cxnSpMkLst>
            <pc:docMk/>
            <pc:sldMk cId="2463017374" sldId="295"/>
            <ac:cxnSpMk id="54" creationId="{A13DC31B-FB9E-486F-8A84-617A8E8C80D0}"/>
          </ac:cxnSpMkLst>
        </pc:cxnChg>
        <pc:cxnChg chg="del mod">
          <ac:chgData name="김 승빈" userId="352d81a3ef8732fd" providerId="LiveId" clId="{FC016D9B-BFF0-44EC-8EDB-D2AE6978EF01}" dt="2020-03-04T03:57:13.474" v="2137" actId="478"/>
          <ac:cxnSpMkLst>
            <pc:docMk/>
            <pc:sldMk cId="2463017374" sldId="295"/>
            <ac:cxnSpMk id="56" creationId="{BB1F9ECD-4E29-45D8-B2E6-025431A1C7E4}"/>
          </ac:cxnSpMkLst>
        </pc:cxnChg>
        <pc:cxnChg chg="del mod">
          <ac:chgData name="김 승빈" userId="352d81a3ef8732fd" providerId="LiveId" clId="{FC016D9B-BFF0-44EC-8EDB-D2AE6978EF01}" dt="2020-03-04T03:57:13.474" v="2137" actId="478"/>
          <ac:cxnSpMkLst>
            <pc:docMk/>
            <pc:sldMk cId="2463017374" sldId="295"/>
            <ac:cxnSpMk id="58" creationId="{37242F90-AADE-480B-B053-7D9AB86330F3}"/>
          </ac:cxnSpMkLst>
        </pc:cxnChg>
        <pc:cxnChg chg="del mod">
          <ac:chgData name="김 승빈" userId="352d81a3ef8732fd" providerId="LiveId" clId="{FC016D9B-BFF0-44EC-8EDB-D2AE6978EF01}" dt="2020-03-04T03:57:13.474" v="2137" actId="478"/>
          <ac:cxnSpMkLst>
            <pc:docMk/>
            <pc:sldMk cId="2463017374" sldId="295"/>
            <ac:cxnSpMk id="59" creationId="{2192964B-D063-4825-A6EE-39AC8419BCF0}"/>
          </ac:cxnSpMkLst>
        </pc:cxnChg>
        <pc:cxnChg chg="del mod">
          <ac:chgData name="김 승빈" userId="352d81a3ef8732fd" providerId="LiveId" clId="{FC016D9B-BFF0-44EC-8EDB-D2AE6978EF01}" dt="2020-03-04T03:57:13.474" v="2137" actId="478"/>
          <ac:cxnSpMkLst>
            <pc:docMk/>
            <pc:sldMk cId="2463017374" sldId="295"/>
            <ac:cxnSpMk id="61" creationId="{0089D672-B061-4C27-9833-633D8B5A7113}"/>
          </ac:cxnSpMkLst>
        </pc:cxnChg>
        <pc:cxnChg chg="del mod">
          <ac:chgData name="김 승빈" userId="352d81a3ef8732fd" providerId="LiveId" clId="{FC016D9B-BFF0-44EC-8EDB-D2AE6978EF01}" dt="2020-03-04T03:57:13.474" v="2137" actId="478"/>
          <ac:cxnSpMkLst>
            <pc:docMk/>
            <pc:sldMk cId="2463017374" sldId="295"/>
            <ac:cxnSpMk id="62" creationId="{094F51E1-0F85-4E16-979E-9D4351E80184}"/>
          </ac:cxnSpMkLst>
        </pc:cxnChg>
        <pc:cxnChg chg="del mod">
          <ac:chgData name="김 승빈" userId="352d81a3ef8732fd" providerId="LiveId" clId="{FC016D9B-BFF0-44EC-8EDB-D2AE6978EF01}" dt="2020-03-04T03:57:13.474" v="2137" actId="478"/>
          <ac:cxnSpMkLst>
            <pc:docMk/>
            <pc:sldMk cId="2463017374" sldId="295"/>
            <ac:cxnSpMk id="63" creationId="{6ABB1CC6-BDCC-4CC4-BCB8-3E1C80F870F9}"/>
          </ac:cxnSpMkLst>
        </pc:cxnChg>
        <pc:cxnChg chg="del mod">
          <ac:chgData name="김 승빈" userId="352d81a3ef8732fd" providerId="LiveId" clId="{FC016D9B-BFF0-44EC-8EDB-D2AE6978EF01}" dt="2020-03-04T03:57:13.474" v="2137" actId="478"/>
          <ac:cxnSpMkLst>
            <pc:docMk/>
            <pc:sldMk cId="2463017374" sldId="295"/>
            <ac:cxnSpMk id="65" creationId="{34258D2B-C91F-440D-817D-420401DF3056}"/>
          </ac:cxnSpMkLst>
        </pc:cxnChg>
        <pc:cxnChg chg="del mod">
          <ac:chgData name="김 승빈" userId="352d81a3ef8732fd" providerId="LiveId" clId="{FC016D9B-BFF0-44EC-8EDB-D2AE6978EF01}" dt="2020-03-04T03:57:13.474" v="2137" actId="478"/>
          <ac:cxnSpMkLst>
            <pc:docMk/>
            <pc:sldMk cId="2463017374" sldId="295"/>
            <ac:cxnSpMk id="75" creationId="{9A50BC24-5E45-43D2-9380-C3EFC231993E}"/>
          </ac:cxnSpMkLst>
        </pc:cxnChg>
        <pc:cxnChg chg="del mod">
          <ac:chgData name="김 승빈" userId="352d81a3ef8732fd" providerId="LiveId" clId="{FC016D9B-BFF0-44EC-8EDB-D2AE6978EF01}" dt="2020-03-04T03:57:13.474" v="2137" actId="478"/>
          <ac:cxnSpMkLst>
            <pc:docMk/>
            <pc:sldMk cId="2463017374" sldId="295"/>
            <ac:cxnSpMk id="76" creationId="{3797E13F-BC32-44BC-B028-D8B8BE5339DF}"/>
          </ac:cxnSpMkLst>
        </pc:cxnChg>
        <pc:cxnChg chg="del mod">
          <ac:chgData name="김 승빈" userId="352d81a3ef8732fd" providerId="LiveId" clId="{FC016D9B-BFF0-44EC-8EDB-D2AE6978EF01}" dt="2020-03-04T03:57:13.474" v="2137" actId="478"/>
          <ac:cxnSpMkLst>
            <pc:docMk/>
            <pc:sldMk cId="2463017374" sldId="295"/>
            <ac:cxnSpMk id="79" creationId="{1401D5B3-ED1D-48FB-A5A2-133F9C2E472E}"/>
          </ac:cxnSpMkLst>
        </pc:cxnChg>
      </pc:sldChg>
      <pc:sldChg chg="modSp add mod">
        <pc:chgData name="김 승빈" userId="352d81a3ef8732fd" providerId="LiveId" clId="{FC016D9B-BFF0-44EC-8EDB-D2AE6978EF01}" dt="2020-03-04T04:10:16.703" v="2308" actId="207"/>
        <pc:sldMkLst>
          <pc:docMk/>
          <pc:sldMk cId="3268375546" sldId="296"/>
        </pc:sldMkLst>
        <pc:spChg chg="mod">
          <ac:chgData name="김 승빈" userId="352d81a3ef8732fd" providerId="LiveId" clId="{FC016D9B-BFF0-44EC-8EDB-D2AE6978EF01}" dt="2020-03-04T04:03:15.385" v="2264" actId="20577"/>
          <ac:spMkLst>
            <pc:docMk/>
            <pc:sldMk cId="3268375546" sldId="296"/>
            <ac:spMk id="81" creationId="{65FB400E-CA3D-4C81-A150-9E4F056148F4}"/>
          </ac:spMkLst>
        </pc:spChg>
        <pc:spChg chg="mod">
          <ac:chgData name="김 승빈" userId="352d81a3ef8732fd" providerId="LiveId" clId="{FC016D9B-BFF0-44EC-8EDB-D2AE6978EF01}" dt="2020-03-04T04:05:08.594" v="2279" actId="20577"/>
          <ac:spMkLst>
            <pc:docMk/>
            <pc:sldMk cId="3268375546" sldId="296"/>
            <ac:spMk id="82" creationId="{301BF590-D814-4B0B-88A6-D316F2A9B15F}"/>
          </ac:spMkLst>
        </pc:spChg>
        <pc:graphicFrameChg chg="mod modGraphic">
          <ac:chgData name="김 승빈" userId="352d81a3ef8732fd" providerId="LiveId" clId="{FC016D9B-BFF0-44EC-8EDB-D2AE6978EF01}" dt="2020-03-04T04:10:16.703" v="2308" actId="207"/>
          <ac:graphicFrameMkLst>
            <pc:docMk/>
            <pc:sldMk cId="3268375546" sldId="296"/>
            <ac:graphicFrameMk id="52" creationId="{502A60A6-7EB5-4FB4-B965-6B6ACEDB7DA7}"/>
          </ac:graphicFrameMkLst>
        </pc:graphicFrameChg>
      </pc:sldChg>
      <pc:sldChg chg="modSp add mod">
        <pc:chgData name="김 승빈" userId="352d81a3ef8732fd" providerId="LiveId" clId="{FC016D9B-BFF0-44EC-8EDB-D2AE6978EF01}" dt="2020-03-04T04:13:31.745" v="2353" actId="207"/>
        <pc:sldMkLst>
          <pc:docMk/>
          <pc:sldMk cId="6022409" sldId="297"/>
        </pc:sldMkLst>
        <pc:spChg chg="mod">
          <ac:chgData name="김 승빈" userId="352d81a3ef8732fd" providerId="LiveId" clId="{FC016D9B-BFF0-44EC-8EDB-D2AE6978EF01}" dt="2020-03-04T04:11:23.567" v="2318"/>
          <ac:spMkLst>
            <pc:docMk/>
            <pc:sldMk cId="6022409" sldId="297"/>
            <ac:spMk id="81" creationId="{65FB400E-CA3D-4C81-A150-9E4F056148F4}"/>
          </ac:spMkLst>
        </pc:spChg>
        <pc:spChg chg="mod">
          <ac:chgData name="김 승빈" userId="352d81a3ef8732fd" providerId="LiveId" clId="{FC016D9B-BFF0-44EC-8EDB-D2AE6978EF01}" dt="2020-03-04T04:11:43.132" v="2330" actId="20577"/>
          <ac:spMkLst>
            <pc:docMk/>
            <pc:sldMk cId="6022409" sldId="297"/>
            <ac:spMk id="82" creationId="{301BF590-D814-4B0B-88A6-D316F2A9B15F}"/>
          </ac:spMkLst>
        </pc:spChg>
        <pc:graphicFrameChg chg="mod modGraphic">
          <ac:chgData name="김 승빈" userId="352d81a3ef8732fd" providerId="LiveId" clId="{FC016D9B-BFF0-44EC-8EDB-D2AE6978EF01}" dt="2020-03-04T04:13:31.745" v="2353" actId="207"/>
          <ac:graphicFrameMkLst>
            <pc:docMk/>
            <pc:sldMk cId="6022409" sldId="297"/>
            <ac:graphicFrameMk id="52" creationId="{502A60A6-7EB5-4FB4-B965-6B6ACEDB7DA7}"/>
          </ac:graphicFrameMkLst>
        </pc:graphicFrameChg>
      </pc:sldChg>
      <pc:sldChg chg="modSp add mod">
        <pc:chgData name="김 승빈" userId="352d81a3ef8732fd" providerId="LiveId" clId="{FC016D9B-BFF0-44EC-8EDB-D2AE6978EF01}" dt="2020-03-04T04:17:46.348" v="2421" actId="207"/>
        <pc:sldMkLst>
          <pc:docMk/>
          <pc:sldMk cId="752215333" sldId="298"/>
        </pc:sldMkLst>
        <pc:spChg chg="mod">
          <ac:chgData name="김 승빈" userId="352d81a3ef8732fd" providerId="LiveId" clId="{FC016D9B-BFF0-44EC-8EDB-D2AE6978EF01}" dt="2020-03-04T04:15:36.084" v="2379"/>
          <ac:spMkLst>
            <pc:docMk/>
            <pc:sldMk cId="752215333" sldId="298"/>
            <ac:spMk id="81" creationId="{65FB400E-CA3D-4C81-A150-9E4F056148F4}"/>
          </ac:spMkLst>
        </pc:spChg>
        <pc:spChg chg="mod">
          <ac:chgData name="김 승빈" userId="352d81a3ef8732fd" providerId="LiveId" clId="{FC016D9B-BFF0-44EC-8EDB-D2AE6978EF01}" dt="2020-03-04T04:16:01.056" v="2394" actId="20577"/>
          <ac:spMkLst>
            <pc:docMk/>
            <pc:sldMk cId="752215333" sldId="298"/>
            <ac:spMk id="82" creationId="{301BF590-D814-4B0B-88A6-D316F2A9B15F}"/>
          </ac:spMkLst>
        </pc:spChg>
        <pc:graphicFrameChg chg="mod modGraphic">
          <ac:chgData name="김 승빈" userId="352d81a3ef8732fd" providerId="LiveId" clId="{FC016D9B-BFF0-44EC-8EDB-D2AE6978EF01}" dt="2020-03-04T04:17:46.348" v="2421" actId="207"/>
          <ac:graphicFrameMkLst>
            <pc:docMk/>
            <pc:sldMk cId="752215333" sldId="298"/>
            <ac:graphicFrameMk id="52" creationId="{502A60A6-7EB5-4FB4-B965-6B6ACEDB7DA7}"/>
          </ac:graphicFrameMkLst>
        </pc:graphicFrameChg>
      </pc:sldChg>
      <pc:sldChg chg="modSp add mod">
        <pc:chgData name="김 승빈" userId="352d81a3ef8732fd" providerId="LiveId" clId="{FC016D9B-BFF0-44EC-8EDB-D2AE6978EF01}" dt="2020-03-04T04:20:10.726" v="2465" actId="20577"/>
        <pc:sldMkLst>
          <pc:docMk/>
          <pc:sldMk cId="3630509795" sldId="299"/>
        </pc:sldMkLst>
        <pc:spChg chg="mod">
          <ac:chgData name="김 승빈" userId="352d81a3ef8732fd" providerId="LiveId" clId="{FC016D9B-BFF0-44EC-8EDB-D2AE6978EF01}" dt="2020-03-04T04:18:52.466" v="2431"/>
          <ac:spMkLst>
            <pc:docMk/>
            <pc:sldMk cId="3630509795" sldId="299"/>
            <ac:spMk id="81" creationId="{65FB400E-CA3D-4C81-A150-9E4F056148F4}"/>
          </ac:spMkLst>
        </pc:spChg>
        <pc:spChg chg="mod">
          <ac:chgData name="김 승빈" userId="352d81a3ef8732fd" providerId="LiveId" clId="{FC016D9B-BFF0-44EC-8EDB-D2AE6978EF01}" dt="2020-03-04T04:20:10.726" v="2465" actId="20577"/>
          <ac:spMkLst>
            <pc:docMk/>
            <pc:sldMk cId="3630509795" sldId="299"/>
            <ac:spMk id="82" creationId="{301BF590-D814-4B0B-88A6-D316F2A9B15F}"/>
          </ac:spMkLst>
        </pc:spChg>
        <pc:graphicFrameChg chg="modGraphic">
          <ac:chgData name="김 승빈" userId="352d81a3ef8732fd" providerId="LiveId" clId="{FC016D9B-BFF0-44EC-8EDB-D2AE6978EF01}" dt="2020-03-04T04:19:47.703" v="2453" actId="207"/>
          <ac:graphicFrameMkLst>
            <pc:docMk/>
            <pc:sldMk cId="3630509795" sldId="299"/>
            <ac:graphicFrameMk id="52" creationId="{502A60A6-7EB5-4FB4-B965-6B6ACEDB7DA7}"/>
          </ac:graphicFrameMkLst>
        </pc:graphicFrameChg>
      </pc:sldChg>
      <pc:sldChg chg="add del">
        <pc:chgData name="김 승빈" userId="352d81a3ef8732fd" providerId="LiveId" clId="{FC016D9B-BFF0-44EC-8EDB-D2AE6978EF01}" dt="2020-03-04T04:21:37.204" v="2467"/>
        <pc:sldMkLst>
          <pc:docMk/>
          <pc:sldMk cId="2211704623" sldId="300"/>
        </pc:sldMkLst>
      </pc:sldChg>
      <pc:sldChg chg="addSp delSp modSp add mod">
        <pc:chgData name="김 승빈" userId="352d81a3ef8732fd" providerId="LiveId" clId="{FC016D9B-BFF0-44EC-8EDB-D2AE6978EF01}" dt="2020-03-04T04:24:41.929" v="2571" actId="20577"/>
        <pc:sldMkLst>
          <pc:docMk/>
          <pc:sldMk cId="3871808654" sldId="300"/>
        </pc:sldMkLst>
        <pc:spChg chg="add del mod">
          <ac:chgData name="김 승빈" userId="352d81a3ef8732fd" providerId="LiveId" clId="{FC016D9B-BFF0-44EC-8EDB-D2AE6978EF01}" dt="2020-03-04T04:24:09.913" v="2548" actId="478"/>
          <ac:spMkLst>
            <pc:docMk/>
            <pc:sldMk cId="3871808654" sldId="300"/>
            <ac:spMk id="19" creationId="{3B88E920-97FB-44B4-905D-9FAAF48432E5}"/>
          </ac:spMkLst>
        </pc:spChg>
        <pc:spChg chg="mod">
          <ac:chgData name="김 승빈" userId="352d81a3ef8732fd" providerId="LiveId" clId="{FC016D9B-BFF0-44EC-8EDB-D2AE6978EF01}" dt="2020-03-04T04:24:30.352" v="2557"/>
          <ac:spMkLst>
            <pc:docMk/>
            <pc:sldMk cId="3871808654" sldId="300"/>
            <ac:spMk id="81" creationId="{65FB400E-CA3D-4C81-A150-9E4F056148F4}"/>
          </ac:spMkLst>
        </pc:spChg>
        <pc:spChg chg="mod">
          <ac:chgData name="김 승빈" userId="352d81a3ef8732fd" providerId="LiveId" clId="{FC016D9B-BFF0-44EC-8EDB-D2AE6978EF01}" dt="2020-03-04T04:24:41.929" v="2571" actId="20577"/>
          <ac:spMkLst>
            <pc:docMk/>
            <pc:sldMk cId="3871808654" sldId="300"/>
            <ac:spMk id="82" creationId="{301BF590-D814-4B0B-88A6-D316F2A9B15F}"/>
          </ac:spMkLst>
        </pc:spChg>
        <pc:graphicFrameChg chg="modGraphic">
          <ac:chgData name="김 승빈" userId="352d81a3ef8732fd" providerId="LiveId" clId="{FC016D9B-BFF0-44EC-8EDB-D2AE6978EF01}" dt="2020-03-04T04:21:45.780" v="2469" actId="207"/>
          <ac:graphicFrameMkLst>
            <pc:docMk/>
            <pc:sldMk cId="3871808654" sldId="300"/>
            <ac:graphicFrameMk id="52" creationId="{502A60A6-7EB5-4FB4-B965-6B6ACEDB7DA7}"/>
          </ac:graphicFrameMkLst>
        </pc:graphicFrameChg>
      </pc:sldChg>
      <pc:sldChg chg="add">
        <pc:chgData name="김 승빈" userId="352d81a3ef8732fd" providerId="LiveId" clId="{FC016D9B-BFF0-44EC-8EDB-D2AE6978EF01}" dt="2020-03-04T04:24:06.936" v="2547"/>
        <pc:sldMkLst>
          <pc:docMk/>
          <pc:sldMk cId="1810016519" sldId="301"/>
        </pc:sldMkLst>
      </pc:sldChg>
      <pc:sldChg chg="addSp delSp modSp add mod ord">
        <pc:chgData name="김 승빈" userId="352d81a3ef8732fd" providerId="LiveId" clId="{FC016D9B-BFF0-44EC-8EDB-D2AE6978EF01}" dt="2020-03-04T04:52:30.544" v="2859" actId="20577"/>
        <pc:sldMkLst>
          <pc:docMk/>
          <pc:sldMk cId="554425719" sldId="302"/>
        </pc:sldMkLst>
        <pc:spChg chg="del">
          <ac:chgData name="김 승빈" userId="352d81a3ef8732fd" providerId="LiveId" clId="{FC016D9B-BFF0-44EC-8EDB-D2AE6978EF01}" dt="2020-03-04T04:45:02.975" v="2575" actId="478"/>
          <ac:spMkLst>
            <pc:docMk/>
            <pc:sldMk cId="554425719" sldId="302"/>
            <ac:spMk id="35" creationId="{62C414D2-AC4F-4FDA-9CC1-1DE01ECA479A}"/>
          </ac:spMkLst>
        </pc:spChg>
        <pc:spChg chg="del">
          <ac:chgData name="김 승빈" userId="352d81a3ef8732fd" providerId="LiveId" clId="{FC016D9B-BFF0-44EC-8EDB-D2AE6978EF01}" dt="2020-03-04T04:45:02.975" v="2575" actId="478"/>
          <ac:spMkLst>
            <pc:docMk/>
            <pc:sldMk cId="554425719" sldId="302"/>
            <ac:spMk id="36" creationId="{16A5C71A-3668-430C-9EE3-9ED92C3C9815}"/>
          </ac:spMkLst>
        </pc:spChg>
        <pc:spChg chg="del">
          <ac:chgData name="김 승빈" userId="352d81a3ef8732fd" providerId="LiveId" clId="{FC016D9B-BFF0-44EC-8EDB-D2AE6978EF01}" dt="2020-03-04T04:45:02.975" v="2575" actId="478"/>
          <ac:spMkLst>
            <pc:docMk/>
            <pc:sldMk cId="554425719" sldId="302"/>
            <ac:spMk id="37" creationId="{D0D9EBB9-1B49-41A7-A72D-844EE958007B}"/>
          </ac:spMkLst>
        </pc:spChg>
        <pc:spChg chg="del">
          <ac:chgData name="김 승빈" userId="352d81a3ef8732fd" providerId="LiveId" clId="{FC016D9B-BFF0-44EC-8EDB-D2AE6978EF01}" dt="2020-03-04T04:45:02.975" v="2575" actId="478"/>
          <ac:spMkLst>
            <pc:docMk/>
            <pc:sldMk cId="554425719" sldId="302"/>
            <ac:spMk id="38" creationId="{602B571C-76BD-4CAE-AC63-42564D225EB5}"/>
          </ac:spMkLst>
        </pc:spChg>
        <pc:spChg chg="del">
          <ac:chgData name="김 승빈" userId="352d81a3ef8732fd" providerId="LiveId" clId="{FC016D9B-BFF0-44EC-8EDB-D2AE6978EF01}" dt="2020-03-04T04:45:02.975" v="2575" actId="478"/>
          <ac:spMkLst>
            <pc:docMk/>
            <pc:sldMk cId="554425719" sldId="302"/>
            <ac:spMk id="39" creationId="{A6A5636D-967D-4602-A880-3B1E2D2E3495}"/>
          </ac:spMkLst>
        </pc:spChg>
        <pc:spChg chg="del">
          <ac:chgData name="김 승빈" userId="352d81a3ef8732fd" providerId="LiveId" clId="{FC016D9B-BFF0-44EC-8EDB-D2AE6978EF01}" dt="2020-03-04T04:45:02.975" v="2575" actId="478"/>
          <ac:spMkLst>
            <pc:docMk/>
            <pc:sldMk cId="554425719" sldId="302"/>
            <ac:spMk id="40" creationId="{CC4D3DB6-1595-425E-A736-14FE4E271ADD}"/>
          </ac:spMkLst>
        </pc:spChg>
        <pc:spChg chg="del">
          <ac:chgData name="김 승빈" userId="352d81a3ef8732fd" providerId="LiveId" clId="{FC016D9B-BFF0-44EC-8EDB-D2AE6978EF01}" dt="2020-03-04T04:45:02.975" v="2575" actId="478"/>
          <ac:spMkLst>
            <pc:docMk/>
            <pc:sldMk cId="554425719" sldId="302"/>
            <ac:spMk id="41" creationId="{E3BAF936-EB1C-4333-9D57-37AA620F6B79}"/>
          </ac:spMkLst>
        </pc:spChg>
        <pc:spChg chg="del">
          <ac:chgData name="김 승빈" userId="352d81a3ef8732fd" providerId="LiveId" clId="{FC016D9B-BFF0-44EC-8EDB-D2AE6978EF01}" dt="2020-03-04T04:45:05.336" v="2576" actId="478"/>
          <ac:spMkLst>
            <pc:docMk/>
            <pc:sldMk cId="554425719" sldId="302"/>
            <ac:spMk id="42" creationId="{80D07512-1255-4651-A1F5-0C3F0921656D}"/>
          </ac:spMkLst>
        </pc:spChg>
        <pc:spChg chg="del">
          <ac:chgData name="김 승빈" userId="352d81a3ef8732fd" providerId="LiveId" clId="{FC016D9B-BFF0-44EC-8EDB-D2AE6978EF01}" dt="2020-03-04T04:45:05.336" v="2576" actId="478"/>
          <ac:spMkLst>
            <pc:docMk/>
            <pc:sldMk cId="554425719" sldId="302"/>
            <ac:spMk id="43" creationId="{C28A0F74-724C-4840-ADED-861CB5853C68}"/>
          </ac:spMkLst>
        </pc:spChg>
        <pc:spChg chg="del">
          <ac:chgData name="김 승빈" userId="352d81a3ef8732fd" providerId="LiveId" clId="{FC016D9B-BFF0-44EC-8EDB-D2AE6978EF01}" dt="2020-03-04T04:45:05.336" v="2576" actId="478"/>
          <ac:spMkLst>
            <pc:docMk/>
            <pc:sldMk cId="554425719" sldId="302"/>
            <ac:spMk id="44" creationId="{A259E14A-D8A8-416C-89E9-1E745E6F5000}"/>
          </ac:spMkLst>
        </pc:spChg>
        <pc:spChg chg="del">
          <ac:chgData name="김 승빈" userId="352d81a3ef8732fd" providerId="LiveId" clId="{FC016D9B-BFF0-44EC-8EDB-D2AE6978EF01}" dt="2020-03-04T04:45:05.336" v="2576" actId="478"/>
          <ac:spMkLst>
            <pc:docMk/>
            <pc:sldMk cId="554425719" sldId="302"/>
            <ac:spMk id="45" creationId="{0EF5DD45-471F-49E8-B73C-9AD95992A834}"/>
          </ac:spMkLst>
        </pc:spChg>
        <pc:spChg chg="del">
          <ac:chgData name="김 승빈" userId="352d81a3ef8732fd" providerId="LiveId" clId="{FC016D9B-BFF0-44EC-8EDB-D2AE6978EF01}" dt="2020-03-04T04:45:05.336" v="2576" actId="478"/>
          <ac:spMkLst>
            <pc:docMk/>
            <pc:sldMk cId="554425719" sldId="302"/>
            <ac:spMk id="46" creationId="{8100DBD4-A23D-49A0-BAB4-48C79B727A7F}"/>
          </ac:spMkLst>
        </pc:spChg>
        <pc:spChg chg="del">
          <ac:chgData name="김 승빈" userId="352d81a3ef8732fd" providerId="LiveId" clId="{FC016D9B-BFF0-44EC-8EDB-D2AE6978EF01}" dt="2020-03-04T04:45:05.336" v="2576" actId="478"/>
          <ac:spMkLst>
            <pc:docMk/>
            <pc:sldMk cId="554425719" sldId="302"/>
            <ac:spMk id="47" creationId="{9F6561B4-4792-48C2-92AD-B990E9DE662B}"/>
          </ac:spMkLst>
        </pc:spChg>
        <pc:spChg chg="del">
          <ac:chgData name="김 승빈" userId="352d81a3ef8732fd" providerId="LiveId" clId="{FC016D9B-BFF0-44EC-8EDB-D2AE6978EF01}" dt="2020-03-04T04:45:05.336" v="2576" actId="478"/>
          <ac:spMkLst>
            <pc:docMk/>
            <pc:sldMk cId="554425719" sldId="302"/>
            <ac:spMk id="48" creationId="{3FE3AE2F-EB31-4E7E-AA42-D76283CBB955}"/>
          </ac:spMkLst>
        </pc:spChg>
        <pc:spChg chg="mod">
          <ac:chgData name="김 승빈" userId="352d81a3ef8732fd" providerId="LiveId" clId="{FC016D9B-BFF0-44EC-8EDB-D2AE6978EF01}" dt="2020-03-04T04:49:23.782" v="2678" actId="1076"/>
          <ac:spMkLst>
            <pc:docMk/>
            <pc:sldMk cId="554425719" sldId="302"/>
            <ac:spMk id="49" creationId="{FC92A22F-CADA-496A-AE2E-DCFA8483BC25}"/>
          </ac:spMkLst>
        </pc:spChg>
        <pc:spChg chg="del">
          <ac:chgData name="김 승빈" userId="352d81a3ef8732fd" providerId="LiveId" clId="{FC016D9B-BFF0-44EC-8EDB-D2AE6978EF01}" dt="2020-03-04T04:45:02.975" v="2575" actId="478"/>
          <ac:spMkLst>
            <pc:docMk/>
            <pc:sldMk cId="554425719" sldId="302"/>
            <ac:spMk id="50" creationId="{AB228343-9E90-4D05-940C-87C966B12C12}"/>
          </ac:spMkLst>
        </pc:spChg>
        <pc:spChg chg="mod">
          <ac:chgData name="김 승빈" userId="352d81a3ef8732fd" providerId="LiveId" clId="{FC016D9B-BFF0-44EC-8EDB-D2AE6978EF01}" dt="2020-03-04T04:49:23.782" v="2678" actId="1076"/>
          <ac:spMkLst>
            <pc:docMk/>
            <pc:sldMk cId="554425719" sldId="302"/>
            <ac:spMk id="51" creationId="{240E2E8A-A121-4CC4-85BC-02E34C9BC685}"/>
          </ac:spMkLst>
        </pc:spChg>
        <pc:spChg chg="mod">
          <ac:chgData name="김 승빈" userId="352d81a3ef8732fd" providerId="LiveId" clId="{FC016D9B-BFF0-44EC-8EDB-D2AE6978EF01}" dt="2020-03-04T04:49:23.782" v="2678" actId="1076"/>
          <ac:spMkLst>
            <pc:docMk/>
            <pc:sldMk cId="554425719" sldId="302"/>
            <ac:spMk id="55" creationId="{3834A752-A8FE-49E2-B5BB-16392B2CB618}"/>
          </ac:spMkLst>
        </pc:spChg>
        <pc:spChg chg="mod">
          <ac:chgData name="김 승빈" userId="352d81a3ef8732fd" providerId="LiveId" clId="{FC016D9B-BFF0-44EC-8EDB-D2AE6978EF01}" dt="2020-03-04T04:49:23.782" v="2678" actId="1076"/>
          <ac:spMkLst>
            <pc:docMk/>
            <pc:sldMk cId="554425719" sldId="302"/>
            <ac:spMk id="57" creationId="{F4BB8B39-C6E1-4157-82A9-BB6AA22FCB0D}"/>
          </ac:spMkLst>
        </pc:spChg>
        <pc:spChg chg="mod">
          <ac:chgData name="김 승빈" userId="352d81a3ef8732fd" providerId="LiveId" clId="{FC016D9B-BFF0-44EC-8EDB-D2AE6978EF01}" dt="2020-03-04T04:49:23.782" v="2678" actId="1076"/>
          <ac:spMkLst>
            <pc:docMk/>
            <pc:sldMk cId="554425719" sldId="302"/>
            <ac:spMk id="60" creationId="{802C739C-8E7F-40E5-B945-E09D3DE7B302}"/>
          </ac:spMkLst>
        </pc:spChg>
        <pc:spChg chg="mod">
          <ac:chgData name="김 승빈" userId="352d81a3ef8732fd" providerId="LiveId" clId="{FC016D9B-BFF0-44EC-8EDB-D2AE6978EF01}" dt="2020-03-04T04:49:23.782" v="2678" actId="1076"/>
          <ac:spMkLst>
            <pc:docMk/>
            <pc:sldMk cId="554425719" sldId="302"/>
            <ac:spMk id="64" creationId="{E4B8B76C-4C58-454F-A06A-28229D44BE9A}"/>
          </ac:spMkLst>
        </pc:spChg>
        <pc:spChg chg="del">
          <ac:chgData name="김 승빈" userId="352d81a3ef8732fd" providerId="LiveId" clId="{FC016D9B-BFF0-44EC-8EDB-D2AE6978EF01}" dt="2020-03-04T04:45:58.987" v="2609" actId="478"/>
          <ac:spMkLst>
            <pc:docMk/>
            <pc:sldMk cId="554425719" sldId="302"/>
            <ac:spMk id="66" creationId="{A4F9CF9A-6CF5-441D-9F3D-9E84C9EA4E32}"/>
          </ac:spMkLst>
        </pc:spChg>
        <pc:spChg chg="del">
          <ac:chgData name="김 승빈" userId="352d81a3ef8732fd" providerId="LiveId" clId="{FC016D9B-BFF0-44EC-8EDB-D2AE6978EF01}" dt="2020-03-04T04:46:13.651" v="2624" actId="478"/>
          <ac:spMkLst>
            <pc:docMk/>
            <pc:sldMk cId="554425719" sldId="302"/>
            <ac:spMk id="67" creationId="{63FA5D34-821E-4CC2-B0EE-D02E0A53F272}"/>
          </ac:spMkLst>
        </pc:spChg>
        <pc:spChg chg="del">
          <ac:chgData name="김 승빈" userId="352d81a3ef8732fd" providerId="LiveId" clId="{FC016D9B-BFF0-44EC-8EDB-D2AE6978EF01}" dt="2020-03-04T04:46:15.363" v="2626" actId="478"/>
          <ac:spMkLst>
            <pc:docMk/>
            <pc:sldMk cId="554425719" sldId="302"/>
            <ac:spMk id="68" creationId="{38FC6CD1-EB0E-45DF-A5DA-1A9221F000B9}"/>
          </ac:spMkLst>
        </pc:spChg>
        <pc:spChg chg="del mod">
          <ac:chgData name="김 승빈" userId="352d81a3ef8732fd" providerId="LiveId" clId="{FC016D9B-BFF0-44EC-8EDB-D2AE6978EF01}" dt="2020-03-04T04:46:12.300" v="2623" actId="478"/>
          <ac:spMkLst>
            <pc:docMk/>
            <pc:sldMk cId="554425719" sldId="302"/>
            <ac:spMk id="69" creationId="{1562411E-6082-4007-863E-EA1453FE449C}"/>
          </ac:spMkLst>
        </pc:spChg>
        <pc:spChg chg="del">
          <ac:chgData name="김 승빈" userId="352d81a3ef8732fd" providerId="LiveId" clId="{FC016D9B-BFF0-44EC-8EDB-D2AE6978EF01}" dt="2020-03-04T04:46:08.500" v="2617" actId="478"/>
          <ac:spMkLst>
            <pc:docMk/>
            <pc:sldMk cId="554425719" sldId="302"/>
            <ac:spMk id="70" creationId="{961211D2-00FF-4321-AD02-C138446881C3}"/>
          </ac:spMkLst>
        </pc:spChg>
        <pc:spChg chg="del">
          <ac:chgData name="김 승빈" userId="352d81a3ef8732fd" providerId="LiveId" clId="{FC016D9B-BFF0-44EC-8EDB-D2AE6978EF01}" dt="2020-03-04T04:46:20.313" v="2630" actId="478"/>
          <ac:spMkLst>
            <pc:docMk/>
            <pc:sldMk cId="554425719" sldId="302"/>
            <ac:spMk id="71" creationId="{82967AA4-521D-4AB8-80FC-55EEB5AC4DF2}"/>
          </ac:spMkLst>
        </pc:spChg>
        <pc:spChg chg="del mod">
          <ac:chgData name="김 승빈" userId="352d81a3ef8732fd" providerId="LiveId" clId="{FC016D9B-BFF0-44EC-8EDB-D2AE6978EF01}" dt="2020-03-04T04:46:07.666" v="2616" actId="478"/>
          <ac:spMkLst>
            <pc:docMk/>
            <pc:sldMk cId="554425719" sldId="302"/>
            <ac:spMk id="72" creationId="{D830FFD3-246A-4592-89AF-820076F497E0}"/>
          </ac:spMkLst>
        </pc:spChg>
        <pc:spChg chg="del">
          <ac:chgData name="김 승빈" userId="352d81a3ef8732fd" providerId="LiveId" clId="{FC016D9B-BFF0-44EC-8EDB-D2AE6978EF01}" dt="2020-03-04T04:46:05.050" v="2613" actId="478"/>
          <ac:spMkLst>
            <pc:docMk/>
            <pc:sldMk cId="554425719" sldId="302"/>
            <ac:spMk id="73" creationId="{F96A0E03-C17D-42EF-A5CF-F2BA2087A841}"/>
          </ac:spMkLst>
        </pc:spChg>
        <pc:spChg chg="del">
          <ac:chgData name="김 승빈" userId="352d81a3ef8732fd" providerId="LiveId" clId="{FC016D9B-BFF0-44EC-8EDB-D2AE6978EF01}" dt="2020-03-04T04:45:02.975" v="2575" actId="478"/>
          <ac:spMkLst>
            <pc:docMk/>
            <pc:sldMk cId="554425719" sldId="302"/>
            <ac:spMk id="74" creationId="{7B108E0B-5326-4615-92C1-F24D15D7B6A5}"/>
          </ac:spMkLst>
        </pc:spChg>
        <pc:spChg chg="del">
          <ac:chgData name="김 승빈" userId="352d81a3ef8732fd" providerId="LiveId" clId="{FC016D9B-BFF0-44EC-8EDB-D2AE6978EF01}" dt="2020-03-04T04:46:03.112" v="2611" actId="478"/>
          <ac:spMkLst>
            <pc:docMk/>
            <pc:sldMk cId="554425719" sldId="302"/>
            <ac:spMk id="77" creationId="{9931AE5D-FD72-4295-8A5D-0B9E26C30693}"/>
          </ac:spMkLst>
        </pc:spChg>
        <pc:spChg chg="del">
          <ac:chgData name="김 승빈" userId="352d81a3ef8732fd" providerId="LiveId" clId="{FC016D9B-BFF0-44EC-8EDB-D2AE6978EF01}" dt="2020-03-04T04:46:09.889" v="2619" actId="478"/>
          <ac:spMkLst>
            <pc:docMk/>
            <pc:sldMk cId="554425719" sldId="302"/>
            <ac:spMk id="78" creationId="{280F494F-EFBD-4960-A8CF-450ACAB5AF7F}"/>
          </ac:spMkLst>
        </pc:spChg>
        <pc:spChg chg="del">
          <ac:chgData name="김 승빈" userId="352d81a3ef8732fd" providerId="LiveId" clId="{FC016D9B-BFF0-44EC-8EDB-D2AE6978EF01}" dt="2020-03-04T04:46:18.690" v="2629" actId="478"/>
          <ac:spMkLst>
            <pc:docMk/>
            <pc:sldMk cId="554425719" sldId="302"/>
            <ac:spMk id="80" creationId="{1303DE15-C6B7-4D80-9E93-64AC2E30A1A2}"/>
          </ac:spMkLst>
        </pc:spChg>
        <pc:spChg chg="mod">
          <ac:chgData name="김 승빈" userId="352d81a3ef8732fd" providerId="LiveId" clId="{FC016D9B-BFF0-44EC-8EDB-D2AE6978EF01}" dt="2020-03-04T04:49:23.782" v="2678" actId="1076"/>
          <ac:spMkLst>
            <pc:docMk/>
            <pc:sldMk cId="554425719" sldId="302"/>
            <ac:spMk id="81" creationId="{65FB400E-CA3D-4C81-A150-9E4F056148F4}"/>
          </ac:spMkLst>
        </pc:spChg>
        <pc:graphicFrameChg chg="add mod modGraphic">
          <ac:chgData name="김 승빈" userId="352d81a3ef8732fd" providerId="LiveId" clId="{FC016D9B-BFF0-44EC-8EDB-D2AE6978EF01}" dt="2020-03-04T04:52:30.544" v="2859" actId="20577"/>
          <ac:graphicFrameMkLst>
            <pc:docMk/>
            <pc:sldMk cId="554425719" sldId="302"/>
            <ac:graphicFrameMk id="2" creationId="{F25BE4FA-9B62-4D70-8AC6-FD4DC0BE1AD7}"/>
          </ac:graphicFrameMkLst>
        </pc:graphicFrameChg>
        <pc:graphicFrameChg chg="del">
          <ac:chgData name="김 승빈" userId="352d81a3ef8732fd" providerId="LiveId" clId="{FC016D9B-BFF0-44EC-8EDB-D2AE6978EF01}" dt="2020-03-04T04:45:02.975" v="2575" actId="478"/>
          <ac:graphicFrameMkLst>
            <pc:docMk/>
            <pc:sldMk cId="554425719" sldId="302"/>
            <ac:graphicFrameMk id="52" creationId="{502A60A6-7EB5-4FB4-B965-6B6ACEDB7DA7}"/>
          </ac:graphicFrameMkLst>
        </pc:graphicFrameChg>
        <pc:cxnChg chg="add mod">
          <ac:chgData name="김 승빈" userId="352d81a3ef8732fd" providerId="LiveId" clId="{FC016D9B-BFF0-44EC-8EDB-D2AE6978EF01}" dt="2020-03-04T04:49:23.782" v="2678" actId="1076"/>
          <ac:cxnSpMkLst>
            <pc:docMk/>
            <pc:sldMk cId="554425719" sldId="302"/>
            <ac:cxnSpMk id="5" creationId="{1798765C-4391-499B-B647-DF288DA2B95E}"/>
          </ac:cxnSpMkLst>
        </pc:cxnChg>
        <pc:cxnChg chg="del mod">
          <ac:chgData name="김 승빈" userId="352d81a3ef8732fd" providerId="LiveId" clId="{FC016D9B-BFF0-44EC-8EDB-D2AE6978EF01}" dt="2020-03-04T04:46:00.239" v="2610" actId="478"/>
          <ac:cxnSpMkLst>
            <pc:docMk/>
            <pc:sldMk cId="554425719" sldId="302"/>
            <ac:cxnSpMk id="53" creationId="{44AA893B-C9FB-4E23-B0C9-B696F161C0D3}"/>
          </ac:cxnSpMkLst>
        </pc:cxnChg>
        <pc:cxnChg chg="del mod">
          <ac:chgData name="김 승빈" userId="352d81a3ef8732fd" providerId="LiveId" clId="{FC016D9B-BFF0-44EC-8EDB-D2AE6978EF01}" dt="2020-03-04T04:46:10.850" v="2621" actId="478"/>
          <ac:cxnSpMkLst>
            <pc:docMk/>
            <pc:sldMk cId="554425719" sldId="302"/>
            <ac:cxnSpMk id="54" creationId="{A13DC31B-FB9E-486F-8A84-617A8E8C80D0}"/>
          </ac:cxnSpMkLst>
        </pc:cxnChg>
        <pc:cxnChg chg="del mod">
          <ac:chgData name="김 승빈" userId="352d81a3ef8732fd" providerId="LiveId" clId="{FC016D9B-BFF0-44EC-8EDB-D2AE6978EF01}" dt="2020-03-04T04:46:14.473" v="2625" actId="478"/>
          <ac:cxnSpMkLst>
            <pc:docMk/>
            <pc:sldMk cId="554425719" sldId="302"/>
            <ac:cxnSpMk id="56" creationId="{BB1F9ECD-4E29-45D8-B2E6-025431A1C7E4}"/>
          </ac:cxnSpMkLst>
        </pc:cxnChg>
        <pc:cxnChg chg="del mod">
          <ac:chgData name="김 승빈" userId="352d81a3ef8732fd" providerId="LiveId" clId="{FC016D9B-BFF0-44EC-8EDB-D2AE6978EF01}" dt="2020-03-04T04:46:04.098" v="2612" actId="478"/>
          <ac:cxnSpMkLst>
            <pc:docMk/>
            <pc:sldMk cId="554425719" sldId="302"/>
            <ac:cxnSpMk id="58" creationId="{37242F90-AADE-480B-B053-7D9AB86330F3}"/>
          </ac:cxnSpMkLst>
        </pc:cxnChg>
        <pc:cxnChg chg="del mod">
          <ac:chgData name="김 승빈" userId="352d81a3ef8732fd" providerId="LiveId" clId="{FC016D9B-BFF0-44EC-8EDB-D2AE6978EF01}" dt="2020-03-04T04:46:03.112" v="2611" actId="478"/>
          <ac:cxnSpMkLst>
            <pc:docMk/>
            <pc:sldMk cId="554425719" sldId="302"/>
            <ac:cxnSpMk id="59" creationId="{2192964B-D063-4825-A6EE-39AC8419BCF0}"/>
          </ac:cxnSpMkLst>
        </pc:cxnChg>
        <pc:cxnChg chg="del mod">
          <ac:chgData name="김 승빈" userId="352d81a3ef8732fd" providerId="LiveId" clId="{FC016D9B-BFF0-44EC-8EDB-D2AE6978EF01}" dt="2020-03-04T04:46:09.199" v="2618" actId="478"/>
          <ac:cxnSpMkLst>
            <pc:docMk/>
            <pc:sldMk cId="554425719" sldId="302"/>
            <ac:cxnSpMk id="61" creationId="{0089D672-B061-4C27-9833-633D8B5A7113}"/>
          </ac:cxnSpMkLst>
        </pc:cxnChg>
        <pc:cxnChg chg="del mod">
          <ac:chgData name="김 승빈" userId="352d81a3ef8732fd" providerId="LiveId" clId="{FC016D9B-BFF0-44EC-8EDB-D2AE6978EF01}" dt="2020-03-04T04:46:06.362" v="2614" actId="478"/>
          <ac:cxnSpMkLst>
            <pc:docMk/>
            <pc:sldMk cId="554425719" sldId="302"/>
            <ac:cxnSpMk id="62" creationId="{094F51E1-0F85-4E16-979E-9D4351E80184}"/>
          </ac:cxnSpMkLst>
        </pc:cxnChg>
        <pc:cxnChg chg="del mod">
          <ac:chgData name="김 승빈" userId="352d81a3ef8732fd" providerId="LiveId" clId="{FC016D9B-BFF0-44EC-8EDB-D2AE6978EF01}" dt="2020-03-04T04:46:10.387" v="2620" actId="478"/>
          <ac:cxnSpMkLst>
            <pc:docMk/>
            <pc:sldMk cId="554425719" sldId="302"/>
            <ac:cxnSpMk id="63" creationId="{6ABB1CC6-BDCC-4CC4-BCB8-3E1C80F870F9}"/>
          </ac:cxnSpMkLst>
        </pc:cxnChg>
        <pc:cxnChg chg="del mod">
          <ac:chgData name="김 승빈" userId="352d81a3ef8732fd" providerId="LiveId" clId="{FC016D9B-BFF0-44EC-8EDB-D2AE6978EF01}" dt="2020-03-04T04:46:20.888" v="2631" actId="478"/>
          <ac:cxnSpMkLst>
            <pc:docMk/>
            <pc:sldMk cId="554425719" sldId="302"/>
            <ac:cxnSpMk id="65" creationId="{34258D2B-C91F-440D-817D-420401DF3056}"/>
          </ac:cxnSpMkLst>
        </pc:cxnChg>
        <pc:cxnChg chg="del mod">
          <ac:chgData name="김 승빈" userId="352d81a3ef8732fd" providerId="LiveId" clId="{FC016D9B-BFF0-44EC-8EDB-D2AE6978EF01}" dt="2020-03-04T04:46:15.874" v="2627" actId="478"/>
          <ac:cxnSpMkLst>
            <pc:docMk/>
            <pc:sldMk cId="554425719" sldId="302"/>
            <ac:cxnSpMk id="75" creationId="{9A50BC24-5E45-43D2-9380-C3EFC231993E}"/>
          </ac:cxnSpMkLst>
        </pc:cxnChg>
        <pc:cxnChg chg="del mod">
          <ac:chgData name="김 승빈" userId="352d81a3ef8732fd" providerId="LiveId" clId="{FC016D9B-BFF0-44EC-8EDB-D2AE6978EF01}" dt="2020-03-04T04:46:03.112" v="2611" actId="478"/>
          <ac:cxnSpMkLst>
            <pc:docMk/>
            <pc:sldMk cId="554425719" sldId="302"/>
            <ac:cxnSpMk id="76" creationId="{3797E13F-BC32-44BC-B028-D8B8BE5339DF}"/>
          </ac:cxnSpMkLst>
        </pc:cxnChg>
        <pc:cxnChg chg="del mod">
          <ac:chgData name="김 승빈" userId="352d81a3ef8732fd" providerId="LiveId" clId="{FC016D9B-BFF0-44EC-8EDB-D2AE6978EF01}" dt="2020-03-04T04:46:17.614" v="2628" actId="478"/>
          <ac:cxnSpMkLst>
            <pc:docMk/>
            <pc:sldMk cId="554425719" sldId="302"/>
            <ac:cxnSpMk id="79" creationId="{1401D5B3-ED1D-48FB-A5A2-133F9C2E472E}"/>
          </ac:cxnSpMkLst>
        </pc:cxnChg>
        <pc:cxnChg chg="add mod">
          <ac:chgData name="김 승빈" userId="352d81a3ef8732fd" providerId="LiveId" clId="{FC016D9B-BFF0-44EC-8EDB-D2AE6978EF01}" dt="2020-03-04T04:49:23.782" v="2678" actId="1076"/>
          <ac:cxnSpMkLst>
            <pc:docMk/>
            <pc:sldMk cId="554425719" sldId="302"/>
            <ac:cxnSpMk id="82" creationId="{2566EE03-3586-474D-B3B5-7C2420794FB8}"/>
          </ac:cxnSpMkLst>
        </pc:cxnChg>
        <pc:cxnChg chg="add mod">
          <ac:chgData name="김 승빈" userId="352d81a3ef8732fd" providerId="LiveId" clId="{FC016D9B-BFF0-44EC-8EDB-D2AE6978EF01}" dt="2020-03-04T04:49:23.782" v="2678" actId="1076"/>
          <ac:cxnSpMkLst>
            <pc:docMk/>
            <pc:sldMk cId="554425719" sldId="302"/>
            <ac:cxnSpMk id="83" creationId="{81601F2E-3BDA-4051-B97E-8CD034EEFD19}"/>
          </ac:cxnSpMkLst>
        </pc:cxnChg>
        <pc:cxnChg chg="add mod">
          <ac:chgData name="김 승빈" userId="352d81a3ef8732fd" providerId="LiveId" clId="{FC016D9B-BFF0-44EC-8EDB-D2AE6978EF01}" dt="2020-03-04T04:49:23.782" v="2678" actId="1076"/>
          <ac:cxnSpMkLst>
            <pc:docMk/>
            <pc:sldMk cId="554425719" sldId="302"/>
            <ac:cxnSpMk id="84" creationId="{14A39878-A2C7-4A5B-8778-77B0143AEBB8}"/>
          </ac:cxnSpMkLst>
        </pc:cxnChg>
        <pc:cxnChg chg="add mod">
          <ac:chgData name="김 승빈" userId="352d81a3ef8732fd" providerId="LiveId" clId="{FC016D9B-BFF0-44EC-8EDB-D2AE6978EF01}" dt="2020-03-04T04:49:23.782" v="2678" actId="1076"/>
          <ac:cxnSpMkLst>
            <pc:docMk/>
            <pc:sldMk cId="554425719" sldId="302"/>
            <ac:cxnSpMk id="85" creationId="{A73F8D63-19E0-4762-9094-FA6088B5F3B9}"/>
          </ac:cxnSpMkLst>
        </pc:cxnChg>
        <pc:cxnChg chg="add mod">
          <ac:chgData name="김 승빈" userId="352d81a3ef8732fd" providerId="LiveId" clId="{FC016D9B-BFF0-44EC-8EDB-D2AE6978EF01}" dt="2020-03-04T04:49:23.782" v="2678" actId="1076"/>
          <ac:cxnSpMkLst>
            <pc:docMk/>
            <pc:sldMk cId="554425719" sldId="302"/>
            <ac:cxnSpMk id="86" creationId="{E2C65E49-35F2-4685-81B7-834CB260AB8D}"/>
          </ac:cxnSpMkLst>
        </pc:cxnChg>
        <pc:cxnChg chg="add mod">
          <ac:chgData name="김 승빈" userId="352d81a3ef8732fd" providerId="LiveId" clId="{FC016D9B-BFF0-44EC-8EDB-D2AE6978EF01}" dt="2020-03-04T04:49:23.782" v="2678" actId="1076"/>
          <ac:cxnSpMkLst>
            <pc:docMk/>
            <pc:sldMk cId="554425719" sldId="302"/>
            <ac:cxnSpMk id="87" creationId="{EEDBDCB9-934B-47CC-9C61-67E587362D1D}"/>
          </ac:cxnSpMkLst>
        </pc:cxnChg>
        <pc:cxnChg chg="add mod">
          <ac:chgData name="김 승빈" userId="352d81a3ef8732fd" providerId="LiveId" clId="{FC016D9B-BFF0-44EC-8EDB-D2AE6978EF01}" dt="2020-03-04T04:49:23.782" v="2678" actId="1076"/>
          <ac:cxnSpMkLst>
            <pc:docMk/>
            <pc:sldMk cId="554425719" sldId="302"/>
            <ac:cxnSpMk id="88" creationId="{4CCA1108-5FA4-4373-813A-E5CC1CEB8352}"/>
          </ac:cxnSpMkLst>
        </pc:cxnChg>
      </pc:sldChg>
      <pc:sldChg chg="addSp delSp modSp add mod">
        <pc:chgData name="김 승빈" userId="352d81a3ef8732fd" providerId="LiveId" clId="{FC016D9B-BFF0-44EC-8EDB-D2AE6978EF01}" dt="2020-03-04T05:10:49.261" v="3050" actId="1076"/>
        <pc:sldMkLst>
          <pc:docMk/>
          <pc:sldMk cId="2028822289" sldId="303"/>
        </pc:sldMkLst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19" creationId="{1CA5A6AA-256F-44C0-87E8-66C9616C67A4}"/>
          </ac:spMkLst>
        </pc:spChg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20" creationId="{02E7EB5D-BD12-4920-A681-B64861507070}"/>
          </ac:spMkLst>
        </pc:spChg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21" creationId="{88FB0953-8CBE-4665-81A7-12F64AC5B888}"/>
          </ac:spMkLst>
        </pc:spChg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22" creationId="{A52C4DF0-91F3-499B-8E68-307ABCF04CB6}"/>
          </ac:spMkLst>
        </pc:spChg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23" creationId="{D578BBDD-4BB9-49B0-9A3F-468920ED6CF9}"/>
          </ac:spMkLst>
        </pc:spChg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24" creationId="{B89D9752-88E2-4D55-B796-EFD9B680D198}"/>
          </ac:spMkLst>
        </pc:spChg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25" creationId="{3E44E1DF-EC33-43A3-801B-8F1BE03091DC}"/>
          </ac:spMkLst>
        </pc:spChg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34" creationId="{70C0CC7E-2447-48BD-957E-591754628BFE}"/>
          </ac:spMkLst>
        </pc:spChg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35" creationId="{F5AF7262-9CA7-4E86-8C18-E4F1FF61C641}"/>
          </ac:spMkLst>
        </pc:spChg>
        <pc:spChg chg="add del mod">
          <ac:chgData name="김 승빈" userId="352d81a3ef8732fd" providerId="LiveId" clId="{FC016D9B-BFF0-44EC-8EDB-D2AE6978EF01}" dt="2020-03-04T05:08:41.134" v="2976" actId="478"/>
          <ac:spMkLst>
            <pc:docMk/>
            <pc:sldMk cId="2028822289" sldId="303"/>
            <ac:spMk id="36" creationId="{44888699-D243-4E02-B8DE-588BDD5942C6}"/>
          </ac:spMkLst>
        </pc:spChg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37" creationId="{23AC9172-2CD8-4DE7-88AC-E623E8EE002B}"/>
          </ac:spMkLst>
        </pc:spChg>
        <pc:spChg chg="add del mod">
          <ac:chgData name="김 승빈" userId="352d81a3ef8732fd" providerId="LiveId" clId="{FC016D9B-BFF0-44EC-8EDB-D2AE6978EF01}" dt="2020-03-04T05:08:42.908" v="2979" actId="478"/>
          <ac:spMkLst>
            <pc:docMk/>
            <pc:sldMk cId="2028822289" sldId="303"/>
            <ac:spMk id="38" creationId="{6ACC275F-C4F9-4745-BC3D-33C21BD5C69F}"/>
          </ac:spMkLst>
        </pc:spChg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39" creationId="{186BBB9E-0B87-4472-B88A-0E4011A3052D}"/>
          </ac:spMkLst>
        </pc:spChg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40" creationId="{4B472377-75E6-47D3-BDFC-BE42E29C8438}"/>
          </ac:spMkLst>
        </pc:spChg>
        <pc:spChg chg="mod topLvl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49" creationId="{FC92A22F-CADA-496A-AE2E-DCFA8483BC25}"/>
          </ac:spMkLst>
        </pc:spChg>
        <pc:spChg chg="add mod">
          <ac:chgData name="김 승빈" userId="352d81a3ef8732fd" providerId="LiveId" clId="{FC016D9B-BFF0-44EC-8EDB-D2AE6978EF01}" dt="2020-03-04T05:10:08.321" v="3007" actId="20577"/>
          <ac:spMkLst>
            <pc:docMk/>
            <pc:sldMk cId="2028822289" sldId="303"/>
            <ac:spMk id="50" creationId="{46B0790F-587E-4FD9-84E4-49C78B6A91C5}"/>
          </ac:spMkLst>
        </pc:spChg>
        <pc:spChg chg="del mod topLvl">
          <ac:chgData name="김 승빈" userId="352d81a3ef8732fd" providerId="LiveId" clId="{FC016D9B-BFF0-44EC-8EDB-D2AE6978EF01}" dt="2020-03-04T05:08:26.007" v="2949" actId="478"/>
          <ac:spMkLst>
            <pc:docMk/>
            <pc:sldMk cId="2028822289" sldId="303"/>
            <ac:spMk id="51" creationId="{240E2E8A-A121-4CC4-85BC-02E34C9BC685}"/>
          </ac:spMkLst>
        </pc:spChg>
        <pc:spChg chg="add del mod">
          <ac:chgData name="김 승빈" userId="352d81a3ef8732fd" providerId="LiveId" clId="{FC016D9B-BFF0-44EC-8EDB-D2AE6978EF01}" dt="2020-03-04T05:09:09.571" v="2989" actId="478"/>
          <ac:spMkLst>
            <pc:docMk/>
            <pc:sldMk cId="2028822289" sldId="303"/>
            <ac:spMk id="52" creationId="{2FD77CA5-75F0-4178-BE83-C20B93E1B6B7}"/>
          </ac:spMkLst>
        </pc:spChg>
        <pc:spChg chg="add del mod">
          <ac:chgData name="김 승빈" userId="352d81a3ef8732fd" providerId="LiveId" clId="{FC016D9B-BFF0-44EC-8EDB-D2AE6978EF01}" dt="2020-03-04T05:09:16.484" v="2996" actId="478"/>
          <ac:spMkLst>
            <pc:docMk/>
            <pc:sldMk cId="2028822289" sldId="303"/>
            <ac:spMk id="53" creationId="{ED32B079-9D9C-4F29-B0D1-CC93F8F79085}"/>
          </ac:spMkLst>
        </pc:spChg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54" creationId="{212FC374-6728-4FF4-99E4-02073FA2CFBB}"/>
          </ac:spMkLst>
        </pc:spChg>
        <pc:spChg chg="mod topLvl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55" creationId="{3834A752-A8FE-49E2-B5BB-16392B2CB618}"/>
          </ac:spMkLst>
        </pc:spChg>
        <pc:spChg chg="add del mod">
          <ac:chgData name="김 승빈" userId="352d81a3ef8732fd" providerId="LiveId" clId="{FC016D9B-BFF0-44EC-8EDB-D2AE6978EF01}" dt="2020-03-04T05:09:15.608" v="2995" actId="478"/>
          <ac:spMkLst>
            <pc:docMk/>
            <pc:sldMk cId="2028822289" sldId="303"/>
            <ac:spMk id="56" creationId="{ED7D2D76-2B2F-4954-BB50-3C9AE616592B}"/>
          </ac:spMkLst>
        </pc:spChg>
        <pc:spChg chg="mod topLvl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57" creationId="{F4BB8B39-C6E1-4157-82A9-BB6AA22FCB0D}"/>
          </ac:spMkLst>
        </pc:spChg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58" creationId="{F0EB9E0B-5CFC-4F5D-A723-EE84E9227024}"/>
          </ac:spMkLst>
        </pc:spChg>
        <pc:spChg chg="add mod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59" creationId="{F8A10648-A1A6-4C50-B244-FD1623FA70C8}"/>
          </ac:spMkLst>
        </pc:spChg>
        <pc:spChg chg="mod topLvl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60" creationId="{802C739C-8E7F-40E5-B945-E09D3DE7B302}"/>
          </ac:spMkLst>
        </pc:spChg>
        <pc:spChg chg="mod topLvl">
          <ac:chgData name="김 승빈" userId="352d81a3ef8732fd" providerId="LiveId" clId="{FC016D9B-BFF0-44EC-8EDB-D2AE6978EF01}" dt="2020-03-04T05:09:45.120" v="2999" actId="1076"/>
          <ac:spMkLst>
            <pc:docMk/>
            <pc:sldMk cId="2028822289" sldId="303"/>
            <ac:spMk id="64" creationId="{E4B8B76C-4C58-454F-A06A-28229D44BE9A}"/>
          </ac:spMkLst>
        </pc:spChg>
        <pc:spChg chg="add mod">
          <ac:chgData name="김 승빈" userId="352d81a3ef8732fd" providerId="LiveId" clId="{FC016D9B-BFF0-44EC-8EDB-D2AE6978EF01}" dt="2020-03-04T05:10:18.090" v="3022"/>
          <ac:spMkLst>
            <pc:docMk/>
            <pc:sldMk cId="2028822289" sldId="303"/>
            <ac:spMk id="70" creationId="{C6EBA158-B5E2-4A6A-A462-58A9BD732C04}"/>
          </ac:spMkLst>
        </pc:spChg>
        <pc:spChg chg="add mod">
          <ac:chgData name="김 승빈" userId="352d81a3ef8732fd" providerId="LiveId" clId="{FC016D9B-BFF0-44EC-8EDB-D2AE6978EF01}" dt="2020-03-04T05:09:55.891" v="3000" actId="571"/>
          <ac:spMkLst>
            <pc:docMk/>
            <pc:sldMk cId="2028822289" sldId="303"/>
            <ac:spMk id="71" creationId="{FFEA90F0-4BF5-4E25-ACE5-A8728E91D388}"/>
          </ac:spMkLst>
        </pc:spChg>
        <pc:spChg chg="add mod">
          <ac:chgData name="김 승빈" userId="352d81a3ef8732fd" providerId="LiveId" clId="{FC016D9B-BFF0-44EC-8EDB-D2AE6978EF01}" dt="2020-03-04T05:09:55.891" v="3000" actId="571"/>
          <ac:spMkLst>
            <pc:docMk/>
            <pc:sldMk cId="2028822289" sldId="303"/>
            <ac:spMk id="72" creationId="{78ABDE19-F834-4E73-B355-ABEFF8E03FB1}"/>
          </ac:spMkLst>
        </pc:spChg>
        <pc:spChg chg="add del mod">
          <ac:chgData name="김 승빈" userId="352d81a3ef8732fd" providerId="LiveId" clId="{FC016D9B-BFF0-44EC-8EDB-D2AE6978EF01}" dt="2020-03-04T05:09:59.171" v="3001" actId="478"/>
          <ac:spMkLst>
            <pc:docMk/>
            <pc:sldMk cId="2028822289" sldId="303"/>
            <ac:spMk id="73" creationId="{E83CBDBF-67B3-42B8-BA0F-AEF03A88A2DE}"/>
          </ac:spMkLst>
        </pc:spChg>
        <pc:spChg chg="add mod">
          <ac:chgData name="김 승빈" userId="352d81a3ef8732fd" providerId="LiveId" clId="{FC016D9B-BFF0-44EC-8EDB-D2AE6978EF01}" dt="2020-03-04T05:10:23.523" v="3039"/>
          <ac:spMkLst>
            <pc:docMk/>
            <pc:sldMk cId="2028822289" sldId="303"/>
            <ac:spMk id="77" creationId="{9B5F485B-749F-4475-B821-F76D2BDC694D}"/>
          </ac:spMkLst>
        </pc:spChg>
        <pc:spChg chg="add mod">
          <ac:chgData name="김 승빈" userId="352d81a3ef8732fd" providerId="LiveId" clId="{FC016D9B-BFF0-44EC-8EDB-D2AE6978EF01}" dt="2020-03-04T05:10:43.490" v="3049" actId="1076"/>
          <ac:spMkLst>
            <pc:docMk/>
            <pc:sldMk cId="2028822289" sldId="303"/>
            <ac:spMk id="78" creationId="{237FDFF4-FBDF-45D9-A900-9D7668D5DF19}"/>
          </ac:spMkLst>
        </pc:spChg>
        <pc:spChg chg="add del mod">
          <ac:chgData name="김 승빈" userId="352d81a3ef8732fd" providerId="LiveId" clId="{FC016D9B-BFF0-44EC-8EDB-D2AE6978EF01}" dt="2020-03-04T05:10:37.889" v="3047" actId="478"/>
          <ac:spMkLst>
            <pc:docMk/>
            <pc:sldMk cId="2028822289" sldId="303"/>
            <ac:spMk id="79" creationId="{2F179197-C8AA-460A-9682-A61FCFD0CA6A}"/>
          </ac:spMkLst>
        </pc:spChg>
        <pc:spChg chg="mod">
          <ac:chgData name="김 승빈" userId="352d81a3ef8732fd" providerId="LiveId" clId="{FC016D9B-BFF0-44EC-8EDB-D2AE6978EF01}" dt="2020-03-04T05:10:49.261" v="3050" actId="1076"/>
          <ac:spMkLst>
            <pc:docMk/>
            <pc:sldMk cId="2028822289" sldId="303"/>
            <ac:spMk id="81" creationId="{65FB400E-CA3D-4C81-A150-9E4F056148F4}"/>
          </ac:spMkLst>
        </pc:spChg>
        <pc:spChg chg="add mod">
          <ac:chgData name="김 승빈" userId="352d81a3ef8732fd" providerId="LiveId" clId="{FC016D9B-BFF0-44EC-8EDB-D2AE6978EF01}" dt="2020-03-04T05:10:35.811" v="3046" actId="20577"/>
          <ac:spMkLst>
            <pc:docMk/>
            <pc:sldMk cId="2028822289" sldId="303"/>
            <ac:spMk id="89" creationId="{6E8811F7-8012-4AB1-B0B8-58F876D7191D}"/>
          </ac:spMkLst>
        </pc:spChg>
        <pc:grpChg chg="add del mod">
          <ac:chgData name="김 승빈" userId="352d81a3ef8732fd" providerId="LiveId" clId="{FC016D9B-BFF0-44EC-8EDB-D2AE6978EF01}" dt="2020-03-04T05:07:12.151" v="2894" actId="165"/>
          <ac:grpSpMkLst>
            <pc:docMk/>
            <pc:sldMk cId="2028822289" sldId="303"/>
            <ac:grpSpMk id="3" creationId="{80FBF070-AAEE-4B39-8CF3-4A205E03BC09}"/>
          </ac:grpSpMkLst>
        </pc:grpChg>
        <pc:graphicFrameChg chg="del">
          <ac:chgData name="김 승빈" userId="352d81a3ef8732fd" providerId="LiveId" clId="{FC016D9B-BFF0-44EC-8EDB-D2AE6978EF01}" dt="2020-03-04T05:06:28.823" v="2861" actId="478"/>
          <ac:graphicFrameMkLst>
            <pc:docMk/>
            <pc:sldMk cId="2028822289" sldId="303"/>
            <ac:graphicFrameMk id="2" creationId="{F25BE4FA-9B62-4D70-8AC6-FD4DC0BE1AD7}"/>
          </ac:graphicFrameMkLst>
        </pc:graphicFrameChg>
        <pc:cxnChg chg="mod topLvl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5" creationId="{1798765C-4391-499B-B647-DF288DA2B95E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26" creationId="{0A6A5166-A05F-4C21-8BCE-64F774D02487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27" creationId="{E6AE4A3D-C585-49A1-B980-61B0B522ECCE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28" creationId="{E2101F45-3F29-4BE4-AC8F-104C06922784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29" creationId="{DB13AC99-59AC-46CE-9FE6-9934EFA7F5AE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30" creationId="{0B02A81D-0D34-414C-B5B7-43C955403C3C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31" creationId="{E2B71D7A-CDAF-41D0-A0AF-E8BC6632D229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32" creationId="{D3734CC1-2AED-4EB5-9F71-D970FC418600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33" creationId="{0F76D73E-A1CA-4BD0-930B-21CE5C24B2AD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41" creationId="{EC102451-F59E-40C4-B653-1D89706C1C91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42" creationId="{A3E3FF05-308C-4DB1-8E99-ED059DF762E4}"/>
          </ac:cxnSpMkLst>
        </pc:cxnChg>
        <pc:cxnChg chg="add del mod">
          <ac:chgData name="김 승빈" userId="352d81a3ef8732fd" providerId="LiveId" clId="{FC016D9B-BFF0-44EC-8EDB-D2AE6978EF01}" dt="2020-03-04T05:08:41.633" v="2977" actId="478"/>
          <ac:cxnSpMkLst>
            <pc:docMk/>
            <pc:sldMk cId="2028822289" sldId="303"/>
            <ac:cxnSpMk id="43" creationId="{DDAC2F4E-7621-425A-85C2-AB8297F738D4}"/>
          </ac:cxnSpMkLst>
        </pc:cxnChg>
        <pc:cxnChg chg="add del mod">
          <ac:chgData name="김 승빈" userId="352d81a3ef8732fd" providerId="LiveId" clId="{FC016D9B-BFF0-44EC-8EDB-D2AE6978EF01}" dt="2020-03-04T05:08:42.269" v="2978" actId="478"/>
          <ac:cxnSpMkLst>
            <pc:docMk/>
            <pc:sldMk cId="2028822289" sldId="303"/>
            <ac:cxnSpMk id="44" creationId="{7D4AFCA2-0D7D-420C-AE55-8FE1BF7EF99E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45" creationId="{F2AD52BD-F2E6-4F24-AD57-DC505B5FC8AB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46" creationId="{CEF17E76-9458-466C-A108-292BD731A851}"/>
          </ac:cxnSpMkLst>
        </pc:cxnChg>
        <pc:cxnChg chg="add del mod">
          <ac:chgData name="김 승빈" userId="352d81a3ef8732fd" providerId="LiveId" clId="{FC016D9B-BFF0-44EC-8EDB-D2AE6978EF01}" dt="2020-03-04T05:08:46.252" v="2980" actId="478"/>
          <ac:cxnSpMkLst>
            <pc:docMk/>
            <pc:sldMk cId="2028822289" sldId="303"/>
            <ac:cxnSpMk id="47" creationId="{F071B4E5-0B82-45BC-B5AF-80C00C1C530B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48" creationId="{C4407667-313E-4A73-B72F-D943560CDFA3}"/>
          </ac:cxnSpMkLst>
        </pc:cxnChg>
        <pc:cxnChg chg="add del mod">
          <ac:chgData name="김 승빈" userId="352d81a3ef8732fd" providerId="LiveId" clId="{FC016D9B-BFF0-44EC-8EDB-D2AE6978EF01}" dt="2020-03-04T05:09:10.106" v="2990" actId="478"/>
          <ac:cxnSpMkLst>
            <pc:docMk/>
            <pc:sldMk cId="2028822289" sldId="303"/>
            <ac:cxnSpMk id="61" creationId="{EFF69BD6-468A-42F9-8999-D97C26B0CC47}"/>
          </ac:cxnSpMkLst>
        </pc:cxnChg>
        <pc:cxnChg chg="add del mod">
          <ac:chgData name="김 승빈" userId="352d81a3ef8732fd" providerId="LiveId" clId="{FC016D9B-BFF0-44EC-8EDB-D2AE6978EF01}" dt="2020-03-04T05:09:10.657" v="2991" actId="478"/>
          <ac:cxnSpMkLst>
            <pc:docMk/>
            <pc:sldMk cId="2028822289" sldId="303"/>
            <ac:cxnSpMk id="62" creationId="{FE27DF23-F827-4F3B-8561-A9D16A80C7C2}"/>
          </ac:cxnSpMkLst>
        </pc:cxnChg>
        <pc:cxnChg chg="add del mod">
          <ac:chgData name="김 승빈" userId="352d81a3ef8732fd" providerId="LiveId" clId="{FC016D9B-BFF0-44EC-8EDB-D2AE6978EF01}" dt="2020-03-04T05:09:12.257" v="2992" actId="478"/>
          <ac:cxnSpMkLst>
            <pc:docMk/>
            <pc:sldMk cId="2028822289" sldId="303"/>
            <ac:cxnSpMk id="63" creationId="{EE11B1FB-2E6A-491B-8382-BB2771BB0DA0}"/>
          </ac:cxnSpMkLst>
        </pc:cxnChg>
        <pc:cxnChg chg="add del mod">
          <ac:chgData name="김 승빈" userId="352d81a3ef8732fd" providerId="LiveId" clId="{FC016D9B-BFF0-44EC-8EDB-D2AE6978EF01}" dt="2020-03-04T05:09:13.494" v="2993" actId="478"/>
          <ac:cxnSpMkLst>
            <pc:docMk/>
            <pc:sldMk cId="2028822289" sldId="303"/>
            <ac:cxnSpMk id="65" creationId="{188F17FF-C178-4501-9E4E-63D4CDEDE4E7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66" creationId="{474FE8B8-8F5D-4462-A884-140B99D219FA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67" creationId="{8919A04F-CA9B-49B9-9C37-CE35F7A121A3}"/>
          </ac:cxnSpMkLst>
        </pc:cxnChg>
        <pc:cxnChg chg="add del mod">
          <ac:chgData name="김 승빈" userId="352d81a3ef8732fd" providerId="LiveId" clId="{FC016D9B-BFF0-44EC-8EDB-D2AE6978EF01}" dt="2020-03-04T05:09:15.094" v="2994" actId="478"/>
          <ac:cxnSpMkLst>
            <pc:docMk/>
            <pc:sldMk cId="2028822289" sldId="303"/>
            <ac:cxnSpMk id="68" creationId="{8258A6B4-C7BC-4AC1-B858-102B4EFE1E4E}"/>
          </ac:cxnSpMkLst>
        </pc:cxnChg>
        <pc:cxnChg chg="add mod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69" creationId="{4254EE95-AABC-4281-BF79-DD9754F4B439}"/>
          </ac:cxnSpMkLst>
        </pc:cxnChg>
        <pc:cxnChg chg="add del mod">
          <ac:chgData name="김 승빈" userId="352d81a3ef8732fd" providerId="LiveId" clId="{FC016D9B-BFF0-44EC-8EDB-D2AE6978EF01}" dt="2020-03-04T05:10:00.657" v="3003" actId="478"/>
          <ac:cxnSpMkLst>
            <pc:docMk/>
            <pc:sldMk cId="2028822289" sldId="303"/>
            <ac:cxnSpMk id="74" creationId="{90ABA84D-1025-43AF-BCC6-CD8888406B6E}"/>
          </ac:cxnSpMkLst>
        </pc:cxnChg>
        <pc:cxnChg chg="add del mod">
          <ac:chgData name="김 승빈" userId="352d81a3ef8732fd" providerId="LiveId" clId="{FC016D9B-BFF0-44EC-8EDB-D2AE6978EF01}" dt="2020-03-04T05:10:00.296" v="3002" actId="478"/>
          <ac:cxnSpMkLst>
            <pc:docMk/>
            <pc:sldMk cId="2028822289" sldId="303"/>
            <ac:cxnSpMk id="75" creationId="{27F0045E-8ADB-4DD9-AFC4-F7AEBAE928C3}"/>
          </ac:cxnSpMkLst>
        </pc:cxnChg>
        <pc:cxnChg chg="add mod">
          <ac:chgData name="김 승빈" userId="352d81a3ef8732fd" providerId="LiveId" clId="{FC016D9B-BFF0-44EC-8EDB-D2AE6978EF01}" dt="2020-03-04T05:09:55.891" v="3000" actId="571"/>
          <ac:cxnSpMkLst>
            <pc:docMk/>
            <pc:sldMk cId="2028822289" sldId="303"/>
            <ac:cxnSpMk id="76" creationId="{56627CB0-E215-4813-B985-63A41A54DEFE}"/>
          </ac:cxnSpMkLst>
        </pc:cxnChg>
        <pc:cxnChg chg="add del mod">
          <ac:chgData name="김 승빈" userId="352d81a3ef8732fd" providerId="LiveId" clId="{FC016D9B-BFF0-44EC-8EDB-D2AE6978EF01}" dt="2020-03-04T05:10:39.170" v="3048" actId="478"/>
          <ac:cxnSpMkLst>
            <pc:docMk/>
            <pc:sldMk cId="2028822289" sldId="303"/>
            <ac:cxnSpMk id="80" creationId="{F20DF8A1-1B76-4170-ACA4-480D0379EE5C}"/>
          </ac:cxnSpMkLst>
        </pc:cxnChg>
        <pc:cxnChg chg="mod topLvl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82" creationId="{2566EE03-3586-474D-B3B5-7C2420794FB8}"/>
          </ac:cxnSpMkLst>
        </pc:cxnChg>
        <pc:cxnChg chg="del mod topLvl">
          <ac:chgData name="김 승빈" userId="352d81a3ef8732fd" providerId="LiveId" clId="{FC016D9B-BFF0-44EC-8EDB-D2AE6978EF01}" dt="2020-03-04T05:08:27.458" v="2950" actId="478"/>
          <ac:cxnSpMkLst>
            <pc:docMk/>
            <pc:sldMk cId="2028822289" sldId="303"/>
            <ac:cxnSpMk id="83" creationId="{81601F2E-3BDA-4051-B97E-8CD034EEFD19}"/>
          </ac:cxnSpMkLst>
        </pc:cxnChg>
        <pc:cxnChg chg="del mod topLvl">
          <ac:chgData name="김 승빈" userId="352d81a3ef8732fd" providerId="LiveId" clId="{FC016D9B-BFF0-44EC-8EDB-D2AE6978EF01}" dt="2020-03-04T05:08:28.571" v="2951" actId="478"/>
          <ac:cxnSpMkLst>
            <pc:docMk/>
            <pc:sldMk cId="2028822289" sldId="303"/>
            <ac:cxnSpMk id="84" creationId="{14A39878-A2C7-4A5B-8778-77B0143AEBB8}"/>
          </ac:cxnSpMkLst>
        </pc:cxnChg>
        <pc:cxnChg chg="mod topLvl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85" creationId="{A73F8D63-19E0-4762-9094-FA6088B5F3B9}"/>
          </ac:cxnSpMkLst>
        </pc:cxnChg>
        <pc:cxnChg chg="mod topLvl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86" creationId="{E2C65E49-35F2-4685-81B7-834CB260AB8D}"/>
          </ac:cxnSpMkLst>
        </pc:cxnChg>
        <pc:cxnChg chg="mod topLvl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87" creationId="{EEDBDCB9-934B-47CC-9C61-67E587362D1D}"/>
          </ac:cxnSpMkLst>
        </pc:cxnChg>
        <pc:cxnChg chg="mod topLvl">
          <ac:chgData name="김 승빈" userId="352d81a3ef8732fd" providerId="LiveId" clId="{FC016D9B-BFF0-44EC-8EDB-D2AE6978EF01}" dt="2020-03-04T05:09:45.120" v="2999" actId="1076"/>
          <ac:cxnSpMkLst>
            <pc:docMk/>
            <pc:sldMk cId="2028822289" sldId="303"/>
            <ac:cxnSpMk id="88" creationId="{4CCA1108-5FA4-4373-813A-E5CC1CEB835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00551-457D-4641-8904-E9546BB59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94A56E-E796-46AD-8819-DBB80F100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DD49F-7259-4590-A421-37A4A896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7A31-2B9D-4B3B-BADA-862A90F23E25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A920E-FFAB-43A3-988C-7D00D1D7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F0E3D-EDBD-41D4-9711-39CF02C0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02B3-DE92-4553-81B7-174EAC53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5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4784-4D61-47D8-A49B-ABDEBB13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3DA6C-50ED-4B25-87F7-0BEAA65F7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0D620-B169-44D5-B6F5-C9D5B1C3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7A31-2B9D-4B3B-BADA-862A90F23E25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4753D-3F3A-466B-9953-11F25AD2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19A78-9BA1-4C87-A8A3-7670F9EC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02B3-DE92-4553-81B7-174EAC53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60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B8CAA-78B6-4B7D-9825-8C60F4C4B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DC8F35-5548-4760-BFD3-19C076AAA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69DDA-4901-4143-902C-E7AD0F78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7A31-2B9D-4B3B-BADA-862A90F23E25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006B5-0611-4EC0-AD1F-0D8E2E44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948F4-CE3F-49B7-ADFD-42560A6B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02B3-DE92-4553-81B7-174EAC53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5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D4624-483E-4C65-BAB8-76D1AB44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61914-D01B-4937-BDB3-1EE18CDA0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6D974-379D-4F1E-9E9E-83E3BF0F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7A31-2B9D-4B3B-BADA-862A90F23E25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7D290-DDA6-444E-9434-9B6F19B5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CB21D-2C96-4210-9301-B6D775D4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02B3-DE92-4553-81B7-174EAC53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6B41F-4D9C-489F-A221-94930426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DEBC2-DD4A-40DA-B08C-3A01EBE1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C520E-CF54-40CB-A830-2019686A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7A31-2B9D-4B3B-BADA-862A90F23E25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D9521-18D2-488E-9CA5-5C1FD490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9422-AB1E-44F5-9BD2-72E8701F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02B3-DE92-4553-81B7-174EAC53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5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390D-DEA0-42C7-BD79-95C20188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9C5EF-FC3D-4943-9325-F6B77282A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A26DB-1A61-445F-A66A-4D2BCCA18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B218C8-7B13-4AFF-8F48-B62D21E2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7A31-2B9D-4B3B-BADA-862A90F23E25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E8D03-D053-4D82-891B-D1FA91A1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06A81D-9112-4BEF-A524-6305781D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02B3-DE92-4553-81B7-174EAC53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DB7A0-5E1C-4610-987D-8D5F9ACA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B64DD-1D6B-41EC-B9AA-7708B7DF3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5484E-CD0D-4746-A4F4-A51C84FB4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EDA5E-4086-4F05-B2F5-1F0970050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56011-D895-4C4A-82F1-3392B468A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CC4DC1-F5D1-4466-9AD7-3386145D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7A31-2B9D-4B3B-BADA-862A90F23E25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26D648-81F0-4C33-B033-F6F87666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46A790-BE09-47A8-99A9-B063A3A0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02B3-DE92-4553-81B7-174EAC53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2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AC6CC-EB21-4292-B522-023D144A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03D591-CCB8-4682-98F4-6652F2F3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7A31-2B9D-4B3B-BADA-862A90F23E25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FB6A67-E4D8-4A93-8A5D-432F201F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A3C16-5FEA-4D9D-A6C0-B19E9308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02B3-DE92-4553-81B7-174EAC53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6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418621-9520-4CB5-B984-4FDEAC30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7A31-2B9D-4B3B-BADA-862A90F23E25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9FF8AE-5A48-48F5-8798-83BFECA0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C4AF8E-313B-4E76-A6FF-2670DAA3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02B3-DE92-4553-81B7-174EAC53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2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A9680-1C3D-49CD-B9FC-3B7FE038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F1BA0-1800-4B0B-BA6D-6EBADD6C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35FE6-75BF-4C06-A59F-85E494D61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2EE6B1-AD9C-47E3-B644-C0D75D3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7A31-2B9D-4B3B-BADA-862A90F23E25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6F351-ADE4-4A76-B13B-478C419A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FFF23-B73E-42F1-8FEF-B7685BB3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02B3-DE92-4553-81B7-174EAC53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4DEE5-FE38-4A6E-B06A-12319502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63678-EF68-471A-824F-26BBF8AA0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3C6B3-798D-4170-A16A-2B8A0B672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CD0AD-D2B2-47E7-B41E-D155D4AD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7A31-2B9D-4B3B-BADA-862A90F23E25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B0C8F-A6BF-4257-A197-1E711E0F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9E31F-4F82-4C5C-9BAF-57C9935D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02B3-DE92-4553-81B7-174EAC53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5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123DC6-EEDE-4651-962A-0EBDF712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01E57-C478-4635-9224-B63335F3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B58A6-F733-4F2C-8788-7146C6BCC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27A31-2B9D-4B3B-BADA-862A90F23E25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CE081-18E6-41FB-997B-C5E8C4C4F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36943-1517-4948-9923-433AF142D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02B3-DE92-4553-81B7-174EAC53F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8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1291908" y="2281730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276068" y="3717695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2350194" y="3717695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B63085-2EC8-462D-8922-1E2C43AAC5D2}"/>
              </a:ext>
            </a:extLst>
          </p:cNvPr>
          <p:cNvSpPr txBox="1"/>
          <p:nvPr/>
        </p:nvSpPr>
        <p:spPr>
          <a:xfrm>
            <a:off x="-553062" y="4557359"/>
            <a:ext cx="43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 그래프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3"/>
          </p:cNvCxnSpPr>
          <p:nvPr/>
        </p:nvCxnSpPr>
        <p:spPr>
          <a:xfrm flipV="1">
            <a:off x="582348" y="2774271"/>
            <a:ext cx="799267" cy="943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0"/>
            <a:endCxn id="2" idx="5"/>
          </p:cNvCxnSpPr>
          <p:nvPr/>
        </p:nvCxnSpPr>
        <p:spPr>
          <a:xfrm flipH="1" flipV="1">
            <a:off x="1814760" y="2774271"/>
            <a:ext cx="841714" cy="943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54A2DCD-2BE8-4480-8EE8-988681F9D2B5}"/>
              </a:ext>
            </a:extLst>
          </p:cNvPr>
          <p:cNvSpPr txBox="1"/>
          <p:nvPr/>
        </p:nvSpPr>
        <p:spPr>
          <a:xfrm>
            <a:off x="3944751" y="5306628"/>
            <a:ext cx="43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신장 트리의 예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98E59CA-6F56-4BBC-9B34-4071A4D8CF68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888627" y="4006219"/>
            <a:ext cx="1461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0A9ED3-F1A4-4F43-819E-6FB3B9A302AC}"/>
              </a:ext>
            </a:extLst>
          </p:cNvPr>
          <p:cNvSpPr/>
          <p:nvPr/>
        </p:nvSpPr>
        <p:spPr>
          <a:xfrm>
            <a:off x="7523184" y="2281730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CD6B813-95F4-48E6-B5B0-A058085C6AE0}"/>
              </a:ext>
            </a:extLst>
          </p:cNvPr>
          <p:cNvSpPr/>
          <p:nvPr/>
        </p:nvSpPr>
        <p:spPr>
          <a:xfrm>
            <a:off x="6507344" y="3717695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35BB831-6938-4754-B090-793744B593FA}"/>
              </a:ext>
            </a:extLst>
          </p:cNvPr>
          <p:cNvSpPr/>
          <p:nvPr/>
        </p:nvSpPr>
        <p:spPr>
          <a:xfrm>
            <a:off x="8581470" y="3717695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D3677B-DCF5-4A4E-A41A-3BAAA9FE5BEA}"/>
              </a:ext>
            </a:extLst>
          </p:cNvPr>
          <p:cNvSpPr txBox="1"/>
          <p:nvPr/>
        </p:nvSpPr>
        <p:spPr>
          <a:xfrm>
            <a:off x="5678214" y="4557359"/>
            <a:ext cx="43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신장 트리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EE17291-BF82-4FE1-81C3-488ADCFD67F1}"/>
              </a:ext>
            </a:extLst>
          </p:cNvPr>
          <p:cNvCxnSpPr>
            <a:cxnSpLocks/>
            <a:stCxn id="59" idx="0"/>
            <a:endCxn id="58" idx="3"/>
          </p:cNvCxnSpPr>
          <p:nvPr/>
        </p:nvCxnSpPr>
        <p:spPr>
          <a:xfrm flipV="1">
            <a:off x="6813624" y="2774271"/>
            <a:ext cx="799267" cy="943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AA0C221-159D-4FFF-92AD-48C207D5D054}"/>
              </a:ext>
            </a:extLst>
          </p:cNvPr>
          <p:cNvCxnSpPr>
            <a:cxnSpLocks/>
            <a:stCxn id="61" idx="0"/>
            <a:endCxn id="58" idx="5"/>
          </p:cNvCxnSpPr>
          <p:nvPr/>
        </p:nvCxnSpPr>
        <p:spPr>
          <a:xfrm flipH="1" flipV="1">
            <a:off x="8046036" y="2774271"/>
            <a:ext cx="841714" cy="943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9C19F734-4D88-491E-9B24-B4EC87BC2593}"/>
              </a:ext>
            </a:extLst>
          </p:cNvPr>
          <p:cNvSpPr/>
          <p:nvPr/>
        </p:nvSpPr>
        <p:spPr>
          <a:xfrm>
            <a:off x="4755967" y="228173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0594329-8CB4-4701-9A59-8F5D7F9B88AB}"/>
              </a:ext>
            </a:extLst>
          </p:cNvPr>
          <p:cNvSpPr/>
          <p:nvPr/>
        </p:nvSpPr>
        <p:spPr>
          <a:xfrm>
            <a:off x="3740127" y="3717695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2C19DEF-ADF7-421B-9510-295E760F753F}"/>
              </a:ext>
            </a:extLst>
          </p:cNvPr>
          <p:cNvSpPr/>
          <p:nvPr/>
        </p:nvSpPr>
        <p:spPr>
          <a:xfrm>
            <a:off x="5814253" y="3717695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106040F-7B37-47DF-B1B1-FCE8CBF50364}"/>
              </a:ext>
            </a:extLst>
          </p:cNvPr>
          <p:cNvCxnSpPr>
            <a:cxnSpLocks/>
            <a:stCxn id="71" idx="0"/>
            <a:endCxn id="68" idx="5"/>
          </p:cNvCxnSpPr>
          <p:nvPr/>
        </p:nvCxnSpPr>
        <p:spPr>
          <a:xfrm flipH="1" flipV="1">
            <a:off x="5278819" y="2774271"/>
            <a:ext cx="841714" cy="943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CF9370A-3306-4756-AA39-B861F6D301CF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>
            <a:off x="4352686" y="4006219"/>
            <a:ext cx="1461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21D912A-B6CD-4F23-B306-580FD21ED795}"/>
              </a:ext>
            </a:extLst>
          </p:cNvPr>
          <p:cNvSpPr/>
          <p:nvPr/>
        </p:nvSpPr>
        <p:spPr>
          <a:xfrm>
            <a:off x="10290401" y="2281730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BE12D2-036F-4C0C-92BB-BFA537838EB5}"/>
              </a:ext>
            </a:extLst>
          </p:cNvPr>
          <p:cNvSpPr/>
          <p:nvPr/>
        </p:nvSpPr>
        <p:spPr>
          <a:xfrm>
            <a:off x="9274561" y="3717695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2C77586-C16F-495C-B392-7EB67B6EDEE6}"/>
              </a:ext>
            </a:extLst>
          </p:cNvPr>
          <p:cNvSpPr/>
          <p:nvPr/>
        </p:nvSpPr>
        <p:spPr>
          <a:xfrm>
            <a:off x="11348687" y="3717695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DF59C79-E685-41F7-965D-EE39C7F55E05}"/>
              </a:ext>
            </a:extLst>
          </p:cNvPr>
          <p:cNvCxnSpPr>
            <a:cxnSpLocks/>
            <a:stCxn id="78" idx="0"/>
            <a:endCxn id="76" idx="3"/>
          </p:cNvCxnSpPr>
          <p:nvPr/>
        </p:nvCxnSpPr>
        <p:spPr>
          <a:xfrm flipV="1">
            <a:off x="9580841" y="2774271"/>
            <a:ext cx="799267" cy="943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0129839-B7E0-4815-924E-3DB349D1705B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9887120" y="4006219"/>
            <a:ext cx="1461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3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47908882-461C-4129-8850-0AC74B4407AD}"/>
              </a:ext>
            </a:extLst>
          </p:cNvPr>
          <p:cNvSpPr/>
          <p:nvPr/>
        </p:nvSpPr>
        <p:spPr>
          <a:xfrm>
            <a:off x="3718102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6" name="표 109">
            <a:extLst>
              <a:ext uri="{FF2B5EF4-FFF2-40B4-BE49-F238E27FC236}">
                <a16:creationId xmlns:a16="http://schemas.microsoft.com/office/drawing/2014/main" id="{F6647692-65DB-4328-A842-95AC76845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68894"/>
              </p:ext>
            </p:extLst>
          </p:nvPr>
        </p:nvGraphicFramePr>
        <p:xfrm>
          <a:off x="3636065" y="2980283"/>
          <a:ext cx="49198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87">
                  <a:extLst>
                    <a:ext uri="{9D8B030D-6E8A-4147-A177-3AD203B41FA5}">
                      <a16:colId xmlns:a16="http://schemas.microsoft.com/office/drawing/2014/main" val="391952261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1956165982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1519636818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2589657936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4139120259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2354440791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1533856677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1989581700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431427138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409005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J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36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23993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839416D-BE6A-4273-BB0C-558661FD8D07}"/>
              </a:ext>
            </a:extLst>
          </p:cNvPr>
          <p:cNvSpPr/>
          <p:nvPr/>
        </p:nvSpPr>
        <p:spPr>
          <a:xfrm>
            <a:off x="3718102" y="2522589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B5E7C9A-3E00-4DD6-88DE-E1B962B08F8C}"/>
              </a:ext>
            </a:extLst>
          </p:cNvPr>
          <p:cNvSpPr/>
          <p:nvPr/>
        </p:nvSpPr>
        <p:spPr>
          <a:xfrm>
            <a:off x="4215252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5176DC9-ACD4-4AF8-ADA9-B2D369A67474}"/>
              </a:ext>
            </a:extLst>
          </p:cNvPr>
          <p:cNvSpPr/>
          <p:nvPr/>
        </p:nvSpPr>
        <p:spPr>
          <a:xfrm>
            <a:off x="4703524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E5BB11-CA85-456C-831A-6EC16A35D69D}"/>
              </a:ext>
            </a:extLst>
          </p:cNvPr>
          <p:cNvSpPr/>
          <p:nvPr/>
        </p:nvSpPr>
        <p:spPr>
          <a:xfrm>
            <a:off x="5191796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C4081AC-3D6A-4B51-B528-D1FD33899104}"/>
              </a:ext>
            </a:extLst>
          </p:cNvPr>
          <p:cNvSpPr/>
          <p:nvPr/>
        </p:nvSpPr>
        <p:spPr>
          <a:xfrm>
            <a:off x="5680068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D17A340-E983-4181-B96B-65ACA01E4D68}"/>
              </a:ext>
            </a:extLst>
          </p:cNvPr>
          <p:cNvSpPr/>
          <p:nvPr/>
        </p:nvSpPr>
        <p:spPr>
          <a:xfrm>
            <a:off x="6168340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16C9EE-CC80-4E0E-B215-1D2F5509463A}"/>
              </a:ext>
            </a:extLst>
          </p:cNvPr>
          <p:cNvSpPr/>
          <p:nvPr/>
        </p:nvSpPr>
        <p:spPr>
          <a:xfrm>
            <a:off x="4207362" y="252258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F14EBE-B125-4823-A159-201EDBE3419F}"/>
              </a:ext>
            </a:extLst>
          </p:cNvPr>
          <p:cNvSpPr/>
          <p:nvPr/>
        </p:nvSpPr>
        <p:spPr>
          <a:xfrm>
            <a:off x="6656612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42217D1-54AD-4563-984A-1BE41C691650}"/>
              </a:ext>
            </a:extLst>
          </p:cNvPr>
          <p:cNvSpPr/>
          <p:nvPr/>
        </p:nvSpPr>
        <p:spPr>
          <a:xfrm>
            <a:off x="7144884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D19099-DD0D-47B7-9395-86620D73DC2D}"/>
              </a:ext>
            </a:extLst>
          </p:cNvPr>
          <p:cNvCxnSpPr>
            <a:cxnSpLocks/>
            <a:stCxn id="17" idx="0"/>
            <a:endCxn id="15" idx="4"/>
          </p:cNvCxnSpPr>
          <p:nvPr/>
        </p:nvCxnSpPr>
        <p:spPr>
          <a:xfrm flipV="1">
            <a:off x="3883160" y="2192785"/>
            <a:ext cx="0" cy="329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0CD215D6-E0D7-45FC-9BFF-E306F2A7F246}"/>
              </a:ext>
            </a:extLst>
          </p:cNvPr>
          <p:cNvCxnSpPr>
            <a:cxnSpLocks/>
          </p:cNvCxnSpPr>
          <p:nvPr/>
        </p:nvCxnSpPr>
        <p:spPr>
          <a:xfrm rot="5400000">
            <a:off x="4129823" y="3484177"/>
            <a:ext cx="12700" cy="488272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0D27B9E3-FD7E-47BF-8168-7468ACD70E9C}"/>
              </a:ext>
            </a:extLst>
          </p:cNvPr>
          <p:cNvCxnSpPr>
            <a:cxnSpLocks/>
          </p:cNvCxnSpPr>
          <p:nvPr/>
        </p:nvCxnSpPr>
        <p:spPr>
          <a:xfrm rot="5400000">
            <a:off x="6089650" y="2494933"/>
            <a:ext cx="12700" cy="2441360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C7CAF5-6F37-4027-B780-E235CA562D7F}"/>
              </a:ext>
            </a:extLst>
          </p:cNvPr>
          <p:cNvCxnSpPr>
            <a:cxnSpLocks/>
          </p:cNvCxnSpPr>
          <p:nvPr/>
        </p:nvCxnSpPr>
        <p:spPr>
          <a:xfrm flipV="1">
            <a:off x="4380309" y="2192785"/>
            <a:ext cx="0" cy="329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4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89948508-AF93-43DC-B41A-DA0AC8C5F7E7}"/>
              </a:ext>
            </a:extLst>
          </p:cNvPr>
          <p:cNvSpPr/>
          <p:nvPr/>
        </p:nvSpPr>
        <p:spPr>
          <a:xfrm rot="20910263">
            <a:off x="8581322" y="2954032"/>
            <a:ext cx="738186" cy="1648251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EA5B97E-DEA8-4300-81DD-00544F33C774}"/>
              </a:ext>
            </a:extLst>
          </p:cNvPr>
          <p:cNvSpPr/>
          <p:nvPr/>
        </p:nvSpPr>
        <p:spPr>
          <a:xfrm rot="1212025">
            <a:off x="4757032" y="1689644"/>
            <a:ext cx="719041" cy="2011234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E789C2-EA0D-4B3C-B2E8-0581772C98E1}"/>
              </a:ext>
            </a:extLst>
          </p:cNvPr>
          <p:cNvSpPr/>
          <p:nvPr/>
        </p:nvSpPr>
        <p:spPr>
          <a:xfrm>
            <a:off x="896784" y="1755411"/>
            <a:ext cx="812001" cy="734156"/>
          </a:xfrm>
          <a:prstGeom prst="roundRect">
            <a:avLst>
              <a:gd name="adj" fmla="val 3951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976473" y="183784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580487" y="2950800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1698768" y="3010555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3"/>
          </p:cNvCxnSpPr>
          <p:nvPr/>
        </p:nvCxnSpPr>
        <p:spPr>
          <a:xfrm flipV="1">
            <a:off x="886767" y="2330387"/>
            <a:ext cx="179413" cy="6204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7"/>
            <a:endCxn id="30" idx="3"/>
          </p:cNvCxnSpPr>
          <p:nvPr/>
        </p:nvCxnSpPr>
        <p:spPr>
          <a:xfrm flipV="1">
            <a:off x="2221620" y="2534404"/>
            <a:ext cx="289152" cy="560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CFC0A83-2E7F-4A17-952C-72081E704C4A}"/>
              </a:ext>
            </a:extLst>
          </p:cNvPr>
          <p:cNvSpPr/>
          <p:nvPr/>
        </p:nvSpPr>
        <p:spPr>
          <a:xfrm>
            <a:off x="2421065" y="2041863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AC84D7-AE61-4A54-8D7B-7D041CB8AA10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>
            <a:off x="1589032" y="2126370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DAC322FD-0F24-47D8-898B-E4CCBEAA1AF1}"/>
              </a:ext>
            </a:extLst>
          </p:cNvPr>
          <p:cNvSpPr/>
          <p:nvPr/>
        </p:nvSpPr>
        <p:spPr>
          <a:xfrm>
            <a:off x="759900" y="3940063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71D7A5-2CA3-41B6-A0D3-61AE8E6237BD}"/>
              </a:ext>
            </a:extLst>
          </p:cNvPr>
          <p:cNvCxnSpPr>
            <a:cxnSpLocks/>
            <a:stCxn id="70" idx="7"/>
            <a:endCxn id="51" idx="3"/>
          </p:cNvCxnSpPr>
          <p:nvPr/>
        </p:nvCxnSpPr>
        <p:spPr>
          <a:xfrm flipV="1">
            <a:off x="1282752" y="3503096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3C02ED-2DCE-40FA-A8DF-2F282F4905D6}"/>
              </a:ext>
            </a:extLst>
          </p:cNvPr>
          <p:cNvCxnSpPr>
            <a:cxnSpLocks/>
            <a:stCxn id="70" idx="0"/>
            <a:endCxn id="50" idx="4"/>
          </p:cNvCxnSpPr>
          <p:nvPr/>
        </p:nvCxnSpPr>
        <p:spPr>
          <a:xfrm flipH="1" flipV="1">
            <a:off x="886767" y="3527848"/>
            <a:ext cx="179413" cy="412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52ADE73-DC30-41C4-965E-8007D426D714}"/>
              </a:ext>
            </a:extLst>
          </p:cNvPr>
          <p:cNvSpPr/>
          <p:nvPr/>
        </p:nvSpPr>
        <p:spPr>
          <a:xfrm>
            <a:off x="2187364" y="4266660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74E5986-E098-4C7E-BC3A-2857B86F3B64}"/>
              </a:ext>
            </a:extLst>
          </p:cNvPr>
          <p:cNvCxnSpPr>
            <a:cxnSpLocks/>
            <a:stCxn id="80" idx="1"/>
            <a:endCxn id="51" idx="4"/>
          </p:cNvCxnSpPr>
          <p:nvPr/>
        </p:nvCxnSpPr>
        <p:spPr>
          <a:xfrm flipH="1" flipV="1">
            <a:off x="2005048" y="3587603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20F6EA3-DBB2-492F-A9D5-F6265734FE79}"/>
              </a:ext>
            </a:extLst>
          </p:cNvPr>
          <p:cNvCxnSpPr>
            <a:cxnSpLocks/>
            <a:stCxn id="80" idx="2"/>
            <a:endCxn id="70" idx="5"/>
          </p:cNvCxnSpPr>
          <p:nvPr/>
        </p:nvCxnSpPr>
        <p:spPr>
          <a:xfrm flipH="1" flipV="1">
            <a:off x="1282752" y="4432604"/>
            <a:ext cx="904612" cy="12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6FD5778-3E8D-4C84-AF42-E633B0D1A86B}"/>
              </a:ext>
            </a:extLst>
          </p:cNvPr>
          <p:cNvCxnSpPr>
            <a:cxnSpLocks/>
            <a:stCxn id="103" idx="0"/>
            <a:endCxn id="30" idx="5"/>
          </p:cNvCxnSpPr>
          <p:nvPr/>
        </p:nvCxnSpPr>
        <p:spPr>
          <a:xfrm flipH="1" flipV="1">
            <a:off x="2943917" y="2534404"/>
            <a:ext cx="190503" cy="734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A4BE076D-6983-4ABA-8FF0-C5C2CEE22400}"/>
              </a:ext>
            </a:extLst>
          </p:cNvPr>
          <p:cNvSpPr/>
          <p:nvPr/>
        </p:nvSpPr>
        <p:spPr>
          <a:xfrm>
            <a:off x="2828140" y="3269032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AAB2376-3768-4125-AB16-9E99451FC72A}"/>
              </a:ext>
            </a:extLst>
          </p:cNvPr>
          <p:cNvCxnSpPr>
            <a:cxnSpLocks/>
            <a:stCxn id="80" idx="7"/>
            <a:endCxn id="103" idx="4"/>
          </p:cNvCxnSpPr>
          <p:nvPr/>
        </p:nvCxnSpPr>
        <p:spPr>
          <a:xfrm flipV="1">
            <a:off x="2710216" y="3846080"/>
            <a:ext cx="424204" cy="505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B08A91F-2181-4CA2-902D-5C2C6DDF3989}"/>
              </a:ext>
            </a:extLst>
          </p:cNvPr>
          <p:cNvSpPr txBox="1"/>
          <p:nvPr/>
        </p:nvSpPr>
        <p:spPr>
          <a:xfrm>
            <a:off x="533154" y="245471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DE24B6-B119-4BD4-B9AD-0E4D1B6D8AA8}"/>
              </a:ext>
            </a:extLst>
          </p:cNvPr>
          <p:cNvSpPr txBox="1"/>
          <p:nvPr/>
        </p:nvSpPr>
        <p:spPr>
          <a:xfrm>
            <a:off x="1788475" y="19223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BE0694-8E9A-4FD4-9DC2-CD4A01F03CA5}"/>
              </a:ext>
            </a:extLst>
          </p:cNvPr>
          <p:cNvSpPr txBox="1"/>
          <p:nvPr/>
        </p:nvSpPr>
        <p:spPr>
          <a:xfrm>
            <a:off x="1942420" y="257016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063BF0-B7E3-41AE-B517-FF4EC5A0BFF3}"/>
              </a:ext>
            </a:extLst>
          </p:cNvPr>
          <p:cNvSpPr txBox="1"/>
          <p:nvPr/>
        </p:nvSpPr>
        <p:spPr>
          <a:xfrm>
            <a:off x="2955159" y="274355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B70F49-5F62-4B6E-8A0C-D969FD4E55D2}"/>
              </a:ext>
            </a:extLst>
          </p:cNvPr>
          <p:cNvSpPr txBox="1"/>
          <p:nvPr/>
        </p:nvSpPr>
        <p:spPr>
          <a:xfrm>
            <a:off x="2016744" y="374859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0A5B9-15CB-4BCA-B9FC-BBEBA0663958}"/>
              </a:ext>
            </a:extLst>
          </p:cNvPr>
          <p:cNvSpPr txBox="1"/>
          <p:nvPr/>
        </p:nvSpPr>
        <p:spPr>
          <a:xfrm>
            <a:off x="2848118" y="405323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D959F6-0E6E-46F7-8547-0B28EC59C0F6}"/>
              </a:ext>
            </a:extLst>
          </p:cNvPr>
          <p:cNvSpPr txBox="1"/>
          <p:nvPr/>
        </p:nvSpPr>
        <p:spPr>
          <a:xfrm>
            <a:off x="1453824" y="447355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D2DD27-5195-4D4D-A39C-7FAFBB339DF4}"/>
              </a:ext>
            </a:extLst>
          </p:cNvPr>
          <p:cNvSpPr txBox="1"/>
          <p:nvPr/>
        </p:nvSpPr>
        <p:spPr>
          <a:xfrm>
            <a:off x="1179934" y="355085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3A691E-5C0E-4FEA-81AD-326858968DE0}"/>
              </a:ext>
            </a:extLst>
          </p:cNvPr>
          <p:cNvSpPr txBox="1"/>
          <p:nvPr/>
        </p:nvSpPr>
        <p:spPr>
          <a:xfrm>
            <a:off x="542074" y="360928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95ABFC4-7E27-4751-831E-3DF1485629AE}"/>
              </a:ext>
            </a:extLst>
          </p:cNvPr>
          <p:cNvSpPr/>
          <p:nvPr/>
        </p:nvSpPr>
        <p:spPr>
          <a:xfrm>
            <a:off x="5015813" y="183784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68BD987-E327-40F9-B396-A1F04B064DAB}"/>
              </a:ext>
            </a:extLst>
          </p:cNvPr>
          <p:cNvSpPr/>
          <p:nvPr/>
        </p:nvSpPr>
        <p:spPr>
          <a:xfrm>
            <a:off x="4619827" y="295080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D0F1566-D7C9-4C58-B749-D723906C32DE}"/>
              </a:ext>
            </a:extLst>
          </p:cNvPr>
          <p:cNvSpPr/>
          <p:nvPr/>
        </p:nvSpPr>
        <p:spPr>
          <a:xfrm>
            <a:off x="5738108" y="3010555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FC501C8-AF0C-401D-A5D2-069686160B59}"/>
              </a:ext>
            </a:extLst>
          </p:cNvPr>
          <p:cNvCxnSpPr>
            <a:cxnSpLocks/>
            <a:stCxn id="82" idx="0"/>
            <a:endCxn id="79" idx="3"/>
          </p:cNvCxnSpPr>
          <p:nvPr/>
        </p:nvCxnSpPr>
        <p:spPr>
          <a:xfrm flipV="1">
            <a:off x="4926107" y="2330387"/>
            <a:ext cx="179413" cy="6204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BE2E075-7F6E-4236-9B5E-14BD1CBE60D0}"/>
              </a:ext>
            </a:extLst>
          </p:cNvPr>
          <p:cNvCxnSpPr>
            <a:cxnSpLocks/>
            <a:stCxn id="83" idx="7"/>
            <a:endCxn id="86" idx="3"/>
          </p:cNvCxnSpPr>
          <p:nvPr/>
        </p:nvCxnSpPr>
        <p:spPr>
          <a:xfrm flipV="1">
            <a:off x="6260960" y="2534404"/>
            <a:ext cx="289152" cy="560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5B5BF036-63BC-41A8-950E-74DFC8340F47}"/>
              </a:ext>
            </a:extLst>
          </p:cNvPr>
          <p:cNvSpPr/>
          <p:nvPr/>
        </p:nvSpPr>
        <p:spPr>
          <a:xfrm>
            <a:off x="6460405" y="2041863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931AFB9-90C0-4174-A09D-E452926CD1D6}"/>
              </a:ext>
            </a:extLst>
          </p:cNvPr>
          <p:cNvCxnSpPr>
            <a:cxnSpLocks/>
            <a:stCxn id="79" idx="6"/>
            <a:endCxn id="86" idx="2"/>
          </p:cNvCxnSpPr>
          <p:nvPr/>
        </p:nvCxnSpPr>
        <p:spPr>
          <a:xfrm>
            <a:off x="5628372" y="2126370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E492FF93-B9D8-4C35-8A76-57B5F021C6C4}"/>
              </a:ext>
            </a:extLst>
          </p:cNvPr>
          <p:cNvSpPr/>
          <p:nvPr/>
        </p:nvSpPr>
        <p:spPr>
          <a:xfrm>
            <a:off x="4799240" y="3940063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92B35BD-24B4-45A1-B24D-CF7C02EE022D}"/>
              </a:ext>
            </a:extLst>
          </p:cNvPr>
          <p:cNvCxnSpPr>
            <a:cxnSpLocks/>
            <a:stCxn id="88" idx="7"/>
            <a:endCxn id="83" idx="3"/>
          </p:cNvCxnSpPr>
          <p:nvPr/>
        </p:nvCxnSpPr>
        <p:spPr>
          <a:xfrm flipV="1">
            <a:off x="5322092" y="3503096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A14A14B-D04D-4DA3-A177-85CF22FD2581}"/>
              </a:ext>
            </a:extLst>
          </p:cNvPr>
          <p:cNvCxnSpPr>
            <a:cxnSpLocks/>
            <a:stCxn id="88" idx="0"/>
            <a:endCxn id="82" idx="4"/>
          </p:cNvCxnSpPr>
          <p:nvPr/>
        </p:nvCxnSpPr>
        <p:spPr>
          <a:xfrm flipH="1" flipV="1">
            <a:off x="4926107" y="3527848"/>
            <a:ext cx="179413" cy="412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F0D55E4F-06C3-4728-B733-8B597CB5D3AD}"/>
              </a:ext>
            </a:extLst>
          </p:cNvPr>
          <p:cNvSpPr/>
          <p:nvPr/>
        </p:nvSpPr>
        <p:spPr>
          <a:xfrm>
            <a:off x="6226704" y="4266660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A35AC21-27FC-4AC7-AD60-9E6F73D6D197}"/>
              </a:ext>
            </a:extLst>
          </p:cNvPr>
          <p:cNvCxnSpPr>
            <a:cxnSpLocks/>
            <a:stCxn id="91" idx="1"/>
            <a:endCxn id="83" idx="4"/>
          </p:cNvCxnSpPr>
          <p:nvPr/>
        </p:nvCxnSpPr>
        <p:spPr>
          <a:xfrm flipH="1" flipV="1">
            <a:off x="6044388" y="3587603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EFA63C6-BAA0-415F-93A3-DF755A387B48}"/>
              </a:ext>
            </a:extLst>
          </p:cNvPr>
          <p:cNvCxnSpPr>
            <a:cxnSpLocks/>
            <a:stCxn id="91" idx="2"/>
            <a:endCxn id="88" idx="5"/>
          </p:cNvCxnSpPr>
          <p:nvPr/>
        </p:nvCxnSpPr>
        <p:spPr>
          <a:xfrm flipH="1" flipV="1">
            <a:off x="5322092" y="4432604"/>
            <a:ext cx="904612" cy="12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4B116D42-E8C3-488C-90EB-9D023E8B16C2}"/>
              </a:ext>
            </a:extLst>
          </p:cNvPr>
          <p:cNvCxnSpPr>
            <a:cxnSpLocks/>
            <a:stCxn id="95" idx="0"/>
            <a:endCxn id="86" idx="5"/>
          </p:cNvCxnSpPr>
          <p:nvPr/>
        </p:nvCxnSpPr>
        <p:spPr>
          <a:xfrm flipH="1" flipV="1">
            <a:off x="6983257" y="2534404"/>
            <a:ext cx="190503" cy="734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2EAB3AF-B528-4575-A1CD-01FC794B8B55}"/>
              </a:ext>
            </a:extLst>
          </p:cNvPr>
          <p:cNvSpPr/>
          <p:nvPr/>
        </p:nvSpPr>
        <p:spPr>
          <a:xfrm>
            <a:off x="6867480" y="3269032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0E0BC7A-A451-4ECD-B70A-7564AC4E1417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V="1">
            <a:off x="6749556" y="3846080"/>
            <a:ext cx="424204" cy="505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0C3B2B-31CF-49C7-B75E-AD364A2C4F08}"/>
              </a:ext>
            </a:extLst>
          </p:cNvPr>
          <p:cNvSpPr txBox="1"/>
          <p:nvPr/>
        </p:nvSpPr>
        <p:spPr>
          <a:xfrm>
            <a:off x="4572494" y="245471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866C56-7414-43EE-9D81-1E2E9303BB8F}"/>
              </a:ext>
            </a:extLst>
          </p:cNvPr>
          <p:cNvSpPr txBox="1"/>
          <p:nvPr/>
        </p:nvSpPr>
        <p:spPr>
          <a:xfrm>
            <a:off x="5827815" y="19223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2230B0-E95D-419D-BDE6-DF6439062458}"/>
              </a:ext>
            </a:extLst>
          </p:cNvPr>
          <p:cNvSpPr txBox="1"/>
          <p:nvPr/>
        </p:nvSpPr>
        <p:spPr>
          <a:xfrm>
            <a:off x="5981760" y="257016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ACF020-123F-4218-BA53-9A37F6BC8468}"/>
              </a:ext>
            </a:extLst>
          </p:cNvPr>
          <p:cNvSpPr txBox="1"/>
          <p:nvPr/>
        </p:nvSpPr>
        <p:spPr>
          <a:xfrm>
            <a:off x="6994499" y="274355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466C9A9-16D2-4082-8150-9BB35350FEBD}"/>
              </a:ext>
            </a:extLst>
          </p:cNvPr>
          <p:cNvSpPr txBox="1"/>
          <p:nvPr/>
        </p:nvSpPr>
        <p:spPr>
          <a:xfrm>
            <a:off x="6056084" y="374859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4C55433-2785-4BE8-BAA2-63B0CD39948E}"/>
              </a:ext>
            </a:extLst>
          </p:cNvPr>
          <p:cNvSpPr txBox="1"/>
          <p:nvPr/>
        </p:nvSpPr>
        <p:spPr>
          <a:xfrm>
            <a:off x="6887458" y="405323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1BB512-AA94-4D24-B84F-4EBEDADC25B7}"/>
              </a:ext>
            </a:extLst>
          </p:cNvPr>
          <p:cNvSpPr txBox="1"/>
          <p:nvPr/>
        </p:nvSpPr>
        <p:spPr>
          <a:xfrm>
            <a:off x="5493164" y="447355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1D393A-BD6E-4259-9E2A-5E92371A028D}"/>
              </a:ext>
            </a:extLst>
          </p:cNvPr>
          <p:cNvSpPr txBox="1"/>
          <p:nvPr/>
        </p:nvSpPr>
        <p:spPr>
          <a:xfrm>
            <a:off x="5219274" y="355085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BB43D5-A42A-4645-BB4C-4A1F2AC21D47}"/>
              </a:ext>
            </a:extLst>
          </p:cNvPr>
          <p:cNvSpPr txBox="1"/>
          <p:nvPr/>
        </p:nvSpPr>
        <p:spPr>
          <a:xfrm>
            <a:off x="4581414" y="360928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40DA2FE0-194F-4D05-A708-E4D6857202A3}"/>
              </a:ext>
            </a:extLst>
          </p:cNvPr>
          <p:cNvSpPr/>
          <p:nvPr/>
        </p:nvSpPr>
        <p:spPr>
          <a:xfrm rot="1212025">
            <a:off x="8704746" y="1689644"/>
            <a:ext cx="719041" cy="2011234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FD36A09B-EC79-4419-9523-767667126D6D}"/>
              </a:ext>
            </a:extLst>
          </p:cNvPr>
          <p:cNvSpPr/>
          <p:nvPr/>
        </p:nvSpPr>
        <p:spPr>
          <a:xfrm>
            <a:off x="8963527" y="183784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5F4C1284-E01D-403A-B043-A4C3178AC3DD}"/>
              </a:ext>
            </a:extLst>
          </p:cNvPr>
          <p:cNvSpPr/>
          <p:nvPr/>
        </p:nvSpPr>
        <p:spPr>
          <a:xfrm>
            <a:off x="8567541" y="295080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5FBF2970-CDE9-4EBD-AD5F-B70C33160175}"/>
              </a:ext>
            </a:extLst>
          </p:cNvPr>
          <p:cNvSpPr/>
          <p:nvPr/>
        </p:nvSpPr>
        <p:spPr>
          <a:xfrm>
            <a:off x="9685822" y="3010555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B4F65919-D01F-49CD-9DCA-78FCC8A937B4}"/>
              </a:ext>
            </a:extLst>
          </p:cNvPr>
          <p:cNvCxnSpPr>
            <a:cxnSpLocks/>
            <a:stCxn id="222" idx="0"/>
            <a:endCxn id="221" idx="3"/>
          </p:cNvCxnSpPr>
          <p:nvPr/>
        </p:nvCxnSpPr>
        <p:spPr>
          <a:xfrm flipV="1">
            <a:off x="8873821" y="2330387"/>
            <a:ext cx="179413" cy="6204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DF80B0E2-5C3A-4423-9629-C944D3DC6ABD}"/>
              </a:ext>
            </a:extLst>
          </p:cNvPr>
          <p:cNvCxnSpPr>
            <a:cxnSpLocks/>
            <a:stCxn id="223" idx="7"/>
            <a:endCxn id="226" idx="3"/>
          </p:cNvCxnSpPr>
          <p:nvPr/>
        </p:nvCxnSpPr>
        <p:spPr>
          <a:xfrm flipV="1">
            <a:off x="10208674" y="2534404"/>
            <a:ext cx="289152" cy="560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BAC90646-79CE-4BCE-8C9C-7658CBE1BD49}"/>
              </a:ext>
            </a:extLst>
          </p:cNvPr>
          <p:cNvSpPr/>
          <p:nvPr/>
        </p:nvSpPr>
        <p:spPr>
          <a:xfrm>
            <a:off x="10408119" y="2041863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6165B788-617F-40C8-BBA5-7D7971F38632}"/>
              </a:ext>
            </a:extLst>
          </p:cNvPr>
          <p:cNvCxnSpPr>
            <a:cxnSpLocks/>
            <a:stCxn id="221" idx="6"/>
            <a:endCxn id="226" idx="2"/>
          </p:cNvCxnSpPr>
          <p:nvPr/>
        </p:nvCxnSpPr>
        <p:spPr>
          <a:xfrm>
            <a:off x="9576086" y="2126370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타원 227">
            <a:extLst>
              <a:ext uri="{FF2B5EF4-FFF2-40B4-BE49-F238E27FC236}">
                <a16:creationId xmlns:a16="http://schemas.microsoft.com/office/drawing/2014/main" id="{7449BAF4-0596-42DB-927B-FC1F86BE48E2}"/>
              </a:ext>
            </a:extLst>
          </p:cNvPr>
          <p:cNvSpPr/>
          <p:nvPr/>
        </p:nvSpPr>
        <p:spPr>
          <a:xfrm>
            <a:off x="8746954" y="394006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1F301235-E405-42A2-A564-F343971184C7}"/>
              </a:ext>
            </a:extLst>
          </p:cNvPr>
          <p:cNvCxnSpPr>
            <a:cxnSpLocks/>
            <a:stCxn id="228" idx="7"/>
            <a:endCxn id="223" idx="3"/>
          </p:cNvCxnSpPr>
          <p:nvPr/>
        </p:nvCxnSpPr>
        <p:spPr>
          <a:xfrm flipV="1">
            <a:off x="9269806" y="3503096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B8DCAF5F-F66B-4ADF-A89A-4768B2E6DC06}"/>
              </a:ext>
            </a:extLst>
          </p:cNvPr>
          <p:cNvCxnSpPr>
            <a:cxnSpLocks/>
            <a:stCxn id="228" idx="0"/>
            <a:endCxn id="222" idx="4"/>
          </p:cNvCxnSpPr>
          <p:nvPr/>
        </p:nvCxnSpPr>
        <p:spPr>
          <a:xfrm flipH="1" flipV="1">
            <a:off x="8873821" y="3527848"/>
            <a:ext cx="179413" cy="412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타원 230">
            <a:extLst>
              <a:ext uri="{FF2B5EF4-FFF2-40B4-BE49-F238E27FC236}">
                <a16:creationId xmlns:a16="http://schemas.microsoft.com/office/drawing/2014/main" id="{5C3AA533-6CBD-4380-91D2-1F130FD82682}"/>
              </a:ext>
            </a:extLst>
          </p:cNvPr>
          <p:cNvSpPr/>
          <p:nvPr/>
        </p:nvSpPr>
        <p:spPr>
          <a:xfrm>
            <a:off x="10174418" y="4266660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E570DDDE-B76F-43C1-A27C-397E143E5217}"/>
              </a:ext>
            </a:extLst>
          </p:cNvPr>
          <p:cNvCxnSpPr>
            <a:cxnSpLocks/>
            <a:stCxn id="231" idx="1"/>
            <a:endCxn id="223" idx="4"/>
          </p:cNvCxnSpPr>
          <p:nvPr/>
        </p:nvCxnSpPr>
        <p:spPr>
          <a:xfrm flipH="1" flipV="1">
            <a:off x="9992102" y="3587603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E7ACFAE0-A0AB-4D38-B5C0-CD64205691CF}"/>
              </a:ext>
            </a:extLst>
          </p:cNvPr>
          <p:cNvCxnSpPr>
            <a:cxnSpLocks/>
            <a:stCxn id="231" idx="2"/>
            <a:endCxn id="228" idx="5"/>
          </p:cNvCxnSpPr>
          <p:nvPr/>
        </p:nvCxnSpPr>
        <p:spPr>
          <a:xfrm flipH="1" flipV="1">
            <a:off x="9269806" y="4432604"/>
            <a:ext cx="904612" cy="12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B9D3C1C6-E740-4960-BB2A-A9F180BE5BD2}"/>
              </a:ext>
            </a:extLst>
          </p:cNvPr>
          <p:cNvCxnSpPr>
            <a:cxnSpLocks/>
            <a:stCxn id="235" idx="0"/>
            <a:endCxn id="226" idx="5"/>
          </p:cNvCxnSpPr>
          <p:nvPr/>
        </p:nvCxnSpPr>
        <p:spPr>
          <a:xfrm flipH="1" flipV="1">
            <a:off x="10930971" y="2534404"/>
            <a:ext cx="190503" cy="734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타원 234">
            <a:extLst>
              <a:ext uri="{FF2B5EF4-FFF2-40B4-BE49-F238E27FC236}">
                <a16:creationId xmlns:a16="http://schemas.microsoft.com/office/drawing/2014/main" id="{356D44C4-065F-4C2C-BFDB-01B14235595C}"/>
              </a:ext>
            </a:extLst>
          </p:cNvPr>
          <p:cNvSpPr/>
          <p:nvPr/>
        </p:nvSpPr>
        <p:spPr>
          <a:xfrm>
            <a:off x="10815194" y="3269032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B9184283-3E6A-45EF-9EF9-B0DF8CF4C2C3}"/>
              </a:ext>
            </a:extLst>
          </p:cNvPr>
          <p:cNvCxnSpPr>
            <a:cxnSpLocks/>
            <a:stCxn id="231" idx="7"/>
            <a:endCxn id="235" idx="4"/>
          </p:cNvCxnSpPr>
          <p:nvPr/>
        </p:nvCxnSpPr>
        <p:spPr>
          <a:xfrm flipV="1">
            <a:off x="10697270" y="3846080"/>
            <a:ext cx="424204" cy="505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38BA7173-9952-4454-819A-CAEBE8330FEB}"/>
              </a:ext>
            </a:extLst>
          </p:cNvPr>
          <p:cNvSpPr txBox="1"/>
          <p:nvPr/>
        </p:nvSpPr>
        <p:spPr>
          <a:xfrm>
            <a:off x="8520208" y="245471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9162AD3-510E-49E4-9393-26094DEE9A1A}"/>
              </a:ext>
            </a:extLst>
          </p:cNvPr>
          <p:cNvSpPr txBox="1"/>
          <p:nvPr/>
        </p:nvSpPr>
        <p:spPr>
          <a:xfrm>
            <a:off x="9775529" y="19223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8A9080C-05F2-40AC-96E3-D377310B001C}"/>
              </a:ext>
            </a:extLst>
          </p:cNvPr>
          <p:cNvSpPr txBox="1"/>
          <p:nvPr/>
        </p:nvSpPr>
        <p:spPr>
          <a:xfrm>
            <a:off x="9929474" y="257016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9CFB028-D791-4044-BEE1-33169B603763}"/>
              </a:ext>
            </a:extLst>
          </p:cNvPr>
          <p:cNvSpPr txBox="1"/>
          <p:nvPr/>
        </p:nvSpPr>
        <p:spPr>
          <a:xfrm>
            <a:off x="10942213" y="274355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466530A-D994-44CA-A024-5B77C1F750B6}"/>
              </a:ext>
            </a:extLst>
          </p:cNvPr>
          <p:cNvSpPr txBox="1"/>
          <p:nvPr/>
        </p:nvSpPr>
        <p:spPr>
          <a:xfrm>
            <a:off x="10003798" y="374859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1FFEB68-DFF0-42D3-9ECE-595A74E09AF1}"/>
              </a:ext>
            </a:extLst>
          </p:cNvPr>
          <p:cNvSpPr txBox="1"/>
          <p:nvPr/>
        </p:nvSpPr>
        <p:spPr>
          <a:xfrm>
            <a:off x="10835172" y="405323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2527288-5E4F-4950-8D55-E9E7F7AEA6AB}"/>
              </a:ext>
            </a:extLst>
          </p:cNvPr>
          <p:cNvSpPr txBox="1"/>
          <p:nvPr/>
        </p:nvSpPr>
        <p:spPr>
          <a:xfrm>
            <a:off x="9440878" y="447355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CCB4A65-51BF-4224-A463-6239F7DD19F7}"/>
              </a:ext>
            </a:extLst>
          </p:cNvPr>
          <p:cNvSpPr txBox="1"/>
          <p:nvPr/>
        </p:nvSpPr>
        <p:spPr>
          <a:xfrm>
            <a:off x="9166988" y="355085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09173D4-2936-4B8F-A2E1-90BBC3E77C7F}"/>
              </a:ext>
            </a:extLst>
          </p:cNvPr>
          <p:cNvSpPr txBox="1"/>
          <p:nvPr/>
        </p:nvSpPr>
        <p:spPr>
          <a:xfrm>
            <a:off x="8529128" y="360928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31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A6447532-0528-41BE-92EC-986973631D6F}"/>
              </a:ext>
            </a:extLst>
          </p:cNvPr>
          <p:cNvSpPr/>
          <p:nvPr/>
        </p:nvSpPr>
        <p:spPr>
          <a:xfrm rot="20433309">
            <a:off x="10977245" y="1941613"/>
            <a:ext cx="738186" cy="1906902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D9F4AFD4-9556-4FE2-B121-05BFA0AF70BE}"/>
              </a:ext>
            </a:extLst>
          </p:cNvPr>
          <p:cNvSpPr/>
          <p:nvPr/>
        </p:nvSpPr>
        <p:spPr>
          <a:xfrm rot="1958701">
            <a:off x="6725768" y="3099781"/>
            <a:ext cx="738186" cy="1906902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05484DEF-27A1-4F86-9B6E-30FE30505107}"/>
              </a:ext>
            </a:extLst>
          </p:cNvPr>
          <p:cNvSpPr/>
          <p:nvPr/>
        </p:nvSpPr>
        <p:spPr>
          <a:xfrm rot="16973979">
            <a:off x="1474702" y="3295623"/>
            <a:ext cx="738186" cy="21894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89948508-AF93-43DC-B41A-DA0AC8C5F7E7}"/>
              </a:ext>
            </a:extLst>
          </p:cNvPr>
          <p:cNvSpPr/>
          <p:nvPr/>
        </p:nvSpPr>
        <p:spPr>
          <a:xfrm rot="20910263">
            <a:off x="665236" y="2954032"/>
            <a:ext cx="738186" cy="1648251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40DA2FE0-194F-4D05-A708-E4D6857202A3}"/>
              </a:ext>
            </a:extLst>
          </p:cNvPr>
          <p:cNvSpPr/>
          <p:nvPr/>
        </p:nvSpPr>
        <p:spPr>
          <a:xfrm rot="1212025">
            <a:off x="788660" y="1689644"/>
            <a:ext cx="719041" cy="2011234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FD36A09B-EC79-4419-9523-767667126D6D}"/>
              </a:ext>
            </a:extLst>
          </p:cNvPr>
          <p:cNvSpPr/>
          <p:nvPr/>
        </p:nvSpPr>
        <p:spPr>
          <a:xfrm>
            <a:off x="1047441" y="183784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5F4C1284-E01D-403A-B043-A4C3178AC3DD}"/>
              </a:ext>
            </a:extLst>
          </p:cNvPr>
          <p:cNvSpPr/>
          <p:nvPr/>
        </p:nvSpPr>
        <p:spPr>
          <a:xfrm>
            <a:off x="651455" y="295080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5FBF2970-CDE9-4EBD-AD5F-B70C33160175}"/>
              </a:ext>
            </a:extLst>
          </p:cNvPr>
          <p:cNvSpPr/>
          <p:nvPr/>
        </p:nvSpPr>
        <p:spPr>
          <a:xfrm>
            <a:off x="1769736" y="3010555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B4F65919-D01F-49CD-9DCA-78FCC8A937B4}"/>
              </a:ext>
            </a:extLst>
          </p:cNvPr>
          <p:cNvCxnSpPr>
            <a:cxnSpLocks/>
            <a:stCxn id="222" idx="0"/>
            <a:endCxn id="221" idx="3"/>
          </p:cNvCxnSpPr>
          <p:nvPr/>
        </p:nvCxnSpPr>
        <p:spPr>
          <a:xfrm flipV="1">
            <a:off x="957735" y="2330387"/>
            <a:ext cx="179413" cy="6204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DF80B0E2-5C3A-4423-9629-C944D3DC6ABD}"/>
              </a:ext>
            </a:extLst>
          </p:cNvPr>
          <p:cNvCxnSpPr>
            <a:cxnSpLocks/>
            <a:stCxn id="223" idx="7"/>
            <a:endCxn id="226" idx="3"/>
          </p:cNvCxnSpPr>
          <p:nvPr/>
        </p:nvCxnSpPr>
        <p:spPr>
          <a:xfrm flipV="1">
            <a:off x="2292588" y="2534404"/>
            <a:ext cx="289152" cy="560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BAC90646-79CE-4BCE-8C9C-7658CBE1BD49}"/>
              </a:ext>
            </a:extLst>
          </p:cNvPr>
          <p:cNvSpPr/>
          <p:nvPr/>
        </p:nvSpPr>
        <p:spPr>
          <a:xfrm>
            <a:off x="2492033" y="2041863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6165B788-617F-40C8-BBA5-7D7971F38632}"/>
              </a:ext>
            </a:extLst>
          </p:cNvPr>
          <p:cNvCxnSpPr>
            <a:cxnSpLocks/>
            <a:stCxn id="221" idx="6"/>
            <a:endCxn id="226" idx="2"/>
          </p:cNvCxnSpPr>
          <p:nvPr/>
        </p:nvCxnSpPr>
        <p:spPr>
          <a:xfrm>
            <a:off x="1660000" y="2126370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타원 227">
            <a:extLst>
              <a:ext uri="{FF2B5EF4-FFF2-40B4-BE49-F238E27FC236}">
                <a16:creationId xmlns:a16="http://schemas.microsoft.com/office/drawing/2014/main" id="{7449BAF4-0596-42DB-927B-FC1F86BE48E2}"/>
              </a:ext>
            </a:extLst>
          </p:cNvPr>
          <p:cNvSpPr/>
          <p:nvPr/>
        </p:nvSpPr>
        <p:spPr>
          <a:xfrm>
            <a:off x="830868" y="394006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1F301235-E405-42A2-A564-F343971184C7}"/>
              </a:ext>
            </a:extLst>
          </p:cNvPr>
          <p:cNvCxnSpPr>
            <a:cxnSpLocks/>
            <a:stCxn id="228" idx="7"/>
            <a:endCxn id="223" idx="3"/>
          </p:cNvCxnSpPr>
          <p:nvPr/>
        </p:nvCxnSpPr>
        <p:spPr>
          <a:xfrm flipV="1">
            <a:off x="1353720" y="3503096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B8DCAF5F-F66B-4ADF-A89A-4768B2E6DC06}"/>
              </a:ext>
            </a:extLst>
          </p:cNvPr>
          <p:cNvCxnSpPr>
            <a:cxnSpLocks/>
            <a:stCxn id="228" idx="0"/>
            <a:endCxn id="222" idx="4"/>
          </p:cNvCxnSpPr>
          <p:nvPr/>
        </p:nvCxnSpPr>
        <p:spPr>
          <a:xfrm flipH="1" flipV="1">
            <a:off x="957735" y="3527848"/>
            <a:ext cx="179413" cy="412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타원 230">
            <a:extLst>
              <a:ext uri="{FF2B5EF4-FFF2-40B4-BE49-F238E27FC236}">
                <a16:creationId xmlns:a16="http://schemas.microsoft.com/office/drawing/2014/main" id="{5C3AA533-6CBD-4380-91D2-1F130FD82682}"/>
              </a:ext>
            </a:extLst>
          </p:cNvPr>
          <p:cNvSpPr/>
          <p:nvPr/>
        </p:nvSpPr>
        <p:spPr>
          <a:xfrm>
            <a:off x="2258332" y="426666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E570DDDE-B76F-43C1-A27C-397E143E5217}"/>
              </a:ext>
            </a:extLst>
          </p:cNvPr>
          <p:cNvCxnSpPr>
            <a:cxnSpLocks/>
            <a:stCxn id="231" idx="1"/>
            <a:endCxn id="223" idx="4"/>
          </p:cNvCxnSpPr>
          <p:nvPr/>
        </p:nvCxnSpPr>
        <p:spPr>
          <a:xfrm flipH="1" flipV="1">
            <a:off x="2076016" y="3587603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E7ACFAE0-A0AB-4D38-B5C0-CD64205691CF}"/>
              </a:ext>
            </a:extLst>
          </p:cNvPr>
          <p:cNvCxnSpPr>
            <a:cxnSpLocks/>
            <a:stCxn id="231" idx="2"/>
            <a:endCxn id="228" idx="5"/>
          </p:cNvCxnSpPr>
          <p:nvPr/>
        </p:nvCxnSpPr>
        <p:spPr>
          <a:xfrm flipH="1" flipV="1">
            <a:off x="1353720" y="4432604"/>
            <a:ext cx="904612" cy="12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B9D3C1C6-E740-4960-BB2A-A9F180BE5BD2}"/>
              </a:ext>
            </a:extLst>
          </p:cNvPr>
          <p:cNvCxnSpPr>
            <a:cxnSpLocks/>
            <a:stCxn id="235" idx="0"/>
            <a:endCxn id="226" idx="5"/>
          </p:cNvCxnSpPr>
          <p:nvPr/>
        </p:nvCxnSpPr>
        <p:spPr>
          <a:xfrm flipH="1" flipV="1">
            <a:off x="3014885" y="2534404"/>
            <a:ext cx="190503" cy="734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타원 234">
            <a:extLst>
              <a:ext uri="{FF2B5EF4-FFF2-40B4-BE49-F238E27FC236}">
                <a16:creationId xmlns:a16="http://schemas.microsoft.com/office/drawing/2014/main" id="{356D44C4-065F-4C2C-BFDB-01B14235595C}"/>
              </a:ext>
            </a:extLst>
          </p:cNvPr>
          <p:cNvSpPr/>
          <p:nvPr/>
        </p:nvSpPr>
        <p:spPr>
          <a:xfrm>
            <a:off x="2899108" y="3269032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B9184283-3E6A-45EF-9EF9-B0DF8CF4C2C3}"/>
              </a:ext>
            </a:extLst>
          </p:cNvPr>
          <p:cNvCxnSpPr>
            <a:cxnSpLocks/>
            <a:stCxn id="231" idx="7"/>
            <a:endCxn id="235" idx="4"/>
          </p:cNvCxnSpPr>
          <p:nvPr/>
        </p:nvCxnSpPr>
        <p:spPr>
          <a:xfrm flipV="1">
            <a:off x="2781184" y="3846080"/>
            <a:ext cx="424204" cy="505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38BA7173-9952-4454-819A-CAEBE8330FEB}"/>
              </a:ext>
            </a:extLst>
          </p:cNvPr>
          <p:cNvSpPr txBox="1"/>
          <p:nvPr/>
        </p:nvSpPr>
        <p:spPr>
          <a:xfrm>
            <a:off x="604122" y="245471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9162AD3-510E-49E4-9393-26094DEE9A1A}"/>
              </a:ext>
            </a:extLst>
          </p:cNvPr>
          <p:cNvSpPr txBox="1"/>
          <p:nvPr/>
        </p:nvSpPr>
        <p:spPr>
          <a:xfrm>
            <a:off x="1859443" y="19223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8A9080C-05F2-40AC-96E3-D377310B001C}"/>
              </a:ext>
            </a:extLst>
          </p:cNvPr>
          <p:cNvSpPr txBox="1"/>
          <p:nvPr/>
        </p:nvSpPr>
        <p:spPr>
          <a:xfrm>
            <a:off x="2013388" y="257016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9CFB028-D791-4044-BEE1-33169B603763}"/>
              </a:ext>
            </a:extLst>
          </p:cNvPr>
          <p:cNvSpPr txBox="1"/>
          <p:nvPr/>
        </p:nvSpPr>
        <p:spPr>
          <a:xfrm>
            <a:off x="3026127" y="274355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466530A-D994-44CA-A024-5B77C1F750B6}"/>
              </a:ext>
            </a:extLst>
          </p:cNvPr>
          <p:cNvSpPr txBox="1"/>
          <p:nvPr/>
        </p:nvSpPr>
        <p:spPr>
          <a:xfrm>
            <a:off x="2087712" y="374859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1FFEB68-DFF0-42D3-9ECE-595A74E09AF1}"/>
              </a:ext>
            </a:extLst>
          </p:cNvPr>
          <p:cNvSpPr txBox="1"/>
          <p:nvPr/>
        </p:nvSpPr>
        <p:spPr>
          <a:xfrm>
            <a:off x="2919086" y="405323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2527288-5E4F-4950-8D55-E9E7F7AEA6AB}"/>
              </a:ext>
            </a:extLst>
          </p:cNvPr>
          <p:cNvSpPr txBox="1"/>
          <p:nvPr/>
        </p:nvSpPr>
        <p:spPr>
          <a:xfrm>
            <a:off x="1524792" y="447355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CCB4A65-51BF-4224-A463-6239F7DD19F7}"/>
              </a:ext>
            </a:extLst>
          </p:cNvPr>
          <p:cNvSpPr txBox="1"/>
          <p:nvPr/>
        </p:nvSpPr>
        <p:spPr>
          <a:xfrm>
            <a:off x="1250902" y="355085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09173D4-2936-4B8F-A2E1-90BBC3E77C7F}"/>
              </a:ext>
            </a:extLst>
          </p:cNvPr>
          <p:cNvSpPr txBox="1"/>
          <p:nvPr/>
        </p:nvSpPr>
        <p:spPr>
          <a:xfrm>
            <a:off x="613042" y="360928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9AE7030B-9D2E-4CF3-A910-E457EAF90F97}"/>
              </a:ext>
            </a:extLst>
          </p:cNvPr>
          <p:cNvSpPr/>
          <p:nvPr/>
        </p:nvSpPr>
        <p:spPr>
          <a:xfrm rot="16973979">
            <a:off x="5663898" y="3295623"/>
            <a:ext cx="738186" cy="21894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DB17157D-7D4C-4AF5-89EA-F2F457A025BD}"/>
              </a:ext>
            </a:extLst>
          </p:cNvPr>
          <p:cNvSpPr/>
          <p:nvPr/>
        </p:nvSpPr>
        <p:spPr>
          <a:xfrm rot="20910263">
            <a:off x="4854432" y="2954032"/>
            <a:ext cx="738186" cy="1648251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A33D4F2C-CC48-4C6A-8CD5-E0654305A320}"/>
              </a:ext>
            </a:extLst>
          </p:cNvPr>
          <p:cNvSpPr/>
          <p:nvPr/>
        </p:nvSpPr>
        <p:spPr>
          <a:xfrm rot="1212025">
            <a:off x="4977856" y="1689644"/>
            <a:ext cx="719041" cy="2011234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25DEFDD-80E2-4469-A8FF-FFB5D65EEB3D}"/>
              </a:ext>
            </a:extLst>
          </p:cNvPr>
          <p:cNvSpPr/>
          <p:nvPr/>
        </p:nvSpPr>
        <p:spPr>
          <a:xfrm>
            <a:off x="5236637" y="183784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19FCB61C-68A4-402A-A41C-75F78CA77A0C}"/>
              </a:ext>
            </a:extLst>
          </p:cNvPr>
          <p:cNvSpPr/>
          <p:nvPr/>
        </p:nvSpPr>
        <p:spPr>
          <a:xfrm>
            <a:off x="4840651" y="295080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B01C1FA-2262-4050-A4EF-2161D5BDB5F7}"/>
              </a:ext>
            </a:extLst>
          </p:cNvPr>
          <p:cNvSpPr/>
          <p:nvPr/>
        </p:nvSpPr>
        <p:spPr>
          <a:xfrm>
            <a:off x="5958932" y="3010555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795D11C-8374-45AB-ADBF-913139B99D1D}"/>
              </a:ext>
            </a:extLst>
          </p:cNvPr>
          <p:cNvCxnSpPr>
            <a:cxnSpLocks/>
            <a:stCxn id="149" idx="0"/>
            <a:endCxn id="148" idx="3"/>
          </p:cNvCxnSpPr>
          <p:nvPr/>
        </p:nvCxnSpPr>
        <p:spPr>
          <a:xfrm flipV="1">
            <a:off x="5146931" y="2330387"/>
            <a:ext cx="179413" cy="6204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0920C2E4-621A-47B8-A71E-7E81351C135B}"/>
              </a:ext>
            </a:extLst>
          </p:cNvPr>
          <p:cNvCxnSpPr>
            <a:cxnSpLocks/>
            <a:stCxn id="150" idx="7"/>
            <a:endCxn id="153" idx="3"/>
          </p:cNvCxnSpPr>
          <p:nvPr/>
        </p:nvCxnSpPr>
        <p:spPr>
          <a:xfrm flipV="1">
            <a:off x="6481784" y="2534404"/>
            <a:ext cx="289152" cy="560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7BA7524F-FF62-4837-96C4-620A70DF3463}"/>
              </a:ext>
            </a:extLst>
          </p:cNvPr>
          <p:cNvSpPr/>
          <p:nvPr/>
        </p:nvSpPr>
        <p:spPr>
          <a:xfrm>
            <a:off x="6681229" y="2041863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0606753-A43A-4FB3-8E30-309A6BAB2F3E}"/>
              </a:ext>
            </a:extLst>
          </p:cNvPr>
          <p:cNvCxnSpPr>
            <a:cxnSpLocks/>
            <a:stCxn id="148" idx="6"/>
            <a:endCxn id="153" idx="2"/>
          </p:cNvCxnSpPr>
          <p:nvPr/>
        </p:nvCxnSpPr>
        <p:spPr>
          <a:xfrm>
            <a:off x="5849196" y="2126370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32FB830F-DB97-4282-9923-B0BDBE9E61BD}"/>
              </a:ext>
            </a:extLst>
          </p:cNvPr>
          <p:cNvSpPr/>
          <p:nvPr/>
        </p:nvSpPr>
        <p:spPr>
          <a:xfrm>
            <a:off x="5020064" y="394006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EF7E539-E444-4973-A29C-0A6233CA74F5}"/>
              </a:ext>
            </a:extLst>
          </p:cNvPr>
          <p:cNvCxnSpPr>
            <a:cxnSpLocks/>
            <a:stCxn id="155" idx="7"/>
            <a:endCxn id="150" idx="3"/>
          </p:cNvCxnSpPr>
          <p:nvPr/>
        </p:nvCxnSpPr>
        <p:spPr>
          <a:xfrm flipV="1">
            <a:off x="5542916" y="3503096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9BF5B094-C872-476F-821A-F6870C0FB646}"/>
              </a:ext>
            </a:extLst>
          </p:cNvPr>
          <p:cNvCxnSpPr>
            <a:cxnSpLocks/>
            <a:stCxn id="155" idx="0"/>
            <a:endCxn id="149" idx="4"/>
          </p:cNvCxnSpPr>
          <p:nvPr/>
        </p:nvCxnSpPr>
        <p:spPr>
          <a:xfrm flipH="1" flipV="1">
            <a:off x="5146931" y="3527848"/>
            <a:ext cx="179413" cy="412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8093055A-44E5-4662-8D0D-2361FDA5F099}"/>
              </a:ext>
            </a:extLst>
          </p:cNvPr>
          <p:cNvSpPr/>
          <p:nvPr/>
        </p:nvSpPr>
        <p:spPr>
          <a:xfrm>
            <a:off x="6447528" y="426666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4303604-4554-4D23-8354-9A404EDF451F}"/>
              </a:ext>
            </a:extLst>
          </p:cNvPr>
          <p:cNvCxnSpPr>
            <a:cxnSpLocks/>
            <a:stCxn id="158" idx="1"/>
            <a:endCxn id="150" idx="4"/>
          </p:cNvCxnSpPr>
          <p:nvPr/>
        </p:nvCxnSpPr>
        <p:spPr>
          <a:xfrm flipH="1" flipV="1">
            <a:off x="6265212" y="3587603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D3D2A0B-7078-4F92-B487-7AD38913B252}"/>
              </a:ext>
            </a:extLst>
          </p:cNvPr>
          <p:cNvCxnSpPr>
            <a:cxnSpLocks/>
            <a:stCxn id="158" idx="2"/>
            <a:endCxn id="155" idx="5"/>
          </p:cNvCxnSpPr>
          <p:nvPr/>
        </p:nvCxnSpPr>
        <p:spPr>
          <a:xfrm flipH="1" flipV="1">
            <a:off x="5542916" y="4432604"/>
            <a:ext cx="904612" cy="12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EEF0BE4-01F4-4F63-941F-48A9BE6972EA}"/>
              </a:ext>
            </a:extLst>
          </p:cNvPr>
          <p:cNvCxnSpPr>
            <a:cxnSpLocks/>
            <a:stCxn id="162" idx="0"/>
            <a:endCxn id="153" idx="5"/>
          </p:cNvCxnSpPr>
          <p:nvPr/>
        </p:nvCxnSpPr>
        <p:spPr>
          <a:xfrm flipH="1" flipV="1">
            <a:off x="7204081" y="2534404"/>
            <a:ext cx="190503" cy="734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53C406F9-E9CE-4E2E-B212-C91E1A25B61D}"/>
              </a:ext>
            </a:extLst>
          </p:cNvPr>
          <p:cNvSpPr/>
          <p:nvPr/>
        </p:nvSpPr>
        <p:spPr>
          <a:xfrm>
            <a:off x="7088304" y="326903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FF1DC88-C658-485B-ACBA-E387A0B3CD25}"/>
              </a:ext>
            </a:extLst>
          </p:cNvPr>
          <p:cNvCxnSpPr>
            <a:cxnSpLocks/>
            <a:stCxn id="158" idx="7"/>
            <a:endCxn id="162" idx="4"/>
          </p:cNvCxnSpPr>
          <p:nvPr/>
        </p:nvCxnSpPr>
        <p:spPr>
          <a:xfrm flipV="1">
            <a:off x="6970380" y="3846080"/>
            <a:ext cx="424204" cy="505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5CFF50E-5CFF-420C-81DF-5A3E62BAE63E}"/>
              </a:ext>
            </a:extLst>
          </p:cNvPr>
          <p:cNvSpPr txBox="1"/>
          <p:nvPr/>
        </p:nvSpPr>
        <p:spPr>
          <a:xfrm>
            <a:off x="4793318" y="245471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A611A84-BC28-4463-9A0C-F057AE76AFBF}"/>
              </a:ext>
            </a:extLst>
          </p:cNvPr>
          <p:cNvSpPr txBox="1"/>
          <p:nvPr/>
        </p:nvSpPr>
        <p:spPr>
          <a:xfrm>
            <a:off x="6048639" y="19223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7223A13-CA8E-4FE3-9CA4-93138F459551}"/>
              </a:ext>
            </a:extLst>
          </p:cNvPr>
          <p:cNvSpPr txBox="1"/>
          <p:nvPr/>
        </p:nvSpPr>
        <p:spPr>
          <a:xfrm>
            <a:off x="6202584" y="257016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A8E4C84-8D4A-414A-9CAC-A518D72FC4E5}"/>
              </a:ext>
            </a:extLst>
          </p:cNvPr>
          <p:cNvSpPr txBox="1"/>
          <p:nvPr/>
        </p:nvSpPr>
        <p:spPr>
          <a:xfrm>
            <a:off x="7215323" y="274355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9B7E23-C061-45A2-B701-73B076DA2DAE}"/>
              </a:ext>
            </a:extLst>
          </p:cNvPr>
          <p:cNvSpPr txBox="1"/>
          <p:nvPr/>
        </p:nvSpPr>
        <p:spPr>
          <a:xfrm>
            <a:off x="6276908" y="374859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B69D8B6-855C-485A-9B34-37F6FC75371C}"/>
              </a:ext>
            </a:extLst>
          </p:cNvPr>
          <p:cNvSpPr txBox="1"/>
          <p:nvPr/>
        </p:nvSpPr>
        <p:spPr>
          <a:xfrm>
            <a:off x="7108282" y="405323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54713C5-CF88-4E1F-9725-408A6C9AC18D}"/>
              </a:ext>
            </a:extLst>
          </p:cNvPr>
          <p:cNvSpPr txBox="1"/>
          <p:nvPr/>
        </p:nvSpPr>
        <p:spPr>
          <a:xfrm>
            <a:off x="5713988" y="447355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19DBAED-E1A1-4163-99BD-AA9697BC5E1B}"/>
              </a:ext>
            </a:extLst>
          </p:cNvPr>
          <p:cNvSpPr txBox="1"/>
          <p:nvPr/>
        </p:nvSpPr>
        <p:spPr>
          <a:xfrm>
            <a:off x="5440098" y="355085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E633F62-C8CF-4285-87E4-39E8806D7D57}"/>
              </a:ext>
            </a:extLst>
          </p:cNvPr>
          <p:cNvSpPr txBox="1"/>
          <p:nvPr/>
        </p:nvSpPr>
        <p:spPr>
          <a:xfrm>
            <a:off x="4802238" y="360928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0AF2B567-8144-45BC-B988-9F16EB37018E}"/>
              </a:ext>
            </a:extLst>
          </p:cNvPr>
          <p:cNvSpPr/>
          <p:nvPr/>
        </p:nvSpPr>
        <p:spPr>
          <a:xfrm rot="1958701">
            <a:off x="10896140" y="3099781"/>
            <a:ext cx="738186" cy="1906902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6244068D-8BB6-4B99-90FF-62DA7E463862}"/>
              </a:ext>
            </a:extLst>
          </p:cNvPr>
          <p:cNvSpPr/>
          <p:nvPr/>
        </p:nvSpPr>
        <p:spPr>
          <a:xfrm rot="16973979">
            <a:off x="9834270" y="3295623"/>
            <a:ext cx="738186" cy="21894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C1E873C8-97F4-4900-8822-C33F93740B36}"/>
              </a:ext>
            </a:extLst>
          </p:cNvPr>
          <p:cNvSpPr/>
          <p:nvPr/>
        </p:nvSpPr>
        <p:spPr>
          <a:xfrm rot="20910263">
            <a:off x="9024804" y="2954032"/>
            <a:ext cx="738186" cy="1648251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407F0EA7-2F97-4DD1-9726-5FABF723A4D0}"/>
              </a:ext>
            </a:extLst>
          </p:cNvPr>
          <p:cNvSpPr/>
          <p:nvPr/>
        </p:nvSpPr>
        <p:spPr>
          <a:xfrm rot="1212025">
            <a:off x="9148228" y="1689644"/>
            <a:ext cx="719041" cy="2011234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8FB8BE51-392B-485A-8BC0-30C71C39E503}"/>
              </a:ext>
            </a:extLst>
          </p:cNvPr>
          <p:cNvSpPr/>
          <p:nvPr/>
        </p:nvSpPr>
        <p:spPr>
          <a:xfrm>
            <a:off x="9407009" y="183784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B218F1C5-DD43-47A1-9CBC-5FF1C6B5A202}"/>
              </a:ext>
            </a:extLst>
          </p:cNvPr>
          <p:cNvSpPr/>
          <p:nvPr/>
        </p:nvSpPr>
        <p:spPr>
          <a:xfrm>
            <a:off x="9011023" y="295080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395736C-9478-4F08-BE58-33F9EB44952F}"/>
              </a:ext>
            </a:extLst>
          </p:cNvPr>
          <p:cNvSpPr/>
          <p:nvPr/>
        </p:nvSpPr>
        <p:spPr>
          <a:xfrm>
            <a:off x="10129304" y="3010555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70CD136A-E8B7-48A9-B240-7B2ACFE8E1B4}"/>
              </a:ext>
            </a:extLst>
          </p:cNvPr>
          <p:cNvCxnSpPr>
            <a:cxnSpLocks/>
            <a:stCxn id="179" idx="0"/>
            <a:endCxn id="178" idx="3"/>
          </p:cNvCxnSpPr>
          <p:nvPr/>
        </p:nvCxnSpPr>
        <p:spPr>
          <a:xfrm flipV="1">
            <a:off x="9317303" y="2330387"/>
            <a:ext cx="179413" cy="6204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E74C4F33-5768-4003-83C7-0079965172BC}"/>
              </a:ext>
            </a:extLst>
          </p:cNvPr>
          <p:cNvCxnSpPr>
            <a:cxnSpLocks/>
            <a:stCxn id="180" idx="7"/>
            <a:endCxn id="183" idx="3"/>
          </p:cNvCxnSpPr>
          <p:nvPr/>
        </p:nvCxnSpPr>
        <p:spPr>
          <a:xfrm flipV="1">
            <a:off x="10652156" y="2534404"/>
            <a:ext cx="289152" cy="560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>
            <a:extLst>
              <a:ext uri="{FF2B5EF4-FFF2-40B4-BE49-F238E27FC236}">
                <a16:creationId xmlns:a16="http://schemas.microsoft.com/office/drawing/2014/main" id="{C7EADB19-0A6B-48D9-8591-E2E792052BAE}"/>
              </a:ext>
            </a:extLst>
          </p:cNvPr>
          <p:cNvSpPr/>
          <p:nvPr/>
        </p:nvSpPr>
        <p:spPr>
          <a:xfrm>
            <a:off x="10851601" y="204186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DCEB8CF9-4873-4EE5-8707-97B6ED2592A7}"/>
              </a:ext>
            </a:extLst>
          </p:cNvPr>
          <p:cNvCxnSpPr>
            <a:cxnSpLocks/>
            <a:stCxn id="178" idx="6"/>
            <a:endCxn id="183" idx="2"/>
          </p:cNvCxnSpPr>
          <p:nvPr/>
        </p:nvCxnSpPr>
        <p:spPr>
          <a:xfrm>
            <a:off x="10019568" y="2126370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>
            <a:extLst>
              <a:ext uri="{FF2B5EF4-FFF2-40B4-BE49-F238E27FC236}">
                <a16:creationId xmlns:a16="http://schemas.microsoft.com/office/drawing/2014/main" id="{188F8FD0-4301-4B3B-867E-496AECE78AE9}"/>
              </a:ext>
            </a:extLst>
          </p:cNvPr>
          <p:cNvSpPr/>
          <p:nvPr/>
        </p:nvSpPr>
        <p:spPr>
          <a:xfrm>
            <a:off x="9190436" y="394006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9B553A93-C8DA-4DA0-AC4B-F86AD540C306}"/>
              </a:ext>
            </a:extLst>
          </p:cNvPr>
          <p:cNvCxnSpPr>
            <a:cxnSpLocks/>
            <a:stCxn id="185" idx="7"/>
            <a:endCxn id="180" idx="3"/>
          </p:cNvCxnSpPr>
          <p:nvPr/>
        </p:nvCxnSpPr>
        <p:spPr>
          <a:xfrm flipV="1">
            <a:off x="9713288" y="3503096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D206A803-DD9E-470C-8FD8-1F8B5057A99E}"/>
              </a:ext>
            </a:extLst>
          </p:cNvPr>
          <p:cNvCxnSpPr>
            <a:cxnSpLocks/>
            <a:stCxn id="185" idx="0"/>
            <a:endCxn id="179" idx="4"/>
          </p:cNvCxnSpPr>
          <p:nvPr/>
        </p:nvCxnSpPr>
        <p:spPr>
          <a:xfrm flipH="1" flipV="1">
            <a:off x="9317303" y="3527848"/>
            <a:ext cx="179413" cy="412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1A99F72B-3001-4DCF-BF69-248BB77B5C1F}"/>
              </a:ext>
            </a:extLst>
          </p:cNvPr>
          <p:cNvSpPr/>
          <p:nvPr/>
        </p:nvSpPr>
        <p:spPr>
          <a:xfrm>
            <a:off x="10617900" y="426666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98D79EF-EBDF-4F1A-8425-8DB91E891078}"/>
              </a:ext>
            </a:extLst>
          </p:cNvPr>
          <p:cNvCxnSpPr>
            <a:cxnSpLocks/>
            <a:stCxn id="188" idx="1"/>
            <a:endCxn id="180" idx="4"/>
          </p:cNvCxnSpPr>
          <p:nvPr/>
        </p:nvCxnSpPr>
        <p:spPr>
          <a:xfrm flipH="1" flipV="1">
            <a:off x="10435584" y="3587603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55FF41F2-47EB-4AB6-9190-8A3ABCE5F1B5}"/>
              </a:ext>
            </a:extLst>
          </p:cNvPr>
          <p:cNvCxnSpPr>
            <a:cxnSpLocks/>
            <a:stCxn id="188" idx="2"/>
            <a:endCxn id="185" idx="5"/>
          </p:cNvCxnSpPr>
          <p:nvPr/>
        </p:nvCxnSpPr>
        <p:spPr>
          <a:xfrm flipH="1" flipV="1">
            <a:off x="9713288" y="4432604"/>
            <a:ext cx="904612" cy="12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C9EB2F2-EA45-4B99-ABA9-1486764E89B3}"/>
              </a:ext>
            </a:extLst>
          </p:cNvPr>
          <p:cNvCxnSpPr>
            <a:cxnSpLocks/>
            <a:stCxn id="192" idx="0"/>
            <a:endCxn id="183" idx="5"/>
          </p:cNvCxnSpPr>
          <p:nvPr/>
        </p:nvCxnSpPr>
        <p:spPr>
          <a:xfrm flipH="1" flipV="1">
            <a:off x="11374453" y="2534404"/>
            <a:ext cx="190503" cy="734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4F9644F4-ADAA-4CAF-90AD-8C99FFA06F52}"/>
              </a:ext>
            </a:extLst>
          </p:cNvPr>
          <p:cNvSpPr/>
          <p:nvPr/>
        </p:nvSpPr>
        <p:spPr>
          <a:xfrm>
            <a:off x="11258676" y="326903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0A95E95-FC46-49D7-AFEE-78F098750C1A}"/>
              </a:ext>
            </a:extLst>
          </p:cNvPr>
          <p:cNvCxnSpPr>
            <a:cxnSpLocks/>
            <a:stCxn id="188" idx="7"/>
            <a:endCxn id="192" idx="4"/>
          </p:cNvCxnSpPr>
          <p:nvPr/>
        </p:nvCxnSpPr>
        <p:spPr>
          <a:xfrm flipV="1">
            <a:off x="11140752" y="3846080"/>
            <a:ext cx="424204" cy="505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A2879B4-0F4A-4B3B-9D98-6B2C75E4DBEE}"/>
              </a:ext>
            </a:extLst>
          </p:cNvPr>
          <p:cNvSpPr txBox="1"/>
          <p:nvPr/>
        </p:nvSpPr>
        <p:spPr>
          <a:xfrm>
            <a:off x="8963690" y="245471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8645EFC-88B8-4DCD-B904-3F83D20B2758}"/>
              </a:ext>
            </a:extLst>
          </p:cNvPr>
          <p:cNvSpPr txBox="1"/>
          <p:nvPr/>
        </p:nvSpPr>
        <p:spPr>
          <a:xfrm>
            <a:off x="10219011" y="19223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A09A020-D862-4C08-893A-8B3AF744386F}"/>
              </a:ext>
            </a:extLst>
          </p:cNvPr>
          <p:cNvSpPr txBox="1"/>
          <p:nvPr/>
        </p:nvSpPr>
        <p:spPr>
          <a:xfrm>
            <a:off x="10372956" y="257016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3815E90-4055-4D86-889F-A34EA8983894}"/>
              </a:ext>
            </a:extLst>
          </p:cNvPr>
          <p:cNvSpPr txBox="1"/>
          <p:nvPr/>
        </p:nvSpPr>
        <p:spPr>
          <a:xfrm>
            <a:off x="11385695" y="274355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F778590-7CA4-44D5-9A1B-7F206ECC70B9}"/>
              </a:ext>
            </a:extLst>
          </p:cNvPr>
          <p:cNvSpPr txBox="1"/>
          <p:nvPr/>
        </p:nvSpPr>
        <p:spPr>
          <a:xfrm>
            <a:off x="10447280" y="374859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2042155-A926-4875-BF0D-1B9D17E5F0A1}"/>
              </a:ext>
            </a:extLst>
          </p:cNvPr>
          <p:cNvSpPr txBox="1"/>
          <p:nvPr/>
        </p:nvSpPr>
        <p:spPr>
          <a:xfrm>
            <a:off x="11278654" y="405323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CA9B6B-5F12-4BDE-AC44-214C2F997C9A}"/>
              </a:ext>
            </a:extLst>
          </p:cNvPr>
          <p:cNvSpPr txBox="1"/>
          <p:nvPr/>
        </p:nvSpPr>
        <p:spPr>
          <a:xfrm>
            <a:off x="9884360" y="447355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2905402-AE27-4C09-8ACC-906299297673}"/>
              </a:ext>
            </a:extLst>
          </p:cNvPr>
          <p:cNvSpPr txBox="1"/>
          <p:nvPr/>
        </p:nvSpPr>
        <p:spPr>
          <a:xfrm>
            <a:off x="9610470" y="355085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EB730D5-7CC1-4460-A429-794798A4962C}"/>
              </a:ext>
            </a:extLst>
          </p:cNvPr>
          <p:cNvSpPr txBox="1"/>
          <p:nvPr/>
        </p:nvSpPr>
        <p:spPr>
          <a:xfrm>
            <a:off x="8972610" y="360928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87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4BCA0E2-E020-4D60-ACE2-A9016A29B0A2}"/>
              </a:ext>
            </a:extLst>
          </p:cNvPr>
          <p:cNvSpPr/>
          <p:nvPr/>
        </p:nvSpPr>
        <p:spPr>
          <a:xfrm rot="2156633">
            <a:off x="5947989" y="1874821"/>
            <a:ext cx="738186" cy="1906902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A6447532-0528-41BE-92EC-986973631D6F}"/>
              </a:ext>
            </a:extLst>
          </p:cNvPr>
          <p:cNvSpPr/>
          <p:nvPr/>
        </p:nvSpPr>
        <p:spPr>
          <a:xfrm rot="20433309">
            <a:off x="6529533" y="1941613"/>
            <a:ext cx="738186" cy="1906902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0AF2B567-8144-45BC-B988-9F16EB37018E}"/>
              </a:ext>
            </a:extLst>
          </p:cNvPr>
          <p:cNvSpPr/>
          <p:nvPr/>
        </p:nvSpPr>
        <p:spPr>
          <a:xfrm rot="1958701">
            <a:off x="6448428" y="3099781"/>
            <a:ext cx="738186" cy="1906902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6244068D-8BB6-4B99-90FF-62DA7E463862}"/>
              </a:ext>
            </a:extLst>
          </p:cNvPr>
          <p:cNvSpPr/>
          <p:nvPr/>
        </p:nvSpPr>
        <p:spPr>
          <a:xfrm rot="16973979">
            <a:off x="5386558" y="3295623"/>
            <a:ext cx="738186" cy="21894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C1E873C8-97F4-4900-8822-C33F93740B36}"/>
              </a:ext>
            </a:extLst>
          </p:cNvPr>
          <p:cNvSpPr/>
          <p:nvPr/>
        </p:nvSpPr>
        <p:spPr>
          <a:xfrm rot="20910263">
            <a:off x="4577092" y="2954032"/>
            <a:ext cx="738186" cy="1648251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407F0EA7-2F97-4DD1-9726-5FABF723A4D0}"/>
              </a:ext>
            </a:extLst>
          </p:cNvPr>
          <p:cNvSpPr/>
          <p:nvPr/>
        </p:nvSpPr>
        <p:spPr>
          <a:xfrm rot="1212025">
            <a:off x="4700516" y="1689644"/>
            <a:ext cx="719041" cy="2011234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8FB8BE51-392B-485A-8BC0-30C71C39E503}"/>
              </a:ext>
            </a:extLst>
          </p:cNvPr>
          <p:cNvSpPr/>
          <p:nvPr/>
        </p:nvSpPr>
        <p:spPr>
          <a:xfrm>
            <a:off x="4959297" y="183784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B218F1C5-DD43-47A1-9CBC-5FF1C6B5A202}"/>
              </a:ext>
            </a:extLst>
          </p:cNvPr>
          <p:cNvSpPr/>
          <p:nvPr/>
        </p:nvSpPr>
        <p:spPr>
          <a:xfrm>
            <a:off x="4563311" y="295080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395736C-9478-4F08-BE58-33F9EB44952F}"/>
              </a:ext>
            </a:extLst>
          </p:cNvPr>
          <p:cNvSpPr/>
          <p:nvPr/>
        </p:nvSpPr>
        <p:spPr>
          <a:xfrm>
            <a:off x="5681592" y="301055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70CD136A-E8B7-48A9-B240-7B2ACFE8E1B4}"/>
              </a:ext>
            </a:extLst>
          </p:cNvPr>
          <p:cNvCxnSpPr>
            <a:cxnSpLocks/>
            <a:stCxn id="179" idx="0"/>
            <a:endCxn id="178" idx="3"/>
          </p:cNvCxnSpPr>
          <p:nvPr/>
        </p:nvCxnSpPr>
        <p:spPr>
          <a:xfrm flipV="1">
            <a:off x="4869591" y="2330387"/>
            <a:ext cx="179413" cy="6204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E74C4F33-5768-4003-83C7-0079965172BC}"/>
              </a:ext>
            </a:extLst>
          </p:cNvPr>
          <p:cNvCxnSpPr>
            <a:cxnSpLocks/>
            <a:stCxn id="180" idx="7"/>
            <a:endCxn id="183" idx="3"/>
          </p:cNvCxnSpPr>
          <p:nvPr/>
        </p:nvCxnSpPr>
        <p:spPr>
          <a:xfrm flipV="1">
            <a:off x="6204444" y="2534404"/>
            <a:ext cx="289152" cy="560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>
            <a:extLst>
              <a:ext uri="{FF2B5EF4-FFF2-40B4-BE49-F238E27FC236}">
                <a16:creationId xmlns:a16="http://schemas.microsoft.com/office/drawing/2014/main" id="{C7EADB19-0A6B-48D9-8591-E2E792052BAE}"/>
              </a:ext>
            </a:extLst>
          </p:cNvPr>
          <p:cNvSpPr/>
          <p:nvPr/>
        </p:nvSpPr>
        <p:spPr>
          <a:xfrm>
            <a:off x="6403889" y="204186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DCEB8CF9-4873-4EE5-8707-97B6ED2592A7}"/>
              </a:ext>
            </a:extLst>
          </p:cNvPr>
          <p:cNvCxnSpPr>
            <a:cxnSpLocks/>
            <a:stCxn id="178" idx="6"/>
            <a:endCxn id="183" idx="2"/>
          </p:cNvCxnSpPr>
          <p:nvPr/>
        </p:nvCxnSpPr>
        <p:spPr>
          <a:xfrm>
            <a:off x="5571856" y="2126370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>
            <a:extLst>
              <a:ext uri="{FF2B5EF4-FFF2-40B4-BE49-F238E27FC236}">
                <a16:creationId xmlns:a16="http://schemas.microsoft.com/office/drawing/2014/main" id="{188F8FD0-4301-4B3B-867E-496AECE78AE9}"/>
              </a:ext>
            </a:extLst>
          </p:cNvPr>
          <p:cNvSpPr/>
          <p:nvPr/>
        </p:nvSpPr>
        <p:spPr>
          <a:xfrm>
            <a:off x="4742724" y="394006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9B553A93-C8DA-4DA0-AC4B-F86AD540C306}"/>
              </a:ext>
            </a:extLst>
          </p:cNvPr>
          <p:cNvCxnSpPr>
            <a:cxnSpLocks/>
            <a:stCxn id="185" idx="7"/>
            <a:endCxn id="180" idx="3"/>
          </p:cNvCxnSpPr>
          <p:nvPr/>
        </p:nvCxnSpPr>
        <p:spPr>
          <a:xfrm flipV="1">
            <a:off x="5265576" y="3503096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D206A803-DD9E-470C-8FD8-1F8B5057A99E}"/>
              </a:ext>
            </a:extLst>
          </p:cNvPr>
          <p:cNvCxnSpPr>
            <a:cxnSpLocks/>
            <a:stCxn id="185" idx="0"/>
            <a:endCxn id="179" idx="4"/>
          </p:cNvCxnSpPr>
          <p:nvPr/>
        </p:nvCxnSpPr>
        <p:spPr>
          <a:xfrm flipH="1" flipV="1">
            <a:off x="4869591" y="3527848"/>
            <a:ext cx="179413" cy="412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1A99F72B-3001-4DCF-BF69-248BB77B5C1F}"/>
              </a:ext>
            </a:extLst>
          </p:cNvPr>
          <p:cNvSpPr/>
          <p:nvPr/>
        </p:nvSpPr>
        <p:spPr>
          <a:xfrm>
            <a:off x="6170188" y="426666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98D79EF-EBDF-4F1A-8425-8DB91E891078}"/>
              </a:ext>
            </a:extLst>
          </p:cNvPr>
          <p:cNvCxnSpPr>
            <a:cxnSpLocks/>
            <a:stCxn id="188" idx="1"/>
            <a:endCxn id="180" idx="4"/>
          </p:cNvCxnSpPr>
          <p:nvPr/>
        </p:nvCxnSpPr>
        <p:spPr>
          <a:xfrm flipH="1" flipV="1">
            <a:off x="5987872" y="3587603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55FF41F2-47EB-4AB6-9190-8A3ABCE5F1B5}"/>
              </a:ext>
            </a:extLst>
          </p:cNvPr>
          <p:cNvCxnSpPr>
            <a:cxnSpLocks/>
            <a:stCxn id="188" idx="2"/>
            <a:endCxn id="185" idx="5"/>
          </p:cNvCxnSpPr>
          <p:nvPr/>
        </p:nvCxnSpPr>
        <p:spPr>
          <a:xfrm flipH="1" flipV="1">
            <a:off x="5265576" y="4432604"/>
            <a:ext cx="904612" cy="12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C9EB2F2-EA45-4B99-ABA9-1486764E89B3}"/>
              </a:ext>
            </a:extLst>
          </p:cNvPr>
          <p:cNvCxnSpPr>
            <a:cxnSpLocks/>
            <a:stCxn id="192" idx="0"/>
            <a:endCxn id="183" idx="5"/>
          </p:cNvCxnSpPr>
          <p:nvPr/>
        </p:nvCxnSpPr>
        <p:spPr>
          <a:xfrm flipH="1" flipV="1">
            <a:off x="6926741" y="2534404"/>
            <a:ext cx="190503" cy="734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4F9644F4-ADAA-4CAF-90AD-8C99FFA06F52}"/>
              </a:ext>
            </a:extLst>
          </p:cNvPr>
          <p:cNvSpPr/>
          <p:nvPr/>
        </p:nvSpPr>
        <p:spPr>
          <a:xfrm>
            <a:off x="6810964" y="326903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0A95E95-FC46-49D7-AFEE-78F098750C1A}"/>
              </a:ext>
            </a:extLst>
          </p:cNvPr>
          <p:cNvCxnSpPr>
            <a:cxnSpLocks/>
            <a:stCxn id="188" idx="7"/>
            <a:endCxn id="192" idx="4"/>
          </p:cNvCxnSpPr>
          <p:nvPr/>
        </p:nvCxnSpPr>
        <p:spPr>
          <a:xfrm flipV="1">
            <a:off x="6693040" y="3846080"/>
            <a:ext cx="424204" cy="505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A2879B4-0F4A-4B3B-9D98-6B2C75E4DBEE}"/>
              </a:ext>
            </a:extLst>
          </p:cNvPr>
          <p:cNvSpPr txBox="1"/>
          <p:nvPr/>
        </p:nvSpPr>
        <p:spPr>
          <a:xfrm>
            <a:off x="4515978" y="245471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8645EFC-88B8-4DCD-B904-3F83D20B2758}"/>
              </a:ext>
            </a:extLst>
          </p:cNvPr>
          <p:cNvSpPr txBox="1"/>
          <p:nvPr/>
        </p:nvSpPr>
        <p:spPr>
          <a:xfrm>
            <a:off x="5771299" y="19223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A09A020-D862-4C08-893A-8B3AF744386F}"/>
              </a:ext>
            </a:extLst>
          </p:cNvPr>
          <p:cNvSpPr txBox="1"/>
          <p:nvPr/>
        </p:nvSpPr>
        <p:spPr>
          <a:xfrm>
            <a:off x="5925244" y="257016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3815E90-4055-4D86-889F-A34EA8983894}"/>
              </a:ext>
            </a:extLst>
          </p:cNvPr>
          <p:cNvSpPr txBox="1"/>
          <p:nvPr/>
        </p:nvSpPr>
        <p:spPr>
          <a:xfrm>
            <a:off x="6937983" y="274355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F778590-7CA4-44D5-9A1B-7F206ECC70B9}"/>
              </a:ext>
            </a:extLst>
          </p:cNvPr>
          <p:cNvSpPr txBox="1"/>
          <p:nvPr/>
        </p:nvSpPr>
        <p:spPr>
          <a:xfrm>
            <a:off x="5999568" y="374859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2042155-A926-4875-BF0D-1B9D17E5F0A1}"/>
              </a:ext>
            </a:extLst>
          </p:cNvPr>
          <p:cNvSpPr txBox="1"/>
          <p:nvPr/>
        </p:nvSpPr>
        <p:spPr>
          <a:xfrm>
            <a:off x="6830942" y="405323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CA9B6B-5F12-4BDE-AC44-214C2F997C9A}"/>
              </a:ext>
            </a:extLst>
          </p:cNvPr>
          <p:cNvSpPr txBox="1"/>
          <p:nvPr/>
        </p:nvSpPr>
        <p:spPr>
          <a:xfrm>
            <a:off x="5436648" y="447355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2905402-AE27-4C09-8ACC-906299297673}"/>
              </a:ext>
            </a:extLst>
          </p:cNvPr>
          <p:cNvSpPr txBox="1"/>
          <p:nvPr/>
        </p:nvSpPr>
        <p:spPr>
          <a:xfrm>
            <a:off x="5162758" y="355085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EB730D5-7CC1-4460-A429-794798A4962C}"/>
              </a:ext>
            </a:extLst>
          </p:cNvPr>
          <p:cNvSpPr txBox="1"/>
          <p:nvPr/>
        </p:nvSpPr>
        <p:spPr>
          <a:xfrm>
            <a:off x="4524898" y="360928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8F0B51-7BDE-459C-A95E-E1F4EAA20EA8}"/>
              </a:ext>
            </a:extLst>
          </p:cNvPr>
          <p:cNvSpPr txBox="1"/>
          <p:nvPr/>
        </p:nvSpPr>
        <p:spPr>
          <a:xfrm>
            <a:off x="3864993" y="5179776"/>
            <a:ext cx="43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Prim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최소비용 신장 트리 예제</a:t>
            </a:r>
          </a:p>
        </p:txBody>
      </p:sp>
    </p:spTree>
    <p:extLst>
      <p:ext uri="{BB962C8B-B14F-4D97-AF65-F5344CB8AC3E}">
        <p14:creationId xmlns:p14="http://schemas.microsoft.com/office/powerpoint/2010/main" val="145678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502A60A6-7EB5-4FB4-B965-6B6ACEDB7D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666406"/>
                  </p:ext>
                </p:extLst>
              </p:nvPr>
            </p:nvGraphicFramePr>
            <p:xfrm>
              <a:off x="6653257" y="1599458"/>
              <a:ext cx="3605000" cy="307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000">
                      <a:extLst>
                        <a:ext uri="{9D8B030D-6E8A-4147-A177-3AD203B41FA5}">
                          <a16:colId xmlns:a16="http://schemas.microsoft.com/office/drawing/2014/main" val="2679662277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2654469410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3472582960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576384571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641436672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354649511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4088706942"/>
                        </a:ext>
                      </a:extLst>
                    </a:gridCol>
                  </a:tblGrid>
                  <a:tr h="397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0058684"/>
                      </a:ext>
                    </a:extLst>
                  </a:tr>
                  <a:tr h="4459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6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798179"/>
                      </a:ext>
                    </a:extLst>
                  </a:tr>
                  <a:tr h="4459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9903039"/>
                      </a:ext>
                    </a:extLst>
                  </a:tr>
                  <a:tr h="4459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9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2266417"/>
                      </a:ext>
                    </a:extLst>
                  </a:tr>
                  <a:tr h="4459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7899027"/>
                      </a:ext>
                    </a:extLst>
                  </a:tr>
                  <a:tr h="4459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6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9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0410830"/>
                      </a:ext>
                    </a:extLst>
                  </a:tr>
                  <a:tr h="4459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4983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502A60A6-7EB5-4FB4-B965-6B6ACEDB7D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666406"/>
                  </p:ext>
                </p:extLst>
              </p:nvPr>
            </p:nvGraphicFramePr>
            <p:xfrm>
              <a:off x="6653257" y="1599458"/>
              <a:ext cx="3605000" cy="307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000">
                      <a:extLst>
                        <a:ext uri="{9D8B030D-6E8A-4147-A177-3AD203B41FA5}">
                          <a16:colId xmlns:a16="http://schemas.microsoft.com/office/drawing/2014/main" val="2679662277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2654469410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3472582960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576384571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641436672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354649511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4088706942"/>
                        </a:ext>
                      </a:extLst>
                    </a:gridCol>
                  </a:tblGrid>
                  <a:tr h="397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538" r="-400000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571" t="-1538" r="-30476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7647" t="-1538" r="-2353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058684"/>
                      </a:ext>
                    </a:extLst>
                  </a:tr>
                  <a:tr h="4459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6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7647" t="-89189" r="-2353" b="-497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798179"/>
                      </a:ext>
                    </a:extLst>
                  </a:tr>
                  <a:tr h="44594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6" t="-191781" r="-598824" b="-4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824" t="-191781" r="-201176" b="-4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762" t="-191781" r="-103571" b="-4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7647" t="-191781" r="-2353" b="-40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9903039"/>
                      </a:ext>
                    </a:extLst>
                  </a:tr>
                  <a:tr h="44594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6" t="-291781" r="-598824" b="-3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9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2266417"/>
                      </a:ext>
                    </a:extLst>
                  </a:tr>
                  <a:tr h="4459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91781" r="-400000" b="-2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762" t="-391781" r="-103571" b="-2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7899027"/>
                      </a:ext>
                    </a:extLst>
                  </a:tr>
                  <a:tr h="4459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6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85135" r="-400000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9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824" t="-485135" r="-201176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7647" t="-485135" r="-2353" b="-1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0410830"/>
                      </a:ext>
                    </a:extLst>
                  </a:tr>
                  <a:tr h="44594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6" t="-593151" r="-598824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381" t="-593151" r="-505952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93151" r="-400000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762" t="-593151" r="-10357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4983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7CB09A32-5121-4778-BEB7-9F363F1867A1}"/>
              </a:ext>
            </a:extLst>
          </p:cNvPr>
          <p:cNvSpPr txBox="1"/>
          <p:nvPr/>
        </p:nvSpPr>
        <p:spPr>
          <a:xfrm>
            <a:off x="3864993" y="5179776"/>
            <a:ext cx="43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네트워크와 가중치 인접 행렬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6A3F435-877F-4D07-B9AA-1150B907F7ED}"/>
              </a:ext>
            </a:extLst>
          </p:cNvPr>
          <p:cNvSpPr txBox="1"/>
          <p:nvPr/>
        </p:nvSpPr>
        <p:spPr>
          <a:xfrm>
            <a:off x="6070576" y="1633689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99A21C3-4769-4E4F-BA08-943005659600}"/>
              </a:ext>
            </a:extLst>
          </p:cNvPr>
          <p:cNvSpPr txBox="1"/>
          <p:nvPr/>
        </p:nvSpPr>
        <p:spPr>
          <a:xfrm>
            <a:off x="6070576" y="2066767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206FFB6-E9D3-477E-BBE8-BF449CF33619}"/>
              </a:ext>
            </a:extLst>
          </p:cNvPr>
          <p:cNvSpPr txBox="1"/>
          <p:nvPr/>
        </p:nvSpPr>
        <p:spPr>
          <a:xfrm>
            <a:off x="6070576" y="2510884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F613688-3E6E-407F-A476-3A5BD364EB8F}"/>
              </a:ext>
            </a:extLst>
          </p:cNvPr>
          <p:cNvSpPr txBox="1"/>
          <p:nvPr/>
        </p:nvSpPr>
        <p:spPr>
          <a:xfrm>
            <a:off x="6070576" y="2952965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BC04A76-CB55-4108-B195-F2B7D98C6263}"/>
              </a:ext>
            </a:extLst>
          </p:cNvPr>
          <p:cNvSpPr txBox="1"/>
          <p:nvPr/>
        </p:nvSpPr>
        <p:spPr>
          <a:xfrm>
            <a:off x="6070576" y="3395046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05EC23A-6906-4A8D-A5DE-0CBD39B42A37}"/>
              </a:ext>
            </a:extLst>
          </p:cNvPr>
          <p:cNvSpPr txBox="1"/>
          <p:nvPr/>
        </p:nvSpPr>
        <p:spPr>
          <a:xfrm>
            <a:off x="6070576" y="3849260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88C786B-D5DC-4047-92C8-40B5BFBB50EA}"/>
              </a:ext>
            </a:extLst>
          </p:cNvPr>
          <p:cNvSpPr txBox="1"/>
          <p:nvPr/>
        </p:nvSpPr>
        <p:spPr>
          <a:xfrm>
            <a:off x="6070576" y="4293293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CE728B1-B86D-4461-9981-D009E0A13B22}"/>
              </a:ext>
            </a:extLst>
          </p:cNvPr>
          <p:cNvSpPr txBox="1"/>
          <p:nvPr/>
        </p:nvSpPr>
        <p:spPr>
          <a:xfrm>
            <a:off x="6653257" y="1219670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124894F-1179-47E3-AA85-3BC3EFAC630C}"/>
              </a:ext>
            </a:extLst>
          </p:cNvPr>
          <p:cNvSpPr txBox="1"/>
          <p:nvPr/>
        </p:nvSpPr>
        <p:spPr>
          <a:xfrm>
            <a:off x="7164779" y="1219670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2A2AC88-9239-4AF9-972E-2546EEBC95D3}"/>
              </a:ext>
            </a:extLst>
          </p:cNvPr>
          <p:cNvSpPr txBox="1"/>
          <p:nvPr/>
        </p:nvSpPr>
        <p:spPr>
          <a:xfrm>
            <a:off x="7676301" y="1219670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848BAB7-501F-4C42-82C0-19E963BF6969}"/>
              </a:ext>
            </a:extLst>
          </p:cNvPr>
          <p:cNvSpPr txBox="1"/>
          <p:nvPr/>
        </p:nvSpPr>
        <p:spPr>
          <a:xfrm>
            <a:off x="8187823" y="1219670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D52D374-9A65-45EB-8468-74BCCA5CF9A2}"/>
              </a:ext>
            </a:extLst>
          </p:cNvPr>
          <p:cNvSpPr txBox="1"/>
          <p:nvPr/>
        </p:nvSpPr>
        <p:spPr>
          <a:xfrm>
            <a:off x="8699345" y="1219670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BF1EFE7-4613-413E-A7F4-AFE3E88B5BEB}"/>
              </a:ext>
            </a:extLst>
          </p:cNvPr>
          <p:cNvSpPr txBox="1"/>
          <p:nvPr/>
        </p:nvSpPr>
        <p:spPr>
          <a:xfrm>
            <a:off x="9210867" y="1219670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6D37B8A-1A42-4EFF-AC19-8D8FB043330F}"/>
              </a:ext>
            </a:extLst>
          </p:cNvPr>
          <p:cNvSpPr txBox="1"/>
          <p:nvPr/>
        </p:nvSpPr>
        <p:spPr>
          <a:xfrm>
            <a:off x="9722389" y="1219670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D70B394-F679-44EA-8324-E725077934D0}"/>
              </a:ext>
            </a:extLst>
          </p:cNvPr>
          <p:cNvSpPr/>
          <p:nvPr/>
        </p:nvSpPr>
        <p:spPr>
          <a:xfrm>
            <a:off x="3450759" y="1256187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7BBF202-EC9E-4B3F-A6E7-B583524D42E7}"/>
              </a:ext>
            </a:extLst>
          </p:cNvPr>
          <p:cNvSpPr/>
          <p:nvPr/>
        </p:nvSpPr>
        <p:spPr>
          <a:xfrm>
            <a:off x="1898079" y="2269951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1B4D50BE-7975-494E-B92E-722DB5F7593A}"/>
              </a:ext>
            </a:extLst>
          </p:cNvPr>
          <p:cNvSpPr/>
          <p:nvPr/>
        </p:nvSpPr>
        <p:spPr>
          <a:xfrm>
            <a:off x="3190246" y="239970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363D746A-BB00-41CE-8D1E-076ED61B4909}"/>
              </a:ext>
            </a:extLst>
          </p:cNvPr>
          <p:cNvCxnSpPr>
            <a:cxnSpLocks/>
            <a:stCxn id="159" idx="0"/>
            <a:endCxn id="158" idx="2"/>
          </p:cNvCxnSpPr>
          <p:nvPr/>
        </p:nvCxnSpPr>
        <p:spPr>
          <a:xfrm flipV="1">
            <a:off x="2204359" y="1544711"/>
            <a:ext cx="1246400" cy="7252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2EFC5859-6205-4DEA-B333-DCE89107AD74}"/>
              </a:ext>
            </a:extLst>
          </p:cNvPr>
          <p:cNvCxnSpPr>
            <a:cxnSpLocks/>
            <a:stCxn id="160" idx="6"/>
            <a:endCxn id="163" idx="2"/>
          </p:cNvCxnSpPr>
          <p:nvPr/>
        </p:nvCxnSpPr>
        <p:spPr>
          <a:xfrm>
            <a:off x="3802805" y="2688224"/>
            <a:ext cx="1428593" cy="16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>
            <a:extLst>
              <a:ext uri="{FF2B5EF4-FFF2-40B4-BE49-F238E27FC236}">
                <a16:creationId xmlns:a16="http://schemas.microsoft.com/office/drawing/2014/main" id="{722E13A7-E1AC-4810-AAB5-69FD7425FD88}"/>
              </a:ext>
            </a:extLst>
          </p:cNvPr>
          <p:cNvSpPr/>
          <p:nvPr/>
        </p:nvSpPr>
        <p:spPr>
          <a:xfrm>
            <a:off x="5231398" y="241648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B3B640E3-266D-48A5-A106-159BE6734AC0}"/>
              </a:ext>
            </a:extLst>
          </p:cNvPr>
          <p:cNvCxnSpPr>
            <a:cxnSpLocks/>
            <a:stCxn id="158" idx="6"/>
            <a:endCxn id="163" idx="1"/>
          </p:cNvCxnSpPr>
          <p:nvPr/>
        </p:nvCxnSpPr>
        <p:spPr>
          <a:xfrm>
            <a:off x="4063318" y="1544711"/>
            <a:ext cx="1257787" cy="956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C84CF679-8FFB-4BB5-B571-5CEE2F999B7E}"/>
              </a:ext>
            </a:extLst>
          </p:cNvPr>
          <p:cNvSpPr/>
          <p:nvPr/>
        </p:nvSpPr>
        <p:spPr>
          <a:xfrm>
            <a:off x="2385070" y="386317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A4CC3164-D4CB-4D30-B25E-85D444DF0E06}"/>
              </a:ext>
            </a:extLst>
          </p:cNvPr>
          <p:cNvCxnSpPr>
            <a:cxnSpLocks/>
            <a:endCxn id="159" idx="5"/>
          </p:cNvCxnSpPr>
          <p:nvPr/>
        </p:nvCxnSpPr>
        <p:spPr>
          <a:xfrm flipH="1" flipV="1">
            <a:off x="2420931" y="2762492"/>
            <a:ext cx="1854140" cy="1783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0B9868BB-2383-4A82-832C-5977170AB1E5}"/>
              </a:ext>
            </a:extLst>
          </p:cNvPr>
          <p:cNvCxnSpPr>
            <a:cxnSpLocks/>
            <a:stCxn id="165" idx="0"/>
            <a:endCxn id="159" idx="4"/>
          </p:cNvCxnSpPr>
          <p:nvPr/>
        </p:nvCxnSpPr>
        <p:spPr>
          <a:xfrm flipH="1" flipV="1">
            <a:off x="2204359" y="2846999"/>
            <a:ext cx="486991" cy="1016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0E223CFF-A408-4CB3-AB44-553A183EEFFB}"/>
              </a:ext>
            </a:extLst>
          </p:cNvPr>
          <p:cNvSpPr/>
          <p:nvPr/>
        </p:nvSpPr>
        <p:spPr>
          <a:xfrm>
            <a:off x="4155928" y="429329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83BAB66-3E05-4F8B-AAB9-E56A9039E70A}"/>
              </a:ext>
            </a:extLst>
          </p:cNvPr>
          <p:cNvCxnSpPr>
            <a:cxnSpLocks/>
            <a:stCxn id="168" idx="1"/>
            <a:endCxn id="160" idx="4"/>
          </p:cNvCxnSpPr>
          <p:nvPr/>
        </p:nvCxnSpPr>
        <p:spPr>
          <a:xfrm flipH="1" flipV="1">
            <a:off x="3496526" y="2976748"/>
            <a:ext cx="749109" cy="1401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CF49CD12-3BE5-4785-84ED-9E813E09B3FD}"/>
              </a:ext>
            </a:extLst>
          </p:cNvPr>
          <p:cNvCxnSpPr>
            <a:cxnSpLocks/>
            <a:stCxn id="168" idx="2"/>
            <a:endCxn id="165" idx="5"/>
          </p:cNvCxnSpPr>
          <p:nvPr/>
        </p:nvCxnSpPr>
        <p:spPr>
          <a:xfrm flipH="1" flipV="1">
            <a:off x="2907922" y="4355719"/>
            <a:ext cx="1248006" cy="226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161ED616-5DC3-432A-ACB4-3A78BA99B46D}"/>
              </a:ext>
            </a:extLst>
          </p:cNvPr>
          <p:cNvCxnSpPr>
            <a:cxnSpLocks/>
            <a:stCxn id="172" idx="1"/>
            <a:endCxn id="160" idx="5"/>
          </p:cNvCxnSpPr>
          <p:nvPr/>
        </p:nvCxnSpPr>
        <p:spPr>
          <a:xfrm flipH="1" flipV="1">
            <a:off x="3713098" y="2892241"/>
            <a:ext cx="584115" cy="32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84E2F4BA-4CB1-493E-BCBC-DD9FBB93A781}"/>
              </a:ext>
            </a:extLst>
          </p:cNvPr>
          <p:cNvSpPr/>
          <p:nvPr/>
        </p:nvSpPr>
        <p:spPr>
          <a:xfrm>
            <a:off x="4207506" y="313595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CE321D17-17D8-4826-8464-B8D22CF79E71}"/>
              </a:ext>
            </a:extLst>
          </p:cNvPr>
          <p:cNvCxnSpPr>
            <a:cxnSpLocks/>
            <a:stCxn id="168" idx="0"/>
            <a:endCxn id="172" idx="4"/>
          </p:cNvCxnSpPr>
          <p:nvPr/>
        </p:nvCxnSpPr>
        <p:spPr>
          <a:xfrm flipV="1">
            <a:off x="4462208" y="3713006"/>
            <a:ext cx="51578" cy="580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241A2C6-A689-47A8-A528-7E8AD4984493}"/>
              </a:ext>
            </a:extLst>
          </p:cNvPr>
          <p:cNvSpPr txBox="1"/>
          <p:nvPr/>
        </p:nvSpPr>
        <p:spPr>
          <a:xfrm>
            <a:off x="2561983" y="159955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69151F0-2EE9-457A-8D77-0A69183216B6}"/>
              </a:ext>
            </a:extLst>
          </p:cNvPr>
          <p:cNvSpPr txBox="1"/>
          <p:nvPr/>
        </p:nvSpPr>
        <p:spPr>
          <a:xfrm>
            <a:off x="4555857" y="1772721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E4FFB1D-437C-47D2-B095-02A599B0FD71}"/>
              </a:ext>
            </a:extLst>
          </p:cNvPr>
          <p:cNvSpPr txBox="1"/>
          <p:nvPr/>
        </p:nvSpPr>
        <p:spPr>
          <a:xfrm>
            <a:off x="3268652" y="193015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1298BEE-58EC-4C91-A8D0-50802F9843B4}"/>
              </a:ext>
            </a:extLst>
          </p:cNvPr>
          <p:cNvSpPr txBox="1"/>
          <p:nvPr/>
        </p:nvSpPr>
        <p:spPr>
          <a:xfrm>
            <a:off x="4272740" y="242719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727687D-D073-4D88-A931-739F21ED2157}"/>
              </a:ext>
            </a:extLst>
          </p:cNvPr>
          <p:cNvSpPr txBox="1"/>
          <p:nvPr/>
        </p:nvSpPr>
        <p:spPr>
          <a:xfrm>
            <a:off x="3381838" y="331540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5AF894D-2BBE-4B7F-9A63-F38527B95468}"/>
              </a:ext>
            </a:extLst>
          </p:cNvPr>
          <p:cNvSpPr txBox="1"/>
          <p:nvPr/>
        </p:nvSpPr>
        <p:spPr>
          <a:xfrm>
            <a:off x="4183267" y="381858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99657F5-E8B6-40EA-8FB7-B8E7B499CD26}"/>
              </a:ext>
            </a:extLst>
          </p:cNvPr>
          <p:cNvSpPr txBox="1"/>
          <p:nvPr/>
        </p:nvSpPr>
        <p:spPr>
          <a:xfrm>
            <a:off x="3422388" y="450019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D95F2CD-CD05-4288-9395-5348D28D1F41}"/>
              </a:ext>
            </a:extLst>
          </p:cNvPr>
          <p:cNvSpPr txBox="1"/>
          <p:nvPr/>
        </p:nvSpPr>
        <p:spPr>
          <a:xfrm>
            <a:off x="2831797" y="342209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556648E-7C88-4455-AF4B-967F4535955A}"/>
              </a:ext>
            </a:extLst>
          </p:cNvPr>
          <p:cNvSpPr txBox="1"/>
          <p:nvPr/>
        </p:nvSpPr>
        <p:spPr>
          <a:xfrm>
            <a:off x="2042033" y="331785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29C2A00-3CA6-4E03-ADBE-27AEF2B76F17}"/>
              </a:ext>
            </a:extLst>
          </p:cNvPr>
          <p:cNvCxnSpPr>
            <a:cxnSpLocks/>
            <a:stCxn id="160" idx="0"/>
            <a:endCxn id="158" idx="4"/>
          </p:cNvCxnSpPr>
          <p:nvPr/>
        </p:nvCxnSpPr>
        <p:spPr>
          <a:xfrm flipV="1">
            <a:off x="3496526" y="1833235"/>
            <a:ext cx="260513" cy="566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A8384DED-588D-4DAA-B176-B474DE22A90F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2510638" y="2558475"/>
            <a:ext cx="679608" cy="129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5F3C6BB-8256-4D97-9E48-804DE93FAAAF}"/>
              </a:ext>
            </a:extLst>
          </p:cNvPr>
          <p:cNvSpPr txBox="1"/>
          <p:nvPr/>
        </p:nvSpPr>
        <p:spPr>
          <a:xfrm>
            <a:off x="2622189" y="235699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3136E66-E55D-4499-864A-7F02B8CF70D9}"/>
              </a:ext>
            </a:extLst>
          </p:cNvPr>
          <p:cNvSpPr txBox="1"/>
          <p:nvPr/>
        </p:nvSpPr>
        <p:spPr>
          <a:xfrm>
            <a:off x="3785184" y="279907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4617EDF-A082-4E9F-9749-722D250378E7}"/>
              </a:ext>
            </a:extLst>
          </p:cNvPr>
          <p:cNvCxnSpPr>
            <a:cxnSpLocks/>
            <a:stCxn id="168" idx="7"/>
            <a:endCxn id="163" idx="4"/>
          </p:cNvCxnSpPr>
          <p:nvPr/>
        </p:nvCxnSpPr>
        <p:spPr>
          <a:xfrm flipV="1">
            <a:off x="4678780" y="2993530"/>
            <a:ext cx="858898" cy="1384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86788692-AD04-4001-A41F-E6AB145A8FC9}"/>
              </a:ext>
            </a:extLst>
          </p:cNvPr>
          <p:cNvSpPr txBox="1"/>
          <p:nvPr/>
        </p:nvSpPr>
        <p:spPr>
          <a:xfrm>
            <a:off x="5004550" y="357629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946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3590920" y="13538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2038240" y="236760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3330407" y="249735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2"/>
          </p:cNvCxnSpPr>
          <p:nvPr/>
        </p:nvCxnSpPr>
        <p:spPr>
          <a:xfrm flipV="1">
            <a:off x="2344520" y="1642366"/>
            <a:ext cx="1246400" cy="7252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6"/>
            <a:endCxn id="30" idx="2"/>
          </p:cNvCxnSpPr>
          <p:nvPr/>
        </p:nvCxnSpPr>
        <p:spPr>
          <a:xfrm>
            <a:off x="3942966" y="2785879"/>
            <a:ext cx="1428593" cy="16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CFC0A83-2E7F-4A17-952C-72081E704C4A}"/>
              </a:ext>
            </a:extLst>
          </p:cNvPr>
          <p:cNvSpPr/>
          <p:nvPr/>
        </p:nvSpPr>
        <p:spPr>
          <a:xfrm>
            <a:off x="5371559" y="2514137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AC84D7-AE61-4A54-8D7B-7D041CB8AA10}"/>
              </a:ext>
            </a:extLst>
          </p:cNvPr>
          <p:cNvCxnSpPr>
            <a:cxnSpLocks/>
            <a:stCxn id="2" idx="6"/>
            <a:endCxn id="30" idx="1"/>
          </p:cNvCxnSpPr>
          <p:nvPr/>
        </p:nvCxnSpPr>
        <p:spPr>
          <a:xfrm>
            <a:off x="4203479" y="1642366"/>
            <a:ext cx="1257787" cy="956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DAC322FD-0F24-47D8-898B-E4CCBEAA1AF1}"/>
              </a:ext>
            </a:extLst>
          </p:cNvPr>
          <p:cNvSpPr/>
          <p:nvPr/>
        </p:nvSpPr>
        <p:spPr>
          <a:xfrm>
            <a:off x="2525231" y="396083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71D7A5-2CA3-41B6-A0D3-61AE8E6237BD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2561092" y="2860147"/>
            <a:ext cx="1854140" cy="1783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3C02ED-2DCE-40FA-A8DF-2F282F4905D6}"/>
              </a:ext>
            </a:extLst>
          </p:cNvPr>
          <p:cNvCxnSpPr>
            <a:cxnSpLocks/>
            <a:stCxn id="70" idx="0"/>
            <a:endCxn id="50" idx="4"/>
          </p:cNvCxnSpPr>
          <p:nvPr/>
        </p:nvCxnSpPr>
        <p:spPr>
          <a:xfrm flipH="1" flipV="1">
            <a:off x="2344520" y="2944654"/>
            <a:ext cx="486991" cy="1016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52ADE73-DC30-41C4-965E-8007D426D714}"/>
              </a:ext>
            </a:extLst>
          </p:cNvPr>
          <p:cNvSpPr/>
          <p:nvPr/>
        </p:nvSpPr>
        <p:spPr>
          <a:xfrm>
            <a:off x="4296089" y="439094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74E5986-E098-4C7E-BC3A-2857B86F3B64}"/>
              </a:ext>
            </a:extLst>
          </p:cNvPr>
          <p:cNvCxnSpPr>
            <a:cxnSpLocks/>
            <a:stCxn id="80" idx="1"/>
            <a:endCxn id="51" idx="4"/>
          </p:cNvCxnSpPr>
          <p:nvPr/>
        </p:nvCxnSpPr>
        <p:spPr>
          <a:xfrm flipH="1" flipV="1">
            <a:off x="3636687" y="3074403"/>
            <a:ext cx="749109" cy="1401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20F6EA3-DBB2-492F-A9D5-F6265734FE79}"/>
              </a:ext>
            </a:extLst>
          </p:cNvPr>
          <p:cNvCxnSpPr>
            <a:cxnSpLocks/>
            <a:stCxn id="80" idx="2"/>
            <a:endCxn id="70" idx="5"/>
          </p:cNvCxnSpPr>
          <p:nvPr/>
        </p:nvCxnSpPr>
        <p:spPr>
          <a:xfrm flipH="1" flipV="1">
            <a:off x="3048083" y="4453374"/>
            <a:ext cx="1248006" cy="226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6FD5778-3E8D-4C84-AF42-E633B0D1A86B}"/>
              </a:ext>
            </a:extLst>
          </p:cNvPr>
          <p:cNvCxnSpPr>
            <a:cxnSpLocks/>
            <a:stCxn id="103" idx="1"/>
            <a:endCxn id="51" idx="5"/>
          </p:cNvCxnSpPr>
          <p:nvPr/>
        </p:nvCxnSpPr>
        <p:spPr>
          <a:xfrm flipH="1" flipV="1">
            <a:off x="3853259" y="2989896"/>
            <a:ext cx="584115" cy="32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A4BE076D-6983-4ABA-8FF0-C5C2CEE22400}"/>
              </a:ext>
            </a:extLst>
          </p:cNvPr>
          <p:cNvSpPr/>
          <p:nvPr/>
        </p:nvSpPr>
        <p:spPr>
          <a:xfrm>
            <a:off x="4347667" y="323361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AAB2376-3768-4125-AB16-9E99451FC72A}"/>
              </a:ext>
            </a:extLst>
          </p:cNvPr>
          <p:cNvCxnSpPr>
            <a:cxnSpLocks/>
            <a:stCxn id="80" idx="0"/>
            <a:endCxn id="103" idx="4"/>
          </p:cNvCxnSpPr>
          <p:nvPr/>
        </p:nvCxnSpPr>
        <p:spPr>
          <a:xfrm flipV="1">
            <a:off x="4602369" y="3810661"/>
            <a:ext cx="51578" cy="580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B08A91F-2181-4CA2-902D-5C2C6DDF3989}"/>
              </a:ext>
            </a:extLst>
          </p:cNvPr>
          <p:cNvSpPr txBox="1"/>
          <p:nvPr/>
        </p:nvSpPr>
        <p:spPr>
          <a:xfrm>
            <a:off x="2702144" y="169720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DE24B6-B119-4BD4-B9AD-0E4D1B6D8AA8}"/>
              </a:ext>
            </a:extLst>
          </p:cNvPr>
          <p:cNvSpPr txBox="1"/>
          <p:nvPr/>
        </p:nvSpPr>
        <p:spPr>
          <a:xfrm>
            <a:off x="4696018" y="18703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BE0694-8E9A-4FD4-9DC2-CD4A01F03CA5}"/>
              </a:ext>
            </a:extLst>
          </p:cNvPr>
          <p:cNvSpPr txBox="1"/>
          <p:nvPr/>
        </p:nvSpPr>
        <p:spPr>
          <a:xfrm>
            <a:off x="3408813" y="202781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063BF0-B7E3-41AE-B517-FF4EC5A0BFF3}"/>
              </a:ext>
            </a:extLst>
          </p:cNvPr>
          <p:cNvSpPr txBox="1"/>
          <p:nvPr/>
        </p:nvSpPr>
        <p:spPr>
          <a:xfrm>
            <a:off x="4412901" y="252484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B70F49-5F62-4B6E-8A0C-D969FD4E55D2}"/>
              </a:ext>
            </a:extLst>
          </p:cNvPr>
          <p:cNvSpPr txBox="1"/>
          <p:nvPr/>
        </p:nvSpPr>
        <p:spPr>
          <a:xfrm>
            <a:off x="3521999" y="34130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0A5B9-15CB-4BCA-B9FC-BBEBA0663958}"/>
              </a:ext>
            </a:extLst>
          </p:cNvPr>
          <p:cNvSpPr txBox="1"/>
          <p:nvPr/>
        </p:nvSpPr>
        <p:spPr>
          <a:xfrm>
            <a:off x="4323428" y="391624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D959F6-0E6E-46F7-8547-0B28EC59C0F6}"/>
              </a:ext>
            </a:extLst>
          </p:cNvPr>
          <p:cNvSpPr txBox="1"/>
          <p:nvPr/>
        </p:nvSpPr>
        <p:spPr>
          <a:xfrm>
            <a:off x="3562549" y="459784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D2DD27-5195-4D4D-A39C-7FAFBB339DF4}"/>
              </a:ext>
            </a:extLst>
          </p:cNvPr>
          <p:cNvSpPr txBox="1"/>
          <p:nvPr/>
        </p:nvSpPr>
        <p:spPr>
          <a:xfrm>
            <a:off x="2971958" y="351974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3A691E-5C0E-4FEA-81AD-326858968DE0}"/>
              </a:ext>
            </a:extLst>
          </p:cNvPr>
          <p:cNvSpPr txBox="1"/>
          <p:nvPr/>
        </p:nvSpPr>
        <p:spPr>
          <a:xfrm>
            <a:off x="2182194" y="341551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4F76EA6-AE17-4010-BF57-361C2D2A22B2}"/>
              </a:ext>
            </a:extLst>
          </p:cNvPr>
          <p:cNvCxnSpPr>
            <a:cxnSpLocks/>
            <a:stCxn id="51" idx="0"/>
            <a:endCxn id="2" idx="4"/>
          </p:cNvCxnSpPr>
          <p:nvPr/>
        </p:nvCxnSpPr>
        <p:spPr>
          <a:xfrm flipV="1">
            <a:off x="3636687" y="1930890"/>
            <a:ext cx="260513" cy="566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7018998-E1EC-4182-AEB8-5C00DE6BB20B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650799" y="2656130"/>
            <a:ext cx="679608" cy="129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6941BFC-A93C-4ED1-9B3A-3FE5A9A35FBB}"/>
              </a:ext>
            </a:extLst>
          </p:cNvPr>
          <p:cNvSpPr txBox="1"/>
          <p:nvPr/>
        </p:nvSpPr>
        <p:spPr>
          <a:xfrm>
            <a:off x="2762350" y="2454651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DC205D6-4911-4B58-BC7D-26BCACD93A73}"/>
              </a:ext>
            </a:extLst>
          </p:cNvPr>
          <p:cNvSpPr txBox="1"/>
          <p:nvPr/>
        </p:nvSpPr>
        <p:spPr>
          <a:xfrm>
            <a:off x="3925345" y="289673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06143D08-C19F-42C8-B834-8401DA5D034B}"/>
              </a:ext>
            </a:extLst>
          </p:cNvPr>
          <p:cNvCxnSpPr>
            <a:cxnSpLocks/>
            <a:stCxn id="80" idx="7"/>
            <a:endCxn id="30" idx="4"/>
          </p:cNvCxnSpPr>
          <p:nvPr/>
        </p:nvCxnSpPr>
        <p:spPr>
          <a:xfrm flipV="1">
            <a:off x="4818941" y="3091185"/>
            <a:ext cx="858898" cy="1384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85FE99D-A779-442A-A62A-890C871C46F4}"/>
              </a:ext>
            </a:extLst>
          </p:cNvPr>
          <p:cNvSpPr txBox="1"/>
          <p:nvPr/>
        </p:nvSpPr>
        <p:spPr>
          <a:xfrm>
            <a:off x="5144711" y="36739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502A60A6-7EB5-4FB4-B965-6B6ACEDB7D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455020"/>
                  </p:ext>
                </p:extLst>
              </p:nvPr>
            </p:nvGraphicFramePr>
            <p:xfrm>
              <a:off x="7194295" y="4140545"/>
              <a:ext cx="3605000" cy="397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000">
                      <a:extLst>
                        <a:ext uri="{9D8B030D-6E8A-4147-A177-3AD203B41FA5}">
                          <a16:colId xmlns:a16="http://schemas.microsoft.com/office/drawing/2014/main" val="2679662277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2654469410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3472582960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576384571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641436672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354649511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4088706942"/>
                        </a:ext>
                      </a:extLst>
                    </a:gridCol>
                  </a:tblGrid>
                  <a:tr h="397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0058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502A60A6-7EB5-4FB4-B965-6B6ACEDB7D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455020"/>
                  </p:ext>
                </p:extLst>
              </p:nvPr>
            </p:nvGraphicFramePr>
            <p:xfrm>
              <a:off x="7194295" y="4140545"/>
              <a:ext cx="3605000" cy="397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000">
                      <a:extLst>
                        <a:ext uri="{9D8B030D-6E8A-4147-A177-3AD203B41FA5}">
                          <a16:colId xmlns:a16="http://schemas.microsoft.com/office/drawing/2014/main" val="2679662277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2654469410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3472582960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576384571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641436672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354649511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4088706942"/>
                        </a:ext>
                      </a:extLst>
                    </a:gridCol>
                  </a:tblGrid>
                  <a:tr h="397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30" r="-40000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571" t="-3030" r="-304762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7647" t="-3030" r="-2353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0586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0" name="TextBox 149">
            <a:extLst>
              <a:ext uri="{FF2B5EF4-FFF2-40B4-BE49-F238E27FC236}">
                <a16:creationId xmlns:a16="http://schemas.microsoft.com/office/drawing/2014/main" id="{0CE728B1-B86D-4461-9981-D009E0A13B22}"/>
              </a:ext>
            </a:extLst>
          </p:cNvPr>
          <p:cNvSpPr txBox="1"/>
          <p:nvPr/>
        </p:nvSpPr>
        <p:spPr>
          <a:xfrm>
            <a:off x="7194295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124894F-1179-47E3-AA85-3BC3EFAC630C}"/>
              </a:ext>
            </a:extLst>
          </p:cNvPr>
          <p:cNvSpPr txBox="1"/>
          <p:nvPr/>
        </p:nvSpPr>
        <p:spPr>
          <a:xfrm>
            <a:off x="7705817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2A2AC88-9239-4AF9-972E-2546EEBC95D3}"/>
              </a:ext>
            </a:extLst>
          </p:cNvPr>
          <p:cNvSpPr txBox="1"/>
          <p:nvPr/>
        </p:nvSpPr>
        <p:spPr>
          <a:xfrm>
            <a:off x="8217339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848BAB7-501F-4C42-82C0-19E963BF6969}"/>
              </a:ext>
            </a:extLst>
          </p:cNvPr>
          <p:cNvSpPr txBox="1"/>
          <p:nvPr/>
        </p:nvSpPr>
        <p:spPr>
          <a:xfrm>
            <a:off x="8728861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D52D374-9A65-45EB-8468-74BCCA5CF9A2}"/>
              </a:ext>
            </a:extLst>
          </p:cNvPr>
          <p:cNvSpPr txBox="1"/>
          <p:nvPr/>
        </p:nvSpPr>
        <p:spPr>
          <a:xfrm>
            <a:off x="9240383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BF1EFE7-4613-413E-A7F4-AFE3E88B5BEB}"/>
              </a:ext>
            </a:extLst>
          </p:cNvPr>
          <p:cNvSpPr txBox="1"/>
          <p:nvPr/>
        </p:nvSpPr>
        <p:spPr>
          <a:xfrm>
            <a:off x="9751905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6D37B8A-1A42-4EFF-AC19-8D8FB043330F}"/>
              </a:ext>
            </a:extLst>
          </p:cNvPr>
          <p:cNvSpPr txBox="1"/>
          <p:nvPr/>
        </p:nvSpPr>
        <p:spPr>
          <a:xfrm>
            <a:off x="10263427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0339EB-E3EF-4A63-BDA0-80A554B1D172}"/>
              </a:ext>
            </a:extLst>
          </p:cNvPr>
          <p:cNvSpPr txBox="1"/>
          <p:nvPr/>
        </p:nvSpPr>
        <p:spPr>
          <a:xfrm>
            <a:off x="5972793" y="4167678"/>
            <a:ext cx="139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distance[]=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871E65-B8DC-46EF-8666-2BF0EDE2AF86}"/>
              </a:ext>
            </a:extLst>
          </p:cNvPr>
          <p:cNvSpPr txBox="1"/>
          <p:nvPr/>
        </p:nvSpPr>
        <p:spPr>
          <a:xfrm>
            <a:off x="5820974" y="3334082"/>
            <a:ext cx="1262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S={0}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A39D8-C878-4467-8604-2DE5EFD77664}"/>
              </a:ext>
            </a:extLst>
          </p:cNvPr>
          <p:cNvSpPr/>
          <p:nvPr/>
        </p:nvSpPr>
        <p:spPr>
          <a:xfrm>
            <a:off x="4250070" y="1314234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F3297A-B310-40C2-AFDA-0D22D9B3AAE8}"/>
              </a:ext>
            </a:extLst>
          </p:cNvPr>
          <p:cNvSpPr/>
          <p:nvPr/>
        </p:nvSpPr>
        <p:spPr>
          <a:xfrm>
            <a:off x="5550784" y="2198327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CC1BB5-016F-4B03-9C50-F63105D342E6}"/>
              </a:ext>
            </a:extLst>
          </p:cNvPr>
          <p:cNvSpPr/>
          <p:nvPr/>
        </p:nvSpPr>
        <p:spPr>
          <a:xfrm>
            <a:off x="3908612" y="2312936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8F9C02-D42B-4E0F-BB29-09D4E29DA42C}"/>
              </a:ext>
            </a:extLst>
          </p:cNvPr>
          <p:cNvSpPr/>
          <p:nvPr/>
        </p:nvSpPr>
        <p:spPr>
          <a:xfrm>
            <a:off x="1624851" y="2153113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724E999-B1E1-4BE5-A60D-D1C2D06FE89D}"/>
                  </a:ext>
                </a:extLst>
              </p:cNvPr>
              <p:cNvSpPr/>
              <p:nvPr/>
            </p:nvSpPr>
            <p:spPr>
              <a:xfrm>
                <a:off x="2045025" y="4416909"/>
                <a:ext cx="445947" cy="29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∞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724E999-B1E1-4BE5-A60D-D1C2D06FE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025" y="4416909"/>
                <a:ext cx="445947" cy="299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4074699-46A0-4AF9-BAFC-01D8FF3B1D25}"/>
                  </a:ext>
                </a:extLst>
              </p:cNvPr>
              <p:cNvSpPr/>
              <p:nvPr/>
            </p:nvSpPr>
            <p:spPr>
              <a:xfrm>
                <a:off x="3880362" y="4853860"/>
                <a:ext cx="445947" cy="29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∞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4074699-46A0-4AF9-BAFC-01D8FF3B1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62" y="4853860"/>
                <a:ext cx="445947" cy="299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4C67EE4-F2FB-4A79-97B2-4A529E5FC52F}"/>
                  </a:ext>
                </a:extLst>
              </p:cNvPr>
              <p:cNvSpPr/>
              <p:nvPr/>
            </p:nvSpPr>
            <p:spPr>
              <a:xfrm>
                <a:off x="4918469" y="3026178"/>
                <a:ext cx="445947" cy="29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∞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4C67EE4-F2FB-4A79-97B2-4A529E5FC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469" y="3026178"/>
                <a:ext cx="445947" cy="299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080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3590920" y="13538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2038240" y="236760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3330407" y="249735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2"/>
          </p:cNvCxnSpPr>
          <p:nvPr/>
        </p:nvCxnSpPr>
        <p:spPr>
          <a:xfrm flipV="1">
            <a:off x="2344520" y="1642366"/>
            <a:ext cx="1246400" cy="7252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6"/>
            <a:endCxn id="30" idx="2"/>
          </p:cNvCxnSpPr>
          <p:nvPr/>
        </p:nvCxnSpPr>
        <p:spPr>
          <a:xfrm>
            <a:off x="3942966" y="2785879"/>
            <a:ext cx="1428593" cy="16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CFC0A83-2E7F-4A17-952C-72081E704C4A}"/>
              </a:ext>
            </a:extLst>
          </p:cNvPr>
          <p:cNvSpPr/>
          <p:nvPr/>
        </p:nvSpPr>
        <p:spPr>
          <a:xfrm>
            <a:off x="5371559" y="2514137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AC84D7-AE61-4A54-8D7B-7D041CB8AA10}"/>
              </a:ext>
            </a:extLst>
          </p:cNvPr>
          <p:cNvCxnSpPr>
            <a:cxnSpLocks/>
            <a:stCxn id="2" idx="6"/>
            <a:endCxn id="30" idx="1"/>
          </p:cNvCxnSpPr>
          <p:nvPr/>
        </p:nvCxnSpPr>
        <p:spPr>
          <a:xfrm>
            <a:off x="4203479" y="1642366"/>
            <a:ext cx="1257787" cy="956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DAC322FD-0F24-47D8-898B-E4CCBEAA1AF1}"/>
              </a:ext>
            </a:extLst>
          </p:cNvPr>
          <p:cNvSpPr/>
          <p:nvPr/>
        </p:nvSpPr>
        <p:spPr>
          <a:xfrm>
            <a:off x="2525231" y="396083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71D7A5-2CA3-41B6-A0D3-61AE8E6237BD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2561092" y="2860147"/>
            <a:ext cx="1854140" cy="1783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3C02ED-2DCE-40FA-A8DF-2F282F4905D6}"/>
              </a:ext>
            </a:extLst>
          </p:cNvPr>
          <p:cNvCxnSpPr>
            <a:cxnSpLocks/>
            <a:stCxn id="70" idx="0"/>
            <a:endCxn id="50" idx="4"/>
          </p:cNvCxnSpPr>
          <p:nvPr/>
        </p:nvCxnSpPr>
        <p:spPr>
          <a:xfrm flipH="1" flipV="1">
            <a:off x="2344520" y="2944654"/>
            <a:ext cx="486991" cy="1016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52ADE73-DC30-41C4-965E-8007D426D714}"/>
              </a:ext>
            </a:extLst>
          </p:cNvPr>
          <p:cNvSpPr/>
          <p:nvPr/>
        </p:nvSpPr>
        <p:spPr>
          <a:xfrm>
            <a:off x="4296089" y="439094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74E5986-E098-4C7E-BC3A-2857B86F3B64}"/>
              </a:ext>
            </a:extLst>
          </p:cNvPr>
          <p:cNvCxnSpPr>
            <a:cxnSpLocks/>
            <a:stCxn id="80" idx="1"/>
            <a:endCxn id="51" idx="4"/>
          </p:cNvCxnSpPr>
          <p:nvPr/>
        </p:nvCxnSpPr>
        <p:spPr>
          <a:xfrm flipH="1" flipV="1">
            <a:off x="3636687" y="3074403"/>
            <a:ext cx="749109" cy="1401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20F6EA3-DBB2-492F-A9D5-F6265734FE79}"/>
              </a:ext>
            </a:extLst>
          </p:cNvPr>
          <p:cNvCxnSpPr>
            <a:cxnSpLocks/>
            <a:stCxn id="80" idx="2"/>
            <a:endCxn id="70" idx="5"/>
          </p:cNvCxnSpPr>
          <p:nvPr/>
        </p:nvCxnSpPr>
        <p:spPr>
          <a:xfrm flipH="1" flipV="1">
            <a:off x="3048083" y="4453374"/>
            <a:ext cx="1248006" cy="226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6FD5778-3E8D-4C84-AF42-E633B0D1A86B}"/>
              </a:ext>
            </a:extLst>
          </p:cNvPr>
          <p:cNvCxnSpPr>
            <a:cxnSpLocks/>
            <a:stCxn id="103" idx="1"/>
            <a:endCxn id="51" idx="5"/>
          </p:cNvCxnSpPr>
          <p:nvPr/>
        </p:nvCxnSpPr>
        <p:spPr>
          <a:xfrm flipH="1" flipV="1">
            <a:off x="3853259" y="2989896"/>
            <a:ext cx="584115" cy="32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A4BE076D-6983-4ABA-8FF0-C5C2CEE22400}"/>
              </a:ext>
            </a:extLst>
          </p:cNvPr>
          <p:cNvSpPr/>
          <p:nvPr/>
        </p:nvSpPr>
        <p:spPr>
          <a:xfrm>
            <a:off x="4347667" y="323361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AAB2376-3768-4125-AB16-9E99451FC72A}"/>
              </a:ext>
            </a:extLst>
          </p:cNvPr>
          <p:cNvCxnSpPr>
            <a:cxnSpLocks/>
            <a:stCxn id="80" idx="0"/>
            <a:endCxn id="103" idx="4"/>
          </p:cNvCxnSpPr>
          <p:nvPr/>
        </p:nvCxnSpPr>
        <p:spPr>
          <a:xfrm flipV="1">
            <a:off x="4602369" y="3810661"/>
            <a:ext cx="51578" cy="580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B08A91F-2181-4CA2-902D-5C2C6DDF3989}"/>
              </a:ext>
            </a:extLst>
          </p:cNvPr>
          <p:cNvSpPr txBox="1"/>
          <p:nvPr/>
        </p:nvSpPr>
        <p:spPr>
          <a:xfrm>
            <a:off x="2702144" y="169720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DE24B6-B119-4BD4-B9AD-0E4D1B6D8AA8}"/>
              </a:ext>
            </a:extLst>
          </p:cNvPr>
          <p:cNvSpPr txBox="1"/>
          <p:nvPr/>
        </p:nvSpPr>
        <p:spPr>
          <a:xfrm>
            <a:off x="4696018" y="18703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BE0694-8E9A-4FD4-9DC2-CD4A01F03CA5}"/>
              </a:ext>
            </a:extLst>
          </p:cNvPr>
          <p:cNvSpPr txBox="1"/>
          <p:nvPr/>
        </p:nvSpPr>
        <p:spPr>
          <a:xfrm>
            <a:off x="3408813" y="202781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063BF0-B7E3-41AE-B517-FF4EC5A0BFF3}"/>
              </a:ext>
            </a:extLst>
          </p:cNvPr>
          <p:cNvSpPr txBox="1"/>
          <p:nvPr/>
        </p:nvSpPr>
        <p:spPr>
          <a:xfrm>
            <a:off x="4412901" y="252484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B70F49-5F62-4B6E-8A0C-D969FD4E55D2}"/>
              </a:ext>
            </a:extLst>
          </p:cNvPr>
          <p:cNvSpPr txBox="1"/>
          <p:nvPr/>
        </p:nvSpPr>
        <p:spPr>
          <a:xfrm>
            <a:off x="3521999" y="34130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0A5B9-15CB-4BCA-B9FC-BBEBA0663958}"/>
              </a:ext>
            </a:extLst>
          </p:cNvPr>
          <p:cNvSpPr txBox="1"/>
          <p:nvPr/>
        </p:nvSpPr>
        <p:spPr>
          <a:xfrm>
            <a:off x="4323428" y="391624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D959F6-0E6E-46F7-8547-0B28EC59C0F6}"/>
              </a:ext>
            </a:extLst>
          </p:cNvPr>
          <p:cNvSpPr txBox="1"/>
          <p:nvPr/>
        </p:nvSpPr>
        <p:spPr>
          <a:xfrm>
            <a:off x="3562549" y="459784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D2DD27-5195-4D4D-A39C-7FAFBB339DF4}"/>
              </a:ext>
            </a:extLst>
          </p:cNvPr>
          <p:cNvSpPr txBox="1"/>
          <p:nvPr/>
        </p:nvSpPr>
        <p:spPr>
          <a:xfrm>
            <a:off x="2971958" y="351974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3A691E-5C0E-4FEA-81AD-326858968DE0}"/>
              </a:ext>
            </a:extLst>
          </p:cNvPr>
          <p:cNvSpPr txBox="1"/>
          <p:nvPr/>
        </p:nvSpPr>
        <p:spPr>
          <a:xfrm>
            <a:off x="2182194" y="341551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4F76EA6-AE17-4010-BF57-361C2D2A22B2}"/>
              </a:ext>
            </a:extLst>
          </p:cNvPr>
          <p:cNvCxnSpPr>
            <a:cxnSpLocks/>
            <a:stCxn id="51" idx="0"/>
            <a:endCxn id="2" idx="4"/>
          </p:cNvCxnSpPr>
          <p:nvPr/>
        </p:nvCxnSpPr>
        <p:spPr>
          <a:xfrm flipV="1">
            <a:off x="3636687" y="1930890"/>
            <a:ext cx="260513" cy="566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7018998-E1EC-4182-AEB8-5C00DE6BB20B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650799" y="2656130"/>
            <a:ext cx="679608" cy="129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6941BFC-A93C-4ED1-9B3A-3FE5A9A35FBB}"/>
              </a:ext>
            </a:extLst>
          </p:cNvPr>
          <p:cNvSpPr txBox="1"/>
          <p:nvPr/>
        </p:nvSpPr>
        <p:spPr>
          <a:xfrm>
            <a:off x="2762350" y="2454651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DC205D6-4911-4B58-BC7D-26BCACD93A73}"/>
              </a:ext>
            </a:extLst>
          </p:cNvPr>
          <p:cNvSpPr txBox="1"/>
          <p:nvPr/>
        </p:nvSpPr>
        <p:spPr>
          <a:xfrm>
            <a:off x="3925345" y="289673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06143D08-C19F-42C8-B834-8401DA5D034B}"/>
              </a:ext>
            </a:extLst>
          </p:cNvPr>
          <p:cNvCxnSpPr>
            <a:cxnSpLocks/>
            <a:stCxn id="80" idx="7"/>
            <a:endCxn id="30" idx="4"/>
          </p:cNvCxnSpPr>
          <p:nvPr/>
        </p:nvCxnSpPr>
        <p:spPr>
          <a:xfrm flipV="1">
            <a:off x="4818941" y="3091185"/>
            <a:ext cx="858898" cy="1384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85FE99D-A779-442A-A62A-890C871C46F4}"/>
              </a:ext>
            </a:extLst>
          </p:cNvPr>
          <p:cNvSpPr txBox="1"/>
          <p:nvPr/>
        </p:nvSpPr>
        <p:spPr>
          <a:xfrm>
            <a:off x="5144711" y="36739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502A60A6-7EB5-4FB4-B965-6B6ACEDB7D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865524"/>
                  </p:ext>
                </p:extLst>
              </p:nvPr>
            </p:nvGraphicFramePr>
            <p:xfrm>
              <a:off x="7194295" y="4140545"/>
              <a:ext cx="3605000" cy="397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000">
                      <a:extLst>
                        <a:ext uri="{9D8B030D-6E8A-4147-A177-3AD203B41FA5}">
                          <a16:colId xmlns:a16="http://schemas.microsoft.com/office/drawing/2014/main" val="2679662277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2654469410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3472582960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576384571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641436672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354649511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4088706942"/>
                        </a:ext>
                      </a:extLst>
                    </a:gridCol>
                  </a:tblGrid>
                  <a:tr h="397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8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0058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502A60A6-7EB5-4FB4-B965-6B6ACEDB7D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865524"/>
                  </p:ext>
                </p:extLst>
              </p:nvPr>
            </p:nvGraphicFramePr>
            <p:xfrm>
              <a:off x="7194295" y="4140545"/>
              <a:ext cx="3605000" cy="397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000">
                      <a:extLst>
                        <a:ext uri="{9D8B030D-6E8A-4147-A177-3AD203B41FA5}">
                          <a16:colId xmlns:a16="http://schemas.microsoft.com/office/drawing/2014/main" val="2679662277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2654469410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3472582960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576384571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641436672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354649511"/>
                        </a:ext>
                      </a:extLst>
                    </a:gridCol>
                    <a:gridCol w="515000">
                      <a:extLst>
                        <a:ext uri="{9D8B030D-6E8A-4147-A177-3AD203B41FA5}">
                          <a16:colId xmlns:a16="http://schemas.microsoft.com/office/drawing/2014/main" val="4088706942"/>
                        </a:ext>
                      </a:extLst>
                    </a:gridCol>
                  </a:tblGrid>
                  <a:tr h="397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30" r="-40000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10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8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00586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0" name="TextBox 149">
            <a:extLst>
              <a:ext uri="{FF2B5EF4-FFF2-40B4-BE49-F238E27FC236}">
                <a16:creationId xmlns:a16="http://schemas.microsoft.com/office/drawing/2014/main" id="{0CE728B1-B86D-4461-9981-D009E0A13B22}"/>
              </a:ext>
            </a:extLst>
          </p:cNvPr>
          <p:cNvSpPr txBox="1"/>
          <p:nvPr/>
        </p:nvSpPr>
        <p:spPr>
          <a:xfrm>
            <a:off x="7194295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124894F-1179-47E3-AA85-3BC3EFAC630C}"/>
              </a:ext>
            </a:extLst>
          </p:cNvPr>
          <p:cNvSpPr txBox="1"/>
          <p:nvPr/>
        </p:nvSpPr>
        <p:spPr>
          <a:xfrm>
            <a:off x="7705817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2A2AC88-9239-4AF9-972E-2546EEBC95D3}"/>
              </a:ext>
            </a:extLst>
          </p:cNvPr>
          <p:cNvSpPr txBox="1"/>
          <p:nvPr/>
        </p:nvSpPr>
        <p:spPr>
          <a:xfrm>
            <a:off x="8217339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848BAB7-501F-4C42-82C0-19E963BF6969}"/>
              </a:ext>
            </a:extLst>
          </p:cNvPr>
          <p:cNvSpPr txBox="1"/>
          <p:nvPr/>
        </p:nvSpPr>
        <p:spPr>
          <a:xfrm>
            <a:off x="8728861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D52D374-9A65-45EB-8468-74BCCA5CF9A2}"/>
              </a:ext>
            </a:extLst>
          </p:cNvPr>
          <p:cNvSpPr txBox="1"/>
          <p:nvPr/>
        </p:nvSpPr>
        <p:spPr>
          <a:xfrm>
            <a:off x="9240383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BF1EFE7-4613-413E-A7F4-AFE3E88B5BEB}"/>
              </a:ext>
            </a:extLst>
          </p:cNvPr>
          <p:cNvSpPr txBox="1"/>
          <p:nvPr/>
        </p:nvSpPr>
        <p:spPr>
          <a:xfrm>
            <a:off x="9751905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6D37B8A-1A42-4EFF-AC19-8D8FB043330F}"/>
              </a:ext>
            </a:extLst>
          </p:cNvPr>
          <p:cNvSpPr txBox="1"/>
          <p:nvPr/>
        </p:nvSpPr>
        <p:spPr>
          <a:xfrm>
            <a:off x="10263427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0339EB-E3EF-4A63-BDA0-80A554B1D172}"/>
              </a:ext>
            </a:extLst>
          </p:cNvPr>
          <p:cNvSpPr txBox="1"/>
          <p:nvPr/>
        </p:nvSpPr>
        <p:spPr>
          <a:xfrm>
            <a:off x="5972793" y="4167678"/>
            <a:ext cx="139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distance[]=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871E65-B8DC-46EF-8666-2BF0EDE2AF86}"/>
              </a:ext>
            </a:extLst>
          </p:cNvPr>
          <p:cNvSpPr txBox="1"/>
          <p:nvPr/>
        </p:nvSpPr>
        <p:spPr>
          <a:xfrm>
            <a:off x="6153541" y="3334082"/>
            <a:ext cx="1262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S={0, 4}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A39D8-C878-4467-8604-2DE5EFD77664}"/>
              </a:ext>
            </a:extLst>
          </p:cNvPr>
          <p:cNvSpPr/>
          <p:nvPr/>
        </p:nvSpPr>
        <p:spPr>
          <a:xfrm>
            <a:off x="4250070" y="1314234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F3297A-B310-40C2-AFDA-0D22D9B3AAE8}"/>
              </a:ext>
            </a:extLst>
          </p:cNvPr>
          <p:cNvSpPr/>
          <p:nvPr/>
        </p:nvSpPr>
        <p:spPr>
          <a:xfrm>
            <a:off x="5550784" y="2198327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CC1BB5-016F-4B03-9C50-F63105D342E6}"/>
              </a:ext>
            </a:extLst>
          </p:cNvPr>
          <p:cNvSpPr/>
          <p:nvPr/>
        </p:nvSpPr>
        <p:spPr>
          <a:xfrm>
            <a:off x="3908612" y="2312936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8F9C02-D42B-4E0F-BB29-09D4E29DA42C}"/>
              </a:ext>
            </a:extLst>
          </p:cNvPr>
          <p:cNvSpPr/>
          <p:nvPr/>
        </p:nvSpPr>
        <p:spPr>
          <a:xfrm>
            <a:off x="1624851" y="2153113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24E999-B1E1-4BE5-A60D-D1C2D06FE89D}"/>
              </a:ext>
            </a:extLst>
          </p:cNvPr>
          <p:cNvSpPr/>
          <p:nvPr/>
        </p:nvSpPr>
        <p:spPr>
          <a:xfrm>
            <a:off x="2045025" y="4416909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074699-46A0-4AF9-BAFC-01D8FF3B1D25}"/>
              </a:ext>
            </a:extLst>
          </p:cNvPr>
          <p:cNvSpPr/>
          <p:nvPr/>
        </p:nvSpPr>
        <p:spPr>
          <a:xfrm>
            <a:off x="3880362" y="4853860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4C67EE4-F2FB-4A79-97B2-4A529E5FC52F}"/>
                  </a:ext>
                </a:extLst>
              </p:cNvPr>
              <p:cNvSpPr/>
              <p:nvPr/>
            </p:nvSpPr>
            <p:spPr>
              <a:xfrm>
                <a:off x="4918469" y="3026178"/>
                <a:ext cx="445947" cy="29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∞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4C67EE4-F2FB-4A79-97B2-4A529E5FC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469" y="3026178"/>
                <a:ext cx="445947" cy="299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61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3590920" y="13538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2038240" y="236760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3330407" y="249735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2"/>
          </p:cNvCxnSpPr>
          <p:nvPr/>
        </p:nvCxnSpPr>
        <p:spPr>
          <a:xfrm flipV="1">
            <a:off x="2344520" y="1642366"/>
            <a:ext cx="1246400" cy="7252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6"/>
            <a:endCxn id="30" idx="2"/>
          </p:cNvCxnSpPr>
          <p:nvPr/>
        </p:nvCxnSpPr>
        <p:spPr>
          <a:xfrm>
            <a:off x="3942966" y="2785879"/>
            <a:ext cx="1428593" cy="16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CFC0A83-2E7F-4A17-952C-72081E704C4A}"/>
              </a:ext>
            </a:extLst>
          </p:cNvPr>
          <p:cNvSpPr/>
          <p:nvPr/>
        </p:nvSpPr>
        <p:spPr>
          <a:xfrm>
            <a:off x="5371559" y="2514137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AC84D7-AE61-4A54-8D7B-7D041CB8AA10}"/>
              </a:ext>
            </a:extLst>
          </p:cNvPr>
          <p:cNvCxnSpPr>
            <a:cxnSpLocks/>
            <a:stCxn id="2" idx="6"/>
            <a:endCxn id="30" idx="1"/>
          </p:cNvCxnSpPr>
          <p:nvPr/>
        </p:nvCxnSpPr>
        <p:spPr>
          <a:xfrm>
            <a:off x="4203479" y="1642366"/>
            <a:ext cx="1257787" cy="956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DAC322FD-0F24-47D8-898B-E4CCBEAA1AF1}"/>
              </a:ext>
            </a:extLst>
          </p:cNvPr>
          <p:cNvSpPr/>
          <p:nvPr/>
        </p:nvSpPr>
        <p:spPr>
          <a:xfrm>
            <a:off x="2525231" y="396083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71D7A5-2CA3-41B6-A0D3-61AE8E6237BD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2561092" y="2860147"/>
            <a:ext cx="1854140" cy="1783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3C02ED-2DCE-40FA-A8DF-2F282F4905D6}"/>
              </a:ext>
            </a:extLst>
          </p:cNvPr>
          <p:cNvCxnSpPr>
            <a:cxnSpLocks/>
            <a:stCxn id="70" idx="0"/>
            <a:endCxn id="50" idx="4"/>
          </p:cNvCxnSpPr>
          <p:nvPr/>
        </p:nvCxnSpPr>
        <p:spPr>
          <a:xfrm flipH="1" flipV="1">
            <a:off x="2344520" y="2944654"/>
            <a:ext cx="486991" cy="1016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52ADE73-DC30-41C4-965E-8007D426D714}"/>
              </a:ext>
            </a:extLst>
          </p:cNvPr>
          <p:cNvSpPr/>
          <p:nvPr/>
        </p:nvSpPr>
        <p:spPr>
          <a:xfrm>
            <a:off x="4296089" y="439094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74E5986-E098-4C7E-BC3A-2857B86F3B64}"/>
              </a:ext>
            </a:extLst>
          </p:cNvPr>
          <p:cNvCxnSpPr>
            <a:cxnSpLocks/>
            <a:stCxn id="80" idx="1"/>
            <a:endCxn id="51" idx="4"/>
          </p:cNvCxnSpPr>
          <p:nvPr/>
        </p:nvCxnSpPr>
        <p:spPr>
          <a:xfrm flipH="1" flipV="1">
            <a:off x="3636687" y="3074403"/>
            <a:ext cx="749109" cy="1401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20F6EA3-DBB2-492F-A9D5-F6265734FE79}"/>
              </a:ext>
            </a:extLst>
          </p:cNvPr>
          <p:cNvCxnSpPr>
            <a:cxnSpLocks/>
            <a:stCxn id="80" idx="2"/>
            <a:endCxn id="70" idx="5"/>
          </p:cNvCxnSpPr>
          <p:nvPr/>
        </p:nvCxnSpPr>
        <p:spPr>
          <a:xfrm flipH="1" flipV="1">
            <a:off x="3048083" y="4453374"/>
            <a:ext cx="1248006" cy="226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6FD5778-3E8D-4C84-AF42-E633B0D1A86B}"/>
              </a:ext>
            </a:extLst>
          </p:cNvPr>
          <p:cNvCxnSpPr>
            <a:cxnSpLocks/>
            <a:stCxn id="103" idx="1"/>
            <a:endCxn id="51" idx="5"/>
          </p:cNvCxnSpPr>
          <p:nvPr/>
        </p:nvCxnSpPr>
        <p:spPr>
          <a:xfrm flipH="1" flipV="1">
            <a:off x="3853259" y="2989896"/>
            <a:ext cx="584115" cy="32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A4BE076D-6983-4ABA-8FF0-C5C2CEE22400}"/>
              </a:ext>
            </a:extLst>
          </p:cNvPr>
          <p:cNvSpPr/>
          <p:nvPr/>
        </p:nvSpPr>
        <p:spPr>
          <a:xfrm>
            <a:off x="4347667" y="323361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AAB2376-3768-4125-AB16-9E99451FC72A}"/>
              </a:ext>
            </a:extLst>
          </p:cNvPr>
          <p:cNvCxnSpPr>
            <a:cxnSpLocks/>
            <a:stCxn id="80" idx="0"/>
            <a:endCxn id="103" idx="4"/>
          </p:cNvCxnSpPr>
          <p:nvPr/>
        </p:nvCxnSpPr>
        <p:spPr>
          <a:xfrm flipV="1">
            <a:off x="4602369" y="3810661"/>
            <a:ext cx="51578" cy="580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B08A91F-2181-4CA2-902D-5C2C6DDF3989}"/>
              </a:ext>
            </a:extLst>
          </p:cNvPr>
          <p:cNvSpPr txBox="1"/>
          <p:nvPr/>
        </p:nvSpPr>
        <p:spPr>
          <a:xfrm>
            <a:off x="2702144" y="169720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DE24B6-B119-4BD4-B9AD-0E4D1B6D8AA8}"/>
              </a:ext>
            </a:extLst>
          </p:cNvPr>
          <p:cNvSpPr txBox="1"/>
          <p:nvPr/>
        </p:nvSpPr>
        <p:spPr>
          <a:xfrm>
            <a:off x="4696018" y="18703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BE0694-8E9A-4FD4-9DC2-CD4A01F03CA5}"/>
              </a:ext>
            </a:extLst>
          </p:cNvPr>
          <p:cNvSpPr txBox="1"/>
          <p:nvPr/>
        </p:nvSpPr>
        <p:spPr>
          <a:xfrm>
            <a:off x="3408813" y="202781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063BF0-B7E3-41AE-B517-FF4EC5A0BFF3}"/>
              </a:ext>
            </a:extLst>
          </p:cNvPr>
          <p:cNvSpPr txBox="1"/>
          <p:nvPr/>
        </p:nvSpPr>
        <p:spPr>
          <a:xfrm>
            <a:off x="4412901" y="252484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B70F49-5F62-4B6E-8A0C-D969FD4E55D2}"/>
              </a:ext>
            </a:extLst>
          </p:cNvPr>
          <p:cNvSpPr txBox="1"/>
          <p:nvPr/>
        </p:nvSpPr>
        <p:spPr>
          <a:xfrm>
            <a:off x="3521999" y="34130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0A5B9-15CB-4BCA-B9FC-BBEBA0663958}"/>
              </a:ext>
            </a:extLst>
          </p:cNvPr>
          <p:cNvSpPr txBox="1"/>
          <p:nvPr/>
        </p:nvSpPr>
        <p:spPr>
          <a:xfrm>
            <a:off x="4323428" y="391624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D959F6-0E6E-46F7-8547-0B28EC59C0F6}"/>
              </a:ext>
            </a:extLst>
          </p:cNvPr>
          <p:cNvSpPr txBox="1"/>
          <p:nvPr/>
        </p:nvSpPr>
        <p:spPr>
          <a:xfrm>
            <a:off x="3562549" y="459784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D2DD27-5195-4D4D-A39C-7FAFBB339DF4}"/>
              </a:ext>
            </a:extLst>
          </p:cNvPr>
          <p:cNvSpPr txBox="1"/>
          <p:nvPr/>
        </p:nvSpPr>
        <p:spPr>
          <a:xfrm>
            <a:off x="2971958" y="351974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3A691E-5C0E-4FEA-81AD-326858968DE0}"/>
              </a:ext>
            </a:extLst>
          </p:cNvPr>
          <p:cNvSpPr txBox="1"/>
          <p:nvPr/>
        </p:nvSpPr>
        <p:spPr>
          <a:xfrm>
            <a:off x="2182194" y="341551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4F76EA6-AE17-4010-BF57-361C2D2A22B2}"/>
              </a:ext>
            </a:extLst>
          </p:cNvPr>
          <p:cNvCxnSpPr>
            <a:cxnSpLocks/>
            <a:stCxn id="51" idx="0"/>
            <a:endCxn id="2" idx="4"/>
          </p:cNvCxnSpPr>
          <p:nvPr/>
        </p:nvCxnSpPr>
        <p:spPr>
          <a:xfrm flipV="1">
            <a:off x="3636687" y="1930890"/>
            <a:ext cx="260513" cy="566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7018998-E1EC-4182-AEB8-5C00DE6BB20B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650799" y="2656130"/>
            <a:ext cx="679608" cy="129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6941BFC-A93C-4ED1-9B3A-3FE5A9A35FBB}"/>
              </a:ext>
            </a:extLst>
          </p:cNvPr>
          <p:cNvSpPr txBox="1"/>
          <p:nvPr/>
        </p:nvSpPr>
        <p:spPr>
          <a:xfrm>
            <a:off x="2762350" y="2454651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DC205D6-4911-4B58-BC7D-26BCACD93A73}"/>
              </a:ext>
            </a:extLst>
          </p:cNvPr>
          <p:cNvSpPr txBox="1"/>
          <p:nvPr/>
        </p:nvSpPr>
        <p:spPr>
          <a:xfrm>
            <a:off x="3925345" y="289673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06143D08-C19F-42C8-B834-8401DA5D034B}"/>
              </a:ext>
            </a:extLst>
          </p:cNvPr>
          <p:cNvCxnSpPr>
            <a:cxnSpLocks/>
            <a:stCxn id="80" idx="7"/>
            <a:endCxn id="30" idx="4"/>
          </p:cNvCxnSpPr>
          <p:nvPr/>
        </p:nvCxnSpPr>
        <p:spPr>
          <a:xfrm flipV="1">
            <a:off x="4818941" y="3091185"/>
            <a:ext cx="858898" cy="1384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85FE99D-A779-442A-A62A-890C871C46F4}"/>
              </a:ext>
            </a:extLst>
          </p:cNvPr>
          <p:cNvSpPr txBox="1"/>
          <p:nvPr/>
        </p:nvSpPr>
        <p:spPr>
          <a:xfrm>
            <a:off x="5144711" y="36739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502A60A6-7EB5-4FB4-B965-6B6ACEDB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09850"/>
              </p:ext>
            </p:extLst>
          </p:nvPr>
        </p:nvGraphicFramePr>
        <p:xfrm>
          <a:off x="7194295" y="4140545"/>
          <a:ext cx="3605000" cy="39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00">
                  <a:extLst>
                    <a:ext uri="{9D8B030D-6E8A-4147-A177-3AD203B41FA5}">
                      <a16:colId xmlns:a16="http://schemas.microsoft.com/office/drawing/2014/main" val="2679662277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265446941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47258296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57638457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641436672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5464951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4088706942"/>
                    </a:ext>
                  </a:extLst>
                </a:gridCol>
              </a:tblGrid>
              <a:tr h="39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058684"/>
                  </a:ext>
                </a:extLst>
              </a:tr>
            </a:tbl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0CE728B1-B86D-4461-9981-D009E0A13B22}"/>
              </a:ext>
            </a:extLst>
          </p:cNvPr>
          <p:cNvSpPr txBox="1"/>
          <p:nvPr/>
        </p:nvSpPr>
        <p:spPr>
          <a:xfrm>
            <a:off x="7194295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124894F-1179-47E3-AA85-3BC3EFAC630C}"/>
              </a:ext>
            </a:extLst>
          </p:cNvPr>
          <p:cNvSpPr txBox="1"/>
          <p:nvPr/>
        </p:nvSpPr>
        <p:spPr>
          <a:xfrm>
            <a:off x="7705817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2A2AC88-9239-4AF9-972E-2546EEBC95D3}"/>
              </a:ext>
            </a:extLst>
          </p:cNvPr>
          <p:cNvSpPr txBox="1"/>
          <p:nvPr/>
        </p:nvSpPr>
        <p:spPr>
          <a:xfrm>
            <a:off x="8217339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848BAB7-501F-4C42-82C0-19E963BF6969}"/>
              </a:ext>
            </a:extLst>
          </p:cNvPr>
          <p:cNvSpPr txBox="1"/>
          <p:nvPr/>
        </p:nvSpPr>
        <p:spPr>
          <a:xfrm>
            <a:off x="8728861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D52D374-9A65-45EB-8468-74BCCA5CF9A2}"/>
              </a:ext>
            </a:extLst>
          </p:cNvPr>
          <p:cNvSpPr txBox="1"/>
          <p:nvPr/>
        </p:nvSpPr>
        <p:spPr>
          <a:xfrm>
            <a:off x="9240383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BF1EFE7-4613-413E-A7F4-AFE3E88B5BEB}"/>
              </a:ext>
            </a:extLst>
          </p:cNvPr>
          <p:cNvSpPr txBox="1"/>
          <p:nvPr/>
        </p:nvSpPr>
        <p:spPr>
          <a:xfrm>
            <a:off x="9751905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6D37B8A-1A42-4EFF-AC19-8D8FB043330F}"/>
              </a:ext>
            </a:extLst>
          </p:cNvPr>
          <p:cNvSpPr txBox="1"/>
          <p:nvPr/>
        </p:nvSpPr>
        <p:spPr>
          <a:xfrm>
            <a:off x="10263427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0339EB-E3EF-4A63-BDA0-80A554B1D172}"/>
              </a:ext>
            </a:extLst>
          </p:cNvPr>
          <p:cNvSpPr txBox="1"/>
          <p:nvPr/>
        </p:nvSpPr>
        <p:spPr>
          <a:xfrm>
            <a:off x="5972793" y="4167678"/>
            <a:ext cx="139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distance[]=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871E65-B8DC-46EF-8666-2BF0EDE2AF86}"/>
              </a:ext>
            </a:extLst>
          </p:cNvPr>
          <p:cNvSpPr txBox="1"/>
          <p:nvPr/>
        </p:nvSpPr>
        <p:spPr>
          <a:xfrm>
            <a:off x="6153541" y="3334082"/>
            <a:ext cx="1262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S={0, 4, 1}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A39D8-C878-4467-8604-2DE5EFD77664}"/>
              </a:ext>
            </a:extLst>
          </p:cNvPr>
          <p:cNvSpPr/>
          <p:nvPr/>
        </p:nvSpPr>
        <p:spPr>
          <a:xfrm>
            <a:off x="4250070" y="1314234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F3297A-B310-40C2-AFDA-0D22D9B3AAE8}"/>
              </a:ext>
            </a:extLst>
          </p:cNvPr>
          <p:cNvSpPr/>
          <p:nvPr/>
        </p:nvSpPr>
        <p:spPr>
          <a:xfrm>
            <a:off x="5550784" y="2198327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CC1BB5-016F-4B03-9C50-F63105D342E6}"/>
              </a:ext>
            </a:extLst>
          </p:cNvPr>
          <p:cNvSpPr/>
          <p:nvPr/>
        </p:nvSpPr>
        <p:spPr>
          <a:xfrm>
            <a:off x="3908612" y="2312936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8F9C02-D42B-4E0F-BB29-09D4E29DA42C}"/>
              </a:ext>
            </a:extLst>
          </p:cNvPr>
          <p:cNvSpPr/>
          <p:nvPr/>
        </p:nvSpPr>
        <p:spPr>
          <a:xfrm>
            <a:off x="1624851" y="2153113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24E999-B1E1-4BE5-A60D-D1C2D06FE89D}"/>
              </a:ext>
            </a:extLst>
          </p:cNvPr>
          <p:cNvSpPr/>
          <p:nvPr/>
        </p:nvSpPr>
        <p:spPr>
          <a:xfrm>
            <a:off x="2045025" y="4416909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074699-46A0-4AF9-BAFC-01D8FF3B1D25}"/>
              </a:ext>
            </a:extLst>
          </p:cNvPr>
          <p:cNvSpPr/>
          <p:nvPr/>
        </p:nvSpPr>
        <p:spPr>
          <a:xfrm>
            <a:off x="3880362" y="4853860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C67EE4-F2FB-4A79-97B2-4A529E5FC52F}"/>
              </a:ext>
            </a:extLst>
          </p:cNvPr>
          <p:cNvSpPr/>
          <p:nvPr/>
        </p:nvSpPr>
        <p:spPr>
          <a:xfrm>
            <a:off x="4918469" y="3026178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40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3590920" y="13538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2038240" y="236760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3330407" y="249735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2"/>
          </p:cNvCxnSpPr>
          <p:nvPr/>
        </p:nvCxnSpPr>
        <p:spPr>
          <a:xfrm flipV="1">
            <a:off x="2344520" y="1642366"/>
            <a:ext cx="1246400" cy="7252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6"/>
            <a:endCxn id="30" idx="2"/>
          </p:cNvCxnSpPr>
          <p:nvPr/>
        </p:nvCxnSpPr>
        <p:spPr>
          <a:xfrm>
            <a:off x="3942966" y="2785879"/>
            <a:ext cx="1428593" cy="16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CFC0A83-2E7F-4A17-952C-72081E704C4A}"/>
              </a:ext>
            </a:extLst>
          </p:cNvPr>
          <p:cNvSpPr/>
          <p:nvPr/>
        </p:nvSpPr>
        <p:spPr>
          <a:xfrm>
            <a:off x="5371559" y="2514137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AC84D7-AE61-4A54-8D7B-7D041CB8AA10}"/>
              </a:ext>
            </a:extLst>
          </p:cNvPr>
          <p:cNvCxnSpPr>
            <a:cxnSpLocks/>
            <a:stCxn id="2" idx="6"/>
            <a:endCxn id="30" idx="1"/>
          </p:cNvCxnSpPr>
          <p:nvPr/>
        </p:nvCxnSpPr>
        <p:spPr>
          <a:xfrm>
            <a:off x="4203479" y="1642366"/>
            <a:ext cx="1257787" cy="956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DAC322FD-0F24-47D8-898B-E4CCBEAA1AF1}"/>
              </a:ext>
            </a:extLst>
          </p:cNvPr>
          <p:cNvSpPr/>
          <p:nvPr/>
        </p:nvSpPr>
        <p:spPr>
          <a:xfrm>
            <a:off x="2525231" y="396083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71D7A5-2CA3-41B6-A0D3-61AE8E6237BD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2561092" y="2860147"/>
            <a:ext cx="1854140" cy="1783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3C02ED-2DCE-40FA-A8DF-2F282F4905D6}"/>
              </a:ext>
            </a:extLst>
          </p:cNvPr>
          <p:cNvCxnSpPr>
            <a:cxnSpLocks/>
            <a:stCxn id="70" idx="0"/>
            <a:endCxn id="50" idx="4"/>
          </p:cNvCxnSpPr>
          <p:nvPr/>
        </p:nvCxnSpPr>
        <p:spPr>
          <a:xfrm flipH="1" flipV="1">
            <a:off x="2344520" y="2944654"/>
            <a:ext cx="486991" cy="1016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52ADE73-DC30-41C4-965E-8007D426D714}"/>
              </a:ext>
            </a:extLst>
          </p:cNvPr>
          <p:cNvSpPr/>
          <p:nvPr/>
        </p:nvSpPr>
        <p:spPr>
          <a:xfrm>
            <a:off x="4296089" y="439094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74E5986-E098-4C7E-BC3A-2857B86F3B64}"/>
              </a:ext>
            </a:extLst>
          </p:cNvPr>
          <p:cNvCxnSpPr>
            <a:cxnSpLocks/>
            <a:stCxn id="80" idx="1"/>
            <a:endCxn id="51" idx="4"/>
          </p:cNvCxnSpPr>
          <p:nvPr/>
        </p:nvCxnSpPr>
        <p:spPr>
          <a:xfrm flipH="1" flipV="1">
            <a:off x="3636687" y="3074403"/>
            <a:ext cx="749109" cy="1401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20F6EA3-DBB2-492F-A9D5-F6265734FE79}"/>
              </a:ext>
            </a:extLst>
          </p:cNvPr>
          <p:cNvCxnSpPr>
            <a:cxnSpLocks/>
            <a:stCxn id="80" idx="2"/>
            <a:endCxn id="70" idx="5"/>
          </p:cNvCxnSpPr>
          <p:nvPr/>
        </p:nvCxnSpPr>
        <p:spPr>
          <a:xfrm flipH="1" flipV="1">
            <a:off x="3048083" y="4453374"/>
            <a:ext cx="1248006" cy="226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6FD5778-3E8D-4C84-AF42-E633B0D1A86B}"/>
              </a:ext>
            </a:extLst>
          </p:cNvPr>
          <p:cNvCxnSpPr>
            <a:cxnSpLocks/>
            <a:stCxn id="103" idx="1"/>
            <a:endCxn id="51" idx="5"/>
          </p:cNvCxnSpPr>
          <p:nvPr/>
        </p:nvCxnSpPr>
        <p:spPr>
          <a:xfrm flipH="1" flipV="1">
            <a:off x="3853259" y="2989896"/>
            <a:ext cx="584115" cy="32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A4BE076D-6983-4ABA-8FF0-C5C2CEE22400}"/>
              </a:ext>
            </a:extLst>
          </p:cNvPr>
          <p:cNvSpPr/>
          <p:nvPr/>
        </p:nvSpPr>
        <p:spPr>
          <a:xfrm>
            <a:off x="4347667" y="323361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AAB2376-3768-4125-AB16-9E99451FC72A}"/>
              </a:ext>
            </a:extLst>
          </p:cNvPr>
          <p:cNvCxnSpPr>
            <a:cxnSpLocks/>
            <a:stCxn id="80" idx="0"/>
            <a:endCxn id="103" idx="4"/>
          </p:cNvCxnSpPr>
          <p:nvPr/>
        </p:nvCxnSpPr>
        <p:spPr>
          <a:xfrm flipV="1">
            <a:off x="4602369" y="3810661"/>
            <a:ext cx="51578" cy="580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B08A91F-2181-4CA2-902D-5C2C6DDF3989}"/>
              </a:ext>
            </a:extLst>
          </p:cNvPr>
          <p:cNvSpPr txBox="1"/>
          <p:nvPr/>
        </p:nvSpPr>
        <p:spPr>
          <a:xfrm>
            <a:off x="2702144" y="169720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DE24B6-B119-4BD4-B9AD-0E4D1B6D8AA8}"/>
              </a:ext>
            </a:extLst>
          </p:cNvPr>
          <p:cNvSpPr txBox="1"/>
          <p:nvPr/>
        </p:nvSpPr>
        <p:spPr>
          <a:xfrm>
            <a:off x="4696018" y="18703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BE0694-8E9A-4FD4-9DC2-CD4A01F03CA5}"/>
              </a:ext>
            </a:extLst>
          </p:cNvPr>
          <p:cNvSpPr txBox="1"/>
          <p:nvPr/>
        </p:nvSpPr>
        <p:spPr>
          <a:xfrm>
            <a:off x="3408813" y="202781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063BF0-B7E3-41AE-B517-FF4EC5A0BFF3}"/>
              </a:ext>
            </a:extLst>
          </p:cNvPr>
          <p:cNvSpPr txBox="1"/>
          <p:nvPr/>
        </p:nvSpPr>
        <p:spPr>
          <a:xfrm>
            <a:off x="4412901" y="252484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B70F49-5F62-4B6E-8A0C-D969FD4E55D2}"/>
              </a:ext>
            </a:extLst>
          </p:cNvPr>
          <p:cNvSpPr txBox="1"/>
          <p:nvPr/>
        </p:nvSpPr>
        <p:spPr>
          <a:xfrm>
            <a:off x="3521999" y="34130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0A5B9-15CB-4BCA-B9FC-BBEBA0663958}"/>
              </a:ext>
            </a:extLst>
          </p:cNvPr>
          <p:cNvSpPr txBox="1"/>
          <p:nvPr/>
        </p:nvSpPr>
        <p:spPr>
          <a:xfrm>
            <a:off x="4323428" y="391624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D959F6-0E6E-46F7-8547-0B28EC59C0F6}"/>
              </a:ext>
            </a:extLst>
          </p:cNvPr>
          <p:cNvSpPr txBox="1"/>
          <p:nvPr/>
        </p:nvSpPr>
        <p:spPr>
          <a:xfrm>
            <a:off x="3562549" y="459784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D2DD27-5195-4D4D-A39C-7FAFBB339DF4}"/>
              </a:ext>
            </a:extLst>
          </p:cNvPr>
          <p:cNvSpPr txBox="1"/>
          <p:nvPr/>
        </p:nvSpPr>
        <p:spPr>
          <a:xfrm>
            <a:off x="2971958" y="351974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3A691E-5C0E-4FEA-81AD-326858968DE0}"/>
              </a:ext>
            </a:extLst>
          </p:cNvPr>
          <p:cNvSpPr txBox="1"/>
          <p:nvPr/>
        </p:nvSpPr>
        <p:spPr>
          <a:xfrm>
            <a:off x="2182194" y="341551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4F76EA6-AE17-4010-BF57-361C2D2A22B2}"/>
              </a:ext>
            </a:extLst>
          </p:cNvPr>
          <p:cNvCxnSpPr>
            <a:cxnSpLocks/>
            <a:stCxn id="51" idx="0"/>
            <a:endCxn id="2" idx="4"/>
          </p:cNvCxnSpPr>
          <p:nvPr/>
        </p:nvCxnSpPr>
        <p:spPr>
          <a:xfrm flipV="1">
            <a:off x="3636687" y="1930890"/>
            <a:ext cx="260513" cy="566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7018998-E1EC-4182-AEB8-5C00DE6BB20B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650799" y="2656130"/>
            <a:ext cx="679608" cy="129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6941BFC-A93C-4ED1-9B3A-3FE5A9A35FBB}"/>
              </a:ext>
            </a:extLst>
          </p:cNvPr>
          <p:cNvSpPr txBox="1"/>
          <p:nvPr/>
        </p:nvSpPr>
        <p:spPr>
          <a:xfrm>
            <a:off x="2762350" y="2454651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DC205D6-4911-4B58-BC7D-26BCACD93A73}"/>
              </a:ext>
            </a:extLst>
          </p:cNvPr>
          <p:cNvSpPr txBox="1"/>
          <p:nvPr/>
        </p:nvSpPr>
        <p:spPr>
          <a:xfrm>
            <a:off x="3925345" y="289673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06143D08-C19F-42C8-B834-8401DA5D034B}"/>
              </a:ext>
            </a:extLst>
          </p:cNvPr>
          <p:cNvCxnSpPr>
            <a:cxnSpLocks/>
            <a:stCxn id="80" idx="7"/>
            <a:endCxn id="30" idx="4"/>
          </p:cNvCxnSpPr>
          <p:nvPr/>
        </p:nvCxnSpPr>
        <p:spPr>
          <a:xfrm flipV="1">
            <a:off x="4818941" y="3091185"/>
            <a:ext cx="858898" cy="1384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85FE99D-A779-442A-A62A-890C871C46F4}"/>
              </a:ext>
            </a:extLst>
          </p:cNvPr>
          <p:cNvSpPr txBox="1"/>
          <p:nvPr/>
        </p:nvSpPr>
        <p:spPr>
          <a:xfrm>
            <a:off x="5144711" y="36739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502A60A6-7EB5-4FB4-B965-6B6ACEDB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50069"/>
              </p:ext>
            </p:extLst>
          </p:nvPr>
        </p:nvGraphicFramePr>
        <p:xfrm>
          <a:off x="7194295" y="4140545"/>
          <a:ext cx="3605000" cy="39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00">
                  <a:extLst>
                    <a:ext uri="{9D8B030D-6E8A-4147-A177-3AD203B41FA5}">
                      <a16:colId xmlns:a16="http://schemas.microsoft.com/office/drawing/2014/main" val="2679662277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265446941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47258296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57638457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641436672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5464951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4088706942"/>
                    </a:ext>
                  </a:extLst>
                </a:gridCol>
              </a:tblGrid>
              <a:tr h="39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058684"/>
                  </a:ext>
                </a:extLst>
              </a:tr>
            </a:tbl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0CE728B1-B86D-4461-9981-D009E0A13B22}"/>
              </a:ext>
            </a:extLst>
          </p:cNvPr>
          <p:cNvSpPr txBox="1"/>
          <p:nvPr/>
        </p:nvSpPr>
        <p:spPr>
          <a:xfrm>
            <a:off x="7194295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124894F-1179-47E3-AA85-3BC3EFAC630C}"/>
              </a:ext>
            </a:extLst>
          </p:cNvPr>
          <p:cNvSpPr txBox="1"/>
          <p:nvPr/>
        </p:nvSpPr>
        <p:spPr>
          <a:xfrm>
            <a:off x="7705817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2A2AC88-9239-4AF9-972E-2546EEBC95D3}"/>
              </a:ext>
            </a:extLst>
          </p:cNvPr>
          <p:cNvSpPr txBox="1"/>
          <p:nvPr/>
        </p:nvSpPr>
        <p:spPr>
          <a:xfrm>
            <a:off x="8217339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848BAB7-501F-4C42-82C0-19E963BF6969}"/>
              </a:ext>
            </a:extLst>
          </p:cNvPr>
          <p:cNvSpPr txBox="1"/>
          <p:nvPr/>
        </p:nvSpPr>
        <p:spPr>
          <a:xfrm>
            <a:off x="8728861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D52D374-9A65-45EB-8468-74BCCA5CF9A2}"/>
              </a:ext>
            </a:extLst>
          </p:cNvPr>
          <p:cNvSpPr txBox="1"/>
          <p:nvPr/>
        </p:nvSpPr>
        <p:spPr>
          <a:xfrm>
            <a:off x="9240383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BF1EFE7-4613-413E-A7F4-AFE3E88B5BEB}"/>
              </a:ext>
            </a:extLst>
          </p:cNvPr>
          <p:cNvSpPr txBox="1"/>
          <p:nvPr/>
        </p:nvSpPr>
        <p:spPr>
          <a:xfrm>
            <a:off x="9751905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6D37B8A-1A42-4EFF-AC19-8D8FB043330F}"/>
              </a:ext>
            </a:extLst>
          </p:cNvPr>
          <p:cNvSpPr txBox="1"/>
          <p:nvPr/>
        </p:nvSpPr>
        <p:spPr>
          <a:xfrm>
            <a:off x="10263427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0339EB-E3EF-4A63-BDA0-80A554B1D172}"/>
              </a:ext>
            </a:extLst>
          </p:cNvPr>
          <p:cNvSpPr txBox="1"/>
          <p:nvPr/>
        </p:nvSpPr>
        <p:spPr>
          <a:xfrm>
            <a:off x="5972793" y="4167678"/>
            <a:ext cx="139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distance[]=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871E65-B8DC-46EF-8666-2BF0EDE2AF86}"/>
              </a:ext>
            </a:extLst>
          </p:cNvPr>
          <p:cNvSpPr txBox="1"/>
          <p:nvPr/>
        </p:nvSpPr>
        <p:spPr>
          <a:xfrm>
            <a:off x="6153541" y="3334082"/>
            <a:ext cx="1262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S={0, 4, 1, 6}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A39D8-C878-4467-8604-2DE5EFD77664}"/>
              </a:ext>
            </a:extLst>
          </p:cNvPr>
          <p:cNvSpPr/>
          <p:nvPr/>
        </p:nvSpPr>
        <p:spPr>
          <a:xfrm>
            <a:off x="4250070" y="1314234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F3297A-B310-40C2-AFDA-0D22D9B3AAE8}"/>
              </a:ext>
            </a:extLst>
          </p:cNvPr>
          <p:cNvSpPr/>
          <p:nvPr/>
        </p:nvSpPr>
        <p:spPr>
          <a:xfrm>
            <a:off x="5550784" y="2198327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CC1BB5-016F-4B03-9C50-F63105D342E6}"/>
              </a:ext>
            </a:extLst>
          </p:cNvPr>
          <p:cNvSpPr/>
          <p:nvPr/>
        </p:nvSpPr>
        <p:spPr>
          <a:xfrm>
            <a:off x="3908612" y="2312936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8F9C02-D42B-4E0F-BB29-09D4E29DA42C}"/>
              </a:ext>
            </a:extLst>
          </p:cNvPr>
          <p:cNvSpPr/>
          <p:nvPr/>
        </p:nvSpPr>
        <p:spPr>
          <a:xfrm>
            <a:off x="1624851" y="2153113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24E999-B1E1-4BE5-A60D-D1C2D06FE89D}"/>
              </a:ext>
            </a:extLst>
          </p:cNvPr>
          <p:cNvSpPr/>
          <p:nvPr/>
        </p:nvSpPr>
        <p:spPr>
          <a:xfrm>
            <a:off x="2045025" y="4416909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074699-46A0-4AF9-BAFC-01D8FF3B1D25}"/>
              </a:ext>
            </a:extLst>
          </p:cNvPr>
          <p:cNvSpPr/>
          <p:nvPr/>
        </p:nvSpPr>
        <p:spPr>
          <a:xfrm>
            <a:off x="3880362" y="4853860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C67EE4-F2FB-4A79-97B2-4A529E5FC52F}"/>
              </a:ext>
            </a:extLst>
          </p:cNvPr>
          <p:cNvSpPr/>
          <p:nvPr/>
        </p:nvSpPr>
        <p:spPr>
          <a:xfrm>
            <a:off x="4918469" y="3026178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336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3590920" y="13538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2038240" y="236760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3330407" y="249735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2"/>
          </p:cNvCxnSpPr>
          <p:nvPr/>
        </p:nvCxnSpPr>
        <p:spPr>
          <a:xfrm flipV="1">
            <a:off x="2344520" y="1642366"/>
            <a:ext cx="1246400" cy="7252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6"/>
            <a:endCxn id="30" idx="2"/>
          </p:cNvCxnSpPr>
          <p:nvPr/>
        </p:nvCxnSpPr>
        <p:spPr>
          <a:xfrm>
            <a:off x="3942966" y="2785879"/>
            <a:ext cx="1428593" cy="16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CFC0A83-2E7F-4A17-952C-72081E704C4A}"/>
              </a:ext>
            </a:extLst>
          </p:cNvPr>
          <p:cNvSpPr/>
          <p:nvPr/>
        </p:nvSpPr>
        <p:spPr>
          <a:xfrm>
            <a:off x="5371559" y="2514137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AC84D7-AE61-4A54-8D7B-7D041CB8AA10}"/>
              </a:ext>
            </a:extLst>
          </p:cNvPr>
          <p:cNvCxnSpPr>
            <a:cxnSpLocks/>
            <a:stCxn id="2" idx="6"/>
            <a:endCxn id="30" idx="1"/>
          </p:cNvCxnSpPr>
          <p:nvPr/>
        </p:nvCxnSpPr>
        <p:spPr>
          <a:xfrm>
            <a:off x="4203479" y="1642366"/>
            <a:ext cx="1257787" cy="956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DAC322FD-0F24-47D8-898B-E4CCBEAA1AF1}"/>
              </a:ext>
            </a:extLst>
          </p:cNvPr>
          <p:cNvSpPr/>
          <p:nvPr/>
        </p:nvSpPr>
        <p:spPr>
          <a:xfrm>
            <a:off x="2525231" y="396083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71D7A5-2CA3-41B6-A0D3-61AE8E6237BD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2561092" y="2860147"/>
            <a:ext cx="1854140" cy="1783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3C02ED-2DCE-40FA-A8DF-2F282F4905D6}"/>
              </a:ext>
            </a:extLst>
          </p:cNvPr>
          <p:cNvCxnSpPr>
            <a:cxnSpLocks/>
            <a:stCxn id="70" idx="0"/>
            <a:endCxn id="50" idx="4"/>
          </p:cNvCxnSpPr>
          <p:nvPr/>
        </p:nvCxnSpPr>
        <p:spPr>
          <a:xfrm flipH="1" flipV="1">
            <a:off x="2344520" y="2944654"/>
            <a:ext cx="486991" cy="1016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52ADE73-DC30-41C4-965E-8007D426D714}"/>
              </a:ext>
            </a:extLst>
          </p:cNvPr>
          <p:cNvSpPr/>
          <p:nvPr/>
        </p:nvSpPr>
        <p:spPr>
          <a:xfrm>
            <a:off x="4296089" y="439094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74E5986-E098-4C7E-BC3A-2857B86F3B64}"/>
              </a:ext>
            </a:extLst>
          </p:cNvPr>
          <p:cNvCxnSpPr>
            <a:cxnSpLocks/>
            <a:stCxn id="80" idx="1"/>
            <a:endCxn id="51" idx="4"/>
          </p:cNvCxnSpPr>
          <p:nvPr/>
        </p:nvCxnSpPr>
        <p:spPr>
          <a:xfrm flipH="1" flipV="1">
            <a:off x="3636687" y="3074403"/>
            <a:ext cx="749109" cy="1401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20F6EA3-DBB2-492F-A9D5-F6265734FE79}"/>
              </a:ext>
            </a:extLst>
          </p:cNvPr>
          <p:cNvCxnSpPr>
            <a:cxnSpLocks/>
            <a:stCxn id="80" idx="2"/>
            <a:endCxn id="70" idx="5"/>
          </p:cNvCxnSpPr>
          <p:nvPr/>
        </p:nvCxnSpPr>
        <p:spPr>
          <a:xfrm flipH="1" flipV="1">
            <a:off x="3048083" y="4453374"/>
            <a:ext cx="1248006" cy="226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6FD5778-3E8D-4C84-AF42-E633B0D1A86B}"/>
              </a:ext>
            </a:extLst>
          </p:cNvPr>
          <p:cNvCxnSpPr>
            <a:cxnSpLocks/>
            <a:stCxn id="103" idx="1"/>
            <a:endCxn id="51" idx="5"/>
          </p:cNvCxnSpPr>
          <p:nvPr/>
        </p:nvCxnSpPr>
        <p:spPr>
          <a:xfrm flipH="1" flipV="1">
            <a:off x="3853259" y="2989896"/>
            <a:ext cx="584115" cy="32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A4BE076D-6983-4ABA-8FF0-C5C2CEE22400}"/>
              </a:ext>
            </a:extLst>
          </p:cNvPr>
          <p:cNvSpPr/>
          <p:nvPr/>
        </p:nvSpPr>
        <p:spPr>
          <a:xfrm>
            <a:off x="4347667" y="323361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AAB2376-3768-4125-AB16-9E99451FC72A}"/>
              </a:ext>
            </a:extLst>
          </p:cNvPr>
          <p:cNvCxnSpPr>
            <a:cxnSpLocks/>
            <a:stCxn id="80" idx="0"/>
            <a:endCxn id="103" idx="4"/>
          </p:cNvCxnSpPr>
          <p:nvPr/>
        </p:nvCxnSpPr>
        <p:spPr>
          <a:xfrm flipV="1">
            <a:off x="4602369" y="3810661"/>
            <a:ext cx="51578" cy="580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B08A91F-2181-4CA2-902D-5C2C6DDF3989}"/>
              </a:ext>
            </a:extLst>
          </p:cNvPr>
          <p:cNvSpPr txBox="1"/>
          <p:nvPr/>
        </p:nvSpPr>
        <p:spPr>
          <a:xfrm>
            <a:off x="2702144" y="169720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DE24B6-B119-4BD4-B9AD-0E4D1B6D8AA8}"/>
              </a:ext>
            </a:extLst>
          </p:cNvPr>
          <p:cNvSpPr txBox="1"/>
          <p:nvPr/>
        </p:nvSpPr>
        <p:spPr>
          <a:xfrm>
            <a:off x="4696018" y="18703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BE0694-8E9A-4FD4-9DC2-CD4A01F03CA5}"/>
              </a:ext>
            </a:extLst>
          </p:cNvPr>
          <p:cNvSpPr txBox="1"/>
          <p:nvPr/>
        </p:nvSpPr>
        <p:spPr>
          <a:xfrm>
            <a:off x="3408813" y="202781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063BF0-B7E3-41AE-B517-FF4EC5A0BFF3}"/>
              </a:ext>
            </a:extLst>
          </p:cNvPr>
          <p:cNvSpPr txBox="1"/>
          <p:nvPr/>
        </p:nvSpPr>
        <p:spPr>
          <a:xfrm>
            <a:off x="4412901" y="252484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B70F49-5F62-4B6E-8A0C-D969FD4E55D2}"/>
              </a:ext>
            </a:extLst>
          </p:cNvPr>
          <p:cNvSpPr txBox="1"/>
          <p:nvPr/>
        </p:nvSpPr>
        <p:spPr>
          <a:xfrm>
            <a:off x="3521999" y="34130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0A5B9-15CB-4BCA-B9FC-BBEBA0663958}"/>
              </a:ext>
            </a:extLst>
          </p:cNvPr>
          <p:cNvSpPr txBox="1"/>
          <p:nvPr/>
        </p:nvSpPr>
        <p:spPr>
          <a:xfrm>
            <a:off x="4323428" y="391624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D959F6-0E6E-46F7-8547-0B28EC59C0F6}"/>
              </a:ext>
            </a:extLst>
          </p:cNvPr>
          <p:cNvSpPr txBox="1"/>
          <p:nvPr/>
        </p:nvSpPr>
        <p:spPr>
          <a:xfrm>
            <a:off x="3562549" y="459784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D2DD27-5195-4D4D-A39C-7FAFBB339DF4}"/>
              </a:ext>
            </a:extLst>
          </p:cNvPr>
          <p:cNvSpPr txBox="1"/>
          <p:nvPr/>
        </p:nvSpPr>
        <p:spPr>
          <a:xfrm>
            <a:off x="2971958" y="351974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3A691E-5C0E-4FEA-81AD-326858968DE0}"/>
              </a:ext>
            </a:extLst>
          </p:cNvPr>
          <p:cNvSpPr txBox="1"/>
          <p:nvPr/>
        </p:nvSpPr>
        <p:spPr>
          <a:xfrm>
            <a:off x="2182194" y="341551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4F76EA6-AE17-4010-BF57-361C2D2A22B2}"/>
              </a:ext>
            </a:extLst>
          </p:cNvPr>
          <p:cNvCxnSpPr>
            <a:cxnSpLocks/>
            <a:stCxn id="51" idx="0"/>
            <a:endCxn id="2" idx="4"/>
          </p:cNvCxnSpPr>
          <p:nvPr/>
        </p:nvCxnSpPr>
        <p:spPr>
          <a:xfrm flipV="1">
            <a:off x="3636687" y="1930890"/>
            <a:ext cx="260513" cy="566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7018998-E1EC-4182-AEB8-5C00DE6BB20B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650799" y="2656130"/>
            <a:ext cx="679608" cy="129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6941BFC-A93C-4ED1-9B3A-3FE5A9A35FBB}"/>
              </a:ext>
            </a:extLst>
          </p:cNvPr>
          <p:cNvSpPr txBox="1"/>
          <p:nvPr/>
        </p:nvSpPr>
        <p:spPr>
          <a:xfrm>
            <a:off x="2762350" y="2454651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DC205D6-4911-4B58-BC7D-26BCACD93A73}"/>
              </a:ext>
            </a:extLst>
          </p:cNvPr>
          <p:cNvSpPr txBox="1"/>
          <p:nvPr/>
        </p:nvSpPr>
        <p:spPr>
          <a:xfrm>
            <a:off x="3925345" y="289673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06143D08-C19F-42C8-B834-8401DA5D034B}"/>
              </a:ext>
            </a:extLst>
          </p:cNvPr>
          <p:cNvCxnSpPr>
            <a:cxnSpLocks/>
            <a:stCxn id="80" idx="7"/>
            <a:endCxn id="30" idx="4"/>
          </p:cNvCxnSpPr>
          <p:nvPr/>
        </p:nvCxnSpPr>
        <p:spPr>
          <a:xfrm flipV="1">
            <a:off x="4818941" y="3091185"/>
            <a:ext cx="858898" cy="1384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85FE99D-A779-442A-A62A-890C871C46F4}"/>
              </a:ext>
            </a:extLst>
          </p:cNvPr>
          <p:cNvSpPr txBox="1"/>
          <p:nvPr/>
        </p:nvSpPr>
        <p:spPr>
          <a:xfrm>
            <a:off x="5144711" y="36739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502A60A6-7EB5-4FB4-B965-6B6ACEDB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98304"/>
              </p:ext>
            </p:extLst>
          </p:nvPr>
        </p:nvGraphicFramePr>
        <p:xfrm>
          <a:off x="7194295" y="4140545"/>
          <a:ext cx="3605000" cy="39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00">
                  <a:extLst>
                    <a:ext uri="{9D8B030D-6E8A-4147-A177-3AD203B41FA5}">
                      <a16:colId xmlns:a16="http://schemas.microsoft.com/office/drawing/2014/main" val="2679662277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265446941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47258296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57638457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641436672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5464951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4088706942"/>
                    </a:ext>
                  </a:extLst>
                </a:gridCol>
              </a:tblGrid>
              <a:tr h="39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058684"/>
                  </a:ext>
                </a:extLst>
              </a:tr>
            </a:tbl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0CE728B1-B86D-4461-9981-D009E0A13B22}"/>
              </a:ext>
            </a:extLst>
          </p:cNvPr>
          <p:cNvSpPr txBox="1"/>
          <p:nvPr/>
        </p:nvSpPr>
        <p:spPr>
          <a:xfrm>
            <a:off x="7194295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124894F-1179-47E3-AA85-3BC3EFAC630C}"/>
              </a:ext>
            </a:extLst>
          </p:cNvPr>
          <p:cNvSpPr txBox="1"/>
          <p:nvPr/>
        </p:nvSpPr>
        <p:spPr>
          <a:xfrm>
            <a:off x="7705817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2A2AC88-9239-4AF9-972E-2546EEBC95D3}"/>
              </a:ext>
            </a:extLst>
          </p:cNvPr>
          <p:cNvSpPr txBox="1"/>
          <p:nvPr/>
        </p:nvSpPr>
        <p:spPr>
          <a:xfrm>
            <a:off x="8217339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848BAB7-501F-4C42-82C0-19E963BF6969}"/>
              </a:ext>
            </a:extLst>
          </p:cNvPr>
          <p:cNvSpPr txBox="1"/>
          <p:nvPr/>
        </p:nvSpPr>
        <p:spPr>
          <a:xfrm>
            <a:off x="8728861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D52D374-9A65-45EB-8468-74BCCA5CF9A2}"/>
              </a:ext>
            </a:extLst>
          </p:cNvPr>
          <p:cNvSpPr txBox="1"/>
          <p:nvPr/>
        </p:nvSpPr>
        <p:spPr>
          <a:xfrm>
            <a:off x="9240383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BF1EFE7-4613-413E-A7F4-AFE3E88B5BEB}"/>
              </a:ext>
            </a:extLst>
          </p:cNvPr>
          <p:cNvSpPr txBox="1"/>
          <p:nvPr/>
        </p:nvSpPr>
        <p:spPr>
          <a:xfrm>
            <a:off x="9751905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6D37B8A-1A42-4EFF-AC19-8D8FB043330F}"/>
              </a:ext>
            </a:extLst>
          </p:cNvPr>
          <p:cNvSpPr txBox="1"/>
          <p:nvPr/>
        </p:nvSpPr>
        <p:spPr>
          <a:xfrm>
            <a:off x="10263427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0339EB-E3EF-4A63-BDA0-80A554B1D172}"/>
              </a:ext>
            </a:extLst>
          </p:cNvPr>
          <p:cNvSpPr txBox="1"/>
          <p:nvPr/>
        </p:nvSpPr>
        <p:spPr>
          <a:xfrm>
            <a:off x="5972793" y="4167678"/>
            <a:ext cx="139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distance[]=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871E65-B8DC-46EF-8666-2BF0EDE2AF86}"/>
              </a:ext>
            </a:extLst>
          </p:cNvPr>
          <p:cNvSpPr txBox="1"/>
          <p:nvPr/>
        </p:nvSpPr>
        <p:spPr>
          <a:xfrm>
            <a:off x="6153541" y="3334082"/>
            <a:ext cx="244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S={0, 4, 1, 6, 2}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A39D8-C878-4467-8604-2DE5EFD77664}"/>
              </a:ext>
            </a:extLst>
          </p:cNvPr>
          <p:cNvSpPr/>
          <p:nvPr/>
        </p:nvSpPr>
        <p:spPr>
          <a:xfrm>
            <a:off x="4250070" y="1314234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F3297A-B310-40C2-AFDA-0D22D9B3AAE8}"/>
              </a:ext>
            </a:extLst>
          </p:cNvPr>
          <p:cNvSpPr/>
          <p:nvPr/>
        </p:nvSpPr>
        <p:spPr>
          <a:xfrm>
            <a:off x="5550784" y="2198327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CC1BB5-016F-4B03-9C50-F63105D342E6}"/>
              </a:ext>
            </a:extLst>
          </p:cNvPr>
          <p:cNvSpPr/>
          <p:nvPr/>
        </p:nvSpPr>
        <p:spPr>
          <a:xfrm>
            <a:off x="3908612" y="2312936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8F9C02-D42B-4E0F-BB29-09D4E29DA42C}"/>
              </a:ext>
            </a:extLst>
          </p:cNvPr>
          <p:cNvSpPr/>
          <p:nvPr/>
        </p:nvSpPr>
        <p:spPr>
          <a:xfrm>
            <a:off x="1624851" y="2153113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24E999-B1E1-4BE5-A60D-D1C2D06FE89D}"/>
              </a:ext>
            </a:extLst>
          </p:cNvPr>
          <p:cNvSpPr/>
          <p:nvPr/>
        </p:nvSpPr>
        <p:spPr>
          <a:xfrm>
            <a:off x="2045025" y="4416909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074699-46A0-4AF9-BAFC-01D8FF3B1D25}"/>
              </a:ext>
            </a:extLst>
          </p:cNvPr>
          <p:cNvSpPr/>
          <p:nvPr/>
        </p:nvSpPr>
        <p:spPr>
          <a:xfrm>
            <a:off x="3880362" y="4853860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C67EE4-F2FB-4A79-97B2-4A529E5FC52F}"/>
              </a:ext>
            </a:extLst>
          </p:cNvPr>
          <p:cNvSpPr/>
          <p:nvPr/>
        </p:nvSpPr>
        <p:spPr>
          <a:xfrm>
            <a:off x="4918469" y="3026178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22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>
            <a:extLst>
              <a:ext uri="{FF2B5EF4-FFF2-40B4-BE49-F238E27FC236}">
                <a16:creationId xmlns:a16="http://schemas.microsoft.com/office/drawing/2014/main" id="{054A2DCD-2BE8-4480-8EE8-988681F9D2B5}"/>
              </a:ext>
            </a:extLst>
          </p:cNvPr>
          <p:cNvSpPr txBox="1"/>
          <p:nvPr/>
        </p:nvSpPr>
        <p:spPr>
          <a:xfrm>
            <a:off x="3944751" y="5786022"/>
            <a:ext cx="43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신장 트리의 응용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전화망 구축</a:t>
            </a:r>
          </a:p>
        </p:txBody>
      </p:sp>
      <p:pic>
        <p:nvPicPr>
          <p:cNvPr id="4" name="그래픽 3" descr="전화">
            <a:extLst>
              <a:ext uri="{FF2B5EF4-FFF2-40B4-BE49-F238E27FC236}">
                <a16:creationId xmlns:a16="http://schemas.microsoft.com/office/drawing/2014/main" id="{CE7FAD4E-902F-4FE8-8978-83626F8EF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372" y="957656"/>
            <a:ext cx="687989" cy="687989"/>
          </a:xfrm>
          <a:prstGeom prst="rect">
            <a:avLst/>
          </a:prstGeom>
        </p:spPr>
      </p:pic>
      <p:pic>
        <p:nvPicPr>
          <p:cNvPr id="29" name="그래픽 28" descr="전화">
            <a:extLst>
              <a:ext uri="{FF2B5EF4-FFF2-40B4-BE49-F238E27FC236}">
                <a16:creationId xmlns:a16="http://schemas.microsoft.com/office/drawing/2014/main" id="{84937528-6098-40AC-B22E-EE81DD364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1045" y="2555636"/>
            <a:ext cx="687989" cy="687989"/>
          </a:xfrm>
          <a:prstGeom prst="rect">
            <a:avLst/>
          </a:prstGeom>
        </p:spPr>
      </p:pic>
      <p:pic>
        <p:nvPicPr>
          <p:cNvPr id="30" name="그래픽 29" descr="전화">
            <a:extLst>
              <a:ext uri="{FF2B5EF4-FFF2-40B4-BE49-F238E27FC236}">
                <a16:creationId xmlns:a16="http://schemas.microsoft.com/office/drawing/2014/main" id="{BD902945-86D6-44D9-BD0C-F45298714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8307" y="4854953"/>
            <a:ext cx="687989" cy="687989"/>
          </a:xfrm>
          <a:prstGeom prst="rect">
            <a:avLst/>
          </a:prstGeom>
        </p:spPr>
      </p:pic>
      <p:pic>
        <p:nvPicPr>
          <p:cNvPr id="31" name="그래픽 30" descr="전화">
            <a:extLst>
              <a:ext uri="{FF2B5EF4-FFF2-40B4-BE49-F238E27FC236}">
                <a16:creationId xmlns:a16="http://schemas.microsoft.com/office/drawing/2014/main" id="{E760CADD-4027-4AB8-82A5-87B7291FE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181" y="3656467"/>
            <a:ext cx="687989" cy="687989"/>
          </a:xfrm>
          <a:prstGeom prst="rect">
            <a:avLst/>
          </a:prstGeom>
        </p:spPr>
      </p:pic>
      <p:pic>
        <p:nvPicPr>
          <p:cNvPr id="32" name="그래픽 31" descr="전화">
            <a:extLst>
              <a:ext uri="{FF2B5EF4-FFF2-40B4-BE49-F238E27FC236}">
                <a16:creationId xmlns:a16="http://schemas.microsoft.com/office/drawing/2014/main" id="{CA0A8164-8964-4CA5-A18A-E298B2E5C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2203" y="2591690"/>
            <a:ext cx="687989" cy="687989"/>
          </a:xfrm>
          <a:prstGeom prst="rect">
            <a:avLst/>
          </a:prstGeom>
        </p:spPr>
      </p:pic>
      <p:pic>
        <p:nvPicPr>
          <p:cNvPr id="33" name="그래픽 32" descr="전화">
            <a:extLst>
              <a:ext uri="{FF2B5EF4-FFF2-40B4-BE49-F238E27FC236}">
                <a16:creationId xmlns:a16="http://schemas.microsoft.com/office/drawing/2014/main" id="{50D72C39-C5FD-4985-B840-321AE839E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7248" y="1645645"/>
            <a:ext cx="687989" cy="687989"/>
          </a:xfrm>
          <a:prstGeom prst="rect">
            <a:avLst/>
          </a:prstGeom>
        </p:spPr>
      </p:pic>
      <p:pic>
        <p:nvPicPr>
          <p:cNvPr id="34" name="그래픽 33" descr="전화">
            <a:extLst>
              <a:ext uri="{FF2B5EF4-FFF2-40B4-BE49-F238E27FC236}">
                <a16:creationId xmlns:a16="http://schemas.microsoft.com/office/drawing/2014/main" id="{F59C6B3F-F8CE-488C-86C3-F6416878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372" y="2599675"/>
            <a:ext cx="687989" cy="687989"/>
          </a:xfrm>
          <a:prstGeom prst="rect">
            <a:avLst/>
          </a:prstGeom>
        </p:spPr>
      </p:pic>
      <p:pic>
        <p:nvPicPr>
          <p:cNvPr id="35" name="그래픽 34" descr="전화">
            <a:extLst>
              <a:ext uri="{FF2B5EF4-FFF2-40B4-BE49-F238E27FC236}">
                <a16:creationId xmlns:a16="http://schemas.microsoft.com/office/drawing/2014/main" id="{057DAC82-6758-412E-AE29-D8C997A8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1242" y="3575528"/>
            <a:ext cx="687989" cy="68798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4B93D15-229A-488C-B7E5-48C5641C14AC}"/>
              </a:ext>
            </a:extLst>
          </p:cNvPr>
          <p:cNvCxnSpPr>
            <a:stCxn id="4" idx="3"/>
            <a:endCxn id="33" idx="1"/>
          </p:cNvCxnSpPr>
          <p:nvPr/>
        </p:nvCxnSpPr>
        <p:spPr>
          <a:xfrm>
            <a:off x="4559361" y="1301651"/>
            <a:ext cx="3687887" cy="68798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B3AE30-2119-42E0-9E1C-43D578189DFB}"/>
              </a:ext>
            </a:extLst>
          </p:cNvPr>
          <p:cNvCxnSpPr>
            <a:cxnSpLocks/>
          </p:cNvCxnSpPr>
          <p:nvPr/>
        </p:nvCxnSpPr>
        <p:spPr>
          <a:xfrm>
            <a:off x="4399731" y="1599868"/>
            <a:ext cx="653188" cy="10119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4C24213-677A-45BB-A9BD-AA43D1AADA0D}"/>
              </a:ext>
            </a:extLst>
          </p:cNvPr>
          <p:cNvCxnSpPr>
            <a:cxnSpLocks/>
          </p:cNvCxnSpPr>
          <p:nvPr/>
        </p:nvCxnSpPr>
        <p:spPr>
          <a:xfrm flipH="1">
            <a:off x="2857408" y="1566622"/>
            <a:ext cx="1022974" cy="102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0C8ED4E-417A-470F-9AE9-C9179EDEBEE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715040" y="3243625"/>
            <a:ext cx="1031983" cy="1611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FDD9FF2-89C9-4180-A66A-4AC3436D7003}"/>
              </a:ext>
            </a:extLst>
          </p:cNvPr>
          <p:cNvCxnSpPr>
            <a:cxnSpLocks/>
          </p:cNvCxnSpPr>
          <p:nvPr/>
        </p:nvCxnSpPr>
        <p:spPr>
          <a:xfrm flipH="1">
            <a:off x="4254168" y="4324375"/>
            <a:ext cx="798751" cy="6559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7D1BA7B-BCD9-415E-88C5-8E71E99D7C14}"/>
              </a:ext>
            </a:extLst>
          </p:cNvPr>
          <p:cNvCxnSpPr>
            <a:cxnSpLocks/>
            <a:stCxn id="31" idx="1"/>
            <a:endCxn id="29" idx="3"/>
          </p:cNvCxnSpPr>
          <p:nvPr/>
        </p:nvCxnSpPr>
        <p:spPr>
          <a:xfrm flipH="1" flipV="1">
            <a:off x="3059034" y="2899631"/>
            <a:ext cx="1842147" cy="11008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EA634FC-61DA-4E57-B82B-DB0D222E4D06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5245176" y="3279679"/>
            <a:ext cx="71022" cy="376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9D05B40-7605-43C6-9A87-19F2180FB0C9}"/>
              </a:ext>
            </a:extLst>
          </p:cNvPr>
          <p:cNvCxnSpPr>
            <a:cxnSpLocks/>
            <a:stCxn id="34" idx="1"/>
            <a:endCxn id="32" idx="3"/>
          </p:cNvCxnSpPr>
          <p:nvPr/>
        </p:nvCxnSpPr>
        <p:spPr>
          <a:xfrm flipH="1" flipV="1">
            <a:off x="5660192" y="2935685"/>
            <a:ext cx="1225180" cy="79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BE17512-F0A4-4DBA-BD36-7D95043A44ED}"/>
              </a:ext>
            </a:extLst>
          </p:cNvPr>
          <p:cNvCxnSpPr>
            <a:cxnSpLocks/>
          </p:cNvCxnSpPr>
          <p:nvPr/>
        </p:nvCxnSpPr>
        <p:spPr>
          <a:xfrm flipV="1">
            <a:off x="7563775" y="2254664"/>
            <a:ext cx="798990" cy="524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31094DC-DE32-4273-83A2-8E9577307137}"/>
              </a:ext>
            </a:extLst>
          </p:cNvPr>
          <p:cNvCxnSpPr>
            <a:cxnSpLocks/>
          </p:cNvCxnSpPr>
          <p:nvPr/>
        </p:nvCxnSpPr>
        <p:spPr>
          <a:xfrm>
            <a:off x="7502339" y="3231534"/>
            <a:ext cx="1088903" cy="529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9698EAD-EFD2-4EA8-9162-5E51955D6B58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5589170" y="3919523"/>
            <a:ext cx="3002072" cy="8093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F52E25B-4117-448C-8BE8-13E3B4D15A26}"/>
              </a:ext>
            </a:extLst>
          </p:cNvPr>
          <p:cNvSpPr txBox="1"/>
          <p:nvPr/>
        </p:nvSpPr>
        <p:spPr>
          <a:xfrm>
            <a:off x="5660192" y="1270828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4B3068-CDFC-4B4C-9E81-FBF652C97A79}"/>
              </a:ext>
            </a:extLst>
          </p:cNvPr>
          <p:cNvSpPr txBox="1"/>
          <p:nvPr/>
        </p:nvSpPr>
        <p:spPr>
          <a:xfrm>
            <a:off x="4191468" y="1885194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A68C46-6CD9-4D51-AB61-7E7A6673638C}"/>
              </a:ext>
            </a:extLst>
          </p:cNvPr>
          <p:cNvSpPr txBox="1"/>
          <p:nvPr/>
        </p:nvSpPr>
        <p:spPr>
          <a:xfrm>
            <a:off x="5522951" y="2631900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CD19888-9E46-4F41-8400-1AD6826C2D37}"/>
              </a:ext>
            </a:extLst>
          </p:cNvPr>
          <p:cNvSpPr txBox="1"/>
          <p:nvPr/>
        </p:nvSpPr>
        <p:spPr>
          <a:xfrm>
            <a:off x="7090206" y="2273281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B919C8-16B3-436F-BF53-46E0472C7EC2}"/>
              </a:ext>
            </a:extLst>
          </p:cNvPr>
          <p:cNvSpPr txBox="1"/>
          <p:nvPr/>
        </p:nvSpPr>
        <p:spPr>
          <a:xfrm>
            <a:off x="7203442" y="3445103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262B2A-A003-4331-921E-F7E3652F8E6D}"/>
              </a:ext>
            </a:extLst>
          </p:cNvPr>
          <p:cNvSpPr txBox="1"/>
          <p:nvPr/>
        </p:nvSpPr>
        <p:spPr>
          <a:xfrm>
            <a:off x="6278107" y="3967016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C8BF80-FB79-45DB-9E34-9438BF43A319}"/>
              </a:ext>
            </a:extLst>
          </p:cNvPr>
          <p:cNvSpPr txBox="1"/>
          <p:nvPr/>
        </p:nvSpPr>
        <p:spPr>
          <a:xfrm>
            <a:off x="2248652" y="3950285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ECC149-DFC8-4A67-8A67-AEFC87F9019E}"/>
              </a:ext>
            </a:extLst>
          </p:cNvPr>
          <p:cNvSpPr txBox="1"/>
          <p:nvPr/>
        </p:nvSpPr>
        <p:spPr>
          <a:xfrm>
            <a:off x="4091018" y="4626260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1ACB49-8E99-4ADF-89DF-C19DDC868DFC}"/>
              </a:ext>
            </a:extLst>
          </p:cNvPr>
          <p:cNvSpPr txBox="1"/>
          <p:nvPr/>
        </p:nvSpPr>
        <p:spPr>
          <a:xfrm>
            <a:off x="3306899" y="3161458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B7FCA3-E9A1-41F0-97A9-70E893B1C38A}"/>
              </a:ext>
            </a:extLst>
          </p:cNvPr>
          <p:cNvSpPr txBox="1"/>
          <p:nvPr/>
        </p:nvSpPr>
        <p:spPr>
          <a:xfrm>
            <a:off x="2553011" y="1789488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3F694-C6DD-4CB5-A829-30500B85AA14}"/>
              </a:ext>
            </a:extLst>
          </p:cNvPr>
          <p:cNvSpPr txBox="1"/>
          <p:nvPr/>
        </p:nvSpPr>
        <p:spPr>
          <a:xfrm>
            <a:off x="4726325" y="3308420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1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3590920" y="13538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2038240" y="236760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3330407" y="249735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2"/>
          </p:cNvCxnSpPr>
          <p:nvPr/>
        </p:nvCxnSpPr>
        <p:spPr>
          <a:xfrm flipV="1">
            <a:off x="2344520" y="1642366"/>
            <a:ext cx="1246400" cy="7252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6"/>
            <a:endCxn id="30" idx="2"/>
          </p:cNvCxnSpPr>
          <p:nvPr/>
        </p:nvCxnSpPr>
        <p:spPr>
          <a:xfrm>
            <a:off x="3942966" y="2785879"/>
            <a:ext cx="1428593" cy="16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CFC0A83-2E7F-4A17-952C-72081E704C4A}"/>
              </a:ext>
            </a:extLst>
          </p:cNvPr>
          <p:cNvSpPr/>
          <p:nvPr/>
        </p:nvSpPr>
        <p:spPr>
          <a:xfrm>
            <a:off x="5371559" y="2514137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AC84D7-AE61-4A54-8D7B-7D041CB8AA10}"/>
              </a:ext>
            </a:extLst>
          </p:cNvPr>
          <p:cNvCxnSpPr>
            <a:cxnSpLocks/>
            <a:stCxn id="2" idx="6"/>
            <a:endCxn id="30" idx="1"/>
          </p:cNvCxnSpPr>
          <p:nvPr/>
        </p:nvCxnSpPr>
        <p:spPr>
          <a:xfrm>
            <a:off x="4203479" y="1642366"/>
            <a:ext cx="1257787" cy="956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DAC322FD-0F24-47D8-898B-E4CCBEAA1AF1}"/>
              </a:ext>
            </a:extLst>
          </p:cNvPr>
          <p:cNvSpPr/>
          <p:nvPr/>
        </p:nvSpPr>
        <p:spPr>
          <a:xfrm>
            <a:off x="2525231" y="396083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71D7A5-2CA3-41B6-A0D3-61AE8E6237BD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2561092" y="2860147"/>
            <a:ext cx="1854140" cy="1783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3C02ED-2DCE-40FA-A8DF-2F282F4905D6}"/>
              </a:ext>
            </a:extLst>
          </p:cNvPr>
          <p:cNvCxnSpPr>
            <a:cxnSpLocks/>
            <a:stCxn id="70" idx="0"/>
            <a:endCxn id="50" idx="4"/>
          </p:cNvCxnSpPr>
          <p:nvPr/>
        </p:nvCxnSpPr>
        <p:spPr>
          <a:xfrm flipH="1" flipV="1">
            <a:off x="2344520" y="2944654"/>
            <a:ext cx="486991" cy="1016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52ADE73-DC30-41C4-965E-8007D426D714}"/>
              </a:ext>
            </a:extLst>
          </p:cNvPr>
          <p:cNvSpPr/>
          <p:nvPr/>
        </p:nvSpPr>
        <p:spPr>
          <a:xfrm>
            <a:off x="4296089" y="439094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74E5986-E098-4C7E-BC3A-2857B86F3B64}"/>
              </a:ext>
            </a:extLst>
          </p:cNvPr>
          <p:cNvCxnSpPr>
            <a:cxnSpLocks/>
            <a:stCxn id="80" idx="1"/>
            <a:endCxn id="51" idx="4"/>
          </p:cNvCxnSpPr>
          <p:nvPr/>
        </p:nvCxnSpPr>
        <p:spPr>
          <a:xfrm flipH="1" flipV="1">
            <a:off x="3636687" y="3074403"/>
            <a:ext cx="749109" cy="1401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20F6EA3-DBB2-492F-A9D5-F6265734FE79}"/>
              </a:ext>
            </a:extLst>
          </p:cNvPr>
          <p:cNvCxnSpPr>
            <a:cxnSpLocks/>
            <a:stCxn id="80" idx="2"/>
            <a:endCxn id="70" idx="5"/>
          </p:cNvCxnSpPr>
          <p:nvPr/>
        </p:nvCxnSpPr>
        <p:spPr>
          <a:xfrm flipH="1" flipV="1">
            <a:off x="3048083" y="4453374"/>
            <a:ext cx="1248006" cy="226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6FD5778-3E8D-4C84-AF42-E633B0D1A86B}"/>
              </a:ext>
            </a:extLst>
          </p:cNvPr>
          <p:cNvCxnSpPr>
            <a:cxnSpLocks/>
            <a:stCxn id="103" idx="1"/>
            <a:endCxn id="51" idx="5"/>
          </p:cNvCxnSpPr>
          <p:nvPr/>
        </p:nvCxnSpPr>
        <p:spPr>
          <a:xfrm flipH="1" flipV="1">
            <a:off x="3853259" y="2989896"/>
            <a:ext cx="584115" cy="32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A4BE076D-6983-4ABA-8FF0-C5C2CEE22400}"/>
              </a:ext>
            </a:extLst>
          </p:cNvPr>
          <p:cNvSpPr/>
          <p:nvPr/>
        </p:nvSpPr>
        <p:spPr>
          <a:xfrm>
            <a:off x="4347667" y="323361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AAB2376-3768-4125-AB16-9E99451FC72A}"/>
              </a:ext>
            </a:extLst>
          </p:cNvPr>
          <p:cNvCxnSpPr>
            <a:cxnSpLocks/>
            <a:stCxn id="80" idx="0"/>
            <a:endCxn id="103" idx="4"/>
          </p:cNvCxnSpPr>
          <p:nvPr/>
        </p:nvCxnSpPr>
        <p:spPr>
          <a:xfrm flipV="1">
            <a:off x="4602369" y="3810661"/>
            <a:ext cx="51578" cy="580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B08A91F-2181-4CA2-902D-5C2C6DDF3989}"/>
              </a:ext>
            </a:extLst>
          </p:cNvPr>
          <p:cNvSpPr txBox="1"/>
          <p:nvPr/>
        </p:nvSpPr>
        <p:spPr>
          <a:xfrm>
            <a:off x="2702144" y="169720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DE24B6-B119-4BD4-B9AD-0E4D1B6D8AA8}"/>
              </a:ext>
            </a:extLst>
          </p:cNvPr>
          <p:cNvSpPr txBox="1"/>
          <p:nvPr/>
        </p:nvSpPr>
        <p:spPr>
          <a:xfrm>
            <a:off x="4696018" y="18703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BE0694-8E9A-4FD4-9DC2-CD4A01F03CA5}"/>
              </a:ext>
            </a:extLst>
          </p:cNvPr>
          <p:cNvSpPr txBox="1"/>
          <p:nvPr/>
        </p:nvSpPr>
        <p:spPr>
          <a:xfrm>
            <a:off x="3408813" y="202781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063BF0-B7E3-41AE-B517-FF4EC5A0BFF3}"/>
              </a:ext>
            </a:extLst>
          </p:cNvPr>
          <p:cNvSpPr txBox="1"/>
          <p:nvPr/>
        </p:nvSpPr>
        <p:spPr>
          <a:xfrm>
            <a:off x="4412901" y="252484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B70F49-5F62-4B6E-8A0C-D969FD4E55D2}"/>
              </a:ext>
            </a:extLst>
          </p:cNvPr>
          <p:cNvSpPr txBox="1"/>
          <p:nvPr/>
        </p:nvSpPr>
        <p:spPr>
          <a:xfrm>
            <a:off x="3521999" y="34130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0A5B9-15CB-4BCA-B9FC-BBEBA0663958}"/>
              </a:ext>
            </a:extLst>
          </p:cNvPr>
          <p:cNvSpPr txBox="1"/>
          <p:nvPr/>
        </p:nvSpPr>
        <p:spPr>
          <a:xfrm>
            <a:off x="4323428" y="391624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D959F6-0E6E-46F7-8547-0B28EC59C0F6}"/>
              </a:ext>
            </a:extLst>
          </p:cNvPr>
          <p:cNvSpPr txBox="1"/>
          <p:nvPr/>
        </p:nvSpPr>
        <p:spPr>
          <a:xfrm>
            <a:off x="3562549" y="459784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D2DD27-5195-4D4D-A39C-7FAFBB339DF4}"/>
              </a:ext>
            </a:extLst>
          </p:cNvPr>
          <p:cNvSpPr txBox="1"/>
          <p:nvPr/>
        </p:nvSpPr>
        <p:spPr>
          <a:xfrm>
            <a:off x="2971958" y="351974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3A691E-5C0E-4FEA-81AD-326858968DE0}"/>
              </a:ext>
            </a:extLst>
          </p:cNvPr>
          <p:cNvSpPr txBox="1"/>
          <p:nvPr/>
        </p:nvSpPr>
        <p:spPr>
          <a:xfrm>
            <a:off x="2182194" y="341551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4F76EA6-AE17-4010-BF57-361C2D2A22B2}"/>
              </a:ext>
            </a:extLst>
          </p:cNvPr>
          <p:cNvCxnSpPr>
            <a:cxnSpLocks/>
            <a:stCxn id="51" idx="0"/>
            <a:endCxn id="2" idx="4"/>
          </p:cNvCxnSpPr>
          <p:nvPr/>
        </p:nvCxnSpPr>
        <p:spPr>
          <a:xfrm flipV="1">
            <a:off x="3636687" y="1930890"/>
            <a:ext cx="260513" cy="566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7018998-E1EC-4182-AEB8-5C00DE6BB20B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650799" y="2656130"/>
            <a:ext cx="679608" cy="129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6941BFC-A93C-4ED1-9B3A-3FE5A9A35FBB}"/>
              </a:ext>
            </a:extLst>
          </p:cNvPr>
          <p:cNvSpPr txBox="1"/>
          <p:nvPr/>
        </p:nvSpPr>
        <p:spPr>
          <a:xfrm>
            <a:off x="2762350" y="2454651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DC205D6-4911-4B58-BC7D-26BCACD93A73}"/>
              </a:ext>
            </a:extLst>
          </p:cNvPr>
          <p:cNvSpPr txBox="1"/>
          <p:nvPr/>
        </p:nvSpPr>
        <p:spPr>
          <a:xfrm>
            <a:off x="3925345" y="289673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06143D08-C19F-42C8-B834-8401DA5D034B}"/>
              </a:ext>
            </a:extLst>
          </p:cNvPr>
          <p:cNvCxnSpPr>
            <a:cxnSpLocks/>
            <a:stCxn id="80" idx="7"/>
            <a:endCxn id="30" idx="4"/>
          </p:cNvCxnSpPr>
          <p:nvPr/>
        </p:nvCxnSpPr>
        <p:spPr>
          <a:xfrm flipV="1">
            <a:off x="4818941" y="3091185"/>
            <a:ext cx="858898" cy="1384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85FE99D-A779-442A-A62A-890C871C46F4}"/>
              </a:ext>
            </a:extLst>
          </p:cNvPr>
          <p:cNvSpPr txBox="1"/>
          <p:nvPr/>
        </p:nvSpPr>
        <p:spPr>
          <a:xfrm>
            <a:off x="5144711" y="36739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502A60A6-7EB5-4FB4-B965-6B6ACEDB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9151"/>
              </p:ext>
            </p:extLst>
          </p:nvPr>
        </p:nvGraphicFramePr>
        <p:xfrm>
          <a:off x="7194295" y="4140545"/>
          <a:ext cx="3605000" cy="39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00">
                  <a:extLst>
                    <a:ext uri="{9D8B030D-6E8A-4147-A177-3AD203B41FA5}">
                      <a16:colId xmlns:a16="http://schemas.microsoft.com/office/drawing/2014/main" val="2679662277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265446941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47258296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57638457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641436672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5464951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4088706942"/>
                    </a:ext>
                  </a:extLst>
                </a:gridCol>
              </a:tblGrid>
              <a:tr h="39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058684"/>
                  </a:ext>
                </a:extLst>
              </a:tr>
            </a:tbl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0CE728B1-B86D-4461-9981-D009E0A13B22}"/>
              </a:ext>
            </a:extLst>
          </p:cNvPr>
          <p:cNvSpPr txBox="1"/>
          <p:nvPr/>
        </p:nvSpPr>
        <p:spPr>
          <a:xfrm>
            <a:off x="7194295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124894F-1179-47E3-AA85-3BC3EFAC630C}"/>
              </a:ext>
            </a:extLst>
          </p:cNvPr>
          <p:cNvSpPr txBox="1"/>
          <p:nvPr/>
        </p:nvSpPr>
        <p:spPr>
          <a:xfrm>
            <a:off x="7705817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2A2AC88-9239-4AF9-972E-2546EEBC95D3}"/>
              </a:ext>
            </a:extLst>
          </p:cNvPr>
          <p:cNvSpPr txBox="1"/>
          <p:nvPr/>
        </p:nvSpPr>
        <p:spPr>
          <a:xfrm>
            <a:off x="8217339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848BAB7-501F-4C42-82C0-19E963BF6969}"/>
              </a:ext>
            </a:extLst>
          </p:cNvPr>
          <p:cNvSpPr txBox="1"/>
          <p:nvPr/>
        </p:nvSpPr>
        <p:spPr>
          <a:xfrm>
            <a:off x="8728861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D52D374-9A65-45EB-8468-74BCCA5CF9A2}"/>
              </a:ext>
            </a:extLst>
          </p:cNvPr>
          <p:cNvSpPr txBox="1"/>
          <p:nvPr/>
        </p:nvSpPr>
        <p:spPr>
          <a:xfrm>
            <a:off x="9240383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BF1EFE7-4613-413E-A7F4-AFE3E88B5BEB}"/>
              </a:ext>
            </a:extLst>
          </p:cNvPr>
          <p:cNvSpPr txBox="1"/>
          <p:nvPr/>
        </p:nvSpPr>
        <p:spPr>
          <a:xfrm>
            <a:off x="9751905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6D37B8A-1A42-4EFF-AC19-8D8FB043330F}"/>
              </a:ext>
            </a:extLst>
          </p:cNvPr>
          <p:cNvSpPr txBox="1"/>
          <p:nvPr/>
        </p:nvSpPr>
        <p:spPr>
          <a:xfrm>
            <a:off x="10263427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0339EB-E3EF-4A63-BDA0-80A554B1D172}"/>
              </a:ext>
            </a:extLst>
          </p:cNvPr>
          <p:cNvSpPr txBox="1"/>
          <p:nvPr/>
        </p:nvSpPr>
        <p:spPr>
          <a:xfrm>
            <a:off x="5972793" y="4167678"/>
            <a:ext cx="139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distance[]=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871E65-B8DC-46EF-8666-2BF0EDE2AF86}"/>
              </a:ext>
            </a:extLst>
          </p:cNvPr>
          <p:cNvSpPr txBox="1"/>
          <p:nvPr/>
        </p:nvSpPr>
        <p:spPr>
          <a:xfrm>
            <a:off x="6153541" y="3334082"/>
            <a:ext cx="244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S={0, 4, 1, 6, 2, 5}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A39D8-C878-4467-8604-2DE5EFD77664}"/>
              </a:ext>
            </a:extLst>
          </p:cNvPr>
          <p:cNvSpPr/>
          <p:nvPr/>
        </p:nvSpPr>
        <p:spPr>
          <a:xfrm>
            <a:off x="4250070" y="1314234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F3297A-B310-40C2-AFDA-0D22D9B3AAE8}"/>
              </a:ext>
            </a:extLst>
          </p:cNvPr>
          <p:cNvSpPr/>
          <p:nvPr/>
        </p:nvSpPr>
        <p:spPr>
          <a:xfrm>
            <a:off x="5550784" y="2198327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CC1BB5-016F-4B03-9C50-F63105D342E6}"/>
              </a:ext>
            </a:extLst>
          </p:cNvPr>
          <p:cNvSpPr/>
          <p:nvPr/>
        </p:nvSpPr>
        <p:spPr>
          <a:xfrm>
            <a:off x="3908612" y="2312936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8F9C02-D42B-4E0F-BB29-09D4E29DA42C}"/>
              </a:ext>
            </a:extLst>
          </p:cNvPr>
          <p:cNvSpPr/>
          <p:nvPr/>
        </p:nvSpPr>
        <p:spPr>
          <a:xfrm>
            <a:off x="1624851" y="2153113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24E999-B1E1-4BE5-A60D-D1C2D06FE89D}"/>
              </a:ext>
            </a:extLst>
          </p:cNvPr>
          <p:cNvSpPr/>
          <p:nvPr/>
        </p:nvSpPr>
        <p:spPr>
          <a:xfrm>
            <a:off x="2045025" y="4416909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074699-46A0-4AF9-BAFC-01D8FF3B1D25}"/>
              </a:ext>
            </a:extLst>
          </p:cNvPr>
          <p:cNvSpPr/>
          <p:nvPr/>
        </p:nvSpPr>
        <p:spPr>
          <a:xfrm>
            <a:off x="3880362" y="4853860"/>
            <a:ext cx="445947" cy="29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C67EE4-F2FB-4A79-97B2-4A529E5FC52F}"/>
              </a:ext>
            </a:extLst>
          </p:cNvPr>
          <p:cNvSpPr/>
          <p:nvPr/>
        </p:nvSpPr>
        <p:spPr>
          <a:xfrm>
            <a:off x="4918469" y="3026178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82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3590920" y="13538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2038240" y="236760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3330407" y="249735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2"/>
          </p:cNvCxnSpPr>
          <p:nvPr/>
        </p:nvCxnSpPr>
        <p:spPr>
          <a:xfrm flipV="1">
            <a:off x="2344520" y="1642366"/>
            <a:ext cx="1246400" cy="7252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6"/>
            <a:endCxn id="30" idx="2"/>
          </p:cNvCxnSpPr>
          <p:nvPr/>
        </p:nvCxnSpPr>
        <p:spPr>
          <a:xfrm>
            <a:off x="3942966" y="2785879"/>
            <a:ext cx="1428593" cy="16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CFC0A83-2E7F-4A17-952C-72081E704C4A}"/>
              </a:ext>
            </a:extLst>
          </p:cNvPr>
          <p:cNvSpPr/>
          <p:nvPr/>
        </p:nvSpPr>
        <p:spPr>
          <a:xfrm>
            <a:off x="5371559" y="2514137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AC84D7-AE61-4A54-8D7B-7D041CB8AA10}"/>
              </a:ext>
            </a:extLst>
          </p:cNvPr>
          <p:cNvCxnSpPr>
            <a:cxnSpLocks/>
            <a:stCxn id="2" idx="6"/>
            <a:endCxn id="30" idx="1"/>
          </p:cNvCxnSpPr>
          <p:nvPr/>
        </p:nvCxnSpPr>
        <p:spPr>
          <a:xfrm>
            <a:off x="4203479" y="1642366"/>
            <a:ext cx="1257787" cy="956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DAC322FD-0F24-47D8-898B-E4CCBEAA1AF1}"/>
              </a:ext>
            </a:extLst>
          </p:cNvPr>
          <p:cNvSpPr/>
          <p:nvPr/>
        </p:nvSpPr>
        <p:spPr>
          <a:xfrm>
            <a:off x="2525231" y="396083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71D7A5-2CA3-41B6-A0D3-61AE8E6237BD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2561092" y="2860147"/>
            <a:ext cx="1854140" cy="1783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3C02ED-2DCE-40FA-A8DF-2F282F4905D6}"/>
              </a:ext>
            </a:extLst>
          </p:cNvPr>
          <p:cNvCxnSpPr>
            <a:cxnSpLocks/>
            <a:stCxn id="70" idx="0"/>
            <a:endCxn id="50" idx="4"/>
          </p:cNvCxnSpPr>
          <p:nvPr/>
        </p:nvCxnSpPr>
        <p:spPr>
          <a:xfrm flipH="1" flipV="1">
            <a:off x="2344520" y="2944654"/>
            <a:ext cx="486991" cy="1016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52ADE73-DC30-41C4-965E-8007D426D714}"/>
              </a:ext>
            </a:extLst>
          </p:cNvPr>
          <p:cNvSpPr/>
          <p:nvPr/>
        </p:nvSpPr>
        <p:spPr>
          <a:xfrm>
            <a:off x="4296089" y="439094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74E5986-E098-4C7E-BC3A-2857B86F3B64}"/>
              </a:ext>
            </a:extLst>
          </p:cNvPr>
          <p:cNvCxnSpPr>
            <a:cxnSpLocks/>
            <a:stCxn id="80" idx="1"/>
            <a:endCxn id="51" idx="4"/>
          </p:cNvCxnSpPr>
          <p:nvPr/>
        </p:nvCxnSpPr>
        <p:spPr>
          <a:xfrm flipH="1" flipV="1">
            <a:off x="3636687" y="3074403"/>
            <a:ext cx="749109" cy="1401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20F6EA3-DBB2-492F-A9D5-F6265734FE79}"/>
              </a:ext>
            </a:extLst>
          </p:cNvPr>
          <p:cNvCxnSpPr>
            <a:cxnSpLocks/>
            <a:stCxn id="80" idx="2"/>
            <a:endCxn id="70" idx="5"/>
          </p:cNvCxnSpPr>
          <p:nvPr/>
        </p:nvCxnSpPr>
        <p:spPr>
          <a:xfrm flipH="1" flipV="1">
            <a:off x="3048083" y="4453374"/>
            <a:ext cx="1248006" cy="226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6FD5778-3E8D-4C84-AF42-E633B0D1A86B}"/>
              </a:ext>
            </a:extLst>
          </p:cNvPr>
          <p:cNvCxnSpPr>
            <a:cxnSpLocks/>
            <a:stCxn id="103" idx="1"/>
            <a:endCxn id="51" idx="5"/>
          </p:cNvCxnSpPr>
          <p:nvPr/>
        </p:nvCxnSpPr>
        <p:spPr>
          <a:xfrm flipH="1" flipV="1">
            <a:off x="3853259" y="2989896"/>
            <a:ext cx="584115" cy="32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A4BE076D-6983-4ABA-8FF0-C5C2CEE22400}"/>
              </a:ext>
            </a:extLst>
          </p:cNvPr>
          <p:cNvSpPr/>
          <p:nvPr/>
        </p:nvSpPr>
        <p:spPr>
          <a:xfrm>
            <a:off x="4347667" y="323361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AAB2376-3768-4125-AB16-9E99451FC72A}"/>
              </a:ext>
            </a:extLst>
          </p:cNvPr>
          <p:cNvCxnSpPr>
            <a:cxnSpLocks/>
            <a:stCxn id="80" idx="0"/>
            <a:endCxn id="103" idx="4"/>
          </p:cNvCxnSpPr>
          <p:nvPr/>
        </p:nvCxnSpPr>
        <p:spPr>
          <a:xfrm flipV="1">
            <a:off x="4602369" y="3810661"/>
            <a:ext cx="51578" cy="580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B08A91F-2181-4CA2-902D-5C2C6DDF3989}"/>
              </a:ext>
            </a:extLst>
          </p:cNvPr>
          <p:cNvSpPr txBox="1"/>
          <p:nvPr/>
        </p:nvSpPr>
        <p:spPr>
          <a:xfrm>
            <a:off x="2702144" y="169720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DE24B6-B119-4BD4-B9AD-0E4D1B6D8AA8}"/>
              </a:ext>
            </a:extLst>
          </p:cNvPr>
          <p:cNvSpPr txBox="1"/>
          <p:nvPr/>
        </p:nvSpPr>
        <p:spPr>
          <a:xfrm>
            <a:off x="4696018" y="18703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BE0694-8E9A-4FD4-9DC2-CD4A01F03CA5}"/>
              </a:ext>
            </a:extLst>
          </p:cNvPr>
          <p:cNvSpPr txBox="1"/>
          <p:nvPr/>
        </p:nvSpPr>
        <p:spPr>
          <a:xfrm>
            <a:off x="3408813" y="202781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063BF0-B7E3-41AE-B517-FF4EC5A0BFF3}"/>
              </a:ext>
            </a:extLst>
          </p:cNvPr>
          <p:cNvSpPr txBox="1"/>
          <p:nvPr/>
        </p:nvSpPr>
        <p:spPr>
          <a:xfrm>
            <a:off x="4412901" y="252484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B70F49-5F62-4B6E-8A0C-D969FD4E55D2}"/>
              </a:ext>
            </a:extLst>
          </p:cNvPr>
          <p:cNvSpPr txBox="1"/>
          <p:nvPr/>
        </p:nvSpPr>
        <p:spPr>
          <a:xfrm>
            <a:off x="3521999" y="34130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0A5B9-15CB-4BCA-B9FC-BBEBA0663958}"/>
              </a:ext>
            </a:extLst>
          </p:cNvPr>
          <p:cNvSpPr txBox="1"/>
          <p:nvPr/>
        </p:nvSpPr>
        <p:spPr>
          <a:xfrm>
            <a:off x="4323428" y="391624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D959F6-0E6E-46F7-8547-0B28EC59C0F6}"/>
              </a:ext>
            </a:extLst>
          </p:cNvPr>
          <p:cNvSpPr txBox="1"/>
          <p:nvPr/>
        </p:nvSpPr>
        <p:spPr>
          <a:xfrm>
            <a:off x="3562549" y="459784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D2DD27-5195-4D4D-A39C-7FAFBB339DF4}"/>
              </a:ext>
            </a:extLst>
          </p:cNvPr>
          <p:cNvSpPr txBox="1"/>
          <p:nvPr/>
        </p:nvSpPr>
        <p:spPr>
          <a:xfrm>
            <a:off x="2971958" y="351974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3A691E-5C0E-4FEA-81AD-326858968DE0}"/>
              </a:ext>
            </a:extLst>
          </p:cNvPr>
          <p:cNvSpPr txBox="1"/>
          <p:nvPr/>
        </p:nvSpPr>
        <p:spPr>
          <a:xfrm>
            <a:off x="2182194" y="341551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4F76EA6-AE17-4010-BF57-361C2D2A22B2}"/>
              </a:ext>
            </a:extLst>
          </p:cNvPr>
          <p:cNvCxnSpPr>
            <a:cxnSpLocks/>
            <a:stCxn id="51" idx="0"/>
            <a:endCxn id="2" idx="4"/>
          </p:cNvCxnSpPr>
          <p:nvPr/>
        </p:nvCxnSpPr>
        <p:spPr>
          <a:xfrm flipV="1">
            <a:off x="3636687" y="1930890"/>
            <a:ext cx="260513" cy="566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7018998-E1EC-4182-AEB8-5C00DE6BB20B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650799" y="2656130"/>
            <a:ext cx="679608" cy="129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6941BFC-A93C-4ED1-9B3A-3FE5A9A35FBB}"/>
              </a:ext>
            </a:extLst>
          </p:cNvPr>
          <p:cNvSpPr txBox="1"/>
          <p:nvPr/>
        </p:nvSpPr>
        <p:spPr>
          <a:xfrm>
            <a:off x="2762350" y="2454651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DC205D6-4911-4B58-BC7D-26BCACD93A73}"/>
              </a:ext>
            </a:extLst>
          </p:cNvPr>
          <p:cNvSpPr txBox="1"/>
          <p:nvPr/>
        </p:nvSpPr>
        <p:spPr>
          <a:xfrm>
            <a:off x="3925345" y="289673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06143D08-C19F-42C8-B834-8401DA5D034B}"/>
              </a:ext>
            </a:extLst>
          </p:cNvPr>
          <p:cNvCxnSpPr>
            <a:cxnSpLocks/>
            <a:stCxn id="80" idx="7"/>
            <a:endCxn id="30" idx="4"/>
          </p:cNvCxnSpPr>
          <p:nvPr/>
        </p:nvCxnSpPr>
        <p:spPr>
          <a:xfrm flipV="1">
            <a:off x="4818941" y="3091185"/>
            <a:ext cx="858898" cy="1384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85FE99D-A779-442A-A62A-890C871C46F4}"/>
              </a:ext>
            </a:extLst>
          </p:cNvPr>
          <p:cNvSpPr txBox="1"/>
          <p:nvPr/>
        </p:nvSpPr>
        <p:spPr>
          <a:xfrm>
            <a:off x="5144711" y="36739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502A60A6-7EB5-4FB4-B965-6B6ACEDB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77564"/>
              </p:ext>
            </p:extLst>
          </p:nvPr>
        </p:nvGraphicFramePr>
        <p:xfrm>
          <a:off x="7194295" y="4140545"/>
          <a:ext cx="3605000" cy="39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00">
                  <a:extLst>
                    <a:ext uri="{9D8B030D-6E8A-4147-A177-3AD203B41FA5}">
                      <a16:colId xmlns:a16="http://schemas.microsoft.com/office/drawing/2014/main" val="2679662277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265446941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47258296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57638457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641436672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5464951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4088706942"/>
                    </a:ext>
                  </a:extLst>
                </a:gridCol>
              </a:tblGrid>
              <a:tr h="39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058684"/>
                  </a:ext>
                </a:extLst>
              </a:tr>
            </a:tbl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0CE728B1-B86D-4461-9981-D009E0A13B22}"/>
              </a:ext>
            </a:extLst>
          </p:cNvPr>
          <p:cNvSpPr txBox="1"/>
          <p:nvPr/>
        </p:nvSpPr>
        <p:spPr>
          <a:xfrm>
            <a:off x="7194295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124894F-1179-47E3-AA85-3BC3EFAC630C}"/>
              </a:ext>
            </a:extLst>
          </p:cNvPr>
          <p:cNvSpPr txBox="1"/>
          <p:nvPr/>
        </p:nvSpPr>
        <p:spPr>
          <a:xfrm>
            <a:off x="7705817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2A2AC88-9239-4AF9-972E-2546EEBC95D3}"/>
              </a:ext>
            </a:extLst>
          </p:cNvPr>
          <p:cNvSpPr txBox="1"/>
          <p:nvPr/>
        </p:nvSpPr>
        <p:spPr>
          <a:xfrm>
            <a:off x="8217339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848BAB7-501F-4C42-82C0-19E963BF6969}"/>
              </a:ext>
            </a:extLst>
          </p:cNvPr>
          <p:cNvSpPr txBox="1"/>
          <p:nvPr/>
        </p:nvSpPr>
        <p:spPr>
          <a:xfrm>
            <a:off x="8728861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D52D374-9A65-45EB-8468-74BCCA5CF9A2}"/>
              </a:ext>
            </a:extLst>
          </p:cNvPr>
          <p:cNvSpPr txBox="1"/>
          <p:nvPr/>
        </p:nvSpPr>
        <p:spPr>
          <a:xfrm>
            <a:off x="9240383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BF1EFE7-4613-413E-A7F4-AFE3E88B5BEB}"/>
              </a:ext>
            </a:extLst>
          </p:cNvPr>
          <p:cNvSpPr txBox="1"/>
          <p:nvPr/>
        </p:nvSpPr>
        <p:spPr>
          <a:xfrm>
            <a:off x="9751905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6D37B8A-1A42-4EFF-AC19-8D8FB043330F}"/>
              </a:ext>
            </a:extLst>
          </p:cNvPr>
          <p:cNvSpPr txBox="1"/>
          <p:nvPr/>
        </p:nvSpPr>
        <p:spPr>
          <a:xfrm>
            <a:off x="10263427" y="3760757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0339EB-E3EF-4A63-BDA0-80A554B1D172}"/>
              </a:ext>
            </a:extLst>
          </p:cNvPr>
          <p:cNvSpPr txBox="1"/>
          <p:nvPr/>
        </p:nvSpPr>
        <p:spPr>
          <a:xfrm>
            <a:off x="5972793" y="4167678"/>
            <a:ext cx="139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distance[]=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871E65-B8DC-46EF-8666-2BF0EDE2AF86}"/>
              </a:ext>
            </a:extLst>
          </p:cNvPr>
          <p:cNvSpPr txBox="1"/>
          <p:nvPr/>
        </p:nvSpPr>
        <p:spPr>
          <a:xfrm>
            <a:off x="6153541" y="3334082"/>
            <a:ext cx="244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S={0, 4, 1, 6, 2</a:t>
            </a:r>
            <a:r>
              <a:rPr lang="en-US" altLang="ko-KR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5, 3}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A39D8-C878-4467-8604-2DE5EFD77664}"/>
              </a:ext>
            </a:extLst>
          </p:cNvPr>
          <p:cNvSpPr/>
          <p:nvPr/>
        </p:nvSpPr>
        <p:spPr>
          <a:xfrm>
            <a:off x="4250070" y="1314234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F3297A-B310-40C2-AFDA-0D22D9B3AAE8}"/>
              </a:ext>
            </a:extLst>
          </p:cNvPr>
          <p:cNvSpPr/>
          <p:nvPr/>
        </p:nvSpPr>
        <p:spPr>
          <a:xfrm>
            <a:off x="5550784" y="2198327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CC1BB5-016F-4B03-9C50-F63105D342E6}"/>
              </a:ext>
            </a:extLst>
          </p:cNvPr>
          <p:cNvSpPr/>
          <p:nvPr/>
        </p:nvSpPr>
        <p:spPr>
          <a:xfrm>
            <a:off x="3908612" y="2312936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8F9C02-D42B-4E0F-BB29-09D4E29DA42C}"/>
              </a:ext>
            </a:extLst>
          </p:cNvPr>
          <p:cNvSpPr/>
          <p:nvPr/>
        </p:nvSpPr>
        <p:spPr>
          <a:xfrm>
            <a:off x="1624851" y="2153113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24E999-B1E1-4BE5-A60D-D1C2D06FE89D}"/>
              </a:ext>
            </a:extLst>
          </p:cNvPr>
          <p:cNvSpPr/>
          <p:nvPr/>
        </p:nvSpPr>
        <p:spPr>
          <a:xfrm>
            <a:off x="2045025" y="4416909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074699-46A0-4AF9-BAFC-01D8FF3B1D25}"/>
              </a:ext>
            </a:extLst>
          </p:cNvPr>
          <p:cNvSpPr/>
          <p:nvPr/>
        </p:nvSpPr>
        <p:spPr>
          <a:xfrm>
            <a:off x="3880362" y="4853860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C67EE4-F2FB-4A79-97B2-4A529E5FC52F}"/>
              </a:ext>
            </a:extLst>
          </p:cNvPr>
          <p:cNvSpPr/>
          <p:nvPr/>
        </p:nvSpPr>
        <p:spPr>
          <a:xfrm>
            <a:off x="4918469" y="3026178"/>
            <a:ext cx="445947" cy="299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629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502A60A6-7EB5-4FB4-B965-6B6ACEDB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54903"/>
              </p:ext>
            </p:extLst>
          </p:nvPr>
        </p:nvGraphicFramePr>
        <p:xfrm>
          <a:off x="2196304" y="2134462"/>
          <a:ext cx="3605000" cy="30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00">
                  <a:extLst>
                    <a:ext uri="{9D8B030D-6E8A-4147-A177-3AD203B41FA5}">
                      <a16:colId xmlns:a16="http://schemas.microsoft.com/office/drawing/2014/main" val="2679662277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265446941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47258296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57638457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641436672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5464951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4088706942"/>
                    </a:ext>
                  </a:extLst>
                </a:gridCol>
              </a:tblGrid>
              <a:tr h="39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058684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9817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90303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6641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89902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410830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98377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FC92A22F-CADA-496A-AE2E-DCFA8483BC25}"/>
              </a:ext>
            </a:extLst>
          </p:cNvPr>
          <p:cNvSpPr/>
          <p:nvPr/>
        </p:nvSpPr>
        <p:spPr>
          <a:xfrm>
            <a:off x="8120413" y="165568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B228343-9E90-4D05-940C-87C966B12C12}"/>
              </a:ext>
            </a:extLst>
          </p:cNvPr>
          <p:cNvSpPr/>
          <p:nvPr/>
        </p:nvSpPr>
        <p:spPr>
          <a:xfrm>
            <a:off x="6567733" y="266944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40E2E8A-A121-4CC4-85BC-02E34C9BC685}"/>
              </a:ext>
            </a:extLst>
          </p:cNvPr>
          <p:cNvSpPr/>
          <p:nvPr/>
        </p:nvSpPr>
        <p:spPr>
          <a:xfrm>
            <a:off x="7859900" y="279919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4AA893B-C9FB-4E23-B0C9-B696F161C0D3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flipV="1">
            <a:off x="6874013" y="1944206"/>
            <a:ext cx="1246400" cy="7252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13DC31B-FB9E-486F-8A84-617A8E8C80D0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8472459" y="3087719"/>
            <a:ext cx="1428593" cy="16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3834A752-A8FE-49E2-B5BB-16392B2CB618}"/>
              </a:ext>
            </a:extLst>
          </p:cNvPr>
          <p:cNvSpPr/>
          <p:nvPr/>
        </p:nvSpPr>
        <p:spPr>
          <a:xfrm>
            <a:off x="9901052" y="2815977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B1F9ECD-4E29-45D8-B2E6-025431A1C7E4}"/>
              </a:ext>
            </a:extLst>
          </p:cNvPr>
          <p:cNvCxnSpPr>
            <a:cxnSpLocks/>
            <a:stCxn id="49" idx="6"/>
            <a:endCxn id="55" idx="1"/>
          </p:cNvCxnSpPr>
          <p:nvPr/>
        </p:nvCxnSpPr>
        <p:spPr>
          <a:xfrm>
            <a:off x="8732972" y="1944206"/>
            <a:ext cx="1257787" cy="956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F4BB8B39-C6E1-4157-82A9-BB6AA22FCB0D}"/>
              </a:ext>
            </a:extLst>
          </p:cNvPr>
          <p:cNvSpPr/>
          <p:nvPr/>
        </p:nvSpPr>
        <p:spPr>
          <a:xfrm>
            <a:off x="7054724" y="426267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7242F90-AADE-480B-B053-7D9AB86330F3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7090585" y="3161987"/>
            <a:ext cx="1854140" cy="1783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192964B-D063-4825-A6EE-39AC8419BCF0}"/>
              </a:ext>
            </a:extLst>
          </p:cNvPr>
          <p:cNvCxnSpPr>
            <a:cxnSpLocks/>
            <a:stCxn id="57" idx="0"/>
            <a:endCxn id="50" idx="4"/>
          </p:cNvCxnSpPr>
          <p:nvPr/>
        </p:nvCxnSpPr>
        <p:spPr>
          <a:xfrm flipH="1" flipV="1">
            <a:off x="6874013" y="3246494"/>
            <a:ext cx="486991" cy="1016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802C739C-8E7F-40E5-B945-E09D3DE7B302}"/>
              </a:ext>
            </a:extLst>
          </p:cNvPr>
          <p:cNvSpPr/>
          <p:nvPr/>
        </p:nvSpPr>
        <p:spPr>
          <a:xfrm>
            <a:off x="8825582" y="469278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089D672-B061-4C27-9833-633D8B5A7113}"/>
              </a:ext>
            </a:extLst>
          </p:cNvPr>
          <p:cNvCxnSpPr>
            <a:cxnSpLocks/>
            <a:stCxn id="60" idx="1"/>
            <a:endCxn id="51" idx="4"/>
          </p:cNvCxnSpPr>
          <p:nvPr/>
        </p:nvCxnSpPr>
        <p:spPr>
          <a:xfrm flipH="1" flipV="1">
            <a:off x="8166180" y="3376243"/>
            <a:ext cx="749109" cy="1401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94F51E1-0F85-4E16-979E-9D4351E80184}"/>
              </a:ext>
            </a:extLst>
          </p:cNvPr>
          <p:cNvCxnSpPr>
            <a:cxnSpLocks/>
            <a:stCxn id="60" idx="2"/>
            <a:endCxn id="57" idx="5"/>
          </p:cNvCxnSpPr>
          <p:nvPr/>
        </p:nvCxnSpPr>
        <p:spPr>
          <a:xfrm flipH="1" flipV="1">
            <a:off x="7577576" y="4755214"/>
            <a:ext cx="1248006" cy="226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ABB1CC6-BDCC-4CC4-BCB8-3E1C80F870F9}"/>
              </a:ext>
            </a:extLst>
          </p:cNvPr>
          <p:cNvCxnSpPr>
            <a:cxnSpLocks/>
            <a:stCxn id="64" idx="1"/>
            <a:endCxn id="51" idx="5"/>
          </p:cNvCxnSpPr>
          <p:nvPr/>
        </p:nvCxnSpPr>
        <p:spPr>
          <a:xfrm flipH="1" flipV="1">
            <a:off x="8382752" y="3291736"/>
            <a:ext cx="584115" cy="32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E4B8B76C-4C58-454F-A06A-28229D44BE9A}"/>
              </a:ext>
            </a:extLst>
          </p:cNvPr>
          <p:cNvSpPr/>
          <p:nvPr/>
        </p:nvSpPr>
        <p:spPr>
          <a:xfrm>
            <a:off x="8877160" y="353545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4258D2B-C91F-440D-817D-420401DF3056}"/>
              </a:ext>
            </a:extLst>
          </p:cNvPr>
          <p:cNvCxnSpPr>
            <a:cxnSpLocks/>
            <a:stCxn id="60" idx="0"/>
            <a:endCxn id="64" idx="4"/>
          </p:cNvCxnSpPr>
          <p:nvPr/>
        </p:nvCxnSpPr>
        <p:spPr>
          <a:xfrm flipV="1">
            <a:off x="9131862" y="4112501"/>
            <a:ext cx="51578" cy="580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4F9CF9A-6CF5-441D-9F3D-9E84C9EA4E32}"/>
              </a:ext>
            </a:extLst>
          </p:cNvPr>
          <p:cNvSpPr txBox="1"/>
          <p:nvPr/>
        </p:nvSpPr>
        <p:spPr>
          <a:xfrm>
            <a:off x="7231637" y="199904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E75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rgbClr val="2E75B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FA5D34-821E-4CC2-B0EE-D02E0A53F272}"/>
              </a:ext>
            </a:extLst>
          </p:cNvPr>
          <p:cNvSpPr txBox="1"/>
          <p:nvPr/>
        </p:nvSpPr>
        <p:spPr>
          <a:xfrm>
            <a:off x="9225511" y="217221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FC6CD1-EB0E-45DF-A5DA-1A9221F000B9}"/>
              </a:ext>
            </a:extLst>
          </p:cNvPr>
          <p:cNvSpPr txBox="1"/>
          <p:nvPr/>
        </p:nvSpPr>
        <p:spPr>
          <a:xfrm>
            <a:off x="7938306" y="232965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62411E-6082-4007-863E-EA1453FE449C}"/>
              </a:ext>
            </a:extLst>
          </p:cNvPr>
          <p:cNvSpPr txBox="1"/>
          <p:nvPr/>
        </p:nvSpPr>
        <p:spPr>
          <a:xfrm>
            <a:off x="8942394" y="282668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1211D2-00FF-4321-AD02-C138446881C3}"/>
              </a:ext>
            </a:extLst>
          </p:cNvPr>
          <p:cNvSpPr txBox="1"/>
          <p:nvPr/>
        </p:nvSpPr>
        <p:spPr>
          <a:xfrm>
            <a:off x="8051492" y="371489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967AA4-521D-4AB8-80FC-55EEB5AC4DF2}"/>
              </a:ext>
            </a:extLst>
          </p:cNvPr>
          <p:cNvSpPr txBox="1"/>
          <p:nvPr/>
        </p:nvSpPr>
        <p:spPr>
          <a:xfrm>
            <a:off x="8852921" y="421808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30FFD3-246A-4592-89AF-820076F497E0}"/>
              </a:ext>
            </a:extLst>
          </p:cNvPr>
          <p:cNvSpPr txBox="1"/>
          <p:nvPr/>
        </p:nvSpPr>
        <p:spPr>
          <a:xfrm>
            <a:off x="8092042" y="489968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6A0E03-C17D-42EF-A5CF-F2BA2087A841}"/>
              </a:ext>
            </a:extLst>
          </p:cNvPr>
          <p:cNvSpPr txBox="1"/>
          <p:nvPr/>
        </p:nvSpPr>
        <p:spPr>
          <a:xfrm>
            <a:off x="7501451" y="3821587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108E0B-5326-4615-92C1-F24D15D7B6A5}"/>
              </a:ext>
            </a:extLst>
          </p:cNvPr>
          <p:cNvSpPr txBox="1"/>
          <p:nvPr/>
        </p:nvSpPr>
        <p:spPr>
          <a:xfrm>
            <a:off x="6711687" y="3717354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A50BC24-5E45-43D2-9380-C3EFC231993E}"/>
              </a:ext>
            </a:extLst>
          </p:cNvPr>
          <p:cNvCxnSpPr>
            <a:cxnSpLocks/>
            <a:stCxn id="51" idx="0"/>
            <a:endCxn id="49" idx="4"/>
          </p:cNvCxnSpPr>
          <p:nvPr/>
        </p:nvCxnSpPr>
        <p:spPr>
          <a:xfrm flipV="1">
            <a:off x="8166180" y="2232730"/>
            <a:ext cx="260513" cy="566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797E13F-BC32-44BC-B028-D8B8BE5339DF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7180292" y="2957970"/>
            <a:ext cx="679608" cy="129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931AE5D-FD72-4295-8A5D-0B9E26C30693}"/>
              </a:ext>
            </a:extLst>
          </p:cNvPr>
          <p:cNvSpPr txBox="1"/>
          <p:nvPr/>
        </p:nvSpPr>
        <p:spPr>
          <a:xfrm>
            <a:off x="7291843" y="2756491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0F494F-EFBD-4960-A8CF-450ACAB5AF7F}"/>
              </a:ext>
            </a:extLst>
          </p:cNvPr>
          <p:cNvSpPr txBox="1"/>
          <p:nvPr/>
        </p:nvSpPr>
        <p:spPr>
          <a:xfrm>
            <a:off x="8454838" y="319857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401D5B3-ED1D-48FB-A5A2-133F9C2E472E}"/>
              </a:ext>
            </a:extLst>
          </p:cNvPr>
          <p:cNvCxnSpPr>
            <a:cxnSpLocks/>
            <a:stCxn id="60" idx="7"/>
            <a:endCxn id="55" idx="4"/>
          </p:cNvCxnSpPr>
          <p:nvPr/>
        </p:nvCxnSpPr>
        <p:spPr>
          <a:xfrm flipV="1">
            <a:off x="9348434" y="3393025"/>
            <a:ext cx="858898" cy="1384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303DE15-C6B7-4D80-9E93-64AC2E30A1A2}"/>
              </a:ext>
            </a:extLst>
          </p:cNvPr>
          <p:cNvSpPr txBox="1"/>
          <p:nvPr/>
        </p:nvSpPr>
        <p:spPr>
          <a:xfrm>
            <a:off x="9674204" y="397578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FB400E-CA3D-4C81-A150-9E4F056148F4}"/>
              </a:ext>
            </a:extLst>
          </p:cNvPr>
          <p:cNvSpPr txBox="1"/>
          <p:nvPr/>
        </p:nvSpPr>
        <p:spPr>
          <a:xfrm>
            <a:off x="1363008" y="1328648"/>
            <a:ext cx="520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그래프의 가중치 행렬로 배열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초기화한다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C414D2-AC4F-4FDA-9CC1-1DE01ECA479A}"/>
              </a:ext>
            </a:extLst>
          </p:cNvPr>
          <p:cNvSpPr txBox="1"/>
          <p:nvPr/>
        </p:nvSpPr>
        <p:spPr>
          <a:xfrm>
            <a:off x="1628342" y="2152933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A5C71A-3668-430C-9EE3-9ED92C3C9815}"/>
              </a:ext>
            </a:extLst>
          </p:cNvPr>
          <p:cNvSpPr txBox="1"/>
          <p:nvPr/>
        </p:nvSpPr>
        <p:spPr>
          <a:xfrm>
            <a:off x="1628342" y="2586011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D9EBB9-1B49-41A7-A72D-844EE958007B}"/>
              </a:ext>
            </a:extLst>
          </p:cNvPr>
          <p:cNvSpPr txBox="1"/>
          <p:nvPr/>
        </p:nvSpPr>
        <p:spPr>
          <a:xfrm>
            <a:off x="1628342" y="3030128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B571C-76BD-4CAE-AC63-42564D225EB5}"/>
              </a:ext>
            </a:extLst>
          </p:cNvPr>
          <p:cNvSpPr txBox="1"/>
          <p:nvPr/>
        </p:nvSpPr>
        <p:spPr>
          <a:xfrm>
            <a:off x="1628342" y="3472209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A5636D-967D-4602-A880-3B1E2D2E3495}"/>
              </a:ext>
            </a:extLst>
          </p:cNvPr>
          <p:cNvSpPr txBox="1"/>
          <p:nvPr/>
        </p:nvSpPr>
        <p:spPr>
          <a:xfrm>
            <a:off x="1628342" y="3914290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4D3DB6-1595-425E-A736-14FE4E271ADD}"/>
              </a:ext>
            </a:extLst>
          </p:cNvPr>
          <p:cNvSpPr txBox="1"/>
          <p:nvPr/>
        </p:nvSpPr>
        <p:spPr>
          <a:xfrm>
            <a:off x="1628342" y="4368504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BAF936-EB1C-4333-9D57-37AA620F6B79}"/>
              </a:ext>
            </a:extLst>
          </p:cNvPr>
          <p:cNvSpPr txBox="1"/>
          <p:nvPr/>
        </p:nvSpPr>
        <p:spPr>
          <a:xfrm>
            <a:off x="1628342" y="4812537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D07512-1255-4651-A1F5-0C3F0921656D}"/>
              </a:ext>
            </a:extLst>
          </p:cNvPr>
          <p:cNvSpPr txBox="1"/>
          <p:nvPr/>
        </p:nvSpPr>
        <p:spPr>
          <a:xfrm>
            <a:off x="220781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8A0F74-724C-4840-ADED-861CB5853C68}"/>
              </a:ext>
            </a:extLst>
          </p:cNvPr>
          <p:cNvSpPr txBox="1"/>
          <p:nvPr/>
        </p:nvSpPr>
        <p:spPr>
          <a:xfrm>
            <a:off x="271934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59E14A-D8A8-416C-89E9-1E745E6F5000}"/>
              </a:ext>
            </a:extLst>
          </p:cNvPr>
          <p:cNvSpPr txBox="1"/>
          <p:nvPr/>
        </p:nvSpPr>
        <p:spPr>
          <a:xfrm>
            <a:off x="3230862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F5DD45-471F-49E8-B73C-9AD95992A834}"/>
              </a:ext>
            </a:extLst>
          </p:cNvPr>
          <p:cNvSpPr txBox="1"/>
          <p:nvPr/>
        </p:nvSpPr>
        <p:spPr>
          <a:xfrm>
            <a:off x="3742384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00DBD4-A23D-49A0-BAB4-48C79B727A7F}"/>
              </a:ext>
            </a:extLst>
          </p:cNvPr>
          <p:cNvSpPr txBox="1"/>
          <p:nvPr/>
        </p:nvSpPr>
        <p:spPr>
          <a:xfrm>
            <a:off x="4253906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561B4-4792-48C2-92AD-B990E9DE662B}"/>
              </a:ext>
            </a:extLst>
          </p:cNvPr>
          <p:cNvSpPr txBox="1"/>
          <p:nvPr/>
        </p:nvSpPr>
        <p:spPr>
          <a:xfrm>
            <a:off x="476542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E3AE2F-EB31-4E7E-AA42-D76283CBB955}"/>
              </a:ext>
            </a:extLst>
          </p:cNvPr>
          <p:cNvSpPr txBox="1"/>
          <p:nvPr/>
        </p:nvSpPr>
        <p:spPr>
          <a:xfrm>
            <a:off x="527695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40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502A60A6-7EB5-4FB4-B965-6B6ACEDB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13254"/>
              </p:ext>
            </p:extLst>
          </p:nvPr>
        </p:nvGraphicFramePr>
        <p:xfrm>
          <a:off x="2196304" y="2134462"/>
          <a:ext cx="3605000" cy="30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00">
                  <a:extLst>
                    <a:ext uri="{9D8B030D-6E8A-4147-A177-3AD203B41FA5}">
                      <a16:colId xmlns:a16="http://schemas.microsoft.com/office/drawing/2014/main" val="2679662277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265446941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47258296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57638457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641436672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5464951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4088706942"/>
                    </a:ext>
                  </a:extLst>
                </a:gridCol>
              </a:tblGrid>
              <a:tr h="39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058684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9817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90303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6641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89902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410830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98377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65FB400E-CA3D-4C81-A150-9E4F056148F4}"/>
              </a:ext>
            </a:extLst>
          </p:cNvPr>
          <p:cNvSpPr txBox="1"/>
          <p:nvPr/>
        </p:nvSpPr>
        <p:spPr>
          <a:xfrm>
            <a:off x="1363008" y="1328648"/>
            <a:ext cx="520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거쳐서 가는 경로와 비교하여 최단 경로를 수정한다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C414D2-AC4F-4FDA-9CC1-1DE01ECA479A}"/>
              </a:ext>
            </a:extLst>
          </p:cNvPr>
          <p:cNvSpPr txBox="1"/>
          <p:nvPr/>
        </p:nvSpPr>
        <p:spPr>
          <a:xfrm>
            <a:off x="1628342" y="2152933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A5C71A-3668-430C-9EE3-9ED92C3C9815}"/>
              </a:ext>
            </a:extLst>
          </p:cNvPr>
          <p:cNvSpPr txBox="1"/>
          <p:nvPr/>
        </p:nvSpPr>
        <p:spPr>
          <a:xfrm>
            <a:off x="1628342" y="2586011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D9EBB9-1B49-41A7-A72D-844EE958007B}"/>
              </a:ext>
            </a:extLst>
          </p:cNvPr>
          <p:cNvSpPr txBox="1"/>
          <p:nvPr/>
        </p:nvSpPr>
        <p:spPr>
          <a:xfrm>
            <a:off x="1628342" y="3030128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B571C-76BD-4CAE-AC63-42564D225EB5}"/>
              </a:ext>
            </a:extLst>
          </p:cNvPr>
          <p:cNvSpPr txBox="1"/>
          <p:nvPr/>
        </p:nvSpPr>
        <p:spPr>
          <a:xfrm>
            <a:off x="1628342" y="3472209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A5636D-967D-4602-A880-3B1E2D2E3495}"/>
              </a:ext>
            </a:extLst>
          </p:cNvPr>
          <p:cNvSpPr txBox="1"/>
          <p:nvPr/>
        </p:nvSpPr>
        <p:spPr>
          <a:xfrm>
            <a:off x="1628342" y="3914290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4D3DB6-1595-425E-A736-14FE4E271ADD}"/>
              </a:ext>
            </a:extLst>
          </p:cNvPr>
          <p:cNvSpPr txBox="1"/>
          <p:nvPr/>
        </p:nvSpPr>
        <p:spPr>
          <a:xfrm>
            <a:off x="1628342" y="4368504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BAF936-EB1C-4333-9D57-37AA620F6B79}"/>
              </a:ext>
            </a:extLst>
          </p:cNvPr>
          <p:cNvSpPr txBox="1"/>
          <p:nvPr/>
        </p:nvSpPr>
        <p:spPr>
          <a:xfrm>
            <a:off x="1628342" y="4812537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D07512-1255-4651-A1F5-0C3F0921656D}"/>
              </a:ext>
            </a:extLst>
          </p:cNvPr>
          <p:cNvSpPr txBox="1"/>
          <p:nvPr/>
        </p:nvSpPr>
        <p:spPr>
          <a:xfrm>
            <a:off x="220781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8A0F74-724C-4840-ADED-861CB5853C68}"/>
              </a:ext>
            </a:extLst>
          </p:cNvPr>
          <p:cNvSpPr txBox="1"/>
          <p:nvPr/>
        </p:nvSpPr>
        <p:spPr>
          <a:xfrm>
            <a:off x="271934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59E14A-D8A8-416C-89E9-1E745E6F5000}"/>
              </a:ext>
            </a:extLst>
          </p:cNvPr>
          <p:cNvSpPr txBox="1"/>
          <p:nvPr/>
        </p:nvSpPr>
        <p:spPr>
          <a:xfrm>
            <a:off x="3230862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F5DD45-471F-49E8-B73C-9AD95992A834}"/>
              </a:ext>
            </a:extLst>
          </p:cNvPr>
          <p:cNvSpPr txBox="1"/>
          <p:nvPr/>
        </p:nvSpPr>
        <p:spPr>
          <a:xfrm>
            <a:off x="3742384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00DBD4-A23D-49A0-BAB4-48C79B727A7F}"/>
              </a:ext>
            </a:extLst>
          </p:cNvPr>
          <p:cNvSpPr txBox="1"/>
          <p:nvPr/>
        </p:nvSpPr>
        <p:spPr>
          <a:xfrm>
            <a:off x="4253906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561B4-4792-48C2-92AD-B990E9DE662B}"/>
              </a:ext>
            </a:extLst>
          </p:cNvPr>
          <p:cNvSpPr txBox="1"/>
          <p:nvPr/>
        </p:nvSpPr>
        <p:spPr>
          <a:xfrm>
            <a:off x="476542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E3AE2F-EB31-4E7E-AA42-D76283CBB955}"/>
              </a:ext>
            </a:extLst>
          </p:cNvPr>
          <p:cNvSpPr txBox="1"/>
          <p:nvPr/>
        </p:nvSpPr>
        <p:spPr>
          <a:xfrm>
            <a:off x="527695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1BF590-D814-4B0B-88A6-D316F2A9B15F}"/>
                  </a:ext>
                </a:extLst>
              </p:cNvPr>
              <p:cNvSpPr txBox="1"/>
              <p:nvPr/>
            </p:nvSpPr>
            <p:spPr>
              <a:xfrm>
                <a:off x="6096000" y="3358503"/>
                <a:ext cx="43024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0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min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⁡(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0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1BF590-D814-4B0B-88A6-D316F2A9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8503"/>
                <a:ext cx="4302497" cy="30777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017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502A60A6-7EB5-4FB4-B965-6B6ACEDB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53566"/>
              </p:ext>
            </p:extLst>
          </p:nvPr>
        </p:nvGraphicFramePr>
        <p:xfrm>
          <a:off x="2196304" y="2134462"/>
          <a:ext cx="3605000" cy="30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00">
                  <a:extLst>
                    <a:ext uri="{9D8B030D-6E8A-4147-A177-3AD203B41FA5}">
                      <a16:colId xmlns:a16="http://schemas.microsoft.com/office/drawing/2014/main" val="2679662277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265446941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47258296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57638457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641436672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5464951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4088706942"/>
                    </a:ext>
                  </a:extLst>
                </a:gridCol>
              </a:tblGrid>
              <a:tr h="39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058684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9817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90303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6641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89902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410830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98377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65FB400E-CA3D-4C81-A150-9E4F056148F4}"/>
              </a:ext>
            </a:extLst>
          </p:cNvPr>
          <p:cNvSpPr txBox="1"/>
          <p:nvPr/>
        </p:nvSpPr>
        <p:spPr>
          <a:xfrm>
            <a:off x="1363008" y="1328648"/>
            <a:ext cx="520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거쳐서 가는 경로와 비교하여 최단 경로를 수정한다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C414D2-AC4F-4FDA-9CC1-1DE01ECA479A}"/>
              </a:ext>
            </a:extLst>
          </p:cNvPr>
          <p:cNvSpPr txBox="1"/>
          <p:nvPr/>
        </p:nvSpPr>
        <p:spPr>
          <a:xfrm>
            <a:off x="1628342" y="2152933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A5C71A-3668-430C-9EE3-9ED92C3C9815}"/>
              </a:ext>
            </a:extLst>
          </p:cNvPr>
          <p:cNvSpPr txBox="1"/>
          <p:nvPr/>
        </p:nvSpPr>
        <p:spPr>
          <a:xfrm>
            <a:off x="1628342" y="2586011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D9EBB9-1B49-41A7-A72D-844EE958007B}"/>
              </a:ext>
            </a:extLst>
          </p:cNvPr>
          <p:cNvSpPr txBox="1"/>
          <p:nvPr/>
        </p:nvSpPr>
        <p:spPr>
          <a:xfrm>
            <a:off x="1628342" y="3030128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B571C-76BD-4CAE-AC63-42564D225EB5}"/>
              </a:ext>
            </a:extLst>
          </p:cNvPr>
          <p:cNvSpPr txBox="1"/>
          <p:nvPr/>
        </p:nvSpPr>
        <p:spPr>
          <a:xfrm>
            <a:off x="1628342" y="3472209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A5636D-967D-4602-A880-3B1E2D2E3495}"/>
              </a:ext>
            </a:extLst>
          </p:cNvPr>
          <p:cNvSpPr txBox="1"/>
          <p:nvPr/>
        </p:nvSpPr>
        <p:spPr>
          <a:xfrm>
            <a:off x="1628342" y="3914290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4D3DB6-1595-425E-A736-14FE4E271ADD}"/>
              </a:ext>
            </a:extLst>
          </p:cNvPr>
          <p:cNvSpPr txBox="1"/>
          <p:nvPr/>
        </p:nvSpPr>
        <p:spPr>
          <a:xfrm>
            <a:off x="1628342" y="4368504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BAF936-EB1C-4333-9D57-37AA620F6B79}"/>
              </a:ext>
            </a:extLst>
          </p:cNvPr>
          <p:cNvSpPr txBox="1"/>
          <p:nvPr/>
        </p:nvSpPr>
        <p:spPr>
          <a:xfrm>
            <a:off x="1628342" y="4812537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D07512-1255-4651-A1F5-0C3F0921656D}"/>
              </a:ext>
            </a:extLst>
          </p:cNvPr>
          <p:cNvSpPr txBox="1"/>
          <p:nvPr/>
        </p:nvSpPr>
        <p:spPr>
          <a:xfrm>
            <a:off x="220781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8A0F74-724C-4840-ADED-861CB5853C68}"/>
              </a:ext>
            </a:extLst>
          </p:cNvPr>
          <p:cNvSpPr txBox="1"/>
          <p:nvPr/>
        </p:nvSpPr>
        <p:spPr>
          <a:xfrm>
            <a:off x="271934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59E14A-D8A8-416C-89E9-1E745E6F5000}"/>
              </a:ext>
            </a:extLst>
          </p:cNvPr>
          <p:cNvSpPr txBox="1"/>
          <p:nvPr/>
        </p:nvSpPr>
        <p:spPr>
          <a:xfrm>
            <a:off x="3230862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F5DD45-471F-49E8-B73C-9AD95992A834}"/>
              </a:ext>
            </a:extLst>
          </p:cNvPr>
          <p:cNvSpPr txBox="1"/>
          <p:nvPr/>
        </p:nvSpPr>
        <p:spPr>
          <a:xfrm>
            <a:off x="3742384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00DBD4-A23D-49A0-BAB4-48C79B727A7F}"/>
              </a:ext>
            </a:extLst>
          </p:cNvPr>
          <p:cNvSpPr txBox="1"/>
          <p:nvPr/>
        </p:nvSpPr>
        <p:spPr>
          <a:xfrm>
            <a:off x="4253906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561B4-4792-48C2-92AD-B990E9DE662B}"/>
              </a:ext>
            </a:extLst>
          </p:cNvPr>
          <p:cNvSpPr txBox="1"/>
          <p:nvPr/>
        </p:nvSpPr>
        <p:spPr>
          <a:xfrm>
            <a:off x="476542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E3AE2F-EB31-4E7E-AA42-D76283CBB955}"/>
              </a:ext>
            </a:extLst>
          </p:cNvPr>
          <p:cNvSpPr txBox="1"/>
          <p:nvPr/>
        </p:nvSpPr>
        <p:spPr>
          <a:xfrm>
            <a:off x="527695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1BF590-D814-4B0B-88A6-D316F2A9B15F}"/>
                  </a:ext>
                </a:extLst>
              </p:cNvPr>
              <p:cNvSpPr txBox="1"/>
              <p:nvPr/>
            </p:nvSpPr>
            <p:spPr>
              <a:xfrm>
                <a:off x="6096000" y="3358503"/>
                <a:ext cx="43024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min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⁡(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0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0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0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1BF590-D814-4B0B-88A6-D316F2A9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8503"/>
                <a:ext cx="4302497" cy="30777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375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502A60A6-7EB5-4FB4-B965-6B6ACEDB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46180"/>
              </p:ext>
            </p:extLst>
          </p:nvPr>
        </p:nvGraphicFramePr>
        <p:xfrm>
          <a:off x="2196304" y="2134462"/>
          <a:ext cx="3605000" cy="30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00">
                  <a:extLst>
                    <a:ext uri="{9D8B030D-6E8A-4147-A177-3AD203B41FA5}">
                      <a16:colId xmlns:a16="http://schemas.microsoft.com/office/drawing/2014/main" val="2679662277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265446941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47258296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57638457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641436672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5464951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4088706942"/>
                    </a:ext>
                  </a:extLst>
                </a:gridCol>
              </a:tblGrid>
              <a:tr h="39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058684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9817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90303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6641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89902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410830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98377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65FB400E-CA3D-4C81-A150-9E4F056148F4}"/>
              </a:ext>
            </a:extLst>
          </p:cNvPr>
          <p:cNvSpPr txBox="1"/>
          <p:nvPr/>
        </p:nvSpPr>
        <p:spPr>
          <a:xfrm>
            <a:off x="1363008" y="1328648"/>
            <a:ext cx="520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거쳐서 가는 경로와 비교하여 최단 경로를 수정한다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C414D2-AC4F-4FDA-9CC1-1DE01ECA479A}"/>
              </a:ext>
            </a:extLst>
          </p:cNvPr>
          <p:cNvSpPr txBox="1"/>
          <p:nvPr/>
        </p:nvSpPr>
        <p:spPr>
          <a:xfrm>
            <a:off x="1628342" y="2152933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A5C71A-3668-430C-9EE3-9ED92C3C9815}"/>
              </a:ext>
            </a:extLst>
          </p:cNvPr>
          <p:cNvSpPr txBox="1"/>
          <p:nvPr/>
        </p:nvSpPr>
        <p:spPr>
          <a:xfrm>
            <a:off x="1628342" y="2586011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D9EBB9-1B49-41A7-A72D-844EE958007B}"/>
              </a:ext>
            </a:extLst>
          </p:cNvPr>
          <p:cNvSpPr txBox="1"/>
          <p:nvPr/>
        </p:nvSpPr>
        <p:spPr>
          <a:xfrm>
            <a:off x="1628342" y="3030128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B571C-76BD-4CAE-AC63-42564D225EB5}"/>
              </a:ext>
            </a:extLst>
          </p:cNvPr>
          <p:cNvSpPr txBox="1"/>
          <p:nvPr/>
        </p:nvSpPr>
        <p:spPr>
          <a:xfrm>
            <a:off x="1628342" y="3472209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A5636D-967D-4602-A880-3B1E2D2E3495}"/>
              </a:ext>
            </a:extLst>
          </p:cNvPr>
          <p:cNvSpPr txBox="1"/>
          <p:nvPr/>
        </p:nvSpPr>
        <p:spPr>
          <a:xfrm>
            <a:off x="1628342" y="3914290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4D3DB6-1595-425E-A736-14FE4E271ADD}"/>
              </a:ext>
            </a:extLst>
          </p:cNvPr>
          <p:cNvSpPr txBox="1"/>
          <p:nvPr/>
        </p:nvSpPr>
        <p:spPr>
          <a:xfrm>
            <a:off x="1628342" y="4368504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BAF936-EB1C-4333-9D57-37AA620F6B79}"/>
              </a:ext>
            </a:extLst>
          </p:cNvPr>
          <p:cNvSpPr txBox="1"/>
          <p:nvPr/>
        </p:nvSpPr>
        <p:spPr>
          <a:xfrm>
            <a:off x="1628342" y="4812537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D07512-1255-4651-A1F5-0C3F0921656D}"/>
              </a:ext>
            </a:extLst>
          </p:cNvPr>
          <p:cNvSpPr txBox="1"/>
          <p:nvPr/>
        </p:nvSpPr>
        <p:spPr>
          <a:xfrm>
            <a:off x="220781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8A0F74-724C-4840-ADED-861CB5853C68}"/>
              </a:ext>
            </a:extLst>
          </p:cNvPr>
          <p:cNvSpPr txBox="1"/>
          <p:nvPr/>
        </p:nvSpPr>
        <p:spPr>
          <a:xfrm>
            <a:off x="271934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59E14A-D8A8-416C-89E9-1E745E6F5000}"/>
              </a:ext>
            </a:extLst>
          </p:cNvPr>
          <p:cNvSpPr txBox="1"/>
          <p:nvPr/>
        </p:nvSpPr>
        <p:spPr>
          <a:xfrm>
            <a:off x="3230862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F5DD45-471F-49E8-B73C-9AD95992A834}"/>
              </a:ext>
            </a:extLst>
          </p:cNvPr>
          <p:cNvSpPr txBox="1"/>
          <p:nvPr/>
        </p:nvSpPr>
        <p:spPr>
          <a:xfrm>
            <a:off x="3742384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00DBD4-A23D-49A0-BAB4-48C79B727A7F}"/>
              </a:ext>
            </a:extLst>
          </p:cNvPr>
          <p:cNvSpPr txBox="1"/>
          <p:nvPr/>
        </p:nvSpPr>
        <p:spPr>
          <a:xfrm>
            <a:off x="4253906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561B4-4792-48C2-92AD-B990E9DE662B}"/>
              </a:ext>
            </a:extLst>
          </p:cNvPr>
          <p:cNvSpPr txBox="1"/>
          <p:nvPr/>
        </p:nvSpPr>
        <p:spPr>
          <a:xfrm>
            <a:off x="476542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E3AE2F-EB31-4E7E-AA42-D76283CBB955}"/>
              </a:ext>
            </a:extLst>
          </p:cNvPr>
          <p:cNvSpPr txBox="1"/>
          <p:nvPr/>
        </p:nvSpPr>
        <p:spPr>
          <a:xfrm>
            <a:off x="527695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1BF590-D814-4B0B-88A6-D316F2A9B15F}"/>
                  </a:ext>
                </a:extLst>
              </p:cNvPr>
              <p:cNvSpPr txBox="1"/>
              <p:nvPr/>
            </p:nvSpPr>
            <p:spPr>
              <a:xfrm>
                <a:off x="6096000" y="3358503"/>
                <a:ext cx="43024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min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⁡(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1BF590-D814-4B0B-88A6-D316F2A9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8503"/>
                <a:ext cx="4302497" cy="30777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2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502A60A6-7EB5-4FB4-B965-6B6ACEDB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29303"/>
              </p:ext>
            </p:extLst>
          </p:nvPr>
        </p:nvGraphicFramePr>
        <p:xfrm>
          <a:off x="2196304" y="2134462"/>
          <a:ext cx="3605000" cy="30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00">
                  <a:extLst>
                    <a:ext uri="{9D8B030D-6E8A-4147-A177-3AD203B41FA5}">
                      <a16:colId xmlns:a16="http://schemas.microsoft.com/office/drawing/2014/main" val="2679662277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265446941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47258296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57638457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641436672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5464951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4088706942"/>
                    </a:ext>
                  </a:extLst>
                </a:gridCol>
              </a:tblGrid>
              <a:tr h="39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058684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9817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90303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6641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89902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410830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98377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65FB400E-CA3D-4C81-A150-9E4F056148F4}"/>
              </a:ext>
            </a:extLst>
          </p:cNvPr>
          <p:cNvSpPr txBox="1"/>
          <p:nvPr/>
        </p:nvSpPr>
        <p:spPr>
          <a:xfrm>
            <a:off x="1363008" y="1328648"/>
            <a:ext cx="520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거쳐서 가는 경로와 비교하여 최단 경로를 수정한다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C414D2-AC4F-4FDA-9CC1-1DE01ECA479A}"/>
              </a:ext>
            </a:extLst>
          </p:cNvPr>
          <p:cNvSpPr txBox="1"/>
          <p:nvPr/>
        </p:nvSpPr>
        <p:spPr>
          <a:xfrm>
            <a:off x="1628342" y="2152933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A5C71A-3668-430C-9EE3-9ED92C3C9815}"/>
              </a:ext>
            </a:extLst>
          </p:cNvPr>
          <p:cNvSpPr txBox="1"/>
          <p:nvPr/>
        </p:nvSpPr>
        <p:spPr>
          <a:xfrm>
            <a:off x="1628342" y="2586011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D9EBB9-1B49-41A7-A72D-844EE958007B}"/>
              </a:ext>
            </a:extLst>
          </p:cNvPr>
          <p:cNvSpPr txBox="1"/>
          <p:nvPr/>
        </p:nvSpPr>
        <p:spPr>
          <a:xfrm>
            <a:off x="1628342" y="3030128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B571C-76BD-4CAE-AC63-42564D225EB5}"/>
              </a:ext>
            </a:extLst>
          </p:cNvPr>
          <p:cNvSpPr txBox="1"/>
          <p:nvPr/>
        </p:nvSpPr>
        <p:spPr>
          <a:xfrm>
            <a:off x="1628342" y="3472209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A5636D-967D-4602-A880-3B1E2D2E3495}"/>
              </a:ext>
            </a:extLst>
          </p:cNvPr>
          <p:cNvSpPr txBox="1"/>
          <p:nvPr/>
        </p:nvSpPr>
        <p:spPr>
          <a:xfrm>
            <a:off x="1628342" y="3914290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4D3DB6-1595-425E-A736-14FE4E271ADD}"/>
              </a:ext>
            </a:extLst>
          </p:cNvPr>
          <p:cNvSpPr txBox="1"/>
          <p:nvPr/>
        </p:nvSpPr>
        <p:spPr>
          <a:xfrm>
            <a:off x="1628342" y="4368504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BAF936-EB1C-4333-9D57-37AA620F6B79}"/>
              </a:ext>
            </a:extLst>
          </p:cNvPr>
          <p:cNvSpPr txBox="1"/>
          <p:nvPr/>
        </p:nvSpPr>
        <p:spPr>
          <a:xfrm>
            <a:off x="1628342" y="4812537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D07512-1255-4651-A1F5-0C3F0921656D}"/>
              </a:ext>
            </a:extLst>
          </p:cNvPr>
          <p:cNvSpPr txBox="1"/>
          <p:nvPr/>
        </p:nvSpPr>
        <p:spPr>
          <a:xfrm>
            <a:off x="220781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8A0F74-724C-4840-ADED-861CB5853C68}"/>
              </a:ext>
            </a:extLst>
          </p:cNvPr>
          <p:cNvSpPr txBox="1"/>
          <p:nvPr/>
        </p:nvSpPr>
        <p:spPr>
          <a:xfrm>
            <a:off x="271934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59E14A-D8A8-416C-89E9-1E745E6F5000}"/>
              </a:ext>
            </a:extLst>
          </p:cNvPr>
          <p:cNvSpPr txBox="1"/>
          <p:nvPr/>
        </p:nvSpPr>
        <p:spPr>
          <a:xfrm>
            <a:off x="3230862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F5DD45-471F-49E8-B73C-9AD95992A834}"/>
              </a:ext>
            </a:extLst>
          </p:cNvPr>
          <p:cNvSpPr txBox="1"/>
          <p:nvPr/>
        </p:nvSpPr>
        <p:spPr>
          <a:xfrm>
            <a:off x="3742384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00DBD4-A23D-49A0-BAB4-48C79B727A7F}"/>
              </a:ext>
            </a:extLst>
          </p:cNvPr>
          <p:cNvSpPr txBox="1"/>
          <p:nvPr/>
        </p:nvSpPr>
        <p:spPr>
          <a:xfrm>
            <a:off x="4253906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561B4-4792-48C2-92AD-B990E9DE662B}"/>
              </a:ext>
            </a:extLst>
          </p:cNvPr>
          <p:cNvSpPr txBox="1"/>
          <p:nvPr/>
        </p:nvSpPr>
        <p:spPr>
          <a:xfrm>
            <a:off x="476542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E3AE2F-EB31-4E7E-AA42-D76283CBB955}"/>
              </a:ext>
            </a:extLst>
          </p:cNvPr>
          <p:cNvSpPr txBox="1"/>
          <p:nvPr/>
        </p:nvSpPr>
        <p:spPr>
          <a:xfrm>
            <a:off x="527695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1BF590-D814-4B0B-88A6-D316F2A9B15F}"/>
                  </a:ext>
                </a:extLst>
              </p:cNvPr>
              <p:cNvSpPr txBox="1"/>
              <p:nvPr/>
            </p:nvSpPr>
            <p:spPr>
              <a:xfrm>
                <a:off x="6096000" y="3358503"/>
                <a:ext cx="43024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min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⁡(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3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1BF590-D814-4B0B-88A6-D316F2A9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8503"/>
                <a:ext cx="4302497" cy="30777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21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502A60A6-7EB5-4FB4-B965-6B6ACEDB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85283"/>
              </p:ext>
            </p:extLst>
          </p:nvPr>
        </p:nvGraphicFramePr>
        <p:xfrm>
          <a:off x="2196304" y="2134462"/>
          <a:ext cx="3605000" cy="30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00">
                  <a:extLst>
                    <a:ext uri="{9D8B030D-6E8A-4147-A177-3AD203B41FA5}">
                      <a16:colId xmlns:a16="http://schemas.microsoft.com/office/drawing/2014/main" val="2679662277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265446941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47258296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57638457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641436672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5464951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4088706942"/>
                    </a:ext>
                  </a:extLst>
                </a:gridCol>
              </a:tblGrid>
              <a:tr h="39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058684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9817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90303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6641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89902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410830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98377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65FB400E-CA3D-4C81-A150-9E4F056148F4}"/>
              </a:ext>
            </a:extLst>
          </p:cNvPr>
          <p:cNvSpPr txBox="1"/>
          <p:nvPr/>
        </p:nvSpPr>
        <p:spPr>
          <a:xfrm>
            <a:off x="1363008" y="1328648"/>
            <a:ext cx="520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거쳐서 가는 경로와 비교하여 최단 경로를 수정한다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C414D2-AC4F-4FDA-9CC1-1DE01ECA479A}"/>
              </a:ext>
            </a:extLst>
          </p:cNvPr>
          <p:cNvSpPr txBox="1"/>
          <p:nvPr/>
        </p:nvSpPr>
        <p:spPr>
          <a:xfrm>
            <a:off x="1628342" y="2152933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A5C71A-3668-430C-9EE3-9ED92C3C9815}"/>
              </a:ext>
            </a:extLst>
          </p:cNvPr>
          <p:cNvSpPr txBox="1"/>
          <p:nvPr/>
        </p:nvSpPr>
        <p:spPr>
          <a:xfrm>
            <a:off x="1628342" y="2586011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D9EBB9-1B49-41A7-A72D-844EE958007B}"/>
              </a:ext>
            </a:extLst>
          </p:cNvPr>
          <p:cNvSpPr txBox="1"/>
          <p:nvPr/>
        </p:nvSpPr>
        <p:spPr>
          <a:xfrm>
            <a:off x="1628342" y="3030128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B571C-76BD-4CAE-AC63-42564D225EB5}"/>
              </a:ext>
            </a:extLst>
          </p:cNvPr>
          <p:cNvSpPr txBox="1"/>
          <p:nvPr/>
        </p:nvSpPr>
        <p:spPr>
          <a:xfrm>
            <a:off x="1628342" y="3472209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A5636D-967D-4602-A880-3B1E2D2E3495}"/>
              </a:ext>
            </a:extLst>
          </p:cNvPr>
          <p:cNvSpPr txBox="1"/>
          <p:nvPr/>
        </p:nvSpPr>
        <p:spPr>
          <a:xfrm>
            <a:off x="1628342" y="3914290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4D3DB6-1595-425E-A736-14FE4E271ADD}"/>
              </a:ext>
            </a:extLst>
          </p:cNvPr>
          <p:cNvSpPr txBox="1"/>
          <p:nvPr/>
        </p:nvSpPr>
        <p:spPr>
          <a:xfrm>
            <a:off x="1628342" y="4368504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BAF936-EB1C-4333-9D57-37AA620F6B79}"/>
              </a:ext>
            </a:extLst>
          </p:cNvPr>
          <p:cNvSpPr txBox="1"/>
          <p:nvPr/>
        </p:nvSpPr>
        <p:spPr>
          <a:xfrm>
            <a:off x="1628342" y="4812537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D07512-1255-4651-A1F5-0C3F0921656D}"/>
              </a:ext>
            </a:extLst>
          </p:cNvPr>
          <p:cNvSpPr txBox="1"/>
          <p:nvPr/>
        </p:nvSpPr>
        <p:spPr>
          <a:xfrm>
            <a:off x="220781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8A0F74-724C-4840-ADED-861CB5853C68}"/>
              </a:ext>
            </a:extLst>
          </p:cNvPr>
          <p:cNvSpPr txBox="1"/>
          <p:nvPr/>
        </p:nvSpPr>
        <p:spPr>
          <a:xfrm>
            <a:off x="271934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59E14A-D8A8-416C-89E9-1E745E6F5000}"/>
              </a:ext>
            </a:extLst>
          </p:cNvPr>
          <p:cNvSpPr txBox="1"/>
          <p:nvPr/>
        </p:nvSpPr>
        <p:spPr>
          <a:xfrm>
            <a:off x="3230862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F5DD45-471F-49E8-B73C-9AD95992A834}"/>
              </a:ext>
            </a:extLst>
          </p:cNvPr>
          <p:cNvSpPr txBox="1"/>
          <p:nvPr/>
        </p:nvSpPr>
        <p:spPr>
          <a:xfrm>
            <a:off x="3742384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00DBD4-A23D-49A0-BAB4-48C79B727A7F}"/>
              </a:ext>
            </a:extLst>
          </p:cNvPr>
          <p:cNvSpPr txBox="1"/>
          <p:nvPr/>
        </p:nvSpPr>
        <p:spPr>
          <a:xfrm>
            <a:off x="4253906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561B4-4792-48C2-92AD-B990E9DE662B}"/>
              </a:ext>
            </a:extLst>
          </p:cNvPr>
          <p:cNvSpPr txBox="1"/>
          <p:nvPr/>
        </p:nvSpPr>
        <p:spPr>
          <a:xfrm>
            <a:off x="476542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E3AE2F-EB31-4E7E-AA42-D76283CBB955}"/>
              </a:ext>
            </a:extLst>
          </p:cNvPr>
          <p:cNvSpPr txBox="1"/>
          <p:nvPr/>
        </p:nvSpPr>
        <p:spPr>
          <a:xfrm>
            <a:off x="527695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1BF590-D814-4B0B-88A6-D316F2A9B15F}"/>
                  </a:ext>
                </a:extLst>
              </p:cNvPr>
              <p:cNvSpPr txBox="1"/>
              <p:nvPr/>
            </p:nvSpPr>
            <p:spPr>
              <a:xfrm>
                <a:off x="6096000" y="3358503"/>
                <a:ext cx="43024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min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⁡(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4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1BF590-D814-4B0B-88A6-D316F2A9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8503"/>
                <a:ext cx="4302497" cy="30777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09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502A60A6-7EB5-4FB4-B965-6B6ACEDB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703648"/>
              </p:ext>
            </p:extLst>
          </p:nvPr>
        </p:nvGraphicFramePr>
        <p:xfrm>
          <a:off x="2196304" y="2134462"/>
          <a:ext cx="3605000" cy="30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00">
                  <a:extLst>
                    <a:ext uri="{9D8B030D-6E8A-4147-A177-3AD203B41FA5}">
                      <a16:colId xmlns:a16="http://schemas.microsoft.com/office/drawing/2014/main" val="2679662277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265446941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47258296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57638457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641436672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5464951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4088706942"/>
                    </a:ext>
                  </a:extLst>
                </a:gridCol>
              </a:tblGrid>
              <a:tr h="39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058684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9817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90303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6641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89902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410830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98377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65FB400E-CA3D-4C81-A150-9E4F056148F4}"/>
              </a:ext>
            </a:extLst>
          </p:cNvPr>
          <p:cNvSpPr txBox="1"/>
          <p:nvPr/>
        </p:nvSpPr>
        <p:spPr>
          <a:xfrm>
            <a:off x="1363008" y="1328648"/>
            <a:ext cx="520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(7)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거쳐서 가는 경로와 비교하여 최단 경로를 수정한다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C414D2-AC4F-4FDA-9CC1-1DE01ECA479A}"/>
              </a:ext>
            </a:extLst>
          </p:cNvPr>
          <p:cNvSpPr txBox="1"/>
          <p:nvPr/>
        </p:nvSpPr>
        <p:spPr>
          <a:xfrm>
            <a:off x="1628342" y="2152933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A5C71A-3668-430C-9EE3-9ED92C3C9815}"/>
              </a:ext>
            </a:extLst>
          </p:cNvPr>
          <p:cNvSpPr txBox="1"/>
          <p:nvPr/>
        </p:nvSpPr>
        <p:spPr>
          <a:xfrm>
            <a:off x="1628342" y="2586011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D9EBB9-1B49-41A7-A72D-844EE958007B}"/>
              </a:ext>
            </a:extLst>
          </p:cNvPr>
          <p:cNvSpPr txBox="1"/>
          <p:nvPr/>
        </p:nvSpPr>
        <p:spPr>
          <a:xfrm>
            <a:off x="1628342" y="3030128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B571C-76BD-4CAE-AC63-42564D225EB5}"/>
              </a:ext>
            </a:extLst>
          </p:cNvPr>
          <p:cNvSpPr txBox="1"/>
          <p:nvPr/>
        </p:nvSpPr>
        <p:spPr>
          <a:xfrm>
            <a:off x="1628342" y="3472209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A5636D-967D-4602-A880-3B1E2D2E3495}"/>
              </a:ext>
            </a:extLst>
          </p:cNvPr>
          <p:cNvSpPr txBox="1"/>
          <p:nvPr/>
        </p:nvSpPr>
        <p:spPr>
          <a:xfrm>
            <a:off x="1628342" y="3914290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4D3DB6-1595-425E-A736-14FE4E271ADD}"/>
              </a:ext>
            </a:extLst>
          </p:cNvPr>
          <p:cNvSpPr txBox="1"/>
          <p:nvPr/>
        </p:nvSpPr>
        <p:spPr>
          <a:xfrm>
            <a:off x="1628342" y="4368504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BAF936-EB1C-4333-9D57-37AA620F6B79}"/>
              </a:ext>
            </a:extLst>
          </p:cNvPr>
          <p:cNvSpPr txBox="1"/>
          <p:nvPr/>
        </p:nvSpPr>
        <p:spPr>
          <a:xfrm>
            <a:off x="1628342" y="4812537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D07512-1255-4651-A1F5-0C3F0921656D}"/>
              </a:ext>
            </a:extLst>
          </p:cNvPr>
          <p:cNvSpPr txBox="1"/>
          <p:nvPr/>
        </p:nvSpPr>
        <p:spPr>
          <a:xfrm>
            <a:off x="220781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8A0F74-724C-4840-ADED-861CB5853C68}"/>
              </a:ext>
            </a:extLst>
          </p:cNvPr>
          <p:cNvSpPr txBox="1"/>
          <p:nvPr/>
        </p:nvSpPr>
        <p:spPr>
          <a:xfrm>
            <a:off x="271934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59E14A-D8A8-416C-89E9-1E745E6F5000}"/>
              </a:ext>
            </a:extLst>
          </p:cNvPr>
          <p:cNvSpPr txBox="1"/>
          <p:nvPr/>
        </p:nvSpPr>
        <p:spPr>
          <a:xfrm>
            <a:off x="3230862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F5DD45-471F-49E8-B73C-9AD95992A834}"/>
              </a:ext>
            </a:extLst>
          </p:cNvPr>
          <p:cNvSpPr txBox="1"/>
          <p:nvPr/>
        </p:nvSpPr>
        <p:spPr>
          <a:xfrm>
            <a:off x="3742384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00DBD4-A23D-49A0-BAB4-48C79B727A7F}"/>
              </a:ext>
            </a:extLst>
          </p:cNvPr>
          <p:cNvSpPr txBox="1"/>
          <p:nvPr/>
        </p:nvSpPr>
        <p:spPr>
          <a:xfrm>
            <a:off x="4253906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561B4-4792-48C2-92AD-B990E9DE662B}"/>
              </a:ext>
            </a:extLst>
          </p:cNvPr>
          <p:cNvSpPr txBox="1"/>
          <p:nvPr/>
        </p:nvSpPr>
        <p:spPr>
          <a:xfrm>
            <a:off x="476542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E3AE2F-EB31-4E7E-AA42-D76283CBB955}"/>
              </a:ext>
            </a:extLst>
          </p:cNvPr>
          <p:cNvSpPr txBox="1"/>
          <p:nvPr/>
        </p:nvSpPr>
        <p:spPr>
          <a:xfrm>
            <a:off x="527695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1BF590-D814-4B0B-88A6-D316F2A9B15F}"/>
                  </a:ext>
                </a:extLst>
              </p:cNvPr>
              <p:cNvSpPr txBox="1"/>
              <p:nvPr/>
            </p:nvSpPr>
            <p:spPr>
              <a:xfrm>
                <a:off x="6096000" y="3358503"/>
                <a:ext cx="4302497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5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min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⁡(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5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1BF590-D814-4B0B-88A6-D316F2A9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8503"/>
                <a:ext cx="4302497" cy="310150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80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502A60A6-7EB5-4FB4-B965-6B6ACEDB7DA7}"/>
              </a:ext>
            </a:extLst>
          </p:cNvPr>
          <p:cNvGraphicFramePr>
            <a:graphicFrameLocks noGrp="1"/>
          </p:cNvGraphicFramePr>
          <p:nvPr/>
        </p:nvGraphicFramePr>
        <p:xfrm>
          <a:off x="2196304" y="2134462"/>
          <a:ext cx="3605000" cy="30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00">
                  <a:extLst>
                    <a:ext uri="{9D8B030D-6E8A-4147-A177-3AD203B41FA5}">
                      <a16:colId xmlns:a16="http://schemas.microsoft.com/office/drawing/2014/main" val="2679662277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265446941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472582960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57638457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641436672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354649511"/>
                    </a:ext>
                  </a:extLst>
                </a:gridCol>
                <a:gridCol w="515000">
                  <a:extLst>
                    <a:ext uri="{9D8B030D-6E8A-4147-A177-3AD203B41FA5}">
                      <a16:colId xmlns:a16="http://schemas.microsoft.com/office/drawing/2014/main" val="4088706942"/>
                    </a:ext>
                  </a:extLst>
                </a:gridCol>
              </a:tblGrid>
              <a:tr h="39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058684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9817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903039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6641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899027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410830"/>
                  </a:ext>
                </a:extLst>
              </a:tr>
              <a:tr h="445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98377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65FB400E-CA3D-4C81-A150-9E4F056148F4}"/>
              </a:ext>
            </a:extLst>
          </p:cNvPr>
          <p:cNvSpPr txBox="1"/>
          <p:nvPr/>
        </p:nvSpPr>
        <p:spPr>
          <a:xfrm>
            <a:off x="1363008" y="1328648"/>
            <a:ext cx="520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(8)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거쳐서 가는 경로와 비교하여 최단 경로를 수정한다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C414D2-AC4F-4FDA-9CC1-1DE01ECA479A}"/>
              </a:ext>
            </a:extLst>
          </p:cNvPr>
          <p:cNvSpPr txBox="1"/>
          <p:nvPr/>
        </p:nvSpPr>
        <p:spPr>
          <a:xfrm>
            <a:off x="1628342" y="2152933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A5C71A-3668-430C-9EE3-9ED92C3C9815}"/>
              </a:ext>
            </a:extLst>
          </p:cNvPr>
          <p:cNvSpPr txBox="1"/>
          <p:nvPr/>
        </p:nvSpPr>
        <p:spPr>
          <a:xfrm>
            <a:off x="1628342" y="2586011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D9EBB9-1B49-41A7-A72D-844EE958007B}"/>
              </a:ext>
            </a:extLst>
          </p:cNvPr>
          <p:cNvSpPr txBox="1"/>
          <p:nvPr/>
        </p:nvSpPr>
        <p:spPr>
          <a:xfrm>
            <a:off x="1628342" y="3030128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B571C-76BD-4CAE-AC63-42564D225EB5}"/>
              </a:ext>
            </a:extLst>
          </p:cNvPr>
          <p:cNvSpPr txBox="1"/>
          <p:nvPr/>
        </p:nvSpPr>
        <p:spPr>
          <a:xfrm>
            <a:off x="1628342" y="3472209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A5636D-967D-4602-A880-3B1E2D2E3495}"/>
              </a:ext>
            </a:extLst>
          </p:cNvPr>
          <p:cNvSpPr txBox="1"/>
          <p:nvPr/>
        </p:nvSpPr>
        <p:spPr>
          <a:xfrm>
            <a:off x="1628342" y="3914290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4D3DB6-1595-425E-A736-14FE4E271ADD}"/>
              </a:ext>
            </a:extLst>
          </p:cNvPr>
          <p:cNvSpPr txBox="1"/>
          <p:nvPr/>
        </p:nvSpPr>
        <p:spPr>
          <a:xfrm>
            <a:off x="1628342" y="4368504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BAF936-EB1C-4333-9D57-37AA620F6B79}"/>
              </a:ext>
            </a:extLst>
          </p:cNvPr>
          <p:cNvSpPr txBox="1"/>
          <p:nvPr/>
        </p:nvSpPr>
        <p:spPr>
          <a:xfrm>
            <a:off x="1628342" y="4812537"/>
            <a:ext cx="73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D07512-1255-4651-A1F5-0C3F0921656D}"/>
              </a:ext>
            </a:extLst>
          </p:cNvPr>
          <p:cNvSpPr txBox="1"/>
          <p:nvPr/>
        </p:nvSpPr>
        <p:spPr>
          <a:xfrm>
            <a:off x="220781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8A0F74-724C-4840-ADED-861CB5853C68}"/>
              </a:ext>
            </a:extLst>
          </p:cNvPr>
          <p:cNvSpPr txBox="1"/>
          <p:nvPr/>
        </p:nvSpPr>
        <p:spPr>
          <a:xfrm>
            <a:off x="271934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59E14A-D8A8-416C-89E9-1E745E6F5000}"/>
              </a:ext>
            </a:extLst>
          </p:cNvPr>
          <p:cNvSpPr txBox="1"/>
          <p:nvPr/>
        </p:nvSpPr>
        <p:spPr>
          <a:xfrm>
            <a:off x="3230862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F5DD45-471F-49E8-B73C-9AD95992A834}"/>
              </a:ext>
            </a:extLst>
          </p:cNvPr>
          <p:cNvSpPr txBox="1"/>
          <p:nvPr/>
        </p:nvSpPr>
        <p:spPr>
          <a:xfrm>
            <a:off x="3742384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00DBD4-A23D-49A0-BAB4-48C79B727A7F}"/>
              </a:ext>
            </a:extLst>
          </p:cNvPr>
          <p:cNvSpPr txBox="1"/>
          <p:nvPr/>
        </p:nvSpPr>
        <p:spPr>
          <a:xfrm>
            <a:off x="4253906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561B4-4792-48C2-92AD-B990E9DE662B}"/>
              </a:ext>
            </a:extLst>
          </p:cNvPr>
          <p:cNvSpPr txBox="1"/>
          <p:nvPr/>
        </p:nvSpPr>
        <p:spPr>
          <a:xfrm>
            <a:off x="4765428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E3AE2F-EB31-4E7E-AA42-D76283CBB955}"/>
              </a:ext>
            </a:extLst>
          </p:cNvPr>
          <p:cNvSpPr txBox="1"/>
          <p:nvPr/>
        </p:nvSpPr>
        <p:spPr>
          <a:xfrm>
            <a:off x="5276950" y="1731555"/>
            <a:ext cx="51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1BF590-D814-4B0B-88A6-D316F2A9B15F}"/>
                  </a:ext>
                </a:extLst>
              </p:cNvPr>
              <p:cNvSpPr txBox="1"/>
              <p:nvPr/>
            </p:nvSpPr>
            <p:spPr>
              <a:xfrm>
                <a:off x="6096000" y="3358503"/>
                <a:ext cx="4302497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6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min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⁡(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5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5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6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5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6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1BF590-D814-4B0B-88A6-D316F2A9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8503"/>
                <a:ext cx="4302497" cy="310150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B88E920-97FB-44B4-905D-9FAAF48432E5}"/>
              </a:ext>
            </a:extLst>
          </p:cNvPr>
          <p:cNvSpPr txBox="1"/>
          <p:nvPr/>
        </p:nvSpPr>
        <p:spPr>
          <a:xfrm>
            <a:off x="3864993" y="5390731"/>
            <a:ext cx="43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Floyd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 결과 예</a:t>
            </a:r>
          </a:p>
        </p:txBody>
      </p:sp>
    </p:spTree>
    <p:extLst>
      <p:ext uri="{BB962C8B-B14F-4D97-AF65-F5344CB8AC3E}">
        <p14:creationId xmlns:p14="http://schemas.microsoft.com/office/powerpoint/2010/main" val="181001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977404" y="1846724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977404" y="3717695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3051530" y="3717695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B63085-2EC8-462D-8922-1E2C43AAC5D2}"/>
              </a:ext>
            </a:extLst>
          </p:cNvPr>
          <p:cNvSpPr txBox="1"/>
          <p:nvPr/>
        </p:nvSpPr>
        <p:spPr>
          <a:xfrm>
            <a:off x="148274" y="4557359"/>
            <a:ext cx="43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4"/>
          </p:cNvCxnSpPr>
          <p:nvPr/>
        </p:nvCxnSpPr>
        <p:spPr>
          <a:xfrm flipV="1">
            <a:off x="1283684" y="2423772"/>
            <a:ext cx="0" cy="1293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0"/>
            <a:endCxn id="30" idx="4"/>
          </p:cNvCxnSpPr>
          <p:nvPr/>
        </p:nvCxnSpPr>
        <p:spPr>
          <a:xfrm flipV="1">
            <a:off x="3357810" y="2423772"/>
            <a:ext cx="0" cy="1293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98E59CA-6F56-4BBC-9B34-4071A4D8CF68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589963" y="4006219"/>
            <a:ext cx="1461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CFC0A83-2E7F-4A17-952C-72081E704C4A}"/>
              </a:ext>
            </a:extLst>
          </p:cNvPr>
          <p:cNvSpPr/>
          <p:nvPr/>
        </p:nvSpPr>
        <p:spPr>
          <a:xfrm>
            <a:off x="3051530" y="1846724"/>
            <a:ext cx="612559" cy="577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AC84D7-AE61-4A54-8D7B-7D041CB8AA10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>
            <a:off x="1589963" y="2135248"/>
            <a:ext cx="1461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DED303-3ED8-4E76-9509-1D843CC18C9F}"/>
              </a:ext>
            </a:extLst>
          </p:cNvPr>
          <p:cNvSpPr txBox="1"/>
          <p:nvPr/>
        </p:nvSpPr>
        <p:spPr>
          <a:xfrm>
            <a:off x="1589809" y="1826891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0573BE-0EE1-4DC4-97DB-34C21FC5839D}"/>
              </a:ext>
            </a:extLst>
          </p:cNvPr>
          <p:cNvSpPr txBox="1"/>
          <p:nvPr/>
        </p:nvSpPr>
        <p:spPr>
          <a:xfrm>
            <a:off x="2770539" y="2875955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62EF5D9-8ACC-483B-BF41-FBA6394BAD34}"/>
              </a:ext>
            </a:extLst>
          </p:cNvPr>
          <p:cNvCxnSpPr>
            <a:cxnSpLocks/>
            <a:stCxn id="51" idx="1"/>
            <a:endCxn id="2" idx="5"/>
          </p:cNvCxnSpPr>
          <p:nvPr/>
        </p:nvCxnSpPr>
        <p:spPr>
          <a:xfrm flipH="1" flipV="1">
            <a:off x="1500256" y="2339265"/>
            <a:ext cx="1640981" cy="1462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837A042-2BC2-415B-A379-4D5833F8E4B0}"/>
              </a:ext>
            </a:extLst>
          </p:cNvPr>
          <p:cNvSpPr txBox="1"/>
          <p:nvPr/>
        </p:nvSpPr>
        <p:spPr>
          <a:xfrm>
            <a:off x="1721811" y="2875955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509B11-78D5-44B8-8F02-ADBDD0911A60}"/>
              </a:ext>
            </a:extLst>
          </p:cNvPr>
          <p:cNvSpPr txBox="1"/>
          <p:nvPr/>
        </p:nvSpPr>
        <p:spPr>
          <a:xfrm>
            <a:off x="484265" y="2875955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1B696F-4AFB-4269-9AC4-D9A1A7709034}"/>
              </a:ext>
            </a:extLst>
          </p:cNvPr>
          <p:cNvSpPr txBox="1"/>
          <p:nvPr/>
        </p:nvSpPr>
        <p:spPr>
          <a:xfrm>
            <a:off x="1589809" y="4027350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989CEA8-1163-43F5-AC0F-06AAD5994DCA}"/>
              </a:ext>
            </a:extLst>
          </p:cNvPr>
          <p:cNvSpPr/>
          <p:nvPr/>
        </p:nvSpPr>
        <p:spPr>
          <a:xfrm>
            <a:off x="4801828" y="1846724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4514A1D-AAB5-47B9-A62F-693FB53CC900}"/>
              </a:ext>
            </a:extLst>
          </p:cNvPr>
          <p:cNvSpPr/>
          <p:nvPr/>
        </p:nvSpPr>
        <p:spPr>
          <a:xfrm>
            <a:off x="4801828" y="371769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63444BF-D9D5-474D-A8D4-926A6BA3E2CB}"/>
              </a:ext>
            </a:extLst>
          </p:cNvPr>
          <p:cNvSpPr/>
          <p:nvPr/>
        </p:nvSpPr>
        <p:spPr>
          <a:xfrm>
            <a:off x="6875954" y="371769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B4C361-36C3-4E37-AF26-36ED4D3D8EF6}"/>
              </a:ext>
            </a:extLst>
          </p:cNvPr>
          <p:cNvSpPr txBox="1"/>
          <p:nvPr/>
        </p:nvSpPr>
        <p:spPr>
          <a:xfrm>
            <a:off x="3972698" y="4557359"/>
            <a:ext cx="4302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신장 트리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비용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4 + 5 + 2 = 11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2B98E5A-73C0-4000-969E-A19338176338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V="1">
            <a:off x="5108108" y="2423772"/>
            <a:ext cx="0" cy="1293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214A7A0-E7CC-44F4-8A99-6D9868531A4A}"/>
              </a:ext>
            </a:extLst>
          </p:cNvPr>
          <p:cNvCxnSpPr>
            <a:cxnSpLocks/>
            <a:stCxn id="48" idx="0"/>
            <a:endCxn id="55" idx="4"/>
          </p:cNvCxnSpPr>
          <p:nvPr/>
        </p:nvCxnSpPr>
        <p:spPr>
          <a:xfrm flipV="1">
            <a:off x="7182234" y="2423772"/>
            <a:ext cx="0" cy="1293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DD8481C-90F6-4A5B-A2E2-B72017008348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5414387" y="4006219"/>
            <a:ext cx="14615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0264082C-F348-48CB-9223-ED8FBA017483}"/>
              </a:ext>
            </a:extLst>
          </p:cNvPr>
          <p:cNvSpPr/>
          <p:nvPr/>
        </p:nvSpPr>
        <p:spPr>
          <a:xfrm>
            <a:off x="6875954" y="1846724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0454D02-C41D-435B-BADF-20D9B0D19449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5414387" y="2135248"/>
            <a:ext cx="1461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A306B9C-0358-4056-A6F5-66FA1D6773AE}"/>
              </a:ext>
            </a:extLst>
          </p:cNvPr>
          <p:cNvSpPr txBox="1"/>
          <p:nvPr/>
        </p:nvSpPr>
        <p:spPr>
          <a:xfrm>
            <a:off x="5414233" y="1826891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7CEA32-D912-4597-9572-41D1D9657C31}"/>
              </a:ext>
            </a:extLst>
          </p:cNvPr>
          <p:cNvSpPr txBox="1"/>
          <p:nvPr/>
        </p:nvSpPr>
        <p:spPr>
          <a:xfrm>
            <a:off x="6594963" y="2875955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066F76B-7184-4F9D-84E5-8440E8D4E364}"/>
              </a:ext>
            </a:extLst>
          </p:cNvPr>
          <p:cNvCxnSpPr>
            <a:cxnSpLocks/>
            <a:stCxn id="48" idx="1"/>
            <a:endCxn id="46" idx="5"/>
          </p:cNvCxnSpPr>
          <p:nvPr/>
        </p:nvCxnSpPr>
        <p:spPr>
          <a:xfrm flipH="1" flipV="1">
            <a:off x="5324680" y="2339265"/>
            <a:ext cx="1640981" cy="1462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B4F837-CE08-49D6-978C-EDBD23BD61D6}"/>
              </a:ext>
            </a:extLst>
          </p:cNvPr>
          <p:cNvSpPr txBox="1"/>
          <p:nvPr/>
        </p:nvSpPr>
        <p:spPr>
          <a:xfrm>
            <a:off x="5546235" y="2875955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E56B99-5B30-43A6-B8C6-3CCA30F5A633}"/>
              </a:ext>
            </a:extLst>
          </p:cNvPr>
          <p:cNvSpPr txBox="1"/>
          <p:nvPr/>
        </p:nvSpPr>
        <p:spPr>
          <a:xfrm>
            <a:off x="4308689" y="2875955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C27D3E-93B7-4D47-93A6-2E8375B7C4EF}"/>
              </a:ext>
            </a:extLst>
          </p:cNvPr>
          <p:cNvSpPr txBox="1"/>
          <p:nvPr/>
        </p:nvSpPr>
        <p:spPr>
          <a:xfrm>
            <a:off x="5414233" y="4027350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E66F166-EBCD-460E-A514-EF6394834B77}"/>
              </a:ext>
            </a:extLst>
          </p:cNvPr>
          <p:cNvSpPr/>
          <p:nvPr/>
        </p:nvSpPr>
        <p:spPr>
          <a:xfrm>
            <a:off x="8626251" y="1846724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4765580-4B26-4128-B914-360125461718}"/>
              </a:ext>
            </a:extLst>
          </p:cNvPr>
          <p:cNvSpPr/>
          <p:nvPr/>
        </p:nvSpPr>
        <p:spPr>
          <a:xfrm>
            <a:off x="8626251" y="371769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221A52C-3CBB-448B-B0ED-05863BA76C3E}"/>
              </a:ext>
            </a:extLst>
          </p:cNvPr>
          <p:cNvSpPr/>
          <p:nvPr/>
        </p:nvSpPr>
        <p:spPr>
          <a:xfrm>
            <a:off x="10700377" y="371769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37FCF3-6C48-4325-BBEC-72BEC55F708D}"/>
              </a:ext>
            </a:extLst>
          </p:cNvPr>
          <p:cNvSpPr txBox="1"/>
          <p:nvPr/>
        </p:nvSpPr>
        <p:spPr>
          <a:xfrm>
            <a:off x="7797121" y="4557359"/>
            <a:ext cx="4302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최소 비용 신장 트리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비용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4 + 1 + 2 = 7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FCE25D5-BB27-4FE1-BAC1-62F7E26E366A}"/>
              </a:ext>
            </a:extLst>
          </p:cNvPr>
          <p:cNvCxnSpPr>
            <a:cxnSpLocks/>
            <a:stCxn id="82" idx="0"/>
            <a:endCxn id="79" idx="4"/>
          </p:cNvCxnSpPr>
          <p:nvPr/>
        </p:nvCxnSpPr>
        <p:spPr>
          <a:xfrm flipV="1">
            <a:off x="8932531" y="2423772"/>
            <a:ext cx="0" cy="1293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C663701-0663-4748-9DA3-E2A479046665}"/>
              </a:ext>
            </a:extLst>
          </p:cNvPr>
          <p:cNvCxnSpPr>
            <a:cxnSpLocks/>
            <a:stCxn id="84" idx="0"/>
            <a:endCxn id="89" idx="4"/>
          </p:cNvCxnSpPr>
          <p:nvPr/>
        </p:nvCxnSpPr>
        <p:spPr>
          <a:xfrm flipV="1">
            <a:off x="11006657" y="2423772"/>
            <a:ext cx="0" cy="1293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3594EBB-9244-4584-8175-D5DDB6F77798}"/>
              </a:ext>
            </a:extLst>
          </p:cNvPr>
          <p:cNvCxnSpPr>
            <a:cxnSpLocks/>
            <a:stCxn id="82" idx="6"/>
            <a:endCxn id="84" idx="2"/>
          </p:cNvCxnSpPr>
          <p:nvPr/>
        </p:nvCxnSpPr>
        <p:spPr>
          <a:xfrm>
            <a:off x="9238810" y="4006219"/>
            <a:ext cx="1461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EFDC2B14-098F-40FE-BF2D-BFC9FD3C3D26}"/>
              </a:ext>
            </a:extLst>
          </p:cNvPr>
          <p:cNvSpPr/>
          <p:nvPr/>
        </p:nvSpPr>
        <p:spPr>
          <a:xfrm>
            <a:off x="10700377" y="1846724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D2A3F40-06A7-41A4-AC80-5E257A303A03}"/>
              </a:ext>
            </a:extLst>
          </p:cNvPr>
          <p:cNvCxnSpPr>
            <a:cxnSpLocks/>
            <a:stCxn id="79" idx="6"/>
            <a:endCxn id="89" idx="2"/>
          </p:cNvCxnSpPr>
          <p:nvPr/>
        </p:nvCxnSpPr>
        <p:spPr>
          <a:xfrm>
            <a:off x="9238810" y="2135248"/>
            <a:ext cx="14615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E48CF0-A92F-447D-A01C-9D4B529F946E}"/>
              </a:ext>
            </a:extLst>
          </p:cNvPr>
          <p:cNvSpPr txBox="1"/>
          <p:nvPr/>
        </p:nvSpPr>
        <p:spPr>
          <a:xfrm>
            <a:off x="9238656" y="1814206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82CBA5-92B9-44B7-A089-D82978426CFE}"/>
              </a:ext>
            </a:extLst>
          </p:cNvPr>
          <p:cNvSpPr txBox="1"/>
          <p:nvPr/>
        </p:nvSpPr>
        <p:spPr>
          <a:xfrm>
            <a:off x="10419386" y="2875955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636F85C-475B-4896-8782-A67276C5E06E}"/>
              </a:ext>
            </a:extLst>
          </p:cNvPr>
          <p:cNvCxnSpPr>
            <a:cxnSpLocks/>
            <a:stCxn id="84" idx="1"/>
            <a:endCxn id="79" idx="5"/>
          </p:cNvCxnSpPr>
          <p:nvPr/>
        </p:nvCxnSpPr>
        <p:spPr>
          <a:xfrm flipH="1" flipV="1">
            <a:off x="9149103" y="2339265"/>
            <a:ext cx="1640981" cy="1462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14F95-6A2B-48DC-BDFC-BCE9185AA025}"/>
              </a:ext>
            </a:extLst>
          </p:cNvPr>
          <p:cNvSpPr txBox="1"/>
          <p:nvPr/>
        </p:nvSpPr>
        <p:spPr>
          <a:xfrm>
            <a:off x="9370658" y="2875955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390BF0-AB75-4F28-B22C-2E50DD9C0FE2}"/>
              </a:ext>
            </a:extLst>
          </p:cNvPr>
          <p:cNvSpPr txBox="1"/>
          <p:nvPr/>
        </p:nvSpPr>
        <p:spPr>
          <a:xfrm>
            <a:off x="8133112" y="2875955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29700C-B8D6-411E-8015-9F4CDF93C32B}"/>
              </a:ext>
            </a:extLst>
          </p:cNvPr>
          <p:cNvSpPr txBox="1"/>
          <p:nvPr/>
        </p:nvSpPr>
        <p:spPr>
          <a:xfrm>
            <a:off x="9238656" y="4027350"/>
            <a:ext cx="141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288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>
            <a:extLst>
              <a:ext uri="{FF2B5EF4-FFF2-40B4-BE49-F238E27FC236}">
                <a16:creationId xmlns:a16="http://schemas.microsoft.com/office/drawing/2014/main" id="{FC92A22F-CADA-496A-AE2E-DCFA8483BC25}"/>
              </a:ext>
            </a:extLst>
          </p:cNvPr>
          <p:cNvSpPr/>
          <p:nvPr/>
        </p:nvSpPr>
        <p:spPr>
          <a:xfrm>
            <a:off x="6652893" y="184384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40E2E8A-A121-4CC4-85BC-02E34C9BC685}"/>
              </a:ext>
            </a:extLst>
          </p:cNvPr>
          <p:cNvSpPr/>
          <p:nvPr/>
        </p:nvSpPr>
        <p:spPr>
          <a:xfrm>
            <a:off x="6652893" y="399321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834A752-A8FE-49E2-B5BB-16392B2CB618}"/>
              </a:ext>
            </a:extLst>
          </p:cNvPr>
          <p:cNvSpPr/>
          <p:nvPr/>
        </p:nvSpPr>
        <p:spPr>
          <a:xfrm>
            <a:off x="10194015" y="291853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4BB8B39-C6E1-4157-82A9-BB6AA22FCB0D}"/>
              </a:ext>
            </a:extLst>
          </p:cNvPr>
          <p:cNvSpPr/>
          <p:nvPr/>
        </p:nvSpPr>
        <p:spPr>
          <a:xfrm>
            <a:off x="8446262" y="399321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02C739C-8E7F-40E5-B945-E09D3DE7B302}"/>
              </a:ext>
            </a:extLst>
          </p:cNvPr>
          <p:cNvSpPr/>
          <p:nvPr/>
        </p:nvSpPr>
        <p:spPr>
          <a:xfrm>
            <a:off x="8446263" y="291853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4B8B76C-4C58-454F-A06A-28229D44BE9A}"/>
              </a:ext>
            </a:extLst>
          </p:cNvPr>
          <p:cNvSpPr/>
          <p:nvPr/>
        </p:nvSpPr>
        <p:spPr>
          <a:xfrm>
            <a:off x="8446264" y="1843845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FB400E-CA3D-4C81-A150-9E4F056148F4}"/>
              </a:ext>
            </a:extLst>
          </p:cNvPr>
          <p:cNvSpPr txBox="1"/>
          <p:nvPr/>
        </p:nvSpPr>
        <p:spPr>
          <a:xfrm>
            <a:off x="3495056" y="4894216"/>
            <a:ext cx="520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위상정렬의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예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25BE4FA-9B62-4D70-8AC6-FD4DC0BE1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55772"/>
              </p:ext>
            </p:extLst>
          </p:nvPr>
        </p:nvGraphicFramePr>
        <p:xfrm>
          <a:off x="1753547" y="1861555"/>
          <a:ext cx="4151526" cy="272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76">
                  <a:extLst>
                    <a:ext uri="{9D8B030D-6E8A-4147-A177-3AD203B41FA5}">
                      <a16:colId xmlns:a16="http://schemas.microsoft.com/office/drawing/2014/main" val="2287285636"/>
                    </a:ext>
                  </a:extLst>
                </a:gridCol>
                <a:gridCol w="1866808">
                  <a:extLst>
                    <a:ext uri="{9D8B030D-6E8A-4147-A177-3AD203B41FA5}">
                      <a16:colId xmlns:a16="http://schemas.microsoft.com/office/drawing/2014/main" val="2931450875"/>
                    </a:ext>
                  </a:extLst>
                </a:gridCol>
                <a:gridCol w="1383842">
                  <a:extLst>
                    <a:ext uri="{9D8B030D-6E8A-4147-A177-3AD203B41FA5}">
                      <a16:colId xmlns:a16="http://schemas.microsoft.com/office/drawing/2014/main" val="2942678900"/>
                    </a:ext>
                  </a:extLst>
                </a:gridCol>
              </a:tblGrid>
              <a:tr h="384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과목번호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선수과목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62827"/>
                  </a:ext>
                </a:extLst>
              </a:tr>
              <a:tr h="39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전산학 개론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731541"/>
                  </a:ext>
                </a:extLst>
              </a:tr>
              <a:tr h="39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이산수학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29072"/>
                  </a:ext>
                </a:extLst>
              </a:tr>
              <a:tr h="39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자료구조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69684"/>
                  </a:ext>
                </a:extLst>
              </a:tr>
              <a:tr h="39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알고리즘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0, 1, 2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878049"/>
                  </a:ext>
                </a:extLst>
              </a:tr>
              <a:tr h="39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724021"/>
                  </a:ext>
                </a:extLst>
              </a:tr>
              <a:tr h="39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2, 3, 4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256762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98765C-4391-499B-B647-DF288DA2B95E}"/>
              </a:ext>
            </a:extLst>
          </p:cNvPr>
          <p:cNvCxnSpPr>
            <a:stCxn id="49" idx="6"/>
            <a:endCxn id="64" idx="2"/>
          </p:cNvCxnSpPr>
          <p:nvPr/>
        </p:nvCxnSpPr>
        <p:spPr>
          <a:xfrm>
            <a:off x="7265452" y="2132369"/>
            <a:ext cx="11808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566EE03-3586-474D-B3B5-7C2420794FB8}"/>
              </a:ext>
            </a:extLst>
          </p:cNvPr>
          <p:cNvCxnSpPr>
            <a:cxnSpLocks/>
            <a:stCxn id="49" idx="5"/>
            <a:endCxn id="60" idx="2"/>
          </p:cNvCxnSpPr>
          <p:nvPr/>
        </p:nvCxnSpPr>
        <p:spPr>
          <a:xfrm>
            <a:off x="7175745" y="2336386"/>
            <a:ext cx="1270518" cy="870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1601F2E-3BDA-4051-B97E-8CD034EEFD19}"/>
              </a:ext>
            </a:extLst>
          </p:cNvPr>
          <p:cNvCxnSpPr>
            <a:cxnSpLocks/>
            <a:stCxn id="51" idx="7"/>
            <a:endCxn id="60" idx="2"/>
          </p:cNvCxnSpPr>
          <p:nvPr/>
        </p:nvCxnSpPr>
        <p:spPr>
          <a:xfrm flipV="1">
            <a:off x="7175745" y="3207056"/>
            <a:ext cx="1270518" cy="870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4A39878-A2C7-4A5B-8778-77B0143AEBB8}"/>
              </a:ext>
            </a:extLst>
          </p:cNvPr>
          <p:cNvCxnSpPr>
            <a:cxnSpLocks/>
            <a:stCxn id="51" idx="6"/>
            <a:endCxn id="57" idx="2"/>
          </p:cNvCxnSpPr>
          <p:nvPr/>
        </p:nvCxnSpPr>
        <p:spPr>
          <a:xfrm>
            <a:off x="7265452" y="4281743"/>
            <a:ext cx="11808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73F8D63-19E0-4762-9094-FA6088B5F3B9}"/>
              </a:ext>
            </a:extLst>
          </p:cNvPr>
          <p:cNvCxnSpPr>
            <a:cxnSpLocks/>
            <a:stCxn id="64" idx="4"/>
            <a:endCxn id="60" idx="0"/>
          </p:cNvCxnSpPr>
          <p:nvPr/>
        </p:nvCxnSpPr>
        <p:spPr>
          <a:xfrm flipH="1">
            <a:off x="8752543" y="2420893"/>
            <a:ext cx="1" cy="497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C65E49-35F2-4685-81B7-834CB260AB8D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9058823" y="2132369"/>
            <a:ext cx="1135192" cy="930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EDBDCB9-934B-47CC-9C61-67E587362D1D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9058821" y="3367531"/>
            <a:ext cx="1135194" cy="914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CCA1108-5FA4-4373-813A-E5CC1CEB8352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>
            <a:off x="9058822" y="3207056"/>
            <a:ext cx="11351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25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65FB400E-CA3D-4C81-A150-9E4F056148F4}"/>
              </a:ext>
            </a:extLst>
          </p:cNvPr>
          <p:cNvSpPr txBox="1"/>
          <p:nvPr/>
        </p:nvSpPr>
        <p:spPr>
          <a:xfrm>
            <a:off x="3495056" y="5776104"/>
            <a:ext cx="520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위상 정렬의 예 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1, 4, 0, 2, 3, 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C92A22F-CADA-496A-AE2E-DCFA8483BC25}"/>
              </a:ext>
            </a:extLst>
          </p:cNvPr>
          <p:cNvSpPr/>
          <p:nvPr/>
        </p:nvSpPr>
        <p:spPr>
          <a:xfrm>
            <a:off x="4576486" y="698625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834A752-A8FE-49E2-B5BB-16392B2CB618}"/>
              </a:ext>
            </a:extLst>
          </p:cNvPr>
          <p:cNvSpPr/>
          <p:nvPr/>
        </p:nvSpPr>
        <p:spPr>
          <a:xfrm>
            <a:off x="7139190" y="1504545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4BB8B39-C6E1-4157-82A9-BB6AA22FCB0D}"/>
              </a:ext>
            </a:extLst>
          </p:cNvPr>
          <p:cNvSpPr/>
          <p:nvPr/>
        </p:nvSpPr>
        <p:spPr>
          <a:xfrm>
            <a:off x="5874344" y="2310464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02C739C-8E7F-40E5-B945-E09D3DE7B302}"/>
              </a:ext>
            </a:extLst>
          </p:cNvPr>
          <p:cNvSpPr/>
          <p:nvPr/>
        </p:nvSpPr>
        <p:spPr>
          <a:xfrm>
            <a:off x="5874345" y="1504545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4B8B76C-4C58-454F-A06A-28229D44BE9A}"/>
              </a:ext>
            </a:extLst>
          </p:cNvPr>
          <p:cNvSpPr/>
          <p:nvPr/>
        </p:nvSpPr>
        <p:spPr>
          <a:xfrm>
            <a:off x="5874346" y="698625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98765C-4391-499B-B647-DF288DA2B95E}"/>
              </a:ext>
            </a:extLst>
          </p:cNvPr>
          <p:cNvCxnSpPr>
            <a:stCxn id="49" idx="6"/>
            <a:endCxn id="64" idx="2"/>
          </p:cNvCxnSpPr>
          <p:nvPr/>
        </p:nvCxnSpPr>
        <p:spPr>
          <a:xfrm>
            <a:off x="5019794" y="914992"/>
            <a:ext cx="8545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566EE03-3586-474D-B3B5-7C2420794FB8}"/>
              </a:ext>
            </a:extLst>
          </p:cNvPr>
          <p:cNvCxnSpPr>
            <a:cxnSpLocks/>
            <a:stCxn id="49" idx="5"/>
            <a:endCxn id="60" idx="2"/>
          </p:cNvCxnSpPr>
          <p:nvPr/>
        </p:nvCxnSpPr>
        <p:spPr>
          <a:xfrm>
            <a:off x="4954873" y="1067987"/>
            <a:ext cx="919472" cy="652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73F8D63-19E0-4762-9094-FA6088B5F3B9}"/>
              </a:ext>
            </a:extLst>
          </p:cNvPr>
          <p:cNvCxnSpPr>
            <a:cxnSpLocks/>
            <a:stCxn id="64" idx="4"/>
            <a:endCxn id="60" idx="0"/>
          </p:cNvCxnSpPr>
          <p:nvPr/>
        </p:nvCxnSpPr>
        <p:spPr>
          <a:xfrm flipH="1">
            <a:off x="6095999" y="1131360"/>
            <a:ext cx="1" cy="373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C65E49-35F2-4685-81B7-834CB260AB8D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6317654" y="914992"/>
            <a:ext cx="821537" cy="697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EDBDCB9-934B-47CC-9C61-67E587362D1D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6317652" y="1841254"/>
            <a:ext cx="821538" cy="6855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CCA1108-5FA4-4373-813A-E5CC1CEB8352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>
            <a:off x="6317653" y="1720912"/>
            <a:ext cx="8215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A5A6AA-256F-44C0-87E8-66C9616C67A4}"/>
              </a:ext>
            </a:extLst>
          </p:cNvPr>
          <p:cNvSpPr txBox="1"/>
          <p:nvPr/>
        </p:nvSpPr>
        <p:spPr>
          <a:xfrm>
            <a:off x="5297574" y="2853955"/>
            <a:ext cx="159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</a:t>
            </a:r>
            <a:r>
              <a:rPr lang="en-US" altLang="ko-KR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2E7EB5D-BD12-4920-A681-B64861507070}"/>
              </a:ext>
            </a:extLst>
          </p:cNvPr>
          <p:cNvSpPr/>
          <p:nvPr/>
        </p:nvSpPr>
        <p:spPr>
          <a:xfrm>
            <a:off x="921545" y="698625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8FB0953-8CBE-4665-81A7-12F64AC5B888}"/>
              </a:ext>
            </a:extLst>
          </p:cNvPr>
          <p:cNvSpPr/>
          <p:nvPr/>
        </p:nvSpPr>
        <p:spPr>
          <a:xfrm>
            <a:off x="921545" y="2310464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52C4DF0-91F3-499B-8E68-307ABCF04CB6}"/>
              </a:ext>
            </a:extLst>
          </p:cNvPr>
          <p:cNvSpPr/>
          <p:nvPr/>
        </p:nvSpPr>
        <p:spPr>
          <a:xfrm>
            <a:off x="3484249" y="1504545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578BBDD-4BB9-49B0-9A3F-468920ED6CF9}"/>
              </a:ext>
            </a:extLst>
          </p:cNvPr>
          <p:cNvSpPr/>
          <p:nvPr/>
        </p:nvSpPr>
        <p:spPr>
          <a:xfrm>
            <a:off x="2219403" y="2310464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89D9752-88E2-4D55-B796-EFD9B680D198}"/>
              </a:ext>
            </a:extLst>
          </p:cNvPr>
          <p:cNvSpPr/>
          <p:nvPr/>
        </p:nvSpPr>
        <p:spPr>
          <a:xfrm>
            <a:off x="2219404" y="1504545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E44E1DF-EC33-43A3-801B-8F1BE03091DC}"/>
              </a:ext>
            </a:extLst>
          </p:cNvPr>
          <p:cNvSpPr/>
          <p:nvPr/>
        </p:nvSpPr>
        <p:spPr>
          <a:xfrm>
            <a:off x="2219405" y="698625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A6A5166-A05F-4C21-8BCE-64F774D02487}"/>
              </a:ext>
            </a:extLst>
          </p:cNvPr>
          <p:cNvCxnSpPr>
            <a:stCxn id="20" idx="6"/>
            <a:endCxn id="25" idx="2"/>
          </p:cNvCxnSpPr>
          <p:nvPr/>
        </p:nvCxnSpPr>
        <p:spPr>
          <a:xfrm>
            <a:off x="1364853" y="914992"/>
            <a:ext cx="8545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6AE4A3D-C585-49A1-B980-61B0B522ECCE}"/>
              </a:ext>
            </a:extLst>
          </p:cNvPr>
          <p:cNvCxnSpPr>
            <a:cxnSpLocks/>
            <a:stCxn id="20" idx="5"/>
            <a:endCxn id="24" idx="2"/>
          </p:cNvCxnSpPr>
          <p:nvPr/>
        </p:nvCxnSpPr>
        <p:spPr>
          <a:xfrm>
            <a:off x="1299932" y="1067987"/>
            <a:ext cx="919472" cy="652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2101F45-3F29-4BE4-AC8F-104C06922784}"/>
              </a:ext>
            </a:extLst>
          </p:cNvPr>
          <p:cNvCxnSpPr>
            <a:cxnSpLocks/>
            <a:stCxn id="21" idx="7"/>
            <a:endCxn id="24" idx="2"/>
          </p:cNvCxnSpPr>
          <p:nvPr/>
        </p:nvCxnSpPr>
        <p:spPr>
          <a:xfrm flipV="1">
            <a:off x="1299932" y="1720912"/>
            <a:ext cx="919472" cy="652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13AC99-59AC-46CE-9FE6-9934EFA7F5AE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1364853" y="2526832"/>
            <a:ext cx="8545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B02A81D-0D34-414C-B5B7-43C955403C3C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 flipH="1">
            <a:off x="2441058" y="1131360"/>
            <a:ext cx="1" cy="373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2B71D7A-CDAF-41D0-A0AF-E8BC6632D229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2662713" y="914992"/>
            <a:ext cx="821537" cy="697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734CC1-2AED-4EB5-9F71-D970FC418600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2662711" y="1841254"/>
            <a:ext cx="821538" cy="6855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F76D73E-A1CA-4BD0-930B-21CE5C24B2AD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>
            <a:off x="2662712" y="1720912"/>
            <a:ext cx="8215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C0CC7E-2447-48BD-957E-591754628BFE}"/>
              </a:ext>
            </a:extLst>
          </p:cNvPr>
          <p:cNvSpPr txBox="1"/>
          <p:nvPr/>
        </p:nvSpPr>
        <p:spPr>
          <a:xfrm>
            <a:off x="1642633" y="2853955"/>
            <a:ext cx="159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초기 상태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5AF7262-9CA7-4E86-8C18-E4F1FF61C641}"/>
              </a:ext>
            </a:extLst>
          </p:cNvPr>
          <p:cNvSpPr/>
          <p:nvPr/>
        </p:nvSpPr>
        <p:spPr>
          <a:xfrm>
            <a:off x="8231428" y="698625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3AC9172-2CD8-4DE7-88AC-E623E8EE002B}"/>
              </a:ext>
            </a:extLst>
          </p:cNvPr>
          <p:cNvSpPr/>
          <p:nvPr/>
        </p:nvSpPr>
        <p:spPr>
          <a:xfrm>
            <a:off x="10794132" y="1504545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86BBB9E-0B87-4472-B88A-0E4011A3052D}"/>
              </a:ext>
            </a:extLst>
          </p:cNvPr>
          <p:cNvSpPr/>
          <p:nvPr/>
        </p:nvSpPr>
        <p:spPr>
          <a:xfrm>
            <a:off x="9529287" y="1504545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B472377-75E6-47D3-BDFC-BE42E29C8438}"/>
              </a:ext>
            </a:extLst>
          </p:cNvPr>
          <p:cNvSpPr/>
          <p:nvPr/>
        </p:nvSpPr>
        <p:spPr>
          <a:xfrm>
            <a:off x="9529288" y="698625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102451-F59E-40C4-B653-1D89706C1C91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>
            <a:off x="8674736" y="914992"/>
            <a:ext cx="8545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3E3FF05-308C-4DB1-8E99-ED059DF762E4}"/>
              </a:ext>
            </a:extLst>
          </p:cNvPr>
          <p:cNvCxnSpPr>
            <a:cxnSpLocks/>
            <a:stCxn id="35" idx="5"/>
            <a:endCxn id="39" idx="2"/>
          </p:cNvCxnSpPr>
          <p:nvPr/>
        </p:nvCxnSpPr>
        <p:spPr>
          <a:xfrm>
            <a:off x="8609815" y="1067987"/>
            <a:ext cx="919472" cy="652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2AD52BD-F2E6-4F24-AD57-DC505B5FC8AB}"/>
              </a:ext>
            </a:extLst>
          </p:cNvPr>
          <p:cNvCxnSpPr>
            <a:cxnSpLocks/>
            <a:stCxn id="40" idx="4"/>
            <a:endCxn id="39" idx="0"/>
          </p:cNvCxnSpPr>
          <p:nvPr/>
        </p:nvCxnSpPr>
        <p:spPr>
          <a:xfrm flipH="1">
            <a:off x="9750941" y="1131360"/>
            <a:ext cx="1" cy="373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EF17E76-9458-466C-A108-292BD731A85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9972596" y="914992"/>
            <a:ext cx="821537" cy="697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4407667-313E-4A73-B72F-D943560CDFA3}"/>
              </a:ext>
            </a:extLst>
          </p:cNvPr>
          <p:cNvCxnSpPr>
            <a:cxnSpLocks/>
            <a:stCxn id="39" idx="6"/>
            <a:endCxn id="37" idx="2"/>
          </p:cNvCxnSpPr>
          <p:nvPr/>
        </p:nvCxnSpPr>
        <p:spPr>
          <a:xfrm>
            <a:off x="9972595" y="1720912"/>
            <a:ext cx="8215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6B0790F-587E-4FD9-84E4-49C78B6A91C5}"/>
              </a:ext>
            </a:extLst>
          </p:cNvPr>
          <p:cNvSpPr txBox="1"/>
          <p:nvPr/>
        </p:nvSpPr>
        <p:spPr>
          <a:xfrm>
            <a:off x="8952516" y="2853955"/>
            <a:ext cx="159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(c)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제거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12FC374-6728-4FF4-99E4-02073FA2CFBB}"/>
              </a:ext>
            </a:extLst>
          </p:cNvPr>
          <p:cNvSpPr/>
          <p:nvPr/>
        </p:nvSpPr>
        <p:spPr>
          <a:xfrm>
            <a:off x="3484249" y="4625719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0EB9E0B-5CFC-4F5D-A723-EE84E9227024}"/>
              </a:ext>
            </a:extLst>
          </p:cNvPr>
          <p:cNvSpPr/>
          <p:nvPr/>
        </p:nvSpPr>
        <p:spPr>
          <a:xfrm>
            <a:off x="2219404" y="4625719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8A10648-A1A6-4C50-B244-FD1623FA70C8}"/>
              </a:ext>
            </a:extLst>
          </p:cNvPr>
          <p:cNvSpPr/>
          <p:nvPr/>
        </p:nvSpPr>
        <p:spPr>
          <a:xfrm>
            <a:off x="2219405" y="3819799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74FE8B8-8F5D-4462-A884-140B99D219FA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 flipH="1">
            <a:off x="2441058" y="4252534"/>
            <a:ext cx="1" cy="373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9A04F-CA9B-49B9-9C37-CE35F7A121A3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2662713" y="4036166"/>
            <a:ext cx="821537" cy="697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254EE95-AABC-4281-BF79-DD9754F4B439}"/>
              </a:ext>
            </a:extLst>
          </p:cNvPr>
          <p:cNvCxnSpPr>
            <a:cxnSpLocks/>
            <a:stCxn id="58" idx="6"/>
            <a:endCxn id="54" idx="2"/>
          </p:cNvCxnSpPr>
          <p:nvPr/>
        </p:nvCxnSpPr>
        <p:spPr>
          <a:xfrm>
            <a:off x="2662712" y="4842086"/>
            <a:ext cx="8215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EBA158-B5E2-4A6A-A462-58A9BD732C04}"/>
              </a:ext>
            </a:extLst>
          </p:cNvPr>
          <p:cNvSpPr txBox="1"/>
          <p:nvPr/>
        </p:nvSpPr>
        <p:spPr>
          <a:xfrm>
            <a:off x="1642633" y="5203235"/>
            <a:ext cx="159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(d)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제거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FEA90F0-4BF5-4E25-ACE5-A8728E91D388}"/>
              </a:ext>
            </a:extLst>
          </p:cNvPr>
          <p:cNvSpPr/>
          <p:nvPr/>
        </p:nvSpPr>
        <p:spPr>
          <a:xfrm>
            <a:off x="7139190" y="4625719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8ABDE19-F834-4E73-B355-ABEFF8E03FB1}"/>
              </a:ext>
            </a:extLst>
          </p:cNvPr>
          <p:cNvSpPr/>
          <p:nvPr/>
        </p:nvSpPr>
        <p:spPr>
          <a:xfrm>
            <a:off x="5874345" y="4625719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627CB0-E215-4813-B985-63A41A54DEFE}"/>
              </a:ext>
            </a:extLst>
          </p:cNvPr>
          <p:cNvCxnSpPr>
            <a:cxnSpLocks/>
            <a:stCxn id="72" idx="6"/>
            <a:endCxn id="71" idx="2"/>
          </p:cNvCxnSpPr>
          <p:nvPr/>
        </p:nvCxnSpPr>
        <p:spPr>
          <a:xfrm>
            <a:off x="6317653" y="4842086"/>
            <a:ext cx="8215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B5F485B-749F-4475-B821-F76D2BDC694D}"/>
              </a:ext>
            </a:extLst>
          </p:cNvPr>
          <p:cNvSpPr txBox="1"/>
          <p:nvPr/>
        </p:nvSpPr>
        <p:spPr>
          <a:xfrm>
            <a:off x="5297574" y="5203235"/>
            <a:ext cx="159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(e)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제거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37FDFF4-FBDF-45D9-A900-9D7668D5DF19}"/>
              </a:ext>
            </a:extLst>
          </p:cNvPr>
          <p:cNvSpPr/>
          <p:nvPr/>
        </p:nvSpPr>
        <p:spPr>
          <a:xfrm>
            <a:off x="9529287" y="4625719"/>
            <a:ext cx="443308" cy="432735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8811F7-8012-4AB1-B0B8-58F876D7191D}"/>
              </a:ext>
            </a:extLst>
          </p:cNvPr>
          <p:cNvSpPr txBox="1"/>
          <p:nvPr/>
        </p:nvSpPr>
        <p:spPr>
          <a:xfrm>
            <a:off x="8952516" y="5203235"/>
            <a:ext cx="159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(f)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202882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1926384" y="12430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1530398" y="235599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2648679" y="2415751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B63085-2EC8-462D-8922-1E2C43AAC5D2}"/>
              </a:ext>
            </a:extLst>
          </p:cNvPr>
          <p:cNvSpPr txBox="1"/>
          <p:nvPr/>
        </p:nvSpPr>
        <p:spPr>
          <a:xfrm>
            <a:off x="74408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3"/>
          </p:cNvCxnSpPr>
          <p:nvPr/>
        </p:nvCxnSpPr>
        <p:spPr>
          <a:xfrm flipV="1">
            <a:off x="1836678" y="1735583"/>
            <a:ext cx="179413" cy="6204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7"/>
            <a:endCxn id="30" idx="3"/>
          </p:cNvCxnSpPr>
          <p:nvPr/>
        </p:nvCxnSpPr>
        <p:spPr>
          <a:xfrm flipV="1">
            <a:off x="3171531" y="1939600"/>
            <a:ext cx="289152" cy="560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CFC0A83-2E7F-4A17-952C-72081E704C4A}"/>
              </a:ext>
            </a:extLst>
          </p:cNvPr>
          <p:cNvSpPr/>
          <p:nvPr/>
        </p:nvSpPr>
        <p:spPr>
          <a:xfrm>
            <a:off x="3370976" y="14470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AC84D7-AE61-4A54-8D7B-7D041CB8AA10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>
            <a:off x="2538943" y="1531566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DAC322FD-0F24-47D8-898B-E4CCBEAA1AF1}"/>
              </a:ext>
            </a:extLst>
          </p:cNvPr>
          <p:cNvSpPr/>
          <p:nvPr/>
        </p:nvSpPr>
        <p:spPr>
          <a:xfrm>
            <a:off x="1709811" y="33452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71D7A5-2CA3-41B6-A0D3-61AE8E6237BD}"/>
              </a:ext>
            </a:extLst>
          </p:cNvPr>
          <p:cNvCxnSpPr>
            <a:cxnSpLocks/>
            <a:stCxn id="70" idx="7"/>
            <a:endCxn id="51" idx="3"/>
          </p:cNvCxnSpPr>
          <p:nvPr/>
        </p:nvCxnSpPr>
        <p:spPr>
          <a:xfrm flipV="1">
            <a:off x="2232663" y="2908292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3C02ED-2DCE-40FA-A8DF-2F282F4905D6}"/>
              </a:ext>
            </a:extLst>
          </p:cNvPr>
          <p:cNvCxnSpPr>
            <a:cxnSpLocks/>
            <a:stCxn id="70" idx="0"/>
            <a:endCxn id="50" idx="4"/>
          </p:cNvCxnSpPr>
          <p:nvPr/>
        </p:nvCxnSpPr>
        <p:spPr>
          <a:xfrm flipH="1" flipV="1">
            <a:off x="1836678" y="2933044"/>
            <a:ext cx="179413" cy="412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52ADE73-DC30-41C4-965E-8007D426D714}"/>
              </a:ext>
            </a:extLst>
          </p:cNvPr>
          <p:cNvSpPr/>
          <p:nvPr/>
        </p:nvSpPr>
        <p:spPr>
          <a:xfrm>
            <a:off x="3137275" y="367185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74E5986-E098-4C7E-BC3A-2857B86F3B64}"/>
              </a:ext>
            </a:extLst>
          </p:cNvPr>
          <p:cNvCxnSpPr>
            <a:cxnSpLocks/>
            <a:stCxn id="80" idx="1"/>
            <a:endCxn id="51" idx="4"/>
          </p:cNvCxnSpPr>
          <p:nvPr/>
        </p:nvCxnSpPr>
        <p:spPr>
          <a:xfrm flipH="1" flipV="1">
            <a:off x="2954959" y="2992799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20F6EA3-DBB2-492F-A9D5-F6265734FE79}"/>
              </a:ext>
            </a:extLst>
          </p:cNvPr>
          <p:cNvCxnSpPr>
            <a:cxnSpLocks/>
            <a:stCxn id="80" idx="2"/>
            <a:endCxn id="70" idx="5"/>
          </p:cNvCxnSpPr>
          <p:nvPr/>
        </p:nvCxnSpPr>
        <p:spPr>
          <a:xfrm flipH="1" flipV="1">
            <a:off x="2232663" y="3837800"/>
            <a:ext cx="904612" cy="12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6FD5778-3E8D-4C84-AF42-E633B0D1A86B}"/>
              </a:ext>
            </a:extLst>
          </p:cNvPr>
          <p:cNvCxnSpPr>
            <a:cxnSpLocks/>
            <a:stCxn id="103" idx="0"/>
            <a:endCxn id="30" idx="5"/>
          </p:cNvCxnSpPr>
          <p:nvPr/>
        </p:nvCxnSpPr>
        <p:spPr>
          <a:xfrm flipH="1" flipV="1">
            <a:off x="3893828" y="1939600"/>
            <a:ext cx="190503" cy="734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A4BE076D-6983-4ABA-8FF0-C5C2CEE22400}"/>
              </a:ext>
            </a:extLst>
          </p:cNvPr>
          <p:cNvSpPr/>
          <p:nvPr/>
        </p:nvSpPr>
        <p:spPr>
          <a:xfrm>
            <a:off x="3778051" y="267422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AAB2376-3768-4125-AB16-9E99451FC72A}"/>
              </a:ext>
            </a:extLst>
          </p:cNvPr>
          <p:cNvCxnSpPr>
            <a:cxnSpLocks/>
            <a:stCxn id="80" idx="7"/>
            <a:endCxn id="103" idx="4"/>
          </p:cNvCxnSpPr>
          <p:nvPr/>
        </p:nvCxnSpPr>
        <p:spPr>
          <a:xfrm flipV="1">
            <a:off x="3660127" y="3251276"/>
            <a:ext cx="424204" cy="505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9">
            <a:extLst>
              <a:ext uri="{FF2B5EF4-FFF2-40B4-BE49-F238E27FC236}">
                <a16:creationId xmlns:a16="http://schemas.microsoft.com/office/drawing/2014/main" id="{D1B96024-EF7E-4365-9157-B6EE227B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90612"/>
              </p:ext>
            </p:extLst>
          </p:nvPr>
        </p:nvGraphicFramePr>
        <p:xfrm>
          <a:off x="744084" y="4786222"/>
          <a:ext cx="442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05">
                  <a:extLst>
                    <a:ext uri="{9D8B030D-6E8A-4147-A177-3AD203B41FA5}">
                      <a16:colId xmlns:a16="http://schemas.microsoft.com/office/drawing/2014/main" val="39195226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56165982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19636818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589657936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139120259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35444079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33856677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89581700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3142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367761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3B08A91F-2181-4CA2-902D-5C2C6DDF3989}"/>
              </a:ext>
            </a:extLst>
          </p:cNvPr>
          <p:cNvSpPr txBox="1"/>
          <p:nvPr/>
        </p:nvSpPr>
        <p:spPr>
          <a:xfrm>
            <a:off x="1483065" y="185990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DE24B6-B119-4BD4-B9AD-0E4D1B6D8AA8}"/>
              </a:ext>
            </a:extLst>
          </p:cNvPr>
          <p:cNvSpPr txBox="1"/>
          <p:nvPr/>
        </p:nvSpPr>
        <p:spPr>
          <a:xfrm>
            <a:off x="2738386" y="13275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BE0694-8E9A-4FD4-9DC2-CD4A01F03CA5}"/>
              </a:ext>
            </a:extLst>
          </p:cNvPr>
          <p:cNvSpPr txBox="1"/>
          <p:nvPr/>
        </p:nvSpPr>
        <p:spPr>
          <a:xfrm>
            <a:off x="2892331" y="197536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063BF0-B7E3-41AE-B517-FF4EC5A0BFF3}"/>
              </a:ext>
            </a:extLst>
          </p:cNvPr>
          <p:cNvSpPr txBox="1"/>
          <p:nvPr/>
        </p:nvSpPr>
        <p:spPr>
          <a:xfrm>
            <a:off x="3905070" y="21487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B70F49-5F62-4B6E-8A0C-D969FD4E55D2}"/>
              </a:ext>
            </a:extLst>
          </p:cNvPr>
          <p:cNvSpPr txBox="1"/>
          <p:nvPr/>
        </p:nvSpPr>
        <p:spPr>
          <a:xfrm>
            <a:off x="2966655" y="315378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0A5B9-15CB-4BCA-B9FC-BBEBA0663958}"/>
              </a:ext>
            </a:extLst>
          </p:cNvPr>
          <p:cNvSpPr txBox="1"/>
          <p:nvPr/>
        </p:nvSpPr>
        <p:spPr>
          <a:xfrm>
            <a:off x="3798029" y="345842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D959F6-0E6E-46F7-8547-0B28EC59C0F6}"/>
              </a:ext>
            </a:extLst>
          </p:cNvPr>
          <p:cNvSpPr txBox="1"/>
          <p:nvPr/>
        </p:nvSpPr>
        <p:spPr>
          <a:xfrm>
            <a:off x="2403735" y="38787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D2DD27-5195-4D4D-A39C-7FAFBB339DF4}"/>
              </a:ext>
            </a:extLst>
          </p:cNvPr>
          <p:cNvSpPr txBox="1"/>
          <p:nvPr/>
        </p:nvSpPr>
        <p:spPr>
          <a:xfrm>
            <a:off x="2129845" y="295605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3A691E-5C0E-4FEA-81AD-326858968DE0}"/>
              </a:ext>
            </a:extLst>
          </p:cNvPr>
          <p:cNvSpPr txBox="1"/>
          <p:nvPr/>
        </p:nvSpPr>
        <p:spPr>
          <a:xfrm>
            <a:off x="1491985" y="30144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66F7CE0-8FEA-4F4E-8C22-F0104D382CFB}"/>
              </a:ext>
            </a:extLst>
          </p:cNvPr>
          <p:cNvCxnSpPr/>
          <p:nvPr/>
        </p:nvCxnSpPr>
        <p:spPr>
          <a:xfrm>
            <a:off x="5430176" y="2890189"/>
            <a:ext cx="104756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071C070-A209-4DFB-BE59-20868F062C33}"/>
              </a:ext>
            </a:extLst>
          </p:cNvPr>
          <p:cNvSpPr txBox="1"/>
          <p:nvPr/>
        </p:nvSpPr>
        <p:spPr>
          <a:xfrm>
            <a:off x="123765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963E9-FC64-4E9A-BA1E-CCDBF94E24D2}"/>
              </a:ext>
            </a:extLst>
          </p:cNvPr>
          <p:cNvSpPr txBox="1"/>
          <p:nvPr/>
        </p:nvSpPr>
        <p:spPr>
          <a:xfrm>
            <a:off x="173687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E5174C-485F-47DD-BB17-39540DE8D53F}"/>
              </a:ext>
            </a:extLst>
          </p:cNvPr>
          <p:cNvSpPr txBox="1"/>
          <p:nvPr/>
        </p:nvSpPr>
        <p:spPr>
          <a:xfrm>
            <a:off x="222248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6E704E6-0667-4CFE-87A2-2A44A89A1CDF}"/>
              </a:ext>
            </a:extLst>
          </p:cNvPr>
          <p:cNvSpPr txBox="1"/>
          <p:nvPr/>
        </p:nvSpPr>
        <p:spPr>
          <a:xfrm>
            <a:off x="2718877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EFA0B00-9C5B-4084-95B0-8B97289CC148}"/>
              </a:ext>
            </a:extLst>
          </p:cNvPr>
          <p:cNvSpPr txBox="1"/>
          <p:nvPr/>
        </p:nvSpPr>
        <p:spPr>
          <a:xfrm>
            <a:off x="3215272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9E24F7-87C0-4A9D-A864-D89DB1303165}"/>
              </a:ext>
            </a:extLst>
          </p:cNvPr>
          <p:cNvSpPr txBox="1"/>
          <p:nvPr/>
        </p:nvSpPr>
        <p:spPr>
          <a:xfrm>
            <a:off x="3694155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4D336A9-0726-4F5B-831D-2214D3BF53AD}"/>
              </a:ext>
            </a:extLst>
          </p:cNvPr>
          <p:cNvSpPr txBox="1"/>
          <p:nvPr/>
        </p:nvSpPr>
        <p:spPr>
          <a:xfrm>
            <a:off x="4184669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956529-E138-44DC-857F-30C6F711F06C}"/>
              </a:ext>
            </a:extLst>
          </p:cNvPr>
          <p:cNvSpPr txBox="1"/>
          <p:nvPr/>
        </p:nvSpPr>
        <p:spPr>
          <a:xfrm>
            <a:off x="467518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7B3A69B0-CE8B-44DB-91CC-00D6F4393DC6}"/>
              </a:ext>
            </a:extLst>
          </p:cNvPr>
          <p:cNvCxnSpPr>
            <a:cxnSpLocks/>
          </p:cNvCxnSpPr>
          <p:nvPr/>
        </p:nvCxnSpPr>
        <p:spPr>
          <a:xfrm flipV="1">
            <a:off x="1003177" y="5228084"/>
            <a:ext cx="0" cy="307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3B663F48-F72E-4B30-BCD3-A279343F3386}"/>
              </a:ext>
            </a:extLst>
          </p:cNvPr>
          <p:cNvSpPr/>
          <p:nvPr/>
        </p:nvSpPr>
        <p:spPr>
          <a:xfrm>
            <a:off x="7892014" y="12430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B42D983-C7AC-42DF-AA12-CE91995A70AD}"/>
              </a:ext>
            </a:extLst>
          </p:cNvPr>
          <p:cNvSpPr/>
          <p:nvPr/>
        </p:nvSpPr>
        <p:spPr>
          <a:xfrm>
            <a:off x="7496028" y="235599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686AEA7A-5D11-4BB7-B099-316E31A37913}"/>
              </a:ext>
            </a:extLst>
          </p:cNvPr>
          <p:cNvSpPr/>
          <p:nvPr/>
        </p:nvSpPr>
        <p:spPr>
          <a:xfrm>
            <a:off x="8614309" y="2415751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2AD3F56-AB5C-4D95-A257-53A8412F3F24}"/>
              </a:ext>
            </a:extLst>
          </p:cNvPr>
          <p:cNvSpPr txBox="1"/>
          <p:nvPr/>
        </p:nvSpPr>
        <p:spPr>
          <a:xfrm>
            <a:off x="670971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ED9A2F58-B3C7-47CA-8880-5AEB5AAD5033}"/>
              </a:ext>
            </a:extLst>
          </p:cNvPr>
          <p:cNvCxnSpPr>
            <a:cxnSpLocks/>
            <a:stCxn id="172" idx="0"/>
            <a:endCxn id="171" idx="3"/>
          </p:cNvCxnSpPr>
          <p:nvPr/>
        </p:nvCxnSpPr>
        <p:spPr>
          <a:xfrm flipV="1">
            <a:off x="7802308" y="1735583"/>
            <a:ext cx="179413" cy="6204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90E1A1A8-5B4A-4C5E-B09B-D5D33380CE77}"/>
              </a:ext>
            </a:extLst>
          </p:cNvPr>
          <p:cNvCxnSpPr>
            <a:cxnSpLocks/>
            <a:stCxn id="173" idx="7"/>
            <a:endCxn id="177" idx="3"/>
          </p:cNvCxnSpPr>
          <p:nvPr/>
        </p:nvCxnSpPr>
        <p:spPr>
          <a:xfrm flipV="1">
            <a:off x="9137161" y="1939600"/>
            <a:ext cx="289152" cy="560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>
            <a:extLst>
              <a:ext uri="{FF2B5EF4-FFF2-40B4-BE49-F238E27FC236}">
                <a16:creationId xmlns:a16="http://schemas.microsoft.com/office/drawing/2014/main" id="{69C009A8-7851-4B92-865F-F03897C4B577}"/>
              </a:ext>
            </a:extLst>
          </p:cNvPr>
          <p:cNvSpPr/>
          <p:nvPr/>
        </p:nvSpPr>
        <p:spPr>
          <a:xfrm>
            <a:off x="9336606" y="14470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CE373F1D-BB7A-418F-BBA8-20A8CFEC9885}"/>
              </a:ext>
            </a:extLst>
          </p:cNvPr>
          <p:cNvCxnSpPr>
            <a:cxnSpLocks/>
            <a:stCxn id="171" idx="6"/>
            <a:endCxn id="177" idx="2"/>
          </p:cNvCxnSpPr>
          <p:nvPr/>
        </p:nvCxnSpPr>
        <p:spPr>
          <a:xfrm>
            <a:off x="8504573" y="1531566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>
            <a:extLst>
              <a:ext uri="{FF2B5EF4-FFF2-40B4-BE49-F238E27FC236}">
                <a16:creationId xmlns:a16="http://schemas.microsoft.com/office/drawing/2014/main" id="{09AE9FDA-4A02-4F21-8599-59224A12961D}"/>
              </a:ext>
            </a:extLst>
          </p:cNvPr>
          <p:cNvSpPr/>
          <p:nvPr/>
        </p:nvSpPr>
        <p:spPr>
          <a:xfrm>
            <a:off x="7675441" y="33452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9EBF7CD7-4FAB-499F-BB7D-2FA222998667}"/>
              </a:ext>
            </a:extLst>
          </p:cNvPr>
          <p:cNvCxnSpPr>
            <a:cxnSpLocks/>
            <a:stCxn id="179" idx="7"/>
            <a:endCxn id="173" idx="3"/>
          </p:cNvCxnSpPr>
          <p:nvPr/>
        </p:nvCxnSpPr>
        <p:spPr>
          <a:xfrm flipV="1">
            <a:off x="8198293" y="2908292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6BB5A9A-C1F5-441D-A435-947F4730FF99}"/>
              </a:ext>
            </a:extLst>
          </p:cNvPr>
          <p:cNvCxnSpPr>
            <a:cxnSpLocks/>
            <a:stCxn id="179" idx="0"/>
            <a:endCxn id="172" idx="4"/>
          </p:cNvCxnSpPr>
          <p:nvPr/>
        </p:nvCxnSpPr>
        <p:spPr>
          <a:xfrm flipH="1" flipV="1">
            <a:off x="7802308" y="2933044"/>
            <a:ext cx="179413" cy="412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B1271A17-81E9-443A-9A0D-D2F2C171DBD7}"/>
              </a:ext>
            </a:extLst>
          </p:cNvPr>
          <p:cNvSpPr/>
          <p:nvPr/>
        </p:nvSpPr>
        <p:spPr>
          <a:xfrm>
            <a:off x="9102905" y="367185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B697054-1CEA-4EF4-B7C1-3C13EA416262}"/>
              </a:ext>
            </a:extLst>
          </p:cNvPr>
          <p:cNvCxnSpPr>
            <a:cxnSpLocks/>
            <a:stCxn id="182" idx="1"/>
            <a:endCxn id="173" idx="4"/>
          </p:cNvCxnSpPr>
          <p:nvPr/>
        </p:nvCxnSpPr>
        <p:spPr>
          <a:xfrm flipH="1" flipV="1">
            <a:off x="8920589" y="2992799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4B6D217-FC51-4CDE-9260-0186B94E21C9}"/>
              </a:ext>
            </a:extLst>
          </p:cNvPr>
          <p:cNvCxnSpPr>
            <a:cxnSpLocks/>
            <a:stCxn id="182" idx="2"/>
            <a:endCxn id="179" idx="5"/>
          </p:cNvCxnSpPr>
          <p:nvPr/>
        </p:nvCxnSpPr>
        <p:spPr>
          <a:xfrm flipH="1" flipV="1">
            <a:off x="8198293" y="3837800"/>
            <a:ext cx="904612" cy="12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BF381C32-0D17-4321-A667-B52CE7FFC40F}"/>
              </a:ext>
            </a:extLst>
          </p:cNvPr>
          <p:cNvCxnSpPr>
            <a:cxnSpLocks/>
            <a:stCxn id="186" idx="0"/>
            <a:endCxn id="177" idx="5"/>
          </p:cNvCxnSpPr>
          <p:nvPr/>
        </p:nvCxnSpPr>
        <p:spPr>
          <a:xfrm flipH="1" flipV="1">
            <a:off x="9859458" y="1939600"/>
            <a:ext cx="190503" cy="734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28480510-5355-4ADD-B68C-07A80D4AB173}"/>
              </a:ext>
            </a:extLst>
          </p:cNvPr>
          <p:cNvSpPr/>
          <p:nvPr/>
        </p:nvSpPr>
        <p:spPr>
          <a:xfrm>
            <a:off x="9743681" y="267422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FBF5FF2-B216-4AF1-9EB0-61ACC7064BF3}"/>
              </a:ext>
            </a:extLst>
          </p:cNvPr>
          <p:cNvCxnSpPr>
            <a:cxnSpLocks/>
            <a:stCxn id="182" idx="7"/>
            <a:endCxn id="186" idx="4"/>
          </p:cNvCxnSpPr>
          <p:nvPr/>
        </p:nvCxnSpPr>
        <p:spPr>
          <a:xfrm flipV="1">
            <a:off x="9625757" y="3251276"/>
            <a:ext cx="424204" cy="5050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8" name="표 109">
            <a:extLst>
              <a:ext uri="{FF2B5EF4-FFF2-40B4-BE49-F238E27FC236}">
                <a16:creationId xmlns:a16="http://schemas.microsoft.com/office/drawing/2014/main" id="{620CFE20-4B71-492D-989E-F670A655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98904"/>
              </p:ext>
            </p:extLst>
          </p:nvPr>
        </p:nvGraphicFramePr>
        <p:xfrm>
          <a:off x="6709714" y="4786222"/>
          <a:ext cx="442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05">
                  <a:extLst>
                    <a:ext uri="{9D8B030D-6E8A-4147-A177-3AD203B41FA5}">
                      <a16:colId xmlns:a16="http://schemas.microsoft.com/office/drawing/2014/main" val="39195226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56165982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19636818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589657936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139120259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35444079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33856677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89581700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3142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367761"/>
                  </a:ext>
                </a:extLst>
              </a:tr>
            </a:tbl>
          </a:graphicData>
        </a:graphic>
      </p:graphicFrame>
      <p:sp>
        <p:nvSpPr>
          <p:cNvPr id="189" name="TextBox 188">
            <a:extLst>
              <a:ext uri="{FF2B5EF4-FFF2-40B4-BE49-F238E27FC236}">
                <a16:creationId xmlns:a16="http://schemas.microsoft.com/office/drawing/2014/main" id="{68AE896A-E0B3-4882-A77A-E74E0C345C15}"/>
              </a:ext>
            </a:extLst>
          </p:cNvPr>
          <p:cNvSpPr txBox="1"/>
          <p:nvPr/>
        </p:nvSpPr>
        <p:spPr>
          <a:xfrm>
            <a:off x="7448695" y="185990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7DA8FB3-4529-44B2-80C0-7EFC3BDD4545}"/>
              </a:ext>
            </a:extLst>
          </p:cNvPr>
          <p:cNvSpPr txBox="1"/>
          <p:nvPr/>
        </p:nvSpPr>
        <p:spPr>
          <a:xfrm>
            <a:off x="8704016" y="13275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D091E87-5CD6-43DB-B1D1-35D03C176980}"/>
              </a:ext>
            </a:extLst>
          </p:cNvPr>
          <p:cNvSpPr txBox="1"/>
          <p:nvPr/>
        </p:nvSpPr>
        <p:spPr>
          <a:xfrm>
            <a:off x="8857961" y="197536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267FE6F-CA08-4E16-AFB9-0DC6B7F04CB0}"/>
              </a:ext>
            </a:extLst>
          </p:cNvPr>
          <p:cNvSpPr txBox="1"/>
          <p:nvPr/>
        </p:nvSpPr>
        <p:spPr>
          <a:xfrm>
            <a:off x="9870700" y="21487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0FFA94C-BC36-4EB3-93DE-D44F86683B85}"/>
              </a:ext>
            </a:extLst>
          </p:cNvPr>
          <p:cNvSpPr txBox="1"/>
          <p:nvPr/>
        </p:nvSpPr>
        <p:spPr>
          <a:xfrm>
            <a:off x="8932285" y="315378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6D33B0D-ABC8-4578-B588-A8E6E1FF7445}"/>
              </a:ext>
            </a:extLst>
          </p:cNvPr>
          <p:cNvSpPr txBox="1"/>
          <p:nvPr/>
        </p:nvSpPr>
        <p:spPr>
          <a:xfrm>
            <a:off x="9763659" y="345842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1B7B05A-7AA2-42ED-B3D4-173EC45E4B7F}"/>
              </a:ext>
            </a:extLst>
          </p:cNvPr>
          <p:cNvSpPr txBox="1"/>
          <p:nvPr/>
        </p:nvSpPr>
        <p:spPr>
          <a:xfrm>
            <a:off x="8369365" y="38787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88DA07F-3B2D-45EA-AE5C-7D97C27F0C85}"/>
              </a:ext>
            </a:extLst>
          </p:cNvPr>
          <p:cNvSpPr txBox="1"/>
          <p:nvPr/>
        </p:nvSpPr>
        <p:spPr>
          <a:xfrm>
            <a:off x="8095475" y="295605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C3929C-22CD-4512-B290-436023E0EC9A}"/>
              </a:ext>
            </a:extLst>
          </p:cNvPr>
          <p:cNvSpPr txBox="1"/>
          <p:nvPr/>
        </p:nvSpPr>
        <p:spPr>
          <a:xfrm>
            <a:off x="7457615" y="30144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30AD9493-F05A-496B-9DF3-8081DC5342A3}"/>
              </a:ext>
            </a:extLst>
          </p:cNvPr>
          <p:cNvCxnSpPr>
            <a:cxnSpLocks/>
          </p:cNvCxnSpPr>
          <p:nvPr/>
        </p:nvCxnSpPr>
        <p:spPr>
          <a:xfrm flipH="1">
            <a:off x="5430176" y="5406501"/>
            <a:ext cx="1047565" cy="5060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D8F9EC8E-30FC-4FB8-93EE-840CC144A332}"/>
              </a:ext>
            </a:extLst>
          </p:cNvPr>
          <p:cNvSpPr txBox="1"/>
          <p:nvPr/>
        </p:nvSpPr>
        <p:spPr>
          <a:xfrm>
            <a:off x="720328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ADA8A16-097B-41B2-94DE-466E78312C55}"/>
              </a:ext>
            </a:extLst>
          </p:cNvPr>
          <p:cNvSpPr txBox="1"/>
          <p:nvPr/>
        </p:nvSpPr>
        <p:spPr>
          <a:xfrm>
            <a:off x="770250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D8ED5FE-375D-4064-966B-C8898D6045B9}"/>
              </a:ext>
            </a:extLst>
          </p:cNvPr>
          <p:cNvSpPr txBox="1"/>
          <p:nvPr/>
        </p:nvSpPr>
        <p:spPr>
          <a:xfrm>
            <a:off x="818811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6E53696-05D0-4704-B5F2-F7B64BE68C42}"/>
              </a:ext>
            </a:extLst>
          </p:cNvPr>
          <p:cNvSpPr txBox="1"/>
          <p:nvPr/>
        </p:nvSpPr>
        <p:spPr>
          <a:xfrm>
            <a:off x="8684507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EE1BE63-6EBC-4A4E-9F6E-EE741299F0BE}"/>
              </a:ext>
            </a:extLst>
          </p:cNvPr>
          <p:cNvSpPr txBox="1"/>
          <p:nvPr/>
        </p:nvSpPr>
        <p:spPr>
          <a:xfrm>
            <a:off x="9180902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4A79C45-8871-4527-9270-F8FD983984ED}"/>
              </a:ext>
            </a:extLst>
          </p:cNvPr>
          <p:cNvSpPr txBox="1"/>
          <p:nvPr/>
        </p:nvSpPr>
        <p:spPr>
          <a:xfrm>
            <a:off x="9659785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9EC2FF7-9C0D-4D0B-BC1C-A3367C696611}"/>
              </a:ext>
            </a:extLst>
          </p:cNvPr>
          <p:cNvSpPr txBox="1"/>
          <p:nvPr/>
        </p:nvSpPr>
        <p:spPr>
          <a:xfrm>
            <a:off x="10150299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C1CC14-426A-433D-9A43-9269533964D4}"/>
              </a:ext>
            </a:extLst>
          </p:cNvPr>
          <p:cNvSpPr txBox="1"/>
          <p:nvPr/>
        </p:nvSpPr>
        <p:spPr>
          <a:xfrm>
            <a:off x="1064081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02657443-8AED-4545-BD90-FE0BB284F565}"/>
              </a:ext>
            </a:extLst>
          </p:cNvPr>
          <p:cNvCxnSpPr>
            <a:cxnSpLocks/>
          </p:cNvCxnSpPr>
          <p:nvPr/>
        </p:nvCxnSpPr>
        <p:spPr>
          <a:xfrm flipV="1">
            <a:off x="7448695" y="5228084"/>
            <a:ext cx="0" cy="307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9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1926384" y="12430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1530398" y="235599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2648679" y="2415751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B63085-2EC8-462D-8922-1E2C43AAC5D2}"/>
              </a:ext>
            </a:extLst>
          </p:cNvPr>
          <p:cNvSpPr txBox="1"/>
          <p:nvPr/>
        </p:nvSpPr>
        <p:spPr>
          <a:xfrm>
            <a:off x="74408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3"/>
          </p:cNvCxnSpPr>
          <p:nvPr/>
        </p:nvCxnSpPr>
        <p:spPr>
          <a:xfrm flipV="1">
            <a:off x="1836678" y="1735583"/>
            <a:ext cx="179413" cy="6204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7"/>
            <a:endCxn id="30" idx="3"/>
          </p:cNvCxnSpPr>
          <p:nvPr/>
        </p:nvCxnSpPr>
        <p:spPr>
          <a:xfrm flipV="1">
            <a:off x="3171531" y="1939600"/>
            <a:ext cx="289152" cy="5606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CFC0A83-2E7F-4A17-952C-72081E704C4A}"/>
              </a:ext>
            </a:extLst>
          </p:cNvPr>
          <p:cNvSpPr/>
          <p:nvPr/>
        </p:nvSpPr>
        <p:spPr>
          <a:xfrm>
            <a:off x="3370976" y="14470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AC84D7-AE61-4A54-8D7B-7D041CB8AA10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>
            <a:off x="2538943" y="1531566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DAC322FD-0F24-47D8-898B-E4CCBEAA1AF1}"/>
              </a:ext>
            </a:extLst>
          </p:cNvPr>
          <p:cNvSpPr/>
          <p:nvPr/>
        </p:nvSpPr>
        <p:spPr>
          <a:xfrm>
            <a:off x="1709811" y="33452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71D7A5-2CA3-41B6-A0D3-61AE8E6237BD}"/>
              </a:ext>
            </a:extLst>
          </p:cNvPr>
          <p:cNvCxnSpPr>
            <a:cxnSpLocks/>
            <a:stCxn id="70" idx="7"/>
            <a:endCxn id="51" idx="3"/>
          </p:cNvCxnSpPr>
          <p:nvPr/>
        </p:nvCxnSpPr>
        <p:spPr>
          <a:xfrm flipV="1">
            <a:off x="2232663" y="2908292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3C02ED-2DCE-40FA-A8DF-2F282F4905D6}"/>
              </a:ext>
            </a:extLst>
          </p:cNvPr>
          <p:cNvCxnSpPr>
            <a:cxnSpLocks/>
            <a:stCxn id="70" idx="0"/>
            <a:endCxn id="50" idx="4"/>
          </p:cNvCxnSpPr>
          <p:nvPr/>
        </p:nvCxnSpPr>
        <p:spPr>
          <a:xfrm flipH="1" flipV="1">
            <a:off x="1836678" y="2933044"/>
            <a:ext cx="179413" cy="412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52ADE73-DC30-41C4-965E-8007D426D714}"/>
              </a:ext>
            </a:extLst>
          </p:cNvPr>
          <p:cNvSpPr/>
          <p:nvPr/>
        </p:nvSpPr>
        <p:spPr>
          <a:xfrm>
            <a:off x="3137275" y="367185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74E5986-E098-4C7E-BC3A-2857B86F3B64}"/>
              </a:ext>
            </a:extLst>
          </p:cNvPr>
          <p:cNvCxnSpPr>
            <a:cxnSpLocks/>
            <a:stCxn id="80" idx="1"/>
            <a:endCxn id="51" idx="4"/>
          </p:cNvCxnSpPr>
          <p:nvPr/>
        </p:nvCxnSpPr>
        <p:spPr>
          <a:xfrm flipH="1" flipV="1">
            <a:off x="2954959" y="2992799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20F6EA3-DBB2-492F-A9D5-F6265734FE79}"/>
              </a:ext>
            </a:extLst>
          </p:cNvPr>
          <p:cNvCxnSpPr>
            <a:cxnSpLocks/>
            <a:stCxn id="80" idx="2"/>
            <a:endCxn id="70" idx="5"/>
          </p:cNvCxnSpPr>
          <p:nvPr/>
        </p:nvCxnSpPr>
        <p:spPr>
          <a:xfrm flipH="1" flipV="1">
            <a:off x="2232663" y="3837800"/>
            <a:ext cx="904612" cy="12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6FD5778-3E8D-4C84-AF42-E633B0D1A86B}"/>
              </a:ext>
            </a:extLst>
          </p:cNvPr>
          <p:cNvCxnSpPr>
            <a:cxnSpLocks/>
            <a:stCxn id="103" idx="0"/>
            <a:endCxn id="30" idx="5"/>
          </p:cNvCxnSpPr>
          <p:nvPr/>
        </p:nvCxnSpPr>
        <p:spPr>
          <a:xfrm flipH="1" flipV="1">
            <a:off x="3893828" y="1939600"/>
            <a:ext cx="190503" cy="734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A4BE076D-6983-4ABA-8FF0-C5C2CEE22400}"/>
              </a:ext>
            </a:extLst>
          </p:cNvPr>
          <p:cNvSpPr/>
          <p:nvPr/>
        </p:nvSpPr>
        <p:spPr>
          <a:xfrm>
            <a:off x="3778051" y="267422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AAB2376-3768-4125-AB16-9E99451FC72A}"/>
              </a:ext>
            </a:extLst>
          </p:cNvPr>
          <p:cNvCxnSpPr>
            <a:cxnSpLocks/>
            <a:stCxn id="80" idx="7"/>
            <a:endCxn id="103" idx="4"/>
          </p:cNvCxnSpPr>
          <p:nvPr/>
        </p:nvCxnSpPr>
        <p:spPr>
          <a:xfrm flipV="1">
            <a:off x="3660127" y="3251276"/>
            <a:ext cx="424204" cy="5050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9">
            <a:extLst>
              <a:ext uri="{FF2B5EF4-FFF2-40B4-BE49-F238E27FC236}">
                <a16:creationId xmlns:a16="http://schemas.microsoft.com/office/drawing/2014/main" id="{D1B96024-EF7E-4365-9157-B6EE227B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61777"/>
              </p:ext>
            </p:extLst>
          </p:nvPr>
        </p:nvGraphicFramePr>
        <p:xfrm>
          <a:off x="744084" y="4786222"/>
          <a:ext cx="442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05">
                  <a:extLst>
                    <a:ext uri="{9D8B030D-6E8A-4147-A177-3AD203B41FA5}">
                      <a16:colId xmlns:a16="http://schemas.microsoft.com/office/drawing/2014/main" val="39195226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56165982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19636818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589657936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139120259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35444079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33856677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89581700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3142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367761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3B08A91F-2181-4CA2-902D-5C2C6DDF3989}"/>
              </a:ext>
            </a:extLst>
          </p:cNvPr>
          <p:cNvSpPr txBox="1"/>
          <p:nvPr/>
        </p:nvSpPr>
        <p:spPr>
          <a:xfrm>
            <a:off x="1483065" y="185990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DE24B6-B119-4BD4-B9AD-0E4D1B6D8AA8}"/>
              </a:ext>
            </a:extLst>
          </p:cNvPr>
          <p:cNvSpPr txBox="1"/>
          <p:nvPr/>
        </p:nvSpPr>
        <p:spPr>
          <a:xfrm>
            <a:off x="2738386" y="13275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BE0694-8E9A-4FD4-9DC2-CD4A01F03CA5}"/>
              </a:ext>
            </a:extLst>
          </p:cNvPr>
          <p:cNvSpPr txBox="1"/>
          <p:nvPr/>
        </p:nvSpPr>
        <p:spPr>
          <a:xfrm>
            <a:off x="2892331" y="197536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063BF0-B7E3-41AE-B517-FF4EC5A0BFF3}"/>
              </a:ext>
            </a:extLst>
          </p:cNvPr>
          <p:cNvSpPr txBox="1"/>
          <p:nvPr/>
        </p:nvSpPr>
        <p:spPr>
          <a:xfrm>
            <a:off x="3905070" y="21487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B70F49-5F62-4B6E-8A0C-D969FD4E55D2}"/>
              </a:ext>
            </a:extLst>
          </p:cNvPr>
          <p:cNvSpPr txBox="1"/>
          <p:nvPr/>
        </p:nvSpPr>
        <p:spPr>
          <a:xfrm>
            <a:off x="2966655" y="315378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0A5B9-15CB-4BCA-B9FC-BBEBA0663958}"/>
              </a:ext>
            </a:extLst>
          </p:cNvPr>
          <p:cNvSpPr txBox="1"/>
          <p:nvPr/>
        </p:nvSpPr>
        <p:spPr>
          <a:xfrm>
            <a:off x="3798029" y="345842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D959F6-0E6E-46F7-8547-0B28EC59C0F6}"/>
              </a:ext>
            </a:extLst>
          </p:cNvPr>
          <p:cNvSpPr txBox="1"/>
          <p:nvPr/>
        </p:nvSpPr>
        <p:spPr>
          <a:xfrm>
            <a:off x="2403735" y="38787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D2DD27-5195-4D4D-A39C-7FAFBB339DF4}"/>
              </a:ext>
            </a:extLst>
          </p:cNvPr>
          <p:cNvSpPr txBox="1"/>
          <p:nvPr/>
        </p:nvSpPr>
        <p:spPr>
          <a:xfrm>
            <a:off x="2129845" y="295605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3A691E-5C0E-4FEA-81AD-326858968DE0}"/>
              </a:ext>
            </a:extLst>
          </p:cNvPr>
          <p:cNvSpPr txBox="1"/>
          <p:nvPr/>
        </p:nvSpPr>
        <p:spPr>
          <a:xfrm>
            <a:off x="1491985" y="30144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66F7CE0-8FEA-4F4E-8C22-F0104D382CFB}"/>
              </a:ext>
            </a:extLst>
          </p:cNvPr>
          <p:cNvCxnSpPr/>
          <p:nvPr/>
        </p:nvCxnSpPr>
        <p:spPr>
          <a:xfrm>
            <a:off x="5430176" y="2890189"/>
            <a:ext cx="104756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071C070-A209-4DFB-BE59-20868F062C33}"/>
              </a:ext>
            </a:extLst>
          </p:cNvPr>
          <p:cNvSpPr txBox="1"/>
          <p:nvPr/>
        </p:nvSpPr>
        <p:spPr>
          <a:xfrm>
            <a:off x="123765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963E9-FC64-4E9A-BA1E-CCDBF94E24D2}"/>
              </a:ext>
            </a:extLst>
          </p:cNvPr>
          <p:cNvSpPr txBox="1"/>
          <p:nvPr/>
        </p:nvSpPr>
        <p:spPr>
          <a:xfrm>
            <a:off x="173687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E5174C-485F-47DD-BB17-39540DE8D53F}"/>
              </a:ext>
            </a:extLst>
          </p:cNvPr>
          <p:cNvSpPr txBox="1"/>
          <p:nvPr/>
        </p:nvSpPr>
        <p:spPr>
          <a:xfrm>
            <a:off x="222248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6E704E6-0667-4CFE-87A2-2A44A89A1CDF}"/>
              </a:ext>
            </a:extLst>
          </p:cNvPr>
          <p:cNvSpPr txBox="1"/>
          <p:nvPr/>
        </p:nvSpPr>
        <p:spPr>
          <a:xfrm>
            <a:off x="2718877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EFA0B00-9C5B-4084-95B0-8B97289CC148}"/>
              </a:ext>
            </a:extLst>
          </p:cNvPr>
          <p:cNvSpPr txBox="1"/>
          <p:nvPr/>
        </p:nvSpPr>
        <p:spPr>
          <a:xfrm>
            <a:off x="3215272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9E24F7-87C0-4A9D-A864-D89DB1303165}"/>
              </a:ext>
            </a:extLst>
          </p:cNvPr>
          <p:cNvSpPr txBox="1"/>
          <p:nvPr/>
        </p:nvSpPr>
        <p:spPr>
          <a:xfrm>
            <a:off x="3694155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4D336A9-0726-4F5B-831D-2214D3BF53AD}"/>
              </a:ext>
            </a:extLst>
          </p:cNvPr>
          <p:cNvSpPr txBox="1"/>
          <p:nvPr/>
        </p:nvSpPr>
        <p:spPr>
          <a:xfrm>
            <a:off x="4184669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956529-E138-44DC-857F-30C6F711F06C}"/>
              </a:ext>
            </a:extLst>
          </p:cNvPr>
          <p:cNvSpPr txBox="1"/>
          <p:nvPr/>
        </p:nvSpPr>
        <p:spPr>
          <a:xfrm>
            <a:off x="467518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7B3A69B0-CE8B-44DB-91CC-00D6F4393DC6}"/>
              </a:ext>
            </a:extLst>
          </p:cNvPr>
          <p:cNvCxnSpPr>
            <a:cxnSpLocks/>
          </p:cNvCxnSpPr>
          <p:nvPr/>
        </p:nvCxnSpPr>
        <p:spPr>
          <a:xfrm flipV="1">
            <a:off x="1981872" y="5228084"/>
            <a:ext cx="0" cy="307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3B663F48-F72E-4B30-BCD3-A279343F3386}"/>
              </a:ext>
            </a:extLst>
          </p:cNvPr>
          <p:cNvSpPr/>
          <p:nvPr/>
        </p:nvSpPr>
        <p:spPr>
          <a:xfrm>
            <a:off x="7892014" y="12430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B42D983-C7AC-42DF-AA12-CE91995A70AD}"/>
              </a:ext>
            </a:extLst>
          </p:cNvPr>
          <p:cNvSpPr/>
          <p:nvPr/>
        </p:nvSpPr>
        <p:spPr>
          <a:xfrm>
            <a:off x="7496028" y="235599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686AEA7A-5D11-4BB7-B099-316E31A37913}"/>
              </a:ext>
            </a:extLst>
          </p:cNvPr>
          <p:cNvSpPr/>
          <p:nvPr/>
        </p:nvSpPr>
        <p:spPr>
          <a:xfrm>
            <a:off x="8614309" y="2415751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2AD3F56-AB5C-4D95-A257-53A8412F3F24}"/>
              </a:ext>
            </a:extLst>
          </p:cNvPr>
          <p:cNvSpPr txBox="1"/>
          <p:nvPr/>
        </p:nvSpPr>
        <p:spPr>
          <a:xfrm>
            <a:off x="670971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ED9A2F58-B3C7-47CA-8880-5AEB5AAD5033}"/>
              </a:ext>
            </a:extLst>
          </p:cNvPr>
          <p:cNvCxnSpPr>
            <a:cxnSpLocks/>
            <a:stCxn id="172" idx="0"/>
            <a:endCxn id="171" idx="3"/>
          </p:cNvCxnSpPr>
          <p:nvPr/>
        </p:nvCxnSpPr>
        <p:spPr>
          <a:xfrm flipV="1">
            <a:off x="7802308" y="1735583"/>
            <a:ext cx="179413" cy="6204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90E1A1A8-5B4A-4C5E-B09B-D5D33380CE77}"/>
              </a:ext>
            </a:extLst>
          </p:cNvPr>
          <p:cNvCxnSpPr>
            <a:cxnSpLocks/>
            <a:stCxn id="173" idx="7"/>
            <a:endCxn id="177" idx="3"/>
          </p:cNvCxnSpPr>
          <p:nvPr/>
        </p:nvCxnSpPr>
        <p:spPr>
          <a:xfrm flipV="1">
            <a:off x="9137161" y="1939600"/>
            <a:ext cx="289152" cy="5606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>
            <a:extLst>
              <a:ext uri="{FF2B5EF4-FFF2-40B4-BE49-F238E27FC236}">
                <a16:creationId xmlns:a16="http://schemas.microsoft.com/office/drawing/2014/main" id="{69C009A8-7851-4B92-865F-F03897C4B577}"/>
              </a:ext>
            </a:extLst>
          </p:cNvPr>
          <p:cNvSpPr/>
          <p:nvPr/>
        </p:nvSpPr>
        <p:spPr>
          <a:xfrm>
            <a:off x="9336606" y="14470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CE373F1D-BB7A-418F-BBA8-20A8CFEC9885}"/>
              </a:ext>
            </a:extLst>
          </p:cNvPr>
          <p:cNvCxnSpPr>
            <a:cxnSpLocks/>
            <a:stCxn id="171" idx="6"/>
            <a:endCxn id="177" idx="2"/>
          </p:cNvCxnSpPr>
          <p:nvPr/>
        </p:nvCxnSpPr>
        <p:spPr>
          <a:xfrm>
            <a:off x="8504573" y="1531566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>
            <a:extLst>
              <a:ext uri="{FF2B5EF4-FFF2-40B4-BE49-F238E27FC236}">
                <a16:creationId xmlns:a16="http://schemas.microsoft.com/office/drawing/2014/main" id="{09AE9FDA-4A02-4F21-8599-59224A12961D}"/>
              </a:ext>
            </a:extLst>
          </p:cNvPr>
          <p:cNvSpPr/>
          <p:nvPr/>
        </p:nvSpPr>
        <p:spPr>
          <a:xfrm>
            <a:off x="7675441" y="33452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9EBF7CD7-4FAB-499F-BB7D-2FA222998667}"/>
              </a:ext>
            </a:extLst>
          </p:cNvPr>
          <p:cNvCxnSpPr>
            <a:cxnSpLocks/>
            <a:stCxn id="179" idx="7"/>
            <a:endCxn id="173" idx="3"/>
          </p:cNvCxnSpPr>
          <p:nvPr/>
        </p:nvCxnSpPr>
        <p:spPr>
          <a:xfrm flipV="1">
            <a:off x="8198293" y="2908292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6BB5A9A-C1F5-441D-A435-947F4730FF99}"/>
              </a:ext>
            </a:extLst>
          </p:cNvPr>
          <p:cNvCxnSpPr>
            <a:cxnSpLocks/>
            <a:stCxn id="179" idx="0"/>
            <a:endCxn id="172" idx="4"/>
          </p:cNvCxnSpPr>
          <p:nvPr/>
        </p:nvCxnSpPr>
        <p:spPr>
          <a:xfrm flipH="1" flipV="1">
            <a:off x="7802308" y="2933044"/>
            <a:ext cx="179413" cy="412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B1271A17-81E9-443A-9A0D-D2F2C171DBD7}"/>
              </a:ext>
            </a:extLst>
          </p:cNvPr>
          <p:cNvSpPr/>
          <p:nvPr/>
        </p:nvSpPr>
        <p:spPr>
          <a:xfrm>
            <a:off x="9102905" y="367185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B697054-1CEA-4EF4-B7C1-3C13EA416262}"/>
              </a:ext>
            </a:extLst>
          </p:cNvPr>
          <p:cNvCxnSpPr>
            <a:cxnSpLocks/>
            <a:stCxn id="182" idx="1"/>
            <a:endCxn id="173" idx="4"/>
          </p:cNvCxnSpPr>
          <p:nvPr/>
        </p:nvCxnSpPr>
        <p:spPr>
          <a:xfrm flipH="1" flipV="1">
            <a:off x="8920589" y="2992799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4B6D217-FC51-4CDE-9260-0186B94E21C9}"/>
              </a:ext>
            </a:extLst>
          </p:cNvPr>
          <p:cNvCxnSpPr>
            <a:cxnSpLocks/>
            <a:stCxn id="182" idx="2"/>
            <a:endCxn id="179" idx="5"/>
          </p:cNvCxnSpPr>
          <p:nvPr/>
        </p:nvCxnSpPr>
        <p:spPr>
          <a:xfrm flipH="1" flipV="1">
            <a:off x="8198293" y="3837800"/>
            <a:ext cx="904612" cy="12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BF381C32-0D17-4321-A667-B52CE7FFC40F}"/>
              </a:ext>
            </a:extLst>
          </p:cNvPr>
          <p:cNvCxnSpPr>
            <a:cxnSpLocks/>
            <a:stCxn id="186" idx="0"/>
            <a:endCxn id="177" idx="5"/>
          </p:cNvCxnSpPr>
          <p:nvPr/>
        </p:nvCxnSpPr>
        <p:spPr>
          <a:xfrm flipH="1" flipV="1">
            <a:off x="9859458" y="1939600"/>
            <a:ext cx="190503" cy="734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28480510-5355-4ADD-B68C-07A80D4AB173}"/>
              </a:ext>
            </a:extLst>
          </p:cNvPr>
          <p:cNvSpPr/>
          <p:nvPr/>
        </p:nvSpPr>
        <p:spPr>
          <a:xfrm>
            <a:off x="9743681" y="267422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FBF5FF2-B216-4AF1-9EB0-61ACC7064BF3}"/>
              </a:ext>
            </a:extLst>
          </p:cNvPr>
          <p:cNvCxnSpPr>
            <a:cxnSpLocks/>
            <a:stCxn id="182" idx="7"/>
            <a:endCxn id="186" idx="4"/>
          </p:cNvCxnSpPr>
          <p:nvPr/>
        </p:nvCxnSpPr>
        <p:spPr>
          <a:xfrm flipV="1">
            <a:off x="9625757" y="3251276"/>
            <a:ext cx="424204" cy="5050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8" name="표 109">
            <a:extLst>
              <a:ext uri="{FF2B5EF4-FFF2-40B4-BE49-F238E27FC236}">
                <a16:creationId xmlns:a16="http://schemas.microsoft.com/office/drawing/2014/main" id="{620CFE20-4B71-492D-989E-F670A655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42199"/>
              </p:ext>
            </p:extLst>
          </p:nvPr>
        </p:nvGraphicFramePr>
        <p:xfrm>
          <a:off x="6709714" y="4786222"/>
          <a:ext cx="442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05">
                  <a:extLst>
                    <a:ext uri="{9D8B030D-6E8A-4147-A177-3AD203B41FA5}">
                      <a16:colId xmlns:a16="http://schemas.microsoft.com/office/drawing/2014/main" val="39195226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56165982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19636818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589657936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139120259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35444079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33856677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89581700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3142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367761"/>
                  </a:ext>
                </a:extLst>
              </a:tr>
            </a:tbl>
          </a:graphicData>
        </a:graphic>
      </p:graphicFrame>
      <p:sp>
        <p:nvSpPr>
          <p:cNvPr id="189" name="TextBox 188">
            <a:extLst>
              <a:ext uri="{FF2B5EF4-FFF2-40B4-BE49-F238E27FC236}">
                <a16:creationId xmlns:a16="http://schemas.microsoft.com/office/drawing/2014/main" id="{68AE896A-E0B3-4882-A77A-E74E0C345C15}"/>
              </a:ext>
            </a:extLst>
          </p:cNvPr>
          <p:cNvSpPr txBox="1"/>
          <p:nvPr/>
        </p:nvSpPr>
        <p:spPr>
          <a:xfrm>
            <a:off x="7448695" y="185990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7DA8FB3-4529-44B2-80C0-7EFC3BDD4545}"/>
              </a:ext>
            </a:extLst>
          </p:cNvPr>
          <p:cNvSpPr txBox="1"/>
          <p:nvPr/>
        </p:nvSpPr>
        <p:spPr>
          <a:xfrm>
            <a:off x="8704016" y="13275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D091E87-5CD6-43DB-B1D1-35D03C176980}"/>
              </a:ext>
            </a:extLst>
          </p:cNvPr>
          <p:cNvSpPr txBox="1"/>
          <p:nvPr/>
        </p:nvSpPr>
        <p:spPr>
          <a:xfrm>
            <a:off x="8857961" y="197536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267FE6F-CA08-4E16-AFB9-0DC6B7F04CB0}"/>
              </a:ext>
            </a:extLst>
          </p:cNvPr>
          <p:cNvSpPr txBox="1"/>
          <p:nvPr/>
        </p:nvSpPr>
        <p:spPr>
          <a:xfrm>
            <a:off x="9870700" y="21487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0FFA94C-BC36-4EB3-93DE-D44F86683B85}"/>
              </a:ext>
            </a:extLst>
          </p:cNvPr>
          <p:cNvSpPr txBox="1"/>
          <p:nvPr/>
        </p:nvSpPr>
        <p:spPr>
          <a:xfrm>
            <a:off x="8932285" y="315378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6D33B0D-ABC8-4578-B588-A8E6E1FF7445}"/>
              </a:ext>
            </a:extLst>
          </p:cNvPr>
          <p:cNvSpPr txBox="1"/>
          <p:nvPr/>
        </p:nvSpPr>
        <p:spPr>
          <a:xfrm>
            <a:off x="9763659" y="345842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1B7B05A-7AA2-42ED-B3D4-173EC45E4B7F}"/>
              </a:ext>
            </a:extLst>
          </p:cNvPr>
          <p:cNvSpPr txBox="1"/>
          <p:nvPr/>
        </p:nvSpPr>
        <p:spPr>
          <a:xfrm>
            <a:off x="8369365" y="38787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88DA07F-3B2D-45EA-AE5C-7D97C27F0C85}"/>
              </a:ext>
            </a:extLst>
          </p:cNvPr>
          <p:cNvSpPr txBox="1"/>
          <p:nvPr/>
        </p:nvSpPr>
        <p:spPr>
          <a:xfrm>
            <a:off x="8095475" y="295605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C3929C-22CD-4512-B290-436023E0EC9A}"/>
              </a:ext>
            </a:extLst>
          </p:cNvPr>
          <p:cNvSpPr txBox="1"/>
          <p:nvPr/>
        </p:nvSpPr>
        <p:spPr>
          <a:xfrm>
            <a:off x="7457615" y="30144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30AD9493-F05A-496B-9DF3-8081DC5342A3}"/>
              </a:ext>
            </a:extLst>
          </p:cNvPr>
          <p:cNvCxnSpPr>
            <a:cxnSpLocks/>
          </p:cNvCxnSpPr>
          <p:nvPr/>
        </p:nvCxnSpPr>
        <p:spPr>
          <a:xfrm flipH="1">
            <a:off x="5430176" y="5406501"/>
            <a:ext cx="1047565" cy="5060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D8F9EC8E-30FC-4FB8-93EE-840CC144A332}"/>
              </a:ext>
            </a:extLst>
          </p:cNvPr>
          <p:cNvSpPr txBox="1"/>
          <p:nvPr/>
        </p:nvSpPr>
        <p:spPr>
          <a:xfrm>
            <a:off x="720328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ADA8A16-097B-41B2-94DE-466E78312C55}"/>
              </a:ext>
            </a:extLst>
          </p:cNvPr>
          <p:cNvSpPr txBox="1"/>
          <p:nvPr/>
        </p:nvSpPr>
        <p:spPr>
          <a:xfrm>
            <a:off x="770250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D8ED5FE-375D-4064-966B-C8898D6045B9}"/>
              </a:ext>
            </a:extLst>
          </p:cNvPr>
          <p:cNvSpPr txBox="1"/>
          <p:nvPr/>
        </p:nvSpPr>
        <p:spPr>
          <a:xfrm>
            <a:off x="818811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6E53696-05D0-4704-B5F2-F7B64BE68C42}"/>
              </a:ext>
            </a:extLst>
          </p:cNvPr>
          <p:cNvSpPr txBox="1"/>
          <p:nvPr/>
        </p:nvSpPr>
        <p:spPr>
          <a:xfrm>
            <a:off x="8684507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EE1BE63-6EBC-4A4E-9F6E-EE741299F0BE}"/>
              </a:ext>
            </a:extLst>
          </p:cNvPr>
          <p:cNvSpPr txBox="1"/>
          <p:nvPr/>
        </p:nvSpPr>
        <p:spPr>
          <a:xfrm>
            <a:off x="9180902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4A79C45-8871-4527-9270-F8FD983984ED}"/>
              </a:ext>
            </a:extLst>
          </p:cNvPr>
          <p:cNvSpPr txBox="1"/>
          <p:nvPr/>
        </p:nvSpPr>
        <p:spPr>
          <a:xfrm>
            <a:off x="9659785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9EC2FF7-9C0D-4D0B-BC1C-A3367C696611}"/>
              </a:ext>
            </a:extLst>
          </p:cNvPr>
          <p:cNvSpPr txBox="1"/>
          <p:nvPr/>
        </p:nvSpPr>
        <p:spPr>
          <a:xfrm>
            <a:off x="10150299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C1CC14-426A-433D-9A43-9269533964D4}"/>
              </a:ext>
            </a:extLst>
          </p:cNvPr>
          <p:cNvSpPr txBox="1"/>
          <p:nvPr/>
        </p:nvSpPr>
        <p:spPr>
          <a:xfrm>
            <a:off x="1064081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F9614D1-7286-46BF-AE2B-1989CBF0A6B3}"/>
              </a:ext>
            </a:extLst>
          </p:cNvPr>
          <p:cNvCxnSpPr>
            <a:cxnSpLocks/>
          </p:cNvCxnSpPr>
          <p:nvPr/>
        </p:nvCxnSpPr>
        <p:spPr>
          <a:xfrm flipV="1">
            <a:off x="8415671" y="5228084"/>
            <a:ext cx="0" cy="307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87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1926384" y="12430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1530398" y="235599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2648679" y="2415751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B63085-2EC8-462D-8922-1E2C43AAC5D2}"/>
              </a:ext>
            </a:extLst>
          </p:cNvPr>
          <p:cNvSpPr txBox="1"/>
          <p:nvPr/>
        </p:nvSpPr>
        <p:spPr>
          <a:xfrm>
            <a:off x="74408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3"/>
          </p:cNvCxnSpPr>
          <p:nvPr/>
        </p:nvCxnSpPr>
        <p:spPr>
          <a:xfrm flipV="1">
            <a:off x="1836678" y="1735583"/>
            <a:ext cx="179413" cy="6204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7"/>
            <a:endCxn id="30" idx="3"/>
          </p:cNvCxnSpPr>
          <p:nvPr/>
        </p:nvCxnSpPr>
        <p:spPr>
          <a:xfrm flipV="1">
            <a:off x="3171531" y="1939600"/>
            <a:ext cx="289152" cy="5606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CFC0A83-2E7F-4A17-952C-72081E704C4A}"/>
              </a:ext>
            </a:extLst>
          </p:cNvPr>
          <p:cNvSpPr/>
          <p:nvPr/>
        </p:nvSpPr>
        <p:spPr>
          <a:xfrm>
            <a:off x="3370976" y="14470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AC84D7-AE61-4A54-8D7B-7D041CB8AA10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>
            <a:off x="2538943" y="1531566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DAC322FD-0F24-47D8-898B-E4CCBEAA1AF1}"/>
              </a:ext>
            </a:extLst>
          </p:cNvPr>
          <p:cNvSpPr/>
          <p:nvPr/>
        </p:nvSpPr>
        <p:spPr>
          <a:xfrm>
            <a:off x="1709811" y="33452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71D7A5-2CA3-41B6-A0D3-61AE8E6237BD}"/>
              </a:ext>
            </a:extLst>
          </p:cNvPr>
          <p:cNvCxnSpPr>
            <a:cxnSpLocks/>
            <a:stCxn id="70" idx="7"/>
            <a:endCxn id="51" idx="3"/>
          </p:cNvCxnSpPr>
          <p:nvPr/>
        </p:nvCxnSpPr>
        <p:spPr>
          <a:xfrm flipV="1">
            <a:off x="2232663" y="2908292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3C02ED-2DCE-40FA-A8DF-2F282F4905D6}"/>
              </a:ext>
            </a:extLst>
          </p:cNvPr>
          <p:cNvCxnSpPr>
            <a:cxnSpLocks/>
            <a:stCxn id="70" idx="0"/>
            <a:endCxn id="50" idx="4"/>
          </p:cNvCxnSpPr>
          <p:nvPr/>
        </p:nvCxnSpPr>
        <p:spPr>
          <a:xfrm flipH="1" flipV="1">
            <a:off x="1836678" y="2933044"/>
            <a:ext cx="179413" cy="412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52ADE73-DC30-41C4-965E-8007D426D714}"/>
              </a:ext>
            </a:extLst>
          </p:cNvPr>
          <p:cNvSpPr/>
          <p:nvPr/>
        </p:nvSpPr>
        <p:spPr>
          <a:xfrm>
            <a:off x="3137275" y="367185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74E5986-E098-4C7E-BC3A-2857B86F3B64}"/>
              </a:ext>
            </a:extLst>
          </p:cNvPr>
          <p:cNvCxnSpPr>
            <a:cxnSpLocks/>
            <a:stCxn id="80" idx="1"/>
            <a:endCxn id="51" idx="4"/>
          </p:cNvCxnSpPr>
          <p:nvPr/>
        </p:nvCxnSpPr>
        <p:spPr>
          <a:xfrm flipH="1" flipV="1">
            <a:off x="2954959" y="2992799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20F6EA3-DBB2-492F-A9D5-F6265734FE79}"/>
              </a:ext>
            </a:extLst>
          </p:cNvPr>
          <p:cNvCxnSpPr>
            <a:cxnSpLocks/>
            <a:stCxn id="80" idx="2"/>
            <a:endCxn id="70" idx="5"/>
          </p:cNvCxnSpPr>
          <p:nvPr/>
        </p:nvCxnSpPr>
        <p:spPr>
          <a:xfrm flipH="1" flipV="1">
            <a:off x="2232663" y="3837800"/>
            <a:ext cx="904612" cy="12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6FD5778-3E8D-4C84-AF42-E633B0D1A86B}"/>
              </a:ext>
            </a:extLst>
          </p:cNvPr>
          <p:cNvCxnSpPr>
            <a:cxnSpLocks/>
            <a:stCxn id="103" idx="0"/>
            <a:endCxn id="30" idx="5"/>
          </p:cNvCxnSpPr>
          <p:nvPr/>
        </p:nvCxnSpPr>
        <p:spPr>
          <a:xfrm flipH="1" flipV="1">
            <a:off x="3893828" y="1939600"/>
            <a:ext cx="190503" cy="734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A4BE076D-6983-4ABA-8FF0-C5C2CEE22400}"/>
              </a:ext>
            </a:extLst>
          </p:cNvPr>
          <p:cNvSpPr/>
          <p:nvPr/>
        </p:nvSpPr>
        <p:spPr>
          <a:xfrm>
            <a:off x="3778051" y="267422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AAB2376-3768-4125-AB16-9E99451FC72A}"/>
              </a:ext>
            </a:extLst>
          </p:cNvPr>
          <p:cNvCxnSpPr>
            <a:cxnSpLocks/>
            <a:stCxn id="80" idx="7"/>
            <a:endCxn id="103" idx="4"/>
          </p:cNvCxnSpPr>
          <p:nvPr/>
        </p:nvCxnSpPr>
        <p:spPr>
          <a:xfrm flipV="1">
            <a:off x="3660127" y="3251276"/>
            <a:ext cx="424204" cy="5050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9">
            <a:extLst>
              <a:ext uri="{FF2B5EF4-FFF2-40B4-BE49-F238E27FC236}">
                <a16:creationId xmlns:a16="http://schemas.microsoft.com/office/drawing/2014/main" id="{D1B96024-EF7E-4365-9157-B6EE227B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88576"/>
              </p:ext>
            </p:extLst>
          </p:nvPr>
        </p:nvGraphicFramePr>
        <p:xfrm>
          <a:off x="744084" y="4786222"/>
          <a:ext cx="442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05">
                  <a:extLst>
                    <a:ext uri="{9D8B030D-6E8A-4147-A177-3AD203B41FA5}">
                      <a16:colId xmlns:a16="http://schemas.microsoft.com/office/drawing/2014/main" val="39195226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56165982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19636818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589657936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139120259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35444079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33856677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89581700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3142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367761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3B08A91F-2181-4CA2-902D-5C2C6DDF3989}"/>
              </a:ext>
            </a:extLst>
          </p:cNvPr>
          <p:cNvSpPr txBox="1"/>
          <p:nvPr/>
        </p:nvSpPr>
        <p:spPr>
          <a:xfrm>
            <a:off x="1483065" y="185990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DE24B6-B119-4BD4-B9AD-0E4D1B6D8AA8}"/>
              </a:ext>
            </a:extLst>
          </p:cNvPr>
          <p:cNvSpPr txBox="1"/>
          <p:nvPr/>
        </p:nvSpPr>
        <p:spPr>
          <a:xfrm>
            <a:off x="2738386" y="13275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BE0694-8E9A-4FD4-9DC2-CD4A01F03CA5}"/>
              </a:ext>
            </a:extLst>
          </p:cNvPr>
          <p:cNvSpPr txBox="1"/>
          <p:nvPr/>
        </p:nvSpPr>
        <p:spPr>
          <a:xfrm>
            <a:off x="2892331" y="197536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063BF0-B7E3-41AE-B517-FF4EC5A0BFF3}"/>
              </a:ext>
            </a:extLst>
          </p:cNvPr>
          <p:cNvSpPr txBox="1"/>
          <p:nvPr/>
        </p:nvSpPr>
        <p:spPr>
          <a:xfrm>
            <a:off x="3905070" y="21487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B70F49-5F62-4B6E-8A0C-D969FD4E55D2}"/>
              </a:ext>
            </a:extLst>
          </p:cNvPr>
          <p:cNvSpPr txBox="1"/>
          <p:nvPr/>
        </p:nvSpPr>
        <p:spPr>
          <a:xfrm>
            <a:off x="2966655" y="315378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0A5B9-15CB-4BCA-B9FC-BBEBA0663958}"/>
              </a:ext>
            </a:extLst>
          </p:cNvPr>
          <p:cNvSpPr txBox="1"/>
          <p:nvPr/>
        </p:nvSpPr>
        <p:spPr>
          <a:xfrm>
            <a:off x="3798029" y="345842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D959F6-0E6E-46F7-8547-0B28EC59C0F6}"/>
              </a:ext>
            </a:extLst>
          </p:cNvPr>
          <p:cNvSpPr txBox="1"/>
          <p:nvPr/>
        </p:nvSpPr>
        <p:spPr>
          <a:xfrm>
            <a:off x="2403735" y="38787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D2DD27-5195-4D4D-A39C-7FAFBB339DF4}"/>
              </a:ext>
            </a:extLst>
          </p:cNvPr>
          <p:cNvSpPr txBox="1"/>
          <p:nvPr/>
        </p:nvSpPr>
        <p:spPr>
          <a:xfrm>
            <a:off x="2129845" y="295605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3A691E-5C0E-4FEA-81AD-326858968DE0}"/>
              </a:ext>
            </a:extLst>
          </p:cNvPr>
          <p:cNvSpPr txBox="1"/>
          <p:nvPr/>
        </p:nvSpPr>
        <p:spPr>
          <a:xfrm>
            <a:off x="1491985" y="30144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66F7CE0-8FEA-4F4E-8C22-F0104D382CFB}"/>
              </a:ext>
            </a:extLst>
          </p:cNvPr>
          <p:cNvCxnSpPr/>
          <p:nvPr/>
        </p:nvCxnSpPr>
        <p:spPr>
          <a:xfrm>
            <a:off x="5430176" y="2890189"/>
            <a:ext cx="104756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071C070-A209-4DFB-BE59-20868F062C33}"/>
              </a:ext>
            </a:extLst>
          </p:cNvPr>
          <p:cNvSpPr txBox="1"/>
          <p:nvPr/>
        </p:nvSpPr>
        <p:spPr>
          <a:xfrm>
            <a:off x="123765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963E9-FC64-4E9A-BA1E-CCDBF94E24D2}"/>
              </a:ext>
            </a:extLst>
          </p:cNvPr>
          <p:cNvSpPr txBox="1"/>
          <p:nvPr/>
        </p:nvSpPr>
        <p:spPr>
          <a:xfrm>
            <a:off x="173687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E5174C-485F-47DD-BB17-39540DE8D53F}"/>
              </a:ext>
            </a:extLst>
          </p:cNvPr>
          <p:cNvSpPr txBox="1"/>
          <p:nvPr/>
        </p:nvSpPr>
        <p:spPr>
          <a:xfrm>
            <a:off x="222248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6E704E6-0667-4CFE-87A2-2A44A89A1CDF}"/>
              </a:ext>
            </a:extLst>
          </p:cNvPr>
          <p:cNvSpPr txBox="1"/>
          <p:nvPr/>
        </p:nvSpPr>
        <p:spPr>
          <a:xfrm>
            <a:off x="2718877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EFA0B00-9C5B-4084-95B0-8B97289CC148}"/>
              </a:ext>
            </a:extLst>
          </p:cNvPr>
          <p:cNvSpPr txBox="1"/>
          <p:nvPr/>
        </p:nvSpPr>
        <p:spPr>
          <a:xfrm>
            <a:off x="3215272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9E24F7-87C0-4A9D-A864-D89DB1303165}"/>
              </a:ext>
            </a:extLst>
          </p:cNvPr>
          <p:cNvSpPr txBox="1"/>
          <p:nvPr/>
        </p:nvSpPr>
        <p:spPr>
          <a:xfrm>
            <a:off x="3694155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4D336A9-0726-4F5B-831D-2214D3BF53AD}"/>
              </a:ext>
            </a:extLst>
          </p:cNvPr>
          <p:cNvSpPr txBox="1"/>
          <p:nvPr/>
        </p:nvSpPr>
        <p:spPr>
          <a:xfrm>
            <a:off x="4184669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956529-E138-44DC-857F-30C6F711F06C}"/>
              </a:ext>
            </a:extLst>
          </p:cNvPr>
          <p:cNvSpPr txBox="1"/>
          <p:nvPr/>
        </p:nvSpPr>
        <p:spPr>
          <a:xfrm>
            <a:off x="467518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7B3A69B0-CE8B-44DB-91CC-00D6F4393DC6}"/>
              </a:ext>
            </a:extLst>
          </p:cNvPr>
          <p:cNvCxnSpPr>
            <a:cxnSpLocks/>
          </p:cNvCxnSpPr>
          <p:nvPr/>
        </p:nvCxnSpPr>
        <p:spPr>
          <a:xfrm flipV="1">
            <a:off x="2954959" y="5228084"/>
            <a:ext cx="0" cy="307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3B663F48-F72E-4B30-BCD3-A279343F3386}"/>
              </a:ext>
            </a:extLst>
          </p:cNvPr>
          <p:cNvSpPr/>
          <p:nvPr/>
        </p:nvSpPr>
        <p:spPr>
          <a:xfrm>
            <a:off x="7892014" y="12430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B42D983-C7AC-42DF-AA12-CE91995A70AD}"/>
              </a:ext>
            </a:extLst>
          </p:cNvPr>
          <p:cNvSpPr/>
          <p:nvPr/>
        </p:nvSpPr>
        <p:spPr>
          <a:xfrm>
            <a:off x="7496028" y="235599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686AEA7A-5D11-4BB7-B099-316E31A37913}"/>
              </a:ext>
            </a:extLst>
          </p:cNvPr>
          <p:cNvSpPr/>
          <p:nvPr/>
        </p:nvSpPr>
        <p:spPr>
          <a:xfrm>
            <a:off x="8614309" y="2415751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2AD3F56-AB5C-4D95-A257-53A8412F3F24}"/>
              </a:ext>
            </a:extLst>
          </p:cNvPr>
          <p:cNvSpPr txBox="1"/>
          <p:nvPr/>
        </p:nvSpPr>
        <p:spPr>
          <a:xfrm>
            <a:off x="670971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ED9A2F58-B3C7-47CA-8880-5AEB5AAD5033}"/>
              </a:ext>
            </a:extLst>
          </p:cNvPr>
          <p:cNvCxnSpPr>
            <a:cxnSpLocks/>
            <a:stCxn id="172" idx="0"/>
            <a:endCxn id="171" idx="3"/>
          </p:cNvCxnSpPr>
          <p:nvPr/>
        </p:nvCxnSpPr>
        <p:spPr>
          <a:xfrm flipV="1">
            <a:off x="7802308" y="1735583"/>
            <a:ext cx="179413" cy="6204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90E1A1A8-5B4A-4C5E-B09B-D5D33380CE77}"/>
              </a:ext>
            </a:extLst>
          </p:cNvPr>
          <p:cNvCxnSpPr>
            <a:cxnSpLocks/>
            <a:stCxn id="173" idx="7"/>
            <a:endCxn id="177" idx="3"/>
          </p:cNvCxnSpPr>
          <p:nvPr/>
        </p:nvCxnSpPr>
        <p:spPr>
          <a:xfrm flipV="1">
            <a:off x="9137161" y="1939600"/>
            <a:ext cx="289152" cy="5606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>
            <a:extLst>
              <a:ext uri="{FF2B5EF4-FFF2-40B4-BE49-F238E27FC236}">
                <a16:creationId xmlns:a16="http://schemas.microsoft.com/office/drawing/2014/main" id="{69C009A8-7851-4B92-865F-F03897C4B577}"/>
              </a:ext>
            </a:extLst>
          </p:cNvPr>
          <p:cNvSpPr/>
          <p:nvPr/>
        </p:nvSpPr>
        <p:spPr>
          <a:xfrm>
            <a:off x="9336606" y="14470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CE373F1D-BB7A-418F-BBA8-20A8CFEC9885}"/>
              </a:ext>
            </a:extLst>
          </p:cNvPr>
          <p:cNvCxnSpPr>
            <a:cxnSpLocks/>
            <a:stCxn id="171" idx="6"/>
            <a:endCxn id="177" idx="2"/>
          </p:cNvCxnSpPr>
          <p:nvPr/>
        </p:nvCxnSpPr>
        <p:spPr>
          <a:xfrm>
            <a:off x="8504573" y="1531566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>
            <a:extLst>
              <a:ext uri="{FF2B5EF4-FFF2-40B4-BE49-F238E27FC236}">
                <a16:creationId xmlns:a16="http://schemas.microsoft.com/office/drawing/2014/main" id="{09AE9FDA-4A02-4F21-8599-59224A12961D}"/>
              </a:ext>
            </a:extLst>
          </p:cNvPr>
          <p:cNvSpPr/>
          <p:nvPr/>
        </p:nvSpPr>
        <p:spPr>
          <a:xfrm>
            <a:off x="7675441" y="33452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9EBF7CD7-4FAB-499F-BB7D-2FA222998667}"/>
              </a:ext>
            </a:extLst>
          </p:cNvPr>
          <p:cNvCxnSpPr>
            <a:cxnSpLocks/>
            <a:stCxn id="179" idx="7"/>
            <a:endCxn id="173" idx="3"/>
          </p:cNvCxnSpPr>
          <p:nvPr/>
        </p:nvCxnSpPr>
        <p:spPr>
          <a:xfrm flipV="1">
            <a:off x="8198293" y="2908292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6BB5A9A-C1F5-441D-A435-947F4730FF99}"/>
              </a:ext>
            </a:extLst>
          </p:cNvPr>
          <p:cNvCxnSpPr>
            <a:cxnSpLocks/>
            <a:stCxn id="179" idx="0"/>
            <a:endCxn id="172" idx="4"/>
          </p:cNvCxnSpPr>
          <p:nvPr/>
        </p:nvCxnSpPr>
        <p:spPr>
          <a:xfrm flipH="1" flipV="1">
            <a:off x="7802308" y="2933044"/>
            <a:ext cx="179413" cy="412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B1271A17-81E9-443A-9A0D-D2F2C171DBD7}"/>
              </a:ext>
            </a:extLst>
          </p:cNvPr>
          <p:cNvSpPr/>
          <p:nvPr/>
        </p:nvSpPr>
        <p:spPr>
          <a:xfrm>
            <a:off x="9102905" y="367185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B697054-1CEA-4EF4-B7C1-3C13EA416262}"/>
              </a:ext>
            </a:extLst>
          </p:cNvPr>
          <p:cNvCxnSpPr>
            <a:cxnSpLocks/>
            <a:stCxn id="182" idx="1"/>
            <a:endCxn id="173" idx="4"/>
          </p:cNvCxnSpPr>
          <p:nvPr/>
        </p:nvCxnSpPr>
        <p:spPr>
          <a:xfrm flipH="1" flipV="1">
            <a:off x="8920589" y="2992799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4B6D217-FC51-4CDE-9260-0186B94E21C9}"/>
              </a:ext>
            </a:extLst>
          </p:cNvPr>
          <p:cNvCxnSpPr>
            <a:cxnSpLocks/>
            <a:stCxn id="182" idx="2"/>
            <a:endCxn id="179" idx="5"/>
          </p:cNvCxnSpPr>
          <p:nvPr/>
        </p:nvCxnSpPr>
        <p:spPr>
          <a:xfrm flipH="1" flipV="1">
            <a:off x="8198293" y="3837800"/>
            <a:ext cx="904612" cy="122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BF381C32-0D17-4321-A667-B52CE7FFC40F}"/>
              </a:ext>
            </a:extLst>
          </p:cNvPr>
          <p:cNvCxnSpPr>
            <a:cxnSpLocks/>
            <a:stCxn id="186" idx="0"/>
            <a:endCxn id="177" idx="5"/>
          </p:cNvCxnSpPr>
          <p:nvPr/>
        </p:nvCxnSpPr>
        <p:spPr>
          <a:xfrm flipH="1" flipV="1">
            <a:off x="9859458" y="1939600"/>
            <a:ext cx="190503" cy="734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28480510-5355-4ADD-B68C-07A80D4AB173}"/>
              </a:ext>
            </a:extLst>
          </p:cNvPr>
          <p:cNvSpPr/>
          <p:nvPr/>
        </p:nvSpPr>
        <p:spPr>
          <a:xfrm>
            <a:off x="9743681" y="267422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FBF5FF2-B216-4AF1-9EB0-61ACC7064BF3}"/>
              </a:ext>
            </a:extLst>
          </p:cNvPr>
          <p:cNvCxnSpPr>
            <a:cxnSpLocks/>
            <a:stCxn id="182" idx="7"/>
            <a:endCxn id="186" idx="4"/>
          </p:cNvCxnSpPr>
          <p:nvPr/>
        </p:nvCxnSpPr>
        <p:spPr>
          <a:xfrm flipV="1">
            <a:off x="9625757" y="3251276"/>
            <a:ext cx="424204" cy="5050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8" name="표 109">
            <a:extLst>
              <a:ext uri="{FF2B5EF4-FFF2-40B4-BE49-F238E27FC236}">
                <a16:creationId xmlns:a16="http://schemas.microsoft.com/office/drawing/2014/main" id="{620CFE20-4B71-492D-989E-F670A655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88338"/>
              </p:ext>
            </p:extLst>
          </p:nvPr>
        </p:nvGraphicFramePr>
        <p:xfrm>
          <a:off x="6709714" y="4786222"/>
          <a:ext cx="442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05">
                  <a:extLst>
                    <a:ext uri="{9D8B030D-6E8A-4147-A177-3AD203B41FA5}">
                      <a16:colId xmlns:a16="http://schemas.microsoft.com/office/drawing/2014/main" val="39195226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56165982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19636818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589657936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139120259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35444079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33856677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89581700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3142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367761"/>
                  </a:ext>
                </a:extLst>
              </a:tr>
            </a:tbl>
          </a:graphicData>
        </a:graphic>
      </p:graphicFrame>
      <p:sp>
        <p:nvSpPr>
          <p:cNvPr id="189" name="TextBox 188">
            <a:extLst>
              <a:ext uri="{FF2B5EF4-FFF2-40B4-BE49-F238E27FC236}">
                <a16:creationId xmlns:a16="http://schemas.microsoft.com/office/drawing/2014/main" id="{68AE896A-E0B3-4882-A77A-E74E0C345C15}"/>
              </a:ext>
            </a:extLst>
          </p:cNvPr>
          <p:cNvSpPr txBox="1"/>
          <p:nvPr/>
        </p:nvSpPr>
        <p:spPr>
          <a:xfrm>
            <a:off x="7448695" y="185990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7DA8FB3-4529-44B2-80C0-7EFC3BDD4545}"/>
              </a:ext>
            </a:extLst>
          </p:cNvPr>
          <p:cNvSpPr txBox="1"/>
          <p:nvPr/>
        </p:nvSpPr>
        <p:spPr>
          <a:xfrm>
            <a:off x="8704016" y="13275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D091E87-5CD6-43DB-B1D1-35D03C176980}"/>
              </a:ext>
            </a:extLst>
          </p:cNvPr>
          <p:cNvSpPr txBox="1"/>
          <p:nvPr/>
        </p:nvSpPr>
        <p:spPr>
          <a:xfrm>
            <a:off x="8857961" y="197536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267FE6F-CA08-4E16-AFB9-0DC6B7F04CB0}"/>
              </a:ext>
            </a:extLst>
          </p:cNvPr>
          <p:cNvSpPr txBox="1"/>
          <p:nvPr/>
        </p:nvSpPr>
        <p:spPr>
          <a:xfrm>
            <a:off x="9870700" y="21487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0FFA94C-BC36-4EB3-93DE-D44F86683B85}"/>
              </a:ext>
            </a:extLst>
          </p:cNvPr>
          <p:cNvSpPr txBox="1"/>
          <p:nvPr/>
        </p:nvSpPr>
        <p:spPr>
          <a:xfrm>
            <a:off x="8932285" y="315378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6D33B0D-ABC8-4578-B588-A8E6E1FF7445}"/>
              </a:ext>
            </a:extLst>
          </p:cNvPr>
          <p:cNvSpPr txBox="1"/>
          <p:nvPr/>
        </p:nvSpPr>
        <p:spPr>
          <a:xfrm>
            <a:off x="9763659" y="345842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1B7B05A-7AA2-42ED-B3D4-173EC45E4B7F}"/>
              </a:ext>
            </a:extLst>
          </p:cNvPr>
          <p:cNvSpPr txBox="1"/>
          <p:nvPr/>
        </p:nvSpPr>
        <p:spPr>
          <a:xfrm>
            <a:off x="8369365" y="38787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88DA07F-3B2D-45EA-AE5C-7D97C27F0C85}"/>
              </a:ext>
            </a:extLst>
          </p:cNvPr>
          <p:cNvSpPr txBox="1"/>
          <p:nvPr/>
        </p:nvSpPr>
        <p:spPr>
          <a:xfrm>
            <a:off x="8095475" y="295605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C3929C-22CD-4512-B290-436023E0EC9A}"/>
              </a:ext>
            </a:extLst>
          </p:cNvPr>
          <p:cNvSpPr txBox="1"/>
          <p:nvPr/>
        </p:nvSpPr>
        <p:spPr>
          <a:xfrm>
            <a:off x="7457615" y="30144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30AD9493-F05A-496B-9DF3-8081DC5342A3}"/>
              </a:ext>
            </a:extLst>
          </p:cNvPr>
          <p:cNvCxnSpPr>
            <a:cxnSpLocks/>
          </p:cNvCxnSpPr>
          <p:nvPr/>
        </p:nvCxnSpPr>
        <p:spPr>
          <a:xfrm flipH="1">
            <a:off x="5430176" y="5406501"/>
            <a:ext cx="1047565" cy="5060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D8F9EC8E-30FC-4FB8-93EE-840CC144A332}"/>
              </a:ext>
            </a:extLst>
          </p:cNvPr>
          <p:cNvSpPr txBox="1"/>
          <p:nvPr/>
        </p:nvSpPr>
        <p:spPr>
          <a:xfrm>
            <a:off x="720328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ADA8A16-097B-41B2-94DE-466E78312C55}"/>
              </a:ext>
            </a:extLst>
          </p:cNvPr>
          <p:cNvSpPr txBox="1"/>
          <p:nvPr/>
        </p:nvSpPr>
        <p:spPr>
          <a:xfrm>
            <a:off x="770250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D8ED5FE-375D-4064-966B-C8898D6045B9}"/>
              </a:ext>
            </a:extLst>
          </p:cNvPr>
          <p:cNvSpPr txBox="1"/>
          <p:nvPr/>
        </p:nvSpPr>
        <p:spPr>
          <a:xfrm>
            <a:off x="818811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6E53696-05D0-4704-B5F2-F7B64BE68C42}"/>
              </a:ext>
            </a:extLst>
          </p:cNvPr>
          <p:cNvSpPr txBox="1"/>
          <p:nvPr/>
        </p:nvSpPr>
        <p:spPr>
          <a:xfrm>
            <a:off x="8684507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EE1BE63-6EBC-4A4E-9F6E-EE741299F0BE}"/>
              </a:ext>
            </a:extLst>
          </p:cNvPr>
          <p:cNvSpPr txBox="1"/>
          <p:nvPr/>
        </p:nvSpPr>
        <p:spPr>
          <a:xfrm>
            <a:off x="9180902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4A79C45-8871-4527-9270-F8FD983984ED}"/>
              </a:ext>
            </a:extLst>
          </p:cNvPr>
          <p:cNvSpPr txBox="1"/>
          <p:nvPr/>
        </p:nvSpPr>
        <p:spPr>
          <a:xfrm>
            <a:off x="9659785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9EC2FF7-9C0D-4D0B-BC1C-A3367C696611}"/>
              </a:ext>
            </a:extLst>
          </p:cNvPr>
          <p:cNvSpPr txBox="1"/>
          <p:nvPr/>
        </p:nvSpPr>
        <p:spPr>
          <a:xfrm>
            <a:off x="10150299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C1CC14-426A-433D-9A43-9269533964D4}"/>
              </a:ext>
            </a:extLst>
          </p:cNvPr>
          <p:cNvSpPr txBox="1"/>
          <p:nvPr/>
        </p:nvSpPr>
        <p:spPr>
          <a:xfrm>
            <a:off x="1064081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F9614D1-7286-46BF-AE2B-1989CBF0A6B3}"/>
              </a:ext>
            </a:extLst>
          </p:cNvPr>
          <p:cNvCxnSpPr>
            <a:cxnSpLocks/>
          </p:cNvCxnSpPr>
          <p:nvPr/>
        </p:nvCxnSpPr>
        <p:spPr>
          <a:xfrm flipV="1">
            <a:off x="9426313" y="5228084"/>
            <a:ext cx="0" cy="307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6B27AFF-2D4C-4427-95F3-55B3D48274D3}"/>
              </a:ext>
            </a:extLst>
          </p:cNvPr>
          <p:cNvCxnSpPr>
            <a:cxnSpLocks/>
          </p:cNvCxnSpPr>
          <p:nvPr/>
        </p:nvCxnSpPr>
        <p:spPr>
          <a:xfrm flipH="1" flipV="1">
            <a:off x="3050517" y="3436105"/>
            <a:ext cx="161083" cy="1337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FB25ADC-E494-4024-B4F1-34548F9C5D2D}"/>
              </a:ext>
            </a:extLst>
          </p:cNvPr>
          <p:cNvCxnSpPr>
            <a:cxnSpLocks/>
          </p:cNvCxnSpPr>
          <p:nvPr/>
        </p:nvCxnSpPr>
        <p:spPr>
          <a:xfrm flipH="1">
            <a:off x="3050517" y="3429181"/>
            <a:ext cx="168773" cy="138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7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1926384" y="12430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1530398" y="235599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2648679" y="2415751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B63085-2EC8-462D-8922-1E2C43AAC5D2}"/>
              </a:ext>
            </a:extLst>
          </p:cNvPr>
          <p:cNvSpPr txBox="1"/>
          <p:nvPr/>
        </p:nvSpPr>
        <p:spPr>
          <a:xfrm>
            <a:off x="74408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3"/>
          </p:cNvCxnSpPr>
          <p:nvPr/>
        </p:nvCxnSpPr>
        <p:spPr>
          <a:xfrm flipV="1">
            <a:off x="1836678" y="1735583"/>
            <a:ext cx="179413" cy="6204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7"/>
            <a:endCxn id="30" idx="3"/>
          </p:cNvCxnSpPr>
          <p:nvPr/>
        </p:nvCxnSpPr>
        <p:spPr>
          <a:xfrm flipV="1">
            <a:off x="3171531" y="1939600"/>
            <a:ext cx="289152" cy="5606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CFC0A83-2E7F-4A17-952C-72081E704C4A}"/>
              </a:ext>
            </a:extLst>
          </p:cNvPr>
          <p:cNvSpPr/>
          <p:nvPr/>
        </p:nvSpPr>
        <p:spPr>
          <a:xfrm>
            <a:off x="3370976" y="14470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AC84D7-AE61-4A54-8D7B-7D041CB8AA10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>
            <a:off x="2538943" y="1531566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DAC322FD-0F24-47D8-898B-E4CCBEAA1AF1}"/>
              </a:ext>
            </a:extLst>
          </p:cNvPr>
          <p:cNvSpPr/>
          <p:nvPr/>
        </p:nvSpPr>
        <p:spPr>
          <a:xfrm>
            <a:off x="1709811" y="33452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71D7A5-2CA3-41B6-A0D3-61AE8E6237BD}"/>
              </a:ext>
            </a:extLst>
          </p:cNvPr>
          <p:cNvCxnSpPr>
            <a:cxnSpLocks/>
            <a:stCxn id="70" idx="7"/>
            <a:endCxn id="51" idx="3"/>
          </p:cNvCxnSpPr>
          <p:nvPr/>
        </p:nvCxnSpPr>
        <p:spPr>
          <a:xfrm flipV="1">
            <a:off x="2232663" y="2908292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3C02ED-2DCE-40FA-A8DF-2F282F4905D6}"/>
              </a:ext>
            </a:extLst>
          </p:cNvPr>
          <p:cNvCxnSpPr>
            <a:cxnSpLocks/>
            <a:stCxn id="70" idx="0"/>
            <a:endCxn id="50" idx="4"/>
          </p:cNvCxnSpPr>
          <p:nvPr/>
        </p:nvCxnSpPr>
        <p:spPr>
          <a:xfrm flipH="1" flipV="1">
            <a:off x="1836678" y="2933044"/>
            <a:ext cx="179413" cy="412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52ADE73-DC30-41C4-965E-8007D426D714}"/>
              </a:ext>
            </a:extLst>
          </p:cNvPr>
          <p:cNvSpPr/>
          <p:nvPr/>
        </p:nvSpPr>
        <p:spPr>
          <a:xfrm>
            <a:off x="3137275" y="367185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74E5986-E098-4C7E-BC3A-2857B86F3B64}"/>
              </a:ext>
            </a:extLst>
          </p:cNvPr>
          <p:cNvCxnSpPr>
            <a:cxnSpLocks/>
            <a:stCxn id="80" idx="1"/>
            <a:endCxn id="51" idx="4"/>
          </p:cNvCxnSpPr>
          <p:nvPr/>
        </p:nvCxnSpPr>
        <p:spPr>
          <a:xfrm flipH="1" flipV="1">
            <a:off x="2954959" y="2992799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20F6EA3-DBB2-492F-A9D5-F6265734FE79}"/>
              </a:ext>
            </a:extLst>
          </p:cNvPr>
          <p:cNvCxnSpPr>
            <a:cxnSpLocks/>
            <a:stCxn id="80" idx="2"/>
            <a:endCxn id="70" idx="5"/>
          </p:cNvCxnSpPr>
          <p:nvPr/>
        </p:nvCxnSpPr>
        <p:spPr>
          <a:xfrm flipH="1" flipV="1">
            <a:off x="2232663" y="3837800"/>
            <a:ext cx="904612" cy="122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6FD5778-3E8D-4C84-AF42-E633B0D1A86B}"/>
              </a:ext>
            </a:extLst>
          </p:cNvPr>
          <p:cNvCxnSpPr>
            <a:cxnSpLocks/>
            <a:stCxn id="103" idx="0"/>
            <a:endCxn id="30" idx="5"/>
          </p:cNvCxnSpPr>
          <p:nvPr/>
        </p:nvCxnSpPr>
        <p:spPr>
          <a:xfrm flipH="1" flipV="1">
            <a:off x="3893828" y="1939600"/>
            <a:ext cx="190503" cy="734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A4BE076D-6983-4ABA-8FF0-C5C2CEE22400}"/>
              </a:ext>
            </a:extLst>
          </p:cNvPr>
          <p:cNvSpPr/>
          <p:nvPr/>
        </p:nvSpPr>
        <p:spPr>
          <a:xfrm>
            <a:off x="3778051" y="267422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AAB2376-3768-4125-AB16-9E99451FC72A}"/>
              </a:ext>
            </a:extLst>
          </p:cNvPr>
          <p:cNvCxnSpPr>
            <a:cxnSpLocks/>
            <a:stCxn id="80" idx="7"/>
            <a:endCxn id="103" idx="4"/>
          </p:cNvCxnSpPr>
          <p:nvPr/>
        </p:nvCxnSpPr>
        <p:spPr>
          <a:xfrm flipV="1">
            <a:off x="3660127" y="3251276"/>
            <a:ext cx="424204" cy="5050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9">
            <a:extLst>
              <a:ext uri="{FF2B5EF4-FFF2-40B4-BE49-F238E27FC236}">
                <a16:creationId xmlns:a16="http://schemas.microsoft.com/office/drawing/2014/main" id="{D1B96024-EF7E-4365-9157-B6EE227B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0589"/>
              </p:ext>
            </p:extLst>
          </p:nvPr>
        </p:nvGraphicFramePr>
        <p:xfrm>
          <a:off x="744084" y="4786222"/>
          <a:ext cx="442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05">
                  <a:extLst>
                    <a:ext uri="{9D8B030D-6E8A-4147-A177-3AD203B41FA5}">
                      <a16:colId xmlns:a16="http://schemas.microsoft.com/office/drawing/2014/main" val="39195226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56165982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19636818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589657936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139120259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35444079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33856677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89581700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3142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367761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3B08A91F-2181-4CA2-902D-5C2C6DDF3989}"/>
              </a:ext>
            </a:extLst>
          </p:cNvPr>
          <p:cNvSpPr txBox="1"/>
          <p:nvPr/>
        </p:nvSpPr>
        <p:spPr>
          <a:xfrm>
            <a:off x="1483065" y="185990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DE24B6-B119-4BD4-B9AD-0E4D1B6D8AA8}"/>
              </a:ext>
            </a:extLst>
          </p:cNvPr>
          <p:cNvSpPr txBox="1"/>
          <p:nvPr/>
        </p:nvSpPr>
        <p:spPr>
          <a:xfrm>
            <a:off x="2738386" y="13275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BE0694-8E9A-4FD4-9DC2-CD4A01F03CA5}"/>
              </a:ext>
            </a:extLst>
          </p:cNvPr>
          <p:cNvSpPr txBox="1"/>
          <p:nvPr/>
        </p:nvSpPr>
        <p:spPr>
          <a:xfrm>
            <a:off x="2892331" y="197536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063BF0-B7E3-41AE-B517-FF4EC5A0BFF3}"/>
              </a:ext>
            </a:extLst>
          </p:cNvPr>
          <p:cNvSpPr txBox="1"/>
          <p:nvPr/>
        </p:nvSpPr>
        <p:spPr>
          <a:xfrm>
            <a:off x="3905070" y="21487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B70F49-5F62-4B6E-8A0C-D969FD4E55D2}"/>
              </a:ext>
            </a:extLst>
          </p:cNvPr>
          <p:cNvSpPr txBox="1"/>
          <p:nvPr/>
        </p:nvSpPr>
        <p:spPr>
          <a:xfrm>
            <a:off x="2966655" y="315378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0A5B9-15CB-4BCA-B9FC-BBEBA0663958}"/>
              </a:ext>
            </a:extLst>
          </p:cNvPr>
          <p:cNvSpPr txBox="1"/>
          <p:nvPr/>
        </p:nvSpPr>
        <p:spPr>
          <a:xfrm>
            <a:off x="3798029" y="345842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D959F6-0E6E-46F7-8547-0B28EC59C0F6}"/>
              </a:ext>
            </a:extLst>
          </p:cNvPr>
          <p:cNvSpPr txBox="1"/>
          <p:nvPr/>
        </p:nvSpPr>
        <p:spPr>
          <a:xfrm>
            <a:off x="2403735" y="38787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D2DD27-5195-4D4D-A39C-7FAFBB339DF4}"/>
              </a:ext>
            </a:extLst>
          </p:cNvPr>
          <p:cNvSpPr txBox="1"/>
          <p:nvPr/>
        </p:nvSpPr>
        <p:spPr>
          <a:xfrm>
            <a:off x="2129845" y="295605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3A691E-5C0E-4FEA-81AD-326858968DE0}"/>
              </a:ext>
            </a:extLst>
          </p:cNvPr>
          <p:cNvSpPr txBox="1"/>
          <p:nvPr/>
        </p:nvSpPr>
        <p:spPr>
          <a:xfrm>
            <a:off x="1491985" y="30144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66F7CE0-8FEA-4F4E-8C22-F0104D382CFB}"/>
              </a:ext>
            </a:extLst>
          </p:cNvPr>
          <p:cNvCxnSpPr/>
          <p:nvPr/>
        </p:nvCxnSpPr>
        <p:spPr>
          <a:xfrm>
            <a:off x="5430176" y="2890189"/>
            <a:ext cx="104756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071C070-A209-4DFB-BE59-20868F062C33}"/>
              </a:ext>
            </a:extLst>
          </p:cNvPr>
          <p:cNvSpPr txBox="1"/>
          <p:nvPr/>
        </p:nvSpPr>
        <p:spPr>
          <a:xfrm>
            <a:off x="123765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963E9-FC64-4E9A-BA1E-CCDBF94E24D2}"/>
              </a:ext>
            </a:extLst>
          </p:cNvPr>
          <p:cNvSpPr txBox="1"/>
          <p:nvPr/>
        </p:nvSpPr>
        <p:spPr>
          <a:xfrm>
            <a:off x="173687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E5174C-485F-47DD-BB17-39540DE8D53F}"/>
              </a:ext>
            </a:extLst>
          </p:cNvPr>
          <p:cNvSpPr txBox="1"/>
          <p:nvPr/>
        </p:nvSpPr>
        <p:spPr>
          <a:xfrm>
            <a:off x="222248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6E704E6-0667-4CFE-87A2-2A44A89A1CDF}"/>
              </a:ext>
            </a:extLst>
          </p:cNvPr>
          <p:cNvSpPr txBox="1"/>
          <p:nvPr/>
        </p:nvSpPr>
        <p:spPr>
          <a:xfrm>
            <a:off x="2718877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EFA0B00-9C5B-4084-95B0-8B97289CC148}"/>
              </a:ext>
            </a:extLst>
          </p:cNvPr>
          <p:cNvSpPr txBox="1"/>
          <p:nvPr/>
        </p:nvSpPr>
        <p:spPr>
          <a:xfrm>
            <a:off x="3215272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9E24F7-87C0-4A9D-A864-D89DB1303165}"/>
              </a:ext>
            </a:extLst>
          </p:cNvPr>
          <p:cNvSpPr txBox="1"/>
          <p:nvPr/>
        </p:nvSpPr>
        <p:spPr>
          <a:xfrm>
            <a:off x="3694155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4D336A9-0726-4F5B-831D-2214D3BF53AD}"/>
              </a:ext>
            </a:extLst>
          </p:cNvPr>
          <p:cNvSpPr txBox="1"/>
          <p:nvPr/>
        </p:nvSpPr>
        <p:spPr>
          <a:xfrm>
            <a:off x="4184669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956529-E138-44DC-857F-30C6F711F06C}"/>
              </a:ext>
            </a:extLst>
          </p:cNvPr>
          <p:cNvSpPr txBox="1"/>
          <p:nvPr/>
        </p:nvSpPr>
        <p:spPr>
          <a:xfrm>
            <a:off x="467518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7B3A69B0-CE8B-44DB-91CC-00D6F4393DC6}"/>
              </a:ext>
            </a:extLst>
          </p:cNvPr>
          <p:cNvCxnSpPr>
            <a:cxnSpLocks/>
          </p:cNvCxnSpPr>
          <p:nvPr/>
        </p:nvCxnSpPr>
        <p:spPr>
          <a:xfrm flipV="1">
            <a:off x="3940040" y="5228084"/>
            <a:ext cx="0" cy="307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3B663F48-F72E-4B30-BCD3-A279343F3386}"/>
              </a:ext>
            </a:extLst>
          </p:cNvPr>
          <p:cNvSpPr/>
          <p:nvPr/>
        </p:nvSpPr>
        <p:spPr>
          <a:xfrm>
            <a:off x="7892014" y="1243042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B42D983-C7AC-42DF-AA12-CE91995A70AD}"/>
              </a:ext>
            </a:extLst>
          </p:cNvPr>
          <p:cNvSpPr/>
          <p:nvPr/>
        </p:nvSpPr>
        <p:spPr>
          <a:xfrm>
            <a:off x="7496028" y="235599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686AEA7A-5D11-4BB7-B099-316E31A37913}"/>
              </a:ext>
            </a:extLst>
          </p:cNvPr>
          <p:cNvSpPr/>
          <p:nvPr/>
        </p:nvSpPr>
        <p:spPr>
          <a:xfrm>
            <a:off x="8614309" y="2415751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2AD3F56-AB5C-4D95-A257-53A8412F3F24}"/>
              </a:ext>
            </a:extLst>
          </p:cNvPr>
          <p:cNvSpPr txBox="1"/>
          <p:nvPr/>
        </p:nvSpPr>
        <p:spPr>
          <a:xfrm>
            <a:off x="670971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ED9A2F58-B3C7-47CA-8880-5AEB5AAD5033}"/>
              </a:ext>
            </a:extLst>
          </p:cNvPr>
          <p:cNvCxnSpPr>
            <a:cxnSpLocks/>
            <a:stCxn id="172" idx="0"/>
            <a:endCxn id="171" idx="3"/>
          </p:cNvCxnSpPr>
          <p:nvPr/>
        </p:nvCxnSpPr>
        <p:spPr>
          <a:xfrm flipV="1">
            <a:off x="7802308" y="1735583"/>
            <a:ext cx="179413" cy="6204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90E1A1A8-5B4A-4C5E-B09B-D5D33380CE77}"/>
              </a:ext>
            </a:extLst>
          </p:cNvPr>
          <p:cNvCxnSpPr>
            <a:cxnSpLocks/>
            <a:stCxn id="173" idx="7"/>
            <a:endCxn id="177" idx="3"/>
          </p:cNvCxnSpPr>
          <p:nvPr/>
        </p:nvCxnSpPr>
        <p:spPr>
          <a:xfrm flipV="1">
            <a:off x="9137161" y="1939600"/>
            <a:ext cx="289152" cy="5606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>
            <a:extLst>
              <a:ext uri="{FF2B5EF4-FFF2-40B4-BE49-F238E27FC236}">
                <a16:creationId xmlns:a16="http://schemas.microsoft.com/office/drawing/2014/main" id="{69C009A8-7851-4B92-865F-F03897C4B577}"/>
              </a:ext>
            </a:extLst>
          </p:cNvPr>
          <p:cNvSpPr/>
          <p:nvPr/>
        </p:nvSpPr>
        <p:spPr>
          <a:xfrm>
            <a:off x="9336606" y="14470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CE373F1D-BB7A-418F-BBA8-20A8CFEC9885}"/>
              </a:ext>
            </a:extLst>
          </p:cNvPr>
          <p:cNvCxnSpPr>
            <a:cxnSpLocks/>
            <a:stCxn id="171" idx="6"/>
            <a:endCxn id="177" idx="2"/>
          </p:cNvCxnSpPr>
          <p:nvPr/>
        </p:nvCxnSpPr>
        <p:spPr>
          <a:xfrm>
            <a:off x="8504573" y="1531566"/>
            <a:ext cx="832033" cy="20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>
            <a:extLst>
              <a:ext uri="{FF2B5EF4-FFF2-40B4-BE49-F238E27FC236}">
                <a16:creationId xmlns:a16="http://schemas.microsoft.com/office/drawing/2014/main" id="{09AE9FDA-4A02-4F21-8599-59224A12961D}"/>
              </a:ext>
            </a:extLst>
          </p:cNvPr>
          <p:cNvSpPr/>
          <p:nvPr/>
        </p:nvSpPr>
        <p:spPr>
          <a:xfrm>
            <a:off x="7675441" y="3345259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9EBF7CD7-4FAB-499F-BB7D-2FA222998667}"/>
              </a:ext>
            </a:extLst>
          </p:cNvPr>
          <p:cNvCxnSpPr>
            <a:cxnSpLocks/>
            <a:stCxn id="179" idx="7"/>
            <a:endCxn id="173" idx="3"/>
          </p:cNvCxnSpPr>
          <p:nvPr/>
        </p:nvCxnSpPr>
        <p:spPr>
          <a:xfrm flipV="1">
            <a:off x="8198293" y="2908292"/>
            <a:ext cx="505723" cy="521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6BB5A9A-C1F5-441D-A435-947F4730FF99}"/>
              </a:ext>
            </a:extLst>
          </p:cNvPr>
          <p:cNvCxnSpPr>
            <a:cxnSpLocks/>
            <a:stCxn id="179" idx="0"/>
            <a:endCxn id="172" idx="4"/>
          </p:cNvCxnSpPr>
          <p:nvPr/>
        </p:nvCxnSpPr>
        <p:spPr>
          <a:xfrm flipH="1" flipV="1">
            <a:off x="7802308" y="2933044"/>
            <a:ext cx="179413" cy="4122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B1271A17-81E9-443A-9A0D-D2F2C171DBD7}"/>
              </a:ext>
            </a:extLst>
          </p:cNvPr>
          <p:cNvSpPr/>
          <p:nvPr/>
        </p:nvSpPr>
        <p:spPr>
          <a:xfrm>
            <a:off x="9102905" y="3671856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B697054-1CEA-4EF4-B7C1-3C13EA416262}"/>
              </a:ext>
            </a:extLst>
          </p:cNvPr>
          <p:cNvCxnSpPr>
            <a:cxnSpLocks/>
            <a:stCxn id="182" idx="1"/>
            <a:endCxn id="173" idx="4"/>
          </p:cNvCxnSpPr>
          <p:nvPr/>
        </p:nvCxnSpPr>
        <p:spPr>
          <a:xfrm flipH="1" flipV="1">
            <a:off x="8920589" y="2992799"/>
            <a:ext cx="272023" cy="763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4B6D217-FC51-4CDE-9260-0186B94E21C9}"/>
              </a:ext>
            </a:extLst>
          </p:cNvPr>
          <p:cNvCxnSpPr>
            <a:cxnSpLocks/>
            <a:stCxn id="182" idx="2"/>
            <a:endCxn id="179" idx="5"/>
          </p:cNvCxnSpPr>
          <p:nvPr/>
        </p:nvCxnSpPr>
        <p:spPr>
          <a:xfrm flipH="1" flipV="1">
            <a:off x="8198293" y="3837800"/>
            <a:ext cx="904612" cy="122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BF381C32-0D17-4321-A667-B52CE7FFC40F}"/>
              </a:ext>
            </a:extLst>
          </p:cNvPr>
          <p:cNvCxnSpPr>
            <a:cxnSpLocks/>
            <a:stCxn id="186" idx="0"/>
            <a:endCxn id="177" idx="5"/>
          </p:cNvCxnSpPr>
          <p:nvPr/>
        </p:nvCxnSpPr>
        <p:spPr>
          <a:xfrm flipH="1" flipV="1">
            <a:off x="9859458" y="1939600"/>
            <a:ext cx="190503" cy="734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28480510-5355-4ADD-B68C-07A80D4AB173}"/>
              </a:ext>
            </a:extLst>
          </p:cNvPr>
          <p:cNvSpPr/>
          <p:nvPr/>
        </p:nvSpPr>
        <p:spPr>
          <a:xfrm>
            <a:off x="9743681" y="2674228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FBF5FF2-B216-4AF1-9EB0-61ACC7064BF3}"/>
              </a:ext>
            </a:extLst>
          </p:cNvPr>
          <p:cNvCxnSpPr>
            <a:cxnSpLocks/>
            <a:stCxn id="182" idx="7"/>
            <a:endCxn id="186" idx="4"/>
          </p:cNvCxnSpPr>
          <p:nvPr/>
        </p:nvCxnSpPr>
        <p:spPr>
          <a:xfrm flipV="1">
            <a:off x="9625757" y="3251276"/>
            <a:ext cx="424204" cy="5050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8" name="표 109">
            <a:extLst>
              <a:ext uri="{FF2B5EF4-FFF2-40B4-BE49-F238E27FC236}">
                <a16:creationId xmlns:a16="http://schemas.microsoft.com/office/drawing/2014/main" id="{620CFE20-4B71-492D-989E-F670A655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03966"/>
              </p:ext>
            </p:extLst>
          </p:nvPr>
        </p:nvGraphicFramePr>
        <p:xfrm>
          <a:off x="6709714" y="4786222"/>
          <a:ext cx="442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05">
                  <a:extLst>
                    <a:ext uri="{9D8B030D-6E8A-4147-A177-3AD203B41FA5}">
                      <a16:colId xmlns:a16="http://schemas.microsoft.com/office/drawing/2014/main" val="39195226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56165982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19636818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589657936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139120259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2354440791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533856677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1989581700"/>
                    </a:ext>
                  </a:extLst>
                </a:gridCol>
                <a:gridCol w="491305">
                  <a:extLst>
                    <a:ext uri="{9D8B030D-6E8A-4147-A177-3AD203B41FA5}">
                      <a16:colId xmlns:a16="http://schemas.microsoft.com/office/drawing/2014/main" val="43142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367761"/>
                  </a:ext>
                </a:extLst>
              </a:tr>
            </a:tbl>
          </a:graphicData>
        </a:graphic>
      </p:graphicFrame>
      <p:sp>
        <p:nvSpPr>
          <p:cNvPr id="189" name="TextBox 188">
            <a:extLst>
              <a:ext uri="{FF2B5EF4-FFF2-40B4-BE49-F238E27FC236}">
                <a16:creationId xmlns:a16="http://schemas.microsoft.com/office/drawing/2014/main" id="{68AE896A-E0B3-4882-A77A-E74E0C345C15}"/>
              </a:ext>
            </a:extLst>
          </p:cNvPr>
          <p:cNvSpPr txBox="1"/>
          <p:nvPr/>
        </p:nvSpPr>
        <p:spPr>
          <a:xfrm>
            <a:off x="7448695" y="185990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7DA8FB3-4529-44B2-80C0-7EFC3BDD4545}"/>
              </a:ext>
            </a:extLst>
          </p:cNvPr>
          <p:cNvSpPr txBox="1"/>
          <p:nvPr/>
        </p:nvSpPr>
        <p:spPr>
          <a:xfrm>
            <a:off x="8704016" y="132754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D091E87-5CD6-43DB-B1D1-35D03C176980}"/>
              </a:ext>
            </a:extLst>
          </p:cNvPr>
          <p:cNvSpPr txBox="1"/>
          <p:nvPr/>
        </p:nvSpPr>
        <p:spPr>
          <a:xfrm>
            <a:off x="8857961" y="1975362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267FE6F-CA08-4E16-AFB9-0DC6B7F04CB0}"/>
              </a:ext>
            </a:extLst>
          </p:cNvPr>
          <p:cNvSpPr txBox="1"/>
          <p:nvPr/>
        </p:nvSpPr>
        <p:spPr>
          <a:xfrm>
            <a:off x="9870700" y="2148755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0FFA94C-BC36-4EB3-93DE-D44F86683B85}"/>
              </a:ext>
            </a:extLst>
          </p:cNvPr>
          <p:cNvSpPr txBox="1"/>
          <p:nvPr/>
        </p:nvSpPr>
        <p:spPr>
          <a:xfrm>
            <a:off x="8932285" y="3153789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6D33B0D-ABC8-4578-B588-A8E6E1FF7445}"/>
              </a:ext>
            </a:extLst>
          </p:cNvPr>
          <p:cNvSpPr txBox="1"/>
          <p:nvPr/>
        </p:nvSpPr>
        <p:spPr>
          <a:xfrm>
            <a:off x="9763659" y="3458428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1B7B05A-7AA2-42ED-B3D4-173EC45E4B7F}"/>
              </a:ext>
            </a:extLst>
          </p:cNvPr>
          <p:cNvSpPr txBox="1"/>
          <p:nvPr/>
        </p:nvSpPr>
        <p:spPr>
          <a:xfrm>
            <a:off x="8369365" y="3878753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88DA07F-3B2D-45EA-AE5C-7D97C27F0C85}"/>
              </a:ext>
            </a:extLst>
          </p:cNvPr>
          <p:cNvSpPr txBox="1"/>
          <p:nvPr/>
        </p:nvSpPr>
        <p:spPr>
          <a:xfrm>
            <a:off x="8095475" y="2956050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C3929C-22CD-4512-B290-436023E0EC9A}"/>
              </a:ext>
            </a:extLst>
          </p:cNvPr>
          <p:cNvSpPr txBox="1"/>
          <p:nvPr/>
        </p:nvSpPr>
        <p:spPr>
          <a:xfrm>
            <a:off x="7457615" y="3014476"/>
            <a:ext cx="48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8F9EC8E-30FC-4FB8-93EE-840CC144A332}"/>
              </a:ext>
            </a:extLst>
          </p:cNvPr>
          <p:cNvSpPr txBox="1"/>
          <p:nvPr/>
        </p:nvSpPr>
        <p:spPr>
          <a:xfrm>
            <a:off x="7203284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cd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ADA8A16-097B-41B2-94DE-466E78312C55}"/>
              </a:ext>
            </a:extLst>
          </p:cNvPr>
          <p:cNvSpPr txBox="1"/>
          <p:nvPr/>
        </p:nvSpPr>
        <p:spPr>
          <a:xfrm>
            <a:off x="770250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D8ED5FE-375D-4064-966B-C8898D6045B9}"/>
              </a:ext>
            </a:extLst>
          </p:cNvPr>
          <p:cNvSpPr txBox="1"/>
          <p:nvPr/>
        </p:nvSpPr>
        <p:spPr>
          <a:xfrm>
            <a:off x="818811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6E53696-05D0-4704-B5F2-F7B64BE68C42}"/>
              </a:ext>
            </a:extLst>
          </p:cNvPr>
          <p:cNvSpPr txBox="1"/>
          <p:nvPr/>
        </p:nvSpPr>
        <p:spPr>
          <a:xfrm>
            <a:off x="8684507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EE1BE63-6EBC-4A4E-9F6E-EE741299F0BE}"/>
              </a:ext>
            </a:extLst>
          </p:cNvPr>
          <p:cNvSpPr txBox="1"/>
          <p:nvPr/>
        </p:nvSpPr>
        <p:spPr>
          <a:xfrm>
            <a:off x="9180902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4A79C45-8871-4527-9270-F8FD983984ED}"/>
              </a:ext>
            </a:extLst>
          </p:cNvPr>
          <p:cNvSpPr txBox="1"/>
          <p:nvPr/>
        </p:nvSpPr>
        <p:spPr>
          <a:xfrm>
            <a:off x="9659785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9EC2FF7-9C0D-4D0B-BC1C-A3367C696611}"/>
              </a:ext>
            </a:extLst>
          </p:cNvPr>
          <p:cNvSpPr txBox="1"/>
          <p:nvPr/>
        </p:nvSpPr>
        <p:spPr>
          <a:xfrm>
            <a:off x="10150299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C1CC14-426A-433D-9A43-9269533964D4}"/>
              </a:ext>
            </a:extLst>
          </p:cNvPr>
          <p:cNvSpPr txBox="1"/>
          <p:nvPr/>
        </p:nvSpPr>
        <p:spPr>
          <a:xfrm>
            <a:off x="10640813" y="4478445"/>
            <a:ext cx="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F9614D1-7286-46BF-AE2B-1989CBF0A6B3}"/>
              </a:ext>
            </a:extLst>
          </p:cNvPr>
          <p:cNvCxnSpPr>
            <a:cxnSpLocks/>
          </p:cNvCxnSpPr>
          <p:nvPr/>
        </p:nvCxnSpPr>
        <p:spPr>
          <a:xfrm flipV="1">
            <a:off x="10356240" y="5228084"/>
            <a:ext cx="0" cy="307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6B27AFF-2D4C-4427-95F3-55B3D48274D3}"/>
              </a:ext>
            </a:extLst>
          </p:cNvPr>
          <p:cNvCxnSpPr>
            <a:cxnSpLocks/>
          </p:cNvCxnSpPr>
          <p:nvPr/>
        </p:nvCxnSpPr>
        <p:spPr>
          <a:xfrm flipH="1" flipV="1">
            <a:off x="2294861" y="3223179"/>
            <a:ext cx="161083" cy="1337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FB25ADC-E494-4024-B4F1-34548F9C5D2D}"/>
              </a:ext>
            </a:extLst>
          </p:cNvPr>
          <p:cNvCxnSpPr>
            <a:cxnSpLocks/>
          </p:cNvCxnSpPr>
          <p:nvPr/>
        </p:nvCxnSpPr>
        <p:spPr>
          <a:xfrm flipH="1">
            <a:off x="2294861" y="3216255"/>
            <a:ext cx="168773" cy="138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3B6C0E2-BC88-4338-8DCD-88BD579300B8}"/>
              </a:ext>
            </a:extLst>
          </p:cNvPr>
          <p:cNvSpPr txBox="1"/>
          <p:nvPr/>
        </p:nvSpPr>
        <p:spPr>
          <a:xfrm>
            <a:off x="3944751" y="5806239"/>
            <a:ext cx="43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Kruskal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 동작의 예</a:t>
            </a:r>
          </a:p>
        </p:txBody>
      </p:sp>
    </p:spTree>
    <p:extLst>
      <p:ext uri="{BB962C8B-B14F-4D97-AF65-F5344CB8AC3E}">
        <p14:creationId xmlns:p14="http://schemas.microsoft.com/office/powerpoint/2010/main" val="169712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3718102" y="2535411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09" name="표 109">
            <a:extLst>
              <a:ext uri="{FF2B5EF4-FFF2-40B4-BE49-F238E27FC236}">
                <a16:creationId xmlns:a16="http://schemas.microsoft.com/office/drawing/2014/main" id="{D1B96024-EF7E-4365-9157-B6EE227B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55897"/>
              </p:ext>
            </p:extLst>
          </p:nvPr>
        </p:nvGraphicFramePr>
        <p:xfrm>
          <a:off x="3636065" y="2980283"/>
          <a:ext cx="49198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87">
                  <a:extLst>
                    <a:ext uri="{9D8B030D-6E8A-4147-A177-3AD203B41FA5}">
                      <a16:colId xmlns:a16="http://schemas.microsoft.com/office/drawing/2014/main" val="391952261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1956165982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1519636818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2589657936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4139120259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2354440791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1533856677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1989581700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431427138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409005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J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36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23993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:a16="http://schemas.microsoft.com/office/drawing/2014/main" id="{3299026C-66A1-455B-9764-1832BFB97A1C}"/>
              </a:ext>
            </a:extLst>
          </p:cNvPr>
          <p:cNvSpPr/>
          <p:nvPr/>
        </p:nvSpPr>
        <p:spPr>
          <a:xfrm>
            <a:off x="4206374" y="2535411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F8DEC7BB-39F8-4195-A61C-F95EF2F5CE97}"/>
              </a:ext>
            </a:extLst>
          </p:cNvPr>
          <p:cNvSpPr/>
          <p:nvPr/>
        </p:nvSpPr>
        <p:spPr>
          <a:xfrm>
            <a:off x="4694646" y="2535411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0902337-AF2E-4EE5-84A7-6C226A40E2CB}"/>
              </a:ext>
            </a:extLst>
          </p:cNvPr>
          <p:cNvSpPr/>
          <p:nvPr/>
        </p:nvSpPr>
        <p:spPr>
          <a:xfrm>
            <a:off x="5182918" y="2535411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8F36CDF-876F-4425-A862-77F94D6347B2}"/>
              </a:ext>
            </a:extLst>
          </p:cNvPr>
          <p:cNvSpPr/>
          <p:nvPr/>
        </p:nvSpPr>
        <p:spPr>
          <a:xfrm>
            <a:off x="5671190" y="2535411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46CF9F7-9863-4BAA-B779-2924E9E4F355}"/>
              </a:ext>
            </a:extLst>
          </p:cNvPr>
          <p:cNvSpPr/>
          <p:nvPr/>
        </p:nvSpPr>
        <p:spPr>
          <a:xfrm>
            <a:off x="6159462" y="2535411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C89DF97-DB26-4835-B372-0879C7961FE4}"/>
              </a:ext>
            </a:extLst>
          </p:cNvPr>
          <p:cNvSpPr/>
          <p:nvPr/>
        </p:nvSpPr>
        <p:spPr>
          <a:xfrm>
            <a:off x="6647734" y="2535411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2064E75-7EB6-40ED-8106-2D56DA406DEA}"/>
              </a:ext>
            </a:extLst>
          </p:cNvPr>
          <p:cNvSpPr/>
          <p:nvPr/>
        </p:nvSpPr>
        <p:spPr>
          <a:xfrm>
            <a:off x="7136006" y="2535411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1F44BA9-CF50-4CCD-A03B-F2226FB15332}"/>
              </a:ext>
            </a:extLst>
          </p:cNvPr>
          <p:cNvSpPr/>
          <p:nvPr/>
        </p:nvSpPr>
        <p:spPr>
          <a:xfrm>
            <a:off x="7624278" y="2535411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B3135F2-84C5-40F6-A966-C5B740CE6D9C}"/>
              </a:ext>
            </a:extLst>
          </p:cNvPr>
          <p:cNvSpPr/>
          <p:nvPr/>
        </p:nvSpPr>
        <p:spPr>
          <a:xfrm>
            <a:off x="8112550" y="2535411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60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3718102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09" name="표 109">
            <a:extLst>
              <a:ext uri="{FF2B5EF4-FFF2-40B4-BE49-F238E27FC236}">
                <a16:creationId xmlns:a16="http://schemas.microsoft.com/office/drawing/2014/main" id="{D1B96024-EF7E-4365-9157-B6EE227B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63797"/>
              </p:ext>
            </p:extLst>
          </p:nvPr>
        </p:nvGraphicFramePr>
        <p:xfrm>
          <a:off x="3636065" y="2980283"/>
          <a:ext cx="49198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87">
                  <a:extLst>
                    <a:ext uri="{9D8B030D-6E8A-4147-A177-3AD203B41FA5}">
                      <a16:colId xmlns:a16="http://schemas.microsoft.com/office/drawing/2014/main" val="391952261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1956165982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1519636818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2589657936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4139120259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2354440791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1533856677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1989581700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431427138"/>
                    </a:ext>
                  </a:extLst>
                </a:gridCol>
                <a:gridCol w="491987">
                  <a:extLst>
                    <a:ext uri="{9D8B030D-6E8A-4147-A177-3AD203B41FA5}">
                      <a16:colId xmlns:a16="http://schemas.microsoft.com/office/drawing/2014/main" val="409005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J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36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23993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:a16="http://schemas.microsoft.com/office/drawing/2014/main" id="{3299026C-66A1-455B-9764-1832BFB97A1C}"/>
              </a:ext>
            </a:extLst>
          </p:cNvPr>
          <p:cNvSpPr/>
          <p:nvPr/>
        </p:nvSpPr>
        <p:spPr>
          <a:xfrm>
            <a:off x="3718102" y="2522589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F8DEC7BB-39F8-4195-A61C-F95EF2F5CE97}"/>
              </a:ext>
            </a:extLst>
          </p:cNvPr>
          <p:cNvSpPr/>
          <p:nvPr/>
        </p:nvSpPr>
        <p:spPr>
          <a:xfrm>
            <a:off x="4215252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0902337-AF2E-4EE5-84A7-6C226A40E2CB}"/>
              </a:ext>
            </a:extLst>
          </p:cNvPr>
          <p:cNvSpPr/>
          <p:nvPr/>
        </p:nvSpPr>
        <p:spPr>
          <a:xfrm>
            <a:off x="4703524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8F36CDF-876F-4425-A862-77F94D6347B2}"/>
              </a:ext>
            </a:extLst>
          </p:cNvPr>
          <p:cNvSpPr/>
          <p:nvPr/>
        </p:nvSpPr>
        <p:spPr>
          <a:xfrm>
            <a:off x="5191796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46CF9F7-9863-4BAA-B779-2924E9E4F355}"/>
              </a:ext>
            </a:extLst>
          </p:cNvPr>
          <p:cNvSpPr/>
          <p:nvPr/>
        </p:nvSpPr>
        <p:spPr>
          <a:xfrm>
            <a:off x="5680068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C89DF97-DB26-4835-B372-0879C7961FE4}"/>
              </a:ext>
            </a:extLst>
          </p:cNvPr>
          <p:cNvSpPr/>
          <p:nvPr/>
        </p:nvSpPr>
        <p:spPr>
          <a:xfrm>
            <a:off x="6168340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2064E75-7EB6-40ED-8106-2D56DA406DEA}"/>
              </a:ext>
            </a:extLst>
          </p:cNvPr>
          <p:cNvSpPr/>
          <p:nvPr/>
        </p:nvSpPr>
        <p:spPr>
          <a:xfrm>
            <a:off x="6656612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1F44BA9-CF50-4CCD-A03B-F2226FB15332}"/>
              </a:ext>
            </a:extLst>
          </p:cNvPr>
          <p:cNvSpPr/>
          <p:nvPr/>
        </p:nvSpPr>
        <p:spPr>
          <a:xfrm>
            <a:off x="7144884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B3135F2-84C5-40F6-A966-C5B740CE6D9C}"/>
              </a:ext>
            </a:extLst>
          </p:cNvPr>
          <p:cNvSpPr/>
          <p:nvPr/>
        </p:nvSpPr>
        <p:spPr>
          <a:xfrm>
            <a:off x="7633156" y="1860708"/>
            <a:ext cx="330115" cy="332077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B13D9A-5C25-4E6B-B964-8AA427C86B8B}"/>
              </a:ext>
            </a:extLst>
          </p:cNvPr>
          <p:cNvCxnSpPr>
            <a:cxnSpLocks/>
            <a:stCxn id="85" idx="0"/>
            <a:endCxn id="2" idx="4"/>
          </p:cNvCxnSpPr>
          <p:nvPr/>
        </p:nvCxnSpPr>
        <p:spPr>
          <a:xfrm flipV="1">
            <a:off x="3883160" y="2192785"/>
            <a:ext cx="0" cy="329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85EBB743-00F6-4D36-9413-96A4FFD42C42}"/>
              </a:ext>
            </a:extLst>
          </p:cNvPr>
          <p:cNvCxnSpPr>
            <a:cxnSpLocks/>
          </p:cNvCxnSpPr>
          <p:nvPr/>
        </p:nvCxnSpPr>
        <p:spPr>
          <a:xfrm rot="5400000">
            <a:off x="4129823" y="3484177"/>
            <a:ext cx="12700" cy="488272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0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1918</Words>
  <Application>Microsoft Office PowerPoint</Application>
  <PresentationFormat>와이드스크린</PresentationFormat>
  <Paragraphs>1495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나눔고딕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승빈</dc:creator>
  <cp:lastModifiedBy>김 승빈</cp:lastModifiedBy>
  <cp:revision>1</cp:revision>
  <dcterms:created xsi:type="dcterms:W3CDTF">2020-03-03T06:23:54Z</dcterms:created>
  <dcterms:modified xsi:type="dcterms:W3CDTF">2020-03-04T05:10:50Z</dcterms:modified>
</cp:coreProperties>
</file>