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3" d="100"/>
          <a:sy n="153" d="100"/>
        </p:scale>
        <p:origin x="-22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3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7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8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1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2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6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9AF9-DA42-4110-B700-B39EA99156A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A7C0-E916-4A7A-A1C9-C81BA016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iMac13\kims_git\polytech_homework\게임소개ppt자료\Loot-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096000" cy="531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Mac13\kims_git\polytech_homework\게임소개ppt자료\DSC066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0" y="260649"/>
            <a:ext cx="1904506" cy="28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Mac13\kims_git\polytech_homework\게임소개ppt자료\DSC066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699792" y="260649"/>
            <a:ext cx="1840103" cy="28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Mac13\kims_git\polytech_homework\게임소개ppt자료\DSC0665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89" y="260649"/>
            <a:ext cx="1707043" cy="28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Mac13\kims_git\polytech_homework\게임소개ppt자료\Loot-Gameplay-1-500x39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3" y="4934193"/>
            <a:ext cx="152400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iMac13\kims_git\polytech_homework\게임소개ppt자료\Loot-Gameplay-2-500x37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4934193"/>
            <a:ext cx="1621979" cy="119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Mac13\kims_git\polytech_homework\게임소개ppt자료\Loot-Gameplay-3-500x32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97" y="4934193"/>
            <a:ext cx="1864831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iMac13\kims_git\polytech_homework\게임소개ppt자료\Loot-Gameplay-4-500x37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934193"/>
            <a:ext cx="1607968" cy="12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iMac13\kims_git\polytech_homework\게임소개ppt자료\manhattan-buildings-wallpaper-island-papers-background-50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5" y="620688"/>
            <a:ext cx="8052690" cy="453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Mac13\kims_git\polytech_homework\게임소개ppt자료\aab9aa3c2392a30f5c0ca2463754db831af69d41eb92f5ba46eafc45bef82d24938a3d81cbecce73137a9bb36e6f227fe18421d09bd754fa3409995ad310598d56cc59cb08ff356889a3011b6affb4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5843126" cy="43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Mac13\kims_git\polytech_homework\게임소개ppt자료\2042211043_aejCPy61_5cacacea_bcadb1a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6632"/>
            <a:ext cx="201622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Mac13\kims_git\polytech_homework\게임소개ppt자료\D_9920157141318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7" y="1717429"/>
            <a:ext cx="2016000" cy="137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iMac13\kims_git\polytech_homework\게임소개ppt자료\806de196_1979c80a335aef51b13c023cf217cf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2" y="3212976"/>
            <a:ext cx="2016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iMac13\kims_git\polytech_homework\게임소개ppt자료\q2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0" y="4852611"/>
            <a:ext cx="2016000" cy="19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iMac13\kims_git\polytech_homework\게임소개ppt자료\aewrnhabebr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03276"/>
            <a:ext cx="2857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iMac13\kims_git\polytech_homework\게임소개ppt자료\th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40" y="3212976"/>
            <a:ext cx="2016000" cy="14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iMac13\kims_git\polytech_homework\게임소개ppt자료\사스타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48" y="5140040"/>
            <a:ext cx="2016000" cy="11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iMac13\kims_git\polytech_homework\게임소개ppt자료\투스타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40" y="1484784"/>
            <a:ext cx="2016000" cy="1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iMac13\kims_git\polytech_homework\게임소개ppt자료\원스타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1" y="-27384"/>
            <a:ext cx="1541495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iMac13</dc:creator>
  <cp:lastModifiedBy>iMac13</cp:lastModifiedBy>
  <cp:revision>6</cp:revision>
  <dcterms:created xsi:type="dcterms:W3CDTF">2018-03-27T06:27:03Z</dcterms:created>
  <dcterms:modified xsi:type="dcterms:W3CDTF">2018-03-27T08:41:48Z</dcterms:modified>
</cp:coreProperties>
</file>