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65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3" d="100"/>
          <a:sy n="153" d="100"/>
        </p:scale>
        <p:origin x="-22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2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7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2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EF19-8EA2-4C8C-BCDF-3D27F3A769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F45A-F960-4BF2-A7C2-8C8153DE2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조의 게임제작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1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3491880" cy="75050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03.27 </a:t>
            </a:r>
            <a:r>
              <a:rPr lang="ko-KR" altLang="en-US" dirty="0" smtClean="0"/>
              <a:t>화요일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6632"/>
            <a:ext cx="3528392" cy="19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3024336" cy="1701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437112"/>
            <a:ext cx="3675900" cy="20676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31640" y="3212976"/>
            <a:ext cx="559836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03.27.18)</a:t>
            </a:r>
            <a:r>
              <a:rPr lang="ko-KR" altLang="en-US" dirty="0">
                <a:solidFill>
                  <a:schemeClr val="accent1"/>
                </a:solidFill>
              </a:rPr>
              <a:t>화요일	모두참여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*게임시간 </a:t>
            </a:r>
            <a:r>
              <a:rPr lang="en-US" altLang="ko-KR" dirty="0">
                <a:solidFill>
                  <a:schemeClr val="accent1"/>
                </a:solidFill>
              </a:rPr>
              <a:t>15</a:t>
            </a:r>
            <a:r>
              <a:rPr lang="ko-KR" altLang="en-US" dirty="0">
                <a:solidFill>
                  <a:schemeClr val="accent1"/>
                </a:solidFill>
              </a:rPr>
              <a:t>여분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*옵션카드에 </a:t>
            </a:r>
            <a:r>
              <a:rPr lang="ko-KR" altLang="en-US" dirty="0" smtClean="0">
                <a:solidFill>
                  <a:schemeClr val="accent1"/>
                </a:solidFill>
              </a:rPr>
              <a:t>예외적인 경우 </a:t>
            </a:r>
            <a:r>
              <a:rPr lang="ko-KR" altLang="en-US" dirty="0">
                <a:solidFill>
                  <a:schemeClr val="accent1"/>
                </a:solidFill>
              </a:rPr>
              <a:t>부연설명이 더 필요함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</a:t>
            </a:r>
            <a:r>
              <a:rPr lang="ko-KR" altLang="en-US" dirty="0" smtClean="0">
                <a:solidFill>
                  <a:schemeClr val="accent1"/>
                </a:solidFill>
              </a:rPr>
              <a:t>더 이상 </a:t>
            </a:r>
            <a:r>
              <a:rPr lang="ko-KR" altLang="en-US" dirty="0">
                <a:solidFill>
                  <a:schemeClr val="accent1"/>
                </a:solidFill>
              </a:rPr>
              <a:t>조원끼리 게임을 </a:t>
            </a:r>
            <a:r>
              <a:rPr lang="ko-KR" altLang="en-US" dirty="0" smtClean="0">
                <a:solidFill>
                  <a:schemeClr val="accent1"/>
                </a:solidFill>
              </a:rPr>
              <a:t>안 해도 됨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268760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03.16 </a:t>
            </a:r>
            <a:r>
              <a:rPr lang="ko-KR" altLang="en-US" dirty="0" smtClean="0"/>
              <a:t>금요일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 구성 및 게임 기획 구상과 회의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조장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우동준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김승도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박준영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홍형준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3005431" cy="204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605945" y="2920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03.17 </a:t>
            </a:r>
            <a:r>
              <a:rPr lang="ko-KR" altLang="en-US" dirty="0" smtClean="0"/>
              <a:t>토요일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7177" y="1365551"/>
            <a:ext cx="5050985" cy="284117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4381" y="2086628"/>
            <a:ext cx="5055545" cy="2843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3528" y="4221088"/>
            <a:ext cx="828092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우동준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김승도 참여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게임 보고서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게임제작을 위해 카드를 만들어 시작해봤습니다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모두참여 </a:t>
            </a:r>
            <a:r>
              <a:rPr lang="ko-KR" altLang="en-US" dirty="0" err="1" smtClean="0">
                <a:solidFill>
                  <a:schemeClr val="accent1"/>
                </a:solidFill>
              </a:rPr>
              <a:t>안하였기</a:t>
            </a:r>
            <a:r>
              <a:rPr lang="ko-KR" altLang="en-US" dirty="0" smtClean="0">
                <a:solidFill>
                  <a:schemeClr val="accent1"/>
                </a:solidFill>
              </a:rPr>
              <a:t> 때문에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인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r>
              <a:rPr lang="ko-KR" altLang="en-US" dirty="0">
                <a:solidFill>
                  <a:schemeClr val="accent1"/>
                </a:solidFill>
              </a:rPr>
              <a:t>역으로 </a:t>
            </a:r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 smtClean="0">
                <a:solidFill>
                  <a:schemeClr val="accent1"/>
                </a:solidFill>
              </a:rPr>
              <a:t>인 게임을 </a:t>
            </a:r>
            <a:r>
              <a:rPr lang="ko-KR" altLang="en-US" dirty="0">
                <a:solidFill>
                  <a:schemeClr val="accent1"/>
                </a:solidFill>
              </a:rPr>
              <a:t>해봤는데 잘 </a:t>
            </a:r>
            <a:r>
              <a:rPr lang="ko-KR" altLang="en-US" dirty="0" smtClean="0">
                <a:solidFill>
                  <a:schemeClr val="accent1"/>
                </a:solidFill>
              </a:rPr>
              <a:t>만들 수 있을 것 같아 </a:t>
            </a:r>
            <a:r>
              <a:rPr lang="ko-KR" altLang="en-US" dirty="0">
                <a:solidFill>
                  <a:schemeClr val="accent1"/>
                </a:solidFill>
              </a:rPr>
              <a:t>큰 수확을 </a:t>
            </a:r>
            <a:r>
              <a:rPr lang="ko-KR" altLang="en-US" dirty="0" smtClean="0">
                <a:solidFill>
                  <a:schemeClr val="accent1"/>
                </a:solidFill>
              </a:rPr>
              <a:t>한 것 같습니다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미 참여한 </a:t>
            </a:r>
            <a:r>
              <a:rPr lang="ko-KR" altLang="en-US" dirty="0">
                <a:solidFill>
                  <a:schemeClr val="accent1"/>
                </a:solidFill>
              </a:rPr>
              <a:t>조원들과 내일이던 </a:t>
            </a:r>
            <a:r>
              <a:rPr lang="ko-KR" altLang="en-US" dirty="0" smtClean="0">
                <a:solidFill>
                  <a:schemeClr val="accent1"/>
                </a:solidFill>
              </a:rPr>
              <a:t>모레던 </a:t>
            </a:r>
            <a:r>
              <a:rPr lang="ko-KR" altLang="en-US" dirty="0">
                <a:solidFill>
                  <a:schemeClr val="accent1"/>
                </a:solidFill>
              </a:rPr>
              <a:t>게임테스트를 해봐야겠습니다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*게임 보고서 작성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*게임방식 결정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추후 수정여지가 있음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Mac13\kims_git\polytech_homework\제작과정ppt자료\03.19\15215213146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" y="1530534"/>
            <a:ext cx="2711286" cy="20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Mac13\kims_git\polytech_homework\제작과정ppt자료\03.19\15215213164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13" y="332656"/>
            <a:ext cx="2299157" cy="172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Mac13\kims_git\polytech_homework\제작과정ppt자료\03.19\152179685414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70546"/>
            <a:ext cx="2246479" cy="16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Mac13\kims_git\polytech_homework\제작과정ppt자료\03.19\15217968556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05" y="2492896"/>
            <a:ext cx="2827189" cy="21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-1332656" y="-94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03.19 </a:t>
            </a:r>
            <a:r>
              <a:rPr lang="ko-KR" altLang="en-US" dirty="0" smtClean="0"/>
              <a:t>월요일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085184"/>
            <a:ext cx="7023773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토요일에 만든 게임을 점심시간에 해봤습니다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우리는 매 점심시간마다 </a:t>
            </a:r>
            <a:r>
              <a:rPr lang="ko-KR" altLang="en-US" dirty="0" smtClean="0">
                <a:solidFill>
                  <a:schemeClr val="accent1"/>
                </a:solidFill>
              </a:rPr>
              <a:t>게임을 하고 </a:t>
            </a:r>
            <a:r>
              <a:rPr lang="ko-KR" altLang="en-US" dirty="0">
                <a:solidFill>
                  <a:schemeClr val="accent1"/>
                </a:solidFill>
              </a:rPr>
              <a:t>수정사항을 금요일까지 주고받고 수요일에는 옵션카드를 </a:t>
            </a:r>
            <a:r>
              <a:rPr lang="ko-KR" altLang="en-US" dirty="0" smtClean="0">
                <a:solidFill>
                  <a:schemeClr val="accent1"/>
                </a:solidFill>
              </a:rPr>
              <a:t>추가 할 예정입니다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시간이 </a:t>
            </a:r>
            <a:r>
              <a:rPr lang="ko-KR" altLang="en-US" dirty="0" smtClean="0">
                <a:solidFill>
                  <a:schemeClr val="accent1"/>
                </a:solidFill>
              </a:rPr>
              <a:t>부족한 관계로 </a:t>
            </a:r>
            <a:r>
              <a:rPr lang="ko-KR" altLang="en-US" dirty="0">
                <a:solidFill>
                  <a:schemeClr val="accent1"/>
                </a:solidFill>
              </a:rPr>
              <a:t>주말에 뭐했는지 알림</a:t>
            </a:r>
          </a:p>
        </p:txBody>
      </p:sp>
    </p:spTree>
    <p:extLst>
      <p:ext uri="{BB962C8B-B14F-4D97-AF65-F5344CB8AC3E}">
        <p14:creationId xmlns:p14="http://schemas.microsoft.com/office/powerpoint/2010/main" val="1002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1" y="188640"/>
            <a:ext cx="4148981" cy="247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4968552" cy="1080120"/>
          </a:xfrm>
        </p:spPr>
        <p:txBody>
          <a:bodyPr/>
          <a:lstStyle/>
          <a:p>
            <a:r>
              <a:rPr lang="en-US" altLang="ko-KR" dirty="0" smtClean="0"/>
              <a:t>03.20 </a:t>
            </a:r>
            <a:r>
              <a:rPr lang="ko-KR" altLang="en-US" dirty="0" smtClean="0"/>
              <a:t>월요일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2848720"/>
            <a:ext cx="8291037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어제보다 시간여유가 있어 조원들에게 </a:t>
            </a:r>
            <a:r>
              <a:rPr lang="ko-KR" altLang="en-US" dirty="0" smtClean="0">
                <a:solidFill>
                  <a:schemeClr val="accent1"/>
                </a:solidFill>
              </a:rPr>
              <a:t>규칙설명을 했고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기본 </a:t>
            </a:r>
            <a:r>
              <a:rPr lang="ko-KR" altLang="en-US" dirty="0" smtClean="0">
                <a:solidFill>
                  <a:schemeClr val="accent1"/>
                </a:solidFill>
              </a:rPr>
              <a:t>규칙을 정리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숙지했습니다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생각보다 게임이 많이 </a:t>
            </a:r>
            <a:r>
              <a:rPr lang="ko-KR" altLang="en-US" dirty="0" smtClean="0">
                <a:solidFill>
                  <a:schemeClr val="accent1"/>
                </a:solidFill>
              </a:rPr>
              <a:t>느릴 줄 알았는데 </a:t>
            </a:r>
            <a:r>
              <a:rPr lang="ko-KR" altLang="en-US" dirty="0">
                <a:solidFill>
                  <a:schemeClr val="accent1"/>
                </a:solidFill>
              </a:rPr>
              <a:t>한판에</a:t>
            </a:r>
            <a:r>
              <a:rPr lang="en-US" altLang="ko-KR" dirty="0">
                <a:solidFill>
                  <a:schemeClr val="accent1"/>
                </a:solidFill>
              </a:rPr>
              <a:t>10</a:t>
            </a:r>
            <a:r>
              <a:rPr lang="ko-KR" altLang="en-US" dirty="0">
                <a:solidFill>
                  <a:schemeClr val="accent1"/>
                </a:solidFill>
              </a:rPr>
              <a:t>여분 걸렸습니다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내일은 찬스카드를 </a:t>
            </a:r>
            <a:r>
              <a:rPr lang="ko-KR" altLang="en-US" dirty="0" smtClean="0">
                <a:solidFill>
                  <a:schemeClr val="accent1"/>
                </a:solidFill>
              </a:rPr>
              <a:t>만들 예정 입니다 만들고 나서는 </a:t>
            </a:r>
            <a:r>
              <a:rPr lang="ko-KR" altLang="en-US" dirty="0">
                <a:solidFill>
                  <a:schemeClr val="accent1"/>
                </a:solidFill>
              </a:rPr>
              <a:t>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 smtClean="0">
                <a:solidFill>
                  <a:schemeClr val="accent1"/>
                </a:solidFill>
              </a:rPr>
              <a:t>금요일날에는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만든 찬스카드를 </a:t>
            </a:r>
            <a:r>
              <a:rPr lang="ko-KR" altLang="en-US" dirty="0" smtClean="0">
                <a:solidFill>
                  <a:schemeClr val="accent1"/>
                </a:solidFill>
              </a:rPr>
              <a:t>수정 할 예정입니다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계획대로 잘됐으면 좋겠습니다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한판에 </a:t>
            </a:r>
            <a:r>
              <a:rPr lang="en-US" altLang="ko-KR" dirty="0">
                <a:solidFill>
                  <a:schemeClr val="accent1"/>
                </a:solidFill>
              </a:rPr>
              <a:t>10</a:t>
            </a:r>
            <a:r>
              <a:rPr lang="ko-KR" altLang="en-US" dirty="0">
                <a:solidFill>
                  <a:schemeClr val="accent1"/>
                </a:solidFill>
              </a:rPr>
              <a:t>여분 </a:t>
            </a:r>
            <a:r>
              <a:rPr lang="ko-KR" altLang="en-US" dirty="0" smtClean="0">
                <a:solidFill>
                  <a:schemeClr val="accent1"/>
                </a:solidFill>
              </a:rPr>
              <a:t>걸린다는 걸 </a:t>
            </a:r>
            <a:r>
              <a:rPr lang="ko-KR" altLang="en-US" dirty="0">
                <a:solidFill>
                  <a:schemeClr val="accent1"/>
                </a:solidFill>
              </a:rPr>
              <a:t>확인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</a:t>
            </a:r>
            <a:r>
              <a:rPr lang="ko-KR" altLang="en-US" dirty="0" smtClean="0">
                <a:solidFill>
                  <a:schemeClr val="accent1"/>
                </a:solidFill>
              </a:rPr>
              <a:t>나의 선택에 나의 점수가 </a:t>
            </a:r>
            <a:r>
              <a:rPr lang="ko-KR" altLang="en-US" dirty="0">
                <a:solidFill>
                  <a:schemeClr val="accent1"/>
                </a:solidFill>
              </a:rPr>
              <a:t>많이 좌지우지됨에 </a:t>
            </a:r>
            <a:r>
              <a:rPr lang="ko-KR" altLang="en-US" dirty="0" smtClean="0">
                <a:solidFill>
                  <a:schemeClr val="accent1"/>
                </a:solidFill>
              </a:rPr>
              <a:t>많이 </a:t>
            </a:r>
            <a:r>
              <a:rPr lang="ko-KR" altLang="en-US" dirty="0" err="1" smtClean="0">
                <a:solidFill>
                  <a:schemeClr val="accent1"/>
                </a:solidFill>
              </a:rPr>
              <a:t>뿌듯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ko-KR" altLang="en-US" dirty="0">
                <a:solidFill>
                  <a:schemeClr val="accent1"/>
                </a:solidFill>
              </a:rPr>
              <a:t>해함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*카드의 종류가 점수카드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비트코인카드 </a:t>
            </a:r>
            <a:r>
              <a:rPr lang="ko-KR" altLang="en-US" dirty="0" smtClean="0">
                <a:solidFill>
                  <a:schemeClr val="accent1"/>
                </a:solidFill>
              </a:rPr>
              <a:t>밖에 없으니 </a:t>
            </a:r>
            <a:r>
              <a:rPr lang="ko-KR" altLang="en-US" dirty="0">
                <a:solidFill>
                  <a:schemeClr val="accent1"/>
                </a:solidFill>
              </a:rPr>
              <a:t>패의 비대칭이 심함 이는 찬스카드를 만들면 </a:t>
            </a:r>
            <a:r>
              <a:rPr lang="ko-KR" altLang="en-US" dirty="0" smtClean="0">
                <a:solidFill>
                  <a:schemeClr val="accent1"/>
                </a:solidFill>
              </a:rPr>
              <a:t>해결 될 것 같습니다 </a:t>
            </a:r>
            <a:r>
              <a:rPr lang="ko-KR" altLang="en-US" dirty="0">
                <a:solidFill>
                  <a:schemeClr val="accent1"/>
                </a:solidFill>
              </a:rPr>
              <a:t>누구는 점수카드만 누구는 비트코인카드만 나오는걸 방지해야겠습니다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96552" y="3557"/>
            <a:ext cx="5349280" cy="1143000"/>
          </a:xfrm>
        </p:spPr>
        <p:txBody>
          <a:bodyPr/>
          <a:lstStyle/>
          <a:p>
            <a:r>
              <a:rPr lang="en-US" altLang="ko-KR" dirty="0" smtClean="0"/>
              <a:t>03.21 </a:t>
            </a:r>
            <a:r>
              <a:rPr lang="ko-KR" altLang="en-US" dirty="0" smtClean="0"/>
              <a:t>수요일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533" y="4562787"/>
            <a:ext cx="2647417" cy="148917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84072" y="4856680"/>
            <a:ext cx="2247204" cy="12640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59832" y="4101866"/>
            <a:ext cx="1412123" cy="25104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78" y="3183308"/>
            <a:ext cx="1928813" cy="3429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2037" y="965938"/>
            <a:ext cx="8524419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(03.21.18)</a:t>
            </a:r>
            <a:r>
              <a:rPr lang="ko-KR" altLang="en-US" dirty="0">
                <a:solidFill>
                  <a:schemeClr val="accent1"/>
                </a:solidFill>
              </a:rPr>
              <a:t>수요일    우동준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김승도 참여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찬스카드를 제작했습니다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한 사람 득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실을 본다 모두 가득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실을 본다 로 </a:t>
            </a:r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가지 경우로 </a:t>
            </a:r>
            <a:r>
              <a:rPr lang="ko-KR" altLang="en-US" dirty="0" smtClean="0">
                <a:solidFill>
                  <a:schemeClr val="accent1"/>
                </a:solidFill>
              </a:rPr>
              <a:t>카드를 만들었습니다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>
                <a:solidFill>
                  <a:schemeClr val="accent1"/>
                </a:solidFill>
              </a:rPr>
              <a:t>실을 </a:t>
            </a:r>
            <a:r>
              <a:rPr lang="ko-KR" altLang="en-US" dirty="0" smtClean="0">
                <a:solidFill>
                  <a:schemeClr val="accent1"/>
                </a:solidFill>
              </a:rPr>
              <a:t>볼 경우 </a:t>
            </a:r>
            <a:r>
              <a:rPr lang="ko-KR" altLang="en-US" dirty="0">
                <a:solidFill>
                  <a:schemeClr val="accent1"/>
                </a:solidFill>
              </a:rPr>
              <a:t>그걸 막을 방어카드도 만들었습니다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이 카드 아이디어는 준성이가 내줬습니다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기존 카드현황은 점수</a:t>
            </a:r>
            <a:r>
              <a:rPr lang="en-US" altLang="ko-KR" dirty="0">
                <a:solidFill>
                  <a:schemeClr val="accent1"/>
                </a:solidFill>
              </a:rPr>
              <a:t>25</a:t>
            </a:r>
            <a:r>
              <a:rPr lang="ko-KR" altLang="en-US" dirty="0">
                <a:solidFill>
                  <a:schemeClr val="accent1"/>
                </a:solidFill>
              </a:rPr>
              <a:t>장 비트코인</a:t>
            </a:r>
            <a:r>
              <a:rPr lang="en-US" altLang="ko-KR" dirty="0">
                <a:solidFill>
                  <a:schemeClr val="accent1"/>
                </a:solidFill>
              </a:rPr>
              <a:t>50</a:t>
            </a:r>
            <a:r>
              <a:rPr lang="ko-KR" altLang="en-US" dirty="0">
                <a:solidFill>
                  <a:schemeClr val="accent1"/>
                </a:solidFill>
              </a:rPr>
              <a:t>장에서 찬스카드</a:t>
            </a:r>
            <a:r>
              <a:rPr lang="en-US" altLang="ko-KR" dirty="0">
                <a:solidFill>
                  <a:schemeClr val="accent1"/>
                </a:solidFill>
              </a:rPr>
              <a:t>18</a:t>
            </a:r>
            <a:r>
              <a:rPr lang="ko-KR" altLang="en-US" dirty="0">
                <a:solidFill>
                  <a:schemeClr val="accent1"/>
                </a:solidFill>
              </a:rPr>
              <a:t>장을 추가했습니다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찬스카드를 추가하니 </a:t>
            </a:r>
            <a:r>
              <a:rPr lang="ko-KR" altLang="en-US" dirty="0" smtClean="0">
                <a:solidFill>
                  <a:schemeClr val="accent1"/>
                </a:solidFill>
              </a:rPr>
              <a:t>카드를 뽑는데 </a:t>
            </a:r>
            <a:r>
              <a:rPr lang="ko-KR" altLang="en-US" dirty="0">
                <a:solidFill>
                  <a:schemeClr val="accent1"/>
                </a:solidFill>
              </a:rPr>
              <a:t>있어 비대칭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코인카드만 </a:t>
            </a:r>
            <a:r>
              <a:rPr lang="ko-KR" altLang="en-US" dirty="0" smtClean="0">
                <a:solidFill>
                  <a:schemeClr val="accent1"/>
                </a:solidFill>
              </a:rPr>
              <a:t>나온다 던지 </a:t>
            </a:r>
            <a:r>
              <a:rPr lang="ko-KR" altLang="en-US" dirty="0">
                <a:solidFill>
                  <a:schemeClr val="accent1"/>
                </a:solidFill>
              </a:rPr>
              <a:t>점수카드만 </a:t>
            </a:r>
            <a:r>
              <a:rPr lang="ko-KR" altLang="en-US" dirty="0" smtClean="0">
                <a:solidFill>
                  <a:schemeClr val="accent1"/>
                </a:solidFill>
              </a:rPr>
              <a:t>나온다 던지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을 </a:t>
            </a:r>
            <a:r>
              <a:rPr lang="ko-KR" altLang="en-US" dirty="0" smtClean="0">
                <a:solidFill>
                  <a:schemeClr val="accent1"/>
                </a:solidFill>
              </a:rPr>
              <a:t>막은 것 같습니다</a:t>
            </a:r>
            <a:endParaRPr lang="ko-KR" altLang="en-US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*</a:t>
            </a:r>
            <a:r>
              <a:rPr lang="ko-KR" altLang="en-US" dirty="0" smtClean="0">
                <a:solidFill>
                  <a:schemeClr val="accent1"/>
                </a:solidFill>
              </a:rPr>
              <a:t>오늘 만든 </a:t>
            </a:r>
            <a:r>
              <a:rPr lang="ko-KR" altLang="en-US" dirty="0">
                <a:solidFill>
                  <a:schemeClr val="accent1"/>
                </a:solidFill>
              </a:rPr>
              <a:t>찬스카드는 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금을 통해 보완하고 첨삭도 </a:t>
            </a:r>
            <a:r>
              <a:rPr lang="ko-KR" altLang="en-US" dirty="0" smtClean="0">
                <a:solidFill>
                  <a:schemeClr val="accent1"/>
                </a:solidFill>
              </a:rPr>
              <a:t>할 것 입니다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카드장수 </a:t>
            </a:r>
            <a:r>
              <a:rPr lang="ko-KR" altLang="en-US" dirty="0" err="1" smtClean="0">
                <a:solidFill>
                  <a:schemeClr val="accent1"/>
                </a:solidFill>
              </a:rPr>
              <a:t>게임룰</a:t>
            </a:r>
            <a:r>
              <a:rPr lang="ko-KR" altLang="en-US" dirty="0" smtClean="0">
                <a:solidFill>
                  <a:schemeClr val="accent1"/>
                </a:solidFill>
              </a:rPr>
              <a:t> 에 </a:t>
            </a:r>
            <a:r>
              <a:rPr lang="ko-KR" altLang="en-US" dirty="0">
                <a:solidFill>
                  <a:schemeClr val="accent1"/>
                </a:solidFill>
              </a:rPr>
              <a:t>정리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0232" y="3716826"/>
            <a:ext cx="1628709" cy="28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44" y="44624"/>
            <a:ext cx="4559823" cy="850106"/>
          </a:xfrm>
        </p:spPr>
        <p:txBody>
          <a:bodyPr/>
          <a:lstStyle/>
          <a:p>
            <a:r>
              <a:rPr lang="en-US" altLang="ko-KR" dirty="0" smtClean="0"/>
              <a:t>03.23 </a:t>
            </a:r>
            <a:r>
              <a:rPr lang="ko-KR" altLang="en-US" dirty="0" smtClean="0"/>
              <a:t>금요일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" y="1340768"/>
            <a:ext cx="2520280" cy="1417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93" y="1052736"/>
            <a:ext cx="2376264" cy="13366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0688"/>
            <a:ext cx="2180215" cy="1226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5" y="2996952"/>
            <a:ext cx="3384376" cy="19037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32" y="2729339"/>
            <a:ext cx="3718453" cy="20916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3608" y="5157192"/>
            <a:ext cx="626388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찬스카드를 </a:t>
            </a:r>
            <a:r>
              <a:rPr lang="ko-KR" altLang="en-US" dirty="0" smtClean="0">
                <a:solidFill>
                  <a:schemeClr val="accent1"/>
                </a:solidFill>
              </a:rPr>
              <a:t>만들고 나서 플레이를 했습니다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개발자입장에서 </a:t>
            </a:r>
            <a:r>
              <a:rPr lang="ko-KR" altLang="en-US" dirty="0" smtClean="0">
                <a:solidFill>
                  <a:schemeClr val="accent1"/>
                </a:solidFill>
              </a:rPr>
              <a:t>더 이상 </a:t>
            </a:r>
            <a:r>
              <a:rPr lang="ko-KR" altLang="en-US" dirty="0">
                <a:solidFill>
                  <a:schemeClr val="accent1"/>
                </a:solidFill>
              </a:rPr>
              <a:t>의견은 </a:t>
            </a:r>
            <a:r>
              <a:rPr lang="ko-KR" altLang="en-US" dirty="0" smtClean="0">
                <a:solidFill>
                  <a:schemeClr val="accent1"/>
                </a:solidFill>
              </a:rPr>
              <a:t>없는 것 같습니다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찬스카드를 </a:t>
            </a:r>
            <a:r>
              <a:rPr lang="ko-KR" altLang="en-US" dirty="0" smtClean="0">
                <a:solidFill>
                  <a:schemeClr val="accent1"/>
                </a:solidFill>
              </a:rPr>
              <a:t>만들고 나니 </a:t>
            </a:r>
            <a:r>
              <a:rPr lang="ko-KR" altLang="en-US" dirty="0">
                <a:solidFill>
                  <a:schemeClr val="accent1"/>
                </a:solidFill>
              </a:rPr>
              <a:t>게임시간이 좀더 늘어났습니다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다음주 부터는 유저입장에서 수정을 </a:t>
            </a:r>
            <a:r>
              <a:rPr lang="ko-KR" altLang="en-US" dirty="0" smtClean="0">
                <a:solidFill>
                  <a:schemeClr val="accent1"/>
                </a:solidFill>
              </a:rPr>
              <a:t>할 </a:t>
            </a:r>
            <a:r>
              <a:rPr lang="ko-KR" altLang="en-US" dirty="0" err="1" smtClean="0">
                <a:solidFill>
                  <a:schemeClr val="accent1"/>
                </a:solidFill>
              </a:rPr>
              <a:t>려고</a:t>
            </a:r>
            <a:r>
              <a:rPr lang="ko-KR" altLang="en-US" dirty="0" smtClean="0">
                <a:solidFill>
                  <a:schemeClr val="accent1"/>
                </a:solidFill>
              </a:rPr>
              <a:t> 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1" y="114201"/>
            <a:ext cx="4042792" cy="868958"/>
          </a:xfrm>
        </p:spPr>
        <p:txBody>
          <a:bodyPr/>
          <a:lstStyle/>
          <a:p>
            <a:r>
              <a:rPr lang="en-US" altLang="ko-KR" dirty="0" smtClean="0"/>
              <a:t>03.24 </a:t>
            </a:r>
            <a:r>
              <a:rPr lang="ko-KR" altLang="en-US" dirty="0" smtClean="0"/>
              <a:t>토요일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86" y="3573016"/>
            <a:ext cx="1650478" cy="22006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85635"/>
            <a:ext cx="1122564" cy="1496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" y="3573016"/>
            <a:ext cx="1899642" cy="25328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89" y="1052736"/>
            <a:ext cx="1666621" cy="2222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824089"/>
            <a:ext cx="1529828" cy="20397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824089"/>
            <a:ext cx="1838106" cy="2450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84743"/>
            <a:ext cx="1686382" cy="22485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84743"/>
            <a:ext cx="1758193" cy="23442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67943" y="5182542"/>
            <a:ext cx="487554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(03.24.18)</a:t>
            </a:r>
            <a:r>
              <a:rPr lang="ko-KR" altLang="en-US" dirty="0">
                <a:solidFill>
                  <a:schemeClr val="accent1"/>
                </a:solidFill>
              </a:rPr>
              <a:t>토요일	이준성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김승도참여</a:t>
            </a:r>
            <a:endParaRPr lang="ko-KR" altLang="en-US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*카드재료구매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도화지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흰색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은색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금색펜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월요일 제작예정</a:t>
            </a:r>
          </a:p>
        </p:txBody>
      </p:sp>
    </p:spTree>
    <p:extLst>
      <p:ext uri="{BB962C8B-B14F-4D97-AF65-F5344CB8AC3E}">
        <p14:creationId xmlns:p14="http://schemas.microsoft.com/office/powerpoint/2010/main" val="38324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3610744" cy="926976"/>
          </a:xfrm>
        </p:spPr>
        <p:txBody>
          <a:bodyPr/>
          <a:lstStyle/>
          <a:p>
            <a:r>
              <a:rPr lang="en-US" altLang="ko-KR" dirty="0" smtClean="0"/>
              <a:t>03.26 </a:t>
            </a:r>
            <a:r>
              <a:rPr lang="ko-KR" altLang="en-US" dirty="0" smtClean="0"/>
              <a:t>월요일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" y="1226469"/>
            <a:ext cx="3229678" cy="1816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39489"/>
            <a:ext cx="2688298" cy="1512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4336" y="4090290"/>
            <a:ext cx="2477346" cy="13935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23728" y="3839307"/>
            <a:ext cx="453382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*카드제작완료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*</a:t>
            </a:r>
            <a:r>
              <a:rPr lang="ko-KR" altLang="en-US" dirty="0">
                <a:solidFill>
                  <a:schemeClr val="accent1"/>
                </a:solidFill>
              </a:rPr>
              <a:t>일부 규칙 수정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*규칙에 맞게 카드에 이름 부여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4106" y="881417"/>
            <a:ext cx="2837804" cy="15962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7574" y="4184118"/>
            <a:ext cx="2464431" cy="13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345</Words>
  <Application>Microsoft Office PowerPoint</Application>
  <PresentationFormat>화면 슬라이드 쇼(4:3)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6조의 게임제작 과정</vt:lpstr>
      <vt:lpstr>03.16 금요일</vt:lpstr>
      <vt:lpstr>03.17 토요일</vt:lpstr>
      <vt:lpstr>03.19 월요일</vt:lpstr>
      <vt:lpstr>03.20 월요일</vt:lpstr>
      <vt:lpstr>03.21 수요일</vt:lpstr>
      <vt:lpstr>03.23 금요일 </vt:lpstr>
      <vt:lpstr>03.24 토요일</vt:lpstr>
      <vt:lpstr>03.26 월요일</vt:lpstr>
      <vt:lpstr>03.27 화요일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iMac13</dc:creator>
  <cp:lastModifiedBy>iMac13</cp:lastModifiedBy>
  <cp:revision>6</cp:revision>
  <dcterms:created xsi:type="dcterms:W3CDTF">2018-03-27T06:49:42Z</dcterms:created>
  <dcterms:modified xsi:type="dcterms:W3CDTF">2018-03-27T08:20:59Z</dcterms:modified>
</cp:coreProperties>
</file>