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F276-1010-43BD-9BD5-922D63F1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2628B6-1C6E-4309-842E-761BF01A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971B5-ECAB-437A-8B53-2FB1818B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4E89-FE9F-4D7E-9CA1-A8BAAA9B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3DC30-3703-4CCB-8394-506F9CD0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4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EE2D7-534D-47C6-AEF2-A87709B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A01B1-B3FF-46D2-ADE3-0170E578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BC728-B425-402A-928D-62D73D48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D086F-3A9F-47DC-937D-11C2B459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67BE3-C905-4384-8ED0-1A7DBEC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7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F101FD-3DDC-42AC-94C1-C45E5627E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7157C1-F462-4FAF-B7E9-2DFF9F5B8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4F5F8-8169-4EF2-8E02-8178F06D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8D64-8DDE-48DA-8A87-9321F500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F3078-A070-4ADE-840E-5DABEE83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C057-21D2-4143-8FDE-262184C9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20FF3-33E2-4BEA-9024-96928FA4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CF9D4-64A8-4333-A2D7-D849AC1E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52360-68F1-42E7-BB91-C5F873F0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D7FA7-5701-4BF1-B7C8-1A4EC311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2E7F2-2F90-4A4F-81C9-37C88B46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A8522-E2E4-418F-900E-C020DCB6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5C028-665B-4349-A949-351256D9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96E15-B124-4B9B-A899-9031EACC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2DD03-1C4C-41DF-987B-659D8B57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6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63649-6F7F-423D-866C-58467AC4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87469-B35A-46A6-856D-7C04B730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B3B0E-75DB-4E74-9A09-6765F9FFD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2EDE6-5329-4CE7-93DE-2989DA01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5E97-5679-40A7-B9C5-40A1F8B7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DB742-A6C0-46F2-98C4-2C2F1A56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1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D48C2-0A5C-4833-BEF0-283DD7CA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08B40-BD42-4422-8F5A-8F297C32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BEE0FB-747A-41EC-9CB6-457F2FE7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F4E55B-96C4-49C3-A3E8-C8BDFBFB5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BE2BCB-30FF-4DEC-9474-4D7F317DF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B02C97-B2A9-431B-AC05-0FBC1175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A583BE-E245-42D8-9530-3A9AFED6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84B5C-66F7-4FC0-B943-B959CD5F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6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9B747-A0C7-4454-A22B-89761589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7A5E9F-E30A-46C5-ACC9-C5C9EACC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0210D-41B1-4BAA-9C3A-61C6BA47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00ABF6-5BE1-47F7-8A6B-A5AD3661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8A2C82-2B98-4110-95EF-4DC28696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CD808-5064-4607-9497-9702E99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0B9AF-05F8-4F81-B971-C2DC5B0F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6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3D4DE-F115-45E8-961C-148D6E3D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AD841-24D1-4618-B508-8E421036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69BE4-C919-4F96-BA2C-683D615C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11D98-73EC-40DC-885E-31933B05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AD715-8A29-4040-BCFA-427A2DDE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FEB65-AAF9-4A30-B75F-09ADE8AA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58DCD-C4F3-44F1-8B2F-D4B4F73F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6CBD1-A9B5-45DE-9B95-0FA6B63BC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78FDF-F963-4C4D-A91E-C6C2D246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C1D63-A8C0-46C8-A809-798B4C50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78565-0ABD-4847-875D-6D0C7C53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7E064-B6FF-4563-AD17-74BA99D6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8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231DA-4364-4BFF-B262-C150C649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0305-A4F3-46C1-BC12-2527AF2F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E27C0-F8F1-4E60-957F-EEA708600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09D8-7099-42DD-BBA7-93373B7ED35A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D5CD4-F0CB-4562-83B6-145AEFEEB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970A0-E488-46D7-832F-A27EDBB35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8EC7-ACB3-4F40-A343-F08FA2CD8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E2809F-DDE2-49F5-854A-103AFCCCEFFA}"/>
              </a:ext>
            </a:extLst>
          </p:cNvPr>
          <p:cNvSpPr txBox="1"/>
          <p:nvPr/>
        </p:nvSpPr>
        <p:spPr>
          <a:xfrm>
            <a:off x="4535036" y="3196589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</a:rPr>
              <a:t>감성사진 공유 사이트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C974C-B30D-4D7A-9E75-75B54E1EA670}"/>
              </a:ext>
            </a:extLst>
          </p:cNvPr>
          <p:cNvSpPr txBox="1"/>
          <p:nvPr/>
        </p:nvSpPr>
        <p:spPr>
          <a:xfrm>
            <a:off x="1122980" y="36860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B3B91-ECFC-4A05-91FC-6534F881AA91}"/>
              </a:ext>
            </a:extLst>
          </p:cNvPr>
          <p:cNvSpPr txBox="1"/>
          <p:nvPr/>
        </p:nvSpPr>
        <p:spPr>
          <a:xfrm>
            <a:off x="10361467" y="35989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AA6C4-EDDD-460B-81EA-8A14EC36D8F9}"/>
              </a:ext>
            </a:extLst>
          </p:cNvPr>
          <p:cNvSpPr txBox="1"/>
          <p:nvPr/>
        </p:nvSpPr>
        <p:spPr>
          <a:xfrm>
            <a:off x="2320579" y="3588499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회원가입</a:t>
            </a:r>
            <a:r>
              <a:rPr lang="en-US" altLang="ko-KR" sz="1000" dirty="0"/>
              <a:t>/</a:t>
            </a:r>
            <a:r>
              <a:rPr lang="ko-KR" altLang="en-US" sz="1000" dirty="0"/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9A110-36F3-4BFD-9D15-780870B85D79}"/>
              </a:ext>
            </a:extLst>
          </p:cNvPr>
          <p:cNvSpPr txBox="1"/>
          <p:nvPr/>
        </p:nvSpPr>
        <p:spPr>
          <a:xfrm>
            <a:off x="2320579" y="391856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개인정보관리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D0425-204E-4195-92E5-4F5AE55D1AAB}"/>
              </a:ext>
            </a:extLst>
          </p:cNvPr>
          <p:cNvSpPr txBox="1"/>
          <p:nvPr/>
        </p:nvSpPr>
        <p:spPr>
          <a:xfrm>
            <a:off x="2320579" y="424863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사진 등록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DB9C6-DF71-436C-BA40-0205EE9BB690}"/>
              </a:ext>
            </a:extLst>
          </p:cNvPr>
          <p:cNvSpPr txBox="1"/>
          <p:nvPr/>
        </p:nvSpPr>
        <p:spPr>
          <a:xfrm>
            <a:off x="2320579" y="457870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태그를 이용한 사진 검색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6282A-6252-405A-9267-2FB7BB1DFE90}"/>
              </a:ext>
            </a:extLst>
          </p:cNvPr>
          <p:cNvSpPr txBox="1"/>
          <p:nvPr/>
        </p:nvSpPr>
        <p:spPr>
          <a:xfrm>
            <a:off x="8270476" y="3588499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회원관리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D0FC4-0876-4C0C-B855-59E7A69F1DE6}"/>
              </a:ext>
            </a:extLst>
          </p:cNvPr>
          <p:cNvSpPr txBox="1"/>
          <p:nvPr/>
        </p:nvSpPr>
        <p:spPr>
          <a:xfrm>
            <a:off x="8270476" y="3957615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사진관리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13A9A-77F8-4F3E-A993-F707927A25F2}"/>
              </a:ext>
            </a:extLst>
          </p:cNvPr>
          <p:cNvSpPr txBox="1"/>
          <p:nvPr/>
        </p:nvSpPr>
        <p:spPr>
          <a:xfrm>
            <a:off x="2320579" y="5238844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문의 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26548-40D1-4A7B-B4E9-A18A046F88B5}"/>
              </a:ext>
            </a:extLst>
          </p:cNvPr>
          <p:cNvSpPr txBox="1"/>
          <p:nvPr/>
        </p:nvSpPr>
        <p:spPr>
          <a:xfrm>
            <a:off x="8270476" y="4326731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태그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C6462E-C1C9-4282-9DFC-8DC28A2DBE85}"/>
              </a:ext>
            </a:extLst>
          </p:cNvPr>
          <p:cNvSpPr txBox="1"/>
          <p:nvPr/>
        </p:nvSpPr>
        <p:spPr>
          <a:xfrm>
            <a:off x="2320579" y="490877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사진 다운로드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4A0EE-25EF-45CA-9B6B-E2D27FAD595E}"/>
              </a:ext>
            </a:extLst>
          </p:cNvPr>
          <p:cNvSpPr txBox="1"/>
          <p:nvPr/>
        </p:nvSpPr>
        <p:spPr>
          <a:xfrm>
            <a:off x="8270476" y="4695847"/>
            <a:ext cx="12394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문의 사항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F0D69F9-062B-4C74-8BB3-2B89F6DF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80" y="2663235"/>
            <a:ext cx="557308" cy="10228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D4FE8C6-EE57-47A3-95B6-FB2451B9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447" y="2576103"/>
            <a:ext cx="475202" cy="102286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16B167-CB43-48CF-8B1E-15476B459E44}"/>
              </a:ext>
            </a:extLst>
          </p:cNvPr>
          <p:cNvCxnSpPr/>
          <p:nvPr/>
        </p:nvCxnSpPr>
        <p:spPr>
          <a:xfrm>
            <a:off x="1996580" y="3429000"/>
            <a:ext cx="2390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8A3A7-D0A7-4934-A3FF-B8DB37CF32C6}"/>
              </a:ext>
            </a:extLst>
          </p:cNvPr>
          <p:cNvCxnSpPr>
            <a:cxnSpLocks/>
          </p:cNvCxnSpPr>
          <p:nvPr/>
        </p:nvCxnSpPr>
        <p:spPr>
          <a:xfrm rot="10800000">
            <a:off x="7860485" y="3429000"/>
            <a:ext cx="2390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5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455286-352C-4515-BABB-39E5F647F08F}"/>
              </a:ext>
            </a:extLst>
          </p:cNvPr>
          <p:cNvSpPr txBox="1"/>
          <p:nvPr/>
        </p:nvSpPr>
        <p:spPr>
          <a:xfrm>
            <a:off x="1895044" y="35989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C03C70-CEE8-4E8C-8338-1E5AEF53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24" y="2576103"/>
            <a:ext cx="475202" cy="102286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4203FA-A5BF-451B-B58A-00ACBC87A0D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296671" y="3264646"/>
            <a:ext cx="776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17DD3D-B332-49ED-96B6-7873A17B97B7}"/>
              </a:ext>
            </a:extLst>
          </p:cNvPr>
          <p:cNvSpPr txBox="1"/>
          <p:nvPr/>
        </p:nvSpPr>
        <p:spPr>
          <a:xfrm>
            <a:off x="527362" y="33050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6. </a:t>
            </a:r>
            <a:r>
              <a:rPr lang="ko-KR" altLang="en-US" dirty="0">
                <a:solidFill>
                  <a:schemeClr val="accent4"/>
                </a:solidFill>
              </a:rPr>
              <a:t>사진관리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45F9E-163B-494E-A072-4321C7D7D8ED}"/>
              </a:ext>
            </a:extLst>
          </p:cNvPr>
          <p:cNvSpPr txBox="1"/>
          <p:nvPr/>
        </p:nvSpPr>
        <p:spPr>
          <a:xfrm>
            <a:off x="2925783" y="3033813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사진 목록 페이지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조회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F77C6-5163-49AA-BA12-EF81D08D6095}"/>
              </a:ext>
            </a:extLst>
          </p:cNvPr>
          <p:cNvSpPr txBox="1"/>
          <p:nvPr/>
        </p:nvSpPr>
        <p:spPr>
          <a:xfrm>
            <a:off x="5073364" y="3126146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</a:t>
            </a:r>
            <a:r>
              <a:rPr lang="en-US" altLang="ko-KR" sz="1200" dirty="0"/>
              <a:t>‘</a:t>
            </a:r>
            <a:r>
              <a:rPr lang="ko-KR" altLang="en-US" sz="1200" dirty="0"/>
              <a:t>좋아요</a:t>
            </a:r>
            <a:r>
              <a:rPr lang="en-US" altLang="ko-KR" sz="1200" dirty="0"/>
              <a:t>’ </a:t>
            </a:r>
            <a:r>
              <a:rPr lang="ko-KR" altLang="en-US" sz="1200" dirty="0"/>
              <a:t>순 인기 사진 목록 수정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279E6-5D98-4096-93D9-3FEF4B924A68}"/>
              </a:ext>
            </a:extLst>
          </p:cNvPr>
          <p:cNvSpPr txBox="1"/>
          <p:nvPr/>
        </p:nvSpPr>
        <p:spPr>
          <a:xfrm>
            <a:off x="5073364" y="360200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부적절한 사진 조회</a:t>
            </a:r>
            <a:endParaRPr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EB143C-4D13-404F-989B-4B0F6B0A9D7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296671" y="3264646"/>
            <a:ext cx="776693" cy="4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47420D-B29E-40AF-AC31-B1814B1A8F14}"/>
              </a:ext>
            </a:extLst>
          </p:cNvPr>
          <p:cNvSpPr txBox="1"/>
          <p:nvPr/>
        </p:nvSpPr>
        <p:spPr>
          <a:xfrm>
            <a:off x="5073364" y="265636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등록</a:t>
            </a:r>
            <a:endParaRPr lang="en-US" altLang="ko-KR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8157F5-AE23-45B8-AFB5-39A45951E00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296671" y="2794862"/>
            <a:ext cx="776693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C9AA33-35C6-4D86-933E-E2838B9AA41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97828" y="3740507"/>
            <a:ext cx="776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4C758C-1FA0-42D4-BB90-626B4C39FF2E}"/>
              </a:ext>
            </a:extLst>
          </p:cNvPr>
          <p:cNvSpPr txBox="1"/>
          <p:nvPr/>
        </p:nvSpPr>
        <p:spPr>
          <a:xfrm>
            <a:off x="7374521" y="360200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등록자에게 통보</a:t>
            </a:r>
            <a:endParaRPr lang="en-US" altLang="ko-KR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60DFFA-2B74-4944-9CDE-DD08EBB8B7D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678297" y="3740507"/>
            <a:ext cx="776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A8570B-DAFA-4F39-B0E6-08BDF9F25B9B}"/>
              </a:ext>
            </a:extLst>
          </p:cNvPr>
          <p:cNvSpPr txBox="1"/>
          <p:nvPr/>
        </p:nvSpPr>
        <p:spPr>
          <a:xfrm>
            <a:off x="9454990" y="3602007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수정 및 삭제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986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80033-8FF8-4700-B320-7D8CD8422476}"/>
              </a:ext>
            </a:extLst>
          </p:cNvPr>
          <p:cNvSpPr txBox="1"/>
          <p:nvPr/>
        </p:nvSpPr>
        <p:spPr>
          <a:xfrm>
            <a:off x="1895044" y="35989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A497D8-2500-4E58-A67C-B6EE6397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24" y="2576103"/>
            <a:ext cx="475202" cy="102286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627B1A-6E78-4065-8526-9613E1E0D5D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296671" y="3264646"/>
            <a:ext cx="776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87B95C-956D-4623-955C-66ECD94E00A3}"/>
              </a:ext>
            </a:extLst>
          </p:cNvPr>
          <p:cNvSpPr txBox="1"/>
          <p:nvPr/>
        </p:nvSpPr>
        <p:spPr>
          <a:xfrm>
            <a:off x="527362" y="33050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7. </a:t>
            </a:r>
            <a:r>
              <a:rPr lang="ko-KR" altLang="en-US" dirty="0">
                <a:solidFill>
                  <a:schemeClr val="accent4"/>
                </a:solidFill>
              </a:rPr>
              <a:t>태그관리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F6D59-1F58-4F69-BE77-AFC6AD017971}"/>
              </a:ext>
            </a:extLst>
          </p:cNvPr>
          <p:cNvSpPr txBox="1"/>
          <p:nvPr/>
        </p:nvSpPr>
        <p:spPr>
          <a:xfrm>
            <a:off x="2925783" y="3033813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태그 목록 페이지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조회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E2088-79F2-44B2-8DB8-D5C06492037C}"/>
              </a:ext>
            </a:extLst>
          </p:cNvPr>
          <p:cNvSpPr txBox="1"/>
          <p:nvPr/>
        </p:nvSpPr>
        <p:spPr>
          <a:xfrm>
            <a:off x="5073364" y="3126146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검색 회수 순 태그 조회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D97B5-3DED-428D-B9B9-C8C476FB2CEF}"/>
              </a:ext>
            </a:extLst>
          </p:cNvPr>
          <p:cNvSpPr txBox="1"/>
          <p:nvPr/>
        </p:nvSpPr>
        <p:spPr>
          <a:xfrm>
            <a:off x="5073364" y="3602007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부적절한 </a:t>
            </a:r>
            <a:r>
              <a:rPr lang="ko-KR" altLang="en-US" sz="1200" dirty="0" err="1"/>
              <a:t>태그명</a:t>
            </a:r>
            <a:r>
              <a:rPr lang="ko-KR" altLang="en-US" sz="1200" dirty="0"/>
              <a:t> 조회</a:t>
            </a:r>
            <a:endParaRPr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29EC1B-4127-4756-AD2B-94D0BB6D55F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296671" y="3264646"/>
            <a:ext cx="776693" cy="4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12FDD-AAB0-4CFA-9868-835F3B374F07}"/>
              </a:ext>
            </a:extLst>
          </p:cNvPr>
          <p:cNvSpPr txBox="1"/>
          <p:nvPr/>
        </p:nvSpPr>
        <p:spPr>
          <a:xfrm>
            <a:off x="5073364" y="265636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태그 등록</a:t>
            </a:r>
            <a:endParaRPr lang="en-US" altLang="ko-KR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B399F4-CE02-4065-93E2-0930AD31EF3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296671" y="2794862"/>
            <a:ext cx="776693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D1A924-8BBD-4A36-905D-0C9B5B8D979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752029" y="3740507"/>
            <a:ext cx="622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008740-64EA-4408-8659-802FE80E245E}"/>
              </a:ext>
            </a:extLst>
          </p:cNvPr>
          <p:cNvSpPr txBox="1"/>
          <p:nvPr/>
        </p:nvSpPr>
        <p:spPr>
          <a:xfrm>
            <a:off x="7374521" y="360200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태그 삭제</a:t>
            </a:r>
            <a:endParaRPr lang="en-US" altLang="ko-KR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4979F2-7EDC-480F-BC1C-92EF4F9DBC1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861033" y="3256257"/>
            <a:ext cx="770973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C17D95-2638-4AD0-81A9-4BE896A7EA81}"/>
              </a:ext>
            </a:extLst>
          </p:cNvPr>
          <p:cNvSpPr txBox="1"/>
          <p:nvPr/>
        </p:nvSpPr>
        <p:spPr>
          <a:xfrm>
            <a:off x="7632006" y="312614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인기 태그 선정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7663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2E58D2-E515-4EA0-8E07-D01251476942}"/>
              </a:ext>
            </a:extLst>
          </p:cNvPr>
          <p:cNvSpPr/>
          <p:nvPr/>
        </p:nvSpPr>
        <p:spPr>
          <a:xfrm>
            <a:off x="419878" y="1847461"/>
            <a:ext cx="11264438" cy="457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0928D-6847-4F20-B6EC-4F478D705733}"/>
              </a:ext>
            </a:extLst>
          </p:cNvPr>
          <p:cNvSpPr txBox="1"/>
          <p:nvPr/>
        </p:nvSpPr>
        <p:spPr>
          <a:xfrm>
            <a:off x="527362" y="3305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벤치마킹 사이트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4C723-1F73-4B38-A8AE-B203DD43CC66}"/>
              </a:ext>
            </a:extLst>
          </p:cNvPr>
          <p:cNvSpPr txBox="1"/>
          <p:nvPr/>
        </p:nvSpPr>
        <p:spPr>
          <a:xfrm>
            <a:off x="527362" y="1132513"/>
            <a:ext cx="2241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http://www.allowto.com/main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7EA71-F109-4C80-9951-BC90197338A4}"/>
              </a:ext>
            </a:extLst>
          </p:cNvPr>
          <p:cNvSpPr txBox="1"/>
          <p:nvPr/>
        </p:nvSpPr>
        <p:spPr>
          <a:xfrm>
            <a:off x="527362" y="906011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얼라우투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C9617-0EBF-4B51-96F6-B15B539A5E12}"/>
              </a:ext>
            </a:extLst>
          </p:cNvPr>
          <p:cNvSpPr txBox="1"/>
          <p:nvPr/>
        </p:nvSpPr>
        <p:spPr>
          <a:xfrm>
            <a:off x="522038" y="1372408"/>
            <a:ext cx="3688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고해상도 </a:t>
            </a:r>
            <a:r>
              <a:rPr lang="ko-KR" altLang="en-US" sz="1200" dirty="0" err="1"/>
              <a:t>고퀄리티의</a:t>
            </a:r>
            <a:r>
              <a:rPr lang="ko-KR" altLang="en-US" sz="1200" dirty="0"/>
              <a:t> 사진을 서로 공유하는 사이트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CB1726-2B63-4663-8049-2B76FB5F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5" y="2523516"/>
            <a:ext cx="4451383" cy="2686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D6E5AA-0D42-4DD3-967A-A4A3D392F0A0}"/>
              </a:ext>
            </a:extLst>
          </p:cNvPr>
          <p:cNvSpPr txBox="1"/>
          <p:nvPr/>
        </p:nvSpPr>
        <p:spPr>
          <a:xfrm>
            <a:off x="780865" y="5311360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기본 카테고리를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E04FD-7493-42E7-A54E-4C5C053EC73A}"/>
              </a:ext>
            </a:extLst>
          </p:cNvPr>
          <p:cNvSpPr txBox="1"/>
          <p:nvPr/>
        </p:nvSpPr>
        <p:spPr>
          <a:xfrm>
            <a:off x="3345193" y="5311360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최초 </a:t>
            </a:r>
            <a:r>
              <a:rPr lang="ko-KR" altLang="en-US" sz="1200" dirty="0" err="1"/>
              <a:t>검색시</a:t>
            </a:r>
            <a:r>
              <a:rPr lang="ko-KR" altLang="en-US" sz="1200" dirty="0"/>
              <a:t> 편의를 도움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28123D-F9EA-4555-82DC-EF306A19AF0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459530" y="5449860"/>
            <a:ext cx="88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697BAEF-C371-49E6-9414-3E0155A8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273" y="2770183"/>
            <a:ext cx="5588316" cy="21979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653D5C-5719-4B9C-93E4-C60B86F0948C}"/>
              </a:ext>
            </a:extLst>
          </p:cNvPr>
          <p:cNvSpPr txBox="1"/>
          <p:nvPr/>
        </p:nvSpPr>
        <p:spPr>
          <a:xfrm>
            <a:off x="5735273" y="5071465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인기태그 제시</a:t>
            </a:r>
            <a:r>
              <a:rPr lang="en-US" altLang="ko-KR" sz="1200" dirty="0"/>
              <a:t>, </a:t>
            </a:r>
            <a:r>
              <a:rPr lang="ko-KR" altLang="en-US" sz="1200" dirty="0"/>
              <a:t>태그 이용한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05DE2-712B-4417-9DBD-2209297BE746}"/>
              </a:ext>
            </a:extLst>
          </p:cNvPr>
          <p:cNvSpPr txBox="1"/>
          <p:nvPr/>
        </p:nvSpPr>
        <p:spPr>
          <a:xfrm>
            <a:off x="9798813" y="507146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다양한 검색이 가능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43FEE4-5709-41DC-A108-297B6AF0C98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172159" y="5209965"/>
            <a:ext cx="1626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958EAE-D131-4D86-8828-F893B3E596D1}"/>
              </a:ext>
            </a:extLst>
          </p:cNvPr>
          <p:cNvSpPr txBox="1"/>
          <p:nvPr/>
        </p:nvSpPr>
        <p:spPr>
          <a:xfrm>
            <a:off x="522038" y="2187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DF4F0D-5FBD-4B04-82E4-798C12CF6B02}"/>
              </a:ext>
            </a:extLst>
          </p:cNvPr>
          <p:cNvSpPr txBox="1"/>
          <p:nvPr/>
        </p:nvSpPr>
        <p:spPr>
          <a:xfrm>
            <a:off x="5698046" y="2187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46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D0993A-3A36-455B-8BE5-E273DBBAE05E}"/>
              </a:ext>
            </a:extLst>
          </p:cNvPr>
          <p:cNvSpPr/>
          <p:nvPr/>
        </p:nvSpPr>
        <p:spPr>
          <a:xfrm>
            <a:off x="419878" y="1847461"/>
            <a:ext cx="11264438" cy="457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EFA7A-F2E4-42B1-8A09-DD1302F78B2C}"/>
              </a:ext>
            </a:extLst>
          </p:cNvPr>
          <p:cNvSpPr txBox="1"/>
          <p:nvPr/>
        </p:nvSpPr>
        <p:spPr>
          <a:xfrm>
            <a:off x="527362" y="3305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벤치마킹 사이트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3644E-1D72-4C3C-A494-0B79BB6ADA1C}"/>
              </a:ext>
            </a:extLst>
          </p:cNvPr>
          <p:cNvSpPr txBox="1"/>
          <p:nvPr/>
        </p:nvSpPr>
        <p:spPr>
          <a:xfrm>
            <a:off x="527362" y="1132513"/>
            <a:ext cx="2241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http://www.allowto.com/main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C9542-D0BF-492A-880E-20A196E9AAE7}"/>
              </a:ext>
            </a:extLst>
          </p:cNvPr>
          <p:cNvSpPr txBox="1"/>
          <p:nvPr/>
        </p:nvSpPr>
        <p:spPr>
          <a:xfrm>
            <a:off x="527362" y="906011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얼라우투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F9B39-841C-4569-ACC0-CB6FD0418EC5}"/>
              </a:ext>
            </a:extLst>
          </p:cNvPr>
          <p:cNvSpPr txBox="1"/>
          <p:nvPr/>
        </p:nvSpPr>
        <p:spPr>
          <a:xfrm>
            <a:off x="522038" y="1372408"/>
            <a:ext cx="3688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고해상도 </a:t>
            </a:r>
            <a:r>
              <a:rPr lang="ko-KR" altLang="en-US" sz="1200" dirty="0" err="1"/>
              <a:t>고퀄리티의</a:t>
            </a:r>
            <a:r>
              <a:rPr lang="ko-KR" altLang="en-US" sz="1200" dirty="0"/>
              <a:t> 사진을 서로 공유하는 사이트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F1950D-1524-4754-ACD9-A9CBD8C0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54" y="2330636"/>
            <a:ext cx="4591574" cy="2982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430FDE-E9AB-4193-AA00-A60E019AE0E8}"/>
              </a:ext>
            </a:extLst>
          </p:cNvPr>
          <p:cNvSpPr txBox="1"/>
          <p:nvPr/>
        </p:nvSpPr>
        <p:spPr>
          <a:xfrm>
            <a:off x="715554" y="5465736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사진마다 </a:t>
            </a:r>
            <a:r>
              <a:rPr lang="ko-KR" altLang="en-US" sz="1200" dirty="0" err="1"/>
              <a:t>댓글달기</a:t>
            </a:r>
            <a:r>
              <a:rPr lang="ko-KR" altLang="en-US" sz="1200" dirty="0"/>
              <a:t>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3CF76-52F0-4980-9696-FDE7A339279B}"/>
              </a:ext>
            </a:extLst>
          </p:cNvPr>
          <p:cNvSpPr txBox="1"/>
          <p:nvPr/>
        </p:nvSpPr>
        <p:spPr>
          <a:xfrm>
            <a:off x="3254318" y="5465736"/>
            <a:ext cx="1887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사용자들 간의 소통 가능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65C9F7-7DC9-455F-B4EF-721C07B17A0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548107" y="5604236"/>
            <a:ext cx="70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FBE6D6CC-24EC-4532-8F9A-390D46EA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36" y="3104786"/>
            <a:ext cx="5763208" cy="16566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31DB8C-5E99-4860-B060-B293564A138B}"/>
              </a:ext>
            </a:extLst>
          </p:cNvPr>
          <p:cNvSpPr txBox="1"/>
          <p:nvPr/>
        </p:nvSpPr>
        <p:spPr>
          <a:xfrm>
            <a:off x="5602804" y="4821031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태그를 활용한 </a:t>
            </a:r>
            <a:r>
              <a:rPr lang="ko-KR" altLang="en-US" sz="1200" dirty="0" err="1"/>
              <a:t>유사이미지</a:t>
            </a:r>
            <a:r>
              <a:rPr lang="ko-KR" altLang="en-US" sz="1200" dirty="0"/>
              <a:t> 제공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01205-EEF7-4910-9E46-0BEE1CFA6BCE}"/>
              </a:ext>
            </a:extLst>
          </p:cNvPr>
          <p:cNvSpPr txBox="1"/>
          <p:nvPr/>
        </p:nvSpPr>
        <p:spPr>
          <a:xfrm>
            <a:off x="8806032" y="4821031"/>
            <a:ext cx="255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관심있는 사진의 효율적 검색 가능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9E50CE-BEBA-4036-9BFF-2CC1407E8D0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951524" y="4959531"/>
            <a:ext cx="854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FBEA94-95E8-4D2B-A109-FCB3C741783C}"/>
              </a:ext>
            </a:extLst>
          </p:cNvPr>
          <p:cNvSpPr txBox="1"/>
          <p:nvPr/>
        </p:nvSpPr>
        <p:spPr>
          <a:xfrm>
            <a:off x="522038" y="2187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3B52D8-D484-45AF-BDA3-D985000E40D0}"/>
              </a:ext>
            </a:extLst>
          </p:cNvPr>
          <p:cNvSpPr txBox="1"/>
          <p:nvPr/>
        </p:nvSpPr>
        <p:spPr>
          <a:xfrm>
            <a:off x="5589036" y="267590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2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0928D-6847-4F20-B6EC-4F478D705733}"/>
              </a:ext>
            </a:extLst>
          </p:cNvPr>
          <p:cNvSpPr txBox="1"/>
          <p:nvPr/>
        </p:nvSpPr>
        <p:spPr>
          <a:xfrm>
            <a:off x="527362" y="33050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벤치마킹 사이트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291ED-1FC1-4FBA-A669-E1857863FD62}"/>
              </a:ext>
            </a:extLst>
          </p:cNvPr>
          <p:cNvSpPr txBox="1"/>
          <p:nvPr/>
        </p:nvSpPr>
        <p:spPr>
          <a:xfrm>
            <a:off x="527362" y="1124124"/>
            <a:ext cx="273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http://www.freeqration.com/featured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495D8-7748-49E2-B2CF-0D76871E0441}"/>
              </a:ext>
            </a:extLst>
          </p:cNvPr>
          <p:cNvSpPr txBox="1"/>
          <p:nvPr/>
        </p:nvSpPr>
        <p:spPr>
          <a:xfrm>
            <a:off x="527362" y="90601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 err="1"/>
              <a:t>프리큐레이션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23073-0B9A-4BA4-B0F6-F66B74F9971E}"/>
              </a:ext>
            </a:extLst>
          </p:cNvPr>
          <p:cNvSpPr txBox="1"/>
          <p:nvPr/>
        </p:nvSpPr>
        <p:spPr>
          <a:xfrm>
            <a:off x="522038" y="1372408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저작권 걱정없이 </a:t>
            </a:r>
            <a:r>
              <a:rPr lang="ko-KR" altLang="en-US" sz="1200" dirty="0" err="1"/>
              <a:t>상업용</a:t>
            </a:r>
            <a:r>
              <a:rPr lang="ko-KR" altLang="en-US" sz="1200" dirty="0"/>
              <a:t> 무료 이미지를 제공하는 사이트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A4B59E-CC64-4D95-B5FB-A551AB7D1414}"/>
              </a:ext>
            </a:extLst>
          </p:cNvPr>
          <p:cNvSpPr/>
          <p:nvPr/>
        </p:nvSpPr>
        <p:spPr>
          <a:xfrm>
            <a:off x="419878" y="1847461"/>
            <a:ext cx="11264438" cy="457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A813C3-A2D7-41C3-AA6C-52A702CC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8" y="2065574"/>
            <a:ext cx="5645211" cy="3243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B92FFB-CA93-42B0-84B6-B7CD9D5587D0}"/>
              </a:ext>
            </a:extLst>
          </p:cNvPr>
          <p:cNvSpPr txBox="1"/>
          <p:nvPr/>
        </p:nvSpPr>
        <p:spPr>
          <a:xfrm>
            <a:off x="715554" y="5675602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</a:t>
            </a:r>
            <a:r>
              <a:rPr lang="ko-KR" altLang="en-US" sz="1200" dirty="0" err="1"/>
              <a:t>크기별</a:t>
            </a:r>
            <a:r>
              <a:rPr lang="ko-KR" altLang="en-US" sz="1200" dirty="0"/>
              <a:t> 무료 제공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44318-A3BB-42AA-ABC2-7D1200ED2F41}"/>
              </a:ext>
            </a:extLst>
          </p:cNvPr>
          <p:cNvSpPr txBox="1"/>
          <p:nvPr/>
        </p:nvSpPr>
        <p:spPr>
          <a:xfrm>
            <a:off x="4165042" y="5587103"/>
            <a:ext cx="188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원하는 사이즈의 사진을 무료로 이용가능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8F17900-AC30-4A8B-89E9-45861D5A73C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448721" y="5814102"/>
            <a:ext cx="1716321" cy="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2E2FD-C2B0-49F9-ABE6-D0D2645FE0BA}"/>
              </a:ext>
            </a:extLst>
          </p:cNvPr>
          <p:cNvSpPr txBox="1"/>
          <p:nvPr/>
        </p:nvSpPr>
        <p:spPr>
          <a:xfrm>
            <a:off x="522038" y="19110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86C60E9-5A5A-4E9F-A40F-22C08A24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74" y="2344029"/>
            <a:ext cx="5307119" cy="3105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8AF16D-CD58-4F5C-879C-8BF30A3C0C8A}"/>
              </a:ext>
            </a:extLst>
          </p:cNvPr>
          <p:cNvSpPr txBox="1"/>
          <p:nvPr/>
        </p:nvSpPr>
        <p:spPr>
          <a:xfrm>
            <a:off x="6139067" y="19110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43F10-927E-4F1A-A230-B54FE6DC4B6A}"/>
              </a:ext>
            </a:extLst>
          </p:cNvPr>
          <p:cNvSpPr txBox="1"/>
          <p:nvPr/>
        </p:nvSpPr>
        <p:spPr>
          <a:xfrm>
            <a:off x="6160009" y="5675602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이메일 </a:t>
            </a:r>
            <a:r>
              <a:rPr lang="ko-KR" altLang="en-US" sz="1200" dirty="0" err="1"/>
              <a:t>입력시</a:t>
            </a:r>
            <a:r>
              <a:rPr lang="ko-KR" altLang="en-US" sz="1200" dirty="0"/>
              <a:t> 주기적인 사진제공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6C418-A08E-4CB8-8248-8831F8D87237}"/>
              </a:ext>
            </a:extLst>
          </p:cNvPr>
          <p:cNvSpPr txBox="1"/>
          <p:nvPr/>
        </p:nvSpPr>
        <p:spPr>
          <a:xfrm>
            <a:off x="9609497" y="5587103"/>
            <a:ext cx="188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사진을 찾으려고 하는 노력을 최소한으로 </a:t>
            </a:r>
            <a:r>
              <a:rPr lang="ko-KR" altLang="en-US" sz="1200" dirty="0" err="1"/>
              <a:t>줄여줌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560626-A248-481B-9338-66464B38FA2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662617" y="5814102"/>
            <a:ext cx="946880" cy="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6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5C555-966A-402C-98D2-BD062CDA7605}"/>
              </a:ext>
            </a:extLst>
          </p:cNvPr>
          <p:cNvSpPr txBox="1"/>
          <p:nvPr/>
        </p:nvSpPr>
        <p:spPr>
          <a:xfrm>
            <a:off x="3169894" y="35350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1A3C2C-58A5-4B22-812B-0C4522D3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94" y="2512233"/>
            <a:ext cx="557308" cy="10228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946B035-37F2-4263-9FF0-FC3C11D57DF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81073" y="2828420"/>
            <a:ext cx="68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EF5363-671B-4A18-8A8D-63754165F16A}"/>
              </a:ext>
            </a:extLst>
          </p:cNvPr>
          <p:cNvSpPr txBox="1"/>
          <p:nvPr/>
        </p:nvSpPr>
        <p:spPr>
          <a:xfrm>
            <a:off x="527362" y="330503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1. </a:t>
            </a:r>
            <a:r>
              <a:rPr lang="ko-KR" altLang="en-US" dirty="0">
                <a:solidFill>
                  <a:schemeClr val="accent4"/>
                </a:solidFill>
              </a:rPr>
              <a:t>회원가입</a:t>
            </a:r>
            <a:r>
              <a:rPr lang="en-US" altLang="ko-KR" dirty="0">
                <a:solidFill>
                  <a:schemeClr val="accent4"/>
                </a:solidFill>
              </a:rPr>
              <a:t>/</a:t>
            </a:r>
            <a:r>
              <a:rPr lang="ko-KR" altLang="en-US" dirty="0">
                <a:solidFill>
                  <a:schemeClr val="accent4"/>
                </a:solidFill>
              </a:rPr>
              <a:t>로그인</a:t>
            </a:r>
            <a:r>
              <a:rPr lang="en-US" altLang="ko-KR" dirty="0">
                <a:solidFill>
                  <a:schemeClr val="accent4"/>
                </a:solidFill>
              </a:rPr>
              <a:t>/</a:t>
            </a:r>
            <a:r>
              <a:rPr lang="ko-KR" altLang="en-US" dirty="0">
                <a:solidFill>
                  <a:schemeClr val="accent4"/>
                </a:solidFill>
              </a:rPr>
              <a:t>가입정보관리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26D92-337F-49DA-8E59-8E2F43E88D4C}"/>
              </a:ext>
            </a:extLst>
          </p:cNvPr>
          <p:cNvSpPr txBox="1"/>
          <p:nvPr/>
        </p:nvSpPr>
        <p:spPr>
          <a:xfrm>
            <a:off x="4180854" y="35071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E4F72-B56A-4A16-A172-3B6C5A80D043}"/>
              </a:ext>
            </a:extLst>
          </p:cNvPr>
          <p:cNvSpPr txBox="1"/>
          <p:nvPr/>
        </p:nvSpPr>
        <p:spPr>
          <a:xfrm>
            <a:off x="4180854" y="2689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581025-CA74-49E5-ABEA-0919632686BD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6416710" y="2966919"/>
            <a:ext cx="6413" cy="53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115825-5C58-4D97-8FAD-CA283AD22858}"/>
              </a:ext>
            </a:extLst>
          </p:cNvPr>
          <p:cNvSpPr txBox="1"/>
          <p:nvPr/>
        </p:nvSpPr>
        <p:spPr>
          <a:xfrm>
            <a:off x="5841874" y="268992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가입정보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B36A37-282C-4DDC-94CE-B84F7DDD257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893763" y="3639150"/>
            <a:ext cx="745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51FFDF-EA51-4284-9110-BF828E2B1998}"/>
              </a:ext>
            </a:extLst>
          </p:cNvPr>
          <p:cNvSpPr txBox="1"/>
          <p:nvPr/>
        </p:nvSpPr>
        <p:spPr>
          <a:xfrm>
            <a:off x="5939656" y="350065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마이페이지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5DAC1C-3994-418E-A3CB-79892BB456DA}"/>
              </a:ext>
            </a:extLst>
          </p:cNvPr>
          <p:cNvSpPr txBox="1"/>
          <p:nvPr/>
        </p:nvSpPr>
        <p:spPr>
          <a:xfrm>
            <a:off x="7639484" y="350714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정보 수정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946A69-5BAA-4589-9E0F-D91B8BCDDEA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4827185" y="3639150"/>
            <a:ext cx="1112471" cy="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261E4B-FC1F-44B5-A1DF-862581037789}"/>
              </a:ext>
            </a:extLst>
          </p:cNvPr>
          <p:cNvSpPr txBox="1"/>
          <p:nvPr/>
        </p:nvSpPr>
        <p:spPr>
          <a:xfrm>
            <a:off x="7639484" y="389303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탈퇴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B2C974-2AE2-41A1-BFF0-5717ED20442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893763" y="3639150"/>
            <a:ext cx="745721" cy="37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020675-01CA-494E-A18D-06394D8EABE0}"/>
              </a:ext>
            </a:extLst>
          </p:cNvPr>
          <p:cNvSpPr txBox="1"/>
          <p:nvPr/>
        </p:nvSpPr>
        <p:spPr>
          <a:xfrm>
            <a:off x="7639484" y="432087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등록</a:t>
            </a:r>
            <a:r>
              <a:rPr lang="en-US" altLang="ko-KR" sz="1200" dirty="0"/>
              <a:t>/</a:t>
            </a:r>
            <a:r>
              <a:rPr lang="ko-KR" altLang="en-US" sz="1200" dirty="0"/>
              <a:t>관리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142C970-84A4-407D-B724-B0EB55CD634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893763" y="3639150"/>
            <a:ext cx="737332" cy="78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25F8B5-A03B-410B-BEA7-A9C80BF71A22}"/>
              </a:ext>
            </a:extLst>
          </p:cNvPr>
          <p:cNvSpPr txBox="1"/>
          <p:nvPr/>
        </p:nvSpPr>
        <p:spPr>
          <a:xfrm>
            <a:off x="2279029" y="35616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6E89B60-609B-4D1F-ABD9-D8D8F62B2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09" y="2538779"/>
            <a:ext cx="475202" cy="10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3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FFD94-A1E7-449D-8D99-1965F409F017}"/>
              </a:ext>
            </a:extLst>
          </p:cNvPr>
          <p:cNvSpPr txBox="1"/>
          <p:nvPr/>
        </p:nvSpPr>
        <p:spPr>
          <a:xfrm>
            <a:off x="2574276" y="35518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C9B7E1-C3C6-46D1-A7DA-FB0181B4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76" y="2520622"/>
            <a:ext cx="557308" cy="102286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5E387CF-22CF-4D8F-B717-2187209E357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439957" y="3138813"/>
            <a:ext cx="806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86050E-27B0-46CD-B22E-B2C8B28CA6B9}"/>
              </a:ext>
            </a:extLst>
          </p:cNvPr>
          <p:cNvSpPr txBox="1"/>
          <p:nvPr/>
        </p:nvSpPr>
        <p:spPr>
          <a:xfrm>
            <a:off x="527362" y="33050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2. </a:t>
            </a:r>
            <a:r>
              <a:rPr lang="ko-KR" altLang="en-US" dirty="0">
                <a:solidFill>
                  <a:schemeClr val="accent4"/>
                </a:solidFill>
              </a:rPr>
              <a:t>사진 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50259-17D4-423F-8B35-CCED0D3FFC16}"/>
              </a:ext>
            </a:extLst>
          </p:cNvPr>
          <p:cNvSpPr txBox="1"/>
          <p:nvPr/>
        </p:nvSpPr>
        <p:spPr>
          <a:xfrm>
            <a:off x="3585236" y="300031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등록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04699-1279-43E5-9985-C11DC8715F2D}"/>
              </a:ext>
            </a:extLst>
          </p:cNvPr>
          <p:cNvSpPr txBox="1"/>
          <p:nvPr/>
        </p:nvSpPr>
        <p:spPr>
          <a:xfrm>
            <a:off x="5246256" y="300031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추가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D34F1-8632-459C-9B8E-BAB830DCA3FD}"/>
              </a:ext>
            </a:extLst>
          </p:cNvPr>
          <p:cNvSpPr txBox="1"/>
          <p:nvPr/>
        </p:nvSpPr>
        <p:spPr>
          <a:xfrm>
            <a:off x="1665055" y="35616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E1EF19-BE91-4D60-A751-247F2157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35" y="2538779"/>
            <a:ext cx="475202" cy="102286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B59334-E929-4549-95C9-F06538CB611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84199" y="3138813"/>
            <a:ext cx="806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F4B741-4BD5-4D16-82C4-567B7F94981F}"/>
              </a:ext>
            </a:extLst>
          </p:cNvPr>
          <p:cNvSpPr txBox="1"/>
          <p:nvPr/>
        </p:nvSpPr>
        <p:spPr>
          <a:xfrm>
            <a:off x="6890498" y="3000313"/>
            <a:ext cx="231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제목</a:t>
            </a:r>
            <a:r>
              <a:rPr lang="en-US" altLang="ko-KR" sz="1200" dirty="0"/>
              <a:t>, </a:t>
            </a:r>
            <a:r>
              <a:rPr lang="ko-KR" altLang="en-US" sz="1200" dirty="0"/>
              <a:t>태그</a:t>
            </a:r>
            <a:r>
              <a:rPr lang="en-US" altLang="ko-KR" sz="1200" dirty="0"/>
              <a:t>, </a:t>
            </a:r>
            <a:r>
              <a:rPr lang="ko-KR" altLang="en-US" sz="1200" dirty="0"/>
              <a:t>위치정보 입력</a:t>
            </a:r>
          </a:p>
        </p:txBody>
      </p:sp>
    </p:spTree>
    <p:extLst>
      <p:ext uri="{BB962C8B-B14F-4D97-AF65-F5344CB8AC3E}">
        <p14:creationId xmlns:p14="http://schemas.microsoft.com/office/powerpoint/2010/main" val="20468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A2FDB-8A35-4498-8B8B-36553BECB683}"/>
              </a:ext>
            </a:extLst>
          </p:cNvPr>
          <p:cNvSpPr txBox="1"/>
          <p:nvPr/>
        </p:nvSpPr>
        <p:spPr>
          <a:xfrm>
            <a:off x="641664" y="3677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D8D170-C51D-4340-9585-1ED9F9A4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4" y="2646457"/>
            <a:ext cx="557308" cy="102286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637A219-47BA-49D5-8140-304026C6F4A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61233" y="3264647"/>
            <a:ext cx="652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BD606-12FB-412D-BB0D-F94AD7D3EAA9}"/>
              </a:ext>
            </a:extLst>
          </p:cNvPr>
          <p:cNvSpPr txBox="1"/>
          <p:nvPr/>
        </p:nvSpPr>
        <p:spPr>
          <a:xfrm>
            <a:off x="527362" y="330503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3. </a:t>
            </a:r>
            <a:r>
              <a:rPr lang="ko-KR" altLang="en-US" dirty="0">
                <a:solidFill>
                  <a:schemeClr val="accent4"/>
                </a:solidFill>
              </a:rPr>
              <a:t>태그를 이용한 사진 검색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E4D21-9C39-4285-B62F-8CA18C5407FC}"/>
              </a:ext>
            </a:extLst>
          </p:cNvPr>
          <p:cNvSpPr txBox="1"/>
          <p:nvPr/>
        </p:nvSpPr>
        <p:spPr>
          <a:xfrm>
            <a:off x="1652624" y="3033814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en-US" altLang="ko-KR" sz="1200" dirty="0"/>
          </a:p>
          <a:p>
            <a:r>
              <a:rPr lang="ko-KR" altLang="en-US" sz="1200" dirty="0" err="1"/>
              <a:t>검색창</a:t>
            </a:r>
            <a:r>
              <a:rPr lang="ko-KR" altLang="en-US" sz="1200" dirty="0"/>
              <a:t> 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4BF3A-C240-4008-8B5C-798AAC341ED2}"/>
              </a:ext>
            </a:extLst>
          </p:cNvPr>
          <p:cNvSpPr txBox="1"/>
          <p:nvPr/>
        </p:nvSpPr>
        <p:spPr>
          <a:xfrm>
            <a:off x="3313644" y="303381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태그 입력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인기 태그 제공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ADD8DB-C995-4A11-98AB-190CDDC6648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623618" y="3264646"/>
            <a:ext cx="775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6353C6-2C13-4A24-9E8C-429560F0CB42}"/>
              </a:ext>
            </a:extLst>
          </p:cNvPr>
          <p:cNvSpPr txBox="1"/>
          <p:nvPr/>
        </p:nvSpPr>
        <p:spPr>
          <a:xfrm>
            <a:off x="5399138" y="2941480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입력한 태그에 </a:t>
            </a:r>
            <a:endParaRPr lang="en-US" altLang="ko-KR" sz="1200" dirty="0"/>
          </a:p>
          <a:p>
            <a:r>
              <a:rPr lang="ko-KR" altLang="en-US" sz="1200" dirty="0"/>
              <a:t>해당되는 사진 </a:t>
            </a:r>
            <a:endParaRPr lang="en-US" altLang="ko-KR" sz="1200" dirty="0"/>
          </a:p>
          <a:p>
            <a:r>
              <a:rPr lang="ko-KR" altLang="en-US" sz="1200" dirty="0"/>
              <a:t>리스트 제공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1B6D96-06C3-4B38-9EDA-99E81E48A12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6616138" y="3264645"/>
            <a:ext cx="674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A66432-2D94-45DE-A706-6E0568CA13CC}"/>
              </a:ext>
            </a:extLst>
          </p:cNvPr>
          <p:cNvSpPr txBox="1"/>
          <p:nvPr/>
        </p:nvSpPr>
        <p:spPr>
          <a:xfrm>
            <a:off x="7290990" y="3033812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디테일 </a:t>
            </a:r>
            <a:endParaRPr lang="en-US" altLang="ko-KR" sz="1200" dirty="0"/>
          </a:p>
          <a:p>
            <a:r>
              <a:rPr lang="ko-KR" altLang="en-US" sz="1200" dirty="0"/>
              <a:t>페이지로 이동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CC896B-7D7B-4BDE-8801-EB432E34B193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8453488" y="3264645"/>
            <a:ext cx="674852" cy="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DA5E2E-8206-4D55-A414-2903777518CA}"/>
              </a:ext>
            </a:extLst>
          </p:cNvPr>
          <p:cNvSpPr txBox="1"/>
          <p:nvPr/>
        </p:nvSpPr>
        <p:spPr>
          <a:xfrm>
            <a:off x="9128340" y="3039198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태그와 카테고리 분류를 </a:t>
            </a:r>
            <a:endParaRPr lang="en-US" altLang="ko-KR" sz="1200" dirty="0"/>
          </a:p>
          <a:p>
            <a:r>
              <a:rPr lang="ko-KR" altLang="en-US" sz="1200" dirty="0"/>
              <a:t>이용하여 유사한 이미지 추천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3F78C5A-3C66-40CD-B273-A42F8C7D88E6}"/>
              </a:ext>
            </a:extLst>
          </p:cNvPr>
          <p:cNvCxnSpPr>
            <a:cxnSpLocks/>
          </p:cNvCxnSpPr>
          <p:nvPr/>
        </p:nvCxnSpPr>
        <p:spPr>
          <a:xfrm>
            <a:off x="8453488" y="3264645"/>
            <a:ext cx="700019" cy="69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938FB4-7C4E-4D11-B0CA-5BC06AE65BD4}"/>
              </a:ext>
            </a:extLst>
          </p:cNvPr>
          <p:cNvSpPr txBox="1"/>
          <p:nvPr/>
        </p:nvSpPr>
        <p:spPr>
          <a:xfrm>
            <a:off x="9153507" y="381942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이미지에 대한 코멘트 작성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4BF1DE-B07D-42FB-9E53-0537F814ACAE}"/>
              </a:ext>
            </a:extLst>
          </p:cNvPr>
          <p:cNvSpPr txBox="1"/>
          <p:nvPr/>
        </p:nvSpPr>
        <p:spPr>
          <a:xfrm>
            <a:off x="9153507" y="2464417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‘</a:t>
            </a:r>
            <a:r>
              <a:rPr lang="ko-KR" altLang="en-US" sz="1200" dirty="0"/>
              <a:t>좋아요</a:t>
            </a:r>
            <a:r>
              <a:rPr lang="en-US" altLang="ko-KR" sz="1200" dirty="0"/>
              <a:t>’ </a:t>
            </a:r>
            <a:r>
              <a:rPr lang="ko-KR" altLang="en-US" sz="1200" dirty="0"/>
              <a:t>버튼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510B3E-CF6E-4FB2-A465-C5A242D3643F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8453488" y="2602917"/>
            <a:ext cx="700019" cy="66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C128F1-1C44-4FEC-8826-CC5AF2BC67FC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>
            <a:off x="8453488" y="3264645"/>
            <a:ext cx="700019" cy="121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963A343-2B2B-45E5-9D14-685255EC5A28}"/>
              </a:ext>
            </a:extLst>
          </p:cNvPr>
          <p:cNvSpPr txBox="1"/>
          <p:nvPr/>
        </p:nvSpPr>
        <p:spPr>
          <a:xfrm>
            <a:off x="9153507" y="433954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위치 정보 확인</a:t>
            </a:r>
          </a:p>
        </p:txBody>
      </p:sp>
    </p:spTree>
    <p:extLst>
      <p:ext uri="{BB962C8B-B14F-4D97-AF65-F5344CB8AC3E}">
        <p14:creationId xmlns:p14="http://schemas.microsoft.com/office/powerpoint/2010/main" val="286873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A5690-488B-4D9F-9849-476976986682}"/>
              </a:ext>
            </a:extLst>
          </p:cNvPr>
          <p:cNvSpPr txBox="1"/>
          <p:nvPr/>
        </p:nvSpPr>
        <p:spPr>
          <a:xfrm>
            <a:off x="3846258" y="3677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787257-A36E-4DFB-8816-7E283E58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58" y="2646457"/>
            <a:ext cx="557308" cy="102286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B84F9D8-E948-431D-8943-0608C5E353ED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6381994" y="3264646"/>
            <a:ext cx="62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882BC1-2DD0-4389-A572-252EC6BE541B}"/>
              </a:ext>
            </a:extLst>
          </p:cNvPr>
          <p:cNvSpPr txBox="1"/>
          <p:nvPr/>
        </p:nvSpPr>
        <p:spPr>
          <a:xfrm>
            <a:off x="527362" y="3305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4. </a:t>
            </a:r>
            <a:r>
              <a:rPr lang="ko-KR" altLang="en-US" dirty="0">
                <a:solidFill>
                  <a:schemeClr val="accent4"/>
                </a:solidFill>
              </a:rPr>
              <a:t>사진 다운로드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06714-F20E-4993-ABA8-9348105895E4}"/>
              </a:ext>
            </a:extLst>
          </p:cNvPr>
          <p:cNvSpPr txBox="1"/>
          <p:nvPr/>
        </p:nvSpPr>
        <p:spPr>
          <a:xfrm>
            <a:off x="4857218" y="303381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검색 </a:t>
            </a:r>
            <a:r>
              <a:rPr lang="ko-KR" altLang="en-US" sz="1200" dirty="0" err="1"/>
              <a:t>결과클릭시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디테일 페이지 이동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B76D7-B51E-45DE-A179-4EBD12D27244}"/>
              </a:ext>
            </a:extLst>
          </p:cNvPr>
          <p:cNvSpPr txBox="1"/>
          <p:nvPr/>
        </p:nvSpPr>
        <p:spPr>
          <a:xfrm>
            <a:off x="7004800" y="312614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다운로드 버튼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8031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5A2F3-DDD8-4592-B852-51A030CAA5F5}"/>
              </a:ext>
            </a:extLst>
          </p:cNvPr>
          <p:cNvSpPr txBox="1"/>
          <p:nvPr/>
        </p:nvSpPr>
        <p:spPr>
          <a:xfrm>
            <a:off x="3544422" y="35989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C91AC4-B199-40B8-99B6-D925F387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02" y="2576103"/>
            <a:ext cx="475202" cy="10228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3ED035-F5EA-48AF-B763-2A0ACF01951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46048" y="3264646"/>
            <a:ext cx="776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1C9472-F860-4161-890F-C93592247941}"/>
              </a:ext>
            </a:extLst>
          </p:cNvPr>
          <p:cNvSpPr txBox="1"/>
          <p:nvPr/>
        </p:nvSpPr>
        <p:spPr>
          <a:xfrm>
            <a:off x="527362" y="33050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5. </a:t>
            </a:r>
            <a:r>
              <a:rPr lang="ko-KR" altLang="en-US" dirty="0">
                <a:solidFill>
                  <a:schemeClr val="accent4"/>
                </a:solidFill>
              </a:rPr>
              <a:t>회원관리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F4E67-64B6-4960-8A64-3EF08005C017}"/>
              </a:ext>
            </a:extLst>
          </p:cNvPr>
          <p:cNvSpPr txBox="1"/>
          <p:nvPr/>
        </p:nvSpPr>
        <p:spPr>
          <a:xfrm>
            <a:off x="4575160" y="3033813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회원 목록 페이지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조회</a:t>
            </a:r>
            <a:r>
              <a:rPr lang="en-US" altLang="ko-KR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22E5A-5A89-477F-BDEE-A1B37A091A90}"/>
              </a:ext>
            </a:extLst>
          </p:cNvPr>
          <p:cNvSpPr txBox="1"/>
          <p:nvPr/>
        </p:nvSpPr>
        <p:spPr>
          <a:xfrm>
            <a:off x="6722742" y="312614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목록 수정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B3DF7-0749-40F8-8311-29BCF7058BA8}"/>
              </a:ext>
            </a:extLst>
          </p:cNvPr>
          <p:cNvSpPr txBox="1"/>
          <p:nvPr/>
        </p:nvSpPr>
        <p:spPr>
          <a:xfrm>
            <a:off x="6722742" y="360200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목록 삭제</a:t>
            </a:r>
            <a:endParaRPr lang="en-US" altLang="ko-KR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A01E55-96FB-43E6-AF2B-9428F27D0FAC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946048" y="3264646"/>
            <a:ext cx="776694" cy="4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842B08-6F11-40CE-B97E-3BAC433E02E6}"/>
              </a:ext>
            </a:extLst>
          </p:cNvPr>
          <p:cNvSpPr txBox="1"/>
          <p:nvPr/>
        </p:nvSpPr>
        <p:spPr>
          <a:xfrm>
            <a:off x="6722742" y="265636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회원 등록</a:t>
            </a:r>
            <a:endParaRPr lang="en-US" altLang="ko-KR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E9EA438-6848-4CE1-BC4C-AF4E9FABF8DF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5946048" y="2794862"/>
            <a:ext cx="776694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334</Words>
  <Application>Microsoft Office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이지영</dc:creator>
  <cp:lastModifiedBy>이지영</cp:lastModifiedBy>
  <cp:revision>65</cp:revision>
  <dcterms:created xsi:type="dcterms:W3CDTF">2017-10-11T06:18:23Z</dcterms:created>
  <dcterms:modified xsi:type="dcterms:W3CDTF">2017-10-13T05:04:15Z</dcterms:modified>
</cp:coreProperties>
</file>